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0"/>
  </p:notesMasterIdLst>
  <p:sldIdLst>
    <p:sldId id="2023" r:id="rId2"/>
    <p:sldId id="2412" r:id="rId3"/>
    <p:sldId id="2413" r:id="rId4"/>
    <p:sldId id="2414" r:id="rId5"/>
    <p:sldId id="2415" r:id="rId6"/>
    <p:sldId id="2289" r:id="rId7"/>
    <p:sldId id="2570" r:id="rId8"/>
    <p:sldId id="2571" r:id="rId9"/>
    <p:sldId id="2572" r:id="rId10"/>
    <p:sldId id="2573" r:id="rId11"/>
    <p:sldId id="2574" r:id="rId12"/>
    <p:sldId id="2575" r:id="rId13"/>
    <p:sldId id="2576" r:id="rId14"/>
    <p:sldId id="2405" r:id="rId15"/>
    <p:sldId id="2577" r:id="rId16"/>
    <p:sldId id="2402" r:id="rId17"/>
    <p:sldId id="2578" r:id="rId18"/>
    <p:sldId id="2150" r:id="rId19"/>
    <p:sldId id="2580" r:id="rId20"/>
    <p:sldId id="2581" r:id="rId21"/>
    <p:sldId id="2582" r:id="rId22"/>
    <p:sldId id="2583" r:id="rId23"/>
    <p:sldId id="2601" r:id="rId24"/>
    <p:sldId id="2272" r:id="rId25"/>
    <p:sldId id="2330" r:id="rId26"/>
    <p:sldId id="2364" r:id="rId27"/>
    <p:sldId id="2324" r:id="rId28"/>
    <p:sldId id="2325" r:id="rId29"/>
    <p:sldId id="2329" r:id="rId30"/>
    <p:sldId id="2411" r:id="rId31"/>
    <p:sldId id="2417" r:id="rId32"/>
    <p:sldId id="2214" r:id="rId33"/>
    <p:sldId id="2167" r:id="rId34"/>
    <p:sldId id="2409" r:id="rId35"/>
    <p:sldId id="2593" r:id="rId36"/>
    <p:sldId id="2597" r:id="rId37"/>
    <p:sldId id="2381" r:id="rId38"/>
    <p:sldId id="2385" r:id="rId39"/>
    <p:sldId id="2390" r:id="rId40"/>
    <p:sldId id="2287" r:id="rId41"/>
    <p:sldId id="2418" r:id="rId42"/>
    <p:sldId id="2586" r:id="rId43"/>
    <p:sldId id="2599" r:id="rId44"/>
    <p:sldId id="2587" r:id="rId45"/>
    <p:sldId id="2426" r:id="rId46"/>
    <p:sldId id="2283" r:id="rId47"/>
    <p:sldId id="2232" r:id="rId48"/>
    <p:sldId id="2233" r:id="rId49"/>
    <p:sldId id="2355" r:id="rId50"/>
    <p:sldId id="2231" r:id="rId51"/>
    <p:sldId id="2591" r:id="rId52"/>
    <p:sldId id="2588" r:id="rId53"/>
    <p:sldId id="2592" r:id="rId54"/>
    <p:sldId id="2379" r:id="rId55"/>
    <p:sldId id="2422" r:id="rId56"/>
    <p:sldId id="2423" r:id="rId57"/>
    <p:sldId id="2429" r:id="rId58"/>
    <p:sldId id="2437" r:id="rId59"/>
    <p:sldId id="2438" r:id="rId60"/>
    <p:sldId id="2439" r:id="rId61"/>
    <p:sldId id="2440" r:id="rId62"/>
    <p:sldId id="2441" r:id="rId63"/>
    <p:sldId id="2603" r:id="rId64"/>
    <p:sldId id="2442" r:id="rId65"/>
    <p:sldId id="2443" r:id="rId66"/>
    <p:sldId id="2445" r:id="rId67"/>
    <p:sldId id="2446" r:id="rId68"/>
    <p:sldId id="2447" r:id="rId69"/>
    <p:sldId id="2448" r:id="rId70"/>
    <p:sldId id="2449" r:id="rId71"/>
    <p:sldId id="2450" r:id="rId72"/>
    <p:sldId id="2451" r:id="rId73"/>
    <p:sldId id="2452" r:id="rId74"/>
    <p:sldId id="2453" r:id="rId75"/>
    <p:sldId id="2454" r:id="rId76"/>
    <p:sldId id="2455" r:id="rId77"/>
    <p:sldId id="2456" r:id="rId78"/>
    <p:sldId id="2457" r:id="rId79"/>
    <p:sldId id="2458" r:id="rId80"/>
    <p:sldId id="2459" r:id="rId81"/>
    <p:sldId id="2460" r:id="rId82"/>
    <p:sldId id="2461" r:id="rId83"/>
    <p:sldId id="2462" r:id="rId84"/>
    <p:sldId id="2465" r:id="rId85"/>
    <p:sldId id="2466" r:id="rId86"/>
    <p:sldId id="2467" r:id="rId87"/>
    <p:sldId id="2468" r:id="rId88"/>
    <p:sldId id="2469" r:id="rId89"/>
    <p:sldId id="2474" r:id="rId90"/>
    <p:sldId id="2475" r:id="rId91"/>
    <p:sldId id="2476" r:id="rId92"/>
    <p:sldId id="2477" r:id="rId93"/>
    <p:sldId id="2478" r:id="rId94"/>
    <p:sldId id="2479" r:id="rId95"/>
    <p:sldId id="2480" r:id="rId96"/>
    <p:sldId id="2481" r:id="rId97"/>
    <p:sldId id="2507" r:id="rId98"/>
    <p:sldId id="2508" r:id="rId99"/>
    <p:sldId id="2509" r:id="rId100"/>
    <p:sldId id="2510" r:id="rId101"/>
    <p:sldId id="2511" r:id="rId102"/>
    <p:sldId id="2512" r:id="rId103"/>
    <p:sldId id="2521" r:id="rId104"/>
    <p:sldId id="2513" r:id="rId105"/>
    <p:sldId id="2514" r:id="rId106"/>
    <p:sldId id="2539" r:id="rId107"/>
    <p:sldId id="2540" r:id="rId108"/>
    <p:sldId id="2541" r:id="rId109"/>
    <p:sldId id="2553" r:id="rId110"/>
    <p:sldId id="2517" r:id="rId111"/>
    <p:sldId id="2518" r:id="rId112"/>
    <p:sldId id="2519" r:id="rId113"/>
    <p:sldId id="2563" r:id="rId114"/>
    <p:sldId id="2535" r:id="rId115"/>
    <p:sldId id="2520" r:id="rId116"/>
    <p:sldId id="2554" r:id="rId117"/>
    <p:sldId id="2565" r:id="rId118"/>
    <p:sldId id="2566" r:id="rId119"/>
    <p:sldId id="2536" r:id="rId120"/>
    <p:sldId id="2527" r:id="rId121"/>
    <p:sldId id="2526" r:id="rId122"/>
    <p:sldId id="2523" r:id="rId123"/>
    <p:sldId id="2524" r:id="rId124"/>
    <p:sldId id="2568" r:id="rId125"/>
    <p:sldId id="2528" r:id="rId126"/>
    <p:sldId id="2530" r:id="rId127"/>
    <p:sldId id="2533" r:id="rId128"/>
    <p:sldId id="2545" r:id="rId129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2200" kern="1200">
        <a:solidFill>
          <a:schemeClr val="bg1"/>
        </a:solidFill>
        <a:latin typeface="Arial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200" kern="1200">
        <a:solidFill>
          <a:schemeClr val="bg1"/>
        </a:solidFill>
        <a:latin typeface="Arial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200" kern="1200">
        <a:solidFill>
          <a:schemeClr val="bg1"/>
        </a:solidFill>
        <a:latin typeface="Arial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200" kern="1200">
        <a:solidFill>
          <a:schemeClr val="bg1"/>
        </a:solidFill>
        <a:latin typeface="Arial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200" kern="1200">
        <a:solidFill>
          <a:schemeClr val="bg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bg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bg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bg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bg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3399FF"/>
    <a:srgbClr val="0099FF"/>
    <a:srgbClr val="CC0000"/>
    <a:srgbClr val="0000CC"/>
    <a:srgbClr val="FFFF00"/>
    <a:srgbClr val="FF33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5" autoAdjust="0"/>
    <p:restoredTop sz="98851" autoAdjust="0"/>
  </p:normalViewPr>
  <p:slideViewPr>
    <p:cSldViewPr>
      <p:cViewPr>
        <p:scale>
          <a:sx n="75" d="100"/>
          <a:sy n="75" d="100"/>
        </p:scale>
        <p:origin x="-1152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image" Target="../media/image6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DC68E0F1-8149-4A0B-9FD8-D5C933FA87A0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4113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4DB1BF-9DAA-4DD3-9D9F-68F69E2A556A}" type="slidenum">
              <a:rPr lang="ar-SA"/>
              <a:pPr/>
              <a:t>16</a:t>
            </a:fld>
            <a:endParaRPr lang="en-US"/>
          </a:p>
        </p:txBody>
      </p:sp>
      <p:sp>
        <p:nvSpPr>
          <p:cNvPr id="280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de-DE"/>
              <a:t>To develop a drug is a costly process. Only 10-20% of all potential drugs reach the level of early development, 3-5% clinical development and 1-2% finally reach the market.</a:t>
            </a:r>
          </a:p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AAD321-E6DD-4E87-95F7-E3A0DA0D5D9D}" type="slidenum">
              <a:rPr lang="ar-SA"/>
              <a:pPr/>
              <a:t>128</a:t>
            </a:fld>
            <a:endParaRPr lang="en-US"/>
          </a:p>
        </p:txBody>
      </p:sp>
      <p:sp>
        <p:nvSpPr>
          <p:cNvPr id="29757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1EFB76ED-26FC-40CC-823C-5474CD73968F}" type="slidenum">
              <a:rPr lang="ar-SA" sz="1200">
                <a:solidFill>
                  <a:schemeClr val="tx1"/>
                </a:solidFill>
              </a:rPr>
              <a:pPr/>
              <a:t>128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975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586287" cy="3440113"/>
          </a:xfrm>
          <a:ln/>
        </p:spPr>
      </p:sp>
      <p:sp>
        <p:nvSpPr>
          <p:cNvPr id="2975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800" y="4351338"/>
            <a:ext cx="5014913" cy="41417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FBD2C1-89D1-488F-8A3E-C5D04F5C5BE5}" type="slidenum">
              <a:rPr lang="ar-SA"/>
              <a:pPr/>
              <a:t>29</a:t>
            </a:fld>
            <a:endParaRPr lang="en-US"/>
          </a:p>
        </p:txBody>
      </p:sp>
      <p:sp>
        <p:nvSpPr>
          <p:cNvPr id="270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70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ACD58D-8782-487B-B39A-6F60DFEB3F85}" type="slidenum">
              <a:rPr lang="ar-SA"/>
              <a:pPr/>
              <a:t>58</a:t>
            </a:fld>
            <a:endParaRPr lang="en-US"/>
          </a:p>
        </p:txBody>
      </p:sp>
      <p:sp>
        <p:nvSpPr>
          <p:cNvPr id="285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1750" y="803275"/>
            <a:ext cx="4256088" cy="3192463"/>
          </a:xfrm>
          <a:ln/>
        </p:spPr>
      </p:sp>
      <p:sp>
        <p:nvSpPr>
          <p:cNvPr id="285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384968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65F8F4-727A-4DAF-ABFA-97AE64F218E3}" type="slidenum">
              <a:rPr lang="ar-SA"/>
              <a:pPr/>
              <a:t>59</a:t>
            </a:fld>
            <a:endParaRPr lang="en-US"/>
          </a:p>
        </p:txBody>
      </p:sp>
      <p:sp>
        <p:nvSpPr>
          <p:cNvPr id="285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1750" y="803275"/>
            <a:ext cx="4256088" cy="3192463"/>
          </a:xfrm>
          <a:ln/>
        </p:spPr>
      </p:sp>
      <p:sp>
        <p:nvSpPr>
          <p:cNvPr id="285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384968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E5328F-BD58-48F0-A3DF-58625CD568FF}" type="slidenum">
              <a:rPr lang="ar-SA"/>
              <a:pPr/>
              <a:t>60</a:t>
            </a:fld>
            <a:endParaRPr lang="en-US"/>
          </a:p>
        </p:txBody>
      </p:sp>
      <p:sp>
        <p:nvSpPr>
          <p:cNvPr id="285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1750" y="803275"/>
            <a:ext cx="4256088" cy="3192463"/>
          </a:xfrm>
          <a:ln/>
        </p:spPr>
      </p:sp>
      <p:sp>
        <p:nvSpPr>
          <p:cNvPr id="285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384968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947DC1-3810-4D13-A3BB-F81961346DD9}" type="slidenum">
              <a:rPr lang="ar-SA"/>
              <a:pPr/>
              <a:t>61</a:t>
            </a:fld>
            <a:endParaRPr lang="en-US"/>
          </a:p>
        </p:txBody>
      </p:sp>
      <p:sp>
        <p:nvSpPr>
          <p:cNvPr id="286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1750" y="803275"/>
            <a:ext cx="4256088" cy="3192463"/>
          </a:xfrm>
          <a:ln/>
        </p:spPr>
      </p:sp>
      <p:sp>
        <p:nvSpPr>
          <p:cNvPr id="286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384968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A6C9C5-C95F-4C20-8A60-18E995281E3B}" type="slidenum">
              <a:rPr lang="ar-SA"/>
              <a:pPr/>
              <a:t>89</a:t>
            </a:fld>
            <a:endParaRPr lang="en-US"/>
          </a:p>
        </p:txBody>
      </p:sp>
      <p:sp>
        <p:nvSpPr>
          <p:cNvPr id="28989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5AB03467-8AA0-46E7-986A-0F566A0211B5}" type="slidenum">
              <a:rPr lang="ar-SA" sz="1200">
                <a:solidFill>
                  <a:schemeClr val="tx1"/>
                </a:solidFill>
              </a:rPr>
              <a:pPr/>
              <a:t>89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898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586287" cy="3440113"/>
          </a:xfrm>
          <a:ln/>
        </p:spPr>
      </p:sp>
      <p:sp>
        <p:nvSpPr>
          <p:cNvPr id="2898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800" y="4351338"/>
            <a:ext cx="5014913" cy="41417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1F481F-666B-44B5-93F0-A4873DBF62B2}" type="slidenum">
              <a:rPr lang="ar-SA"/>
              <a:pPr/>
              <a:t>114</a:t>
            </a:fld>
            <a:endParaRPr lang="en-US"/>
          </a:p>
        </p:txBody>
      </p:sp>
      <p:sp>
        <p:nvSpPr>
          <p:cNvPr id="29624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0805701F-187A-436B-9249-CF8FE1B295DC}" type="slidenum">
              <a:rPr lang="ar-SA" sz="1200">
                <a:solidFill>
                  <a:schemeClr val="tx1"/>
                </a:solidFill>
              </a:rPr>
              <a:pPr/>
              <a:t>114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962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5650" cy="3424237"/>
          </a:xfrm>
          <a:ln/>
        </p:spPr>
      </p:sp>
      <p:sp>
        <p:nvSpPr>
          <p:cNvPr id="2962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084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E5BB7F-69F7-43FA-B01F-308EED3EE0FA}" type="slidenum">
              <a:rPr lang="ar-SA"/>
              <a:pPr/>
              <a:t>119</a:t>
            </a:fld>
            <a:endParaRPr lang="en-US"/>
          </a:p>
        </p:txBody>
      </p:sp>
      <p:sp>
        <p:nvSpPr>
          <p:cNvPr id="29644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01AB60CF-695C-4FEA-8DB9-6E7ADCAF6AC3}" type="slidenum">
              <a:rPr lang="ar-SA" sz="1200">
                <a:solidFill>
                  <a:schemeClr val="tx1"/>
                </a:solidFill>
              </a:rPr>
              <a:pPr/>
              <a:t>119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964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5650" cy="3424237"/>
          </a:xfrm>
          <a:ln/>
        </p:spPr>
      </p:sp>
      <p:sp>
        <p:nvSpPr>
          <p:cNvPr id="2964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084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29D61-6460-4C9D-88F1-51FD72E5E30A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D738D1-CD7B-4AED-AFA5-BE7C4ACE84DA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1A059-929C-4D4F-8224-23303BD5E316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D4B96BF-3A04-4319-A77E-3F589405460B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ECE483B-13BC-4224-9B88-2D80F501D5C7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E8A52AD-8DA8-48F0-9147-56B6FFCEF043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D979673-8B23-4A19-A0DF-851D627087B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4D664AB-A1CB-4A95-B8B4-D33F2773090F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E49535E-7DED-46AF-A0FA-9856428BCD73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4B3434-073B-4E89-AB6D-AE2585E7432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E1619D-35EB-4D79-B896-5028DE9A1BB9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C44B14-78EA-4805-816E-386C09236451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BAE44-7C8C-4522-B4FD-1FCE6FD24078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8C1553-9356-4FC5-B151-F016FC5CFD07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0A1A49-73B4-4496-9DFB-BC3E1F68D379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626C9-93AD-4805-839E-3DEDEBB1DEE9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A266ED-79CF-495A-BB57-14A97F629ED6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fld id="{328104A9-1CFE-42EE-AC73-8E71E77543D9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wmf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7.wmf"/><Relationship Id="rId5" Type="http://schemas.openxmlformats.org/officeDocument/2006/relationships/image" Target="../media/image15.png"/><Relationship Id="rId10" Type="http://schemas.openxmlformats.org/officeDocument/2006/relationships/image" Target="../media/image16.wmf"/><Relationship Id="rId4" Type="http://schemas.openxmlformats.org/officeDocument/2006/relationships/image" Target="../media/image12.wmf"/><Relationship Id="rId9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21.emf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5" Type="http://schemas.openxmlformats.org/officeDocument/2006/relationships/image" Target="../media/image12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5" Type="http://schemas.openxmlformats.org/officeDocument/2006/relationships/image" Target="../media/image31.jpeg"/><Relationship Id="rId4" Type="http://schemas.openxmlformats.org/officeDocument/2006/relationships/image" Target="../media/image44.w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5" Type="http://schemas.openxmlformats.org/officeDocument/2006/relationships/image" Target="../media/image54.jpeg"/><Relationship Id="rId4" Type="http://schemas.openxmlformats.org/officeDocument/2006/relationships/image" Target="../media/image44.w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8.wm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1.wm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6.emf"/><Relationship Id="rId5" Type="http://schemas.openxmlformats.org/officeDocument/2006/relationships/oleObject" Target="../embeddings/Microsoft_Word_97_-_2003_Document1.doc"/><Relationship Id="rId4" Type="http://schemas.openxmlformats.org/officeDocument/2006/relationships/image" Target="../media/image65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1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828800"/>
            <a:ext cx="9144000" cy="1143000"/>
          </a:xfrm>
        </p:spPr>
        <p:txBody>
          <a:bodyPr/>
          <a:lstStyle/>
          <a:p>
            <a:r>
              <a:rPr lang="en-US" sz="4800" dirty="0" smtClean="0">
                <a:solidFill>
                  <a:srgbClr val="FFFF00"/>
                </a:solidFill>
                <a:latin typeface="Arial Rounded MT Bold" pitchFamily="34" charset="0"/>
              </a:rPr>
              <a:t>PENGANTAR  TOKSIKOLOGI</a:t>
            </a:r>
            <a:r>
              <a:rPr lang="en-US" sz="4800" dirty="0">
                <a:solidFill>
                  <a:srgbClr val="FFFF00"/>
                </a:solidFill>
                <a:latin typeface="Arial Rounded MT Bold" pitchFamily="34" charset="0"/>
              </a:rPr>
              <a:t/>
            </a:r>
            <a:br>
              <a:rPr lang="en-US" sz="4800" dirty="0">
                <a:solidFill>
                  <a:srgbClr val="FFFF00"/>
                </a:solidFill>
                <a:latin typeface="Arial Rounded MT Bold" pitchFamily="34" charset="0"/>
              </a:rPr>
            </a:br>
            <a:r>
              <a:rPr lang="en-US" dirty="0">
                <a:solidFill>
                  <a:srgbClr val="FFFF00"/>
                </a:solidFill>
              </a:rPr>
              <a:t/>
            </a:r>
            <a:br>
              <a:rPr lang="en-US" dirty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2917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228600" y="3962400"/>
            <a:ext cx="8915400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noProof="1" smtClean="0">
                <a:solidFill>
                  <a:schemeClr val="bg1"/>
                </a:solidFill>
              </a:rPr>
              <a:t>Dr. H.Achmad Basori, MS</a:t>
            </a:r>
          </a:p>
          <a:p>
            <a:pPr>
              <a:lnSpc>
                <a:spcPct val="80000"/>
              </a:lnSpc>
            </a:pPr>
            <a:r>
              <a:rPr lang="en-US" sz="2400" noProof="1" smtClean="0">
                <a:solidFill>
                  <a:schemeClr val="bg1"/>
                </a:solidFill>
              </a:rPr>
              <a:t>Profesor Farmakologi</a:t>
            </a:r>
          </a:p>
          <a:p>
            <a:pPr>
              <a:lnSpc>
                <a:spcPct val="80000"/>
              </a:lnSpc>
            </a:pPr>
            <a:r>
              <a:rPr lang="en-US" sz="2400" noProof="1" smtClean="0">
                <a:solidFill>
                  <a:schemeClr val="bg1"/>
                </a:solidFill>
              </a:rPr>
              <a:t>Departemen Farmakologi Dan Terapi  </a:t>
            </a:r>
          </a:p>
          <a:p>
            <a:pPr>
              <a:lnSpc>
                <a:spcPct val="80000"/>
              </a:lnSpc>
            </a:pPr>
            <a:r>
              <a:rPr lang="en-US" sz="2400" noProof="1" smtClean="0">
                <a:solidFill>
                  <a:schemeClr val="bg1"/>
                </a:solidFill>
              </a:rPr>
              <a:t>Fakultas Kedokteran  UA</a:t>
            </a:r>
            <a:endParaRPr lang="en-US" sz="2400" noProof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8130" name="Rectangle 2"/>
          <p:cNvSpPr>
            <a:spLocks noChangeArrowheads="1"/>
          </p:cNvSpPr>
          <p:nvPr/>
        </p:nvSpPr>
        <p:spPr bwMode="auto">
          <a:xfrm>
            <a:off x="990600" y="3581400"/>
            <a:ext cx="7391400" cy="838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0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0800" y="762000"/>
            <a:ext cx="6553200" cy="3838575"/>
          </a:xfrm>
          <a:noFill/>
          <a:ln/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Swiss physician Paracelsus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(1493-1541) credited with being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0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father of modern </a:t>
            </a:r>
            <a:r>
              <a:rPr lang="en-US" sz="20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pharmacology/ toxicology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.”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0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“All substances are poisons: there is none which is not a poison.  The right dose differentiates a poison from a remedy.”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kumimoji="1" lang="en-US" altLang="zh-TW" sz="2000" b="1" i="1" dirty="0">
                <a:solidFill>
                  <a:schemeClr val="bg1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He </a:t>
            </a:r>
            <a:r>
              <a:rPr kumimoji="1" lang="en-US" altLang="zh-TW" sz="2000" b="1" dirty="0">
                <a:solidFill>
                  <a:schemeClr val="bg1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determined that </a:t>
            </a:r>
            <a:r>
              <a:rPr kumimoji="1" lang="en-US" altLang="zh-TW" sz="2000" b="1" u="sng" dirty="0">
                <a:solidFill>
                  <a:schemeClr val="bg1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specific</a:t>
            </a:r>
            <a:r>
              <a:rPr kumimoji="1" lang="en-US" altLang="zh-TW" sz="2000" b="1" dirty="0">
                <a:solidFill>
                  <a:schemeClr val="bg1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 chemicals were actually responsible for the toxicity of a plant or animal poison. </a:t>
            </a:r>
          </a:p>
          <a:p>
            <a:pPr>
              <a:lnSpc>
                <a:spcPct val="80000"/>
              </a:lnSpc>
            </a:pPr>
            <a:endParaRPr kumimoji="1" lang="en-US" altLang="zh-TW" sz="2000" b="1" dirty="0">
              <a:solidFill>
                <a:schemeClr val="bg1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kumimoji="1" lang="en-US" altLang="zh-TW" sz="2000" b="1" i="1" dirty="0">
              <a:solidFill>
                <a:schemeClr val="bg1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kumimoji="1" lang="en-US" altLang="zh-TW" sz="2000" b="1" i="1" dirty="0">
              <a:latin typeface="Arial" pitchFamily="34" charset="0"/>
              <a:ea typeface="新細明體" pitchFamily="18" charset="-120"/>
              <a:cs typeface="Arial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			</a:t>
            </a:r>
          </a:p>
        </p:txBody>
      </p:sp>
      <p:sp>
        <p:nvSpPr>
          <p:cNvPr id="2608133" name="Line 5"/>
          <p:cNvSpPr>
            <a:spLocks noChangeShapeType="1"/>
          </p:cNvSpPr>
          <p:nvPr/>
        </p:nvSpPr>
        <p:spPr bwMode="auto">
          <a:xfrm>
            <a:off x="5638800" y="2209800"/>
            <a:ext cx="914400" cy="0"/>
          </a:xfrm>
          <a:prstGeom prst="line">
            <a:avLst/>
          </a:prstGeom>
          <a:noFill/>
          <a:ln w="38100" cap="sq">
            <a:noFill/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608134" name="Picture 6" descr="paracels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191000"/>
            <a:ext cx="1846263" cy="2312988"/>
          </a:xfrm>
          <a:prstGeom prst="rect">
            <a:avLst/>
          </a:prstGeom>
          <a:noFill/>
        </p:spPr>
      </p:pic>
      <p:pic>
        <p:nvPicPr>
          <p:cNvPr id="2608135" name="Picture 7" descr="par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2252663" cy="3478213"/>
          </a:xfrm>
          <a:prstGeom prst="rect">
            <a:avLst/>
          </a:prstGeom>
          <a:noFill/>
        </p:spPr>
      </p:pic>
      <p:sp>
        <p:nvSpPr>
          <p:cNvPr id="8" name="Flowchart: Process 7"/>
          <p:cNvSpPr/>
          <p:nvPr/>
        </p:nvSpPr>
        <p:spPr>
          <a:xfrm>
            <a:off x="2514600" y="4343400"/>
            <a:ext cx="6324600" cy="2133600"/>
          </a:xfrm>
          <a:prstGeom prst="flowChartProces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14600" y="4419600"/>
            <a:ext cx="6629400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kumimoji="1" lang="en-US" altLang="zh-TW" sz="2400" b="1" u="sng" dirty="0" smtClean="0">
                <a:latin typeface="Arial Black" pitchFamily="34" charset="0"/>
                <a:ea typeface="新細明體" pitchFamily="18" charset="-120"/>
                <a:cs typeface="Arial" pitchFamily="34" charset="0"/>
              </a:rPr>
              <a:t>Paracelsus </a:t>
            </a:r>
            <a:r>
              <a:rPr kumimoji="1" lang="en-US" altLang="zh-TW" sz="2400" b="1" dirty="0" smtClean="0">
                <a:latin typeface="Arial Black" pitchFamily="34" charset="0"/>
                <a:ea typeface="新細明體" pitchFamily="18" charset="-120"/>
                <a:cs typeface="Arial" pitchFamily="34" charset="0"/>
              </a:rPr>
              <a:t>is often quoted for his statement:  "All substances are poisons; there is none which is not a poison.  The right dose differentiates a poison and a remedy."</a:t>
            </a:r>
          </a:p>
          <a:p>
            <a:pPr algn="l">
              <a:lnSpc>
                <a:spcPct val="80000"/>
              </a:lnSpc>
              <a:buNone/>
            </a:pPr>
            <a:r>
              <a:rPr kumimoji="1" lang="en-US" altLang="zh-TW" sz="2400" b="1" dirty="0" smtClean="0">
                <a:latin typeface="Arial Black" pitchFamily="34" charset="0"/>
                <a:ea typeface="新細明體" pitchFamily="18" charset="-120"/>
                <a:cs typeface="Arial" pitchFamily="34" charset="0"/>
              </a:rPr>
              <a:t>     </a:t>
            </a:r>
            <a:r>
              <a:rPr kumimoji="1" lang="en-US" altLang="zh-TW" sz="2400" b="1" u="sng" dirty="0" smtClean="0">
                <a:latin typeface="Arial Black" pitchFamily="34" charset="0"/>
                <a:ea typeface="新細明體" pitchFamily="18" charset="-120"/>
                <a:cs typeface="Arial" pitchFamily="34" charset="0"/>
              </a:rPr>
              <a:t>"The dose makes the poison.“</a:t>
            </a:r>
            <a:endParaRPr kumimoji="1" lang="en-US" altLang="zh-TW" sz="2400" b="1" u="sng" dirty="0">
              <a:latin typeface="Arial Black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5810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35811" name="Picture 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001713"/>
            <a:ext cx="9144000" cy="57213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6834" name="Rectangle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36835" name="Rectangle 3"/>
          <p:cNvSpPr>
            <a:spLocks noChangeArrowheads="1"/>
          </p:cNvSpPr>
          <p:nvPr/>
        </p:nvSpPr>
        <p:spPr bwMode="auto">
          <a:xfrm>
            <a:off x="633413" y="-228600"/>
            <a:ext cx="7173912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>
                <a:solidFill>
                  <a:srgbClr val="00FFFF"/>
                </a:solidFill>
              </a:rPr>
              <a:t>Model dari “Occupancy Theory”</a:t>
            </a:r>
          </a:p>
        </p:txBody>
      </p:sp>
      <p:grpSp>
        <p:nvGrpSpPr>
          <p:cNvPr id="2936836" name="Group 4"/>
          <p:cNvGrpSpPr>
            <a:grpSpLocks/>
          </p:cNvGrpSpPr>
          <p:nvPr/>
        </p:nvGrpSpPr>
        <p:grpSpPr bwMode="auto">
          <a:xfrm>
            <a:off x="352425" y="1295400"/>
            <a:ext cx="8791575" cy="5029200"/>
            <a:chOff x="284" y="1030"/>
            <a:chExt cx="5219" cy="3085"/>
          </a:xfrm>
        </p:grpSpPr>
        <p:pic>
          <p:nvPicPr>
            <p:cNvPr id="2936837" name="Picture 5" descr="0605"/>
            <p:cNvPicPr>
              <a:picLocks noChangeAspect="1" noChangeArrowheads="1"/>
            </p:cNvPicPr>
            <p:nvPr/>
          </p:nvPicPr>
          <p:blipFill>
            <a:blip r:embed="rId2"/>
            <a:srcRect b="34836"/>
            <a:stretch>
              <a:fillRect/>
            </a:stretch>
          </p:blipFill>
          <p:spPr bwMode="auto">
            <a:xfrm>
              <a:off x="284" y="1030"/>
              <a:ext cx="5219" cy="3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6838" name="Picture 6" descr="0605"/>
            <p:cNvPicPr>
              <a:picLocks noChangeAspect="1" noChangeArrowheads="1"/>
            </p:cNvPicPr>
            <p:nvPr/>
          </p:nvPicPr>
          <p:blipFill>
            <a:blip r:embed="rId2"/>
            <a:srcRect l="50131" t="73454" r="7889" b="1012"/>
            <a:stretch>
              <a:fillRect/>
            </a:stretch>
          </p:blipFill>
          <p:spPr bwMode="auto">
            <a:xfrm>
              <a:off x="3851" y="2895"/>
              <a:ext cx="1602" cy="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36839" name="Rectangle 7"/>
          <p:cNvSpPr>
            <a:spLocks noChangeArrowheads="1"/>
          </p:cNvSpPr>
          <p:nvPr/>
        </p:nvSpPr>
        <p:spPr bwMode="auto">
          <a:xfrm>
            <a:off x="7010400" y="4191000"/>
            <a:ext cx="6858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36840" name="Text Box 8"/>
          <p:cNvSpPr txBox="1">
            <a:spLocks noChangeArrowheads="1"/>
          </p:cNvSpPr>
          <p:nvPr/>
        </p:nvSpPr>
        <p:spPr bwMode="auto">
          <a:xfrm>
            <a:off x="6400800" y="4267200"/>
            <a:ext cx="18065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solidFill>
                  <a:schemeClr val="tx1"/>
                </a:solidFill>
              </a:rPr>
              <a:t>Toxicant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7858" name="Rectangle 2"/>
          <p:cNvSpPr>
            <a:spLocks noChangeArrowheads="1"/>
          </p:cNvSpPr>
          <p:nvPr/>
        </p:nvSpPr>
        <p:spPr bwMode="auto">
          <a:xfrm>
            <a:off x="2514600" y="1981200"/>
            <a:ext cx="4876800" cy="2743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37859" name="Rectangle 3"/>
          <p:cNvSpPr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/>
            <a:endParaRPr lang="en-US" sz="4400" b="1"/>
          </a:p>
        </p:txBody>
      </p:sp>
      <p:sp>
        <p:nvSpPr>
          <p:cNvPr id="2937860" name="Rectangle 4"/>
          <p:cNvSpPr>
            <a:spLocks noChangeArrowheads="1"/>
          </p:cNvSpPr>
          <p:nvPr/>
        </p:nvSpPr>
        <p:spPr bwMode="auto">
          <a:xfrm>
            <a:off x="2851150" y="5181600"/>
            <a:ext cx="3970338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2400" b="1"/>
              <a:t>Dose (mg/kg body weight)</a:t>
            </a:r>
          </a:p>
        </p:txBody>
      </p:sp>
      <p:sp>
        <p:nvSpPr>
          <p:cNvPr id="2937861" name="Rectangle 5"/>
          <p:cNvSpPr>
            <a:spLocks noChangeArrowheads="1"/>
          </p:cNvSpPr>
          <p:nvPr/>
        </p:nvSpPr>
        <p:spPr bwMode="auto">
          <a:xfrm>
            <a:off x="2851150" y="5521325"/>
            <a:ext cx="25844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2400" b="1"/>
              <a:t>Increasing dose </a:t>
            </a:r>
          </a:p>
        </p:txBody>
      </p:sp>
      <p:grpSp>
        <p:nvGrpSpPr>
          <p:cNvPr id="2937862" name="Group 6"/>
          <p:cNvGrpSpPr>
            <a:grpSpLocks/>
          </p:cNvGrpSpPr>
          <p:nvPr/>
        </p:nvGrpSpPr>
        <p:grpSpPr bwMode="auto">
          <a:xfrm>
            <a:off x="5491163" y="5756275"/>
            <a:ext cx="1279525" cy="112713"/>
            <a:chOff x="3459" y="3912"/>
            <a:chExt cx="806" cy="71"/>
          </a:xfrm>
        </p:grpSpPr>
        <p:sp>
          <p:nvSpPr>
            <p:cNvPr id="2937863" name="Freeform 7"/>
            <p:cNvSpPr>
              <a:spLocks/>
            </p:cNvSpPr>
            <p:nvPr/>
          </p:nvSpPr>
          <p:spPr bwMode="auto">
            <a:xfrm>
              <a:off x="3459" y="3943"/>
              <a:ext cx="766" cy="1"/>
            </a:xfrm>
            <a:custGeom>
              <a:avLst/>
              <a:gdLst>
                <a:gd name="T0" fmla="*/ 0 w 766"/>
                <a:gd name="T1" fmla="*/ 0 h 1"/>
                <a:gd name="T2" fmla="*/ 765 w 766"/>
                <a:gd name="T3" fmla="*/ 0 h 1"/>
                <a:gd name="T4" fmla="*/ 0 w 766"/>
                <a:gd name="T5" fmla="*/ 0 h 1"/>
                <a:gd name="T6" fmla="*/ 0 60000 65536"/>
                <a:gd name="T7" fmla="*/ 0 60000 65536"/>
                <a:gd name="T8" fmla="*/ 0 60000 65536"/>
                <a:gd name="T9" fmla="*/ 0 w 766"/>
                <a:gd name="T10" fmla="*/ 0 h 1"/>
                <a:gd name="T11" fmla="*/ 766 w 766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6" h="1">
                  <a:moveTo>
                    <a:pt x="0" y="0"/>
                  </a:moveTo>
                  <a:lnTo>
                    <a:pt x="765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254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7864" name="Freeform 8"/>
            <p:cNvSpPr>
              <a:spLocks/>
            </p:cNvSpPr>
            <p:nvPr/>
          </p:nvSpPr>
          <p:spPr bwMode="auto">
            <a:xfrm>
              <a:off x="4106" y="3912"/>
              <a:ext cx="159" cy="71"/>
            </a:xfrm>
            <a:custGeom>
              <a:avLst/>
              <a:gdLst>
                <a:gd name="T0" fmla="*/ 0 w 159"/>
                <a:gd name="T1" fmla="*/ 31 h 71"/>
                <a:gd name="T2" fmla="*/ 0 w 159"/>
                <a:gd name="T3" fmla="*/ 70 h 71"/>
                <a:gd name="T4" fmla="*/ 158 w 159"/>
                <a:gd name="T5" fmla="*/ 31 h 71"/>
                <a:gd name="T6" fmla="*/ 0 w 159"/>
                <a:gd name="T7" fmla="*/ 0 h 71"/>
                <a:gd name="T8" fmla="*/ 0 w 159"/>
                <a:gd name="T9" fmla="*/ 31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9"/>
                <a:gd name="T16" fmla="*/ 0 h 71"/>
                <a:gd name="T17" fmla="*/ 159 w 159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9" h="71">
                  <a:moveTo>
                    <a:pt x="0" y="31"/>
                  </a:moveTo>
                  <a:lnTo>
                    <a:pt x="0" y="70"/>
                  </a:lnTo>
                  <a:lnTo>
                    <a:pt x="158" y="31"/>
                  </a:lnTo>
                  <a:lnTo>
                    <a:pt x="0" y="0"/>
                  </a:lnTo>
                  <a:lnTo>
                    <a:pt x="0" y="31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37865" name="Rectangle 9"/>
          <p:cNvSpPr>
            <a:spLocks noChangeArrowheads="1"/>
          </p:cNvSpPr>
          <p:nvPr/>
        </p:nvSpPr>
        <p:spPr bwMode="auto">
          <a:xfrm>
            <a:off x="533400" y="76200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4400" b="1"/>
              <a:t>Dose Response Relationship</a:t>
            </a:r>
            <a:endParaRPr lang="en-US" sz="4400"/>
          </a:p>
        </p:txBody>
      </p:sp>
      <p:sp>
        <p:nvSpPr>
          <p:cNvPr id="2937866" name="Rectangle 10"/>
          <p:cNvSpPr>
            <a:spLocks noChangeArrowheads="1"/>
          </p:cNvSpPr>
          <p:nvPr/>
        </p:nvSpPr>
        <p:spPr bwMode="auto">
          <a:xfrm>
            <a:off x="1739900" y="1304925"/>
            <a:ext cx="5564188" cy="418623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37867" name="Rectangle 11"/>
          <p:cNvSpPr>
            <a:spLocks noChangeArrowheads="1"/>
          </p:cNvSpPr>
          <p:nvPr/>
        </p:nvSpPr>
        <p:spPr bwMode="auto">
          <a:xfrm>
            <a:off x="2519363" y="1981200"/>
            <a:ext cx="48736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37868" name="Rectangle 12"/>
          <p:cNvSpPr>
            <a:spLocks noChangeArrowheads="1"/>
          </p:cNvSpPr>
          <p:nvPr/>
        </p:nvSpPr>
        <p:spPr bwMode="auto">
          <a:xfrm>
            <a:off x="2519363" y="1981200"/>
            <a:ext cx="4873625" cy="2736850"/>
          </a:xfrm>
          <a:prstGeom prst="rect">
            <a:avLst/>
          </a:prstGeom>
          <a:noFill/>
          <a:ln w="127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37869" name="Line 13"/>
          <p:cNvSpPr>
            <a:spLocks noChangeShapeType="1"/>
          </p:cNvSpPr>
          <p:nvPr/>
        </p:nvSpPr>
        <p:spPr bwMode="auto">
          <a:xfrm>
            <a:off x="2519363" y="1981200"/>
            <a:ext cx="1587" cy="273685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37870" name="Line 14"/>
          <p:cNvSpPr>
            <a:spLocks noChangeShapeType="1"/>
          </p:cNvSpPr>
          <p:nvPr/>
        </p:nvSpPr>
        <p:spPr bwMode="auto">
          <a:xfrm>
            <a:off x="2446338" y="4718050"/>
            <a:ext cx="142875" cy="1588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37871" name="Line 15"/>
          <p:cNvSpPr>
            <a:spLocks noChangeShapeType="1"/>
          </p:cNvSpPr>
          <p:nvPr/>
        </p:nvSpPr>
        <p:spPr bwMode="auto">
          <a:xfrm>
            <a:off x="2446338" y="4041775"/>
            <a:ext cx="142875" cy="1588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37872" name="Line 16"/>
          <p:cNvSpPr>
            <a:spLocks noChangeShapeType="1"/>
          </p:cNvSpPr>
          <p:nvPr/>
        </p:nvSpPr>
        <p:spPr bwMode="auto">
          <a:xfrm>
            <a:off x="2446338" y="3351213"/>
            <a:ext cx="142875" cy="1587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37873" name="Line 17"/>
          <p:cNvSpPr>
            <a:spLocks noChangeShapeType="1"/>
          </p:cNvSpPr>
          <p:nvPr/>
        </p:nvSpPr>
        <p:spPr bwMode="auto">
          <a:xfrm>
            <a:off x="2446338" y="2673350"/>
            <a:ext cx="142875" cy="1588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37874" name="Line 18"/>
          <p:cNvSpPr>
            <a:spLocks noChangeShapeType="1"/>
          </p:cNvSpPr>
          <p:nvPr/>
        </p:nvSpPr>
        <p:spPr bwMode="auto">
          <a:xfrm>
            <a:off x="2446338" y="1981200"/>
            <a:ext cx="142875" cy="1588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37875" name="Line 19"/>
          <p:cNvSpPr>
            <a:spLocks noChangeShapeType="1"/>
          </p:cNvSpPr>
          <p:nvPr/>
        </p:nvSpPr>
        <p:spPr bwMode="auto">
          <a:xfrm>
            <a:off x="2519363" y="4718050"/>
            <a:ext cx="4873625" cy="1588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37876" name="Line 20"/>
          <p:cNvSpPr>
            <a:spLocks noChangeShapeType="1"/>
          </p:cNvSpPr>
          <p:nvPr/>
        </p:nvSpPr>
        <p:spPr bwMode="auto">
          <a:xfrm flipV="1">
            <a:off x="2519363" y="4641850"/>
            <a:ext cx="1587" cy="153988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37877" name="Line 21"/>
          <p:cNvSpPr>
            <a:spLocks noChangeShapeType="1"/>
          </p:cNvSpPr>
          <p:nvPr/>
        </p:nvSpPr>
        <p:spPr bwMode="auto">
          <a:xfrm flipV="1">
            <a:off x="3003550" y="4641850"/>
            <a:ext cx="1588" cy="153988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37878" name="Line 22"/>
          <p:cNvSpPr>
            <a:spLocks noChangeShapeType="1"/>
          </p:cNvSpPr>
          <p:nvPr/>
        </p:nvSpPr>
        <p:spPr bwMode="auto">
          <a:xfrm flipV="1">
            <a:off x="3486150" y="4641850"/>
            <a:ext cx="1588" cy="153988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37879" name="Line 23"/>
          <p:cNvSpPr>
            <a:spLocks noChangeShapeType="1"/>
          </p:cNvSpPr>
          <p:nvPr/>
        </p:nvSpPr>
        <p:spPr bwMode="auto">
          <a:xfrm flipV="1">
            <a:off x="3986213" y="4641850"/>
            <a:ext cx="1587" cy="153988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37880" name="Line 24"/>
          <p:cNvSpPr>
            <a:spLocks noChangeShapeType="1"/>
          </p:cNvSpPr>
          <p:nvPr/>
        </p:nvSpPr>
        <p:spPr bwMode="auto">
          <a:xfrm flipV="1">
            <a:off x="4470400" y="4641850"/>
            <a:ext cx="1588" cy="153988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37881" name="Line 25"/>
          <p:cNvSpPr>
            <a:spLocks noChangeShapeType="1"/>
          </p:cNvSpPr>
          <p:nvPr/>
        </p:nvSpPr>
        <p:spPr bwMode="auto">
          <a:xfrm flipV="1">
            <a:off x="4956175" y="4641850"/>
            <a:ext cx="1588" cy="153988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37882" name="Line 26"/>
          <p:cNvSpPr>
            <a:spLocks noChangeShapeType="1"/>
          </p:cNvSpPr>
          <p:nvPr/>
        </p:nvSpPr>
        <p:spPr bwMode="auto">
          <a:xfrm flipV="1">
            <a:off x="5438775" y="4641850"/>
            <a:ext cx="3175" cy="153988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37883" name="Line 27"/>
          <p:cNvSpPr>
            <a:spLocks noChangeShapeType="1"/>
          </p:cNvSpPr>
          <p:nvPr/>
        </p:nvSpPr>
        <p:spPr bwMode="auto">
          <a:xfrm flipV="1">
            <a:off x="5922963" y="4641850"/>
            <a:ext cx="1587" cy="153988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37884" name="Line 28"/>
          <p:cNvSpPr>
            <a:spLocks noChangeShapeType="1"/>
          </p:cNvSpPr>
          <p:nvPr/>
        </p:nvSpPr>
        <p:spPr bwMode="auto">
          <a:xfrm flipV="1">
            <a:off x="6423025" y="4641850"/>
            <a:ext cx="1588" cy="153988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37885" name="Line 29"/>
          <p:cNvSpPr>
            <a:spLocks noChangeShapeType="1"/>
          </p:cNvSpPr>
          <p:nvPr/>
        </p:nvSpPr>
        <p:spPr bwMode="auto">
          <a:xfrm flipV="1">
            <a:off x="6907213" y="4641850"/>
            <a:ext cx="1587" cy="153988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37886" name="Line 30"/>
          <p:cNvSpPr>
            <a:spLocks noChangeShapeType="1"/>
          </p:cNvSpPr>
          <p:nvPr/>
        </p:nvSpPr>
        <p:spPr bwMode="auto">
          <a:xfrm flipV="1">
            <a:off x="7392988" y="4641850"/>
            <a:ext cx="1587" cy="153988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37887" name="Line 31"/>
          <p:cNvSpPr>
            <a:spLocks noChangeShapeType="1"/>
          </p:cNvSpPr>
          <p:nvPr/>
        </p:nvSpPr>
        <p:spPr bwMode="auto">
          <a:xfrm flipV="1">
            <a:off x="2519363" y="4657725"/>
            <a:ext cx="484187" cy="60325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37888" name="Line 32"/>
          <p:cNvSpPr>
            <a:spLocks noChangeShapeType="1"/>
          </p:cNvSpPr>
          <p:nvPr/>
        </p:nvSpPr>
        <p:spPr bwMode="auto">
          <a:xfrm flipV="1">
            <a:off x="3003550" y="4579938"/>
            <a:ext cx="482600" cy="77787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37889" name="Line 33"/>
          <p:cNvSpPr>
            <a:spLocks noChangeShapeType="1"/>
          </p:cNvSpPr>
          <p:nvPr/>
        </p:nvSpPr>
        <p:spPr bwMode="auto">
          <a:xfrm flipV="1">
            <a:off x="3486150" y="4302125"/>
            <a:ext cx="500063" cy="277813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37890" name="Line 34"/>
          <p:cNvSpPr>
            <a:spLocks noChangeShapeType="1"/>
          </p:cNvSpPr>
          <p:nvPr/>
        </p:nvSpPr>
        <p:spPr bwMode="auto">
          <a:xfrm flipV="1">
            <a:off x="3986213" y="3533775"/>
            <a:ext cx="484187" cy="768350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37891" name="Line 35"/>
          <p:cNvSpPr>
            <a:spLocks noChangeShapeType="1"/>
          </p:cNvSpPr>
          <p:nvPr/>
        </p:nvSpPr>
        <p:spPr bwMode="auto">
          <a:xfrm flipV="1">
            <a:off x="4470400" y="2933700"/>
            <a:ext cx="485775" cy="600075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37892" name="Line 36"/>
          <p:cNvSpPr>
            <a:spLocks noChangeShapeType="1"/>
          </p:cNvSpPr>
          <p:nvPr/>
        </p:nvSpPr>
        <p:spPr bwMode="auto">
          <a:xfrm flipV="1">
            <a:off x="4956175" y="2535238"/>
            <a:ext cx="482600" cy="398462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37893" name="Line 37"/>
          <p:cNvSpPr>
            <a:spLocks noChangeShapeType="1"/>
          </p:cNvSpPr>
          <p:nvPr/>
        </p:nvSpPr>
        <p:spPr bwMode="auto">
          <a:xfrm flipV="1">
            <a:off x="5438775" y="2257425"/>
            <a:ext cx="484188" cy="277813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37894" name="Line 38"/>
          <p:cNvSpPr>
            <a:spLocks noChangeShapeType="1"/>
          </p:cNvSpPr>
          <p:nvPr/>
        </p:nvSpPr>
        <p:spPr bwMode="auto">
          <a:xfrm flipV="1">
            <a:off x="5922963" y="2041525"/>
            <a:ext cx="500062" cy="215900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37895" name="Line 39"/>
          <p:cNvSpPr>
            <a:spLocks noChangeShapeType="1"/>
          </p:cNvSpPr>
          <p:nvPr/>
        </p:nvSpPr>
        <p:spPr bwMode="auto">
          <a:xfrm flipV="1">
            <a:off x="6423025" y="2012950"/>
            <a:ext cx="484188" cy="28575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37896" name="Line 40"/>
          <p:cNvSpPr>
            <a:spLocks noChangeShapeType="1"/>
          </p:cNvSpPr>
          <p:nvPr/>
        </p:nvSpPr>
        <p:spPr bwMode="auto">
          <a:xfrm flipV="1">
            <a:off x="6907213" y="1981200"/>
            <a:ext cx="485775" cy="31750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37897" name="Freeform 41"/>
          <p:cNvSpPr>
            <a:spLocks/>
          </p:cNvSpPr>
          <p:nvPr/>
        </p:nvSpPr>
        <p:spPr bwMode="auto">
          <a:xfrm>
            <a:off x="2446338" y="4641850"/>
            <a:ext cx="142875" cy="153988"/>
          </a:xfrm>
          <a:custGeom>
            <a:avLst/>
            <a:gdLst>
              <a:gd name="T0" fmla="*/ 40 w 79"/>
              <a:gd name="T1" fmla="*/ 0 h 79"/>
              <a:gd name="T2" fmla="*/ 79 w 79"/>
              <a:gd name="T3" fmla="*/ 39 h 79"/>
              <a:gd name="T4" fmla="*/ 40 w 79"/>
              <a:gd name="T5" fmla="*/ 79 h 79"/>
              <a:gd name="T6" fmla="*/ 0 w 79"/>
              <a:gd name="T7" fmla="*/ 39 h 79"/>
              <a:gd name="T8" fmla="*/ 40 w 79"/>
              <a:gd name="T9" fmla="*/ 0 h 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"/>
              <a:gd name="T16" fmla="*/ 0 h 79"/>
              <a:gd name="T17" fmla="*/ 79 w 79"/>
              <a:gd name="T18" fmla="*/ 79 h 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" h="79">
                <a:moveTo>
                  <a:pt x="40" y="0"/>
                </a:moveTo>
                <a:lnTo>
                  <a:pt x="79" y="39"/>
                </a:lnTo>
                <a:lnTo>
                  <a:pt x="40" y="79"/>
                </a:lnTo>
                <a:lnTo>
                  <a:pt x="0" y="39"/>
                </a:lnTo>
                <a:lnTo>
                  <a:pt x="40" y="0"/>
                </a:lnTo>
                <a:close/>
              </a:path>
            </a:pathLst>
          </a:custGeom>
          <a:solidFill>
            <a:srgbClr val="8000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37898" name="Freeform 42"/>
          <p:cNvSpPr>
            <a:spLocks/>
          </p:cNvSpPr>
          <p:nvPr/>
        </p:nvSpPr>
        <p:spPr bwMode="auto">
          <a:xfrm>
            <a:off x="2930525" y="4579938"/>
            <a:ext cx="142875" cy="153987"/>
          </a:xfrm>
          <a:custGeom>
            <a:avLst/>
            <a:gdLst>
              <a:gd name="T0" fmla="*/ 40 w 79"/>
              <a:gd name="T1" fmla="*/ 0 h 79"/>
              <a:gd name="T2" fmla="*/ 79 w 79"/>
              <a:gd name="T3" fmla="*/ 40 h 79"/>
              <a:gd name="T4" fmla="*/ 40 w 79"/>
              <a:gd name="T5" fmla="*/ 79 h 79"/>
              <a:gd name="T6" fmla="*/ 0 w 79"/>
              <a:gd name="T7" fmla="*/ 40 h 79"/>
              <a:gd name="T8" fmla="*/ 40 w 79"/>
              <a:gd name="T9" fmla="*/ 0 h 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"/>
              <a:gd name="T16" fmla="*/ 0 h 79"/>
              <a:gd name="T17" fmla="*/ 79 w 79"/>
              <a:gd name="T18" fmla="*/ 79 h 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" h="79">
                <a:moveTo>
                  <a:pt x="40" y="0"/>
                </a:moveTo>
                <a:lnTo>
                  <a:pt x="79" y="40"/>
                </a:lnTo>
                <a:lnTo>
                  <a:pt x="40" y="79"/>
                </a:lnTo>
                <a:lnTo>
                  <a:pt x="0" y="40"/>
                </a:lnTo>
                <a:lnTo>
                  <a:pt x="40" y="0"/>
                </a:lnTo>
                <a:close/>
              </a:path>
            </a:pathLst>
          </a:custGeom>
          <a:solidFill>
            <a:srgbClr val="8000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37899" name="Freeform 43"/>
          <p:cNvSpPr>
            <a:spLocks/>
          </p:cNvSpPr>
          <p:nvPr/>
        </p:nvSpPr>
        <p:spPr bwMode="auto">
          <a:xfrm>
            <a:off x="3416300" y="4503738"/>
            <a:ext cx="142875" cy="153987"/>
          </a:xfrm>
          <a:custGeom>
            <a:avLst/>
            <a:gdLst>
              <a:gd name="T0" fmla="*/ 39 w 79"/>
              <a:gd name="T1" fmla="*/ 0 h 79"/>
              <a:gd name="T2" fmla="*/ 79 w 79"/>
              <a:gd name="T3" fmla="*/ 39 h 79"/>
              <a:gd name="T4" fmla="*/ 39 w 79"/>
              <a:gd name="T5" fmla="*/ 79 h 79"/>
              <a:gd name="T6" fmla="*/ 0 w 79"/>
              <a:gd name="T7" fmla="*/ 39 h 79"/>
              <a:gd name="T8" fmla="*/ 39 w 79"/>
              <a:gd name="T9" fmla="*/ 0 h 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"/>
              <a:gd name="T16" fmla="*/ 0 h 79"/>
              <a:gd name="T17" fmla="*/ 79 w 79"/>
              <a:gd name="T18" fmla="*/ 79 h 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" h="79">
                <a:moveTo>
                  <a:pt x="39" y="0"/>
                </a:moveTo>
                <a:lnTo>
                  <a:pt x="79" y="39"/>
                </a:lnTo>
                <a:lnTo>
                  <a:pt x="39" y="79"/>
                </a:lnTo>
                <a:lnTo>
                  <a:pt x="0" y="39"/>
                </a:lnTo>
                <a:lnTo>
                  <a:pt x="39" y="0"/>
                </a:lnTo>
                <a:close/>
              </a:path>
            </a:pathLst>
          </a:custGeom>
          <a:solidFill>
            <a:srgbClr val="8000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37900" name="Freeform 44"/>
          <p:cNvSpPr>
            <a:spLocks/>
          </p:cNvSpPr>
          <p:nvPr/>
        </p:nvSpPr>
        <p:spPr bwMode="auto">
          <a:xfrm>
            <a:off x="3914775" y="4227513"/>
            <a:ext cx="142875" cy="152400"/>
          </a:xfrm>
          <a:custGeom>
            <a:avLst/>
            <a:gdLst>
              <a:gd name="T0" fmla="*/ 40 w 79"/>
              <a:gd name="T1" fmla="*/ 0 h 79"/>
              <a:gd name="T2" fmla="*/ 79 w 79"/>
              <a:gd name="T3" fmla="*/ 39 h 79"/>
              <a:gd name="T4" fmla="*/ 40 w 79"/>
              <a:gd name="T5" fmla="*/ 79 h 79"/>
              <a:gd name="T6" fmla="*/ 0 w 79"/>
              <a:gd name="T7" fmla="*/ 39 h 79"/>
              <a:gd name="T8" fmla="*/ 40 w 79"/>
              <a:gd name="T9" fmla="*/ 0 h 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"/>
              <a:gd name="T16" fmla="*/ 0 h 79"/>
              <a:gd name="T17" fmla="*/ 79 w 79"/>
              <a:gd name="T18" fmla="*/ 79 h 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" h="79">
                <a:moveTo>
                  <a:pt x="40" y="0"/>
                </a:moveTo>
                <a:lnTo>
                  <a:pt x="79" y="39"/>
                </a:lnTo>
                <a:lnTo>
                  <a:pt x="40" y="79"/>
                </a:lnTo>
                <a:lnTo>
                  <a:pt x="0" y="39"/>
                </a:lnTo>
                <a:lnTo>
                  <a:pt x="40" y="0"/>
                </a:lnTo>
                <a:close/>
              </a:path>
            </a:pathLst>
          </a:custGeom>
          <a:solidFill>
            <a:srgbClr val="8000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37901" name="Freeform 45"/>
          <p:cNvSpPr>
            <a:spLocks/>
          </p:cNvSpPr>
          <p:nvPr/>
        </p:nvSpPr>
        <p:spPr bwMode="auto">
          <a:xfrm>
            <a:off x="4400550" y="3457575"/>
            <a:ext cx="141288" cy="153988"/>
          </a:xfrm>
          <a:custGeom>
            <a:avLst/>
            <a:gdLst>
              <a:gd name="T0" fmla="*/ 39 w 79"/>
              <a:gd name="T1" fmla="*/ 0 h 79"/>
              <a:gd name="T2" fmla="*/ 79 w 79"/>
              <a:gd name="T3" fmla="*/ 39 h 79"/>
              <a:gd name="T4" fmla="*/ 39 w 79"/>
              <a:gd name="T5" fmla="*/ 79 h 79"/>
              <a:gd name="T6" fmla="*/ 0 w 79"/>
              <a:gd name="T7" fmla="*/ 39 h 79"/>
              <a:gd name="T8" fmla="*/ 39 w 79"/>
              <a:gd name="T9" fmla="*/ 0 h 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"/>
              <a:gd name="T16" fmla="*/ 0 h 79"/>
              <a:gd name="T17" fmla="*/ 79 w 79"/>
              <a:gd name="T18" fmla="*/ 79 h 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" h="79">
                <a:moveTo>
                  <a:pt x="39" y="0"/>
                </a:moveTo>
                <a:lnTo>
                  <a:pt x="79" y="39"/>
                </a:lnTo>
                <a:lnTo>
                  <a:pt x="39" y="79"/>
                </a:lnTo>
                <a:lnTo>
                  <a:pt x="0" y="39"/>
                </a:lnTo>
                <a:lnTo>
                  <a:pt x="39" y="0"/>
                </a:lnTo>
                <a:close/>
              </a:path>
            </a:pathLst>
          </a:custGeom>
          <a:solidFill>
            <a:srgbClr val="8000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37902" name="Freeform 46"/>
          <p:cNvSpPr>
            <a:spLocks/>
          </p:cNvSpPr>
          <p:nvPr/>
        </p:nvSpPr>
        <p:spPr bwMode="auto">
          <a:xfrm>
            <a:off x="4883150" y="2857500"/>
            <a:ext cx="142875" cy="153988"/>
          </a:xfrm>
          <a:custGeom>
            <a:avLst/>
            <a:gdLst>
              <a:gd name="T0" fmla="*/ 40 w 79"/>
              <a:gd name="T1" fmla="*/ 0 h 79"/>
              <a:gd name="T2" fmla="*/ 79 w 79"/>
              <a:gd name="T3" fmla="*/ 39 h 79"/>
              <a:gd name="T4" fmla="*/ 40 w 79"/>
              <a:gd name="T5" fmla="*/ 79 h 79"/>
              <a:gd name="T6" fmla="*/ 0 w 79"/>
              <a:gd name="T7" fmla="*/ 39 h 79"/>
              <a:gd name="T8" fmla="*/ 40 w 79"/>
              <a:gd name="T9" fmla="*/ 0 h 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"/>
              <a:gd name="T16" fmla="*/ 0 h 79"/>
              <a:gd name="T17" fmla="*/ 79 w 79"/>
              <a:gd name="T18" fmla="*/ 79 h 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" h="79">
                <a:moveTo>
                  <a:pt x="40" y="0"/>
                </a:moveTo>
                <a:lnTo>
                  <a:pt x="79" y="39"/>
                </a:lnTo>
                <a:lnTo>
                  <a:pt x="40" y="79"/>
                </a:lnTo>
                <a:lnTo>
                  <a:pt x="0" y="39"/>
                </a:lnTo>
                <a:lnTo>
                  <a:pt x="40" y="0"/>
                </a:lnTo>
                <a:close/>
              </a:path>
            </a:pathLst>
          </a:custGeom>
          <a:solidFill>
            <a:srgbClr val="8000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37903" name="Freeform 47"/>
          <p:cNvSpPr>
            <a:spLocks/>
          </p:cNvSpPr>
          <p:nvPr/>
        </p:nvSpPr>
        <p:spPr bwMode="auto">
          <a:xfrm>
            <a:off x="5367338" y="2459038"/>
            <a:ext cx="142875" cy="153987"/>
          </a:xfrm>
          <a:custGeom>
            <a:avLst/>
            <a:gdLst>
              <a:gd name="T0" fmla="*/ 40 w 79"/>
              <a:gd name="T1" fmla="*/ 0 h 79"/>
              <a:gd name="T2" fmla="*/ 79 w 79"/>
              <a:gd name="T3" fmla="*/ 39 h 79"/>
              <a:gd name="T4" fmla="*/ 40 w 79"/>
              <a:gd name="T5" fmla="*/ 79 h 79"/>
              <a:gd name="T6" fmla="*/ 0 w 79"/>
              <a:gd name="T7" fmla="*/ 39 h 79"/>
              <a:gd name="T8" fmla="*/ 40 w 79"/>
              <a:gd name="T9" fmla="*/ 0 h 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"/>
              <a:gd name="T16" fmla="*/ 0 h 79"/>
              <a:gd name="T17" fmla="*/ 79 w 79"/>
              <a:gd name="T18" fmla="*/ 79 h 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" h="79">
                <a:moveTo>
                  <a:pt x="40" y="0"/>
                </a:moveTo>
                <a:lnTo>
                  <a:pt x="79" y="39"/>
                </a:lnTo>
                <a:lnTo>
                  <a:pt x="40" y="79"/>
                </a:lnTo>
                <a:lnTo>
                  <a:pt x="0" y="39"/>
                </a:lnTo>
                <a:lnTo>
                  <a:pt x="40" y="0"/>
                </a:lnTo>
                <a:close/>
              </a:path>
            </a:pathLst>
          </a:custGeom>
          <a:solidFill>
            <a:srgbClr val="8000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37904" name="Freeform 48"/>
          <p:cNvSpPr>
            <a:spLocks/>
          </p:cNvSpPr>
          <p:nvPr/>
        </p:nvSpPr>
        <p:spPr bwMode="auto">
          <a:xfrm>
            <a:off x="5853113" y="2181225"/>
            <a:ext cx="142875" cy="152400"/>
          </a:xfrm>
          <a:custGeom>
            <a:avLst/>
            <a:gdLst>
              <a:gd name="T0" fmla="*/ 39 w 79"/>
              <a:gd name="T1" fmla="*/ 0 h 78"/>
              <a:gd name="T2" fmla="*/ 79 w 79"/>
              <a:gd name="T3" fmla="*/ 39 h 78"/>
              <a:gd name="T4" fmla="*/ 39 w 79"/>
              <a:gd name="T5" fmla="*/ 78 h 78"/>
              <a:gd name="T6" fmla="*/ 0 w 79"/>
              <a:gd name="T7" fmla="*/ 39 h 78"/>
              <a:gd name="T8" fmla="*/ 39 w 79"/>
              <a:gd name="T9" fmla="*/ 0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"/>
              <a:gd name="T16" fmla="*/ 0 h 78"/>
              <a:gd name="T17" fmla="*/ 79 w 79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" h="78">
                <a:moveTo>
                  <a:pt x="39" y="0"/>
                </a:moveTo>
                <a:lnTo>
                  <a:pt x="79" y="39"/>
                </a:lnTo>
                <a:lnTo>
                  <a:pt x="39" y="78"/>
                </a:lnTo>
                <a:lnTo>
                  <a:pt x="0" y="39"/>
                </a:lnTo>
                <a:lnTo>
                  <a:pt x="39" y="0"/>
                </a:lnTo>
                <a:close/>
              </a:path>
            </a:pathLst>
          </a:custGeom>
          <a:solidFill>
            <a:srgbClr val="8000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37905" name="Freeform 49"/>
          <p:cNvSpPr>
            <a:spLocks/>
          </p:cNvSpPr>
          <p:nvPr/>
        </p:nvSpPr>
        <p:spPr bwMode="auto">
          <a:xfrm>
            <a:off x="6351588" y="1965325"/>
            <a:ext cx="141287" cy="153988"/>
          </a:xfrm>
          <a:custGeom>
            <a:avLst/>
            <a:gdLst>
              <a:gd name="T0" fmla="*/ 40 w 79"/>
              <a:gd name="T1" fmla="*/ 0 h 79"/>
              <a:gd name="T2" fmla="*/ 79 w 79"/>
              <a:gd name="T3" fmla="*/ 39 h 79"/>
              <a:gd name="T4" fmla="*/ 40 w 79"/>
              <a:gd name="T5" fmla="*/ 79 h 79"/>
              <a:gd name="T6" fmla="*/ 0 w 79"/>
              <a:gd name="T7" fmla="*/ 39 h 79"/>
              <a:gd name="T8" fmla="*/ 40 w 79"/>
              <a:gd name="T9" fmla="*/ 0 h 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"/>
              <a:gd name="T16" fmla="*/ 0 h 79"/>
              <a:gd name="T17" fmla="*/ 79 w 79"/>
              <a:gd name="T18" fmla="*/ 79 h 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" h="79">
                <a:moveTo>
                  <a:pt x="40" y="0"/>
                </a:moveTo>
                <a:lnTo>
                  <a:pt x="79" y="39"/>
                </a:lnTo>
                <a:lnTo>
                  <a:pt x="40" y="79"/>
                </a:lnTo>
                <a:lnTo>
                  <a:pt x="0" y="39"/>
                </a:lnTo>
                <a:lnTo>
                  <a:pt x="40" y="0"/>
                </a:lnTo>
                <a:close/>
              </a:path>
            </a:pathLst>
          </a:custGeom>
          <a:solidFill>
            <a:srgbClr val="8000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37906" name="Freeform 50"/>
          <p:cNvSpPr>
            <a:spLocks/>
          </p:cNvSpPr>
          <p:nvPr/>
        </p:nvSpPr>
        <p:spPr bwMode="auto">
          <a:xfrm>
            <a:off x="6835775" y="1935163"/>
            <a:ext cx="142875" cy="153987"/>
          </a:xfrm>
          <a:custGeom>
            <a:avLst/>
            <a:gdLst>
              <a:gd name="T0" fmla="*/ 39 w 79"/>
              <a:gd name="T1" fmla="*/ 0 h 79"/>
              <a:gd name="T2" fmla="*/ 79 w 79"/>
              <a:gd name="T3" fmla="*/ 40 h 79"/>
              <a:gd name="T4" fmla="*/ 39 w 79"/>
              <a:gd name="T5" fmla="*/ 79 h 79"/>
              <a:gd name="T6" fmla="*/ 0 w 79"/>
              <a:gd name="T7" fmla="*/ 40 h 79"/>
              <a:gd name="T8" fmla="*/ 39 w 79"/>
              <a:gd name="T9" fmla="*/ 0 h 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"/>
              <a:gd name="T16" fmla="*/ 0 h 79"/>
              <a:gd name="T17" fmla="*/ 79 w 79"/>
              <a:gd name="T18" fmla="*/ 79 h 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" h="79">
                <a:moveTo>
                  <a:pt x="39" y="0"/>
                </a:moveTo>
                <a:lnTo>
                  <a:pt x="79" y="40"/>
                </a:lnTo>
                <a:lnTo>
                  <a:pt x="39" y="79"/>
                </a:lnTo>
                <a:lnTo>
                  <a:pt x="0" y="40"/>
                </a:lnTo>
                <a:lnTo>
                  <a:pt x="39" y="0"/>
                </a:lnTo>
                <a:close/>
              </a:path>
            </a:pathLst>
          </a:custGeom>
          <a:solidFill>
            <a:srgbClr val="8000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37907" name="Freeform 51"/>
          <p:cNvSpPr>
            <a:spLocks/>
          </p:cNvSpPr>
          <p:nvPr/>
        </p:nvSpPr>
        <p:spPr bwMode="auto">
          <a:xfrm>
            <a:off x="7319963" y="1903413"/>
            <a:ext cx="142875" cy="153987"/>
          </a:xfrm>
          <a:custGeom>
            <a:avLst/>
            <a:gdLst>
              <a:gd name="T0" fmla="*/ 40 w 79"/>
              <a:gd name="T1" fmla="*/ 0 h 79"/>
              <a:gd name="T2" fmla="*/ 79 w 79"/>
              <a:gd name="T3" fmla="*/ 40 h 79"/>
              <a:gd name="T4" fmla="*/ 40 w 79"/>
              <a:gd name="T5" fmla="*/ 79 h 79"/>
              <a:gd name="T6" fmla="*/ 0 w 79"/>
              <a:gd name="T7" fmla="*/ 40 h 79"/>
              <a:gd name="T8" fmla="*/ 40 w 79"/>
              <a:gd name="T9" fmla="*/ 0 h 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"/>
              <a:gd name="T16" fmla="*/ 0 h 79"/>
              <a:gd name="T17" fmla="*/ 79 w 79"/>
              <a:gd name="T18" fmla="*/ 79 h 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" h="79">
                <a:moveTo>
                  <a:pt x="40" y="0"/>
                </a:moveTo>
                <a:lnTo>
                  <a:pt x="79" y="40"/>
                </a:lnTo>
                <a:lnTo>
                  <a:pt x="40" y="79"/>
                </a:lnTo>
                <a:lnTo>
                  <a:pt x="0" y="40"/>
                </a:lnTo>
                <a:lnTo>
                  <a:pt x="40" y="0"/>
                </a:lnTo>
                <a:close/>
              </a:path>
            </a:pathLst>
          </a:custGeom>
          <a:solidFill>
            <a:srgbClr val="8000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37908" name="Rectangle 52"/>
          <p:cNvSpPr>
            <a:spLocks noChangeArrowheads="1"/>
          </p:cNvSpPr>
          <p:nvPr/>
        </p:nvSpPr>
        <p:spPr bwMode="auto">
          <a:xfrm>
            <a:off x="2205038" y="4579938"/>
            <a:ext cx="12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/>
              <a:t>0</a:t>
            </a:r>
            <a:endParaRPr lang="en-US" sz="1800"/>
          </a:p>
        </p:txBody>
      </p:sp>
      <p:sp>
        <p:nvSpPr>
          <p:cNvPr id="2937909" name="Rectangle 53"/>
          <p:cNvSpPr>
            <a:spLocks noChangeArrowheads="1"/>
          </p:cNvSpPr>
          <p:nvPr/>
        </p:nvSpPr>
        <p:spPr bwMode="auto">
          <a:xfrm>
            <a:off x="2076450" y="3903663"/>
            <a:ext cx="254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/>
              <a:t>25</a:t>
            </a:r>
            <a:endParaRPr lang="en-US" sz="1800"/>
          </a:p>
        </p:txBody>
      </p:sp>
      <p:sp>
        <p:nvSpPr>
          <p:cNvPr id="2937910" name="Rectangle 54"/>
          <p:cNvSpPr>
            <a:spLocks noChangeArrowheads="1"/>
          </p:cNvSpPr>
          <p:nvPr/>
        </p:nvSpPr>
        <p:spPr bwMode="auto">
          <a:xfrm>
            <a:off x="2076450" y="3211513"/>
            <a:ext cx="254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/>
              <a:t>50</a:t>
            </a:r>
            <a:endParaRPr lang="en-US" sz="1800"/>
          </a:p>
        </p:txBody>
      </p:sp>
      <p:sp>
        <p:nvSpPr>
          <p:cNvPr id="2937911" name="Rectangle 55"/>
          <p:cNvSpPr>
            <a:spLocks noChangeArrowheads="1"/>
          </p:cNvSpPr>
          <p:nvPr/>
        </p:nvSpPr>
        <p:spPr bwMode="auto">
          <a:xfrm>
            <a:off x="2076450" y="2535238"/>
            <a:ext cx="254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/>
              <a:t>75</a:t>
            </a:r>
            <a:endParaRPr lang="en-US" sz="1800"/>
          </a:p>
        </p:txBody>
      </p:sp>
      <p:sp>
        <p:nvSpPr>
          <p:cNvPr id="2937912" name="Rectangle 56"/>
          <p:cNvSpPr>
            <a:spLocks noChangeArrowheads="1"/>
          </p:cNvSpPr>
          <p:nvPr/>
        </p:nvSpPr>
        <p:spPr bwMode="auto">
          <a:xfrm>
            <a:off x="1949450" y="1843088"/>
            <a:ext cx="381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/>
              <a:t>100</a:t>
            </a:r>
            <a:endParaRPr lang="en-US" sz="1800"/>
          </a:p>
        </p:txBody>
      </p:sp>
      <p:sp>
        <p:nvSpPr>
          <p:cNvPr id="2937913" name="Rectangle 57"/>
          <p:cNvSpPr>
            <a:spLocks noChangeArrowheads="1"/>
          </p:cNvSpPr>
          <p:nvPr/>
        </p:nvSpPr>
        <p:spPr bwMode="auto">
          <a:xfrm>
            <a:off x="2462213" y="4949825"/>
            <a:ext cx="12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/>
              <a:t>0</a:t>
            </a:r>
            <a:endParaRPr lang="en-US" sz="1800"/>
          </a:p>
        </p:txBody>
      </p:sp>
      <p:sp>
        <p:nvSpPr>
          <p:cNvPr id="2937914" name="Rectangle 58"/>
          <p:cNvSpPr>
            <a:spLocks noChangeArrowheads="1"/>
          </p:cNvSpPr>
          <p:nvPr/>
        </p:nvSpPr>
        <p:spPr bwMode="auto">
          <a:xfrm>
            <a:off x="2874963" y="4949825"/>
            <a:ext cx="25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/>
              <a:t>10</a:t>
            </a:r>
            <a:endParaRPr lang="en-US" sz="1800"/>
          </a:p>
        </p:txBody>
      </p:sp>
      <p:sp>
        <p:nvSpPr>
          <p:cNvPr id="2937915" name="Rectangle 59"/>
          <p:cNvSpPr>
            <a:spLocks noChangeArrowheads="1"/>
          </p:cNvSpPr>
          <p:nvPr/>
        </p:nvSpPr>
        <p:spPr bwMode="auto">
          <a:xfrm>
            <a:off x="3359150" y="4949825"/>
            <a:ext cx="25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/>
              <a:t>20</a:t>
            </a:r>
            <a:endParaRPr lang="en-US" sz="1800"/>
          </a:p>
        </p:txBody>
      </p:sp>
      <p:sp>
        <p:nvSpPr>
          <p:cNvPr id="2937916" name="Rectangle 60"/>
          <p:cNvSpPr>
            <a:spLocks noChangeArrowheads="1"/>
          </p:cNvSpPr>
          <p:nvPr/>
        </p:nvSpPr>
        <p:spPr bwMode="auto">
          <a:xfrm>
            <a:off x="3857625" y="4949825"/>
            <a:ext cx="25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/>
              <a:t>30</a:t>
            </a:r>
            <a:endParaRPr lang="en-US" sz="1800"/>
          </a:p>
        </p:txBody>
      </p:sp>
      <p:sp>
        <p:nvSpPr>
          <p:cNvPr id="2937917" name="Rectangle 61"/>
          <p:cNvSpPr>
            <a:spLocks noChangeArrowheads="1"/>
          </p:cNvSpPr>
          <p:nvPr/>
        </p:nvSpPr>
        <p:spPr bwMode="auto">
          <a:xfrm>
            <a:off x="4341813" y="4949825"/>
            <a:ext cx="25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/>
              <a:t>40</a:t>
            </a:r>
            <a:endParaRPr lang="en-US" sz="1800"/>
          </a:p>
        </p:txBody>
      </p:sp>
      <p:sp>
        <p:nvSpPr>
          <p:cNvPr id="2937918" name="Rectangle 62"/>
          <p:cNvSpPr>
            <a:spLocks noChangeArrowheads="1"/>
          </p:cNvSpPr>
          <p:nvPr/>
        </p:nvSpPr>
        <p:spPr bwMode="auto">
          <a:xfrm>
            <a:off x="4826000" y="4949825"/>
            <a:ext cx="25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/>
              <a:t>50</a:t>
            </a:r>
            <a:endParaRPr lang="en-US" sz="1800"/>
          </a:p>
        </p:txBody>
      </p:sp>
      <p:sp>
        <p:nvSpPr>
          <p:cNvPr id="2937919" name="Rectangle 63"/>
          <p:cNvSpPr>
            <a:spLocks noChangeArrowheads="1"/>
          </p:cNvSpPr>
          <p:nvPr/>
        </p:nvSpPr>
        <p:spPr bwMode="auto">
          <a:xfrm>
            <a:off x="5311775" y="4949825"/>
            <a:ext cx="25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/>
              <a:t>60</a:t>
            </a:r>
            <a:endParaRPr lang="en-US" sz="1800"/>
          </a:p>
        </p:txBody>
      </p:sp>
      <p:sp>
        <p:nvSpPr>
          <p:cNvPr id="2937920" name="Rectangle 64"/>
          <p:cNvSpPr>
            <a:spLocks noChangeArrowheads="1"/>
          </p:cNvSpPr>
          <p:nvPr/>
        </p:nvSpPr>
        <p:spPr bwMode="auto">
          <a:xfrm>
            <a:off x="5794375" y="4949825"/>
            <a:ext cx="25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/>
              <a:t>70</a:t>
            </a:r>
            <a:endParaRPr lang="en-US" sz="1800"/>
          </a:p>
        </p:txBody>
      </p:sp>
      <p:sp>
        <p:nvSpPr>
          <p:cNvPr id="2937921" name="Rectangle 65"/>
          <p:cNvSpPr>
            <a:spLocks noChangeArrowheads="1"/>
          </p:cNvSpPr>
          <p:nvPr/>
        </p:nvSpPr>
        <p:spPr bwMode="auto">
          <a:xfrm>
            <a:off x="6294438" y="4949825"/>
            <a:ext cx="25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/>
              <a:t>80</a:t>
            </a:r>
            <a:endParaRPr lang="en-US" sz="1800"/>
          </a:p>
        </p:txBody>
      </p:sp>
      <p:sp>
        <p:nvSpPr>
          <p:cNvPr id="2937922" name="Rectangle 66"/>
          <p:cNvSpPr>
            <a:spLocks noChangeArrowheads="1"/>
          </p:cNvSpPr>
          <p:nvPr/>
        </p:nvSpPr>
        <p:spPr bwMode="auto">
          <a:xfrm>
            <a:off x="6778625" y="4949825"/>
            <a:ext cx="25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/>
              <a:t>90</a:t>
            </a:r>
            <a:endParaRPr lang="en-US" sz="1800"/>
          </a:p>
        </p:txBody>
      </p:sp>
      <p:sp>
        <p:nvSpPr>
          <p:cNvPr id="2937923" name="Rectangle 67"/>
          <p:cNvSpPr>
            <a:spLocks noChangeArrowheads="1"/>
          </p:cNvSpPr>
          <p:nvPr/>
        </p:nvSpPr>
        <p:spPr bwMode="auto">
          <a:xfrm>
            <a:off x="7205663" y="4949825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/>
              <a:t>100</a:t>
            </a:r>
            <a:endParaRPr lang="en-US" sz="1800"/>
          </a:p>
        </p:txBody>
      </p:sp>
      <p:sp>
        <p:nvSpPr>
          <p:cNvPr id="2937924" name="Rectangle 68"/>
          <p:cNvSpPr>
            <a:spLocks noChangeArrowheads="1"/>
          </p:cNvSpPr>
          <p:nvPr/>
        </p:nvSpPr>
        <p:spPr bwMode="auto">
          <a:xfrm rot="-5400000">
            <a:off x="647700" y="3178175"/>
            <a:ext cx="1812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b="1"/>
              <a:t>% Response</a:t>
            </a:r>
            <a:endParaRPr lang="en-US" sz="6000"/>
          </a:p>
        </p:txBody>
      </p:sp>
      <p:sp>
        <p:nvSpPr>
          <p:cNvPr id="2937925" name="Line 69"/>
          <p:cNvSpPr>
            <a:spLocks noChangeShapeType="1"/>
          </p:cNvSpPr>
          <p:nvPr/>
        </p:nvSpPr>
        <p:spPr bwMode="auto">
          <a:xfrm>
            <a:off x="2519363" y="3363913"/>
            <a:ext cx="2108200" cy="1587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37926" name="Line 70"/>
          <p:cNvSpPr>
            <a:spLocks noChangeShapeType="1"/>
          </p:cNvSpPr>
          <p:nvPr/>
        </p:nvSpPr>
        <p:spPr bwMode="auto">
          <a:xfrm>
            <a:off x="4627563" y="3363913"/>
            <a:ext cx="1587" cy="1370012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37927" name="Rectangle 71"/>
          <p:cNvSpPr>
            <a:spLocks noChangeArrowheads="1"/>
          </p:cNvSpPr>
          <p:nvPr/>
        </p:nvSpPr>
        <p:spPr bwMode="auto">
          <a:xfrm>
            <a:off x="2590800" y="3886200"/>
            <a:ext cx="2622550" cy="347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700" b="1">
                <a:solidFill>
                  <a:schemeClr val="tx2"/>
                </a:solidFill>
              </a:rPr>
              <a:t>NO Adverse Effect level</a:t>
            </a:r>
          </a:p>
        </p:txBody>
      </p:sp>
      <p:sp>
        <p:nvSpPr>
          <p:cNvPr id="2937928" name="Rectangle 72"/>
          <p:cNvSpPr>
            <a:spLocks noChangeArrowheads="1"/>
          </p:cNvSpPr>
          <p:nvPr/>
        </p:nvSpPr>
        <p:spPr bwMode="auto">
          <a:xfrm>
            <a:off x="6858000" y="1447800"/>
            <a:ext cx="1370013" cy="347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700" b="1"/>
              <a:t>All Effected</a:t>
            </a:r>
          </a:p>
        </p:txBody>
      </p:sp>
      <p:sp>
        <p:nvSpPr>
          <p:cNvPr id="2937929" name="Rectangle 73"/>
          <p:cNvSpPr>
            <a:spLocks noChangeArrowheads="1"/>
          </p:cNvSpPr>
          <p:nvPr/>
        </p:nvSpPr>
        <p:spPr bwMode="auto">
          <a:xfrm>
            <a:off x="4953000" y="3254375"/>
            <a:ext cx="1501775" cy="347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700" b="1">
                <a:solidFill>
                  <a:schemeClr val="tx1"/>
                </a:solidFill>
              </a:rPr>
              <a:t>Half Effected</a:t>
            </a:r>
          </a:p>
        </p:txBody>
      </p:sp>
      <p:sp>
        <p:nvSpPr>
          <p:cNvPr id="2937930" name="Rectangle 74"/>
          <p:cNvSpPr>
            <a:spLocks noChangeArrowheads="1"/>
          </p:cNvSpPr>
          <p:nvPr/>
        </p:nvSpPr>
        <p:spPr bwMode="auto">
          <a:xfrm>
            <a:off x="1981200" y="4114800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20</a:t>
            </a:r>
          </a:p>
        </p:txBody>
      </p:sp>
      <p:sp>
        <p:nvSpPr>
          <p:cNvPr id="2937931" name="Rectangle 75"/>
          <p:cNvSpPr>
            <a:spLocks noChangeArrowheads="1"/>
          </p:cNvSpPr>
          <p:nvPr/>
        </p:nvSpPr>
        <p:spPr bwMode="auto">
          <a:xfrm>
            <a:off x="2009775" y="2157413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80</a:t>
            </a:r>
          </a:p>
        </p:txBody>
      </p:sp>
      <p:sp>
        <p:nvSpPr>
          <p:cNvPr id="2937932" name="Line 76"/>
          <p:cNvSpPr>
            <a:spLocks noChangeShapeType="1"/>
          </p:cNvSpPr>
          <p:nvPr/>
        </p:nvSpPr>
        <p:spPr bwMode="auto">
          <a:xfrm>
            <a:off x="2514600" y="4267200"/>
            <a:ext cx="1524000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37933" name="Line 77"/>
          <p:cNvSpPr>
            <a:spLocks noChangeShapeType="1"/>
          </p:cNvSpPr>
          <p:nvPr/>
        </p:nvSpPr>
        <p:spPr bwMode="auto">
          <a:xfrm>
            <a:off x="2514600" y="2362200"/>
            <a:ext cx="3276600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37934" name="Line 78"/>
          <p:cNvSpPr>
            <a:spLocks noChangeShapeType="1"/>
          </p:cNvSpPr>
          <p:nvPr/>
        </p:nvSpPr>
        <p:spPr bwMode="auto">
          <a:xfrm flipV="1">
            <a:off x="3962400" y="2362200"/>
            <a:ext cx="1828800" cy="19050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7892" name="Text Box 4"/>
          <p:cNvSpPr txBox="1">
            <a:spLocks noChangeArrowheads="1"/>
          </p:cNvSpPr>
          <p:nvPr/>
        </p:nvSpPr>
        <p:spPr bwMode="auto">
          <a:xfrm>
            <a:off x="711200" y="328613"/>
            <a:ext cx="8112125" cy="5794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fi-FI" sz="32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Dose-response relationship: LEAD (Pb)</a:t>
            </a:r>
          </a:p>
        </p:txBody>
      </p:sp>
      <p:pic>
        <p:nvPicPr>
          <p:cNvPr id="2947076" name="Picture 5" descr="le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85838"/>
            <a:ext cx="9144000" cy="549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47077" name="Text Box 6"/>
          <p:cNvSpPr txBox="1">
            <a:spLocks noChangeArrowheads="1"/>
          </p:cNvSpPr>
          <p:nvPr/>
        </p:nvSpPr>
        <p:spPr bwMode="auto">
          <a:xfrm>
            <a:off x="5334000" y="985838"/>
            <a:ext cx="2887663" cy="7302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fi-FI" sz="1400" b="1">
                <a:solidFill>
                  <a:srgbClr val="0033CC"/>
                </a:solidFill>
                <a:latin typeface="Times New Roman" pitchFamily="18" charset="0"/>
                <a:cs typeface="Angsana New" pitchFamily="18" charset="-34"/>
              </a:rPr>
              <a:t>decreased erythrocyte delta-ALAD </a:t>
            </a:r>
          </a:p>
          <a:p>
            <a:pPr algn="l" eaLnBrk="0" hangingPunct="0"/>
            <a:r>
              <a:rPr lang="fi-FI" sz="1400" b="1">
                <a:solidFill>
                  <a:srgbClr val="0033CC"/>
                </a:solidFill>
                <a:latin typeface="Times New Roman" pitchFamily="18" charset="0"/>
                <a:cs typeface="Angsana New" pitchFamily="18" charset="-34"/>
              </a:rPr>
              <a:t>activity</a:t>
            </a:r>
          </a:p>
          <a:p>
            <a:pPr algn="l" eaLnBrk="0" hangingPunct="0"/>
            <a:r>
              <a:rPr lang="fi-FI" sz="1400" b="1">
                <a:solidFill>
                  <a:srgbClr val="0033CC"/>
                </a:solidFill>
                <a:latin typeface="Times New Roman" pitchFamily="18" charset="0"/>
                <a:cs typeface="Angsana New" pitchFamily="18" charset="-34"/>
              </a:rPr>
              <a:t>increased zinc protoporphyrin</a:t>
            </a:r>
            <a:endParaRPr lang="en-GB" sz="1400" b="1">
              <a:solidFill>
                <a:srgbClr val="0033CC"/>
              </a:solidFill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2947078" name="Text Box 7"/>
          <p:cNvSpPr txBox="1">
            <a:spLocks noChangeArrowheads="1"/>
          </p:cNvSpPr>
          <p:nvPr/>
        </p:nvSpPr>
        <p:spPr bwMode="auto">
          <a:xfrm>
            <a:off x="5318125" y="1682750"/>
            <a:ext cx="7366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fi-FI" sz="1400" b="1">
                <a:solidFill>
                  <a:srgbClr val="0033CC"/>
                </a:solidFill>
                <a:latin typeface="Times New Roman" pitchFamily="18" charset="0"/>
                <a:cs typeface="Angsana New" pitchFamily="18" charset="-34"/>
              </a:rPr>
              <a:t>anemia</a:t>
            </a:r>
            <a:endParaRPr lang="en-GB" sz="1400" b="1">
              <a:solidFill>
                <a:srgbClr val="0033CC"/>
              </a:solidFill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2947079" name="Text Box 8"/>
          <p:cNvSpPr txBox="1">
            <a:spLocks noChangeArrowheads="1"/>
          </p:cNvSpPr>
          <p:nvPr/>
        </p:nvSpPr>
        <p:spPr bwMode="auto">
          <a:xfrm>
            <a:off x="5334000" y="1900238"/>
            <a:ext cx="1841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 eaLnBrk="0" hangingPunct="0"/>
            <a:endParaRPr lang="en-US" sz="2400">
              <a:solidFill>
                <a:srgbClr val="0033CC"/>
              </a:solidFill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2947080" name="Text Box 9"/>
          <p:cNvSpPr txBox="1">
            <a:spLocks noChangeArrowheads="1"/>
          </p:cNvSpPr>
          <p:nvPr/>
        </p:nvSpPr>
        <p:spPr bwMode="auto">
          <a:xfrm>
            <a:off x="5318125" y="1987550"/>
            <a:ext cx="1068388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fi-FI" sz="1400" b="1">
                <a:solidFill>
                  <a:srgbClr val="0033CC"/>
                </a:solidFill>
                <a:latin typeface="Times New Roman" pitchFamily="18" charset="0"/>
                <a:cs typeface="Angsana New" pitchFamily="18" charset="-34"/>
              </a:rPr>
              <a:t>CNS effects</a:t>
            </a:r>
            <a:endParaRPr lang="en-GB" sz="1400" b="1">
              <a:solidFill>
                <a:srgbClr val="0033CC"/>
              </a:solidFill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2947081" name="Text Box 10"/>
          <p:cNvSpPr txBox="1">
            <a:spLocks noChangeArrowheads="1"/>
          </p:cNvSpPr>
          <p:nvPr/>
        </p:nvSpPr>
        <p:spPr bwMode="auto">
          <a:xfrm>
            <a:off x="5334000" y="2205038"/>
            <a:ext cx="2409825" cy="7302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fi-FI" sz="1400" b="1">
                <a:solidFill>
                  <a:srgbClr val="0033CC"/>
                </a:solidFill>
                <a:latin typeface="Times New Roman" pitchFamily="18" charset="0"/>
                <a:cs typeface="Angsana New" pitchFamily="18" charset="-34"/>
              </a:rPr>
              <a:t>decreased  peripheral nerve </a:t>
            </a:r>
          </a:p>
          <a:p>
            <a:pPr algn="l" eaLnBrk="0" hangingPunct="0"/>
            <a:r>
              <a:rPr lang="fi-FI" sz="1400" b="1">
                <a:solidFill>
                  <a:srgbClr val="0033CC"/>
                </a:solidFill>
                <a:latin typeface="Times New Roman" pitchFamily="18" charset="0"/>
                <a:cs typeface="Angsana New" pitchFamily="18" charset="-34"/>
              </a:rPr>
              <a:t>conductivity</a:t>
            </a:r>
          </a:p>
          <a:p>
            <a:pPr algn="l" eaLnBrk="0" hangingPunct="0"/>
            <a:r>
              <a:rPr lang="en-GB" sz="1400" b="1">
                <a:solidFill>
                  <a:srgbClr val="0033CC"/>
                </a:solidFill>
                <a:latin typeface="Times New Roman" pitchFamily="18" charset="0"/>
                <a:cs typeface="Angsana New" pitchFamily="18" charset="-34"/>
              </a:rPr>
              <a:t>Nervous paralysis, lead colics</a:t>
            </a:r>
          </a:p>
        </p:txBody>
      </p:sp>
      <p:sp>
        <p:nvSpPr>
          <p:cNvPr id="2947082" name="Text Box 11"/>
          <p:cNvSpPr txBox="1">
            <a:spLocks noChangeArrowheads="1"/>
          </p:cNvSpPr>
          <p:nvPr/>
        </p:nvSpPr>
        <p:spPr bwMode="auto">
          <a:xfrm>
            <a:off x="1203325" y="5513388"/>
            <a:ext cx="672465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fi-FI" sz="1800">
                <a:solidFill>
                  <a:srgbClr val="0033CC"/>
                </a:solidFill>
                <a:latin typeface="Tahoma" pitchFamily="34" charset="0"/>
              </a:rPr>
              <a:t>Adapted from Elinder C-G et al., Biologisk monitoring av metaller</a:t>
            </a:r>
          </a:p>
          <a:p>
            <a:pPr algn="l" eaLnBrk="0" hangingPunct="0"/>
            <a:r>
              <a:rPr lang="fi-FI" sz="1800">
                <a:solidFill>
                  <a:srgbClr val="0033CC"/>
                </a:solidFill>
                <a:latin typeface="Tahoma" pitchFamily="34" charset="0"/>
              </a:rPr>
              <a:t>hos människa. Arbetsmiljöfonden, Uppsala, 1991</a:t>
            </a:r>
            <a:endParaRPr lang="en-GB" sz="1800">
              <a:solidFill>
                <a:srgbClr val="0033CC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882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38883" name="Picture 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201738"/>
            <a:ext cx="9144000" cy="53213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9906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39907" name="Picture 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131888"/>
            <a:ext cx="9144000" cy="5461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42" name="Rectangle 2"/>
          <p:cNvSpPr>
            <a:spLocks noChangeArrowheads="1"/>
          </p:cNvSpPr>
          <p:nvPr/>
        </p:nvSpPr>
        <p:spPr bwMode="auto">
          <a:xfrm>
            <a:off x="561975" y="838200"/>
            <a:ext cx="7175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3600">
                <a:latin typeface="Arial" charset="0"/>
              </a:rPr>
              <a:t>Kurva Dosis-Efek</a:t>
            </a:r>
            <a:r>
              <a:rPr lang="en-US" sz="4400">
                <a:latin typeface="Arial" charset="0"/>
              </a:rPr>
              <a:t> ( in vivo)</a:t>
            </a:r>
          </a:p>
        </p:txBody>
      </p:sp>
      <p:sp>
        <p:nvSpPr>
          <p:cNvPr id="2968579" name="Arc 3"/>
          <p:cNvSpPr>
            <a:spLocks/>
          </p:cNvSpPr>
          <p:nvPr/>
        </p:nvSpPr>
        <p:spPr bwMode="auto">
          <a:xfrm rot="-5364191">
            <a:off x="3340894" y="2778919"/>
            <a:ext cx="914400" cy="842962"/>
          </a:xfrm>
          <a:custGeom>
            <a:avLst/>
            <a:gdLst>
              <a:gd name="T0" fmla="*/ 0 w 21600"/>
              <a:gd name="T1" fmla="*/ 0 h 21600"/>
              <a:gd name="T2" fmla="*/ 914400 w 21600"/>
              <a:gd name="T3" fmla="*/ 842962 h 21600"/>
              <a:gd name="T4" fmla="*/ 0 w 21600"/>
              <a:gd name="T5" fmla="*/ 842962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968580" name="Arc 4"/>
          <p:cNvSpPr>
            <a:spLocks/>
          </p:cNvSpPr>
          <p:nvPr/>
        </p:nvSpPr>
        <p:spPr bwMode="auto">
          <a:xfrm rot="5901927">
            <a:off x="2286000" y="4759325"/>
            <a:ext cx="914400" cy="844550"/>
          </a:xfrm>
          <a:custGeom>
            <a:avLst/>
            <a:gdLst>
              <a:gd name="T0" fmla="*/ 0 w 21600"/>
              <a:gd name="T1" fmla="*/ 0 h 21600"/>
              <a:gd name="T2" fmla="*/ 914400 w 21600"/>
              <a:gd name="T3" fmla="*/ 844550 h 21600"/>
              <a:gd name="T4" fmla="*/ 0 w 21600"/>
              <a:gd name="T5" fmla="*/ 84455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 b="1">
              <a:latin typeface="Times New Roman" pitchFamily="18" charset="0"/>
            </a:endParaRPr>
          </a:p>
        </p:txBody>
      </p:sp>
      <p:sp>
        <p:nvSpPr>
          <p:cNvPr id="2570245" name="Rectangle 5"/>
          <p:cNvSpPr>
            <a:spLocks noChangeArrowheads="1"/>
          </p:cNvSpPr>
          <p:nvPr/>
        </p:nvSpPr>
        <p:spPr bwMode="auto">
          <a:xfrm>
            <a:off x="3938588" y="3581400"/>
            <a:ext cx="5205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Maximum Effect  atau  Efficacy</a:t>
            </a:r>
          </a:p>
        </p:txBody>
      </p:sp>
      <p:sp>
        <p:nvSpPr>
          <p:cNvPr id="2570246" name="Rectangle 6"/>
          <p:cNvSpPr>
            <a:spLocks noChangeArrowheads="1"/>
          </p:cNvSpPr>
          <p:nvPr/>
        </p:nvSpPr>
        <p:spPr bwMode="auto">
          <a:xfrm rot="-5066233">
            <a:off x="2382838" y="3702050"/>
            <a:ext cx="89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Slope</a:t>
            </a:r>
          </a:p>
        </p:txBody>
      </p:sp>
      <p:sp>
        <p:nvSpPr>
          <p:cNvPr id="2968583" name="Line 7"/>
          <p:cNvSpPr>
            <a:spLocks noChangeShapeType="1"/>
          </p:cNvSpPr>
          <p:nvPr/>
        </p:nvSpPr>
        <p:spPr bwMode="auto">
          <a:xfrm flipV="1">
            <a:off x="3235325" y="4267200"/>
            <a:ext cx="69850" cy="533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68584" name="Line 8"/>
          <p:cNvSpPr>
            <a:spLocks noChangeShapeType="1"/>
          </p:cNvSpPr>
          <p:nvPr/>
        </p:nvSpPr>
        <p:spPr bwMode="auto">
          <a:xfrm flipV="1">
            <a:off x="3305175" y="3657600"/>
            <a:ext cx="71438" cy="609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68585" name="AutoShape 9"/>
          <p:cNvSpPr>
            <a:spLocks noChangeArrowheads="1"/>
          </p:cNvSpPr>
          <p:nvPr/>
        </p:nvSpPr>
        <p:spPr bwMode="auto">
          <a:xfrm>
            <a:off x="3024188" y="5181600"/>
            <a:ext cx="3024187" cy="304800"/>
          </a:xfrm>
          <a:prstGeom prst="leftRightArrow">
            <a:avLst>
              <a:gd name="adj1" fmla="val 50000"/>
              <a:gd name="adj2" fmla="val 198437"/>
            </a:avLst>
          </a:prstGeom>
          <a:solidFill>
            <a:srgbClr val="FFFF00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68586" name="AutoShape 10"/>
          <p:cNvSpPr>
            <a:spLocks noChangeArrowheads="1"/>
          </p:cNvSpPr>
          <p:nvPr/>
        </p:nvSpPr>
        <p:spPr bwMode="auto">
          <a:xfrm>
            <a:off x="4149725" y="2819400"/>
            <a:ext cx="352425" cy="2286000"/>
          </a:xfrm>
          <a:prstGeom prst="upArrow">
            <a:avLst>
              <a:gd name="adj1" fmla="val 50000"/>
              <a:gd name="adj2" fmla="val 162162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68587" name="AutoShape 11"/>
          <p:cNvSpPr>
            <a:spLocks noChangeArrowheads="1"/>
          </p:cNvSpPr>
          <p:nvPr/>
        </p:nvSpPr>
        <p:spPr bwMode="auto">
          <a:xfrm rot="444225">
            <a:off x="3024188" y="3429000"/>
            <a:ext cx="211137" cy="1295400"/>
          </a:xfrm>
          <a:prstGeom prst="upDownArrow">
            <a:avLst>
              <a:gd name="adj1" fmla="val 50000"/>
              <a:gd name="adj2" fmla="val 122707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68588" name="Line 12"/>
          <p:cNvSpPr>
            <a:spLocks noChangeShapeType="1"/>
          </p:cNvSpPr>
          <p:nvPr/>
        </p:nvSpPr>
        <p:spPr bwMode="auto">
          <a:xfrm>
            <a:off x="1617663" y="2057400"/>
            <a:ext cx="0" cy="35052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68589" name="Line 13"/>
          <p:cNvSpPr>
            <a:spLocks noChangeShapeType="1"/>
          </p:cNvSpPr>
          <p:nvPr/>
        </p:nvSpPr>
        <p:spPr bwMode="auto">
          <a:xfrm>
            <a:off x="1617663" y="5562600"/>
            <a:ext cx="5275262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70254" name="Rectangle 14"/>
          <p:cNvSpPr>
            <a:spLocks noChangeArrowheads="1"/>
          </p:cNvSpPr>
          <p:nvPr/>
        </p:nvSpPr>
        <p:spPr bwMode="auto">
          <a:xfrm>
            <a:off x="5486400" y="4648200"/>
            <a:ext cx="1216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Potency</a:t>
            </a:r>
          </a:p>
        </p:txBody>
      </p:sp>
      <p:sp>
        <p:nvSpPr>
          <p:cNvPr id="2570255" name="Rectangle 15"/>
          <p:cNvSpPr>
            <a:spLocks noChangeArrowheads="1"/>
          </p:cNvSpPr>
          <p:nvPr/>
        </p:nvSpPr>
        <p:spPr bwMode="auto">
          <a:xfrm>
            <a:off x="3643313" y="5724525"/>
            <a:ext cx="15954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Log Dose</a:t>
            </a:r>
          </a:p>
        </p:txBody>
      </p:sp>
      <p:sp>
        <p:nvSpPr>
          <p:cNvPr id="2570256" name="Rectangle 16"/>
          <p:cNvSpPr>
            <a:spLocks noChangeArrowheads="1"/>
          </p:cNvSpPr>
          <p:nvPr/>
        </p:nvSpPr>
        <p:spPr bwMode="auto">
          <a:xfrm rot="-5436387">
            <a:off x="650082" y="3880643"/>
            <a:ext cx="109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Effect</a:t>
            </a:r>
            <a:endParaRPr lang="en-US" sz="2400" b="1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02" name="Rectangle 2"/>
          <p:cNvSpPr>
            <a:spLocks noChangeArrowheads="1"/>
          </p:cNvSpPr>
          <p:nvPr/>
        </p:nvSpPr>
        <p:spPr bwMode="auto">
          <a:xfrm>
            <a:off x="280988" y="533400"/>
            <a:ext cx="8159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latin typeface="Comic Sans MS" pitchFamily="66" charset="0"/>
              </a:rPr>
              <a:t>Kurva Dose - Respon in vivo </a:t>
            </a:r>
            <a:br>
              <a:rPr lang="en-US" sz="2800" b="1">
                <a:latin typeface="Comic Sans MS" pitchFamily="66" charset="0"/>
              </a:rPr>
            </a:br>
            <a:r>
              <a:rPr lang="en-US" sz="2800" b="1">
                <a:latin typeface="Comic Sans MS" pitchFamily="66" charset="0"/>
              </a:rPr>
              <a:t>( Efficacy &amp; Potency )</a:t>
            </a:r>
          </a:p>
        </p:txBody>
      </p:sp>
      <p:grpSp>
        <p:nvGrpSpPr>
          <p:cNvPr id="2969603" name="Group 3"/>
          <p:cNvGrpSpPr>
            <a:grpSpLocks/>
          </p:cNvGrpSpPr>
          <p:nvPr/>
        </p:nvGrpSpPr>
        <p:grpSpPr bwMode="auto">
          <a:xfrm>
            <a:off x="0" y="1752600"/>
            <a:ext cx="4219575" cy="4800600"/>
            <a:chOff x="185" y="1395"/>
            <a:chExt cx="2711" cy="2717"/>
          </a:xfrm>
        </p:grpSpPr>
        <p:pic>
          <p:nvPicPr>
            <p:cNvPr id="2969604" name="Picture 4" descr="0602"/>
            <p:cNvPicPr>
              <a:picLocks noChangeAspect="1" noChangeArrowheads="1"/>
            </p:cNvPicPr>
            <p:nvPr/>
          </p:nvPicPr>
          <p:blipFill>
            <a:blip r:embed="rId2"/>
            <a:srcRect l="2606" r="56310"/>
            <a:stretch>
              <a:fillRect/>
            </a:stretch>
          </p:blipFill>
          <p:spPr bwMode="auto">
            <a:xfrm>
              <a:off x="185" y="1779"/>
              <a:ext cx="2711" cy="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72293" name="Rectangle 5"/>
            <p:cNvSpPr>
              <a:spLocks noChangeArrowheads="1"/>
            </p:cNvSpPr>
            <p:nvPr/>
          </p:nvSpPr>
          <p:spPr bwMode="auto">
            <a:xfrm>
              <a:off x="904" y="1395"/>
              <a:ext cx="1424" cy="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32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Geneva" charset="0"/>
                </a:rPr>
                <a:t>EFFICACY</a:t>
              </a:r>
            </a:p>
          </p:txBody>
        </p:sp>
      </p:grpSp>
      <p:grpSp>
        <p:nvGrpSpPr>
          <p:cNvPr id="2969606" name="Group 6"/>
          <p:cNvGrpSpPr>
            <a:grpSpLocks/>
          </p:cNvGrpSpPr>
          <p:nvPr/>
        </p:nvGrpSpPr>
        <p:grpSpPr bwMode="auto">
          <a:xfrm>
            <a:off x="4360863" y="1752600"/>
            <a:ext cx="4783137" cy="4724400"/>
            <a:chOff x="2981" y="1400"/>
            <a:chExt cx="2669" cy="2718"/>
          </a:xfrm>
        </p:grpSpPr>
        <p:sp>
          <p:nvSpPr>
            <p:cNvPr id="2572295" name="Rectangle 7"/>
            <p:cNvSpPr>
              <a:spLocks noChangeArrowheads="1"/>
            </p:cNvSpPr>
            <p:nvPr/>
          </p:nvSpPr>
          <p:spPr bwMode="auto">
            <a:xfrm>
              <a:off x="3777" y="1400"/>
              <a:ext cx="1199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32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Geneva" charset="0"/>
                </a:rPr>
                <a:t>POTENCY</a:t>
              </a:r>
            </a:p>
          </p:txBody>
        </p:sp>
        <p:pic>
          <p:nvPicPr>
            <p:cNvPr id="2969608" name="Picture 8" descr="0602"/>
            <p:cNvPicPr>
              <a:picLocks noChangeAspect="1" noChangeArrowheads="1"/>
            </p:cNvPicPr>
            <p:nvPr/>
          </p:nvPicPr>
          <p:blipFill>
            <a:blip r:embed="rId2"/>
            <a:srcRect l="56117" r="3433"/>
            <a:stretch>
              <a:fillRect/>
            </a:stretch>
          </p:blipFill>
          <p:spPr bwMode="auto">
            <a:xfrm>
              <a:off x="2981" y="1785"/>
              <a:ext cx="2669" cy="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70627" name="Line 4"/>
          <p:cNvSpPr>
            <a:spLocks noChangeShapeType="1"/>
          </p:cNvSpPr>
          <p:nvPr/>
        </p:nvSpPr>
        <p:spPr bwMode="auto">
          <a:xfrm>
            <a:off x="2462213" y="5410200"/>
            <a:ext cx="4500562" cy="0"/>
          </a:xfrm>
          <a:prstGeom prst="line">
            <a:avLst/>
          </a:pr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628" name="Line 5"/>
          <p:cNvSpPr>
            <a:spLocks noChangeShapeType="1"/>
          </p:cNvSpPr>
          <p:nvPr/>
        </p:nvSpPr>
        <p:spPr bwMode="auto">
          <a:xfrm flipV="1">
            <a:off x="2884488" y="2209800"/>
            <a:ext cx="773112" cy="2819400"/>
          </a:xfrm>
          <a:prstGeom prst="line">
            <a:avLst/>
          </a:pr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629" name="Line 6"/>
          <p:cNvSpPr>
            <a:spLocks noChangeShapeType="1"/>
          </p:cNvSpPr>
          <p:nvPr/>
        </p:nvSpPr>
        <p:spPr bwMode="auto">
          <a:xfrm flipV="1">
            <a:off x="4149725" y="2362200"/>
            <a:ext cx="703263" cy="2667000"/>
          </a:xfrm>
          <a:prstGeom prst="line">
            <a:avLst/>
          </a:pr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630" name="Line 7"/>
          <p:cNvSpPr>
            <a:spLocks noChangeShapeType="1"/>
          </p:cNvSpPr>
          <p:nvPr/>
        </p:nvSpPr>
        <p:spPr bwMode="auto">
          <a:xfrm flipV="1">
            <a:off x="4852988" y="2514600"/>
            <a:ext cx="633412" cy="2514600"/>
          </a:xfrm>
          <a:prstGeom prst="line">
            <a:avLst/>
          </a:pr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631" name="Line 8"/>
          <p:cNvSpPr>
            <a:spLocks noChangeShapeType="1"/>
          </p:cNvSpPr>
          <p:nvPr/>
        </p:nvSpPr>
        <p:spPr bwMode="auto">
          <a:xfrm flipV="1">
            <a:off x="5627688" y="3429000"/>
            <a:ext cx="1406525" cy="1524000"/>
          </a:xfrm>
          <a:prstGeom prst="line">
            <a:avLst/>
          </a:pr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632" name="Text Box 9"/>
          <p:cNvSpPr txBox="1">
            <a:spLocks noChangeArrowheads="1"/>
          </p:cNvSpPr>
          <p:nvPr/>
        </p:nvSpPr>
        <p:spPr bwMode="auto">
          <a:xfrm rot="-5400000">
            <a:off x="138113" y="32385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en-US" sz="2400" b="1">
                <a:solidFill>
                  <a:srgbClr val="FFFF66"/>
                </a:solidFill>
                <a:latin typeface="Times New Roman" pitchFamily="18" charset="0"/>
              </a:rPr>
              <a:t>% of   Lethality</a:t>
            </a:r>
          </a:p>
        </p:txBody>
      </p:sp>
      <p:sp>
        <p:nvSpPr>
          <p:cNvPr id="2970633" name="Text Box 10"/>
          <p:cNvSpPr txBox="1">
            <a:spLocks noChangeArrowheads="1"/>
          </p:cNvSpPr>
          <p:nvPr/>
        </p:nvSpPr>
        <p:spPr bwMode="auto">
          <a:xfrm>
            <a:off x="4010025" y="5638800"/>
            <a:ext cx="91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2800" b="1">
                <a:solidFill>
                  <a:srgbClr val="FFFF66"/>
                </a:solidFill>
                <a:latin typeface="Times New Roman" pitchFamily="18" charset="0"/>
              </a:rPr>
              <a:t>Dose</a:t>
            </a:r>
          </a:p>
        </p:txBody>
      </p:sp>
      <p:sp>
        <p:nvSpPr>
          <p:cNvPr id="2970634" name="Line 11"/>
          <p:cNvSpPr>
            <a:spLocks noChangeShapeType="1"/>
          </p:cNvSpPr>
          <p:nvPr/>
        </p:nvSpPr>
        <p:spPr bwMode="auto">
          <a:xfrm>
            <a:off x="2462213" y="1981200"/>
            <a:ext cx="0" cy="3429000"/>
          </a:xfrm>
          <a:prstGeom prst="line">
            <a:avLst/>
          </a:pr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635" name="Text Box 12"/>
          <p:cNvSpPr txBox="1">
            <a:spLocks noChangeArrowheads="1"/>
          </p:cNvSpPr>
          <p:nvPr/>
        </p:nvSpPr>
        <p:spPr bwMode="auto">
          <a:xfrm>
            <a:off x="3048000" y="1752600"/>
            <a:ext cx="1182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2400" b="1">
                <a:solidFill>
                  <a:srgbClr val="FFFF66"/>
                </a:solidFill>
                <a:latin typeface="Times New Roman" pitchFamily="18" charset="0"/>
              </a:rPr>
              <a:t>Dioxine</a:t>
            </a:r>
          </a:p>
        </p:txBody>
      </p:sp>
      <p:sp>
        <p:nvSpPr>
          <p:cNvPr id="2970636" name="Text Box 13"/>
          <p:cNvSpPr txBox="1">
            <a:spLocks noChangeArrowheads="1"/>
          </p:cNvSpPr>
          <p:nvPr/>
        </p:nvSpPr>
        <p:spPr bwMode="auto">
          <a:xfrm>
            <a:off x="4783138" y="1752600"/>
            <a:ext cx="1801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2400" b="1">
                <a:solidFill>
                  <a:srgbClr val="FFFF66"/>
                </a:solidFill>
                <a:latin typeface="Times New Roman" pitchFamily="18" charset="0"/>
              </a:rPr>
              <a:t>Rattle snake</a:t>
            </a:r>
          </a:p>
        </p:txBody>
      </p:sp>
      <p:sp>
        <p:nvSpPr>
          <p:cNvPr id="2970637" name="Text Box 14"/>
          <p:cNvSpPr txBox="1">
            <a:spLocks noChangeArrowheads="1"/>
          </p:cNvSpPr>
          <p:nvPr/>
        </p:nvSpPr>
        <p:spPr bwMode="auto">
          <a:xfrm>
            <a:off x="5697538" y="2362200"/>
            <a:ext cx="2597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2400" b="1">
                <a:solidFill>
                  <a:srgbClr val="FFFF66"/>
                </a:solidFill>
                <a:latin typeface="Times New Roman" pitchFamily="18" charset="0"/>
              </a:rPr>
              <a:t>Strychnine Sulfate</a:t>
            </a:r>
          </a:p>
        </p:txBody>
      </p:sp>
      <p:sp>
        <p:nvSpPr>
          <p:cNvPr id="2970638" name="Text Box 15"/>
          <p:cNvSpPr txBox="1">
            <a:spLocks noChangeArrowheads="1"/>
          </p:cNvSpPr>
          <p:nvPr/>
        </p:nvSpPr>
        <p:spPr bwMode="auto">
          <a:xfrm>
            <a:off x="7173913" y="3048000"/>
            <a:ext cx="1970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2400" b="1">
                <a:solidFill>
                  <a:srgbClr val="FFFF66"/>
                </a:solidFill>
                <a:latin typeface="Times New Roman" pitchFamily="18" charset="0"/>
              </a:rPr>
              <a:t>Ethyl Alcohol</a:t>
            </a:r>
          </a:p>
        </p:txBody>
      </p:sp>
      <p:sp>
        <p:nvSpPr>
          <p:cNvPr id="2970639" name="Text Box 16"/>
          <p:cNvSpPr txBox="1">
            <a:spLocks noChangeArrowheads="1"/>
          </p:cNvSpPr>
          <p:nvPr/>
        </p:nvSpPr>
        <p:spPr bwMode="auto">
          <a:xfrm>
            <a:off x="2462213" y="381000"/>
            <a:ext cx="3829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3600" b="1">
                <a:solidFill>
                  <a:srgbClr val="FFFF66"/>
                </a:solidFill>
                <a:latin typeface="Times New Roman" pitchFamily="18" charset="0"/>
              </a:rPr>
              <a:t>Perbedaan Potensi</a:t>
            </a:r>
          </a:p>
        </p:txBody>
      </p:sp>
      <p:sp>
        <p:nvSpPr>
          <p:cNvPr id="2970640" name="Text Box 17"/>
          <p:cNvSpPr txBox="1">
            <a:spLocks noChangeArrowheads="1"/>
          </p:cNvSpPr>
          <p:nvPr/>
        </p:nvSpPr>
        <p:spPr bwMode="auto">
          <a:xfrm>
            <a:off x="2095500" y="5122863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Comic Sans MS" pitchFamily="66" charset="0"/>
              </a:rPr>
              <a:t>0</a:t>
            </a:r>
          </a:p>
        </p:txBody>
      </p:sp>
      <p:sp>
        <p:nvSpPr>
          <p:cNvPr id="2970641" name="Text Box 18"/>
          <p:cNvSpPr txBox="1">
            <a:spLocks noChangeArrowheads="1"/>
          </p:cNvSpPr>
          <p:nvPr/>
        </p:nvSpPr>
        <p:spPr bwMode="auto">
          <a:xfrm>
            <a:off x="1898650" y="1905000"/>
            <a:ext cx="566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Comic Sans MS" pitchFamily="66" charset="0"/>
              </a:rPr>
              <a:t>100</a:t>
            </a:r>
          </a:p>
        </p:txBody>
      </p:sp>
      <p:sp>
        <p:nvSpPr>
          <p:cNvPr id="2970642" name="Text Box 19"/>
          <p:cNvSpPr txBox="1">
            <a:spLocks noChangeArrowheads="1"/>
          </p:cNvSpPr>
          <p:nvPr/>
        </p:nvSpPr>
        <p:spPr bwMode="auto">
          <a:xfrm>
            <a:off x="2039938" y="3657600"/>
            <a:ext cx="46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Comic Sans MS" pitchFamily="66" charset="0"/>
              </a:rPr>
              <a:t>50</a:t>
            </a:r>
          </a:p>
        </p:txBody>
      </p:sp>
      <p:sp>
        <p:nvSpPr>
          <p:cNvPr id="2970643" name="Line 20"/>
          <p:cNvSpPr>
            <a:spLocks noChangeShapeType="1"/>
          </p:cNvSpPr>
          <p:nvPr/>
        </p:nvSpPr>
        <p:spPr bwMode="auto">
          <a:xfrm>
            <a:off x="2462213" y="3733800"/>
            <a:ext cx="45720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644" name="Line 21"/>
          <p:cNvSpPr>
            <a:spLocks noChangeShapeType="1"/>
          </p:cNvSpPr>
          <p:nvPr/>
        </p:nvSpPr>
        <p:spPr bwMode="auto">
          <a:xfrm>
            <a:off x="3235325" y="3733800"/>
            <a:ext cx="0" cy="16764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645" name="Line 22"/>
          <p:cNvSpPr>
            <a:spLocks noChangeShapeType="1"/>
          </p:cNvSpPr>
          <p:nvPr/>
        </p:nvSpPr>
        <p:spPr bwMode="auto">
          <a:xfrm>
            <a:off x="4502150" y="3733800"/>
            <a:ext cx="0" cy="1676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646" name="Line 23"/>
          <p:cNvSpPr>
            <a:spLocks noChangeShapeType="1"/>
          </p:cNvSpPr>
          <p:nvPr/>
        </p:nvSpPr>
        <p:spPr bwMode="auto">
          <a:xfrm>
            <a:off x="5205413" y="3733800"/>
            <a:ext cx="0" cy="16764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647" name="Line 24"/>
          <p:cNvSpPr>
            <a:spLocks noChangeShapeType="1"/>
          </p:cNvSpPr>
          <p:nvPr/>
        </p:nvSpPr>
        <p:spPr bwMode="auto">
          <a:xfrm>
            <a:off x="6753225" y="3733800"/>
            <a:ext cx="0" cy="16002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648" name="Text Box 25"/>
          <p:cNvSpPr txBox="1">
            <a:spLocks noChangeArrowheads="1"/>
          </p:cNvSpPr>
          <p:nvPr/>
        </p:nvSpPr>
        <p:spPr bwMode="auto">
          <a:xfrm>
            <a:off x="3376613" y="4724400"/>
            <a:ext cx="754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LD50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6" name="Rectangle 4"/>
          <p:cNvSpPr>
            <a:spLocks noChangeArrowheads="1"/>
          </p:cNvSpPr>
          <p:nvPr/>
        </p:nvSpPr>
        <p:spPr bwMode="auto">
          <a:xfrm>
            <a:off x="-1447800" y="0"/>
            <a:ext cx="990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2800" b="1" u="sng">
                <a:solidFill>
                  <a:srgbClr val="FFFF66"/>
                </a:solidFill>
                <a:latin typeface="Calibri" pitchFamily="34" charset="0"/>
              </a:rPr>
              <a:t>Hubungan Dosis-Efek : Phenobarbital</a:t>
            </a:r>
          </a:p>
        </p:txBody>
      </p:sp>
      <p:sp>
        <p:nvSpPr>
          <p:cNvPr id="2984963" name="Line 5"/>
          <p:cNvSpPr>
            <a:spLocks noChangeShapeType="1"/>
          </p:cNvSpPr>
          <p:nvPr/>
        </p:nvSpPr>
        <p:spPr bwMode="auto">
          <a:xfrm flipV="1">
            <a:off x="1828800" y="2362200"/>
            <a:ext cx="0" cy="29718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84964" name="Line 6"/>
          <p:cNvSpPr>
            <a:spLocks noChangeShapeType="1"/>
          </p:cNvSpPr>
          <p:nvPr/>
        </p:nvSpPr>
        <p:spPr bwMode="auto">
          <a:xfrm>
            <a:off x="1828800" y="5334000"/>
            <a:ext cx="57150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84965" name="Freeform 7"/>
          <p:cNvSpPr>
            <a:spLocks/>
          </p:cNvSpPr>
          <p:nvPr/>
        </p:nvSpPr>
        <p:spPr bwMode="auto">
          <a:xfrm>
            <a:off x="1981200" y="2762250"/>
            <a:ext cx="1676400" cy="2482850"/>
          </a:xfrm>
          <a:custGeom>
            <a:avLst/>
            <a:gdLst>
              <a:gd name="T0" fmla="*/ 0 w 1056"/>
              <a:gd name="T1" fmla="*/ 2419350 h 1564"/>
              <a:gd name="T2" fmla="*/ 381000 w 1056"/>
              <a:gd name="T3" fmla="*/ 2343150 h 1564"/>
              <a:gd name="T4" fmla="*/ 685800 w 1056"/>
              <a:gd name="T5" fmla="*/ 1581150 h 1564"/>
              <a:gd name="T6" fmla="*/ 1066800 w 1056"/>
              <a:gd name="T7" fmla="*/ 285750 h 1564"/>
              <a:gd name="T8" fmla="*/ 1676400 w 1056"/>
              <a:gd name="T9" fmla="*/ 0 h 15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56"/>
              <a:gd name="T16" fmla="*/ 0 h 1564"/>
              <a:gd name="T17" fmla="*/ 1056 w 1056"/>
              <a:gd name="T18" fmla="*/ 1564 h 15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56" h="1564">
                <a:moveTo>
                  <a:pt x="0" y="1524"/>
                </a:moveTo>
                <a:cubicBezTo>
                  <a:pt x="84" y="1544"/>
                  <a:pt x="168" y="1564"/>
                  <a:pt x="240" y="1476"/>
                </a:cubicBezTo>
                <a:cubicBezTo>
                  <a:pt x="312" y="1388"/>
                  <a:pt x="360" y="1212"/>
                  <a:pt x="432" y="996"/>
                </a:cubicBezTo>
                <a:cubicBezTo>
                  <a:pt x="504" y="780"/>
                  <a:pt x="568" y="346"/>
                  <a:pt x="672" y="180"/>
                </a:cubicBezTo>
                <a:cubicBezTo>
                  <a:pt x="776" y="14"/>
                  <a:pt x="976" y="37"/>
                  <a:pt x="1056" y="0"/>
                </a:cubicBezTo>
              </a:path>
            </a:pathLst>
          </a:custGeom>
          <a:noFill/>
          <a:ln w="635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 sz="4400">
              <a:solidFill>
                <a:schemeClr val="tx1"/>
              </a:solidFill>
            </a:endParaRPr>
          </a:p>
        </p:txBody>
      </p:sp>
      <p:sp>
        <p:nvSpPr>
          <p:cNvPr id="2984966" name="Freeform 8"/>
          <p:cNvSpPr>
            <a:spLocks/>
          </p:cNvSpPr>
          <p:nvPr/>
        </p:nvSpPr>
        <p:spPr bwMode="auto">
          <a:xfrm>
            <a:off x="4495800" y="2743200"/>
            <a:ext cx="1676400" cy="2482850"/>
          </a:xfrm>
          <a:custGeom>
            <a:avLst/>
            <a:gdLst>
              <a:gd name="T0" fmla="*/ 0 w 1056"/>
              <a:gd name="T1" fmla="*/ 2419350 h 1564"/>
              <a:gd name="T2" fmla="*/ 381000 w 1056"/>
              <a:gd name="T3" fmla="*/ 2343150 h 1564"/>
              <a:gd name="T4" fmla="*/ 685800 w 1056"/>
              <a:gd name="T5" fmla="*/ 1581150 h 1564"/>
              <a:gd name="T6" fmla="*/ 1066800 w 1056"/>
              <a:gd name="T7" fmla="*/ 285750 h 1564"/>
              <a:gd name="T8" fmla="*/ 1676400 w 1056"/>
              <a:gd name="T9" fmla="*/ 0 h 15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56"/>
              <a:gd name="T16" fmla="*/ 0 h 1564"/>
              <a:gd name="T17" fmla="*/ 1056 w 1056"/>
              <a:gd name="T18" fmla="*/ 1564 h 15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56" h="1564">
                <a:moveTo>
                  <a:pt x="0" y="1524"/>
                </a:moveTo>
                <a:cubicBezTo>
                  <a:pt x="84" y="1544"/>
                  <a:pt x="168" y="1564"/>
                  <a:pt x="240" y="1476"/>
                </a:cubicBezTo>
                <a:cubicBezTo>
                  <a:pt x="312" y="1388"/>
                  <a:pt x="360" y="1212"/>
                  <a:pt x="432" y="996"/>
                </a:cubicBezTo>
                <a:cubicBezTo>
                  <a:pt x="504" y="780"/>
                  <a:pt x="568" y="346"/>
                  <a:pt x="672" y="180"/>
                </a:cubicBezTo>
                <a:cubicBezTo>
                  <a:pt x="776" y="14"/>
                  <a:pt x="976" y="37"/>
                  <a:pt x="1056" y="0"/>
                </a:cubicBezTo>
              </a:path>
            </a:pathLst>
          </a:custGeom>
          <a:noFill/>
          <a:ln w="635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 sz="4400">
              <a:solidFill>
                <a:schemeClr val="tx1"/>
              </a:solidFill>
            </a:endParaRPr>
          </a:p>
        </p:txBody>
      </p:sp>
      <p:sp>
        <p:nvSpPr>
          <p:cNvPr id="2984967" name="Line 9"/>
          <p:cNvSpPr>
            <a:spLocks noChangeShapeType="1"/>
          </p:cNvSpPr>
          <p:nvPr/>
        </p:nvSpPr>
        <p:spPr bwMode="auto">
          <a:xfrm flipH="1">
            <a:off x="1676400" y="3962400"/>
            <a:ext cx="152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84968" name="Line 10"/>
          <p:cNvSpPr>
            <a:spLocks noChangeShapeType="1"/>
          </p:cNvSpPr>
          <p:nvPr/>
        </p:nvSpPr>
        <p:spPr bwMode="auto">
          <a:xfrm>
            <a:off x="1752600" y="3962400"/>
            <a:ext cx="3505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84969" name="Line 11"/>
          <p:cNvSpPr>
            <a:spLocks noChangeShapeType="1"/>
          </p:cNvSpPr>
          <p:nvPr/>
        </p:nvSpPr>
        <p:spPr bwMode="auto">
          <a:xfrm>
            <a:off x="2743200" y="3962400"/>
            <a:ext cx="0" cy="1371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84970" name="Line 12"/>
          <p:cNvSpPr>
            <a:spLocks noChangeShapeType="1"/>
          </p:cNvSpPr>
          <p:nvPr/>
        </p:nvSpPr>
        <p:spPr bwMode="auto">
          <a:xfrm>
            <a:off x="5257800" y="3962400"/>
            <a:ext cx="0" cy="1371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3005" name="Text Box 13"/>
          <p:cNvSpPr txBox="1">
            <a:spLocks noChangeArrowheads="1"/>
          </p:cNvSpPr>
          <p:nvPr/>
        </p:nvSpPr>
        <p:spPr bwMode="auto">
          <a:xfrm rot="-5369303">
            <a:off x="314325" y="3495675"/>
            <a:ext cx="165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% Respon</a:t>
            </a:r>
            <a:endParaRPr lang="en-US" sz="2400" b="1">
              <a:latin typeface="Arial" charset="0"/>
            </a:endParaRPr>
          </a:p>
        </p:txBody>
      </p:sp>
      <p:sp>
        <p:nvSpPr>
          <p:cNvPr id="2984972" name="Text Box 14"/>
          <p:cNvSpPr txBox="1">
            <a:spLocks noChangeArrowheads="1"/>
          </p:cNvSpPr>
          <p:nvPr/>
        </p:nvSpPr>
        <p:spPr bwMode="auto">
          <a:xfrm>
            <a:off x="3260725" y="2936875"/>
            <a:ext cx="1352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2400" b="1">
                <a:latin typeface="Times New Roman" pitchFamily="18" charset="0"/>
              </a:rPr>
              <a:t>Hipnotik</a:t>
            </a:r>
          </a:p>
        </p:txBody>
      </p:sp>
      <p:sp>
        <p:nvSpPr>
          <p:cNvPr id="213007" name="Text Box 15"/>
          <p:cNvSpPr txBox="1">
            <a:spLocks noChangeArrowheads="1"/>
          </p:cNvSpPr>
          <p:nvPr/>
        </p:nvSpPr>
        <p:spPr bwMode="auto">
          <a:xfrm>
            <a:off x="6003925" y="2935288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spcBef>
                <a:spcPct val="20000"/>
              </a:spcBef>
              <a:defRPr/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Mati</a:t>
            </a:r>
          </a:p>
        </p:txBody>
      </p:sp>
      <p:sp>
        <p:nvSpPr>
          <p:cNvPr id="213008" name="Text Box 16"/>
          <p:cNvSpPr txBox="1">
            <a:spLocks noChangeArrowheads="1"/>
          </p:cNvSpPr>
          <p:nvPr/>
        </p:nvSpPr>
        <p:spPr bwMode="auto">
          <a:xfrm>
            <a:off x="2362200" y="5486400"/>
            <a:ext cx="3128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spcBef>
                <a:spcPct val="20000"/>
              </a:spcBef>
              <a:defRPr/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Dosis Phenobarbital</a:t>
            </a:r>
            <a:endParaRPr lang="en-US" sz="16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13009" name="Text Box 17"/>
          <p:cNvSpPr txBox="1">
            <a:spLocks noChangeArrowheads="1"/>
          </p:cNvSpPr>
          <p:nvPr/>
        </p:nvSpPr>
        <p:spPr bwMode="auto">
          <a:xfrm>
            <a:off x="2727325" y="4837113"/>
            <a:ext cx="755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spcBef>
                <a:spcPct val="20000"/>
              </a:spcBef>
              <a:defRPr/>
            </a:pPr>
            <a:r>
              <a:rPr lang="en-US" sz="18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ED50</a:t>
            </a:r>
            <a:endParaRPr lang="en-US" sz="16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13010" name="Text Box 18"/>
          <p:cNvSpPr txBox="1">
            <a:spLocks noChangeArrowheads="1"/>
          </p:cNvSpPr>
          <p:nvPr/>
        </p:nvSpPr>
        <p:spPr bwMode="auto">
          <a:xfrm>
            <a:off x="5334000" y="4876800"/>
            <a:ext cx="74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spcBef>
                <a:spcPct val="20000"/>
              </a:spcBef>
              <a:defRPr/>
            </a:pPr>
            <a:r>
              <a:rPr lang="en-US" sz="18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LD50</a:t>
            </a:r>
            <a:endParaRPr lang="en-US" sz="16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13011" name="Rectangle 19"/>
          <p:cNvSpPr>
            <a:spLocks noChangeArrowheads="1"/>
          </p:cNvSpPr>
          <p:nvPr/>
        </p:nvSpPr>
        <p:spPr bwMode="auto">
          <a:xfrm>
            <a:off x="4724400" y="1219200"/>
            <a:ext cx="49530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Therapeutic Index:  </a:t>
            </a:r>
            <a:r>
              <a:rPr lang="en-US" sz="2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LD50</a:t>
            </a:r>
            <a:endParaRPr lang="en-US" sz="24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algn="l">
              <a:defRPr/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		         ED50</a:t>
            </a:r>
          </a:p>
          <a:p>
            <a:pPr algn="l">
              <a:defRPr/>
            </a:pPr>
            <a:endParaRPr lang="en-US" sz="24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algn="l">
              <a:defRPr/>
            </a:pPr>
            <a:endParaRPr lang="en-US" sz="1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924800" cy="669925"/>
          </a:xfrm>
          <a:noFill/>
        </p:spPr>
        <p:txBody>
          <a:bodyPr/>
          <a:lstStyle/>
          <a:p>
            <a:r>
              <a:rPr lang="en-US" sz="4400" b="1" dirty="0" smtClean="0">
                <a:latin typeface="Century Gothic" pitchFamily="34" charset="0"/>
              </a:rPr>
              <a:t>OBAT = PISAU BERMUKA DUA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0" y="762000"/>
            <a:ext cx="8558213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 eaLnBrk="1" hangingPunct="1"/>
            <a:r>
              <a:rPr lang="en-US" sz="2000" b="1" noProof="1" smtClean="0">
                <a:latin typeface="Century Gothic" pitchFamily="34" charset="0"/>
              </a:rPr>
              <a:t>MANFAAT  :  satu bahan bisa mendatangkan satu atau lebih efek</a:t>
            </a:r>
          </a:p>
          <a:p>
            <a:pPr marL="342900" indent="-342900" algn="l" eaLnBrk="1" hangingPunct="1"/>
            <a:r>
              <a:rPr lang="en-US" sz="2000" b="1" noProof="1" smtClean="0">
                <a:latin typeface="Century Gothic" pitchFamily="34" charset="0"/>
              </a:rPr>
              <a:t>                        yg menguntungkan yg digunakan utk medikasi</a:t>
            </a:r>
          </a:p>
          <a:p>
            <a:pPr marL="342900" indent="-342900" algn="l" eaLnBrk="1" hangingPunct="1">
              <a:buFontTx/>
              <a:buChar char="•"/>
            </a:pPr>
            <a:endParaRPr lang="en-US" sz="2000" b="1" noProof="1" smtClean="0">
              <a:latin typeface="Century Gothic" pitchFamily="34" charset="0"/>
            </a:endParaRPr>
          </a:p>
          <a:p>
            <a:pPr marL="342900" indent="-342900" algn="l" eaLnBrk="1" hangingPunct="1"/>
            <a:r>
              <a:rPr lang="en-US" sz="2000" b="1" noProof="1" smtClean="0">
                <a:latin typeface="Century Gothic" pitchFamily="34" charset="0"/>
              </a:rPr>
              <a:t>MUDARAT  :  satu bahan mempunyai beberapa macam efek </a:t>
            </a:r>
          </a:p>
          <a:p>
            <a:pPr marL="342900" indent="-342900" algn="l" eaLnBrk="1" hangingPunct="1"/>
            <a:r>
              <a:rPr lang="en-US" sz="2000" b="1" noProof="1" smtClean="0">
                <a:latin typeface="Century Gothic" pitchFamily="34" charset="0"/>
              </a:rPr>
              <a:t>                      yg merugikan   dg berbagai tingkatan dari yg ringan </a:t>
            </a:r>
          </a:p>
          <a:p>
            <a:pPr marL="342900" indent="-342900" algn="l" eaLnBrk="1" hangingPunct="1"/>
            <a:r>
              <a:rPr lang="en-US" sz="2000" b="1" noProof="1" smtClean="0">
                <a:latin typeface="Century Gothic" pitchFamily="34" charset="0"/>
              </a:rPr>
              <a:t>                      berat s/d fatal (side effect &amp; adverse effect)</a:t>
            </a:r>
            <a:endParaRPr lang="en-US" sz="2000" b="1" noProof="1">
              <a:latin typeface="Century Gothic" pitchFamily="34" charset="0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0" y="2590800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en-US" sz="2000" b="1" noProof="1" smtClean="0">
                <a:latin typeface="Arial" pitchFamily="34" charset="0"/>
                <a:cs typeface="Arial" pitchFamily="34" charset="0"/>
              </a:rPr>
              <a:t>Besar kecilnya manfaat/mudarat yg muncul dalam pengobatan tergantung dari dosis.</a:t>
            </a:r>
          </a:p>
          <a:p>
            <a:pPr eaLnBrk="1" hangingPunct="1"/>
            <a:endParaRPr lang="en-US" sz="2400" b="1" noProof="1" smtClean="0">
              <a:latin typeface="Arial" pitchFamily="34" charset="0"/>
              <a:cs typeface="Arial" pitchFamily="34" charset="0"/>
              <a:sym typeface="Calibri" pitchFamily="34" charset="0"/>
            </a:endParaRPr>
          </a:p>
          <a:p>
            <a:pPr eaLnBrk="1" hangingPunct="1"/>
            <a:endParaRPr lang="en-US" sz="2400" b="1" noProof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7893" name="Rectangle 6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 b="1" dirty="0">
              <a:latin typeface="Times New Roman" pitchFamily="18" charset="0"/>
            </a:endParaRPr>
          </a:p>
          <a:p>
            <a:r>
              <a:rPr lang="en-US" sz="2000" b="1" dirty="0" err="1">
                <a:latin typeface="Century Gothic" pitchFamily="34" charset="0"/>
              </a:rPr>
              <a:t>Obat</a:t>
            </a:r>
            <a:r>
              <a:rPr lang="en-US" sz="2000" b="1" dirty="0">
                <a:latin typeface="Century Gothic" pitchFamily="34" charset="0"/>
              </a:rPr>
              <a:t> = </a:t>
            </a:r>
            <a:r>
              <a:rPr lang="en-US" sz="2000" b="1" dirty="0" err="1">
                <a:latin typeface="Century Gothic" pitchFamily="34" charset="0"/>
              </a:rPr>
              <a:t>racun</a:t>
            </a:r>
            <a:r>
              <a:rPr lang="en-US" sz="2000" b="1" dirty="0">
                <a:latin typeface="Century Gothic" pitchFamily="34" charset="0"/>
              </a:rPr>
              <a:t> </a:t>
            </a:r>
          </a:p>
          <a:p>
            <a:r>
              <a:rPr lang="en-US" sz="2000" b="1" dirty="0" err="1">
                <a:latin typeface="Century Gothic" pitchFamily="34" charset="0"/>
              </a:rPr>
              <a:t>Obat</a:t>
            </a:r>
            <a:r>
              <a:rPr lang="en-US" sz="2000" b="1" dirty="0">
                <a:latin typeface="Century Gothic" pitchFamily="34" charset="0"/>
              </a:rPr>
              <a:t> ”</a:t>
            </a:r>
            <a:r>
              <a:rPr lang="en-US" sz="2000" b="1" dirty="0" err="1">
                <a:latin typeface="Century Gothic" pitchFamily="34" charset="0"/>
              </a:rPr>
              <a:t>aman</a:t>
            </a:r>
            <a:r>
              <a:rPr lang="en-US" sz="2000" b="1" dirty="0">
                <a:latin typeface="Century Gothic" pitchFamily="34" charset="0"/>
              </a:rPr>
              <a:t>” </a:t>
            </a:r>
            <a:r>
              <a:rPr lang="en-US" sz="2000" b="1" dirty="0" err="1">
                <a:latin typeface="Century Gothic" pitchFamily="34" charset="0"/>
              </a:rPr>
              <a:t>bila</a:t>
            </a:r>
            <a:r>
              <a:rPr lang="en-US" sz="2000" b="1" dirty="0">
                <a:latin typeface="Century Gothic" pitchFamily="34" charset="0"/>
              </a:rPr>
              <a:t> </a:t>
            </a:r>
            <a:r>
              <a:rPr lang="en-US" sz="2000" b="1" dirty="0" err="1">
                <a:latin typeface="Century Gothic" pitchFamily="34" charset="0"/>
              </a:rPr>
              <a:t>digunakan</a:t>
            </a:r>
            <a:r>
              <a:rPr lang="en-US" sz="2000" b="1" dirty="0">
                <a:latin typeface="Century Gothic" pitchFamily="34" charset="0"/>
              </a:rPr>
              <a:t> </a:t>
            </a:r>
            <a:r>
              <a:rPr lang="en-US" sz="2000" b="1" dirty="0" err="1" smtClean="0">
                <a:latin typeface="Century Gothic" pitchFamily="34" charset="0"/>
              </a:rPr>
              <a:t>dengan</a:t>
            </a:r>
            <a:r>
              <a:rPr lang="en-US" sz="2000" b="1" dirty="0" smtClean="0">
                <a:latin typeface="Century Gothic" pitchFamily="34" charset="0"/>
              </a:rPr>
              <a:t> </a:t>
            </a:r>
            <a:r>
              <a:rPr lang="en-US" sz="2000" b="1" dirty="0" err="1" smtClean="0">
                <a:latin typeface="Century Gothic" pitchFamily="34" charset="0"/>
              </a:rPr>
              <a:t>kaidah</a:t>
            </a:r>
            <a:r>
              <a:rPr lang="en-US" sz="2000" b="1" dirty="0" smtClean="0">
                <a:latin typeface="Century Gothic" pitchFamily="34" charset="0"/>
              </a:rPr>
              <a:t>/</a:t>
            </a:r>
            <a:r>
              <a:rPr lang="en-US" sz="2000" b="1" dirty="0" err="1" smtClean="0">
                <a:latin typeface="Century Gothic" pitchFamily="34" charset="0"/>
              </a:rPr>
              <a:t>hukum</a:t>
            </a:r>
            <a:r>
              <a:rPr lang="en-US" sz="2000" b="1" dirty="0" smtClean="0">
                <a:latin typeface="Century Gothic" pitchFamily="34" charset="0"/>
              </a:rPr>
              <a:t> </a:t>
            </a:r>
            <a:r>
              <a:rPr lang="en-US" sz="2000" b="1" dirty="0" err="1">
                <a:latin typeface="Century Gothic" pitchFamily="34" charset="0"/>
              </a:rPr>
              <a:t>Farmakologi</a:t>
            </a:r>
            <a:r>
              <a:rPr lang="en-US" sz="2000" b="1" dirty="0">
                <a:latin typeface="Century Gothic" pitchFamily="34" charset="0"/>
              </a:rPr>
              <a:t> (</a:t>
            </a:r>
            <a:r>
              <a:rPr lang="en-US" sz="2000" b="1" dirty="0" err="1">
                <a:latin typeface="Century Gothic" pitchFamily="34" charset="0"/>
              </a:rPr>
              <a:t>Klinik</a:t>
            </a:r>
            <a:r>
              <a:rPr lang="en-US" sz="2000" b="1" dirty="0">
                <a:latin typeface="Century Gothic" pitchFamily="34" charset="0"/>
              </a:rPr>
              <a:t>)</a:t>
            </a:r>
          </a:p>
          <a:p>
            <a:pPr algn="ctr"/>
            <a:endParaRPr lang="en-US" sz="2000" dirty="0">
              <a:latin typeface="Century Gothic" pitchFamily="34" charset="0"/>
            </a:endParaRPr>
          </a:p>
        </p:txBody>
      </p:sp>
      <p:pic>
        <p:nvPicPr>
          <p:cNvPr id="37895" name="Picture 24" descr="thumbna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743200" y="3276600"/>
          <a:ext cx="4800600" cy="2587658"/>
        </p:xfrm>
        <a:graphic>
          <a:graphicData uri="http://schemas.openxmlformats.org/drawingml/2006/table">
            <a:tbl>
              <a:tblPr/>
              <a:tblGrid>
                <a:gridCol w="2265177"/>
                <a:gridCol w="2535423"/>
              </a:tblGrid>
              <a:tr h="7588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Drug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(Pharmacon)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Batas kadar terapi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Dalam darah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9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Cyclosporine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200-400 ng/ml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9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Phenytoin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10 – 20 mg/ml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9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Gentamicin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 – 4 mg/ml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9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Theophylline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10 – 20 mg/ml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03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Digoxin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 – 2 ng/ml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29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endParaRPr lang="en-US" sz="3600" b="1">
              <a:solidFill>
                <a:srgbClr val="FFFF00"/>
              </a:solidFill>
            </a:endParaRPr>
          </a:p>
        </p:txBody>
      </p:sp>
      <p:graphicFrame>
        <p:nvGraphicFramePr>
          <p:cNvPr id="2942979" name="Group 3"/>
          <p:cNvGraphicFramePr>
            <a:graphicFrameLocks noGrp="1"/>
          </p:cNvGraphicFramePr>
          <p:nvPr>
            <p:ph idx="4294967295"/>
          </p:nvPr>
        </p:nvGraphicFramePr>
        <p:xfrm>
          <a:off x="152400" y="1066800"/>
          <a:ext cx="8991600" cy="5612765"/>
        </p:xfrm>
        <a:graphic>
          <a:graphicData uri="http://schemas.openxmlformats.org/drawingml/2006/table">
            <a:tbl>
              <a:tblPr/>
              <a:tblGrid>
                <a:gridCol w="4495800"/>
                <a:gridCol w="4495800"/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Acute Toxicity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LD 50,Max Tolerated Dose,2 species,2 route, single dose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Subacute Toxicity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3 doses,2 doses, 4 weeks-3 months,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Chronic Toxicity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Rodent,non-rodent, 6 months and more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Effect on reproductive performance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Effects on animal mating behavior,reproduction,parturition,progeny,birth defects,postnatal development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Carcinogenic potential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2 years, 2 species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Mutagenic potential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Effects on genetic stability and mutations in bacteria (Ames test) or mammalian cells in culture, dominant lethal test and clastogenicity in mice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Investigative Toxicology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Determine sequence and mechanisms of toxic action, etc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43005" name="Rectangle 29"/>
          <p:cNvSpPr>
            <a:spLocks noChangeArrowheads="1"/>
          </p:cNvSpPr>
          <p:nvPr/>
        </p:nvSpPr>
        <p:spPr bwMode="auto">
          <a:xfrm>
            <a:off x="2057400" y="228600"/>
            <a:ext cx="5257800" cy="7620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43006" name="Rectangle 30"/>
          <p:cNvSpPr>
            <a:spLocks noChangeArrowheads="1"/>
          </p:cNvSpPr>
          <p:nvPr/>
        </p:nvSpPr>
        <p:spPr bwMode="auto">
          <a:xfrm>
            <a:off x="3048000" y="304800"/>
            <a:ext cx="3689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600" b="1"/>
              <a:t>Toxicity Studies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40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Qualitative Observation</a:t>
            </a:r>
          </a:p>
        </p:txBody>
      </p:sp>
      <p:sp>
        <p:nvSpPr>
          <p:cNvPr id="29440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>
                <a:solidFill>
                  <a:schemeClr val="bg1"/>
                </a:solidFill>
              </a:rPr>
              <a:t>Body  Weight and Food Consumption</a:t>
            </a:r>
          </a:p>
          <a:p>
            <a:pPr>
              <a:lnSpc>
                <a:spcPct val="90000"/>
              </a:lnSpc>
            </a:pPr>
            <a:r>
              <a:rPr lang="en-US" sz="2400" b="1">
                <a:solidFill>
                  <a:schemeClr val="bg1"/>
                </a:solidFill>
              </a:rPr>
              <a:t>Ophthalmology interval</a:t>
            </a:r>
          </a:p>
          <a:p>
            <a:pPr>
              <a:lnSpc>
                <a:spcPct val="90000"/>
              </a:lnSpc>
            </a:pPr>
            <a:r>
              <a:rPr lang="en-US" sz="2400" b="1">
                <a:solidFill>
                  <a:schemeClr val="bg1"/>
                </a:solidFill>
              </a:rPr>
              <a:t>Hematology parameters</a:t>
            </a:r>
          </a:p>
          <a:p>
            <a:pPr>
              <a:lnSpc>
                <a:spcPct val="90000"/>
              </a:lnSpc>
            </a:pPr>
            <a:r>
              <a:rPr lang="en-US" sz="2400" b="1">
                <a:solidFill>
                  <a:schemeClr val="bg1"/>
                </a:solidFill>
              </a:rPr>
              <a:t>Clinical Chemistry Parameters</a:t>
            </a:r>
          </a:p>
          <a:p>
            <a:pPr>
              <a:lnSpc>
                <a:spcPct val="90000"/>
              </a:lnSpc>
            </a:pPr>
            <a:r>
              <a:rPr lang="en-US" sz="2400" b="1">
                <a:solidFill>
                  <a:schemeClr val="bg1"/>
                </a:solidFill>
              </a:rPr>
              <a:t>Urinalysis Parameters</a:t>
            </a:r>
          </a:p>
          <a:p>
            <a:pPr>
              <a:lnSpc>
                <a:spcPct val="90000"/>
              </a:lnSpc>
            </a:pPr>
            <a:r>
              <a:rPr lang="en-US" sz="2400" b="1">
                <a:solidFill>
                  <a:schemeClr val="bg1"/>
                </a:solidFill>
              </a:rPr>
              <a:t>Organ Weight</a:t>
            </a:r>
          </a:p>
          <a:p>
            <a:pPr>
              <a:lnSpc>
                <a:spcPct val="90000"/>
              </a:lnSpc>
            </a:pPr>
            <a:r>
              <a:rPr lang="en-US" sz="2400" b="1">
                <a:solidFill>
                  <a:schemeClr val="bg1"/>
                </a:solidFill>
              </a:rPr>
              <a:t>Microscopic Pathology</a:t>
            </a:r>
          </a:p>
          <a:p>
            <a:pPr>
              <a:lnSpc>
                <a:spcPct val="90000"/>
              </a:lnSpc>
            </a:pPr>
            <a:r>
              <a:rPr lang="en-US" sz="2400" b="1">
                <a:solidFill>
                  <a:schemeClr val="bg1"/>
                </a:solidFill>
              </a:rPr>
              <a:t>Animal Responses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>
                <a:solidFill>
                  <a:schemeClr val="bg1"/>
                </a:solidFill>
              </a:rPr>
              <a:t>    </a:t>
            </a:r>
            <a:r>
              <a:rPr lang="en-US" sz="2400" b="1">
                <a:solidFill>
                  <a:schemeClr val="bg1"/>
                </a:solidFill>
                <a:sym typeface="Wingdings" pitchFamily="2" charset="2"/>
              </a:rPr>
              <a:t> Clinical Signs of Toxicity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>
                <a:solidFill>
                  <a:schemeClr val="bg1"/>
                </a:solidFill>
              </a:rPr>
              <a:t>    </a:t>
            </a:r>
            <a:r>
              <a:rPr lang="en-US" sz="2400" b="1">
                <a:solidFill>
                  <a:schemeClr val="bg1"/>
                </a:solidFill>
                <a:sym typeface="Wingdings" pitchFamily="2" charset="2"/>
              </a:rPr>
              <a:t> Autonomic Signs</a:t>
            </a:r>
          </a:p>
          <a:p>
            <a:pPr>
              <a:lnSpc>
                <a:spcPct val="90000"/>
              </a:lnSpc>
            </a:pPr>
            <a:r>
              <a:rPr lang="en-US" sz="2400" b="1">
                <a:solidFill>
                  <a:schemeClr val="bg1"/>
                </a:solidFill>
              </a:rPr>
              <a:t>Etc</a:t>
            </a:r>
          </a:p>
          <a:p>
            <a:pPr>
              <a:lnSpc>
                <a:spcPct val="90000"/>
              </a:lnSpc>
            </a:pP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2944004" name="Rectangle 4"/>
          <p:cNvSpPr>
            <a:spLocks noChangeArrowheads="1"/>
          </p:cNvSpPr>
          <p:nvPr/>
        </p:nvSpPr>
        <p:spPr bwMode="auto">
          <a:xfrm>
            <a:off x="5029200" y="6248400"/>
            <a:ext cx="3981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 b="1"/>
              <a:t>CRC Handbook of Toxicology,2005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50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Quantitative Observation</a:t>
            </a:r>
          </a:p>
        </p:txBody>
      </p:sp>
      <p:sp>
        <p:nvSpPr>
          <p:cNvPr id="294502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Acute Toxicity </a:t>
            </a:r>
          </a:p>
          <a:p>
            <a:pPr>
              <a:buFontTx/>
              <a:buNone/>
            </a:pPr>
            <a:r>
              <a:rPr lang="en-US" b="1">
                <a:solidFill>
                  <a:schemeClr val="bg1"/>
                </a:solidFill>
              </a:rPr>
              <a:t>   </a:t>
            </a:r>
            <a:r>
              <a:rPr lang="en-US" b="1">
                <a:solidFill>
                  <a:schemeClr val="bg1"/>
                </a:solidFill>
                <a:sym typeface="Wingdings" pitchFamily="2" charset="2"/>
              </a:rPr>
              <a:t> ED-50, LD-50, TI</a:t>
            </a:r>
          </a:p>
          <a:p>
            <a:r>
              <a:rPr lang="en-US" b="1">
                <a:solidFill>
                  <a:schemeClr val="bg1"/>
                </a:solidFill>
                <a:sym typeface="Wingdings" pitchFamily="2" charset="2"/>
              </a:rPr>
              <a:t>Sub Chronic and Chronic Toxicity</a:t>
            </a:r>
          </a:p>
          <a:p>
            <a:pPr>
              <a:buFontTx/>
              <a:buNone/>
            </a:pPr>
            <a:r>
              <a:rPr lang="en-US" b="1">
                <a:solidFill>
                  <a:schemeClr val="bg1"/>
                </a:solidFill>
                <a:sym typeface="Wingdings" pitchFamily="2" charset="2"/>
              </a:rPr>
              <a:t>    ADI, NOEL, NOAEL</a:t>
            </a:r>
          </a:p>
          <a:p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2945028" name="Text Box 4"/>
          <p:cNvSpPr txBox="1">
            <a:spLocks noChangeArrowheads="1"/>
          </p:cNvSpPr>
          <p:nvPr/>
        </p:nvSpPr>
        <p:spPr bwMode="auto">
          <a:xfrm>
            <a:off x="365125" y="6284913"/>
            <a:ext cx="398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 b="1"/>
              <a:t>CRC Handbook of Toxicology,2005</a:t>
            </a:r>
          </a:p>
        </p:txBody>
      </p:sp>
      <p:sp>
        <p:nvSpPr>
          <p:cNvPr id="2945029" name="Text Box 5"/>
          <p:cNvSpPr txBox="1">
            <a:spLocks noChangeArrowheads="1"/>
          </p:cNvSpPr>
          <p:nvPr/>
        </p:nvSpPr>
        <p:spPr bwMode="auto">
          <a:xfrm>
            <a:off x="8137525" y="1712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8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915400" cy="6324600"/>
          </a:xfrm>
        </p:spPr>
        <p:txBody>
          <a:bodyPr/>
          <a:lstStyle/>
          <a:p>
            <a:pPr algn="l"/>
            <a:r>
              <a:rPr lang="en-US" sz="4800">
                <a:solidFill>
                  <a:srgbClr val="FFFF00"/>
                </a:solidFill>
              </a:rPr>
              <a:t>Acute Toxicity</a:t>
            </a:r>
            <a:br>
              <a:rPr lang="en-US" sz="4800">
                <a:solidFill>
                  <a:srgbClr val="FFFF00"/>
                </a:solidFill>
              </a:rPr>
            </a:br>
            <a:r>
              <a:rPr lang="en-US" sz="4800">
                <a:solidFill>
                  <a:schemeClr val="bg1"/>
                </a:solidFill>
              </a:rPr>
              <a:t>-</a:t>
            </a:r>
            <a:r>
              <a:rPr lang="en-US" sz="4800">
                <a:solidFill>
                  <a:srgbClr val="FFFF00"/>
                </a:solidFill>
              </a:rPr>
              <a:t> </a:t>
            </a:r>
            <a:r>
              <a:rPr lang="en-US" sz="2800">
                <a:solidFill>
                  <a:schemeClr val="bg1"/>
                </a:solidFill>
              </a:rPr>
              <a:t>Acute toxicity  dilakukan pertama   kalinya </a:t>
            </a:r>
            <a:br>
              <a:rPr lang="en-US" sz="28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   (biasanya oral dan IV)</a:t>
            </a:r>
            <a:br>
              <a:rPr lang="en-US" sz="28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-  Menentuklan harga LD-50</a:t>
            </a:r>
            <a:br>
              <a:rPr lang="en-US" sz="28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-  Binatang coba mati dlm waktu 7-14 hari </a:t>
            </a:r>
            <a:br>
              <a:rPr lang="en-US" sz="28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   period after a single dose is tabulated.</a:t>
            </a:r>
            <a:br>
              <a:rPr lang="en-US" sz="28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- Tanda tanda intoksikasi, lethargy, </a:t>
            </a:r>
            <a:br>
              <a:rPr lang="en-US" sz="28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   perubahan perilaku, studi biokimia </a:t>
            </a:r>
            <a:br>
              <a:rPr lang="en-US" sz="28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   harus dilakukan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3200">
                <a:solidFill>
                  <a:srgbClr val="FF33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1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79475" y="274638"/>
            <a:ext cx="6510338" cy="754062"/>
          </a:xfrm>
          <a:noFill/>
        </p:spPr>
        <p:txBody>
          <a:bodyPr lIns="90488" tIns="44450" rIns="90488" bIns="44450" anchor="b"/>
          <a:lstStyle/>
          <a:p>
            <a:r>
              <a:rPr lang="en-US" sz="5400" b="1">
                <a:solidFill>
                  <a:schemeClr val="bg1"/>
                </a:solidFill>
              </a:rPr>
              <a:t>Acute Toxicity:</a:t>
            </a:r>
          </a:p>
        </p:txBody>
      </p:sp>
      <p:sp>
        <p:nvSpPr>
          <p:cNvPr id="2961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828800"/>
            <a:ext cx="8229600" cy="4800600"/>
          </a:xfrm>
          <a:noFill/>
        </p:spPr>
        <p:txBody>
          <a:bodyPr lIns="90488" tIns="44450" rIns="90488" bIns="44450"/>
          <a:lstStyle/>
          <a:p>
            <a:pPr algn="ctr">
              <a:buFontTx/>
              <a:buNone/>
            </a:pPr>
            <a:r>
              <a:rPr lang="en-US">
                <a:solidFill>
                  <a:schemeClr val="bg1"/>
                </a:solidFill>
              </a:rPr>
              <a:t>(short-term exposure)</a:t>
            </a:r>
          </a:p>
        </p:txBody>
      </p:sp>
      <p:pic>
        <p:nvPicPr>
          <p:cNvPr id="2961412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362200"/>
            <a:ext cx="6858000" cy="396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6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609600"/>
            <a:ext cx="7772400" cy="11430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LD</a:t>
            </a:r>
            <a:r>
              <a:rPr lang="en-US" baseline="-25000">
                <a:solidFill>
                  <a:schemeClr val="bg1"/>
                </a:solidFill>
              </a:rPr>
              <a:t>50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9460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905000"/>
            <a:ext cx="7772400" cy="4114800"/>
          </a:xfrm>
        </p:spPr>
        <p:txBody>
          <a:bodyPr/>
          <a:lstStyle/>
          <a:p>
            <a:r>
              <a:rPr lang="en-US" sz="2800" b="1">
                <a:solidFill>
                  <a:schemeClr val="bg1"/>
                </a:solidFill>
              </a:rPr>
              <a:t>Quantal responses dihitung bila data dari populasi.</a:t>
            </a:r>
          </a:p>
          <a:p>
            <a:r>
              <a:rPr lang="en-US" sz="2800" b="1">
                <a:solidFill>
                  <a:schemeClr val="bg1"/>
                </a:solidFill>
              </a:rPr>
              <a:t>Bila mortality berupa response, maka dosis pada 50% dari populasi </a:t>
            </a:r>
            <a:r>
              <a:rPr lang="en-US" sz="2800" b="1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n-US" sz="2800" b="1">
                <a:solidFill>
                  <a:schemeClr val="bg1"/>
                </a:solidFill>
              </a:rPr>
              <a:t>LD</a:t>
            </a:r>
            <a:r>
              <a:rPr lang="en-US" sz="2800" b="1" baseline="-25000">
                <a:solidFill>
                  <a:schemeClr val="bg1"/>
                </a:solidFill>
              </a:rPr>
              <a:t>50</a:t>
            </a:r>
            <a:r>
              <a:rPr lang="en-US" sz="2800" b="1">
                <a:solidFill>
                  <a:schemeClr val="bg1"/>
                </a:solidFill>
              </a:rPr>
              <a:t> </a:t>
            </a:r>
          </a:p>
          <a:p>
            <a:r>
              <a:rPr lang="en-US" sz="2800" b="1">
                <a:solidFill>
                  <a:schemeClr val="bg1"/>
                </a:solidFill>
              </a:rPr>
              <a:t>LD 50 paling kecil </a:t>
            </a:r>
            <a:r>
              <a:rPr lang="en-US" sz="2800" b="1">
                <a:solidFill>
                  <a:schemeClr val="bg1"/>
                </a:solidFill>
                <a:sym typeface="Wingdings" pitchFamily="2" charset="2"/>
              </a:rPr>
              <a:t> paling toxic</a:t>
            </a:r>
          </a:p>
          <a:p>
            <a:r>
              <a:rPr lang="en-US">
                <a:solidFill>
                  <a:schemeClr val="bg1"/>
                </a:solidFill>
              </a:rPr>
              <a:t>Therapeutic Index (TI) is the ratio of the dose required to produce a toxic effect to that required to produce a desired therapeutic response(LD50/ED50)</a:t>
            </a:r>
          </a:p>
          <a:p>
            <a:endParaRPr lang="en-US" sz="2800" b="1">
              <a:solidFill>
                <a:schemeClr val="bg1"/>
              </a:solidFill>
            </a:endParaRPr>
          </a:p>
          <a:p>
            <a:endParaRPr lang="en-US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9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LD</a:t>
            </a:r>
            <a:r>
              <a:rPr lang="en-US" baseline="-25000">
                <a:solidFill>
                  <a:schemeClr val="bg1"/>
                </a:solidFill>
                <a:latin typeface="Calibri" pitchFamily="34" charset="0"/>
              </a:rPr>
              <a:t>50</a:t>
            </a:r>
            <a:r>
              <a:rPr lang="en-US">
                <a:solidFill>
                  <a:schemeClr val="bg1"/>
                </a:solidFill>
                <a:latin typeface="Calibri" pitchFamily="34" charset="0"/>
              </a:rPr>
              <a:t> berbagai bahan kimia</a:t>
            </a:r>
            <a:r>
              <a:rPr lang="en-US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985987" name="Rectangle 4"/>
          <p:cNvSpPr>
            <a:spLocks noChangeArrowheads="1"/>
          </p:cNvSpPr>
          <p:nvPr/>
        </p:nvSpPr>
        <p:spPr bwMode="auto">
          <a:xfrm>
            <a:off x="762000" y="1524000"/>
            <a:ext cx="7315200" cy="4754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sz="2000" b="1" u="sng"/>
              <a:t>Toxicant				LD</a:t>
            </a:r>
            <a:r>
              <a:rPr lang="en-US" sz="2000" b="1"/>
              <a:t>50</a:t>
            </a:r>
            <a:r>
              <a:rPr lang="en-US" sz="2000" b="1" u="sng"/>
              <a:t> (mg/kg)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sz="2000" b="1"/>
              <a:t>Ethyl alcohol				10,000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sz="2000" b="1"/>
              <a:t>Salt (sodium chloride)			4,000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sz="2000" b="1"/>
              <a:t>Iron (Ferrous sulfate)			1,500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sz="2000" b="1"/>
              <a:t>Morphine 				900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sz="2000" b="1"/>
              <a:t>Mothballs (paradichlorobenzene) 	500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sz="2000" b="1"/>
              <a:t>Aspirin					250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sz="2000" b="1"/>
              <a:t>DDT					250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sz="2000" b="1"/>
              <a:t>Cyanide				10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sz="2000" b="1"/>
              <a:t>Nicotine				1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sz="2000" b="1"/>
              <a:t>Black Widow Spider venom		0.55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sz="2000" b="1"/>
              <a:t>Rattle Snake venom			0.24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sz="2000" b="1"/>
              <a:t>Tetrodotoxin (from fish)		0.01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sz="2000" b="1"/>
              <a:t>Dioxin (TCDD)				0.001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sz="2000" b="1"/>
              <a:t>Botulinum Toxin			0.00001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29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29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29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29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4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9602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29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29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9602" grpId="0"/>
      <p:bldP spid="2329602" grpId="1"/>
      <p:bldP spid="2329602" grpId="2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Subchronic toxicity tests</a:t>
            </a:r>
          </a:p>
        </p:txBody>
      </p:sp>
      <p:sp>
        <p:nvSpPr>
          <p:cNvPr id="30003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2800">
                <a:solidFill>
                  <a:schemeClr val="bg1"/>
                </a:solidFill>
              </a:rPr>
              <a:t>Uji toksisitas selama 90 hari </a:t>
            </a:r>
          </a:p>
          <a:p>
            <a:r>
              <a:rPr lang="en-US" sz="2800">
                <a:solidFill>
                  <a:schemeClr val="bg1"/>
                </a:solidFill>
              </a:rPr>
              <a:t>Dua species (rats dan dogs)</a:t>
            </a:r>
          </a:p>
          <a:p>
            <a:r>
              <a:rPr lang="en-US" sz="2800">
                <a:solidFill>
                  <a:schemeClr val="bg1"/>
                </a:solidFill>
              </a:rPr>
              <a:t>3 dosis level </a:t>
            </a:r>
          </a:p>
          <a:p>
            <a:r>
              <a:rPr lang="en-US" sz="2800">
                <a:solidFill>
                  <a:schemeClr val="bg1"/>
                </a:solidFill>
              </a:rPr>
              <a:t>Tiap dosis minimum 15 binatang (jantan/betina) </a:t>
            </a:r>
          </a:p>
          <a:p>
            <a:r>
              <a:rPr lang="en-US" sz="2800">
                <a:solidFill>
                  <a:schemeClr val="bg1"/>
                </a:solidFill>
              </a:rPr>
              <a:t>Pengamatan : Mortality, body weight, diet consumption, hematology dan clinical chemistry.</a:t>
            </a:r>
          </a:p>
          <a:p>
            <a:r>
              <a:rPr lang="en-US" sz="2800">
                <a:solidFill>
                  <a:schemeClr val="bg1"/>
                </a:solidFill>
              </a:rPr>
              <a:t>Pemeriksaan Gross dan microscopic dari tiap  organs dan jaringan.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13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>
                <a:solidFill>
                  <a:schemeClr val="bg1"/>
                </a:solidFill>
              </a:rPr>
              <a:t>Long term / chronic exposure studies</a:t>
            </a:r>
          </a:p>
        </p:txBody>
      </p:sp>
      <p:sp>
        <p:nvSpPr>
          <p:cNvPr id="30013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2800">
                <a:solidFill>
                  <a:schemeClr val="bg1"/>
                </a:solidFill>
              </a:rPr>
              <a:t>Dilakukan mirip dengan pengamatan pada studi  sub chronic, kecuali dengan periode lebih lama .</a:t>
            </a:r>
          </a:p>
          <a:p>
            <a:pPr>
              <a:buFontTx/>
              <a:buNone/>
            </a:pPr>
            <a:r>
              <a:rPr lang="en-US" sz="2800">
                <a:solidFill>
                  <a:schemeClr val="bg1"/>
                </a:solidFill>
              </a:rPr>
              <a:t>    Mis, uji toksisitas Antimicrobial agents dan  food additives.</a:t>
            </a:r>
          </a:p>
          <a:p>
            <a:r>
              <a:rPr lang="en-US" sz="2800">
                <a:solidFill>
                  <a:schemeClr val="bg1"/>
                </a:solidFill>
              </a:rPr>
              <a:t>Terutama penentuan carcinogenic potential</a:t>
            </a:r>
          </a:p>
          <a:p>
            <a:r>
              <a:rPr lang="en-US" sz="2800">
                <a:solidFill>
                  <a:schemeClr val="bg1"/>
                </a:solidFill>
              </a:rPr>
              <a:t>Dilakukan pada tikus, mice, spesies lainnya  selama life spent (masa hidup) dari tiap spesies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3458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 lIns="90488" tIns="44450" rIns="90488" bIns="44450" anchor="b"/>
          <a:lstStyle/>
          <a:p>
            <a:r>
              <a:rPr lang="en-US" sz="5400" b="1">
                <a:solidFill>
                  <a:schemeClr val="bg1"/>
                </a:solidFill>
              </a:rPr>
              <a:t>Chronic Toxicity:</a:t>
            </a:r>
          </a:p>
        </p:txBody>
      </p:sp>
      <p:sp>
        <p:nvSpPr>
          <p:cNvPr id="2963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828800"/>
            <a:ext cx="8077200" cy="4876800"/>
          </a:xfrm>
          <a:noFill/>
        </p:spPr>
        <p:txBody>
          <a:bodyPr lIns="90488" tIns="44450" rIns="90488" bIns="44450"/>
          <a:lstStyle/>
          <a:p>
            <a:pPr algn="ctr">
              <a:buFontTx/>
              <a:buNone/>
            </a:pPr>
            <a:r>
              <a:rPr lang="en-US">
                <a:solidFill>
                  <a:schemeClr val="bg1"/>
                </a:solidFill>
              </a:rPr>
              <a:t>(repeated exposures)</a:t>
            </a:r>
          </a:p>
        </p:txBody>
      </p:sp>
      <p:pic>
        <p:nvPicPr>
          <p:cNvPr id="2963460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514600"/>
            <a:ext cx="6858000" cy="3873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9572" name="Rectangle 4"/>
          <p:cNvSpPr>
            <a:spLocks noChangeArrowheads="1"/>
          </p:cNvSpPr>
          <p:nvPr/>
        </p:nvSpPr>
        <p:spPr bwMode="auto">
          <a:xfrm>
            <a:off x="228600" y="152400"/>
            <a:ext cx="8763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400" b="1" dirty="0">
                <a:latin typeface="Arial" pitchFamily="34" charset="0"/>
                <a:cs typeface="Arial" pitchFamily="34" charset="0"/>
              </a:rPr>
              <a:t>1600 – 1900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Materia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Medica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400" b="1" dirty="0">
                <a:latin typeface="Arial" pitchFamily="34" charset="0"/>
                <a:cs typeface="Arial" pitchFamily="34" charset="0"/>
              </a:rPr>
              <a:t>     - Experimental Physiology, Cause of Disease</a:t>
            </a:r>
          </a:p>
          <a:p>
            <a:pPr algn="l"/>
            <a:r>
              <a:rPr lang="en-US" sz="2400" b="1" dirty="0">
                <a:latin typeface="Arial" pitchFamily="34" charset="0"/>
                <a:cs typeface="Arial" pitchFamily="34" charset="0"/>
              </a:rPr>
              <a:t>     - Isolation of Active Principles, Synthetic Chemistry</a:t>
            </a:r>
          </a:p>
        </p:txBody>
      </p:sp>
      <p:pic>
        <p:nvPicPr>
          <p:cNvPr id="2669573" name="Picture 5" descr="alchemist 2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1447800"/>
            <a:ext cx="6248400" cy="53276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3218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59E35B7A-4CBC-4AC7-9296-EC1BF54293F6}" type="slidenum">
              <a:rPr lang="ar-SA" sz="1400">
                <a:solidFill>
                  <a:schemeClr val="tx1"/>
                </a:solidFill>
                <a:cs typeface="Arial" pitchFamily="34" charset="0"/>
              </a:rPr>
              <a:pPr/>
              <a:t>120</a:t>
            </a:fld>
            <a:endParaRPr lang="en-US" sz="14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95321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23888" y="838200"/>
            <a:ext cx="8520112" cy="4203700"/>
          </a:xfrm>
          <a:noFill/>
          <a:ln/>
        </p:spPr>
        <p:txBody>
          <a:bodyPr lIns="99724" tIns="49861" rIns="99724" bIns="49861"/>
          <a:lstStyle/>
          <a:p>
            <a:pPr marL="339725" indent="-339725" defTabSz="992188">
              <a:buFontTx/>
              <a:buNone/>
            </a:pPr>
            <a:r>
              <a:rPr lang="en-US" b="1">
                <a:solidFill>
                  <a:schemeClr val="bg1"/>
                </a:solidFill>
              </a:rPr>
              <a:t>Dose levels (animal studies)</a:t>
            </a:r>
            <a:br>
              <a:rPr lang="en-US" b="1">
                <a:solidFill>
                  <a:schemeClr val="bg1"/>
                </a:solidFill>
              </a:rPr>
            </a:br>
            <a:endParaRPr lang="en-US" b="1">
              <a:solidFill>
                <a:schemeClr val="bg1"/>
              </a:solidFill>
            </a:endParaRPr>
          </a:p>
          <a:p>
            <a:pPr marL="733425" lvl="1" indent="-282575" defTabSz="992188"/>
            <a:r>
              <a:rPr lang="en-US">
                <a:solidFill>
                  <a:schemeClr val="bg1"/>
                </a:solidFill>
              </a:rPr>
              <a:t>NOEL	     no-observed effect level</a:t>
            </a:r>
          </a:p>
          <a:p>
            <a:pPr marL="733425" lvl="1" indent="-282575" defTabSz="992188"/>
            <a:r>
              <a:rPr lang="en-US">
                <a:solidFill>
                  <a:schemeClr val="bg1"/>
                </a:solidFill>
              </a:rPr>
              <a:t>NOAEL     no-observed-adverse effect level</a:t>
            </a:r>
          </a:p>
          <a:p>
            <a:pPr marL="733425" lvl="1" indent="-282575" defTabSz="992188"/>
            <a:r>
              <a:rPr lang="en-US">
                <a:solidFill>
                  <a:schemeClr val="bg1"/>
                </a:solidFill>
              </a:rPr>
              <a:t>LOAEL      lowest-observed-adverse effect level</a:t>
            </a:r>
          </a:p>
          <a:p>
            <a:pPr marL="733425" lvl="1" indent="-282575" defTabSz="992188"/>
            <a:r>
              <a:rPr lang="en-US">
                <a:solidFill>
                  <a:schemeClr val="bg1"/>
                </a:solidFill>
              </a:rPr>
              <a:t>MTD	     maximum tolerated dose</a:t>
            </a:r>
          </a:p>
          <a:p>
            <a:pPr marL="733425" lvl="1" indent="-282575" defTabSz="992188"/>
            <a:r>
              <a:rPr lang="en-US">
                <a:solidFill>
                  <a:schemeClr val="bg1"/>
                </a:solidFill>
              </a:rPr>
              <a:t>LD</a:t>
            </a:r>
            <a:r>
              <a:rPr lang="en-US" baseline="-25000">
                <a:solidFill>
                  <a:schemeClr val="bg1"/>
                </a:solidFill>
              </a:rPr>
              <a:t>50</a:t>
            </a:r>
            <a:r>
              <a:rPr lang="en-US">
                <a:solidFill>
                  <a:schemeClr val="bg1"/>
                </a:solidFill>
              </a:rPr>
              <a:t>	     dose which kills 50% of population</a:t>
            </a:r>
          </a:p>
          <a:p>
            <a:pPr marL="733425" lvl="1" indent="-282575" defTabSz="992188"/>
            <a:r>
              <a:rPr lang="en-US">
                <a:solidFill>
                  <a:schemeClr val="bg1"/>
                </a:solidFill>
              </a:rPr>
              <a:t>LC</a:t>
            </a:r>
            <a:r>
              <a:rPr lang="en-US" baseline="-25000">
                <a:solidFill>
                  <a:schemeClr val="bg1"/>
                </a:solidFill>
              </a:rPr>
              <a:t>50</a:t>
            </a:r>
            <a:r>
              <a:rPr lang="en-US">
                <a:solidFill>
                  <a:schemeClr val="bg1"/>
                </a:solidFill>
              </a:rPr>
              <a:t>	     concentration which kills 50% of 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		     population; must include time frame</a:t>
            </a:r>
          </a:p>
        </p:txBody>
      </p:sp>
      <p:sp>
        <p:nvSpPr>
          <p:cNvPr id="2953220" name="AutoShape 3"/>
          <p:cNvSpPr>
            <a:spLocks noChangeArrowheads="1"/>
          </p:cNvSpPr>
          <p:nvPr/>
        </p:nvSpPr>
        <p:spPr bwMode="auto">
          <a:xfrm>
            <a:off x="838200" y="1828800"/>
            <a:ext cx="215900" cy="3487738"/>
          </a:xfrm>
          <a:prstGeom prst="downArrow">
            <a:avLst>
              <a:gd name="adj1" fmla="val 50000"/>
              <a:gd name="adj2" fmla="val 314188"/>
            </a:avLst>
          </a:prstGeom>
          <a:solidFill>
            <a:schemeClr val="bg1"/>
          </a:solidFill>
          <a:ln w="12699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53221" name="Rectangle 4"/>
          <p:cNvSpPr>
            <a:spLocks noChangeArrowheads="1"/>
          </p:cNvSpPr>
          <p:nvPr/>
        </p:nvSpPr>
        <p:spPr bwMode="auto">
          <a:xfrm rot="-5400000">
            <a:off x="-812800" y="27940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176" tIns="45588" rIns="91176" bIns="45588">
            <a:spAutoFit/>
          </a:bodyPr>
          <a:lstStyle/>
          <a:p>
            <a:pPr algn="l" defTabSz="992188" eaLnBrk="0" hangingPunct="0"/>
            <a:r>
              <a:rPr lang="en-US" sz="2400" b="1">
                <a:latin typeface="Century Gothic" pitchFamily="34" charset="0"/>
              </a:rPr>
              <a:t>Increasing dose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5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5219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4038"/>
            <a:ext cx="8991600" cy="6350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49123" name="Picture 3" descr="acute_chronic dose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31788"/>
            <a:ext cx="8610600" cy="6651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0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-304800"/>
            <a:ext cx="8229600" cy="1143000"/>
          </a:xfrm>
        </p:spPr>
        <p:txBody>
          <a:bodyPr/>
          <a:lstStyle/>
          <a:p>
            <a:r>
              <a:rPr lang="en-US" sz="3200" b="1">
                <a:solidFill>
                  <a:srgbClr val="FF3300"/>
                </a:solidFill>
              </a:rPr>
              <a:t>Toxicity Rating Chart (Casarett &amp; Doulls)</a:t>
            </a:r>
          </a:p>
        </p:txBody>
      </p:sp>
      <p:graphicFrame>
        <p:nvGraphicFramePr>
          <p:cNvPr id="2950147" name="Group 3"/>
          <p:cNvGraphicFramePr>
            <a:graphicFrameLocks noGrp="1"/>
          </p:cNvGraphicFramePr>
          <p:nvPr>
            <p:ph idx="4294967295"/>
          </p:nvPr>
        </p:nvGraphicFramePr>
        <p:xfrm>
          <a:off x="457200" y="609600"/>
          <a:ext cx="8686800" cy="6153468"/>
        </p:xfrm>
        <a:graphic>
          <a:graphicData uri="http://schemas.openxmlformats.org/drawingml/2006/table">
            <a:tbl>
              <a:tblPr/>
              <a:tblGrid>
                <a:gridCol w="2895600"/>
                <a:gridCol w="2895600"/>
                <a:gridCol w="2895600"/>
              </a:tblGrid>
              <a:tr h="6477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Clasification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Probable lethal oral dose for humans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45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     Dosage                For average adult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Toxicity rating/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Practically non toxic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&gt; 15 g/kg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More than 1 quart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Slightly toxic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5 – 15 g/kg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Between  pint and quart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Moderately toxic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0.5 – 5 g/kg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Between ounce and quart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Very toxic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50 – 500 mg/kg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Between teaspoonful and ounce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Extremely toxic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5 – 50 mg/kg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Between 7 drops and teaspoonful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Supertoxic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&lt; 5 mg/kg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A taste (less than 7 drops)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33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09600" y="228600"/>
            <a:ext cx="7772400" cy="762000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Uji Dermal dan Ocular </a:t>
            </a:r>
          </a:p>
        </p:txBody>
      </p:sp>
      <p:sp>
        <p:nvSpPr>
          <p:cNvPr id="300339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52400" y="1143000"/>
            <a:ext cx="8991600" cy="54102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>
                <a:solidFill>
                  <a:schemeClr val="bg1"/>
                </a:solidFill>
              </a:rPr>
              <a:t>- </a:t>
            </a:r>
            <a:r>
              <a:rPr lang="en-US" sz="2800">
                <a:solidFill>
                  <a:schemeClr val="bg1"/>
                </a:solidFill>
              </a:rPr>
              <a:t>Uji Dermal biasanya umumnya dilakukan pada kelinci.</a:t>
            </a:r>
          </a:p>
          <a:p>
            <a:pPr marL="0" indent="0">
              <a:buFontTx/>
              <a:buChar char="-"/>
            </a:pPr>
            <a:r>
              <a:rPr lang="en-US" sz="2800">
                <a:solidFill>
                  <a:schemeClr val="bg1"/>
                </a:solidFill>
              </a:rPr>
              <a:t> Chemical toxicant dikenakan pada kulit dean </a:t>
            </a:r>
          </a:p>
          <a:p>
            <a:pPr marL="0" indent="0">
              <a:buFontTx/>
              <a:buChar char="-"/>
            </a:pPr>
            <a:r>
              <a:rPr lang="en-US" sz="2800">
                <a:solidFill>
                  <a:schemeClr val="bg1"/>
                </a:solidFill>
              </a:rPr>
              <a:t> dibiarkan kontak selama 4 - 24 jam.</a:t>
            </a:r>
          </a:p>
          <a:p>
            <a:pPr marL="0" indent="0">
              <a:buFontTx/>
              <a:buNone/>
            </a:pPr>
            <a:r>
              <a:rPr lang="en-US" sz="2800">
                <a:solidFill>
                  <a:schemeClr val="bg1"/>
                </a:solidFill>
              </a:rPr>
              <a:t>- Iritasi kulit ditandai dengan adanya erythema </a:t>
            </a:r>
          </a:p>
          <a:p>
            <a:pPr marL="0" indent="0">
              <a:buFontTx/>
              <a:buNone/>
            </a:pPr>
            <a:r>
              <a:rPr lang="en-US" sz="2800">
                <a:solidFill>
                  <a:schemeClr val="bg1"/>
                </a:solidFill>
              </a:rPr>
              <a:t>  scar, pembentukan edema, sifat corrosive </a:t>
            </a:r>
          </a:p>
          <a:p>
            <a:pPr marL="0" indent="0">
              <a:buFontTx/>
              <a:buNone/>
            </a:pPr>
            <a:r>
              <a:rPr lang="en-US" sz="2800">
                <a:solidFill>
                  <a:schemeClr val="bg1"/>
                </a:solidFill>
              </a:rPr>
              <a:t>- Pada Ocular test, toxicant diteteskan pada </a:t>
            </a:r>
          </a:p>
          <a:p>
            <a:pPr marL="0" indent="0">
              <a:buFontTx/>
              <a:buNone/>
            </a:pPr>
            <a:r>
              <a:rPr lang="en-US" sz="2800">
                <a:solidFill>
                  <a:schemeClr val="bg1"/>
                </a:solidFill>
              </a:rPr>
              <a:t>  satu  mata dan lainnya sebagai kontrol pada kelinci </a:t>
            </a:r>
          </a:p>
          <a:p>
            <a:pPr marL="0" indent="0">
              <a:buFontTx/>
              <a:buChar char="-"/>
            </a:pPr>
            <a:r>
              <a:rPr lang="en-US" sz="2800">
                <a:solidFill>
                  <a:schemeClr val="bg1"/>
                </a:solidFill>
              </a:rPr>
              <a:t>Perubahan pada mata diamati pada beberapa interval </a:t>
            </a:r>
          </a:p>
          <a:p>
            <a:pPr marL="0" indent="0">
              <a:buFontTx/>
              <a:buNone/>
            </a:pPr>
            <a:r>
              <a:rPr lang="en-US" sz="2800">
                <a:solidFill>
                  <a:schemeClr val="bg1"/>
                </a:solidFill>
              </a:rPr>
              <a:t> ttt</a:t>
            </a:r>
            <a:endParaRPr lang="en-US" sz="2800"/>
          </a:p>
          <a:p>
            <a:pPr marL="0" indent="0">
              <a:buFontTx/>
              <a:buNone/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4242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54243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623888"/>
            <a:ext cx="9144000" cy="6262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6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Qualitative Observation</a:t>
            </a:r>
          </a:p>
        </p:txBody>
      </p:sp>
      <p:sp>
        <p:nvSpPr>
          <p:cNvPr id="295629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>
                <a:solidFill>
                  <a:schemeClr val="bg1"/>
                </a:solidFill>
              </a:rPr>
              <a:t>Body  Weight and Food Consumption</a:t>
            </a:r>
          </a:p>
          <a:p>
            <a:pPr>
              <a:lnSpc>
                <a:spcPct val="90000"/>
              </a:lnSpc>
            </a:pPr>
            <a:r>
              <a:rPr lang="en-US" sz="2400" b="1">
                <a:solidFill>
                  <a:schemeClr val="bg1"/>
                </a:solidFill>
              </a:rPr>
              <a:t>Ophthalmology interval</a:t>
            </a:r>
          </a:p>
          <a:p>
            <a:pPr>
              <a:lnSpc>
                <a:spcPct val="90000"/>
              </a:lnSpc>
            </a:pPr>
            <a:r>
              <a:rPr lang="en-US" sz="2400" b="1">
                <a:solidFill>
                  <a:schemeClr val="bg1"/>
                </a:solidFill>
              </a:rPr>
              <a:t>Hematology parameters</a:t>
            </a:r>
          </a:p>
          <a:p>
            <a:pPr>
              <a:lnSpc>
                <a:spcPct val="90000"/>
              </a:lnSpc>
            </a:pPr>
            <a:r>
              <a:rPr lang="en-US" sz="2400" b="1">
                <a:solidFill>
                  <a:schemeClr val="bg1"/>
                </a:solidFill>
              </a:rPr>
              <a:t>Clinical Chemistry Parameters</a:t>
            </a:r>
          </a:p>
          <a:p>
            <a:pPr>
              <a:lnSpc>
                <a:spcPct val="90000"/>
              </a:lnSpc>
            </a:pPr>
            <a:r>
              <a:rPr lang="en-US" sz="2400" b="1">
                <a:solidFill>
                  <a:schemeClr val="bg1"/>
                </a:solidFill>
              </a:rPr>
              <a:t>Urinalysis Parameters</a:t>
            </a:r>
          </a:p>
          <a:p>
            <a:pPr>
              <a:lnSpc>
                <a:spcPct val="90000"/>
              </a:lnSpc>
            </a:pPr>
            <a:r>
              <a:rPr lang="en-US" sz="2400" b="1">
                <a:solidFill>
                  <a:schemeClr val="bg1"/>
                </a:solidFill>
              </a:rPr>
              <a:t>Organ Weight</a:t>
            </a:r>
          </a:p>
          <a:p>
            <a:pPr>
              <a:lnSpc>
                <a:spcPct val="90000"/>
              </a:lnSpc>
            </a:pPr>
            <a:r>
              <a:rPr lang="en-US" sz="2400" b="1">
                <a:solidFill>
                  <a:schemeClr val="bg1"/>
                </a:solidFill>
              </a:rPr>
              <a:t>Microscopic Pathology</a:t>
            </a:r>
          </a:p>
          <a:p>
            <a:pPr>
              <a:lnSpc>
                <a:spcPct val="90000"/>
              </a:lnSpc>
            </a:pPr>
            <a:r>
              <a:rPr lang="en-US" sz="2400" b="1">
                <a:solidFill>
                  <a:schemeClr val="bg1"/>
                </a:solidFill>
              </a:rPr>
              <a:t>Animal Responses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>
                <a:solidFill>
                  <a:schemeClr val="bg1"/>
                </a:solidFill>
              </a:rPr>
              <a:t>    </a:t>
            </a:r>
            <a:r>
              <a:rPr lang="en-US" sz="2400" b="1">
                <a:solidFill>
                  <a:schemeClr val="bg1"/>
                </a:solidFill>
                <a:sym typeface="Wingdings" pitchFamily="2" charset="2"/>
              </a:rPr>
              <a:t> Clinical Signs of Toxicity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>
                <a:solidFill>
                  <a:schemeClr val="bg1"/>
                </a:solidFill>
              </a:rPr>
              <a:t>    </a:t>
            </a:r>
            <a:r>
              <a:rPr lang="en-US" sz="2400" b="1">
                <a:solidFill>
                  <a:schemeClr val="bg1"/>
                </a:solidFill>
                <a:sym typeface="Wingdings" pitchFamily="2" charset="2"/>
              </a:rPr>
              <a:t> Autonomic Signs</a:t>
            </a:r>
          </a:p>
          <a:p>
            <a:pPr>
              <a:lnSpc>
                <a:spcPct val="90000"/>
              </a:lnSpc>
            </a:pPr>
            <a:r>
              <a:rPr lang="en-US" sz="2400" b="1">
                <a:solidFill>
                  <a:schemeClr val="bg1"/>
                </a:solidFill>
              </a:rPr>
              <a:t>Etc</a:t>
            </a:r>
          </a:p>
          <a:p>
            <a:pPr>
              <a:lnSpc>
                <a:spcPct val="90000"/>
              </a:lnSpc>
            </a:pP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2956292" name="Rectangle 4"/>
          <p:cNvSpPr>
            <a:spLocks noChangeArrowheads="1"/>
          </p:cNvSpPr>
          <p:nvPr/>
        </p:nvSpPr>
        <p:spPr bwMode="auto">
          <a:xfrm>
            <a:off x="5029200" y="6248400"/>
            <a:ext cx="3981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 b="1"/>
              <a:t>CRC Handbook of Toxicology,2005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62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59363" name="Picture 5" descr="table1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214438"/>
            <a:ext cx="9144000" cy="52959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4722" name="Rectangle 2"/>
          <p:cNvSpPr>
            <a:spLocks noChangeArrowheads="1"/>
          </p:cNvSpPr>
          <p:nvPr/>
        </p:nvSpPr>
        <p:spPr bwMode="auto">
          <a:xfrm>
            <a:off x="3175" y="640715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400" b="1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b="1">
                <a:latin typeface="Times New Roman" pitchFamily="18" charset="0"/>
                <a:cs typeface="Times New Roman" pitchFamily="18" charset="0"/>
              </a:rPr>
            </a:br>
            <a:endParaRPr lang="en-US" sz="2800" b="1"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2974723" name="Rectangle 3"/>
          <p:cNvSpPr>
            <a:spLocks noChangeArrowheads="1"/>
          </p:cNvSpPr>
          <p:nvPr/>
        </p:nvSpPr>
        <p:spPr bwMode="auto">
          <a:xfrm>
            <a:off x="3175" y="7138988"/>
            <a:ext cx="91440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400" b="1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b="1">
                <a:latin typeface="Times New Roman" pitchFamily="18" charset="0"/>
                <a:cs typeface="Times New Roman" pitchFamily="18" charset="0"/>
              </a:rPr>
            </a:br>
            <a:endParaRPr lang="en-US" sz="2800" b="1">
              <a:latin typeface="Times New Roman" pitchFamily="18" charset="0"/>
              <a:cs typeface="Angsana New" pitchFamily="18" charset="-34"/>
            </a:endParaRPr>
          </a:p>
        </p:txBody>
      </p:sp>
      <p:grpSp>
        <p:nvGrpSpPr>
          <p:cNvPr id="2974724" name="Group 4"/>
          <p:cNvGrpSpPr>
            <a:grpSpLocks/>
          </p:cNvGrpSpPr>
          <p:nvPr/>
        </p:nvGrpSpPr>
        <p:grpSpPr bwMode="auto">
          <a:xfrm>
            <a:off x="228600" y="1295400"/>
            <a:ext cx="8077200" cy="5181600"/>
            <a:chOff x="-3" y="-3"/>
            <a:chExt cx="3496" cy="3122"/>
          </a:xfrm>
        </p:grpSpPr>
        <p:grpSp>
          <p:nvGrpSpPr>
            <p:cNvPr id="2974725" name="Group 5"/>
            <p:cNvGrpSpPr>
              <a:grpSpLocks/>
            </p:cNvGrpSpPr>
            <p:nvPr/>
          </p:nvGrpSpPr>
          <p:grpSpPr bwMode="auto">
            <a:xfrm>
              <a:off x="0" y="0"/>
              <a:ext cx="3490" cy="3116"/>
              <a:chOff x="0" y="0"/>
              <a:chExt cx="3490" cy="3116"/>
            </a:xfrm>
          </p:grpSpPr>
          <p:grpSp>
            <p:nvGrpSpPr>
              <p:cNvPr id="2974726" name="Group 6"/>
              <p:cNvGrpSpPr>
                <a:grpSpLocks/>
              </p:cNvGrpSpPr>
              <p:nvPr/>
            </p:nvGrpSpPr>
            <p:grpSpPr bwMode="auto">
              <a:xfrm>
                <a:off x="0" y="0"/>
                <a:ext cx="1050" cy="558"/>
                <a:chOff x="0" y="0"/>
                <a:chExt cx="1050" cy="558"/>
              </a:xfrm>
            </p:grpSpPr>
            <p:sp>
              <p:nvSpPr>
                <p:cNvPr id="2974727" name="Rectangle 7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964" cy="5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1800" b="1">
                      <a:latin typeface="Verdana" pitchFamily="34" charset="0"/>
                      <a:cs typeface="Angsana New" pitchFamily="18" charset="-34"/>
                    </a:rPr>
                    <a:t>Toxicity rating or class</a:t>
                  </a:r>
                  <a:endParaRPr lang="en-US" sz="5400" b="1">
                    <a:latin typeface="Times New Roman" pitchFamily="18" charset="0"/>
                    <a:cs typeface="Angsana New" pitchFamily="18" charset="-34"/>
                  </a:endParaRPr>
                </a:p>
              </p:txBody>
            </p:sp>
            <p:sp>
              <p:nvSpPr>
                <p:cNvPr id="2974728" name="Rectangle 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050" cy="55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74729" name="Group 9"/>
              <p:cNvGrpSpPr>
                <a:grpSpLocks/>
              </p:cNvGrpSpPr>
              <p:nvPr/>
            </p:nvGrpSpPr>
            <p:grpSpPr bwMode="auto">
              <a:xfrm>
                <a:off x="1050" y="0"/>
                <a:ext cx="908" cy="558"/>
                <a:chOff x="1050" y="0"/>
                <a:chExt cx="908" cy="558"/>
              </a:xfrm>
            </p:grpSpPr>
            <p:sp>
              <p:nvSpPr>
                <p:cNvPr id="2974730" name="Rectangle 10"/>
                <p:cNvSpPr>
                  <a:spLocks noChangeArrowheads="1"/>
                </p:cNvSpPr>
                <p:nvPr/>
              </p:nvSpPr>
              <p:spPr bwMode="auto">
                <a:xfrm>
                  <a:off x="1093" y="0"/>
                  <a:ext cx="822" cy="5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1400" b="1">
                      <a:latin typeface="Verdana" pitchFamily="34" charset="0"/>
                      <a:cs typeface="Angsana New" pitchFamily="18" charset="-34"/>
                    </a:rPr>
                    <a:t>Probable lethal oral dose for human</a:t>
                  </a:r>
                  <a:endParaRPr lang="en-US" sz="2400" b="1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l" eaLnBrk="0" hangingPunct="0"/>
                  <a:endParaRPr lang="en-US" sz="4800" b="1">
                    <a:latin typeface="Times New Roman" pitchFamily="18" charset="0"/>
                    <a:cs typeface="Angsana New" pitchFamily="18" charset="-34"/>
                  </a:endParaRPr>
                </a:p>
              </p:txBody>
            </p:sp>
            <p:sp>
              <p:nvSpPr>
                <p:cNvPr id="2974731" name="Rectangle 11"/>
                <p:cNvSpPr>
                  <a:spLocks noChangeArrowheads="1"/>
                </p:cNvSpPr>
                <p:nvPr/>
              </p:nvSpPr>
              <p:spPr bwMode="auto">
                <a:xfrm>
                  <a:off x="1050" y="0"/>
                  <a:ext cx="908" cy="55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74732" name="Group 12"/>
              <p:cNvGrpSpPr>
                <a:grpSpLocks/>
              </p:cNvGrpSpPr>
              <p:nvPr/>
            </p:nvGrpSpPr>
            <p:grpSpPr bwMode="auto">
              <a:xfrm>
                <a:off x="1958" y="0"/>
                <a:ext cx="1532" cy="558"/>
                <a:chOff x="1958" y="0"/>
                <a:chExt cx="1532" cy="558"/>
              </a:xfrm>
            </p:grpSpPr>
            <p:sp>
              <p:nvSpPr>
                <p:cNvPr id="2974733" name="Rectangle 13"/>
                <p:cNvSpPr>
                  <a:spLocks noChangeArrowheads="1"/>
                </p:cNvSpPr>
                <p:nvPr/>
              </p:nvSpPr>
              <p:spPr bwMode="auto">
                <a:xfrm>
                  <a:off x="2001" y="0"/>
                  <a:ext cx="1446" cy="5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1800" b="1">
                      <a:latin typeface="Verdana" pitchFamily="34" charset="0"/>
                      <a:cs typeface="Angsana New" pitchFamily="18" charset="-34"/>
                    </a:rPr>
                    <a:t>Dosage for average adult </a:t>
                  </a:r>
                  <a:endParaRPr lang="en-US" sz="5400" b="1">
                    <a:latin typeface="Times New Roman" pitchFamily="18" charset="0"/>
                    <a:cs typeface="Angsana New" pitchFamily="18" charset="-34"/>
                  </a:endParaRPr>
                </a:p>
              </p:txBody>
            </p:sp>
            <p:sp>
              <p:nvSpPr>
                <p:cNvPr id="2974734" name="Rectangle 14"/>
                <p:cNvSpPr>
                  <a:spLocks noChangeArrowheads="1"/>
                </p:cNvSpPr>
                <p:nvPr/>
              </p:nvSpPr>
              <p:spPr bwMode="auto">
                <a:xfrm>
                  <a:off x="1958" y="0"/>
                  <a:ext cx="1532" cy="55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74735" name="Group 15"/>
              <p:cNvGrpSpPr>
                <a:grpSpLocks/>
              </p:cNvGrpSpPr>
              <p:nvPr/>
            </p:nvGrpSpPr>
            <p:grpSpPr bwMode="auto">
              <a:xfrm>
                <a:off x="0" y="558"/>
                <a:ext cx="1050" cy="404"/>
                <a:chOff x="0" y="558"/>
                <a:chExt cx="1050" cy="404"/>
              </a:xfrm>
            </p:grpSpPr>
            <p:sp>
              <p:nvSpPr>
                <p:cNvPr id="2974736" name="Rectangle 16"/>
                <p:cNvSpPr>
                  <a:spLocks noChangeArrowheads="1"/>
                </p:cNvSpPr>
                <p:nvPr/>
              </p:nvSpPr>
              <p:spPr bwMode="auto">
                <a:xfrm>
                  <a:off x="43" y="558"/>
                  <a:ext cx="964" cy="4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292100" indent="-292100" algn="l"/>
                  <a:r>
                    <a:rPr lang="en-US" sz="1600" b="1">
                      <a:latin typeface="Verdana" pitchFamily="34" charset="0"/>
                      <a:cs typeface="Angsana New" pitchFamily="18" charset="-34"/>
                    </a:rPr>
                    <a:t>1. Practically nontoxic</a:t>
                  </a:r>
                  <a:endParaRPr lang="en-US" sz="1600" b="1">
                    <a:latin typeface="Times New Roman" pitchFamily="18" charset="0"/>
                    <a:cs typeface="Times New Roman" pitchFamily="18" charset="0"/>
                  </a:endParaRPr>
                </a:p>
                <a:p>
                  <a:pPr marL="292100" indent="-292100" algn="l" eaLnBrk="0" hangingPunct="0"/>
                  <a:endParaRPr lang="en-US" sz="1600" b="1">
                    <a:latin typeface="Times New Roman" pitchFamily="18" charset="0"/>
                    <a:cs typeface="Angsana New" pitchFamily="18" charset="-34"/>
                  </a:endParaRPr>
                </a:p>
              </p:txBody>
            </p:sp>
            <p:sp>
              <p:nvSpPr>
                <p:cNvPr id="2974737" name="Rectangle 17"/>
                <p:cNvSpPr>
                  <a:spLocks noChangeArrowheads="1"/>
                </p:cNvSpPr>
                <p:nvPr/>
              </p:nvSpPr>
              <p:spPr bwMode="auto">
                <a:xfrm>
                  <a:off x="0" y="558"/>
                  <a:ext cx="1050" cy="40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74738" name="Group 18"/>
              <p:cNvGrpSpPr>
                <a:grpSpLocks/>
              </p:cNvGrpSpPr>
              <p:nvPr/>
            </p:nvGrpSpPr>
            <p:grpSpPr bwMode="auto">
              <a:xfrm>
                <a:off x="1050" y="558"/>
                <a:ext cx="908" cy="404"/>
                <a:chOff x="1050" y="558"/>
                <a:chExt cx="908" cy="404"/>
              </a:xfrm>
            </p:grpSpPr>
            <p:sp>
              <p:nvSpPr>
                <p:cNvPr id="2974739" name="Rectangle 19"/>
                <p:cNvSpPr>
                  <a:spLocks noChangeArrowheads="1"/>
                </p:cNvSpPr>
                <p:nvPr/>
              </p:nvSpPr>
              <p:spPr bwMode="auto">
                <a:xfrm>
                  <a:off x="1093" y="558"/>
                  <a:ext cx="822" cy="4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400" b="1">
                      <a:latin typeface="Verdana" pitchFamily="34" charset="0"/>
                      <a:cs typeface="Angsana New" pitchFamily="18" charset="-34"/>
                    </a:rPr>
                    <a:t>&gt; 15  g/kg</a:t>
                  </a:r>
                  <a:endParaRPr lang="en-US" sz="4000" b="1">
                    <a:latin typeface="Times New Roman" pitchFamily="18" charset="0"/>
                    <a:cs typeface="Angsana New" pitchFamily="18" charset="-34"/>
                  </a:endParaRPr>
                </a:p>
              </p:txBody>
            </p:sp>
            <p:sp>
              <p:nvSpPr>
                <p:cNvPr id="2974740" name="Rectangle 20"/>
                <p:cNvSpPr>
                  <a:spLocks noChangeArrowheads="1"/>
                </p:cNvSpPr>
                <p:nvPr/>
              </p:nvSpPr>
              <p:spPr bwMode="auto">
                <a:xfrm>
                  <a:off x="1050" y="558"/>
                  <a:ext cx="908" cy="40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74741" name="Group 21"/>
              <p:cNvGrpSpPr>
                <a:grpSpLocks/>
              </p:cNvGrpSpPr>
              <p:nvPr/>
            </p:nvGrpSpPr>
            <p:grpSpPr bwMode="auto">
              <a:xfrm>
                <a:off x="1958" y="558"/>
                <a:ext cx="1532" cy="404"/>
                <a:chOff x="1958" y="558"/>
                <a:chExt cx="1532" cy="404"/>
              </a:xfrm>
            </p:grpSpPr>
            <p:sp>
              <p:nvSpPr>
                <p:cNvPr id="2974742" name="Rectangle 22"/>
                <p:cNvSpPr>
                  <a:spLocks noChangeArrowheads="1"/>
                </p:cNvSpPr>
                <p:nvPr/>
              </p:nvSpPr>
              <p:spPr bwMode="auto">
                <a:xfrm>
                  <a:off x="2001" y="558"/>
                  <a:ext cx="1446" cy="4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1200" b="1">
                      <a:latin typeface="Verdana" pitchFamily="34" charset="0"/>
                      <a:cs typeface="Angsana New" pitchFamily="18" charset="-34"/>
                    </a:rPr>
                    <a:t> </a:t>
                  </a:r>
                  <a:r>
                    <a:rPr lang="en-US" sz="1400" b="1">
                      <a:latin typeface="Verdana" pitchFamily="34" charset="0"/>
                      <a:cs typeface="Angsana New" pitchFamily="18" charset="-34"/>
                    </a:rPr>
                    <a:t>more than 1 quart (&gt;0.94 L)</a:t>
                  </a:r>
                  <a:endParaRPr lang="en-US" sz="4400" b="1">
                    <a:latin typeface="Times New Roman" pitchFamily="18" charset="0"/>
                    <a:cs typeface="Angsana New" pitchFamily="18" charset="-34"/>
                  </a:endParaRPr>
                </a:p>
              </p:txBody>
            </p:sp>
            <p:sp>
              <p:nvSpPr>
                <p:cNvPr id="2974743" name="Rectangle 23"/>
                <p:cNvSpPr>
                  <a:spLocks noChangeArrowheads="1"/>
                </p:cNvSpPr>
                <p:nvPr/>
              </p:nvSpPr>
              <p:spPr bwMode="auto">
                <a:xfrm>
                  <a:off x="1958" y="558"/>
                  <a:ext cx="1532" cy="40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74744" name="Group 24"/>
              <p:cNvGrpSpPr>
                <a:grpSpLocks/>
              </p:cNvGrpSpPr>
              <p:nvPr/>
            </p:nvGrpSpPr>
            <p:grpSpPr bwMode="auto">
              <a:xfrm>
                <a:off x="0" y="962"/>
                <a:ext cx="1050" cy="404"/>
                <a:chOff x="0" y="962"/>
                <a:chExt cx="1050" cy="404"/>
              </a:xfrm>
            </p:grpSpPr>
            <p:sp>
              <p:nvSpPr>
                <p:cNvPr id="2974745" name="Rectangle 25"/>
                <p:cNvSpPr>
                  <a:spLocks noChangeArrowheads="1"/>
                </p:cNvSpPr>
                <p:nvPr/>
              </p:nvSpPr>
              <p:spPr bwMode="auto">
                <a:xfrm>
                  <a:off x="43" y="962"/>
                  <a:ext cx="964" cy="4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1600" b="1">
                      <a:latin typeface="Verdana" pitchFamily="34" charset="0"/>
                      <a:cs typeface="Angsana New" pitchFamily="18" charset="-34"/>
                    </a:rPr>
                    <a:t>2. Slightly toxic</a:t>
                  </a:r>
                  <a:endParaRPr lang="en-US" sz="1600" b="1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l" eaLnBrk="0" hangingPunct="0"/>
                  <a:endParaRPr lang="en-US" sz="1600" b="1">
                    <a:latin typeface="Times New Roman" pitchFamily="18" charset="0"/>
                    <a:cs typeface="Angsana New" pitchFamily="18" charset="-34"/>
                  </a:endParaRPr>
                </a:p>
              </p:txBody>
            </p:sp>
            <p:sp>
              <p:nvSpPr>
                <p:cNvPr id="2974746" name="Rectangle 26"/>
                <p:cNvSpPr>
                  <a:spLocks noChangeArrowheads="1"/>
                </p:cNvSpPr>
                <p:nvPr/>
              </p:nvSpPr>
              <p:spPr bwMode="auto">
                <a:xfrm>
                  <a:off x="0" y="962"/>
                  <a:ext cx="1050" cy="40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74747" name="Group 27"/>
              <p:cNvGrpSpPr>
                <a:grpSpLocks/>
              </p:cNvGrpSpPr>
              <p:nvPr/>
            </p:nvGrpSpPr>
            <p:grpSpPr bwMode="auto">
              <a:xfrm>
                <a:off x="1050" y="962"/>
                <a:ext cx="908" cy="404"/>
                <a:chOff x="1050" y="962"/>
                <a:chExt cx="908" cy="404"/>
              </a:xfrm>
            </p:grpSpPr>
            <p:sp>
              <p:nvSpPr>
                <p:cNvPr id="2974748" name="Rectangle 28"/>
                <p:cNvSpPr>
                  <a:spLocks noChangeArrowheads="1"/>
                </p:cNvSpPr>
                <p:nvPr/>
              </p:nvSpPr>
              <p:spPr bwMode="auto">
                <a:xfrm>
                  <a:off x="1093" y="962"/>
                  <a:ext cx="822" cy="4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400" b="1">
                      <a:latin typeface="Verdana" pitchFamily="34" charset="0"/>
                      <a:cs typeface="Angsana New" pitchFamily="18" charset="-34"/>
                    </a:rPr>
                    <a:t>5-15 g/kg</a:t>
                  </a:r>
                  <a:endParaRPr lang="en-US" sz="4400" b="1">
                    <a:latin typeface="Times New Roman" pitchFamily="18" charset="0"/>
                    <a:cs typeface="Angsana New" pitchFamily="18" charset="-34"/>
                  </a:endParaRPr>
                </a:p>
              </p:txBody>
            </p:sp>
            <p:sp>
              <p:nvSpPr>
                <p:cNvPr id="2974749" name="Rectangle 29"/>
                <p:cNvSpPr>
                  <a:spLocks noChangeArrowheads="1"/>
                </p:cNvSpPr>
                <p:nvPr/>
              </p:nvSpPr>
              <p:spPr bwMode="auto">
                <a:xfrm>
                  <a:off x="1050" y="962"/>
                  <a:ext cx="908" cy="40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74750" name="Group 30"/>
              <p:cNvGrpSpPr>
                <a:grpSpLocks/>
              </p:cNvGrpSpPr>
              <p:nvPr/>
            </p:nvGrpSpPr>
            <p:grpSpPr bwMode="auto">
              <a:xfrm>
                <a:off x="1958" y="962"/>
                <a:ext cx="1532" cy="404"/>
                <a:chOff x="1958" y="962"/>
                <a:chExt cx="1532" cy="404"/>
              </a:xfrm>
            </p:grpSpPr>
            <p:sp>
              <p:nvSpPr>
                <p:cNvPr id="2974751" name="Rectangle 31"/>
                <p:cNvSpPr>
                  <a:spLocks noChangeArrowheads="1"/>
                </p:cNvSpPr>
                <p:nvPr/>
              </p:nvSpPr>
              <p:spPr bwMode="auto">
                <a:xfrm>
                  <a:off x="2001" y="962"/>
                  <a:ext cx="1446" cy="4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1400" b="1">
                      <a:latin typeface="Verdana" pitchFamily="34" charset="0"/>
                      <a:cs typeface="Angsana New" pitchFamily="18" charset="-34"/>
                    </a:rPr>
                    <a:t>between pint and quart (0.47-0.94L)</a:t>
                  </a:r>
                  <a:endParaRPr lang="en-US" sz="2400" b="1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l" eaLnBrk="0" hangingPunct="0"/>
                  <a:endParaRPr lang="en-US" sz="4400" b="1">
                    <a:latin typeface="Times New Roman" pitchFamily="18" charset="0"/>
                    <a:cs typeface="Angsana New" pitchFamily="18" charset="-34"/>
                  </a:endParaRPr>
                </a:p>
              </p:txBody>
            </p:sp>
            <p:sp>
              <p:nvSpPr>
                <p:cNvPr id="2974752" name="Rectangle 32"/>
                <p:cNvSpPr>
                  <a:spLocks noChangeArrowheads="1"/>
                </p:cNvSpPr>
                <p:nvPr/>
              </p:nvSpPr>
              <p:spPr bwMode="auto">
                <a:xfrm>
                  <a:off x="1958" y="962"/>
                  <a:ext cx="1532" cy="40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74753" name="Group 33"/>
              <p:cNvGrpSpPr>
                <a:grpSpLocks/>
              </p:cNvGrpSpPr>
              <p:nvPr/>
            </p:nvGrpSpPr>
            <p:grpSpPr bwMode="auto">
              <a:xfrm>
                <a:off x="0" y="1366"/>
                <a:ext cx="1050" cy="404"/>
                <a:chOff x="0" y="1366"/>
                <a:chExt cx="1050" cy="404"/>
              </a:xfrm>
            </p:grpSpPr>
            <p:sp>
              <p:nvSpPr>
                <p:cNvPr id="2974754" name="Rectangle 34"/>
                <p:cNvSpPr>
                  <a:spLocks noChangeArrowheads="1"/>
                </p:cNvSpPr>
                <p:nvPr/>
              </p:nvSpPr>
              <p:spPr bwMode="auto">
                <a:xfrm>
                  <a:off x="43" y="1366"/>
                  <a:ext cx="964" cy="4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292100" indent="-292100" algn="l"/>
                  <a:r>
                    <a:rPr lang="en-US" sz="1600" b="1">
                      <a:latin typeface="Verdana" pitchFamily="34" charset="0"/>
                      <a:cs typeface="Angsana New" pitchFamily="18" charset="-34"/>
                    </a:rPr>
                    <a:t>3. Moderately toxic</a:t>
                  </a:r>
                  <a:endParaRPr lang="en-US" sz="1600" b="1">
                    <a:latin typeface="Times New Roman" pitchFamily="18" charset="0"/>
                    <a:cs typeface="Times New Roman" pitchFamily="18" charset="0"/>
                  </a:endParaRPr>
                </a:p>
                <a:p>
                  <a:pPr marL="292100" indent="-292100" algn="l" eaLnBrk="0" hangingPunct="0"/>
                  <a:endParaRPr lang="en-US" sz="1600" b="1">
                    <a:latin typeface="Times New Roman" pitchFamily="18" charset="0"/>
                    <a:cs typeface="Angsana New" pitchFamily="18" charset="-34"/>
                  </a:endParaRPr>
                </a:p>
              </p:txBody>
            </p:sp>
            <p:sp>
              <p:nvSpPr>
                <p:cNvPr id="2974755" name="Rectangle 35"/>
                <p:cNvSpPr>
                  <a:spLocks noChangeArrowheads="1"/>
                </p:cNvSpPr>
                <p:nvPr/>
              </p:nvSpPr>
              <p:spPr bwMode="auto">
                <a:xfrm>
                  <a:off x="0" y="1366"/>
                  <a:ext cx="1050" cy="40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74756" name="Group 36"/>
              <p:cNvGrpSpPr>
                <a:grpSpLocks/>
              </p:cNvGrpSpPr>
              <p:nvPr/>
            </p:nvGrpSpPr>
            <p:grpSpPr bwMode="auto">
              <a:xfrm>
                <a:off x="1050" y="1366"/>
                <a:ext cx="908" cy="404"/>
                <a:chOff x="1050" y="1366"/>
                <a:chExt cx="908" cy="404"/>
              </a:xfrm>
            </p:grpSpPr>
            <p:sp>
              <p:nvSpPr>
                <p:cNvPr id="2974757" name="Rectangle 37"/>
                <p:cNvSpPr>
                  <a:spLocks noChangeArrowheads="1"/>
                </p:cNvSpPr>
                <p:nvPr/>
              </p:nvSpPr>
              <p:spPr bwMode="auto">
                <a:xfrm>
                  <a:off x="1093" y="1366"/>
                  <a:ext cx="822" cy="4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400" b="1">
                      <a:latin typeface="Verdana" pitchFamily="34" charset="0"/>
                      <a:cs typeface="Angsana New" pitchFamily="18" charset="-34"/>
                    </a:rPr>
                    <a:t>0.5-5 g/kg</a:t>
                  </a:r>
                  <a:endParaRPr lang="en-US" sz="2400" b="1"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endParaRPr lang="en-US" sz="4400" b="1">
                    <a:latin typeface="Times New Roman" pitchFamily="18" charset="0"/>
                    <a:cs typeface="Angsana New" pitchFamily="18" charset="-34"/>
                  </a:endParaRPr>
                </a:p>
              </p:txBody>
            </p:sp>
            <p:sp>
              <p:nvSpPr>
                <p:cNvPr id="2974758" name="Rectangle 38"/>
                <p:cNvSpPr>
                  <a:spLocks noChangeArrowheads="1"/>
                </p:cNvSpPr>
                <p:nvPr/>
              </p:nvSpPr>
              <p:spPr bwMode="auto">
                <a:xfrm>
                  <a:off x="1050" y="1366"/>
                  <a:ext cx="908" cy="40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74759" name="Group 39"/>
              <p:cNvGrpSpPr>
                <a:grpSpLocks/>
              </p:cNvGrpSpPr>
              <p:nvPr/>
            </p:nvGrpSpPr>
            <p:grpSpPr bwMode="auto">
              <a:xfrm>
                <a:off x="1958" y="1366"/>
                <a:ext cx="1532" cy="404"/>
                <a:chOff x="1958" y="1366"/>
                <a:chExt cx="1532" cy="404"/>
              </a:xfrm>
            </p:grpSpPr>
            <p:sp>
              <p:nvSpPr>
                <p:cNvPr id="2974760" name="Rectangle 40"/>
                <p:cNvSpPr>
                  <a:spLocks noChangeArrowheads="1"/>
                </p:cNvSpPr>
                <p:nvPr/>
              </p:nvSpPr>
              <p:spPr bwMode="auto">
                <a:xfrm>
                  <a:off x="2001" y="1366"/>
                  <a:ext cx="1446" cy="4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1400" b="1">
                      <a:latin typeface="Verdana" pitchFamily="34" charset="0"/>
                      <a:cs typeface="Angsana New" pitchFamily="18" charset="-34"/>
                    </a:rPr>
                    <a:t>between ounce and pint (28 mL-0.47L)</a:t>
                  </a:r>
                  <a:endParaRPr lang="en-US" sz="4400" b="1">
                    <a:latin typeface="Times New Roman" pitchFamily="18" charset="0"/>
                    <a:cs typeface="Angsana New" pitchFamily="18" charset="-34"/>
                  </a:endParaRPr>
                </a:p>
              </p:txBody>
            </p:sp>
            <p:sp>
              <p:nvSpPr>
                <p:cNvPr id="2974761" name="Rectangle 41"/>
                <p:cNvSpPr>
                  <a:spLocks noChangeArrowheads="1"/>
                </p:cNvSpPr>
                <p:nvPr/>
              </p:nvSpPr>
              <p:spPr bwMode="auto">
                <a:xfrm>
                  <a:off x="1958" y="1366"/>
                  <a:ext cx="1532" cy="40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74762" name="Group 42"/>
              <p:cNvGrpSpPr>
                <a:grpSpLocks/>
              </p:cNvGrpSpPr>
              <p:nvPr/>
            </p:nvGrpSpPr>
            <p:grpSpPr bwMode="auto">
              <a:xfrm>
                <a:off x="0" y="1770"/>
                <a:ext cx="1050" cy="404"/>
                <a:chOff x="0" y="1770"/>
                <a:chExt cx="1050" cy="404"/>
              </a:xfrm>
            </p:grpSpPr>
            <p:sp>
              <p:nvSpPr>
                <p:cNvPr id="2974763" name="Rectangle 43"/>
                <p:cNvSpPr>
                  <a:spLocks noChangeArrowheads="1"/>
                </p:cNvSpPr>
                <p:nvPr/>
              </p:nvSpPr>
              <p:spPr bwMode="auto">
                <a:xfrm>
                  <a:off x="43" y="1770"/>
                  <a:ext cx="964" cy="4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1800" b="1">
                      <a:latin typeface="Verdana" pitchFamily="34" charset="0"/>
                      <a:cs typeface="Angsana New" pitchFamily="18" charset="-34"/>
                    </a:rPr>
                    <a:t>4. Very toxic</a:t>
                  </a:r>
                  <a:endParaRPr lang="en-US" sz="1800" b="1">
                    <a:latin typeface="Times New Roman" pitchFamily="18" charset="0"/>
                    <a:cs typeface="Angsana New" pitchFamily="18" charset="-34"/>
                  </a:endParaRPr>
                </a:p>
              </p:txBody>
            </p:sp>
            <p:sp>
              <p:nvSpPr>
                <p:cNvPr id="2974764" name="Rectangle 44"/>
                <p:cNvSpPr>
                  <a:spLocks noChangeArrowheads="1"/>
                </p:cNvSpPr>
                <p:nvPr/>
              </p:nvSpPr>
              <p:spPr bwMode="auto">
                <a:xfrm>
                  <a:off x="0" y="1770"/>
                  <a:ext cx="1050" cy="40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74765" name="Group 45"/>
              <p:cNvGrpSpPr>
                <a:grpSpLocks/>
              </p:cNvGrpSpPr>
              <p:nvPr/>
            </p:nvGrpSpPr>
            <p:grpSpPr bwMode="auto">
              <a:xfrm>
                <a:off x="1050" y="1770"/>
                <a:ext cx="908" cy="404"/>
                <a:chOff x="1050" y="1770"/>
                <a:chExt cx="908" cy="404"/>
              </a:xfrm>
            </p:grpSpPr>
            <p:sp>
              <p:nvSpPr>
                <p:cNvPr id="2974766" name="Rectangle 46"/>
                <p:cNvSpPr>
                  <a:spLocks noChangeArrowheads="1"/>
                </p:cNvSpPr>
                <p:nvPr/>
              </p:nvSpPr>
              <p:spPr bwMode="auto">
                <a:xfrm>
                  <a:off x="1093" y="1770"/>
                  <a:ext cx="822" cy="4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400" b="1">
                      <a:latin typeface="Verdana" pitchFamily="34" charset="0"/>
                      <a:cs typeface="Angsana New" pitchFamily="18" charset="-34"/>
                    </a:rPr>
                    <a:t>50-500 mg/kg</a:t>
                  </a:r>
                  <a:endParaRPr lang="en-US" sz="2400" b="1"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endParaRPr lang="en-US" sz="2800" b="1">
                    <a:latin typeface="Times New Roman" pitchFamily="18" charset="0"/>
                    <a:cs typeface="Angsana New" pitchFamily="18" charset="-34"/>
                  </a:endParaRPr>
                </a:p>
              </p:txBody>
            </p:sp>
            <p:sp>
              <p:nvSpPr>
                <p:cNvPr id="2974767" name="Rectangle 47"/>
                <p:cNvSpPr>
                  <a:spLocks noChangeArrowheads="1"/>
                </p:cNvSpPr>
                <p:nvPr/>
              </p:nvSpPr>
              <p:spPr bwMode="auto">
                <a:xfrm>
                  <a:off x="1050" y="1770"/>
                  <a:ext cx="908" cy="40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74768" name="Group 48"/>
              <p:cNvGrpSpPr>
                <a:grpSpLocks/>
              </p:cNvGrpSpPr>
              <p:nvPr/>
            </p:nvGrpSpPr>
            <p:grpSpPr bwMode="auto">
              <a:xfrm>
                <a:off x="1958" y="1770"/>
                <a:ext cx="1532" cy="404"/>
                <a:chOff x="1958" y="1770"/>
                <a:chExt cx="1532" cy="404"/>
              </a:xfrm>
            </p:grpSpPr>
            <p:sp>
              <p:nvSpPr>
                <p:cNvPr id="2974769" name="Rectangle 49"/>
                <p:cNvSpPr>
                  <a:spLocks noChangeArrowheads="1"/>
                </p:cNvSpPr>
                <p:nvPr/>
              </p:nvSpPr>
              <p:spPr bwMode="auto">
                <a:xfrm>
                  <a:off x="2001" y="1770"/>
                  <a:ext cx="1446" cy="4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1400" b="1">
                      <a:latin typeface="Verdana" pitchFamily="34" charset="0"/>
                      <a:cs typeface="Angsana New" pitchFamily="18" charset="-34"/>
                    </a:rPr>
                    <a:t>between teaspoon and ounce (5-28 mL)</a:t>
                  </a:r>
                  <a:endParaRPr lang="en-US" sz="2400" b="1">
                    <a:latin typeface="Times New Roman" pitchFamily="18" charset="0"/>
                    <a:cs typeface="Angsana New" pitchFamily="18" charset="-34"/>
                  </a:endParaRPr>
                </a:p>
              </p:txBody>
            </p:sp>
            <p:sp>
              <p:nvSpPr>
                <p:cNvPr id="2974770" name="Rectangle 50"/>
                <p:cNvSpPr>
                  <a:spLocks noChangeArrowheads="1"/>
                </p:cNvSpPr>
                <p:nvPr/>
              </p:nvSpPr>
              <p:spPr bwMode="auto">
                <a:xfrm>
                  <a:off x="1958" y="1770"/>
                  <a:ext cx="1532" cy="40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74771" name="Group 51"/>
              <p:cNvGrpSpPr>
                <a:grpSpLocks/>
              </p:cNvGrpSpPr>
              <p:nvPr/>
            </p:nvGrpSpPr>
            <p:grpSpPr bwMode="auto">
              <a:xfrm>
                <a:off x="0" y="2174"/>
                <a:ext cx="1050" cy="404"/>
                <a:chOff x="0" y="2174"/>
                <a:chExt cx="1050" cy="404"/>
              </a:xfrm>
            </p:grpSpPr>
            <p:sp>
              <p:nvSpPr>
                <p:cNvPr id="2974772" name="Rectangle 52"/>
                <p:cNvSpPr>
                  <a:spLocks noChangeArrowheads="1"/>
                </p:cNvSpPr>
                <p:nvPr/>
              </p:nvSpPr>
              <p:spPr bwMode="auto">
                <a:xfrm>
                  <a:off x="43" y="2174"/>
                  <a:ext cx="964" cy="4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292100" indent="-292100" algn="l"/>
                  <a:r>
                    <a:rPr lang="en-US" sz="1800" b="1">
                      <a:latin typeface="Verdana" pitchFamily="34" charset="0"/>
                      <a:cs typeface="Angsana New" pitchFamily="18" charset="-34"/>
                    </a:rPr>
                    <a:t>5. Extremely toxic</a:t>
                  </a:r>
                  <a:endParaRPr lang="en-US" sz="4000" b="1">
                    <a:latin typeface="Times New Roman" pitchFamily="18" charset="0"/>
                    <a:cs typeface="Angsana New" pitchFamily="18" charset="-34"/>
                  </a:endParaRPr>
                </a:p>
              </p:txBody>
            </p:sp>
            <p:sp>
              <p:nvSpPr>
                <p:cNvPr id="2974773" name="Rectangle 53"/>
                <p:cNvSpPr>
                  <a:spLocks noChangeArrowheads="1"/>
                </p:cNvSpPr>
                <p:nvPr/>
              </p:nvSpPr>
              <p:spPr bwMode="auto">
                <a:xfrm>
                  <a:off x="0" y="2174"/>
                  <a:ext cx="1050" cy="40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74774" name="Group 54"/>
              <p:cNvGrpSpPr>
                <a:grpSpLocks/>
              </p:cNvGrpSpPr>
              <p:nvPr/>
            </p:nvGrpSpPr>
            <p:grpSpPr bwMode="auto">
              <a:xfrm>
                <a:off x="1050" y="2174"/>
                <a:ext cx="908" cy="404"/>
                <a:chOff x="1050" y="2174"/>
                <a:chExt cx="908" cy="404"/>
              </a:xfrm>
            </p:grpSpPr>
            <p:sp>
              <p:nvSpPr>
                <p:cNvPr id="2974775" name="Rectangle 55"/>
                <p:cNvSpPr>
                  <a:spLocks noChangeArrowheads="1"/>
                </p:cNvSpPr>
                <p:nvPr/>
              </p:nvSpPr>
              <p:spPr bwMode="auto">
                <a:xfrm>
                  <a:off x="1093" y="2174"/>
                  <a:ext cx="822" cy="4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400" b="1">
                      <a:latin typeface="Verdana" pitchFamily="34" charset="0"/>
                      <a:cs typeface="Angsana New" pitchFamily="18" charset="-34"/>
                    </a:rPr>
                    <a:t>5-50 mg/kg</a:t>
                  </a:r>
                  <a:endParaRPr lang="en-US" sz="2400" b="1">
                    <a:latin typeface="Verdana" pitchFamily="34" charset="0"/>
                    <a:cs typeface="Angsana New" pitchFamily="18" charset="-34"/>
                  </a:endParaRPr>
                </a:p>
                <a:p>
                  <a:pPr eaLnBrk="0" hangingPunct="0"/>
                  <a:endParaRPr lang="en-US" sz="4400" b="1">
                    <a:latin typeface="Verdana" pitchFamily="34" charset="0"/>
                    <a:cs typeface="Angsana New" pitchFamily="18" charset="-34"/>
                  </a:endParaRPr>
                </a:p>
              </p:txBody>
            </p:sp>
            <p:sp>
              <p:nvSpPr>
                <p:cNvPr id="2974776" name="Rectangle 56"/>
                <p:cNvSpPr>
                  <a:spLocks noChangeArrowheads="1"/>
                </p:cNvSpPr>
                <p:nvPr/>
              </p:nvSpPr>
              <p:spPr bwMode="auto">
                <a:xfrm>
                  <a:off x="1050" y="2174"/>
                  <a:ext cx="908" cy="40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74777" name="Group 57"/>
              <p:cNvGrpSpPr>
                <a:grpSpLocks/>
              </p:cNvGrpSpPr>
              <p:nvPr/>
            </p:nvGrpSpPr>
            <p:grpSpPr bwMode="auto">
              <a:xfrm>
                <a:off x="1958" y="2174"/>
                <a:ext cx="1532" cy="404"/>
                <a:chOff x="1958" y="2174"/>
                <a:chExt cx="1532" cy="404"/>
              </a:xfrm>
            </p:grpSpPr>
            <p:sp>
              <p:nvSpPr>
                <p:cNvPr id="2974778" name="Rectangle 58"/>
                <p:cNvSpPr>
                  <a:spLocks noChangeArrowheads="1"/>
                </p:cNvSpPr>
                <p:nvPr/>
              </p:nvSpPr>
              <p:spPr bwMode="auto">
                <a:xfrm>
                  <a:off x="2001" y="2174"/>
                  <a:ext cx="1446" cy="4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1400" b="1">
                      <a:latin typeface="Verdana" pitchFamily="34" charset="0"/>
                      <a:cs typeface="Angsana New" pitchFamily="18" charset="-34"/>
                    </a:rPr>
                    <a:t>between 7 drops and teaspoon</a:t>
                  </a:r>
                  <a:endParaRPr lang="en-US" sz="4400" b="1">
                    <a:latin typeface="Times New Roman" pitchFamily="18" charset="0"/>
                    <a:cs typeface="Angsana New" pitchFamily="18" charset="-34"/>
                  </a:endParaRPr>
                </a:p>
              </p:txBody>
            </p:sp>
            <p:sp>
              <p:nvSpPr>
                <p:cNvPr id="2974779" name="Rectangle 59"/>
                <p:cNvSpPr>
                  <a:spLocks noChangeArrowheads="1"/>
                </p:cNvSpPr>
                <p:nvPr/>
              </p:nvSpPr>
              <p:spPr bwMode="auto">
                <a:xfrm>
                  <a:off x="1958" y="2174"/>
                  <a:ext cx="1532" cy="40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74780" name="Group 60"/>
              <p:cNvGrpSpPr>
                <a:grpSpLocks/>
              </p:cNvGrpSpPr>
              <p:nvPr/>
            </p:nvGrpSpPr>
            <p:grpSpPr bwMode="auto">
              <a:xfrm>
                <a:off x="0" y="2578"/>
                <a:ext cx="1050" cy="538"/>
                <a:chOff x="0" y="2578"/>
                <a:chExt cx="1050" cy="538"/>
              </a:xfrm>
            </p:grpSpPr>
            <p:sp>
              <p:nvSpPr>
                <p:cNvPr id="2974781" name="Rectangle 61"/>
                <p:cNvSpPr>
                  <a:spLocks noChangeArrowheads="1"/>
                </p:cNvSpPr>
                <p:nvPr/>
              </p:nvSpPr>
              <p:spPr bwMode="auto">
                <a:xfrm>
                  <a:off x="43" y="2578"/>
                  <a:ext cx="964" cy="5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1800" b="1">
                      <a:latin typeface="Verdana" pitchFamily="34" charset="0"/>
                      <a:cs typeface="Angsana New" pitchFamily="18" charset="-34"/>
                    </a:rPr>
                    <a:t>6. Supertoxic</a:t>
                  </a:r>
                  <a:endParaRPr lang="en-US" sz="1800" b="1">
                    <a:latin typeface="Times New Roman" pitchFamily="18" charset="0"/>
                    <a:cs typeface="Angsana New" pitchFamily="18" charset="-34"/>
                  </a:endParaRPr>
                </a:p>
              </p:txBody>
            </p:sp>
            <p:sp>
              <p:nvSpPr>
                <p:cNvPr id="2974782" name="Rectangle 62"/>
                <p:cNvSpPr>
                  <a:spLocks noChangeArrowheads="1"/>
                </p:cNvSpPr>
                <p:nvPr/>
              </p:nvSpPr>
              <p:spPr bwMode="auto">
                <a:xfrm>
                  <a:off x="0" y="2578"/>
                  <a:ext cx="1050" cy="53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74783" name="Group 63"/>
              <p:cNvGrpSpPr>
                <a:grpSpLocks/>
              </p:cNvGrpSpPr>
              <p:nvPr/>
            </p:nvGrpSpPr>
            <p:grpSpPr bwMode="auto">
              <a:xfrm>
                <a:off x="1050" y="2578"/>
                <a:ext cx="908" cy="538"/>
                <a:chOff x="1050" y="2578"/>
                <a:chExt cx="908" cy="538"/>
              </a:xfrm>
            </p:grpSpPr>
            <p:sp>
              <p:nvSpPr>
                <p:cNvPr id="2974784" name="Rectangle 64"/>
                <p:cNvSpPr>
                  <a:spLocks noChangeArrowheads="1"/>
                </p:cNvSpPr>
                <p:nvPr/>
              </p:nvSpPr>
              <p:spPr bwMode="auto">
                <a:xfrm>
                  <a:off x="1093" y="2578"/>
                  <a:ext cx="822" cy="5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400" b="1">
                      <a:latin typeface="Verdana" pitchFamily="34" charset="0"/>
                      <a:cs typeface="Angsana New" pitchFamily="18" charset="-34"/>
                    </a:rPr>
                    <a:t>&lt; 5 mg/kg</a:t>
                  </a:r>
                  <a:endParaRPr lang="en-US" sz="4400" b="1">
                    <a:latin typeface="Times New Roman" pitchFamily="18" charset="0"/>
                    <a:cs typeface="Angsana New" pitchFamily="18" charset="-34"/>
                  </a:endParaRPr>
                </a:p>
              </p:txBody>
            </p:sp>
            <p:sp>
              <p:nvSpPr>
                <p:cNvPr id="2974785" name="Rectangle 65"/>
                <p:cNvSpPr>
                  <a:spLocks noChangeArrowheads="1"/>
                </p:cNvSpPr>
                <p:nvPr/>
              </p:nvSpPr>
              <p:spPr bwMode="auto">
                <a:xfrm>
                  <a:off x="1050" y="2578"/>
                  <a:ext cx="908" cy="53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74786" name="Group 66"/>
              <p:cNvGrpSpPr>
                <a:grpSpLocks/>
              </p:cNvGrpSpPr>
              <p:nvPr/>
            </p:nvGrpSpPr>
            <p:grpSpPr bwMode="auto">
              <a:xfrm>
                <a:off x="1958" y="2578"/>
                <a:ext cx="1532" cy="538"/>
                <a:chOff x="1958" y="2578"/>
                <a:chExt cx="1532" cy="538"/>
              </a:xfrm>
            </p:grpSpPr>
            <p:sp>
              <p:nvSpPr>
                <p:cNvPr id="2974787" name="Rectangle 67"/>
                <p:cNvSpPr>
                  <a:spLocks noChangeArrowheads="1"/>
                </p:cNvSpPr>
                <p:nvPr/>
              </p:nvSpPr>
              <p:spPr bwMode="auto">
                <a:xfrm>
                  <a:off x="2001" y="2578"/>
                  <a:ext cx="1446" cy="5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1400" b="1">
                      <a:latin typeface="Verdana" pitchFamily="34" charset="0"/>
                      <a:cs typeface="Angsana New" pitchFamily="18" charset="-34"/>
                    </a:rPr>
                    <a:t>a taste (less than 7 drops)</a:t>
                  </a:r>
                  <a:endParaRPr lang="en-US" sz="2800" b="1">
                    <a:latin typeface="Times New Roman" pitchFamily="18" charset="0"/>
                    <a:cs typeface="Angsana New" pitchFamily="18" charset="-34"/>
                  </a:endParaRPr>
                </a:p>
              </p:txBody>
            </p:sp>
            <p:sp>
              <p:nvSpPr>
                <p:cNvPr id="2974788" name="Rectangle 68"/>
                <p:cNvSpPr>
                  <a:spLocks noChangeArrowheads="1"/>
                </p:cNvSpPr>
                <p:nvPr/>
              </p:nvSpPr>
              <p:spPr bwMode="auto">
                <a:xfrm>
                  <a:off x="1958" y="2578"/>
                  <a:ext cx="1532" cy="53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974789" name="Rectangle 69"/>
            <p:cNvSpPr>
              <a:spLocks noChangeArrowheads="1"/>
            </p:cNvSpPr>
            <p:nvPr/>
          </p:nvSpPr>
          <p:spPr bwMode="auto">
            <a:xfrm>
              <a:off x="-3" y="-3"/>
              <a:ext cx="3496" cy="3122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4790" name="WordArt 70"/>
          <p:cNvSpPr>
            <a:spLocks noChangeArrowheads="1" noChangeShapeType="1" noTextEdit="1"/>
          </p:cNvSpPr>
          <p:nvPr/>
        </p:nvSpPr>
        <p:spPr bwMode="auto">
          <a:xfrm>
            <a:off x="3200400" y="228600"/>
            <a:ext cx="27622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Toxicity rating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6509" name="Object 1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219200" y="4648200"/>
          <a:ext cx="609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8888" name="Clip" r:id="rId3" imgW="2520720" imgH="4822200" progId="">
                  <p:embed/>
                </p:oleObj>
              </mc:Choice>
              <mc:Fallback>
                <p:oleObj name="Clip" r:id="rId3" imgW="2520720" imgH="48222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648200"/>
                        <a:ext cx="6096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6508" name="Picture 1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286000" y="4343400"/>
            <a:ext cx="609600" cy="609600"/>
          </a:xfrm>
          <a:ln/>
        </p:spPr>
      </p:pic>
      <p:graphicFrame>
        <p:nvGraphicFramePr>
          <p:cNvPr id="2666512" name="Object 1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124200" y="4343400"/>
          <a:ext cx="1219200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8889" name="Clip" r:id="rId6" imgW="5128560" imgH="1714320" progId="">
                  <p:embed/>
                </p:oleObj>
              </mc:Choice>
              <mc:Fallback>
                <p:oleObj name="Clip" r:id="rId6" imgW="5128560" imgH="171432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343400"/>
                        <a:ext cx="1219200" cy="579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6515" name="Object 19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2514600" y="5105400"/>
          <a:ext cx="144650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8890" name="Clip" r:id="rId8" imgW="6117840" imgH="3224160" progId="">
                  <p:embed/>
                </p:oleObj>
              </mc:Choice>
              <mc:Fallback>
                <p:oleObj name="Clip" r:id="rId8" imgW="6117840" imgH="322416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105400"/>
                        <a:ext cx="1446508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6518" name="Picture 22" descr="j009007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00575" y="1219200"/>
            <a:ext cx="454342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6519" name="Rectangle 23"/>
          <p:cNvSpPr>
            <a:spLocks noChangeArrowheads="1"/>
          </p:cNvSpPr>
          <p:nvPr/>
        </p:nvSpPr>
        <p:spPr bwMode="auto">
          <a:xfrm>
            <a:off x="0" y="228600"/>
            <a:ext cx="4572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800" dirty="0">
                <a:latin typeface="Arial" pitchFamily="34" charset="0"/>
                <a:cs typeface="Arial" pitchFamily="34" charset="0"/>
              </a:rPr>
              <a:t>1900 ~ Modern Era</a:t>
            </a:r>
          </a:p>
          <a:p>
            <a:pPr algn="l"/>
            <a:r>
              <a:rPr lang="en-US" sz="2800" dirty="0">
                <a:latin typeface="Arial" pitchFamily="34" charset="0"/>
                <a:cs typeface="Arial" pitchFamily="34" charset="0"/>
              </a:rPr>
              <a:t>     -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Efficacy and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Safety</a:t>
            </a:r>
          </a:p>
          <a:p>
            <a:pPr algn="l"/>
            <a:r>
              <a:rPr lang="en-US" sz="2400" dirty="0" smtClean="0">
                <a:latin typeface="Arial" pitchFamily="34" charset="0"/>
                <a:cs typeface="Arial" pitchFamily="34" charset="0"/>
              </a:rPr>
              <a:t>      - Modern Toxicology studies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400" dirty="0">
                <a:latin typeface="Arial" pitchFamily="34" charset="0"/>
                <a:cs typeface="Arial" pitchFamily="34" charset="0"/>
              </a:rPr>
              <a:t>      - Clinical Trial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295400" y="5029200"/>
            <a:ext cx="438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0781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5611813" cy="6858000"/>
          </a:xfrm>
          <a:noFill/>
          <a:ln/>
        </p:spPr>
      </p:pic>
      <p:pic>
        <p:nvPicPr>
          <p:cNvPr id="280781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624513" y="457200"/>
            <a:ext cx="3519487" cy="5715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762000" y="762000"/>
            <a:ext cx="8534400" cy="4267200"/>
            <a:chOff x="99" y="864"/>
            <a:chExt cx="4557" cy="1629"/>
          </a:xfrm>
        </p:grpSpPr>
        <p:pic>
          <p:nvPicPr>
            <p:cNvPr id="93187" name="Picture 3" descr="pk-balan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04" y="1536"/>
              <a:ext cx="3552" cy="957"/>
            </a:xfrm>
            <a:prstGeom prst="rect">
              <a:avLst/>
            </a:prstGeom>
            <a:noFill/>
          </p:spPr>
        </p:pic>
        <p:sp>
          <p:nvSpPr>
            <p:cNvPr id="93188" name="Text Box 4"/>
            <p:cNvSpPr txBox="1">
              <a:spLocks noChangeArrowheads="1"/>
            </p:cNvSpPr>
            <p:nvPr/>
          </p:nvSpPr>
          <p:spPr bwMode="auto">
            <a:xfrm>
              <a:off x="99" y="864"/>
              <a:ext cx="98" cy="19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endParaRPr lang="en-US" sz="2800">
                <a:solidFill>
                  <a:srgbClr val="FF9900"/>
                </a:solidFill>
              </a:endParaRPr>
            </a:p>
          </p:txBody>
        </p:sp>
        <p:sp>
          <p:nvSpPr>
            <p:cNvPr id="93189" name="Text Box 5"/>
            <p:cNvSpPr txBox="1">
              <a:spLocks noChangeArrowheads="1"/>
            </p:cNvSpPr>
            <p:nvPr/>
          </p:nvSpPr>
          <p:spPr bwMode="auto">
            <a:xfrm>
              <a:off x="1598" y="1178"/>
              <a:ext cx="98" cy="22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93190" name="Text Box 6"/>
            <p:cNvSpPr txBox="1">
              <a:spLocks noChangeArrowheads="1"/>
            </p:cNvSpPr>
            <p:nvPr/>
          </p:nvSpPr>
          <p:spPr bwMode="auto">
            <a:xfrm>
              <a:off x="3360" y="1178"/>
              <a:ext cx="158" cy="22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 b="1">
                  <a:solidFill>
                    <a:srgbClr val="FF0000"/>
                  </a:solidFill>
                </a:rPr>
                <a:t> </a:t>
              </a:r>
            </a:p>
          </p:txBody>
        </p:sp>
      </p:grpSp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1447800" y="685800"/>
            <a:ext cx="6934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3200" b="1"/>
              <a:t>Isoproterenol (Isoprel) Inhaler </a:t>
            </a:r>
          </a:p>
        </p:txBody>
      </p:sp>
      <p:sp>
        <p:nvSpPr>
          <p:cNvPr id="93192" name="Text Box 8"/>
          <p:cNvSpPr txBox="1">
            <a:spLocks noChangeArrowheads="1"/>
          </p:cNvSpPr>
          <p:nvPr/>
        </p:nvSpPr>
        <p:spPr bwMode="auto">
          <a:xfrm>
            <a:off x="1295400" y="1828800"/>
            <a:ext cx="28536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200" b="1" dirty="0"/>
              <a:t>Bronchodilator</a:t>
            </a:r>
          </a:p>
        </p:txBody>
      </p:sp>
      <p:sp>
        <p:nvSpPr>
          <p:cNvPr id="93193" name="Text Box 9"/>
          <p:cNvSpPr txBox="1">
            <a:spLocks noChangeArrowheads="1"/>
          </p:cNvSpPr>
          <p:nvPr/>
        </p:nvSpPr>
        <p:spPr bwMode="auto">
          <a:xfrm>
            <a:off x="4724400" y="1828800"/>
            <a:ext cx="26705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200" b="1" dirty="0"/>
              <a:t>Cardiac Arrest</a:t>
            </a:r>
          </a:p>
        </p:txBody>
      </p:sp>
      <p:graphicFrame>
        <p:nvGraphicFramePr>
          <p:cNvPr id="93194" name="Object 7"/>
          <p:cNvGraphicFramePr>
            <a:graphicFrameLocks noChangeAspect="1"/>
          </p:cNvGraphicFramePr>
          <p:nvPr/>
        </p:nvGraphicFramePr>
        <p:xfrm>
          <a:off x="2362200" y="2971800"/>
          <a:ext cx="3683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9910" name="Clip" r:id="rId4" imgW="2520720" imgH="4822200" progId="">
                  <p:embed/>
                </p:oleObj>
              </mc:Choice>
              <mc:Fallback>
                <p:oleObj name="Clip" r:id="rId4" imgW="2520720" imgH="482220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971800"/>
                        <a:ext cx="3683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3195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00" y="3048000"/>
            <a:ext cx="438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3196" name="Object 12"/>
          <p:cNvGraphicFramePr>
            <a:graphicFrameLocks noChangeAspect="1"/>
          </p:cNvGraphicFramePr>
          <p:nvPr/>
        </p:nvGraphicFramePr>
        <p:xfrm>
          <a:off x="0" y="1752600"/>
          <a:ext cx="1363663" cy="148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9911" name="Clip" r:id="rId7" imgW="4005000" imgH="4361400" progId="">
                  <p:embed/>
                </p:oleObj>
              </mc:Choice>
              <mc:Fallback>
                <p:oleObj name="Clip" r:id="rId7" imgW="4005000" imgH="43614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52600"/>
                        <a:ext cx="1363663" cy="14857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3197" name="Picture 39" descr="thumbnail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45668" y="1752600"/>
            <a:ext cx="1598332" cy="161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0" y="5257800"/>
            <a:ext cx="86148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Isoproterenol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 Pure beta receptor agonist ( non- selective)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                       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Tidak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mempunyai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efek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thd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alpha-receptor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                          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3714" name="Text Box 2"/>
          <p:cNvSpPr txBox="1">
            <a:spLocks noChangeArrowheads="1"/>
          </p:cNvSpPr>
          <p:nvPr/>
        </p:nvSpPr>
        <p:spPr bwMode="auto">
          <a:xfrm>
            <a:off x="492125" y="152400"/>
            <a:ext cx="8370888" cy="137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en-GB" sz="2400" b="1">
                <a:solidFill>
                  <a:srgbClr val="FFFF00"/>
                </a:solidFill>
              </a:rPr>
              <a:t>DRUG DISCOVERY &amp; DEVELOPMENT PROCESSES </a:t>
            </a:r>
            <a:endParaRPr lang="en-GB" sz="2400">
              <a:solidFill>
                <a:srgbClr val="FFFF00"/>
              </a:solidFill>
            </a:endParaRPr>
          </a:p>
          <a:p>
            <a:pPr algn="ctr" eaLnBrk="0" hangingPunct="0"/>
            <a:r>
              <a:rPr lang="en-GB" sz="1800" b="1">
                <a:solidFill>
                  <a:srgbClr val="FFFF00"/>
                </a:solidFill>
              </a:rPr>
              <a:t>Overall cost per marketed compound = $ 1 – 1.2 billion</a:t>
            </a:r>
          </a:p>
          <a:p>
            <a:pPr algn="ctr" eaLnBrk="0" hangingPunct="0"/>
            <a:r>
              <a:rPr lang="en-GB" sz="1800" b="1">
                <a:solidFill>
                  <a:srgbClr val="FFFF00"/>
                </a:solidFill>
              </a:rPr>
              <a:t>time-scale = 8 - 30 years</a:t>
            </a:r>
          </a:p>
          <a:p>
            <a:pPr algn="ctr" eaLnBrk="0" hangingPunct="0"/>
            <a:r>
              <a:rPr lang="en-GB" sz="1800" b="1">
                <a:solidFill>
                  <a:srgbClr val="FFFF00"/>
                </a:solidFill>
              </a:rPr>
              <a:t>Total patent lifetime = ~30 years</a:t>
            </a:r>
            <a:endParaRPr lang="en-GB" sz="2000" b="1">
              <a:solidFill>
                <a:srgbClr val="FFFF00"/>
              </a:solidFill>
            </a:endParaRPr>
          </a:p>
        </p:txBody>
      </p:sp>
      <p:sp>
        <p:nvSpPr>
          <p:cNvPr id="2803715" name="Text Box 3"/>
          <p:cNvSpPr txBox="1">
            <a:spLocks noChangeArrowheads="1"/>
          </p:cNvSpPr>
          <p:nvPr/>
        </p:nvSpPr>
        <p:spPr bwMode="auto">
          <a:xfrm>
            <a:off x="381000" y="1676400"/>
            <a:ext cx="1530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GB" sz="1800" b="1"/>
              <a:t>DRUG </a:t>
            </a:r>
          </a:p>
          <a:p>
            <a:pPr algn="ctr" eaLnBrk="0" hangingPunct="0"/>
            <a:r>
              <a:rPr lang="en-GB" sz="1800" b="1"/>
              <a:t>DISCOVERY</a:t>
            </a:r>
          </a:p>
        </p:txBody>
      </p:sp>
      <p:sp>
        <p:nvSpPr>
          <p:cNvPr id="2803716" name="Text Box 4"/>
          <p:cNvSpPr txBox="1">
            <a:spLocks noChangeArrowheads="1"/>
          </p:cNvSpPr>
          <p:nvPr/>
        </p:nvSpPr>
        <p:spPr bwMode="auto">
          <a:xfrm>
            <a:off x="2090738" y="1676400"/>
            <a:ext cx="1924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GB" sz="1800" b="1"/>
              <a:t>EARLY</a:t>
            </a:r>
          </a:p>
          <a:p>
            <a:pPr algn="ctr" eaLnBrk="0" hangingPunct="0"/>
            <a:r>
              <a:rPr lang="en-GB" sz="1800" b="1"/>
              <a:t>DEVELOPMENT</a:t>
            </a:r>
          </a:p>
        </p:txBody>
      </p:sp>
      <p:sp>
        <p:nvSpPr>
          <p:cNvPr id="2803717" name="Text Box 5"/>
          <p:cNvSpPr txBox="1">
            <a:spLocks noChangeArrowheads="1"/>
          </p:cNvSpPr>
          <p:nvPr/>
        </p:nvSpPr>
        <p:spPr bwMode="auto">
          <a:xfrm>
            <a:off x="5029200" y="1700213"/>
            <a:ext cx="3054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GB" sz="1800" b="1">
                <a:solidFill>
                  <a:srgbClr val="FFFF99"/>
                </a:solidFill>
              </a:rPr>
              <a:t>CLINICAL DEVELOPMENT</a:t>
            </a:r>
          </a:p>
        </p:txBody>
      </p:sp>
      <p:sp>
        <p:nvSpPr>
          <p:cNvPr id="2803718" name="Text Box 6"/>
          <p:cNvSpPr txBox="1">
            <a:spLocks noChangeArrowheads="1"/>
          </p:cNvSpPr>
          <p:nvPr/>
        </p:nvSpPr>
        <p:spPr bwMode="auto">
          <a:xfrm>
            <a:off x="4038600" y="1943100"/>
            <a:ext cx="984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GB" sz="1800" b="1">
                <a:solidFill>
                  <a:srgbClr val="FFFF99"/>
                </a:solidFill>
              </a:rPr>
              <a:t>Phase I</a:t>
            </a:r>
          </a:p>
        </p:txBody>
      </p:sp>
      <p:sp>
        <p:nvSpPr>
          <p:cNvPr id="2803719" name="Text Box 7"/>
          <p:cNvSpPr txBox="1">
            <a:spLocks noChangeArrowheads="1"/>
          </p:cNvSpPr>
          <p:nvPr/>
        </p:nvSpPr>
        <p:spPr bwMode="auto">
          <a:xfrm>
            <a:off x="5275263" y="1943100"/>
            <a:ext cx="1047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GB" sz="1800" b="1">
                <a:solidFill>
                  <a:srgbClr val="FFFF99"/>
                </a:solidFill>
              </a:rPr>
              <a:t>Phase II</a:t>
            </a:r>
          </a:p>
        </p:txBody>
      </p:sp>
      <p:sp>
        <p:nvSpPr>
          <p:cNvPr id="2803720" name="Text Box 8"/>
          <p:cNvSpPr txBox="1">
            <a:spLocks noChangeArrowheads="1"/>
          </p:cNvSpPr>
          <p:nvPr/>
        </p:nvSpPr>
        <p:spPr bwMode="auto">
          <a:xfrm>
            <a:off x="6400800" y="1943100"/>
            <a:ext cx="1111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GB" sz="1800" b="1">
                <a:solidFill>
                  <a:srgbClr val="FFFF99"/>
                </a:solidFill>
              </a:rPr>
              <a:t>Phase III</a:t>
            </a:r>
          </a:p>
        </p:txBody>
      </p:sp>
      <p:sp>
        <p:nvSpPr>
          <p:cNvPr id="2803721" name="Text Box 9"/>
          <p:cNvSpPr txBox="1">
            <a:spLocks noChangeArrowheads="1"/>
          </p:cNvSpPr>
          <p:nvPr/>
        </p:nvSpPr>
        <p:spPr bwMode="auto">
          <a:xfrm>
            <a:off x="7526338" y="1943100"/>
            <a:ext cx="1136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GB" sz="1800" b="1">
                <a:solidFill>
                  <a:srgbClr val="FFFF99"/>
                </a:solidFill>
              </a:rPr>
              <a:t>Phase IV</a:t>
            </a:r>
          </a:p>
        </p:txBody>
      </p:sp>
      <p:sp>
        <p:nvSpPr>
          <p:cNvPr id="2803722" name="Text Box 10"/>
          <p:cNvSpPr txBox="1">
            <a:spLocks noChangeArrowheads="1"/>
          </p:cNvSpPr>
          <p:nvPr/>
        </p:nvSpPr>
        <p:spPr bwMode="auto">
          <a:xfrm>
            <a:off x="593725" y="4811713"/>
            <a:ext cx="10652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GB" sz="1600" b="1" i="1"/>
              <a:t>2-5 years</a:t>
            </a:r>
          </a:p>
          <a:p>
            <a:pPr algn="l" eaLnBrk="0" hangingPunct="0"/>
            <a:r>
              <a:rPr lang="en-GB" sz="1600" b="1" i="1"/>
              <a:t>(10-20%)</a:t>
            </a:r>
          </a:p>
        </p:txBody>
      </p:sp>
      <p:sp>
        <p:nvSpPr>
          <p:cNvPr id="2803723" name="Text Box 11"/>
          <p:cNvSpPr txBox="1">
            <a:spLocks noChangeArrowheads="1"/>
          </p:cNvSpPr>
          <p:nvPr/>
        </p:nvSpPr>
        <p:spPr bwMode="auto">
          <a:xfrm>
            <a:off x="2560638" y="4811713"/>
            <a:ext cx="7953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GB" sz="1600" b="1" i="1"/>
              <a:t>1 year</a:t>
            </a:r>
          </a:p>
          <a:p>
            <a:pPr algn="l" eaLnBrk="0" hangingPunct="0"/>
            <a:r>
              <a:rPr lang="en-GB" sz="1600" b="1" i="1"/>
              <a:t>(3-5%)</a:t>
            </a:r>
          </a:p>
        </p:txBody>
      </p:sp>
      <p:sp>
        <p:nvSpPr>
          <p:cNvPr id="2803724" name="Text Box 12"/>
          <p:cNvSpPr txBox="1">
            <a:spLocks noChangeArrowheads="1"/>
          </p:cNvSpPr>
          <p:nvPr/>
        </p:nvSpPr>
        <p:spPr bwMode="auto">
          <a:xfrm>
            <a:off x="5546725" y="4811713"/>
            <a:ext cx="10652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GB" sz="1600" b="1" i="1"/>
              <a:t>5-7 years</a:t>
            </a:r>
          </a:p>
          <a:p>
            <a:pPr algn="l" eaLnBrk="0" hangingPunct="0"/>
            <a:r>
              <a:rPr lang="en-GB" sz="1600" b="1" i="1"/>
              <a:t>(1-2%)</a:t>
            </a:r>
          </a:p>
        </p:txBody>
      </p:sp>
      <p:sp>
        <p:nvSpPr>
          <p:cNvPr id="2803725" name="Text Box 13"/>
          <p:cNvSpPr txBox="1">
            <a:spLocks noChangeArrowheads="1"/>
          </p:cNvSpPr>
          <p:nvPr/>
        </p:nvSpPr>
        <p:spPr bwMode="auto">
          <a:xfrm>
            <a:off x="381000" y="2320925"/>
            <a:ext cx="19240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GB" sz="1600" b="1" i="1"/>
              <a:t>Target selection</a:t>
            </a:r>
          </a:p>
          <a:p>
            <a:pPr algn="l" eaLnBrk="0" hangingPunct="0"/>
            <a:r>
              <a:rPr lang="en-GB" sz="1600" b="1" i="1"/>
              <a:t>Lead-finding</a:t>
            </a:r>
          </a:p>
          <a:p>
            <a:pPr algn="l" eaLnBrk="0" hangingPunct="0"/>
            <a:r>
              <a:rPr lang="en-GB" sz="1600" b="1" i="1"/>
              <a:t>Lead optimisation</a:t>
            </a:r>
          </a:p>
          <a:p>
            <a:pPr algn="l" eaLnBrk="0" hangingPunct="0"/>
            <a:r>
              <a:rPr lang="en-GB" sz="1600" b="1" i="1"/>
              <a:t>Pharmacological</a:t>
            </a:r>
          </a:p>
          <a:p>
            <a:pPr algn="l" eaLnBrk="0" hangingPunct="0"/>
            <a:r>
              <a:rPr lang="en-GB" sz="1600" b="1" i="1"/>
              <a:t>profiling</a:t>
            </a:r>
          </a:p>
        </p:txBody>
      </p:sp>
      <p:sp>
        <p:nvSpPr>
          <p:cNvPr id="2803726" name="Text Box 14"/>
          <p:cNvSpPr txBox="1">
            <a:spLocks noChangeArrowheads="1"/>
          </p:cNvSpPr>
          <p:nvPr/>
        </p:nvSpPr>
        <p:spPr bwMode="auto">
          <a:xfrm>
            <a:off x="2133600" y="2320925"/>
            <a:ext cx="1853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GB" sz="1600" b="1" i="1" dirty="0"/>
              <a:t> </a:t>
            </a:r>
            <a:r>
              <a:rPr lang="en-GB" sz="1400" b="1" i="1" dirty="0"/>
              <a:t>Pharmacokinetics</a:t>
            </a:r>
          </a:p>
          <a:p>
            <a:pPr algn="l" eaLnBrk="0" hangingPunct="0"/>
            <a:r>
              <a:rPr lang="en-GB" sz="1400" b="1" i="1" dirty="0"/>
              <a:t>    Short-term</a:t>
            </a:r>
          </a:p>
          <a:p>
            <a:pPr algn="l" eaLnBrk="0" hangingPunct="0"/>
            <a:r>
              <a:rPr lang="en-GB" sz="1600" b="1" i="1" dirty="0"/>
              <a:t> </a:t>
            </a:r>
            <a:r>
              <a:rPr lang="en-GB" sz="2400" b="1" i="1" dirty="0" smtClean="0">
                <a:solidFill>
                  <a:srgbClr val="FF3300"/>
                </a:solidFill>
              </a:rPr>
              <a:t>Toxicology</a:t>
            </a:r>
            <a:endParaRPr lang="en-GB" sz="2400" b="1" i="1" dirty="0">
              <a:solidFill>
                <a:srgbClr val="FF3300"/>
              </a:solidFill>
            </a:endParaRPr>
          </a:p>
          <a:p>
            <a:pPr algn="l" eaLnBrk="0" hangingPunct="0"/>
            <a:r>
              <a:rPr lang="en-GB" sz="1600" b="1" i="1" dirty="0"/>
              <a:t>    </a:t>
            </a:r>
            <a:r>
              <a:rPr lang="en-GB" sz="1400" b="1" i="1" dirty="0"/>
              <a:t>Formulation</a:t>
            </a:r>
          </a:p>
          <a:p>
            <a:pPr algn="l" eaLnBrk="0" hangingPunct="0"/>
            <a:r>
              <a:rPr lang="en-GB" sz="1400" b="1" i="1" dirty="0"/>
              <a:t>Synthesis scale-up</a:t>
            </a:r>
          </a:p>
        </p:txBody>
      </p:sp>
      <p:sp>
        <p:nvSpPr>
          <p:cNvPr id="2803727" name="Text Box 15"/>
          <p:cNvSpPr txBox="1">
            <a:spLocks noChangeArrowheads="1"/>
          </p:cNvSpPr>
          <p:nvPr/>
        </p:nvSpPr>
        <p:spPr bwMode="auto">
          <a:xfrm>
            <a:off x="4037013" y="2309813"/>
            <a:ext cx="180181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eaLnBrk="0" hangingPunct="0"/>
            <a:r>
              <a:rPr lang="en-GB" sz="1600" b="1" i="1"/>
              <a:t>Pharmacokinetics,tolerability, side effects in healthy</a:t>
            </a:r>
          </a:p>
          <a:p>
            <a:pPr algn="l" eaLnBrk="0" hangingPunct="0"/>
            <a:r>
              <a:rPr lang="en-GB" sz="1600" b="1" i="1"/>
              <a:t>volunteers</a:t>
            </a:r>
          </a:p>
        </p:txBody>
      </p:sp>
      <p:sp>
        <p:nvSpPr>
          <p:cNvPr id="2803728" name="Text Box 16"/>
          <p:cNvSpPr txBox="1">
            <a:spLocks noChangeArrowheads="1"/>
          </p:cNvSpPr>
          <p:nvPr/>
        </p:nvSpPr>
        <p:spPr bwMode="auto">
          <a:xfrm>
            <a:off x="5275263" y="3205163"/>
            <a:ext cx="2184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GB" sz="1600" b="1" i="1"/>
              <a:t>Small-scale trials</a:t>
            </a:r>
          </a:p>
          <a:p>
            <a:pPr algn="l" eaLnBrk="0" hangingPunct="0"/>
            <a:r>
              <a:rPr lang="en-GB" sz="1600" b="1" i="1"/>
              <a:t>in patients to assess</a:t>
            </a:r>
          </a:p>
          <a:p>
            <a:pPr algn="l" eaLnBrk="0" hangingPunct="0"/>
            <a:r>
              <a:rPr lang="en-GB" sz="1600" b="1" i="1"/>
              <a:t>efficacy &amp; dosage</a:t>
            </a:r>
            <a:endParaRPr lang="en-GB" sz="1600" b="1"/>
          </a:p>
        </p:txBody>
      </p:sp>
      <p:sp>
        <p:nvSpPr>
          <p:cNvPr id="2803729" name="Text Box 17"/>
          <p:cNvSpPr txBox="1">
            <a:spLocks noChangeArrowheads="1"/>
          </p:cNvSpPr>
          <p:nvPr/>
        </p:nvSpPr>
        <p:spPr bwMode="auto">
          <a:xfrm>
            <a:off x="6461125" y="4130675"/>
            <a:ext cx="17113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GB" sz="1600" b="1" i="1"/>
              <a:t>Large-scale</a:t>
            </a:r>
          </a:p>
          <a:p>
            <a:pPr algn="l" eaLnBrk="0" hangingPunct="0"/>
            <a:r>
              <a:rPr lang="en-GB" sz="1600" b="1" i="1"/>
              <a:t>controlled trials</a:t>
            </a:r>
          </a:p>
        </p:txBody>
      </p:sp>
      <p:sp>
        <p:nvSpPr>
          <p:cNvPr id="2803730" name="Text Box 18"/>
          <p:cNvSpPr txBox="1">
            <a:spLocks noChangeArrowheads="1"/>
          </p:cNvSpPr>
          <p:nvPr/>
        </p:nvSpPr>
        <p:spPr bwMode="auto">
          <a:xfrm>
            <a:off x="7593013" y="4641850"/>
            <a:ext cx="155098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GB" sz="1600" b="1" i="1">
                <a:solidFill>
                  <a:srgbClr val="FFFF00"/>
                </a:solidFill>
              </a:rPr>
              <a:t>Post-marketing</a:t>
            </a:r>
          </a:p>
          <a:p>
            <a:pPr algn="l" eaLnBrk="0" hangingPunct="0"/>
            <a:r>
              <a:rPr lang="en-GB" sz="1600" b="1" i="1">
                <a:solidFill>
                  <a:srgbClr val="FFFF00"/>
                </a:solidFill>
              </a:rPr>
              <a:t>surveillance</a:t>
            </a:r>
          </a:p>
        </p:txBody>
      </p:sp>
      <p:sp>
        <p:nvSpPr>
          <p:cNvPr id="2803731" name="Text Box 19"/>
          <p:cNvSpPr txBox="1">
            <a:spLocks noChangeArrowheads="1"/>
          </p:cNvSpPr>
          <p:nvPr/>
        </p:nvSpPr>
        <p:spPr bwMode="auto">
          <a:xfrm>
            <a:off x="1660525" y="5573713"/>
            <a:ext cx="1141413" cy="590550"/>
          </a:xfrm>
          <a:prstGeom prst="rect">
            <a:avLst/>
          </a:prstGeom>
          <a:noFill/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GB" sz="1600" b="1" i="1" dirty="0">
                <a:solidFill>
                  <a:srgbClr val="FFFF00"/>
                </a:solidFill>
              </a:rPr>
              <a:t>Drug </a:t>
            </a:r>
          </a:p>
          <a:p>
            <a:pPr algn="l" eaLnBrk="0" hangingPunct="0"/>
            <a:r>
              <a:rPr lang="en-GB" sz="1600" b="1" i="1" dirty="0">
                <a:solidFill>
                  <a:srgbClr val="FFFF00"/>
                </a:solidFill>
              </a:rPr>
              <a:t>candidate</a:t>
            </a:r>
          </a:p>
        </p:txBody>
      </p:sp>
      <p:sp>
        <p:nvSpPr>
          <p:cNvPr id="2803732" name="Text Box 20"/>
          <p:cNvSpPr txBox="1">
            <a:spLocks noChangeArrowheads="1"/>
          </p:cNvSpPr>
          <p:nvPr/>
        </p:nvSpPr>
        <p:spPr bwMode="auto">
          <a:xfrm>
            <a:off x="3336925" y="5573713"/>
            <a:ext cx="1468438" cy="590550"/>
          </a:xfrm>
          <a:prstGeom prst="rect">
            <a:avLst/>
          </a:prstGeom>
          <a:noFill/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GB" sz="1600" b="1" i="1" dirty="0">
                <a:solidFill>
                  <a:srgbClr val="FFFF00"/>
                </a:solidFill>
              </a:rPr>
              <a:t>Development</a:t>
            </a:r>
          </a:p>
          <a:p>
            <a:pPr algn="l" eaLnBrk="0" hangingPunct="0"/>
            <a:r>
              <a:rPr lang="en-GB" sz="1600" b="1" i="1" dirty="0">
                <a:solidFill>
                  <a:srgbClr val="FFFF00"/>
                </a:solidFill>
              </a:rPr>
              <a:t>compound</a:t>
            </a:r>
          </a:p>
        </p:txBody>
      </p:sp>
      <p:sp>
        <p:nvSpPr>
          <p:cNvPr id="2803733" name="Text Box 21"/>
          <p:cNvSpPr txBox="1">
            <a:spLocks noChangeArrowheads="1"/>
          </p:cNvSpPr>
          <p:nvPr/>
        </p:nvSpPr>
        <p:spPr bwMode="auto">
          <a:xfrm>
            <a:off x="6470650" y="5562600"/>
            <a:ext cx="2251075" cy="590550"/>
          </a:xfrm>
          <a:prstGeom prst="rect">
            <a:avLst/>
          </a:prstGeom>
          <a:noFill/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GB" sz="1600" b="1" i="1" dirty="0">
                <a:solidFill>
                  <a:srgbClr val="FFFF00"/>
                </a:solidFill>
              </a:rPr>
              <a:t>Compound approved for marketing</a:t>
            </a:r>
          </a:p>
        </p:txBody>
      </p:sp>
      <p:sp>
        <p:nvSpPr>
          <p:cNvPr id="2803734" name="Line 22"/>
          <p:cNvSpPr>
            <a:spLocks noChangeShapeType="1"/>
          </p:cNvSpPr>
          <p:nvPr/>
        </p:nvSpPr>
        <p:spPr bwMode="auto">
          <a:xfrm flipV="1">
            <a:off x="1905000" y="3894138"/>
            <a:ext cx="0" cy="1668462"/>
          </a:xfrm>
          <a:prstGeom prst="line">
            <a:avLst/>
          </a:prstGeom>
          <a:noFill/>
          <a:ln w="57150">
            <a:solidFill>
              <a:srgbClr val="FFFF99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03735" name="Line 23"/>
          <p:cNvSpPr>
            <a:spLocks noChangeShapeType="1"/>
          </p:cNvSpPr>
          <p:nvPr/>
        </p:nvSpPr>
        <p:spPr bwMode="auto">
          <a:xfrm flipV="1">
            <a:off x="7526338" y="4724400"/>
            <a:ext cx="0" cy="838200"/>
          </a:xfrm>
          <a:prstGeom prst="line">
            <a:avLst/>
          </a:prstGeom>
          <a:noFill/>
          <a:ln w="57150">
            <a:solidFill>
              <a:srgbClr val="FFFF99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03736" name="Line 24"/>
          <p:cNvSpPr>
            <a:spLocks noChangeShapeType="1"/>
          </p:cNvSpPr>
          <p:nvPr/>
        </p:nvSpPr>
        <p:spPr bwMode="auto">
          <a:xfrm flipV="1">
            <a:off x="3962400" y="3886200"/>
            <a:ext cx="0" cy="1676400"/>
          </a:xfrm>
          <a:prstGeom prst="line">
            <a:avLst/>
          </a:prstGeom>
          <a:noFill/>
          <a:ln w="57150">
            <a:solidFill>
              <a:srgbClr val="FFFF99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03737" name="Text Box 25"/>
          <p:cNvSpPr txBox="1">
            <a:spLocks noChangeArrowheads="1"/>
          </p:cNvSpPr>
          <p:nvPr/>
        </p:nvSpPr>
        <p:spPr bwMode="auto">
          <a:xfrm>
            <a:off x="0" y="6426200"/>
            <a:ext cx="21447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n-GB" sz="1400" b="1"/>
              <a:t>Chao Han dkk,2010</a:t>
            </a:r>
          </a:p>
          <a:p>
            <a:pPr algn="l" eaLnBrk="0" hangingPunct="0">
              <a:lnSpc>
                <a:spcPct val="80000"/>
              </a:lnSpc>
            </a:pPr>
            <a:r>
              <a:rPr lang="en-GB" sz="1400" b="1"/>
              <a:t>Rick et al,2010</a:t>
            </a:r>
          </a:p>
        </p:txBody>
      </p:sp>
      <p:sp>
        <p:nvSpPr>
          <p:cNvPr id="2803738" name="Line 26"/>
          <p:cNvSpPr>
            <a:spLocks noChangeShapeType="1"/>
          </p:cNvSpPr>
          <p:nvPr/>
        </p:nvSpPr>
        <p:spPr bwMode="auto">
          <a:xfrm>
            <a:off x="0" y="2286000"/>
            <a:ext cx="9144000" cy="0"/>
          </a:xfrm>
          <a:prstGeom prst="line">
            <a:avLst/>
          </a:prstGeom>
          <a:noFill/>
          <a:ln w="117475">
            <a:solidFill>
              <a:srgbClr val="FFC000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03739" name="Line 27"/>
          <p:cNvSpPr>
            <a:spLocks noChangeShapeType="1"/>
          </p:cNvSpPr>
          <p:nvPr/>
        </p:nvSpPr>
        <p:spPr bwMode="auto">
          <a:xfrm>
            <a:off x="4038600" y="1752600"/>
            <a:ext cx="0" cy="1981200"/>
          </a:xfrm>
          <a:prstGeom prst="line">
            <a:avLst/>
          </a:prstGeom>
          <a:noFill/>
          <a:ln w="57150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4"/>
          <p:cNvSpPr>
            <a:spLocks noChangeArrowheads="1"/>
          </p:cNvSpPr>
          <p:nvPr/>
        </p:nvSpPr>
        <p:spPr bwMode="auto">
          <a:xfrm>
            <a:off x="381000" y="1981200"/>
            <a:ext cx="4097338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>
                <a:latin typeface="Century Gothic" pitchFamily="34" charset="0"/>
              </a:rPr>
              <a:t>Pharmacology :</a:t>
            </a:r>
          </a:p>
        </p:txBody>
      </p:sp>
      <p:sp>
        <p:nvSpPr>
          <p:cNvPr id="153603" name="TextBox 2"/>
          <p:cNvSpPr txBox="1">
            <a:spLocks noChangeArrowheads="1"/>
          </p:cNvSpPr>
          <p:nvPr/>
        </p:nvSpPr>
        <p:spPr bwMode="auto">
          <a:xfrm>
            <a:off x="228600" y="2743200"/>
            <a:ext cx="634981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 dirty="0" smtClean="0">
                <a:latin typeface="Century Gothic" pitchFamily="34" charset="0"/>
              </a:rPr>
              <a:t>  </a:t>
            </a:r>
            <a:r>
              <a:rPr lang="en-US" sz="4400" b="1" dirty="0" err="1" smtClean="0">
                <a:latin typeface="Century Gothic" pitchFamily="34" charset="0"/>
              </a:rPr>
              <a:t>Pharmakon</a:t>
            </a:r>
            <a:r>
              <a:rPr lang="en-US" sz="4400" b="1" dirty="0" smtClean="0">
                <a:latin typeface="Century Gothic" pitchFamily="34" charset="0"/>
              </a:rPr>
              <a:t>  + Logos?</a:t>
            </a:r>
            <a:endParaRPr lang="en-US" sz="4400" b="1" dirty="0">
              <a:latin typeface="Century Gothic" pitchFamily="34" charset="0"/>
            </a:endParaRPr>
          </a:p>
        </p:txBody>
      </p:sp>
      <p:sp>
        <p:nvSpPr>
          <p:cNvPr id="153604" name="Rectangle 4"/>
          <p:cNvSpPr>
            <a:spLocks noChangeArrowheads="1"/>
          </p:cNvSpPr>
          <p:nvPr/>
        </p:nvSpPr>
        <p:spPr bwMode="auto">
          <a:xfrm>
            <a:off x="533400" y="5486400"/>
            <a:ext cx="2842445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 dirty="0"/>
              <a:t>Toxicology :</a:t>
            </a:r>
            <a:endParaRPr lang="en-US" b="1" dirty="0"/>
          </a:p>
        </p:txBody>
      </p:sp>
      <p:sp>
        <p:nvSpPr>
          <p:cNvPr id="153605" name="TextBox 2"/>
          <p:cNvSpPr txBox="1">
            <a:spLocks noChangeArrowheads="1"/>
          </p:cNvSpPr>
          <p:nvPr/>
        </p:nvSpPr>
        <p:spPr bwMode="auto">
          <a:xfrm>
            <a:off x="228600" y="4495800"/>
            <a:ext cx="654538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 dirty="0">
                <a:latin typeface="Century Gothic" pitchFamily="34" charset="0"/>
              </a:rPr>
              <a:t> </a:t>
            </a:r>
            <a:r>
              <a:rPr lang="en-US" sz="4400" b="1" dirty="0" smtClean="0">
                <a:latin typeface="Century Gothic" pitchFamily="34" charset="0"/>
              </a:rPr>
              <a:t> </a:t>
            </a:r>
            <a:r>
              <a:rPr lang="en-US" sz="4400" b="1" dirty="0" err="1" smtClean="0">
                <a:latin typeface="Century Gothic" pitchFamily="34" charset="0"/>
              </a:rPr>
              <a:t>Toxikon</a:t>
            </a:r>
            <a:r>
              <a:rPr lang="en-US" sz="4400" b="1" dirty="0" smtClean="0">
                <a:latin typeface="Century Gothic" pitchFamily="34" charset="0"/>
              </a:rPr>
              <a:t>         +  Logos?</a:t>
            </a:r>
            <a:endParaRPr lang="en-US" sz="4400" b="1" dirty="0">
              <a:latin typeface="Century Gothic" pitchFamily="34" charset="0"/>
            </a:endParaRPr>
          </a:p>
        </p:txBody>
      </p:sp>
      <p:sp>
        <p:nvSpPr>
          <p:cNvPr id="153606" name="Rectangle 6"/>
          <p:cNvSpPr>
            <a:spLocks noChangeArrowheads="1"/>
          </p:cNvSpPr>
          <p:nvPr/>
        </p:nvSpPr>
        <p:spPr bwMode="auto">
          <a:xfrm>
            <a:off x="228600" y="1981200"/>
            <a:ext cx="6934200" cy="16002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07" name="Rectangle 7"/>
          <p:cNvSpPr>
            <a:spLocks noChangeArrowheads="1"/>
          </p:cNvSpPr>
          <p:nvPr/>
        </p:nvSpPr>
        <p:spPr bwMode="auto">
          <a:xfrm>
            <a:off x="152400" y="4267200"/>
            <a:ext cx="7010400" cy="1981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08" name="Line 8"/>
          <p:cNvSpPr>
            <a:spLocks noChangeShapeType="1"/>
          </p:cNvSpPr>
          <p:nvPr/>
        </p:nvSpPr>
        <p:spPr bwMode="auto">
          <a:xfrm>
            <a:off x="1752600" y="3657600"/>
            <a:ext cx="0" cy="8382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609" name="Line 9"/>
          <p:cNvSpPr>
            <a:spLocks noChangeShapeType="1"/>
          </p:cNvSpPr>
          <p:nvPr/>
        </p:nvSpPr>
        <p:spPr bwMode="auto">
          <a:xfrm>
            <a:off x="2057400" y="3657600"/>
            <a:ext cx="0" cy="8382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611" name="Rectangle 11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12" name="Rectangle 12"/>
          <p:cNvSpPr>
            <a:spLocks noChangeArrowheads="1"/>
          </p:cNvSpPr>
          <p:nvPr/>
        </p:nvSpPr>
        <p:spPr bwMode="auto">
          <a:xfrm>
            <a:off x="1567411" y="179388"/>
            <a:ext cx="4960396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000" b="1" dirty="0"/>
              <a:t>What is </a:t>
            </a:r>
            <a:r>
              <a:rPr lang="en-US" sz="4000" b="1" dirty="0" smtClean="0"/>
              <a:t>Toxicology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pic>
        <p:nvPicPr>
          <p:cNvPr id="12" name="Picture 10" descr="thumbna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391400" y="2362200"/>
            <a:ext cx="1752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457200" y="2819400"/>
            <a:ext cx="3352800" cy="228600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172200" y="1143000"/>
            <a:ext cx="27975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Old Greek =  poison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Modern Greek = Drug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/>
          <a:lstStyle/>
          <a:p>
            <a:r>
              <a:rPr lang="en-US" sz="3200" dirty="0" err="1">
                <a:solidFill>
                  <a:srgbClr val="FFFF00"/>
                </a:solidFill>
              </a:rPr>
              <a:t>Perkembangan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Ilmu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Toksikologi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2437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8229600" cy="4525963"/>
          </a:xfrm>
          <a:ln/>
        </p:spPr>
        <p:txBody>
          <a:bodyPr/>
          <a:lstStyle/>
          <a:p>
            <a:pPr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b="1">
                <a:solidFill>
                  <a:schemeClr val="bg1"/>
                </a:solidFill>
                <a:latin typeface="Arial Rounded MT Bold" pitchFamily="34" charset="0"/>
              </a:rPr>
              <a:t>Pharmacology</a:t>
            </a:r>
            <a:r>
              <a:rPr lang="en-US" sz="240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Arial Rounded MT Bold" pitchFamily="34" charset="0"/>
              </a:rPr>
              <a:t>(Pharmacon+Logos):</a:t>
            </a:r>
            <a:r>
              <a:rPr lang="en-US" sz="2400">
                <a:solidFill>
                  <a:srgbClr val="FFFF00"/>
                </a:solidFill>
                <a:latin typeface="Arial Rounded MT Bold" pitchFamily="34" charset="0"/>
              </a:rPr>
              <a:t>  Ilmu tentang  senyawa (obat) yang digunakan untuk mencegah, mendiagnosa, dan mengobati penyakit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b="1">
                <a:solidFill>
                  <a:schemeClr val="bg1"/>
                </a:solidFill>
                <a:latin typeface="Arial Rounded MT Bold" pitchFamily="34" charset="0"/>
              </a:rPr>
              <a:t>Toxicology (Toxicon + Logos)</a:t>
            </a:r>
            <a:r>
              <a:rPr lang="en-US" sz="2400" b="1">
                <a:solidFill>
                  <a:srgbClr val="FFFF00"/>
                </a:solidFill>
                <a:latin typeface="Arial Rounded MT Bold" pitchFamily="34" charset="0"/>
              </a:rPr>
              <a:t> :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sz="2400" b="1">
                <a:solidFill>
                  <a:srgbClr val="FFFF00"/>
                </a:solidFill>
                <a:latin typeface="Arial Rounded MT Bold" pitchFamily="34" charset="0"/>
              </a:rPr>
              <a:t>    Suatu cabang dari ilmu farmakologi yang mempelajari  efek yang tidak dikehendaki dari senyawa kimia pada sistem biologi (Undesirable) (ASPET,2000)</a:t>
            </a:r>
          </a:p>
          <a:p>
            <a:pPr>
              <a:lnSpc>
                <a:spcPct val="80000"/>
              </a:lnSpc>
            </a:pPr>
            <a:r>
              <a:rPr lang="en-US" sz="2400">
                <a:solidFill>
                  <a:schemeClr val="bg1"/>
                </a:solidFill>
                <a:latin typeface="Arial Rounded MT Bold" pitchFamily="34" charset="0"/>
              </a:rPr>
              <a:t>The Science of Poisons (ToxiCology)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rgbClr val="FFFF00"/>
                </a:solidFill>
                <a:latin typeface="Arial Rounded MT Bold" pitchFamily="34" charset="0"/>
              </a:rPr>
              <a:t>    The study of  toxic effects of chemicals on living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rgbClr val="FFFF00"/>
                </a:solidFill>
                <a:latin typeface="Arial Rounded MT Bold" pitchFamily="34" charset="0"/>
              </a:rPr>
              <a:t>    systems. Study oh how natural or man made poisons cause undesirable effects in living organism</a:t>
            </a:r>
          </a:p>
          <a:p>
            <a:pPr>
              <a:lnSpc>
                <a:spcPct val="80000"/>
              </a:lnSpc>
            </a:pPr>
            <a:r>
              <a:rPr lang="en-US" sz="2400">
                <a:solidFill>
                  <a:schemeClr val="bg1"/>
                </a:solidFill>
                <a:latin typeface="Arial Rounded MT Bold" pitchFamily="34" charset="0"/>
              </a:rPr>
              <a:t>PATHOLOGY: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rgbClr val="FFFF00"/>
                </a:solidFill>
                <a:latin typeface="Arial Rounded MT Bold" pitchFamily="34" charset="0"/>
              </a:rPr>
              <a:t>    Study of structural and functional changes in cells, tissues and organs after toxic exposure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US" sz="2400" b="1">
              <a:solidFill>
                <a:srgbClr val="FFFF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093336" y="56991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1800">
              <a:latin typeface="Arial" pitchFamily="34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33400" y="1295400"/>
            <a:ext cx="221887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Desirable</a:t>
            </a:r>
          </a:p>
          <a:p>
            <a:pPr algn="ctr"/>
            <a:r>
              <a:rPr lang="en-US" sz="2400" b="1" dirty="0" err="1" smtClean="0">
                <a:solidFill>
                  <a:srgbClr val="FFFF00"/>
                </a:solidFill>
              </a:rPr>
              <a:t>Diharapkan</a:t>
            </a:r>
            <a:endParaRPr lang="en-US" sz="2400" b="1" dirty="0">
              <a:solidFill>
                <a:srgbClr val="FFFF00"/>
              </a:solidFill>
            </a:endParaRPr>
          </a:p>
          <a:p>
            <a:pPr algn="ctr"/>
            <a:r>
              <a:rPr lang="en-US" sz="2400" b="1" dirty="0">
                <a:solidFill>
                  <a:srgbClr val="FFFF00"/>
                </a:solidFill>
              </a:rPr>
              <a:t>(Therapeutic) 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352800" y="1371600"/>
            <a:ext cx="274395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Undesirable</a:t>
            </a:r>
          </a:p>
          <a:p>
            <a:pPr algn="ctr"/>
            <a:r>
              <a:rPr lang="en-US" sz="2400" b="1" dirty="0" err="1" smtClean="0">
                <a:solidFill>
                  <a:srgbClr val="FFFF00"/>
                </a:solidFill>
              </a:rPr>
              <a:t>Tidak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Diharapkan</a:t>
            </a:r>
            <a:endParaRPr lang="en-US" sz="2400" b="1" dirty="0">
              <a:solidFill>
                <a:srgbClr val="FFFF00"/>
              </a:solidFill>
            </a:endParaRPr>
          </a:p>
          <a:p>
            <a:pPr algn="ctr"/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457200" y="3200400"/>
            <a:ext cx="516365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FFFF00"/>
                </a:solidFill>
              </a:rPr>
              <a:t>Non-deleterious</a:t>
            </a:r>
          </a:p>
          <a:p>
            <a:pPr algn="l"/>
            <a:r>
              <a:rPr lang="en-US" sz="2400" b="1" dirty="0">
                <a:solidFill>
                  <a:srgbClr val="FFFF00"/>
                </a:solidFill>
              </a:rPr>
              <a:t>(Side effects)</a:t>
            </a:r>
          </a:p>
          <a:p>
            <a:pPr algn="l"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  </a:t>
            </a:r>
            <a:endParaRPr lang="en-US" sz="2400" b="1" dirty="0">
              <a:solidFill>
                <a:srgbClr val="FFFF00"/>
              </a:solidFill>
            </a:endParaRPr>
          </a:p>
          <a:p>
            <a:endParaRPr lang="en-US" sz="2400" b="1" dirty="0">
              <a:solidFill>
                <a:srgbClr val="FFFF00"/>
              </a:solidFill>
            </a:endParaRPr>
          </a:p>
          <a:p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5715000" y="3200400"/>
            <a:ext cx="224894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FFFF00"/>
                </a:solidFill>
              </a:rPr>
              <a:t>Deleterious</a:t>
            </a:r>
          </a:p>
          <a:p>
            <a:pPr algn="l"/>
            <a:r>
              <a:rPr lang="en-US" sz="2400" b="1" dirty="0">
                <a:solidFill>
                  <a:srgbClr val="FFFF00"/>
                </a:solidFill>
              </a:rPr>
              <a:t>(Toxic effects)</a:t>
            </a:r>
          </a:p>
          <a:p>
            <a:pPr algn="l">
              <a:buFont typeface="Wingdings" pitchFamily="2" charset="2"/>
              <a:buNone/>
            </a:pP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H="1">
            <a:off x="1600200" y="838200"/>
            <a:ext cx="1295400" cy="3810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3200400" y="838200"/>
            <a:ext cx="1143000" cy="3810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 flipH="1">
            <a:off x="2743200" y="2286000"/>
            <a:ext cx="2057400" cy="7620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>
            <a:off x="5029200" y="2362200"/>
            <a:ext cx="1828800" cy="7620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1143000" y="228600"/>
            <a:ext cx="413446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FFFF00"/>
                </a:solidFill>
              </a:rPr>
              <a:t>Efek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Bahan</a:t>
            </a:r>
            <a:r>
              <a:rPr lang="en-US" sz="3600" b="1" dirty="0" smtClean="0">
                <a:solidFill>
                  <a:srgbClr val="FFFF00"/>
                </a:solidFill>
              </a:rPr>
              <a:t> / </a:t>
            </a:r>
            <a:r>
              <a:rPr lang="en-US" sz="3600" b="1" dirty="0" err="1" smtClean="0">
                <a:solidFill>
                  <a:srgbClr val="FFFF00"/>
                </a:solidFill>
              </a:rPr>
              <a:t>Obat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0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1600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19250" y="0"/>
            <a:ext cx="4681538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1874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0"/>
            <a:ext cx="7991475" cy="533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6101" name="Rectangle 5"/>
          <p:cNvSpPr>
            <a:spLocks noChangeArrowheads="1"/>
          </p:cNvSpPr>
          <p:nvPr/>
        </p:nvSpPr>
        <p:spPr bwMode="auto">
          <a:xfrm>
            <a:off x="457200" y="4191000"/>
            <a:ext cx="8153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>
                <a:solidFill>
                  <a:srgbClr val="FFFF00"/>
                </a:solidFill>
              </a:rPr>
              <a:t>-</a:t>
            </a:r>
          </a:p>
        </p:txBody>
      </p:sp>
      <p:pic>
        <p:nvPicPr>
          <p:cNvPr id="2436103" name="Picture 7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57200"/>
            <a:ext cx="9144000" cy="5461000"/>
          </a:xfrm>
          <a:noFill/>
          <a:ln/>
        </p:spPr>
      </p:pic>
      <p:sp>
        <p:nvSpPr>
          <p:cNvPr id="2436105" name="Text Box 9"/>
          <p:cNvSpPr txBox="1">
            <a:spLocks noChangeArrowheads="1"/>
          </p:cNvSpPr>
          <p:nvPr/>
        </p:nvSpPr>
        <p:spPr bwMode="auto">
          <a:xfrm>
            <a:off x="0" y="0"/>
            <a:ext cx="17827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 b="1"/>
              <a:t>DEFINISI </a:t>
            </a:r>
          </a:p>
        </p:txBody>
      </p:sp>
      <p:sp>
        <p:nvSpPr>
          <p:cNvPr id="2436107" name="Rectangle 11"/>
          <p:cNvSpPr>
            <a:spLocks noChangeArrowheads="1"/>
          </p:cNvSpPr>
          <p:nvPr/>
        </p:nvSpPr>
        <p:spPr bwMode="auto">
          <a:xfrm>
            <a:off x="177800" y="6096000"/>
            <a:ext cx="87693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GB">
                <a:latin typeface="Arial Rounded MT Bold" pitchFamily="34" charset="0"/>
              </a:rPr>
              <a:t>Toxicosis : disease state that results from exposure to a poison.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463"/>
            <a:ext cx="7772400" cy="1143000"/>
          </a:xfrm>
          <a:noFill/>
          <a:ln/>
        </p:spPr>
        <p:txBody>
          <a:bodyPr/>
          <a:lstStyle/>
          <a:p>
            <a:r>
              <a:rPr lang="en-US" dirty="0" err="1" smtClean="0">
                <a:solidFill>
                  <a:srgbClr val="FFFFFF"/>
                </a:solidFill>
              </a:rPr>
              <a:t>Toxicon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0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488" y="1227138"/>
            <a:ext cx="8382000" cy="46482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sz="31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10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3100" b="1" u="sng" dirty="0">
                <a:solidFill>
                  <a:srgbClr val="FFFFFF"/>
                </a:solidFill>
              </a:rPr>
              <a:t>Poisonous substances</a:t>
            </a:r>
            <a:r>
              <a:rPr lang="en-US" sz="3100" dirty="0">
                <a:solidFill>
                  <a:srgbClr val="FFFFFF"/>
                </a:solidFill>
              </a:rPr>
              <a:t> are produced by plants, animals, or bacteria.</a:t>
            </a:r>
            <a:br>
              <a:rPr lang="en-US" sz="3100" dirty="0">
                <a:solidFill>
                  <a:srgbClr val="FFFFFF"/>
                </a:solidFill>
              </a:rPr>
            </a:br>
            <a:endParaRPr lang="en-US" sz="16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3100" dirty="0">
                <a:solidFill>
                  <a:srgbClr val="FFFFFF"/>
                </a:solidFill>
              </a:rPr>
              <a:t>				    </a:t>
            </a:r>
            <a:r>
              <a:rPr lang="en-US" sz="3100" b="1" dirty="0" err="1">
                <a:solidFill>
                  <a:srgbClr val="FFFFFF"/>
                </a:solidFill>
              </a:rPr>
              <a:t>Phytotoxins</a:t>
            </a:r>
            <a:endParaRPr lang="en-US" sz="3100" b="1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3100" b="1" dirty="0">
                <a:solidFill>
                  <a:srgbClr val="FFFFFF"/>
                </a:solidFill>
              </a:rPr>
              <a:t>				    Zootoxins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100" b="1" dirty="0">
                <a:solidFill>
                  <a:srgbClr val="FFFFFF"/>
                </a:solidFill>
              </a:rPr>
              <a:t>				    </a:t>
            </a:r>
            <a:r>
              <a:rPr lang="en-US" sz="3100" b="1" dirty="0" err="1">
                <a:solidFill>
                  <a:srgbClr val="FFFFFF"/>
                </a:solidFill>
              </a:rPr>
              <a:t>Bacteriotoxins</a:t>
            </a:r>
            <a:endParaRPr lang="en-US" sz="31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3100" b="1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3100" b="1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3100" b="1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3100" b="1" dirty="0">
                <a:solidFill>
                  <a:srgbClr val="FFFFFF"/>
                </a:solidFill>
              </a:rPr>
              <a:t/>
            </a:r>
            <a:br>
              <a:rPr lang="en-US" sz="3100" b="1" dirty="0">
                <a:solidFill>
                  <a:srgbClr val="FFFFFF"/>
                </a:solidFill>
              </a:rPr>
            </a:br>
            <a:endParaRPr lang="en-US" sz="3100" b="1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3100" b="1" u="sng" dirty="0">
                <a:solidFill>
                  <a:srgbClr val="FFFFFF"/>
                </a:solidFill>
              </a:rPr>
              <a:t>Toxicant</a:t>
            </a:r>
            <a:r>
              <a:rPr lang="en-US" sz="3100" dirty="0">
                <a:solidFill>
                  <a:srgbClr val="FFFFFF"/>
                </a:solidFill>
              </a:rPr>
              <a:t> - the specific poisonous chemical.</a:t>
            </a:r>
            <a:br>
              <a:rPr lang="en-US" sz="3100" dirty="0">
                <a:solidFill>
                  <a:srgbClr val="FFFFFF"/>
                </a:solidFill>
              </a:rPr>
            </a:br>
            <a:endParaRPr lang="en-US" sz="1600" b="1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3100" b="1" u="sng" dirty="0" err="1">
                <a:solidFill>
                  <a:srgbClr val="FFFFFF"/>
                </a:solidFill>
              </a:rPr>
              <a:t>Xenobiotic</a:t>
            </a:r>
            <a:r>
              <a:rPr lang="en-US" sz="3100" dirty="0">
                <a:solidFill>
                  <a:srgbClr val="FFFFFF"/>
                </a:solidFill>
              </a:rPr>
              <a:t> - man-made substance and/or produced by but not normally found in the body.</a:t>
            </a:r>
          </a:p>
        </p:txBody>
      </p:sp>
      <p:pic>
        <p:nvPicPr>
          <p:cNvPr id="26040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5538" y="2819400"/>
            <a:ext cx="1668462" cy="1981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2604037" name="Picture 5" descr="poisonpla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124200"/>
            <a:ext cx="181133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04038" name="Line 6"/>
          <p:cNvSpPr>
            <a:spLocks noChangeShapeType="1"/>
          </p:cNvSpPr>
          <p:nvPr/>
        </p:nvSpPr>
        <p:spPr bwMode="auto">
          <a:xfrm flipH="1">
            <a:off x="2390775" y="2752725"/>
            <a:ext cx="1101725" cy="0"/>
          </a:xfrm>
          <a:prstGeom prst="line">
            <a:avLst/>
          </a:prstGeom>
          <a:noFill/>
          <a:ln w="28575" cap="sq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04039" name="Line 7"/>
          <p:cNvSpPr>
            <a:spLocks noChangeShapeType="1"/>
          </p:cNvSpPr>
          <p:nvPr/>
        </p:nvSpPr>
        <p:spPr bwMode="auto">
          <a:xfrm>
            <a:off x="5943600" y="3886200"/>
            <a:ext cx="1122363" cy="0"/>
          </a:xfrm>
          <a:prstGeom prst="line">
            <a:avLst/>
          </a:prstGeom>
          <a:noFill/>
          <a:ln w="57150" cap="sq">
            <a:solidFill>
              <a:srgbClr val="FFFFFF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604040" name="Picture 8" descr="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5562600"/>
            <a:ext cx="1474788" cy="1120775"/>
          </a:xfrm>
          <a:prstGeom prst="rect">
            <a:avLst/>
          </a:prstGeom>
          <a:noFill/>
        </p:spPr>
      </p:pic>
      <p:sp>
        <p:nvSpPr>
          <p:cNvPr id="2604041" name="Line 9"/>
          <p:cNvSpPr>
            <a:spLocks noChangeShapeType="1"/>
          </p:cNvSpPr>
          <p:nvPr/>
        </p:nvSpPr>
        <p:spPr bwMode="auto">
          <a:xfrm flipH="1">
            <a:off x="4371975" y="3679825"/>
            <a:ext cx="7938" cy="374650"/>
          </a:xfrm>
          <a:prstGeom prst="line">
            <a:avLst/>
          </a:prstGeom>
          <a:noFill/>
          <a:ln w="28575" cap="sq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04042" name="Line 10"/>
          <p:cNvSpPr>
            <a:spLocks noChangeShapeType="1"/>
          </p:cNvSpPr>
          <p:nvPr/>
        </p:nvSpPr>
        <p:spPr bwMode="auto">
          <a:xfrm flipH="1">
            <a:off x="4876799" y="4724400"/>
            <a:ext cx="45719" cy="7620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04043" name="Line 11"/>
          <p:cNvSpPr>
            <a:spLocks noChangeShapeType="1"/>
          </p:cNvSpPr>
          <p:nvPr/>
        </p:nvSpPr>
        <p:spPr bwMode="auto">
          <a:xfrm flipH="1">
            <a:off x="2362200" y="3352800"/>
            <a:ext cx="1295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5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8361363" cy="4949825"/>
          </a:xfrm>
          <a:ln/>
        </p:spPr>
        <p:txBody>
          <a:bodyPr/>
          <a:lstStyle/>
          <a:p>
            <a:pPr lvl="4">
              <a:buFontTx/>
              <a:buNone/>
            </a:pPr>
            <a:r>
              <a:rPr lang="en-US" sz="1600">
                <a:solidFill>
                  <a:schemeClr val="bg1"/>
                </a:solidFill>
              </a:rPr>
              <a:t>     </a:t>
            </a:r>
          </a:p>
          <a:p>
            <a:r>
              <a:rPr lang="en-US" sz="2800" u="sng">
                <a:solidFill>
                  <a:schemeClr val="bg1"/>
                </a:solidFill>
                <a:latin typeface="Arial Rounded MT Bold" pitchFamily="34" charset="0"/>
              </a:rPr>
              <a:t>Xenobiotics</a:t>
            </a:r>
            <a:r>
              <a:rPr lang="en-US" sz="2800">
                <a:solidFill>
                  <a:schemeClr val="bg1"/>
                </a:solidFill>
                <a:latin typeface="Arial Rounded MT Bold" pitchFamily="34" charset="0"/>
              </a:rPr>
              <a:t> may be </a:t>
            </a:r>
            <a:r>
              <a:rPr lang="en-US" sz="2800" u="sng">
                <a:solidFill>
                  <a:schemeClr val="bg1"/>
                </a:solidFill>
                <a:latin typeface="Arial Rounded MT Bold" pitchFamily="34" charset="0"/>
              </a:rPr>
              <a:t>naturally </a:t>
            </a:r>
            <a:br>
              <a:rPr lang="en-US" sz="2800" u="sng">
                <a:solidFill>
                  <a:schemeClr val="bg1"/>
                </a:solidFill>
                <a:latin typeface="Arial Rounded MT Bold" pitchFamily="34" charset="0"/>
              </a:rPr>
            </a:br>
            <a:r>
              <a:rPr lang="en-US" sz="2800" u="sng">
                <a:solidFill>
                  <a:schemeClr val="bg1"/>
                </a:solidFill>
                <a:latin typeface="Arial Rounded MT Bold" pitchFamily="34" charset="0"/>
              </a:rPr>
              <a:t>occurring</a:t>
            </a:r>
            <a:r>
              <a:rPr lang="en-US" sz="2800">
                <a:solidFill>
                  <a:schemeClr val="bg1"/>
                </a:solidFill>
                <a:latin typeface="Arial Rounded MT Bold" pitchFamily="34" charset="0"/>
              </a:rPr>
              <a:t> chemicals </a:t>
            </a:r>
            <a:r>
              <a:rPr lang="en-US" sz="2800" u="sng">
                <a:solidFill>
                  <a:schemeClr val="bg1"/>
                </a:solidFill>
                <a:latin typeface="Arial Rounded MT Bold" pitchFamily="34" charset="0"/>
              </a:rPr>
              <a:t>produced</a:t>
            </a:r>
            <a:r>
              <a:rPr lang="en-US" sz="2800">
                <a:solidFill>
                  <a:schemeClr val="bg1"/>
                </a:solidFill>
                <a:latin typeface="Arial Rounded MT Bold" pitchFamily="34" charset="0"/>
              </a:rPr>
              <a:t> by </a:t>
            </a:r>
            <a:br>
              <a:rPr lang="en-US" sz="2800">
                <a:solidFill>
                  <a:schemeClr val="bg1"/>
                </a:solidFill>
                <a:latin typeface="Arial Rounded MT Bold" pitchFamily="34" charset="0"/>
              </a:rPr>
            </a:br>
            <a:r>
              <a:rPr lang="en-US" sz="2800">
                <a:solidFill>
                  <a:schemeClr val="bg1"/>
                </a:solidFill>
                <a:latin typeface="Arial Rounded MT Bold" pitchFamily="34" charset="0"/>
              </a:rPr>
              <a:t>plants, microorganisms, or animals</a:t>
            </a:r>
            <a:br>
              <a:rPr lang="en-US" sz="2800">
                <a:solidFill>
                  <a:schemeClr val="bg1"/>
                </a:solidFill>
                <a:latin typeface="Arial Rounded MT Bold" pitchFamily="34" charset="0"/>
              </a:rPr>
            </a:br>
            <a:r>
              <a:rPr lang="en-US" sz="2800">
                <a:solidFill>
                  <a:schemeClr val="bg1"/>
                </a:solidFill>
                <a:latin typeface="Arial Rounded MT Bold" pitchFamily="34" charset="0"/>
              </a:rPr>
              <a:t>(including humans).</a:t>
            </a:r>
            <a:endParaRPr lang="en-US" sz="2400">
              <a:solidFill>
                <a:schemeClr val="bg1"/>
              </a:solidFill>
              <a:latin typeface="Arial Rounded MT Bold" pitchFamily="34" charset="0"/>
            </a:endParaRPr>
          </a:p>
          <a:p>
            <a:r>
              <a:rPr lang="en-US" sz="2800">
                <a:solidFill>
                  <a:schemeClr val="bg1"/>
                </a:solidFill>
                <a:latin typeface="Arial Rounded MT Bold" pitchFamily="34" charset="0"/>
              </a:rPr>
              <a:t>Xenobiotics may also be </a:t>
            </a:r>
            <a:r>
              <a:rPr lang="en-US" sz="2800" u="sng">
                <a:solidFill>
                  <a:schemeClr val="bg1"/>
                </a:solidFill>
                <a:latin typeface="Arial Rounded MT Bold" pitchFamily="34" charset="0"/>
              </a:rPr>
              <a:t>synthetic chemicals</a:t>
            </a:r>
            <a:r>
              <a:rPr lang="en-US" sz="2800">
                <a:solidFill>
                  <a:schemeClr val="bg1"/>
                </a:solidFill>
                <a:latin typeface="Arial Rounded MT Bold" pitchFamily="34" charset="0"/>
              </a:rPr>
              <a:t> produced by humans.</a:t>
            </a:r>
          </a:p>
          <a:p>
            <a:r>
              <a:rPr kumimoji="1" lang="en-US" sz="2800" u="sng">
                <a:solidFill>
                  <a:schemeClr val="bg1"/>
                </a:solidFill>
              </a:rPr>
              <a:t>Poisons</a:t>
            </a:r>
            <a:r>
              <a:rPr kumimoji="1" lang="en-US" sz="2800">
                <a:solidFill>
                  <a:schemeClr val="bg1"/>
                </a:solidFill>
              </a:rPr>
              <a:t> are xenobiotics, but not all xenobiotics are poisonous.</a:t>
            </a:r>
          </a:p>
          <a:p>
            <a:r>
              <a:rPr kumimoji="1" lang="en-US" sz="2800">
                <a:solidFill>
                  <a:schemeClr val="bg1"/>
                </a:solidFill>
              </a:rPr>
              <a:t>Xenobiotic are substances which normally is not needed by our body</a:t>
            </a:r>
            <a:endParaRPr lang="en-US" sz="2800">
              <a:solidFill>
                <a:schemeClr val="bg1"/>
              </a:solidFill>
            </a:endParaRPr>
          </a:p>
          <a:p>
            <a:endParaRPr lang="en-US" sz="2800" i="1">
              <a:solidFill>
                <a:schemeClr val="bg1"/>
              </a:solidFill>
              <a:latin typeface="Arial Rounded MT Bold" pitchFamily="34" charset="0"/>
            </a:endParaRPr>
          </a:p>
          <a:p>
            <a:pPr algn="ctr">
              <a:buFontTx/>
              <a:buNone/>
            </a:pPr>
            <a:endParaRPr lang="en-US" sz="2800" i="1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2615299" name="Rectangle 3"/>
          <p:cNvSpPr>
            <a:spLocks noGrp="1" noChangeArrowheads="1"/>
          </p:cNvSpPr>
          <p:nvPr>
            <p:ph type="title"/>
          </p:nvPr>
        </p:nvSpPr>
        <p:spPr>
          <a:xfrm>
            <a:off x="-457200" y="0"/>
            <a:ext cx="9296400" cy="1143000"/>
          </a:xfrm>
          <a:ln/>
        </p:spPr>
        <p:txBody>
          <a:bodyPr/>
          <a:lstStyle/>
          <a:p>
            <a:r>
              <a:rPr lang="en-US" sz="3200">
                <a:solidFill>
                  <a:schemeClr val="bg1"/>
                </a:solidFill>
                <a:latin typeface="Arial Rounded MT Bold" pitchFamily="34" charset="0"/>
              </a:rPr>
              <a:t>Xenobiotics ( Xenos, Foreign Chemical)</a:t>
            </a:r>
          </a:p>
        </p:txBody>
      </p:sp>
      <p:sp>
        <p:nvSpPr>
          <p:cNvPr id="2615306" name="Line 10"/>
          <p:cNvSpPr>
            <a:spLocks noChangeShapeType="1"/>
          </p:cNvSpPr>
          <p:nvPr/>
        </p:nvSpPr>
        <p:spPr bwMode="auto">
          <a:xfrm>
            <a:off x="381000" y="990600"/>
            <a:ext cx="7620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8130" name="Rectangle 2"/>
          <p:cNvSpPr>
            <a:spLocks noChangeArrowheads="1"/>
          </p:cNvSpPr>
          <p:nvPr/>
        </p:nvSpPr>
        <p:spPr bwMode="auto">
          <a:xfrm>
            <a:off x="990600" y="3581400"/>
            <a:ext cx="7391400" cy="838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0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3200" y="609600"/>
            <a:ext cx="6096000" cy="3838575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 b="1">
                <a:solidFill>
                  <a:srgbClr val="FFFFFF"/>
                </a:solidFill>
              </a:rPr>
              <a:t>Swiss physician Paracelsus (1493-1541) credited with being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>
                <a:solidFill>
                  <a:srgbClr val="FFFFFF"/>
                </a:solidFill>
              </a:rPr>
              <a:t>“the father of modern toxicology.”</a:t>
            </a:r>
            <a:endParaRPr lang="en-US" sz="2400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400" i="1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>
                <a:solidFill>
                  <a:srgbClr val="FFFFFF"/>
                </a:solidFill>
              </a:rPr>
              <a:t>“</a:t>
            </a:r>
            <a:r>
              <a:rPr lang="en-US" sz="2400" b="1" u="sng">
                <a:solidFill>
                  <a:srgbClr val="FFFFFF"/>
                </a:solidFill>
              </a:rPr>
              <a:t>All substances are poisons: there is none which is not a poison.  The right dose differentiates a poison from a remedy</a:t>
            </a:r>
            <a:r>
              <a:rPr lang="en-US" sz="2400" b="1">
                <a:solidFill>
                  <a:srgbClr val="FFFFFF"/>
                </a:solidFill>
              </a:rPr>
              <a:t>.”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 b="1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</a:pPr>
            <a:r>
              <a:rPr kumimoji="1" lang="en-US" altLang="zh-TW" sz="2400" b="1" i="1">
                <a:solidFill>
                  <a:schemeClr val="bg1"/>
                </a:solidFill>
                <a:ea typeface="新細明體" pitchFamily="18" charset="-120"/>
              </a:rPr>
              <a:t>He </a:t>
            </a:r>
            <a:r>
              <a:rPr kumimoji="1" lang="en-US" altLang="zh-TW" sz="2400" b="1">
                <a:solidFill>
                  <a:schemeClr val="bg1"/>
                </a:solidFill>
                <a:ea typeface="新細明體" pitchFamily="18" charset="-120"/>
              </a:rPr>
              <a:t>determined that </a:t>
            </a:r>
            <a:r>
              <a:rPr kumimoji="1" lang="en-US" altLang="zh-TW" sz="2400" b="1" u="sng">
                <a:solidFill>
                  <a:schemeClr val="bg1"/>
                </a:solidFill>
                <a:ea typeface="新細明體" pitchFamily="18" charset="-120"/>
              </a:rPr>
              <a:t>specific</a:t>
            </a:r>
            <a:r>
              <a:rPr kumimoji="1" lang="en-US" altLang="zh-TW" sz="2400" b="1">
                <a:solidFill>
                  <a:schemeClr val="bg1"/>
                </a:solidFill>
                <a:ea typeface="新細明體" pitchFamily="18" charset="-120"/>
              </a:rPr>
              <a:t> chemicals were actually responsible for the toxicity of a plant or animal poison. </a:t>
            </a:r>
          </a:p>
          <a:p>
            <a:pPr>
              <a:lnSpc>
                <a:spcPct val="80000"/>
              </a:lnSpc>
            </a:pPr>
            <a:endParaRPr kumimoji="1" lang="en-US" altLang="zh-TW" sz="2400" b="1">
              <a:solidFill>
                <a:schemeClr val="bg1"/>
              </a:solidFill>
              <a:ea typeface="新細明體" pitchFamily="18" charset="-120"/>
            </a:endParaRPr>
          </a:p>
          <a:p>
            <a:pPr>
              <a:lnSpc>
                <a:spcPct val="80000"/>
              </a:lnSpc>
            </a:pPr>
            <a:r>
              <a:rPr kumimoji="1" lang="en-US" altLang="zh-TW" sz="2400" b="1" u="sng">
                <a:solidFill>
                  <a:schemeClr val="bg1"/>
                </a:solidFill>
                <a:ea typeface="新細明體" pitchFamily="18" charset="-120"/>
              </a:rPr>
              <a:t>Paracelsus </a:t>
            </a:r>
            <a:r>
              <a:rPr kumimoji="1" lang="en-US" altLang="zh-TW" sz="2400" b="1">
                <a:solidFill>
                  <a:schemeClr val="bg1"/>
                </a:solidFill>
                <a:ea typeface="新細明體" pitchFamily="18" charset="-120"/>
              </a:rPr>
              <a:t>is often quoted for his statement:  </a:t>
            </a:r>
            <a:r>
              <a:rPr kumimoji="1" lang="en-US" altLang="zh-TW" sz="2400" b="1" i="1">
                <a:solidFill>
                  <a:schemeClr val="bg1"/>
                </a:solidFill>
                <a:ea typeface="新細明體" pitchFamily="18" charset="-120"/>
              </a:rPr>
              <a:t>"All substances are poisons; there is none which is not a poison.  The right dose differentiates a poison and a remedy."</a:t>
            </a:r>
            <a:endParaRPr kumimoji="1" lang="en-US" altLang="zh-TW" sz="2400" b="1">
              <a:solidFill>
                <a:schemeClr val="bg1"/>
              </a:solidFill>
              <a:ea typeface="新細明體" pitchFamily="18" charset="-120"/>
            </a:endParaRPr>
          </a:p>
          <a:p>
            <a:pPr>
              <a:lnSpc>
                <a:spcPct val="80000"/>
              </a:lnSpc>
            </a:pPr>
            <a:r>
              <a:rPr kumimoji="1" lang="en-US" altLang="zh-TW" sz="2400" b="1">
                <a:solidFill>
                  <a:schemeClr val="bg1"/>
                </a:solidFill>
                <a:ea typeface="新細明體" pitchFamily="18" charset="-120"/>
              </a:rPr>
              <a:t> </a:t>
            </a:r>
            <a:r>
              <a:rPr kumimoji="1" lang="en-US" altLang="zh-TW" sz="2400" b="1" i="1" u="sng">
                <a:solidFill>
                  <a:schemeClr val="bg1"/>
                </a:solidFill>
                <a:ea typeface="新細明體" pitchFamily="18" charset="-120"/>
              </a:rPr>
              <a:t>"The dose makes the poison.“</a:t>
            </a:r>
          </a:p>
          <a:p>
            <a:pPr>
              <a:lnSpc>
                <a:spcPct val="80000"/>
              </a:lnSpc>
            </a:pPr>
            <a:endParaRPr kumimoji="1" lang="en-US" altLang="zh-TW" sz="2400" b="1" i="1">
              <a:solidFill>
                <a:schemeClr val="bg1"/>
              </a:solidFill>
              <a:ea typeface="新細明體" pitchFamily="18" charset="-120"/>
            </a:endParaRPr>
          </a:p>
          <a:p>
            <a:pPr>
              <a:lnSpc>
                <a:spcPct val="80000"/>
              </a:lnSpc>
            </a:pPr>
            <a:endParaRPr kumimoji="1" lang="en-US" altLang="zh-TW" sz="2400" b="1" i="1">
              <a:solidFill>
                <a:srgbClr val="FFFF00"/>
              </a:solidFill>
              <a:ea typeface="新細明體" pitchFamily="18" charset="-12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400" b="1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400" b="1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600" b="1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800">
                <a:solidFill>
                  <a:srgbClr val="FFFFFF"/>
                </a:solidFill>
              </a:rPr>
              <a:t>			</a:t>
            </a:r>
          </a:p>
        </p:txBody>
      </p:sp>
      <p:sp>
        <p:nvSpPr>
          <p:cNvPr id="260813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-381000"/>
            <a:ext cx="8312150" cy="1143000"/>
          </a:xfrm>
          <a:noFill/>
          <a:ln/>
        </p:spPr>
        <p:txBody>
          <a:bodyPr/>
          <a:lstStyle/>
          <a:p>
            <a:r>
              <a:rPr lang="en-US" sz="3600" b="1">
                <a:solidFill>
                  <a:srgbClr val="FFFFFF"/>
                </a:solidFill>
              </a:rPr>
              <a:t>History</a:t>
            </a:r>
          </a:p>
        </p:txBody>
      </p:sp>
      <p:sp>
        <p:nvSpPr>
          <p:cNvPr id="2608133" name="Line 5"/>
          <p:cNvSpPr>
            <a:spLocks noChangeShapeType="1"/>
          </p:cNvSpPr>
          <p:nvPr/>
        </p:nvSpPr>
        <p:spPr bwMode="auto">
          <a:xfrm>
            <a:off x="5638800" y="2209800"/>
            <a:ext cx="914400" cy="0"/>
          </a:xfrm>
          <a:prstGeom prst="line">
            <a:avLst/>
          </a:prstGeom>
          <a:noFill/>
          <a:ln w="38100" cap="sq">
            <a:noFill/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608134" name="Picture 6" descr="paracels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075" y="304800"/>
            <a:ext cx="26162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2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685800"/>
            <a:ext cx="81534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Arial Rounded MT Bold" pitchFamily="34" charset="0"/>
              </a:rPr>
              <a:t>Paracetamol</a:t>
            </a:r>
            <a:r>
              <a:rPr lang="en-US" sz="2400" b="1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chemeClr val="bg1"/>
                </a:solidFill>
                <a:latin typeface="Arial Rounded MT Bold" pitchFamily="34" charset="0"/>
              </a:rPr>
              <a:t>   </a:t>
            </a:r>
            <a:r>
              <a:rPr lang="en-US" sz="2400" b="1" dirty="0">
                <a:solidFill>
                  <a:schemeClr val="bg1"/>
                </a:solidFill>
                <a:latin typeface="Arial Rounded MT Bold" pitchFamily="34" charset="0"/>
                <a:sym typeface="Wingdings" pitchFamily="2" charset="2"/>
              </a:rPr>
              <a:t> </a:t>
            </a:r>
            <a:r>
              <a:rPr lang="en-US" sz="2400" b="1" dirty="0" err="1">
                <a:solidFill>
                  <a:schemeClr val="bg1"/>
                </a:solidFill>
                <a:latin typeface="Arial Rounded MT Bold" pitchFamily="34" charset="0"/>
                <a:sym typeface="Wingdings" pitchFamily="2" charset="2"/>
              </a:rPr>
              <a:t>dosis</a:t>
            </a:r>
            <a:r>
              <a:rPr lang="en-US" sz="2400" b="1" dirty="0">
                <a:solidFill>
                  <a:schemeClr val="bg1"/>
                </a:solidFill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Rounded MT Bold" pitchFamily="34" charset="0"/>
                <a:sym typeface="Wingdings" pitchFamily="2" charset="2"/>
              </a:rPr>
              <a:t>terapi</a:t>
            </a:r>
            <a:r>
              <a:rPr lang="en-US" sz="2400" b="1" dirty="0">
                <a:solidFill>
                  <a:schemeClr val="bg1"/>
                </a:solidFill>
                <a:latin typeface="Arial Rounded MT Bold" pitchFamily="34" charset="0"/>
                <a:sym typeface="Wingdings" pitchFamily="2" charset="2"/>
              </a:rPr>
              <a:t> : </a:t>
            </a:r>
            <a:r>
              <a:rPr lang="en-US" sz="2400" b="1" dirty="0" err="1">
                <a:solidFill>
                  <a:schemeClr val="bg1"/>
                </a:solidFill>
                <a:latin typeface="Arial Rounded MT Bold" pitchFamily="34" charset="0"/>
                <a:sym typeface="Wingdings" pitchFamily="2" charset="2"/>
              </a:rPr>
              <a:t>analgesik</a:t>
            </a:r>
            <a:r>
              <a:rPr lang="en-US" sz="2400" b="1" dirty="0">
                <a:solidFill>
                  <a:schemeClr val="bg1"/>
                </a:solidFill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Rounded MT Bold" pitchFamily="34" charset="0"/>
                <a:sym typeface="Wingdings" pitchFamily="2" charset="2"/>
              </a:rPr>
              <a:t>antipiretik</a:t>
            </a:r>
            <a:endParaRPr lang="en-US" sz="2400" b="1" dirty="0">
              <a:solidFill>
                <a:schemeClr val="bg1"/>
              </a:solidFill>
              <a:latin typeface="Arial Rounded MT Bold" pitchFamily="34" charset="0"/>
              <a:sym typeface="Wingdings" pitchFamily="2" charset="2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chemeClr val="bg1"/>
                </a:solidFill>
                <a:latin typeface="Arial Rounded MT Bold" pitchFamily="34" charset="0"/>
                <a:sym typeface="Wingdings" pitchFamily="2" charset="2"/>
              </a:rPr>
              <a:t>    </a:t>
            </a:r>
            <a:r>
              <a:rPr lang="en-US" sz="2400" b="1" dirty="0" err="1">
                <a:solidFill>
                  <a:schemeClr val="bg1"/>
                </a:solidFill>
                <a:latin typeface="Arial Rounded MT Bold" pitchFamily="34" charset="0"/>
                <a:sym typeface="Wingdings" pitchFamily="2" charset="2"/>
              </a:rPr>
              <a:t>dosis</a:t>
            </a:r>
            <a:r>
              <a:rPr lang="en-US" sz="2400" b="1" dirty="0">
                <a:solidFill>
                  <a:schemeClr val="bg1"/>
                </a:solidFill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Rounded MT Bold" pitchFamily="34" charset="0"/>
                <a:sym typeface="Wingdings" pitchFamily="2" charset="2"/>
              </a:rPr>
              <a:t>tinggi</a:t>
            </a:r>
            <a:r>
              <a:rPr lang="en-US" sz="2400" b="1" dirty="0">
                <a:solidFill>
                  <a:schemeClr val="bg1"/>
                </a:solidFill>
                <a:latin typeface="Arial Rounded MT Bold" pitchFamily="34" charset="0"/>
                <a:sym typeface="Wingdings" pitchFamily="2" charset="2"/>
              </a:rPr>
              <a:t>  </a:t>
            </a:r>
            <a:r>
              <a:rPr lang="en-US" sz="2400" b="1" dirty="0" err="1">
                <a:solidFill>
                  <a:schemeClr val="bg1"/>
                </a:solidFill>
                <a:latin typeface="Arial Rounded MT Bold" pitchFamily="34" charset="0"/>
                <a:sym typeface="Wingdings" pitchFamily="2" charset="2"/>
              </a:rPr>
              <a:t>kanker</a:t>
            </a:r>
            <a:r>
              <a:rPr lang="en-US" sz="2400" b="1" dirty="0">
                <a:solidFill>
                  <a:schemeClr val="bg1"/>
                </a:solidFill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Rounded MT Bold" pitchFamily="34" charset="0"/>
                <a:sym typeface="Wingdings" pitchFamily="2" charset="2"/>
              </a:rPr>
              <a:t>hati</a:t>
            </a:r>
            <a:endParaRPr lang="en-US" sz="2400" b="1" dirty="0">
              <a:solidFill>
                <a:schemeClr val="bg1"/>
              </a:solidFill>
              <a:latin typeface="Arial Rounded MT Bold" pitchFamily="34" charset="0"/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r>
              <a:rPr lang="en-US" sz="2400" b="1" dirty="0">
                <a:solidFill>
                  <a:schemeClr val="bg1"/>
                </a:solidFill>
                <a:latin typeface="Arial Rounded MT Bold" pitchFamily="34" charset="0"/>
                <a:sym typeface="Wingdings" pitchFamily="2" charset="2"/>
              </a:rPr>
              <a:t>Viagra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chemeClr val="bg1"/>
                </a:solidFill>
                <a:latin typeface="Arial Rounded MT Bold" pitchFamily="34" charset="0"/>
                <a:sym typeface="Wingdings" pitchFamily="2" charset="2"/>
              </a:rPr>
              <a:t>     </a:t>
            </a:r>
            <a:r>
              <a:rPr lang="en-US" sz="2400" b="1" dirty="0" err="1">
                <a:solidFill>
                  <a:schemeClr val="bg1"/>
                </a:solidFill>
                <a:latin typeface="Arial Rounded MT Bold" pitchFamily="34" charset="0"/>
                <a:sym typeface="Wingdings" pitchFamily="2" charset="2"/>
              </a:rPr>
              <a:t>dosis</a:t>
            </a:r>
            <a:r>
              <a:rPr lang="en-US" sz="2400" b="1" dirty="0">
                <a:solidFill>
                  <a:schemeClr val="bg1"/>
                </a:solidFill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Rounded MT Bold" pitchFamily="34" charset="0"/>
                <a:sym typeface="Wingdings" pitchFamily="2" charset="2"/>
              </a:rPr>
              <a:t>terapi</a:t>
            </a:r>
            <a:r>
              <a:rPr lang="en-US" sz="2400" b="1" dirty="0">
                <a:solidFill>
                  <a:schemeClr val="bg1"/>
                </a:solidFill>
                <a:latin typeface="Arial Rounded MT Bold" pitchFamily="34" charset="0"/>
                <a:sym typeface="Wingdings" pitchFamily="2" charset="2"/>
              </a:rPr>
              <a:t> : </a:t>
            </a:r>
            <a:r>
              <a:rPr lang="en-US" sz="2400" b="1" dirty="0" err="1">
                <a:solidFill>
                  <a:schemeClr val="bg1"/>
                </a:solidFill>
                <a:latin typeface="Arial Rounded MT Bold" pitchFamily="34" charset="0"/>
                <a:sym typeface="Wingdings" pitchFamily="2" charset="2"/>
              </a:rPr>
              <a:t>erectogenic</a:t>
            </a:r>
            <a:endParaRPr lang="en-US" sz="2400" b="1" dirty="0">
              <a:solidFill>
                <a:schemeClr val="bg1"/>
              </a:solidFill>
              <a:latin typeface="Arial Rounded MT Bold" pitchFamily="34" charset="0"/>
              <a:sym typeface="Wingdings" pitchFamily="2" charset="2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chemeClr val="bg1"/>
                </a:solidFill>
                <a:latin typeface="Arial Rounded MT Bold" pitchFamily="34" charset="0"/>
                <a:sym typeface="Wingdings" pitchFamily="2" charset="2"/>
              </a:rPr>
              <a:t>     </a:t>
            </a:r>
            <a:r>
              <a:rPr lang="en-US" sz="2400" b="1" dirty="0" err="1">
                <a:solidFill>
                  <a:schemeClr val="bg1"/>
                </a:solidFill>
                <a:latin typeface="Arial Rounded MT Bold" pitchFamily="34" charset="0"/>
                <a:sym typeface="Wingdings" pitchFamily="2" charset="2"/>
              </a:rPr>
              <a:t>dosis</a:t>
            </a:r>
            <a:r>
              <a:rPr lang="en-US" sz="2400" b="1" dirty="0">
                <a:solidFill>
                  <a:schemeClr val="bg1"/>
                </a:solidFill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Rounded MT Bold" pitchFamily="34" charset="0"/>
                <a:sym typeface="Wingdings" pitchFamily="2" charset="2"/>
              </a:rPr>
              <a:t>tinggi</a:t>
            </a:r>
            <a:r>
              <a:rPr lang="en-US" sz="2400" b="1" dirty="0">
                <a:solidFill>
                  <a:schemeClr val="bg1"/>
                </a:solidFill>
                <a:latin typeface="Arial Rounded MT Bold" pitchFamily="34" charset="0"/>
                <a:sym typeface="Wingdings" pitchFamily="2" charset="2"/>
              </a:rPr>
              <a:t> : permanent blindness</a:t>
            </a:r>
          </a:p>
          <a:p>
            <a:pPr>
              <a:lnSpc>
                <a:spcPct val="80000"/>
              </a:lnSpc>
            </a:pPr>
            <a:r>
              <a:rPr lang="en-US" sz="2400" b="1" dirty="0">
                <a:solidFill>
                  <a:schemeClr val="bg1"/>
                </a:solidFill>
                <a:latin typeface="Arial Rounded MT Bold" pitchFamily="34" charset="0"/>
                <a:sym typeface="Wingdings" pitchFamily="2" charset="2"/>
              </a:rPr>
              <a:t>Morphine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chemeClr val="bg1"/>
                </a:solidFill>
                <a:latin typeface="Arial Rounded MT Bold" pitchFamily="34" charset="0"/>
                <a:sym typeface="Wingdings" pitchFamily="2" charset="2"/>
              </a:rPr>
              <a:t>     </a:t>
            </a:r>
            <a:r>
              <a:rPr lang="en-US" sz="2400" b="1" dirty="0" err="1">
                <a:solidFill>
                  <a:schemeClr val="bg1"/>
                </a:solidFill>
                <a:latin typeface="Arial Rounded MT Bold" pitchFamily="34" charset="0"/>
                <a:sym typeface="Wingdings" pitchFamily="2" charset="2"/>
              </a:rPr>
              <a:t>dosis</a:t>
            </a:r>
            <a:r>
              <a:rPr lang="en-US" sz="2400" b="1" dirty="0">
                <a:solidFill>
                  <a:schemeClr val="bg1"/>
                </a:solidFill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Rounded MT Bold" pitchFamily="34" charset="0"/>
                <a:sym typeface="Wingdings" pitchFamily="2" charset="2"/>
              </a:rPr>
              <a:t>terapi</a:t>
            </a:r>
            <a:r>
              <a:rPr lang="en-US" sz="2400" b="1" dirty="0">
                <a:solidFill>
                  <a:schemeClr val="bg1"/>
                </a:solidFill>
                <a:latin typeface="Arial Rounded MT Bold" pitchFamily="34" charset="0"/>
                <a:sym typeface="Wingdings" pitchFamily="2" charset="2"/>
              </a:rPr>
              <a:t> : </a:t>
            </a:r>
            <a:r>
              <a:rPr lang="en-US" sz="2400" b="1" dirty="0" err="1">
                <a:solidFill>
                  <a:schemeClr val="bg1"/>
                </a:solidFill>
                <a:latin typeface="Arial Rounded MT Bold" pitchFamily="34" charset="0"/>
                <a:sym typeface="Wingdings" pitchFamily="2" charset="2"/>
              </a:rPr>
              <a:t>analgesik</a:t>
            </a:r>
            <a:r>
              <a:rPr lang="en-US" sz="2400" b="1" dirty="0">
                <a:solidFill>
                  <a:schemeClr val="bg1"/>
                </a:solidFill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Rounded MT Bold" pitchFamily="34" charset="0"/>
                <a:sym typeface="Wingdings" pitchFamily="2" charset="2"/>
              </a:rPr>
              <a:t>kuat</a:t>
            </a:r>
            <a:r>
              <a:rPr lang="en-US" sz="2400" b="1" dirty="0">
                <a:solidFill>
                  <a:schemeClr val="bg1"/>
                </a:solidFill>
                <a:latin typeface="Arial Rounded MT Bold" pitchFamily="34" charset="0"/>
                <a:sym typeface="Wingdings" pitchFamily="2" charset="2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chemeClr val="bg1"/>
                </a:solidFill>
                <a:latin typeface="Arial Rounded MT Bold" pitchFamily="34" charset="0"/>
              </a:rPr>
              <a:t>    </a:t>
            </a:r>
            <a:r>
              <a:rPr lang="en-US" sz="2400" b="1" dirty="0">
                <a:solidFill>
                  <a:schemeClr val="bg1"/>
                </a:solidFill>
                <a:latin typeface="Arial Rounded MT Bold" pitchFamily="34" charset="0"/>
                <a:sym typeface="Wingdings" pitchFamily="2" charset="2"/>
              </a:rPr>
              <a:t> </a:t>
            </a:r>
            <a:r>
              <a:rPr lang="en-US" sz="2400" b="1" dirty="0" err="1">
                <a:solidFill>
                  <a:schemeClr val="bg1"/>
                </a:solidFill>
                <a:latin typeface="Arial Rounded MT Bold" pitchFamily="34" charset="0"/>
                <a:sym typeface="Wingdings" pitchFamily="2" charset="2"/>
              </a:rPr>
              <a:t>dosis</a:t>
            </a:r>
            <a:r>
              <a:rPr lang="en-US" sz="2400" b="1" dirty="0">
                <a:solidFill>
                  <a:schemeClr val="bg1"/>
                </a:solidFill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Rounded MT Bold" pitchFamily="34" charset="0"/>
                <a:sym typeface="Wingdings" pitchFamily="2" charset="2"/>
              </a:rPr>
              <a:t>tinggi</a:t>
            </a:r>
            <a:r>
              <a:rPr lang="en-US" sz="2400" b="1" dirty="0">
                <a:solidFill>
                  <a:schemeClr val="bg1"/>
                </a:solidFill>
                <a:latin typeface="Arial Rounded MT Bold" pitchFamily="34" charset="0"/>
                <a:sym typeface="Wingdings" pitchFamily="2" charset="2"/>
              </a:rPr>
              <a:t> : </a:t>
            </a:r>
            <a:r>
              <a:rPr lang="en-US" sz="2400" b="1" dirty="0" err="1">
                <a:solidFill>
                  <a:schemeClr val="bg1"/>
                </a:solidFill>
                <a:latin typeface="Arial Rounded MT Bold" pitchFamily="34" charset="0"/>
                <a:sym typeface="Wingdings" pitchFamily="2" charset="2"/>
              </a:rPr>
              <a:t>depresi</a:t>
            </a:r>
            <a:r>
              <a:rPr lang="en-US" sz="2400" b="1" dirty="0">
                <a:solidFill>
                  <a:schemeClr val="bg1"/>
                </a:solidFill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Rounded MT Bold" pitchFamily="34" charset="0"/>
                <a:sym typeface="Wingdings" pitchFamily="2" charset="2"/>
              </a:rPr>
              <a:t>pernafasan</a:t>
            </a:r>
            <a:endParaRPr lang="en-US" sz="2400" b="1" dirty="0">
              <a:solidFill>
                <a:schemeClr val="bg1"/>
              </a:solidFill>
              <a:latin typeface="Arial Rounded MT Bold" pitchFamily="34" charset="0"/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r>
              <a:rPr lang="en-US" sz="2400" b="1" dirty="0">
                <a:solidFill>
                  <a:schemeClr val="bg1"/>
                </a:solidFill>
                <a:latin typeface="Arial Rounded MT Bold" pitchFamily="34" charset="0"/>
              </a:rPr>
              <a:t>Air (H2O) 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chemeClr val="bg1"/>
                </a:solidFill>
                <a:latin typeface="Arial Rounded MT Bold" pitchFamily="34" charset="0"/>
              </a:rPr>
              <a:t>    </a:t>
            </a:r>
            <a:r>
              <a:rPr lang="en-US" sz="2400" b="1" dirty="0">
                <a:solidFill>
                  <a:schemeClr val="bg1"/>
                </a:solidFill>
                <a:latin typeface="Arial Rounded MT Bold" pitchFamily="34" charset="0"/>
                <a:sym typeface="Wingdings" pitchFamily="2" charset="2"/>
              </a:rPr>
              <a:t> 1 </a:t>
            </a:r>
            <a:r>
              <a:rPr lang="en-US" sz="2400" b="1" dirty="0" err="1">
                <a:solidFill>
                  <a:schemeClr val="bg1"/>
                </a:solidFill>
                <a:latin typeface="Arial Rounded MT Bold" pitchFamily="34" charset="0"/>
                <a:sym typeface="Wingdings" pitchFamily="2" charset="2"/>
              </a:rPr>
              <a:t>gelas</a:t>
            </a:r>
            <a:r>
              <a:rPr lang="en-US" sz="2400" b="1" dirty="0">
                <a:solidFill>
                  <a:schemeClr val="bg1"/>
                </a:solidFill>
                <a:latin typeface="Arial Rounded MT Bold" pitchFamily="34" charset="0"/>
                <a:sym typeface="Wingdings" pitchFamily="2" charset="2"/>
              </a:rPr>
              <a:t> : </a:t>
            </a:r>
            <a:r>
              <a:rPr lang="en-US" sz="2400" b="1" dirty="0" err="1">
                <a:solidFill>
                  <a:schemeClr val="bg1"/>
                </a:solidFill>
                <a:latin typeface="Arial Rounded MT Bold" pitchFamily="34" charset="0"/>
                <a:sym typeface="Wingdings" pitchFamily="2" charset="2"/>
              </a:rPr>
              <a:t>tdk</a:t>
            </a:r>
            <a:r>
              <a:rPr lang="en-US" sz="2400" b="1" dirty="0">
                <a:solidFill>
                  <a:schemeClr val="bg1"/>
                </a:solidFill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Rounded MT Bold" pitchFamily="34" charset="0"/>
                <a:sym typeface="Wingdings" pitchFamily="2" charset="2"/>
              </a:rPr>
              <a:t>apa</a:t>
            </a:r>
            <a:r>
              <a:rPr lang="en-US" sz="2400" b="1" dirty="0">
                <a:solidFill>
                  <a:schemeClr val="bg1"/>
                </a:solidFill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Rounded MT Bold" pitchFamily="34" charset="0"/>
                <a:sym typeface="Wingdings" pitchFamily="2" charset="2"/>
              </a:rPr>
              <a:t>apa</a:t>
            </a:r>
            <a:endParaRPr lang="en-US" sz="2400" b="1" dirty="0">
              <a:solidFill>
                <a:schemeClr val="bg1"/>
              </a:solidFill>
              <a:latin typeface="Arial Rounded MT Bold" pitchFamily="34" charset="0"/>
              <a:sym typeface="Wingdings" pitchFamily="2" charset="2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chemeClr val="bg1"/>
                </a:solidFill>
                <a:latin typeface="Arial Rounded MT Bold" pitchFamily="34" charset="0"/>
              </a:rPr>
              <a:t>    </a:t>
            </a:r>
            <a:r>
              <a:rPr lang="en-US" sz="2400" b="1" dirty="0">
                <a:solidFill>
                  <a:schemeClr val="bg1"/>
                </a:solidFill>
                <a:latin typeface="Arial Rounded MT Bold" pitchFamily="34" charset="0"/>
                <a:sym typeface="Wingdings" pitchFamily="2" charset="2"/>
              </a:rPr>
              <a:t> 1 </a:t>
            </a:r>
            <a:r>
              <a:rPr lang="en-US" sz="2400" b="1" dirty="0" err="1">
                <a:solidFill>
                  <a:schemeClr val="bg1"/>
                </a:solidFill>
                <a:latin typeface="Arial Rounded MT Bold" pitchFamily="34" charset="0"/>
                <a:sym typeface="Wingdings" pitchFamily="2" charset="2"/>
              </a:rPr>
              <a:t>galon</a:t>
            </a:r>
            <a:r>
              <a:rPr lang="en-US" sz="2400" b="1" dirty="0">
                <a:solidFill>
                  <a:schemeClr val="bg1"/>
                </a:solidFill>
                <a:latin typeface="Arial Rounded MT Bold" pitchFamily="34" charset="0"/>
                <a:sym typeface="Wingdings" pitchFamily="2" charset="2"/>
              </a:rPr>
              <a:t> : </a:t>
            </a:r>
            <a:r>
              <a:rPr lang="en-US" sz="2400" b="1" dirty="0" err="1">
                <a:solidFill>
                  <a:schemeClr val="bg1"/>
                </a:solidFill>
                <a:latin typeface="Arial Rounded MT Bold" pitchFamily="34" charset="0"/>
                <a:sym typeface="Wingdings" pitchFamily="2" charset="2"/>
              </a:rPr>
              <a:t>lambung</a:t>
            </a:r>
            <a:r>
              <a:rPr lang="en-US" sz="2400" b="1" dirty="0">
                <a:solidFill>
                  <a:schemeClr val="bg1"/>
                </a:solidFill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Rounded MT Bold" pitchFamily="34" charset="0"/>
                <a:sym typeface="Wingdings" pitchFamily="2" charset="2"/>
              </a:rPr>
              <a:t>pecah</a:t>
            </a:r>
            <a:endParaRPr lang="en-US" sz="2400" b="1" dirty="0">
              <a:solidFill>
                <a:schemeClr val="bg1"/>
              </a:solidFill>
              <a:latin typeface="Arial Rounded MT Bold" pitchFamily="34" charset="0"/>
              <a:sym typeface="Wingdings" pitchFamily="2" charset="2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chemeClr val="bg1"/>
                </a:solidFill>
                <a:latin typeface="Arial Rounded MT Bold" pitchFamily="34" charset="0"/>
                <a:sym typeface="Wingdings" pitchFamily="2" charset="2"/>
              </a:rPr>
              <a:t>    </a:t>
            </a:r>
            <a:r>
              <a:rPr lang="en-US" sz="2400" b="1" dirty="0" err="1">
                <a:solidFill>
                  <a:schemeClr val="bg1"/>
                </a:solidFill>
                <a:latin typeface="Arial Rounded MT Bold" pitchFamily="34" charset="0"/>
                <a:sym typeface="Wingdings" pitchFamily="2" charset="2"/>
              </a:rPr>
              <a:t>Gula</a:t>
            </a:r>
            <a:r>
              <a:rPr lang="en-US" sz="2400" b="1" dirty="0">
                <a:solidFill>
                  <a:schemeClr val="bg1"/>
                </a:solidFill>
                <a:latin typeface="Arial Rounded MT Bold" pitchFamily="34" charset="0"/>
                <a:sym typeface="Wingdings" pitchFamily="2" charset="2"/>
              </a:rPr>
              <a:t> 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chemeClr val="bg1"/>
                </a:solidFill>
                <a:latin typeface="Arial Rounded MT Bold" pitchFamily="34" charset="0"/>
                <a:sym typeface="Wingdings" pitchFamily="2" charset="2"/>
              </a:rPr>
              <a:t>     </a:t>
            </a:r>
            <a:r>
              <a:rPr lang="en-US" sz="2400" b="1" dirty="0" err="1">
                <a:solidFill>
                  <a:schemeClr val="bg1"/>
                </a:solidFill>
                <a:latin typeface="Arial Rounded MT Bold" pitchFamily="34" charset="0"/>
                <a:sym typeface="Wingdings" pitchFamily="2" charset="2"/>
              </a:rPr>
              <a:t>jumlah</a:t>
            </a:r>
            <a:r>
              <a:rPr lang="en-US" sz="2400" b="1" dirty="0">
                <a:solidFill>
                  <a:schemeClr val="bg1"/>
                </a:solidFill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Rounded MT Bold" pitchFamily="34" charset="0"/>
                <a:sym typeface="Wingdings" pitchFamily="2" charset="2"/>
              </a:rPr>
              <a:t>kecil</a:t>
            </a:r>
            <a:r>
              <a:rPr lang="en-US" sz="2400" b="1" dirty="0">
                <a:solidFill>
                  <a:schemeClr val="bg1"/>
                </a:solidFill>
                <a:latin typeface="Arial Rounded MT Bold" pitchFamily="34" charset="0"/>
                <a:sym typeface="Wingdings" pitchFamily="2" charset="2"/>
              </a:rPr>
              <a:t> : </a:t>
            </a:r>
            <a:r>
              <a:rPr lang="en-US" sz="2400" b="1" dirty="0" err="1">
                <a:solidFill>
                  <a:schemeClr val="bg1"/>
                </a:solidFill>
                <a:latin typeface="Arial Rounded MT Bold" pitchFamily="34" charset="0"/>
                <a:sym typeface="Wingdings" pitchFamily="2" charset="2"/>
              </a:rPr>
              <a:t>pemanis</a:t>
            </a:r>
            <a:endParaRPr lang="en-US" sz="2400" b="1" dirty="0">
              <a:solidFill>
                <a:schemeClr val="bg1"/>
              </a:solidFill>
              <a:latin typeface="Arial Rounded MT Bold" pitchFamily="34" charset="0"/>
              <a:sym typeface="Wingdings" pitchFamily="2" charset="2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chemeClr val="bg1"/>
                </a:solidFill>
                <a:latin typeface="Arial Rounded MT Bold" pitchFamily="34" charset="0"/>
                <a:sym typeface="Wingdings" pitchFamily="2" charset="2"/>
              </a:rPr>
              <a:t>     </a:t>
            </a:r>
            <a:r>
              <a:rPr lang="en-US" sz="2400" b="1" dirty="0" err="1">
                <a:solidFill>
                  <a:schemeClr val="bg1"/>
                </a:solidFill>
                <a:latin typeface="Arial Rounded MT Bold" pitchFamily="34" charset="0"/>
                <a:sym typeface="Wingdings" pitchFamily="2" charset="2"/>
              </a:rPr>
              <a:t>jumlah</a:t>
            </a:r>
            <a:r>
              <a:rPr lang="en-US" sz="2400" b="1" dirty="0">
                <a:solidFill>
                  <a:schemeClr val="bg1"/>
                </a:solidFill>
                <a:latin typeface="Arial Rounded MT Bold" pitchFamily="34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Rounded MT Bold" pitchFamily="34" charset="0"/>
                <a:sym typeface="Wingdings" pitchFamily="2" charset="2"/>
              </a:rPr>
              <a:t>besar</a:t>
            </a:r>
            <a:r>
              <a:rPr lang="en-US" sz="2400" b="1" dirty="0">
                <a:solidFill>
                  <a:schemeClr val="bg1"/>
                </a:solidFill>
                <a:latin typeface="Arial Rounded MT Bold" pitchFamily="34" charset="0"/>
                <a:sym typeface="Wingdings" pitchFamily="2" charset="2"/>
              </a:rPr>
              <a:t> : hyperglycemia  </a:t>
            </a:r>
            <a:r>
              <a:rPr lang="en-US" sz="2400" b="1" dirty="0" err="1">
                <a:solidFill>
                  <a:schemeClr val="bg1"/>
                </a:solidFill>
                <a:latin typeface="Arial Rounded MT Bold" pitchFamily="34" charset="0"/>
                <a:sym typeface="Wingdings" pitchFamily="2" charset="2"/>
              </a:rPr>
              <a:t>diabet</a:t>
            </a:r>
            <a:r>
              <a:rPr lang="en-US" sz="2400" b="1" dirty="0">
                <a:solidFill>
                  <a:schemeClr val="bg1"/>
                </a:solidFill>
                <a:latin typeface="Arial Rounded MT Bold" pitchFamily="34" charset="0"/>
                <a:sym typeface="Wingdings" pitchFamily="2" charset="2"/>
              </a:rPr>
              <a:t>  Coma </a:t>
            </a:r>
            <a:endParaRPr lang="en-US" sz="24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252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5251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36513"/>
            <a:ext cx="7162800" cy="6821487"/>
          </a:xfrm>
          <a:noFill/>
          <a:ln/>
        </p:spPr>
      </p:pic>
      <p:pic>
        <p:nvPicPr>
          <p:cNvPr id="2752519" name="Picture 7" descr="281skullbon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2514600"/>
            <a:ext cx="1371600" cy="13350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9026" name="Rectangle 2"/>
          <p:cNvSpPr>
            <a:spLocks noChangeArrowheads="1"/>
          </p:cNvSpPr>
          <p:nvPr/>
        </p:nvSpPr>
        <p:spPr bwMode="auto">
          <a:xfrm>
            <a:off x="280988" y="152400"/>
            <a:ext cx="78089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endParaRPr lang="en-US" sz="4400">
              <a:solidFill>
                <a:srgbClr val="FFFF00"/>
              </a:solidFill>
            </a:endParaRPr>
          </a:p>
        </p:txBody>
      </p:sp>
      <p:pic>
        <p:nvPicPr>
          <p:cNvPr id="2689027" name="Picture 3" descr="S17"/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</a:blip>
          <a:srcRect/>
          <a:stretch>
            <a:fillRect/>
          </a:stretch>
        </p:blipFill>
        <p:spPr bwMode="auto">
          <a:xfrm>
            <a:off x="228600" y="1179513"/>
            <a:ext cx="8305800" cy="5678487"/>
          </a:xfrm>
          <a:prstGeom prst="rect">
            <a:avLst/>
          </a:prstGeom>
          <a:noFill/>
        </p:spPr>
      </p:pic>
      <p:sp>
        <p:nvSpPr>
          <p:cNvPr id="2689028" name="Text Box 4"/>
          <p:cNvSpPr txBox="1">
            <a:spLocks noChangeArrowheads="1"/>
          </p:cNvSpPr>
          <p:nvPr/>
        </p:nvSpPr>
        <p:spPr bwMode="auto">
          <a:xfrm>
            <a:off x="2590800" y="2057400"/>
            <a:ext cx="3586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800" b="1">
                <a:solidFill>
                  <a:srgbClr val="FF3300"/>
                </a:solidFill>
              </a:rPr>
              <a:t>Minimum</a:t>
            </a:r>
            <a:r>
              <a:rPr lang="en-US" sz="2000">
                <a:solidFill>
                  <a:srgbClr val="FF3300"/>
                </a:solidFill>
              </a:rPr>
              <a:t> Toxic  Concentration</a:t>
            </a:r>
          </a:p>
        </p:txBody>
      </p:sp>
      <p:sp>
        <p:nvSpPr>
          <p:cNvPr id="2689029" name="Rectangle 5"/>
          <p:cNvSpPr>
            <a:spLocks noChangeArrowheads="1"/>
          </p:cNvSpPr>
          <p:nvPr/>
        </p:nvSpPr>
        <p:spPr bwMode="auto">
          <a:xfrm>
            <a:off x="5334000" y="3048000"/>
            <a:ext cx="191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400" b="1">
                <a:solidFill>
                  <a:srgbClr val="006600"/>
                </a:solidFill>
              </a:rPr>
              <a:t>Therapeutic</a:t>
            </a:r>
          </a:p>
        </p:txBody>
      </p:sp>
      <p:sp>
        <p:nvSpPr>
          <p:cNvPr id="2689030" name="Rectangle 6"/>
          <p:cNvSpPr>
            <a:spLocks noChangeArrowheads="1"/>
          </p:cNvSpPr>
          <p:nvPr/>
        </p:nvSpPr>
        <p:spPr bwMode="auto">
          <a:xfrm>
            <a:off x="2603500" y="5181600"/>
            <a:ext cx="45720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2" algn="l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</a:pPr>
            <a:r>
              <a:rPr lang="en-US" sz="2000" b="1">
                <a:solidFill>
                  <a:srgbClr val="FF3300"/>
                </a:solidFill>
              </a:rPr>
              <a:t>Ineffective</a:t>
            </a:r>
          </a:p>
          <a:p>
            <a:pPr lvl="2" algn="l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</a:pPr>
            <a:endParaRPr lang="en-US" sz="2000" b="1">
              <a:solidFill>
                <a:srgbClr val="FF3300"/>
              </a:solidFill>
            </a:endParaRPr>
          </a:p>
        </p:txBody>
      </p:sp>
      <p:sp>
        <p:nvSpPr>
          <p:cNvPr id="2689031" name="Text Box 7"/>
          <p:cNvSpPr txBox="1">
            <a:spLocks noChangeArrowheads="1"/>
          </p:cNvSpPr>
          <p:nvPr/>
        </p:nvSpPr>
        <p:spPr bwMode="auto">
          <a:xfrm>
            <a:off x="3352800" y="3657600"/>
            <a:ext cx="421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1">
                <a:solidFill>
                  <a:srgbClr val="FF3300"/>
                </a:solidFill>
              </a:rPr>
              <a:t>Minimum Effective Concentration</a:t>
            </a:r>
          </a:p>
        </p:txBody>
      </p:sp>
      <p:sp>
        <p:nvSpPr>
          <p:cNvPr id="2689032" name="Rectangle 8"/>
          <p:cNvSpPr>
            <a:spLocks noChangeArrowheads="1"/>
          </p:cNvSpPr>
          <p:nvPr/>
        </p:nvSpPr>
        <p:spPr bwMode="auto">
          <a:xfrm>
            <a:off x="0" y="0"/>
            <a:ext cx="91440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2" algn="l" eaLnBrk="0" hangingPunct="0"/>
            <a:r>
              <a:rPr lang="en-US" sz="2000" b="1">
                <a:solidFill>
                  <a:srgbClr val="FFFF00"/>
                </a:solidFill>
                <a:latin typeface="Calibri" pitchFamily="34" charset="0"/>
              </a:rPr>
              <a:t>Theophrastus von Hohenheim</a:t>
            </a:r>
          </a:p>
          <a:p>
            <a:pPr lvl="2" algn="l" eaLnBrk="0" hangingPunct="0"/>
            <a:r>
              <a:rPr lang="en-US" sz="2000" b="1">
                <a:solidFill>
                  <a:srgbClr val="FFFF00"/>
                </a:solidFill>
                <a:latin typeface="Calibri" pitchFamily="34" charset="0"/>
              </a:rPr>
              <a:t>(Paracelcus,1493 – 1541)</a:t>
            </a:r>
          </a:p>
          <a:p>
            <a:pPr lvl="2" algn="l" eaLnBrk="0" hangingPunct="0"/>
            <a:r>
              <a:rPr lang="en-US" sz="2000" b="1">
                <a:solidFill>
                  <a:srgbClr val="FFFF00"/>
                </a:solidFill>
                <a:latin typeface="Calibri" pitchFamily="34" charset="0"/>
              </a:rPr>
              <a:t>All things are poison, nothing is without poison </a:t>
            </a:r>
          </a:p>
          <a:p>
            <a:pPr lvl="2" algn="l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2000" b="1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689033" name="Text Box 9"/>
          <p:cNvSpPr txBox="1">
            <a:spLocks noChangeArrowheads="1"/>
          </p:cNvSpPr>
          <p:nvPr/>
        </p:nvSpPr>
        <p:spPr bwMode="auto">
          <a:xfrm>
            <a:off x="4495800" y="1371600"/>
            <a:ext cx="979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400" b="1">
                <a:solidFill>
                  <a:srgbClr val="FF3300"/>
                </a:solidFill>
              </a:rPr>
              <a:t>Toxic</a:t>
            </a:r>
          </a:p>
        </p:txBody>
      </p:sp>
      <p:sp>
        <p:nvSpPr>
          <p:cNvPr id="2689034" name="Line 10"/>
          <p:cNvSpPr>
            <a:spLocks noChangeShapeType="1"/>
          </p:cNvSpPr>
          <p:nvPr/>
        </p:nvSpPr>
        <p:spPr bwMode="auto">
          <a:xfrm>
            <a:off x="8001000" y="2590800"/>
            <a:ext cx="0" cy="144780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689035" name="Picture 11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6629400" y="1219200"/>
            <a:ext cx="1531938" cy="12080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0050" name="Group 2"/>
          <p:cNvGraphicFramePr>
            <a:graphicFrameLocks noGrp="1"/>
          </p:cNvGraphicFramePr>
          <p:nvPr>
            <p:ph/>
          </p:nvPr>
        </p:nvGraphicFramePr>
        <p:xfrm>
          <a:off x="914400" y="914400"/>
          <a:ext cx="7543800" cy="5162550"/>
        </p:xfrm>
        <a:graphic>
          <a:graphicData uri="http://schemas.openxmlformats.org/drawingml/2006/table">
            <a:tbl>
              <a:tblPr/>
              <a:tblGrid>
                <a:gridCol w="3559175"/>
                <a:gridCol w="3984625"/>
              </a:tblGrid>
              <a:tr h="733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Drug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(Pharmacon)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Batas kadar terapi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Dalam darah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Cyclosporine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200-400 ng/ml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Salicylic acid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&gt; 200 mg/ml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Phenytoin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10 – 20 mg/ml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Gentamicin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2 – 4 mg/ml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Theophylline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10 – 20 mg/ml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Digoxin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1 – 2 ng/ml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90076" name="Text Box 28"/>
          <p:cNvSpPr txBox="1">
            <a:spLocks noChangeArrowheads="1"/>
          </p:cNvSpPr>
          <p:nvPr/>
        </p:nvSpPr>
        <p:spPr bwMode="auto">
          <a:xfrm>
            <a:off x="838200" y="152400"/>
            <a:ext cx="70977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 b="1">
                <a:solidFill>
                  <a:srgbClr val="FFFF00"/>
                </a:solidFill>
              </a:rPr>
              <a:t>Pharmacon atau Toxicon = Drug Toxicity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9266" name="Rectangle 2"/>
          <p:cNvSpPr>
            <a:spLocks noChangeArrowheads="1"/>
          </p:cNvSpPr>
          <p:nvPr/>
        </p:nvSpPr>
        <p:spPr bwMode="auto">
          <a:xfrm>
            <a:off x="350838" y="755650"/>
            <a:ext cx="9182100" cy="2711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228600" indent="-228600" algn="l" defTabSz="457200" eaLnBrk="0" hangingPunct="0"/>
            <a:endParaRPr lang="en-US" sz="3200">
              <a:solidFill>
                <a:srgbClr val="00FFFF"/>
              </a:solidFill>
            </a:endParaRPr>
          </a:p>
          <a:p>
            <a:pPr marL="228600" indent="-228600" algn="l" defTabSz="457200" eaLnBrk="0" hangingPunct="0"/>
            <a:endParaRPr lang="en-US" sz="3200">
              <a:solidFill>
                <a:srgbClr val="00FFFF"/>
              </a:solidFill>
            </a:endParaRPr>
          </a:p>
          <a:p>
            <a:pPr marL="228600" indent="-228600" algn="l" defTabSz="457200" eaLnBrk="0" hangingPunct="0"/>
            <a:endParaRPr lang="en-US" sz="3600">
              <a:solidFill>
                <a:srgbClr val="00FFFF"/>
              </a:solidFill>
            </a:endParaRPr>
          </a:p>
          <a:p>
            <a:pPr marL="228600" indent="-228600" algn="l" defTabSz="457200" eaLnBrk="0" hangingPunct="0"/>
            <a:endParaRPr lang="en-US" sz="3600">
              <a:solidFill>
                <a:srgbClr val="00FFFF"/>
              </a:solidFill>
            </a:endParaRPr>
          </a:p>
          <a:p>
            <a:pPr marL="228600" indent="-228600" algn="l" defTabSz="457200"/>
            <a:endParaRPr lang="en-US" sz="3600">
              <a:solidFill>
                <a:srgbClr val="00FFFF"/>
              </a:solidFill>
            </a:endParaRPr>
          </a:p>
        </p:txBody>
      </p:sp>
      <p:grpSp>
        <p:nvGrpSpPr>
          <p:cNvPr id="2699267" name="Group 3"/>
          <p:cNvGrpSpPr>
            <a:grpSpLocks/>
          </p:cNvGrpSpPr>
          <p:nvPr/>
        </p:nvGrpSpPr>
        <p:grpSpPr bwMode="auto">
          <a:xfrm>
            <a:off x="4191000" y="2362200"/>
            <a:ext cx="2479675" cy="1441450"/>
            <a:chOff x="3194" y="1540"/>
            <a:chExt cx="1562" cy="908"/>
          </a:xfrm>
        </p:grpSpPr>
        <p:sp>
          <p:nvSpPr>
            <p:cNvPr id="2699268" name="Rectangle 4"/>
            <p:cNvSpPr>
              <a:spLocks noChangeArrowheads="1"/>
            </p:cNvSpPr>
            <p:nvPr/>
          </p:nvSpPr>
          <p:spPr bwMode="auto">
            <a:xfrm>
              <a:off x="3631" y="1540"/>
              <a:ext cx="1125" cy="5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 eaLnBrk="0" hangingPunct="0"/>
              <a:r>
                <a:rPr lang="en-US" sz="1800" b="1">
                  <a:solidFill>
                    <a:srgbClr val="FFFF00"/>
                  </a:solidFill>
                </a:rPr>
                <a:t>GENERAL</a:t>
              </a:r>
            </a:p>
            <a:p>
              <a:pPr algn="ctr" eaLnBrk="0" hangingPunct="0"/>
              <a:r>
                <a:rPr lang="en-US" sz="1800" b="1">
                  <a:solidFill>
                    <a:srgbClr val="FFFF00"/>
                  </a:solidFill>
                </a:rPr>
                <a:t>ANESTHESIA</a:t>
              </a:r>
            </a:p>
          </p:txBody>
        </p:sp>
        <p:sp>
          <p:nvSpPr>
            <p:cNvPr id="2699269" name="Line 5"/>
            <p:cNvSpPr>
              <a:spLocks noChangeShapeType="1"/>
            </p:cNvSpPr>
            <p:nvPr/>
          </p:nvSpPr>
          <p:spPr bwMode="auto">
            <a:xfrm>
              <a:off x="3194" y="1828"/>
              <a:ext cx="0" cy="620"/>
            </a:xfrm>
            <a:prstGeom prst="line">
              <a:avLst/>
            </a:prstGeom>
            <a:noFill/>
            <a:ln w="12700">
              <a:solidFill>
                <a:srgbClr val="FCFEB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9270" name="Line 6"/>
            <p:cNvSpPr>
              <a:spLocks noChangeShapeType="1"/>
            </p:cNvSpPr>
            <p:nvPr/>
          </p:nvSpPr>
          <p:spPr bwMode="auto">
            <a:xfrm>
              <a:off x="3199" y="1824"/>
              <a:ext cx="369" cy="0"/>
            </a:xfrm>
            <a:prstGeom prst="line">
              <a:avLst/>
            </a:prstGeom>
            <a:noFill/>
            <a:ln w="12700">
              <a:solidFill>
                <a:srgbClr val="FCFEB9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99271" name="Group 7"/>
          <p:cNvGrpSpPr>
            <a:grpSpLocks/>
          </p:cNvGrpSpPr>
          <p:nvPr/>
        </p:nvGrpSpPr>
        <p:grpSpPr bwMode="auto">
          <a:xfrm>
            <a:off x="3200400" y="4038600"/>
            <a:ext cx="2057400" cy="603250"/>
            <a:chOff x="2330" y="2544"/>
            <a:chExt cx="1296" cy="380"/>
          </a:xfrm>
        </p:grpSpPr>
        <p:sp>
          <p:nvSpPr>
            <p:cNvPr id="2699272" name="Rectangle 8"/>
            <p:cNvSpPr>
              <a:spLocks noChangeArrowheads="1"/>
            </p:cNvSpPr>
            <p:nvPr/>
          </p:nvSpPr>
          <p:spPr bwMode="auto">
            <a:xfrm>
              <a:off x="2713" y="2544"/>
              <a:ext cx="913" cy="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 eaLnBrk="0" hangingPunct="0"/>
              <a:r>
                <a:rPr lang="en-US" sz="1800" b="1">
                  <a:solidFill>
                    <a:srgbClr val="FFFF00"/>
                  </a:solidFill>
                </a:rPr>
                <a:t>SEDATIVE</a:t>
              </a:r>
            </a:p>
            <a:p>
              <a:pPr algn="ctr" eaLnBrk="0" hangingPunct="0"/>
              <a:r>
                <a:rPr lang="en-US" sz="1800" b="1">
                  <a:solidFill>
                    <a:srgbClr val="FFFF00"/>
                  </a:solidFill>
                </a:rPr>
                <a:t>EFFECTS</a:t>
              </a:r>
            </a:p>
          </p:txBody>
        </p:sp>
        <p:sp>
          <p:nvSpPr>
            <p:cNvPr id="2699273" name="Line 9"/>
            <p:cNvSpPr>
              <a:spLocks noChangeShapeType="1"/>
            </p:cNvSpPr>
            <p:nvPr/>
          </p:nvSpPr>
          <p:spPr bwMode="auto">
            <a:xfrm>
              <a:off x="2330" y="2548"/>
              <a:ext cx="0" cy="376"/>
            </a:xfrm>
            <a:prstGeom prst="line">
              <a:avLst/>
            </a:prstGeom>
            <a:noFill/>
            <a:ln w="12700">
              <a:solidFill>
                <a:srgbClr val="FCFEB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9274" name="Line 10"/>
            <p:cNvSpPr>
              <a:spLocks noChangeShapeType="1"/>
            </p:cNvSpPr>
            <p:nvPr/>
          </p:nvSpPr>
          <p:spPr bwMode="auto">
            <a:xfrm>
              <a:off x="2335" y="2544"/>
              <a:ext cx="255" cy="1"/>
            </a:xfrm>
            <a:prstGeom prst="line">
              <a:avLst/>
            </a:prstGeom>
            <a:noFill/>
            <a:ln w="12700">
              <a:solidFill>
                <a:srgbClr val="FCFEB9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99275" name="Group 11"/>
          <p:cNvGrpSpPr>
            <a:grpSpLocks/>
          </p:cNvGrpSpPr>
          <p:nvPr/>
        </p:nvGrpSpPr>
        <p:grpSpPr bwMode="auto">
          <a:xfrm>
            <a:off x="2133600" y="4572000"/>
            <a:ext cx="2228850" cy="908050"/>
            <a:chOff x="1358" y="2976"/>
            <a:chExt cx="1404" cy="572"/>
          </a:xfrm>
        </p:grpSpPr>
        <p:sp>
          <p:nvSpPr>
            <p:cNvPr id="2699276" name="Rectangle 12"/>
            <p:cNvSpPr>
              <a:spLocks noChangeArrowheads="1"/>
            </p:cNvSpPr>
            <p:nvPr/>
          </p:nvSpPr>
          <p:spPr bwMode="auto">
            <a:xfrm>
              <a:off x="1849" y="2976"/>
              <a:ext cx="913" cy="5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 eaLnBrk="0" hangingPunct="0"/>
              <a:r>
                <a:rPr lang="en-US" sz="1800" b="1">
                  <a:solidFill>
                    <a:srgbClr val="FFFF00"/>
                  </a:solidFill>
                </a:rPr>
                <a:t>ANTI-</a:t>
              </a:r>
            </a:p>
            <a:p>
              <a:pPr algn="ctr" eaLnBrk="0" hangingPunct="0"/>
              <a:r>
                <a:rPr lang="en-US" sz="1800" b="1">
                  <a:solidFill>
                    <a:srgbClr val="FFFF00"/>
                  </a:solidFill>
                </a:rPr>
                <a:t>CONVULSANT</a:t>
              </a:r>
            </a:p>
            <a:p>
              <a:pPr algn="ctr" eaLnBrk="0" hangingPunct="0"/>
              <a:r>
                <a:rPr lang="en-US" sz="1800" b="1">
                  <a:solidFill>
                    <a:srgbClr val="FFFF00"/>
                  </a:solidFill>
                </a:rPr>
                <a:t>EFFECTS</a:t>
              </a:r>
            </a:p>
          </p:txBody>
        </p:sp>
        <p:sp>
          <p:nvSpPr>
            <p:cNvPr id="2699277" name="Line 13"/>
            <p:cNvSpPr>
              <a:spLocks noChangeShapeType="1"/>
            </p:cNvSpPr>
            <p:nvPr/>
          </p:nvSpPr>
          <p:spPr bwMode="auto">
            <a:xfrm>
              <a:off x="1358" y="3172"/>
              <a:ext cx="0" cy="376"/>
            </a:xfrm>
            <a:prstGeom prst="line">
              <a:avLst/>
            </a:prstGeom>
            <a:noFill/>
            <a:ln w="12700">
              <a:solidFill>
                <a:srgbClr val="FCFEB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9278" name="Line 14"/>
            <p:cNvSpPr>
              <a:spLocks noChangeShapeType="1"/>
            </p:cNvSpPr>
            <p:nvPr/>
          </p:nvSpPr>
          <p:spPr bwMode="auto">
            <a:xfrm>
              <a:off x="1363" y="3168"/>
              <a:ext cx="299" cy="1"/>
            </a:xfrm>
            <a:prstGeom prst="line">
              <a:avLst/>
            </a:prstGeom>
            <a:noFill/>
            <a:ln w="12700">
              <a:solidFill>
                <a:srgbClr val="FCFEB9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99279" name="Rectangle 15"/>
          <p:cNvSpPr>
            <a:spLocks noChangeArrowheads="1"/>
          </p:cNvSpPr>
          <p:nvPr/>
        </p:nvSpPr>
        <p:spPr bwMode="auto">
          <a:xfrm>
            <a:off x="1295400" y="5486400"/>
            <a:ext cx="1449388" cy="5270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/>
            <a:r>
              <a:rPr lang="en-US" sz="1800" b="1">
                <a:solidFill>
                  <a:srgbClr val="FFFF00"/>
                </a:solidFill>
              </a:rPr>
              <a:t>ANXIOLYTIC</a:t>
            </a:r>
          </a:p>
          <a:p>
            <a:pPr algn="ctr" eaLnBrk="0" hangingPunct="0"/>
            <a:r>
              <a:rPr lang="en-US" sz="1800" b="1">
                <a:solidFill>
                  <a:srgbClr val="FFFF00"/>
                </a:solidFill>
              </a:rPr>
              <a:t>EFFECTS</a:t>
            </a:r>
          </a:p>
        </p:txBody>
      </p:sp>
      <p:grpSp>
        <p:nvGrpSpPr>
          <p:cNvPr id="2699280" name="Group 16"/>
          <p:cNvGrpSpPr>
            <a:grpSpLocks/>
          </p:cNvGrpSpPr>
          <p:nvPr/>
        </p:nvGrpSpPr>
        <p:grpSpPr bwMode="auto">
          <a:xfrm>
            <a:off x="6096000" y="457200"/>
            <a:ext cx="2490788" cy="1968500"/>
            <a:chOff x="4032" y="192"/>
            <a:chExt cx="1569" cy="1240"/>
          </a:xfrm>
        </p:grpSpPr>
        <p:sp>
          <p:nvSpPr>
            <p:cNvPr id="2699281" name="Rectangle 17"/>
            <p:cNvSpPr>
              <a:spLocks noChangeArrowheads="1"/>
            </p:cNvSpPr>
            <p:nvPr/>
          </p:nvSpPr>
          <p:spPr bwMode="auto">
            <a:xfrm>
              <a:off x="4368" y="192"/>
              <a:ext cx="1233" cy="6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 eaLnBrk="0" hangingPunct="0"/>
              <a:r>
                <a:rPr lang="en-US" sz="2000" b="1">
                  <a:solidFill>
                    <a:srgbClr val="FF0000"/>
                  </a:solidFill>
                </a:rPr>
                <a:t>DEATH</a:t>
              </a:r>
            </a:p>
          </p:txBody>
        </p:sp>
        <p:sp>
          <p:nvSpPr>
            <p:cNvPr id="2699282" name="Line 18"/>
            <p:cNvSpPr>
              <a:spLocks noChangeShapeType="1"/>
            </p:cNvSpPr>
            <p:nvPr/>
          </p:nvSpPr>
          <p:spPr bwMode="auto">
            <a:xfrm>
              <a:off x="4032" y="480"/>
              <a:ext cx="0" cy="952"/>
            </a:xfrm>
            <a:prstGeom prst="line">
              <a:avLst/>
            </a:prstGeom>
            <a:noFill/>
            <a:ln w="12700">
              <a:solidFill>
                <a:srgbClr val="FCFEB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9283" name="Line 19"/>
            <p:cNvSpPr>
              <a:spLocks noChangeShapeType="1"/>
            </p:cNvSpPr>
            <p:nvPr/>
          </p:nvSpPr>
          <p:spPr bwMode="auto">
            <a:xfrm>
              <a:off x="4037" y="476"/>
              <a:ext cx="315" cy="0"/>
            </a:xfrm>
            <a:prstGeom prst="line">
              <a:avLst/>
            </a:prstGeom>
            <a:noFill/>
            <a:ln w="12700">
              <a:solidFill>
                <a:srgbClr val="FCFEB9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99284" name="Rectangle 20"/>
          <p:cNvSpPr>
            <a:spLocks noChangeArrowheads="1"/>
          </p:cNvSpPr>
          <p:nvPr/>
        </p:nvSpPr>
        <p:spPr bwMode="auto">
          <a:xfrm rot="16200000">
            <a:off x="-1884362" y="3309938"/>
            <a:ext cx="4294187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2800" b="1"/>
              <a:t>	</a:t>
            </a:r>
            <a:r>
              <a:rPr lang="en-US" sz="2400" b="1"/>
              <a:t>EFEK FARMAKOLOGI</a:t>
            </a:r>
          </a:p>
        </p:txBody>
      </p:sp>
      <p:sp>
        <p:nvSpPr>
          <p:cNvPr id="2699285" name="Rectangle 21"/>
          <p:cNvSpPr>
            <a:spLocks noChangeArrowheads="1"/>
          </p:cNvSpPr>
          <p:nvPr/>
        </p:nvSpPr>
        <p:spPr bwMode="auto">
          <a:xfrm>
            <a:off x="160338" y="6227763"/>
            <a:ext cx="89058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2400" b="1"/>
              <a:t>LOW</a:t>
            </a:r>
          </a:p>
        </p:txBody>
      </p:sp>
      <p:sp>
        <p:nvSpPr>
          <p:cNvPr id="2699287" name="Rectangle 23"/>
          <p:cNvSpPr>
            <a:spLocks noChangeArrowheads="1"/>
          </p:cNvSpPr>
          <p:nvPr/>
        </p:nvSpPr>
        <p:spPr bwMode="auto">
          <a:xfrm>
            <a:off x="160338" y="360363"/>
            <a:ext cx="9429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2400" b="1"/>
              <a:t>HIGH</a:t>
            </a:r>
          </a:p>
        </p:txBody>
      </p:sp>
      <p:sp>
        <p:nvSpPr>
          <p:cNvPr id="2699288" name="Line 24"/>
          <p:cNvSpPr>
            <a:spLocks noChangeShapeType="1"/>
          </p:cNvSpPr>
          <p:nvPr/>
        </p:nvSpPr>
        <p:spPr bwMode="auto">
          <a:xfrm flipV="1">
            <a:off x="685800" y="914400"/>
            <a:ext cx="0" cy="51054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99289" name="Line 25"/>
          <p:cNvSpPr>
            <a:spLocks noChangeShapeType="1"/>
          </p:cNvSpPr>
          <p:nvPr/>
        </p:nvSpPr>
        <p:spPr bwMode="auto">
          <a:xfrm flipV="1">
            <a:off x="1143000" y="0"/>
            <a:ext cx="5791200" cy="57150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99290" name="Text Box 26"/>
          <p:cNvSpPr txBox="1">
            <a:spLocks noChangeArrowheads="1"/>
          </p:cNvSpPr>
          <p:nvPr/>
        </p:nvSpPr>
        <p:spPr bwMode="auto">
          <a:xfrm>
            <a:off x="4556125" y="3316288"/>
            <a:ext cx="15557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>
                <a:solidFill>
                  <a:srgbClr val="FFFF00"/>
                </a:solidFill>
              </a:rPr>
              <a:t>Hypnosis</a:t>
            </a:r>
          </a:p>
        </p:txBody>
      </p:sp>
      <p:sp>
        <p:nvSpPr>
          <p:cNvPr id="2699291" name="Rectangle 27"/>
          <p:cNvSpPr>
            <a:spLocks noChangeArrowheads="1"/>
          </p:cNvSpPr>
          <p:nvPr/>
        </p:nvSpPr>
        <p:spPr bwMode="auto">
          <a:xfrm>
            <a:off x="4419600" y="3352800"/>
            <a:ext cx="16764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99292" name="Text Box 28"/>
          <p:cNvSpPr txBox="1">
            <a:spLocks noChangeArrowheads="1"/>
          </p:cNvSpPr>
          <p:nvPr/>
        </p:nvSpPr>
        <p:spPr bwMode="auto">
          <a:xfrm>
            <a:off x="6080125" y="1639888"/>
            <a:ext cx="10318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>
                <a:solidFill>
                  <a:srgbClr val="FFFF00"/>
                </a:solidFill>
              </a:rPr>
              <a:t>Coma</a:t>
            </a:r>
          </a:p>
        </p:txBody>
      </p:sp>
      <p:sp>
        <p:nvSpPr>
          <p:cNvPr id="2699293" name="Rectangle 29"/>
          <p:cNvSpPr>
            <a:spLocks noChangeArrowheads="1"/>
          </p:cNvSpPr>
          <p:nvPr/>
        </p:nvSpPr>
        <p:spPr bwMode="auto">
          <a:xfrm>
            <a:off x="6096000" y="1600200"/>
            <a:ext cx="11430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99294" name="Rectangle 30"/>
          <p:cNvSpPr>
            <a:spLocks noChangeArrowheads="1"/>
          </p:cNvSpPr>
          <p:nvPr/>
        </p:nvSpPr>
        <p:spPr bwMode="auto">
          <a:xfrm>
            <a:off x="5105400" y="4038600"/>
            <a:ext cx="3281363" cy="696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2" algn="l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en-US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Drowsiness/</a:t>
            </a:r>
          </a:p>
          <a:p>
            <a:pPr lvl="2" algn="l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en-US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decrease reaction time</a:t>
            </a:r>
          </a:p>
        </p:txBody>
      </p:sp>
      <p:sp>
        <p:nvSpPr>
          <p:cNvPr id="2699295" name="Rectangle 31"/>
          <p:cNvSpPr>
            <a:spLocks noChangeArrowheads="1"/>
          </p:cNvSpPr>
          <p:nvPr/>
        </p:nvSpPr>
        <p:spPr bwMode="auto">
          <a:xfrm>
            <a:off x="5410200" y="2819400"/>
            <a:ext cx="3076575" cy="1027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4" algn="l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en-US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Confusion,</a:t>
            </a:r>
          </a:p>
          <a:p>
            <a:pPr lvl="4" algn="l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en-US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Delirium,</a:t>
            </a:r>
          </a:p>
          <a:p>
            <a:pPr lvl="4" algn="l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en-US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Ataxia</a:t>
            </a:r>
          </a:p>
        </p:txBody>
      </p:sp>
      <p:sp>
        <p:nvSpPr>
          <p:cNvPr id="2699296" name="Line 32"/>
          <p:cNvSpPr>
            <a:spLocks noChangeShapeType="1"/>
          </p:cNvSpPr>
          <p:nvPr/>
        </p:nvSpPr>
        <p:spPr bwMode="auto">
          <a:xfrm>
            <a:off x="685800" y="6019800"/>
            <a:ext cx="74676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699297" name="Picture 33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7162800" y="0"/>
            <a:ext cx="906463" cy="755650"/>
          </a:xfrm>
          <a:noFill/>
          <a:ln/>
        </p:spPr>
      </p:pic>
      <p:sp>
        <p:nvSpPr>
          <p:cNvPr id="2699299" name="Text Box 35"/>
          <p:cNvSpPr txBox="1">
            <a:spLocks noChangeArrowheads="1"/>
          </p:cNvSpPr>
          <p:nvPr/>
        </p:nvSpPr>
        <p:spPr bwMode="auto">
          <a:xfrm>
            <a:off x="3048000" y="6019800"/>
            <a:ext cx="25939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Dosis  (mg/kg BB)</a:t>
            </a:r>
          </a:p>
        </p:txBody>
      </p:sp>
      <p:sp>
        <p:nvSpPr>
          <p:cNvPr id="2699300" name="Line 36"/>
          <p:cNvSpPr>
            <a:spLocks noChangeShapeType="1"/>
          </p:cNvSpPr>
          <p:nvPr/>
        </p:nvSpPr>
        <p:spPr bwMode="auto">
          <a:xfrm>
            <a:off x="1066800" y="2286000"/>
            <a:ext cx="7467600" cy="0"/>
          </a:xfrm>
          <a:prstGeom prst="line">
            <a:avLst/>
          </a:prstGeom>
          <a:noFill/>
          <a:ln w="57150">
            <a:solidFill>
              <a:srgbClr val="FF33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99301" name="Text Box 37"/>
          <p:cNvSpPr txBox="1">
            <a:spLocks noChangeArrowheads="1"/>
          </p:cNvSpPr>
          <p:nvPr/>
        </p:nvSpPr>
        <p:spPr bwMode="auto">
          <a:xfrm>
            <a:off x="1054100" y="6491288"/>
            <a:ext cx="6842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/>
              <a:t>Phenobarbital (Luminal) </a:t>
            </a:r>
            <a:r>
              <a:rPr lang="en-US" sz="1800" b="1">
                <a:sym typeface="Wingdings" pitchFamily="2" charset="2"/>
              </a:rPr>
              <a:t> 5x dosis hipnotik  depresi nafas</a:t>
            </a:r>
            <a:endParaRPr lang="en-US" sz="1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99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99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99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99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99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99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99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99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99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99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9279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805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18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381000" y="-76200"/>
            <a:ext cx="8001000" cy="68595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49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 u="sng">
                <a:solidFill>
                  <a:schemeClr val="bg1"/>
                </a:solidFill>
              </a:rPr>
              <a:t>Toxicity</a:t>
            </a:r>
            <a:r>
              <a:rPr lang="en-US" sz="2400" b="1">
                <a:solidFill>
                  <a:schemeClr val="bg1"/>
                </a:solidFill>
              </a:rPr>
              <a:t>: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chemeClr val="bg1"/>
                </a:solidFill>
              </a:rPr>
              <a:t>    Derajad kemampuan suatu senyawa bersifat racun dan menyebabkan kerusakan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chemeClr val="bg1"/>
                </a:solidFill>
              </a:rPr>
              <a:t>    Toxicity tergantung : dosis, lama pemaparan, rute pemaparan,bentuk &amp; struktur senyawa, faktor individu</a:t>
            </a:r>
          </a:p>
          <a:p>
            <a:pPr>
              <a:lnSpc>
                <a:spcPct val="80000"/>
              </a:lnSpc>
            </a:pPr>
            <a:r>
              <a:rPr lang="en-US" sz="2400" b="1" u="sng">
                <a:solidFill>
                  <a:schemeClr val="bg1"/>
                </a:solidFill>
              </a:rPr>
              <a:t>Toxic</a:t>
            </a:r>
            <a:r>
              <a:rPr lang="en-US" sz="2400" b="1">
                <a:solidFill>
                  <a:schemeClr val="bg1"/>
                </a:solidFill>
              </a:rPr>
              <a:t> :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>
                <a:solidFill>
                  <a:schemeClr val="bg1"/>
                </a:solidFill>
              </a:rPr>
              <a:t>    </a:t>
            </a:r>
            <a:r>
              <a:rPr lang="en-US" sz="2400">
                <a:solidFill>
                  <a:schemeClr val="bg1"/>
                </a:solidFill>
              </a:rPr>
              <a:t>Efek racun atau mematikan terhadap tubuh melalui inhalasi, oral, kontak langsung dgn bhn kimia</a:t>
            </a:r>
          </a:p>
          <a:p>
            <a:pPr>
              <a:lnSpc>
                <a:spcPct val="80000"/>
              </a:lnSpc>
            </a:pPr>
            <a:r>
              <a:rPr lang="en-US" sz="2400" b="1" u="sng">
                <a:solidFill>
                  <a:schemeClr val="bg1"/>
                </a:solidFill>
              </a:rPr>
              <a:t>Toxicant</a:t>
            </a:r>
            <a:r>
              <a:rPr lang="en-US" sz="2400" b="1">
                <a:solidFill>
                  <a:schemeClr val="bg1"/>
                </a:solidFill>
              </a:rPr>
              <a:t> : </a:t>
            </a:r>
            <a:r>
              <a:rPr lang="en-US" sz="2400">
                <a:solidFill>
                  <a:schemeClr val="bg1"/>
                </a:solidFill>
              </a:rPr>
              <a:t>tiap bahan kimia yang dpt melukai atau membunuh manusia, hewan, tanaman = Poison.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chemeClr val="bg1"/>
                </a:solidFill>
              </a:rPr>
              <a:t>    Toxicant banyak dikaitkan dgn bahan yg dihasilkan dari produk hasil aktifitas manusia.Mis, Dioxin suatu bahan by produk pada proses khlrinasi bhn kimia.Arsenic merupakan kontaminan air atau hasil limbah industri</a:t>
            </a:r>
          </a:p>
          <a:p>
            <a:pPr>
              <a:lnSpc>
                <a:spcPct val="80000"/>
              </a:lnSpc>
            </a:pPr>
            <a:r>
              <a:rPr lang="en-US" sz="2400" b="1" u="sng">
                <a:solidFill>
                  <a:schemeClr val="bg1"/>
                </a:solidFill>
              </a:rPr>
              <a:t>Toxin</a:t>
            </a:r>
            <a:r>
              <a:rPr lang="en-US" sz="2400" b="1">
                <a:solidFill>
                  <a:schemeClr val="bg1"/>
                </a:solidFill>
              </a:rPr>
              <a:t> : </a:t>
            </a:r>
            <a:r>
              <a:rPr lang="en-US" sz="2400">
                <a:solidFill>
                  <a:schemeClr val="bg1"/>
                </a:solidFill>
              </a:rPr>
              <a:t>Senyawa toksik hasil alam. Merupakan senyawa racun dari hewan, tanaman (bacterio toxin, Zootoxin, Phytotoxin</a:t>
            </a:r>
          </a:p>
          <a:p>
            <a:pPr>
              <a:lnSpc>
                <a:spcPct val="80000"/>
              </a:lnSpc>
            </a:pPr>
            <a:r>
              <a:rPr lang="en-GB" sz="2400" b="1" u="sng">
                <a:solidFill>
                  <a:schemeClr val="bg1"/>
                </a:solidFill>
                <a:latin typeface="Comic Sans MS" pitchFamily="66" charset="0"/>
              </a:rPr>
              <a:t>Toxicosis</a:t>
            </a:r>
            <a:r>
              <a:rPr lang="en-GB" sz="2400" b="1">
                <a:solidFill>
                  <a:schemeClr val="bg1"/>
                </a:solidFill>
                <a:latin typeface="Comic Sans MS" pitchFamily="66" charset="0"/>
              </a:rPr>
              <a:t> : </a:t>
            </a:r>
            <a:r>
              <a:rPr lang="en-GB" sz="2400">
                <a:solidFill>
                  <a:schemeClr val="bg1"/>
                </a:solidFill>
                <a:latin typeface="Comic Sans MS" pitchFamily="66" charset="0"/>
              </a:rPr>
              <a:t>Suatu penyakit yang terjadi akibat terpapar pada suatu toxicant </a:t>
            </a:r>
          </a:p>
          <a:p>
            <a:pPr>
              <a:lnSpc>
                <a:spcPct val="80000"/>
              </a:lnSpc>
            </a:pPr>
            <a:endParaRPr 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2827268" name="Rectangle 4"/>
          <p:cNvSpPr>
            <a:spLocks noChangeArrowheads="1"/>
          </p:cNvSpPr>
          <p:nvPr/>
        </p:nvSpPr>
        <p:spPr bwMode="auto">
          <a:xfrm>
            <a:off x="0" y="-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Itai Itai Disease</a:t>
            </a:r>
          </a:p>
        </p:txBody>
      </p:sp>
      <p:sp>
        <p:nvSpPr>
          <p:cNvPr id="2827269" name="Rectangle 5"/>
          <p:cNvSpPr>
            <a:spLocks noChangeArrowheads="1"/>
          </p:cNvSpPr>
          <p:nvPr/>
        </p:nvSpPr>
        <p:spPr bwMode="auto">
          <a:xfrm>
            <a:off x="228600" y="533400"/>
            <a:ext cx="8534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000">
                <a:cs typeface="Times New Roman" pitchFamily="18" charset="0"/>
              </a:rPr>
              <a:t>Penyebab terpapar cadmium secara khronik (Di daerah pertambangan , Jepang). 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000">
                <a:cs typeface="Times New Roman" pitchFamily="18" charset="0"/>
              </a:rPr>
              <a:t>Akumulasi logam berat di air minum </a:t>
            </a:r>
            <a:r>
              <a:rPr lang="en-US" sz="2000">
                <a:cs typeface="Times New Roman" pitchFamily="18" charset="0"/>
                <a:sym typeface="Wingdings" pitchFamily="2" charset="2"/>
              </a:rPr>
              <a:t> gagal ginjal, perlunaan tulang, </a:t>
            </a:r>
            <a:r>
              <a:rPr lang="en-US" sz="2000">
                <a:cs typeface="Times New Roman" pitchFamily="18" charset="0"/>
              </a:rPr>
              <a:t>lumbago, arthralgia, dan full-body muscle spasm. 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000">
                <a:cs typeface="Times New Roman" pitchFamily="18" charset="0"/>
              </a:rPr>
              <a:t>Diiringi rasa sakit hebat, patah tulang lengan/kaki, tubuh menjadi pendek 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000">
                <a:cs typeface="Times New Roman" pitchFamily="18" charset="0"/>
              </a:rPr>
              <a:t>56 orang dila[porkan meninggal.</a:t>
            </a:r>
          </a:p>
        </p:txBody>
      </p:sp>
      <p:pic>
        <p:nvPicPr>
          <p:cNvPr id="2827270" name="Picture 6" descr="itai-itai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29000" y="3048000"/>
            <a:ext cx="1909763" cy="3810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72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r>
              <a:rPr lang="en-US" sz="3200" b="1">
                <a:solidFill>
                  <a:schemeClr val="bg1"/>
                </a:solidFill>
                <a:latin typeface="Arial Rounded MT Bold" pitchFamily="34" charset="0"/>
              </a:rPr>
              <a:t>Klasifikasi Toxicant / Poison</a:t>
            </a:r>
          </a:p>
        </p:txBody>
      </p:sp>
      <p:sp>
        <p:nvSpPr>
          <p:cNvPr id="2527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  <a:latin typeface="Arial Rounded MT Bold" pitchFamily="34" charset="0"/>
              </a:rPr>
              <a:t>Berdasarkan target organ : hepatotoxican,nephrotoxicant,cardiotoxicant, dll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  <a:latin typeface="Arial Rounded MT Bold" pitchFamily="34" charset="0"/>
              </a:rPr>
              <a:t>Berdasarkan penggunaannya: pesticide,solvent,food additive,dll)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  <a:latin typeface="Arial Rounded MT Bold" pitchFamily="34" charset="0"/>
              </a:rPr>
              <a:t>Berdasarkan asal bahan: animal toxins, plant toxins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  <a:latin typeface="Arial Rounded MT Bold" pitchFamily="34" charset="0"/>
              </a:rPr>
              <a:t>Berdasarkan efek: mutation,cancer,liver injury,dll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  <a:latin typeface="Arial Rounded MT Bold" pitchFamily="34" charset="0"/>
              </a:rPr>
              <a:t>Berdasarkan siFat fisik: gas, dust, liquid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  <a:latin typeface="Arial Rounded MT Bold" pitchFamily="34" charset="0"/>
              </a:rPr>
              <a:t>Berdasarkan reaktifitas kimia labeling:explosives,flammable,oxidizer,dll)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  <a:latin typeface="Arial Rounded MT Bold" pitchFamily="34" charset="0"/>
              </a:rPr>
              <a:t>Bedasarkan struktur kimia : aromatic amine,halogenated hydrocarbon,dll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  <a:latin typeface="Arial Rounded MT Bold" pitchFamily="34" charset="0"/>
              </a:rPr>
              <a:t>Berdasarkan potensi toxicant : extremely toxic,very toxic, super toxic, dll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  <a:latin typeface="Arial Rounded MT Bold" pitchFamily="34" charset="0"/>
              </a:rPr>
              <a:t>Berdasarkan mekanisme kerja : sulhydriyl inhibitor,methoglobin producer,dll)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sz="3600" b="1" u="sng">
                <a:solidFill>
                  <a:schemeClr val="bg1"/>
                </a:solidFill>
                <a:latin typeface="Arial Rounded MT Bold" pitchFamily="34" charset="0"/>
              </a:rPr>
              <a:t>Toxicant ( Poison = Xenobiotics)</a:t>
            </a:r>
          </a:p>
        </p:txBody>
      </p:sp>
      <p:sp>
        <p:nvSpPr>
          <p:cNvPr id="2458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9154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>
                <a:solidFill>
                  <a:schemeClr val="bg1"/>
                </a:solidFill>
                <a:latin typeface="Arial Rounded MT Bold" pitchFamily="34" charset="0"/>
              </a:rPr>
              <a:t>Obat-Obatan (Psikotropik=Sedatives-hypnotics,Tranquillizer,Antidepressant,cardiovascular,Hormon,Alcohol,street drugs,Obat obat OTC,dll)</a:t>
            </a:r>
          </a:p>
          <a:p>
            <a:pPr>
              <a:lnSpc>
                <a:spcPct val="80000"/>
              </a:lnSpc>
            </a:pPr>
            <a:r>
              <a:rPr lang="en-US" sz="2400">
                <a:solidFill>
                  <a:schemeClr val="bg1"/>
                </a:solidFill>
                <a:latin typeface="Arial Rounded MT Bold" pitchFamily="34" charset="0"/>
              </a:rPr>
              <a:t>Cleaning/polishing agent,hydrocarbon, paint,pestisides,corrosive,ll)</a:t>
            </a:r>
          </a:p>
          <a:p>
            <a:pPr>
              <a:lnSpc>
                <a:spcPct val="80000"/>
              </a:lnSpc>
            </a:pPr>
            <a:r>
              <a:rPr lang="en-US" sz="2400">
                <a:solidFill>
                  <a:schemeClr val="bg1"/>
                </a:solidFill>
                <a:latin typeface="Arial Rounded MT Bold" pitchFamily="34" charset="0"/>
              </a:rPr>
              <a:t>Foods,Botulinum, TTX,Insect bites,dll) </a:t>
            </a:r>
          </a:p>
          <a:p>
            <a:pPr>
              <a:lnSpc>
                <a:spcPct val="80000"/>
              </a:lnSpc>
            </a:pPr>
            <a:r>
              <a:rPr lang="en-US" sz="2400">
                <a:solidFill>
                  <a:schemeClr val="bg1"/>
                </a:solidFill>
                <a:latin typeface="Arial Rounded MT Bold" pitchFamily="34" charset="0"/>
              </a:rPr>
              <a:t>Animal toxin (TTX, insect bites,dll)</a:t>
            </a:r>
          </a:p>
          <a:p>
            <a:pPr>
              <a:lnSpc>
                <a:spcPct val="80000"/>
              </a:lnSpc>
            </a:pPr>
            <a:r>
              <a:rPr lang="en-US" sz="2400">
                <a:solidFill>
                  <a:schemeClr val="bg1"/>
                </a:solidFill>
                <a:latin typeface="Arial Rounded MT Bold" pitchFamily="34" charset="0"/>
              </a:rPr>
              <a:t>Gas (CO,NO,Freon,dll)</a:t>
            </a:r>
          </a:p>
          <a:p>
            <a:pPr>
              <a:lnSpc>
                <a:spcPct val="80000"/>
              </a:lnSpc>
            </a:pPr>
            <a:r>
              <a:rPr lang="en-US" sz="2400">
                <a:solidFill>
                  <a:schemeClr val="bg1"/>
                </a:solidFill>
                <a:latin typeface="Arial Rounded MT Bold" pitchFamily="34" charset="0"/>
              </a:rPr>
              <a:t>Industrial product (heavy metals): As, Pb, Hg,Cd,Chrom,Ba,Li,Fe,dll</a:t>
            </a:r>
          </a:p>
          <a:p>
            <a:pPr>
              <a:lnSpc>
                <a:spcPct val="80000"/>
              </a:lnSpc>
            </a:pPr>
            <a:r>
              <a:rPr lang="en-US" sz="2400">
                <a:solidFill>
                  <a:schemeClr val="bg1"/>
                </a:solidFill>
                <a:latin typeface="Arial Rounded MT Bold" pitchFamily="34" charset="0"/>
              </a:rPr>
              <a:t>Cosmetics</a:t>
            </a:r>
          </a:p>
          <a:p>
            <a:pPr>
              <a:lnSpc>
                <a:spcPct val="80000"/>
              </a:lnSpc>
            </a:pPr>
            <a:r>
              <a:rPr lang="en-US" sz="2400">
                <a:solidFill>
                  <a:schemeClr val="bg1"/>
                </a:solidFill>
                <a:latin typeface="Arial Rounded MT Bold" pitchFamily="34" charset="0"/>
              </a:rPr>
              <a:t>Venome</a:t>
            </a:r>
          </a:p>
          <a:p>
            <a:pPr>
              <a:lnSpc>
                <a:spcPct val="80000"/>
              </a:lnSpc>
            </a:pPr>
            <a:r>
              <a:rPr lang="en-US" sz="2400">
                <a:solidFill>
                  <a:schemeClr val="bg1"/>
                </a:solidFill>
                <a:latin typeface="Arial Rounded MT Bold" pitchFamily="34" charset="0"/>
              </a:rPr>
              <a:t>Dan lain lainnya</a:t>
            </a:r>
          </a:p>
        </p:txBody>
      </p:sp>
      <p:pic>
        <p:nvPicPr>
          <p:cNvPr id="2458628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5638800"/>
            <a:ext cx="1600200" cy="1208088"/>
          </a:xfrm>
          <a:noFill/>
          <a:ln/>
        </p:spPr>
      </p:pic>
      <p:pic>
        <p:nvPicPr>
          <p:cNvPr id="2458630" name="Picture 6" descr="drattle 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6019800" y="5562600"/>
            <a:ext cx="2209800" cy="1295400"/>
          </a:xfrm>
          <a:noFill/>
          <a:ln/>
        </p:spPr>
      </p:pic>
      <p:pic>
        <p:nvPicPr>
          <p:cNvPr id="2458632" name="Picture 8" descr="flowers and dog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5540375"/>
            <a:ext cx="1828800" cy="1317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29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-152400"/>
            <a:ext cx="87630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rgbClr val="FFFF00"/>
                </a:solidFill>
              </a:rPr>
              <a:t>                         </a:t>
            </a:r>
            <a:r>
              <a:rPr lang="en-US" sz="2000" b="1">
                <a:solidFill>
                  <a:srgbClr val="FFFF00"/>
                </a:solidFill>
              </a:rPr>
              <a:t>Basic Science</a:t>
            </a:r>
          </a:p>
          <a:p>
            <a:pPr>
              <a:buFontTx/>
              <a:buNone/>
            </a:pPr>
            <a:r>
              <a:rPr lang="en-US" sz="2000" b="1">
                <a:solidFill>
                  <a:srgbClr val="FFFF00"/>
                </a:solidFill>
              </a:rPr>
              <a:t>Biology, Biochemistry,Pathology, Physiology, Genetic, Pharmacology</a:t>
            </a:r>
          </a:p>
        </p:txBody>
      </p:sp>
      <p:sp>
        <p:nvSpPr>
          <p:cNvPr id="2812931" name="Oval 3"/>
          <p:cNvSpPr>
            <a:spLocks noChangeArrowheads="1"/>
          </p:cNvSpPr>
          <p:nvPr/>
        </p:nvSpPr>
        <p:spPr bwMode="auto">
          <a:xfrm>
            <a:off x="2667000" y="1371600"/>
            <a:ext cx="3200400" cy="1295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12932" name="Rectangle 4"/>
          <p:cNvSpPr>
            <a:spLocks noChangeArrowheads="1"/>
          </p:cNvSpPr>
          <p:nvPr/>
        </p:nvSpPr>
        <p:spPr bwMode="auto">
          <a:xfrm>
            <a:off x="2743200" y="1752600"/>
            <a:ext cx="3232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3300"/>
                </a:solidFill>
                <a:latin typeface="Arial Rounded MT Bold" pitchFamily="34" charset="0"/>
              </a:rPr>
              <a:t>TOXICOLOGY</a:t>
            </a:r>
          </a:p>
        </p:txBody>
      </p:sp>
      <p:sp>
        <p:nvSpPr>
          <p:cNvPr id="2812933" name="Text Box 5"/>
          <p:cNvSpPr txBox="1">
            <a:spLocks noChangeArrowheads="1"/>
          </p:cNvSpPr>
          <p:nvPr/>
        </p:nvSpPr>
        <p:spPr bwMode="auto">
          <a:xfrm>
            <a:off x="228600" y="2819400"/>
            <a:ext cx="3962400" cy="596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400" b="1">
                <a:solidFill>
                  <a:srgbClr val="FFFF00"/>
                </a:solidFill>
                <a:latin typeface="Arial Rounded MT Bold" pitchFamily="34" charset="0"/>
              </a:rPr>
              <a:t>Medical Toxicology :</a:t>
            </a:r>
          </a:p>
          <a:p>
            <a:pPr algn="l"/>
            <a:r>
              <a:rPr lang="en-US" sz="2400" b="1">
                <a:solidFill>
                  <a:srgbClr val="FFFF00"/>
                </a:solidFill>
                <a:latin typeface="Arial Rounded MT Bold" pitchFamily="34" charset="0"/>
              </a:rPr>
              <a:t>- Biochemical Toxicology</a:t>
            </a:r>
          </a:p>
          <a:p>
            <a:pPr algn="l"/>
            <a:r>
              <a:rPr lang="en-US" sz="2400" b="1">
                <a:solidFill>
                  <a:srgbClr val="FFFF00"/>
                </a:solidFill>
                <a:latin typeface="Arial Rounded MT Bold" pitchFamily="34" charset="0"/>
              </a:rPr>
              <a:t>- Analytical Toxicology</a:t>
            </a:r>
          </a:p>
          <a:p>
            <a:pPr algn="l"/>
            <a:r>
              <a:rPr lang="en-US" sz="2400" b="1">
                <a:solidFill>
                  <a:srgbClr val="FFFF00"/>
                </a:solidFill>
                <a:latin typeface="Arial Rounded MT Bold" pitchFamily="34" charset="0"/>
              </a:rPr>
              <a:t>- Cellular Toxicology</a:t>
            </a:r>
          </a:p>
          <a:p>
            <a:pPr algn="l">
              <a:buFontTx/>
              <a:buChar char="-"/>
            </a:pPr>
            <a:r>
              <a:rPr lang="en-US" sz="2400" b="1">
                <a:solidFill>
                  <a:srgbClr val="FFFF00"/>
                </a:solidFill>
                <a:latin typeface="Arial Rounded MT Bold" pitchFamily="34" charset="0"/>
              </a:rPr>
              <a:t> Molecular Toxicology</a:t>
            </a:r>
          </a:p>
          <a:p>
            <a:pPr algn="l">
              <a:buFontTx/>
              <a:buChar char="-"/>
            </a:pPr>
            <a:r>
              <a:rPr lang="en-US" sz="2400" b="1">
                <a:solidFill>
                  <a:srgbClr val="FFFF00"/>
                </a:solidFill>
                <a:latin typeface="Arial Rounded MT Bold" pitchFamily="34" charset="0"/>
              </a:rPr>
              <a:t>- Clinical Toxicology</a:t>
            </a:r>
          </a:p>
          <a:p>
            <a:pPr algn="l">
              <a:buFontTx/>
              <a:buChar char="-"/>
            </a:pPr>
            <a:r>
              <a:rPr lang="en-US" sz="2400" b="1">
                <a:solidFill>
                  <a:srgbClr val="FFFF00"/>
                </a:solidFill>
                <a:latin typeface="Arial Rounded MT Bold" pitchFamily="34" charset="0"/>
              </a:rPr>
              <a:t>- Forensic Toxicology</a:t>
            </a:r>
          </a:p>
          <a:p>
            <a:pPr algn="l">
              <a:buFontTx/>
              <a:buChar char="-"/>
            </a:pPr>
            <a:endParaRPr lang="en-US" sz="2400" b="1">
              <a:solidFill>
                <a:srgbClr val="FFFF00"/>
              </a:solidFill>
              <a:latin typeface="Arial Rounded MT Bold" pitchFamily="34" charset="0"/>
            </a:endParaRPr>
          </a:p>
          <a:p>
            <a:pPr algn="l">
              <a:buFontTx/>
              <a:buChar char="-"/>
            </a:pPr>
            <a:endParaRPr lang="en-US" sz="2400" b="1">
              <a:solidFill>
                <a:srgbClr val="FFFF00"/>
              </a:solidFill>
              <a:latin typeface="Arial Rounded MT Bold" pitchFamily="34" charset="0"/>
            </a:endParaRPr>
          </a:p>
          <a:p>
            <a:pPr algn="l">
              <a:buFontTx/>
              <a:buChar char="-"/>
            </a:pPr>
            <a:endParaRPr lang="en-US" sz="2000">
              <a:solidFill>
                <a:srgbClr val="FFFF00"/>
              </a:solidFill>
              <a:latin typeface="Arial Rounded MT Bold" pitchFamily="34" charset="0"/>
            </a:endParaRPr>
          </a:p>
          <a:p>
            <a:pPr algn="l"/>
            <a:endParaRPr lang="en-US" sz="2000">
              <a:solidFill>
                <a:srgbClr val="FFFF00"/>
              </a:solidFill>
              <a:latin typeface="Arial Rounded MT Bold" pitchFamily="34" charset="0"/>
            </a:endParaRPr>
          </a:p>
          <a:p>
            <a:pPr algn="l"/>
            <a:endParaRPr lang="en-US" sz="2000">
              <a:solidFill>
                <a:srgbClr val="FFFF00"/>
              </a:solidFill>
              <a:latin typeface="Arial Rounded MT Bold" pitchFamily="34" charset="0"/>
            </a:endParaRPr>
          </a:p>
          <a:p>
            <a:pPr algn="l"/>
            <a:endParaRPr lang="en-US">
              <a:solidFill>
                <a:srgbClr val="FFFF00"/>
              </a:solidFill>
            </a:endParaRPr>
          </a:p>
          <a:p>
            <a:pPr algn="l"/>
            <a:endParaRPr lang="en-US">
              <a:solidFill>
                <a:srgbClr val="FFFF00"/>
              </a:solidFill>
            </a:endParaRPr>
          </a:p>
          <a:p>
            <a:pPr algn="l"/>
            <a:endParaRPr lang="en-US">
              <a:solidFill>
                <a:srgbClr val="FFFF00"/>
              </a:solidFill>
            </a:endParaRPr>
          </a:p>
          <a:p>
            <a:pPr algn="l"/>
            <a:endParaRPr lang="en-US">
              <a:solidFill>
                <a:srgbClr val="FFFF00"/>
              </a:solidFill>
            </a:endParaRPr>
          </a:p>
          <a:p>
            <a:pPr algn="l"/>
            <a:endParaRPr lang="en-US"/>
          </a:p>
        </p:txBody>
      </p:sp>
      <p:sp>
        <p:nvSpPr>
          <p:cNvPr id="2812934" name="Text Box 6"/>
          <p:cNvSpPr txBox="1">
            <a:spLocks noChangeArrowheads="1"/>
          </p:cNvSpPr>
          <p:nvPr/>
        </p:nvSpPr>
        <p:spPr bwMode="auto">
          <a:xfrm>
            <a:off x="5089525" y="3035300"/>
            <a:ext cx="1841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812935" name="Text Box 7"/>
          <p:cNvSpPr txBox="1">
            <a:spLocks noChangeArrowheads="1"/>
          </p:cNvSpPr>
          <p:nvPr/>
        </p:nvSpPr>
        <p:spPr bwMode="auto">
          <a:xfrm>
            <a:off x="5638800" y="2819400"/>
            <a:ext cx="4454525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 b="1" dirty="0" smtClean="0">
                <a:solidFill>
                  <a:srgbClr val="FFFF00"/>
                </a:solidFill>
              </a:rPr>
              <a:t>-Food </a:t>
            </a:r>
            <a:r>
              <a:rPr lang="en-US" sz="2000" b="1" dirty="0">
                <a:solidFill>
                  <a:srgbClr val="FFFF00"/>
                </a:solidFill>
              </a:rPr>
              <a:t>Toxicology</a:t>
            </a:r>
          </a:p>
          <a:p>
            <a:pPr algn="l"/>
            <a:r>
              <a:rPr lang="en-US" sz="2000" b="1" dirty="0" smtClean="0">
                <a:solidFill>
                  <a:srgbClr val="FFFF00"/>
                </a:solidFill>
              </a:rPr>
              <a:t>- </a:t>
            </a:r>
            <a:r>
              <a:rPr lang="en-US" sz="2000" b="1" dirty="0" err="1" smtClean="0">
                <a:solidFill>
                  <a:srgbClr val="FFFF00"/>
                </a:solidFill>
              </a:rPr>
              <a:t>Ecotoxicology</a:t>
            </a:r>
            <a:endParaRPr lang="en-US" sz="2000" b="1" dirty="0">
              <a:solidFill>
                <a:srgbClr val="FFFF00"/>
              </a:solidFill>
            </a:endParaRPr>
          </a:p>
          <a:p>
            <a:pPr algn="l"/>
            <a:r>
              <a:rPr lang="en-US" sz="2000" b="1" dirty="0" smtClean="0">
                <a:solidFill>
                  <a:srgbClr val="FFFF00"/>
                </a:solidFill>
              </a:rPr>
              <a:t>- Industrial </a:t>
            </a:r>
            <a:r>
              <a:rPr lang="en-US" sz="2000" b="1" dirty="0">
                <a:solidFill>
                  <a:srgbClr val="FFFF00"/>
                </a:solidFill>
              </a:rPr>
              <a:t>Toxicology</a:t>
            </a:r>
          </a:p>
          <a:p>
            <a:pPr algn="l"/>
            <a:r>
              <a:rPr lang="en-US" sz="2000" b="1" dirty="0" smtClean="0">
                <a:solidFill>
                  <a:srgbClr val="FFFF00"/>
                </a:solidFill>
              </a:rPr>
              <a:t>-</a:t>
            </a:r>
            <a:r>
              <a:rPr lang="en-US" sz="2000" b="1" dirty="0" err="1" smtClean="0">
                <a:solidFill>
                  <a:srgbClr val="FFFF00"/>
                </a:solidFill>
              </a:rPr>
              <a:t>Enviromental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>
                <a:solidFill>
                  <a:srgbClr val="FFFF00"/>
                </a:solidFill>
              </a:rPr>
              <a:t>Toxicology</a:t>
            </a:r>
          </a:p>
          <a:p>
            <a:pPr algn="l"/>
            <a:r>
              <a:rPr lang="en-US" sz="2000" b="1" dirty="0" smtClean="0">
                <a:solidFill>
                  <a:srgbClr val="FFFF00"/>
                </a:solidFill>
              </a:rPr>
              <a:t>-Occupational </a:t>
            </a:r>
            <a:r>
              <a:rPr lang="en-US" sz="2000" b="1" dirty="0">
                <a:solidFill>
                  <a:srgbClr val="FFFF00"/>
                </a:solidFill>
              </a:rPr>
              <a:t>Toxicology</a:t>
            </a:r>
          </a:p>
          <a:p>
            <a:pPr algn="l"/>
            <a:r>
              <a:rPr lang="en-US" sz="2000" b="1" dirty="0" smtClean="0">
                <a:solidFill>
                  <a:srgbClr val="FFFF00"/>
                </a:solidFill>
              </a:rPr>
              <a:t>-Developmental </a:t>
            </a:r>
            <a:endParaRPr lang="en-US" sz="2000" b="1" dirty="0">
              <a:solidFill>
                <a:srgbClr val="FFFF00"/>
              </a:solidFill>
            </a:endParaRPr>
          </a:p>
          <a:p>
            <a:pPr algn="l"/>
            <a:r>
              <a:rPr lang="en-US" sz="2000" b="1" dirty="0" smtClean="0">
                <a:solidFill>
                  <a:srgbClr val="FFFF00"/>
                </a:solidFill>
              </a:rPr>
              <a:t> and </a:t>
            </a:r>
            <a:r>
              <a:rPr lang="en-US" sz="2000" b="1" dirty="0">
                <a:solidFill>
                  <a:srgbClr val="FFFF00"/>
                </a:solidFill>
              </a:rPr>
              <a:t>reproductive Toxicology</a:t>
            </a:r>
          </a:p>
          <a:p>
            <a:pPr algn="l"/>
            <a:r>
              <a:rPr lang="en-US" sz="2000" b="1" dirty="0" smtClean="0">
                <a:solidFill>
                  <a:srgbClr val="FFFF00"/>
                </a:solidFill>
              </a:rPr>
              <a:t>-Regulatory </a:t>
            </a:r>
            <a:r>
              <a:rPr lang="en-US" sz="2000" b="1" dirty="0">
                <a:solidFill>
                  <a:srgbClr val="FFFF00"/>
                </a:solidFill>
              </a:rPr>
              <a:t>Toxicology</a:t>
            </a:r>
          </a:p>
          <a:p>
            <a:pPr algn="l"/>
            <a:r>
              <a:rPr lang="en-US" sz="2000" b="1" dirty="0" smtClean="0">
                <a:solidFill>
                  <a:srgbClr val="FFFF00"/>
                </a:solidFill>
              </a:rPr>
              <a:t>-Mechanistic </a:t>
            </a:r>
            <a:r>
              <a:rPr lang="en-US" sz="2000" b="1" dirty="0">
                <a:solidFill>
                  <a:srgbClr val="FFFF00"/>
                </a:solidFill>
              </a:rPr>
              <a:t>Toxicology</a:t>
            </a:r>
          </a:p>
          <a:p>
            <a:pPr algn="l"/>
            <a:r>
              <a:rPr lang="en-US" sz="2000" b="1" dirty="0" smtClean="0">
                <a:solidFill>
                  <a:srgbClr val="FFFF00"/>
                </a:solidFill>
              </a:rPr>
              <a:t>- Descriptive </a:t>
            </a:r>
            <a:r>
              <a:rPr lang="en-US" sz="2000" b="1" dirty="0">
                <a:solidFill>
                  <a:srgbClr val="FFFF00"/>
                </a:solidFill>
              </a:rPr>
              <a:t>Toxicology</a:t>
            </a:r>
          </a:p>
          <a:p>
            <a:pPr algn="l"/>
            <a:endParaRPr lang="en-US" b="1" dirty="0">
              <a:solidFill>
                <a:srgbClr val="FFFF00"/>
              </a:solidFill>
            </a:endParaRPr>
          </a:p>
          <a:p>
            <a:pPr algn="l"/>
            <a:endParaRPr lang="en-US" sz="2000" b="1" dirty="0">
              <a:solidFill>
                <a:srgbClr val="FFFF00"/>
              </a:solidFill>
            </a:endParaRPr>
          </a:p>
          <a:p>
            <a:pPr algn="l"/>
            <a:endParaRPr lang="en-US" sz="2000" b="1" dirty="0">
              <a:solidFill>
                <a:srgbClr val="FFFF00"/>
              </a:solidFill>
            </a:endParaRPr>
          </a:p>
          <a:p>
            <a:pPr algn="l"/>
            <a:endParaRPr lang="en-US" sz="2000" b="1" dirty="0">
              <a:solidFill>
                <a:srgbClr val="FFFF00"/>
              </a:solidFill>
            </a:endParaRPr>
          </a:p>
          <a:p>
            <a:pPr algn="l"/>
            <a:endParaRPr lang="en-US" sz="2000" b="1" dirty="0">
              <a:solidFill>
                <a:srgbClr val="FFFF00"/>
              </a:solidFill>
            </a:endParaRPr>
          </a:p>
          <a:p>
            <a:pPr algn="l"/>
            <a:endParaRPr lang="en-US" b="1" dirty="0">
              <a:solidFill>
                <a:srgbClr val="FFFF00"/>
              </a:solidFill>
            </a:endParaRPr>
          </a:p>
          <a:p>
            <a:pPr algn="l"/>
            <a:endParaRPr lang="en-US" dirty="0"/>
          </a:p>
        </p:txBody>
      </p:sp>
      <p:sp>
        <p:nvSpPr>
          <p:cNvPr id="2812936" name="AutoShape 8"/>
          <p:cNvSpPr>
            <a:spLocks noChangeArrowheads="1"/>
          </p:cNvSpPr>
          <p:nvPr/>
        </p:nvSpPr>
        <p:spPr bwMode="auto">
          <a:xfrm>
            <a:off x="3886200" y="838200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12937" name="AutoShape 9"/>
          <p:cNvSpPr>
            <a:spLocks noChangeArrowheads="1"/>
          </p:cNvSpPr>
          <p:nvPr/>
        </p:nvSpPr>
        <p:spPr bwMode="auto">
          <a:xfrm rot="3210861">
            <a:off x="2057400" y="2057400"/>
            <a:ext cx="457200" cy="914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12938" name="AutoShape 10"/>
          <p:cNvSpPr>
            <a:spLocks noChangeArrowheads="1"/>
          </p:cNvSpPr>
          <p:nvPr/>
        </p:nvSpPr>
        <p:spPr bwMode="auto">
          <a:xfrm rot="-2823395">
            <a:off x="6019800" y="2209800"/>
            <a:ext cx="457200" cy="609600"/>
          </a:xfrm>
          <a:prstGeom prst="downArrow">
            <a:avLst>
              <a:gd name="adj1" fmla="val 50000"/>
              <a:gd name="adj2" fmla="val 33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4800"/>
            <a:ext cx="1013460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noProof="1" smtClean="0">
                <a:latin typeface="+mj-lt"/>
              </a:rPr>
              <a:t>Area toksikologi  khusus yang penting utk kedokteran</a:t>
            </a:r>
            <a:r>
              <a:rPr lang="en-US" sz="1800" noProof="1" smtClean="0">
                <a:latin typeface="+mj-lt"/>
              </a:rPr>
              <a:t> :</a:t>
            </a:r>
          </a:p>
          <a:p>
            <a:pPr algn="l"/>
            <a:endParaRPr lang="en-US" sz="1800" noProof="1" smtClean="0">
              <a:latin typeface="+mj-lt"/>
            </a:endParaRPr>
          </a:p>
          <a:p>
            <a:pPr algn="l"/>
            <a:r>
              <a:rPr lang="en-US" sz="2400" b="1" noProof="1" smtClean="0">
                <a:latin typeface="+mj-lt"/>
              </a:rPr>
              <a:t>Forensic toxicology</a:t>
            </a:r>
            <a:r>
              <a:rPr lang="en-US" sz="1800" b="1" noProof="1" smtClean="0">
                <a:latin typeface="+mj-lt"/>
              </a:rPr>
              <a:t> </a:t>
            </a:r>
            <a:r>
              <a:rPr lang="en-US" sz="1800" b="1" noProof="1" smtClean="0">
                <a:latin typeface="+mj-lt"/>
                <a:sym typeface="Wingdings" pitchFamily="2" charset="2"/>
              </a:rPr>
              <a:t> kombinasi kimia analitik dan toksikologi dasar yang memperhatikan aspek medikolegal</a:t>
            </a:r>
          </a:p>
          <a:p>
            <a:pPr algn="l"/>
            <a:endParaRPr lang="en-US" sz="1800" b="1" noProof="1" smtClean="0">
              <a:latin typeface="+mj-lt"/>
              <a:sym typeface="Wingdings" pitchFamily="2" charset="2"/>
            </a:endParaRPr>
          </a:p>
          <a:p>
            <a:pPr algn="l"/>
            <a:r>
              <a:rPr lang="en-US" sz="2400" b="1" noProof="1" smtClean="0">
                <a:latin typeface="+mj-lt"/>
              </a:rPr>
              <a:t>Clinical toxicology</a:t>
            </a:r>
            <a:r>
              <a:rPr lang="en-US" sz="1800" b="1" noProof="1" smtClean="0">
                <a:latin typeface="+mj-lt"/>
              </a:rPr>
              <a:t> </a:t>
            </a:r>
            <a:r>
              <a:rPr lang="en-US" sz="1800" b="1" noProof="1" smtClean="0">
                <a:latin typeface="+mj-lt"/>
                <a:sym typeface="Wingdings" pitchFamily="2" charset="2"/>
              </a:rPr>
              <a:t> fokus pada penyakit yang disebabkan atau secara unik berhubungan dengan substansi toksik</a:t>
            </a:r>
          </a:p>
          <a:p>
            <a:pPr algn="l"/>
            <a:endParaRPr lang="en-US" sz="1800" b="1" noProof="1" smtClean="0">
              <a:latin typeface="+mj-lt"/>
              <a:sym typeface="Wingdings" pitchFamily="2" charset="2"/>
            </a:endParaRPr>
          </a:p>
          <a:p>
            <a:pPr algn="l">
              <a:spcBef>
                <a:spcPts val="0"/>
              </a:spcBef>
            </a:pPr>
            <a:r>
              <a:rPr lang="en-US" sz="2400" b="1" noProof="1" smtClean="0"/>
              <a:t>Occupational toxicology </a:t>
            </a:r>
            <a:r>
              <a:rPr lang="en-US" sz="2400" b="1" noProof="1" smtClean="0">
                <a:sym typeface="Wingdings" pitchFamily="2" charset="2"/>
              </a:rPr>
              <a:t> </a:t>
            </a:r>
            <a:r>
              <a:rPr lang="en-US" sz="1800" b="1" noProof="1" smtClean="0"/>
              <a:t>Toksikologi di tempat kerja</a:t>
            </a:r>
          </a:p>
          <a:p>
            <a:pPr algn="l">
              <a:spcBef>
                <a:spcPts val="0"/>
              </a:spcBef>
            </a:pPr>
            <a:r>
              <a:rPr lang="en-US" sz="1800" b="1" noProof="1" smtClean="0"/>
              <a:t>	</a:t>
            </a:r>
            <a:r>
              <a:rPr lang="en-US" sz="2000" b="1" noProof="1" smtClean="0"/>
              <a:t>- berhub dg bhn kimia disekitar tempat kerja</a:t>
            </a:r>
          </a:p>
          <a:p>
            <a:pPr algn="l">
              <a:spcBef>
                <a:spcPts val="0"/>
              </a:spcBef>
            </a:pPr>
            <a:r>
              <a:rPr lang="en-US" sz="2000" b="1" noProof="1" smtClean="0"/>
              <a:t>	- terutama identifikasi “agent”</a:t>
            </a:r>
          </a:p>
          <a:p>
            <a:pPr algn="l">
              <a:spcBef>
                <a:spcPts val="0"/>
              </a:spcBef>
            </a:pPr>
            <a:r>
              <a:rPr lang="en-US" sz="2000" b="1" noProof="1" smtClean="0"/>
              <a:t>	- kondisi tempat kerja aman, absorbsi bahan kimia berlebih </a:t>
            </a:r>
          </a:p>
          <a:p>
            <a:pPr algn="l">
              <a:spcBef>
                <a:spcPts val="0"/>
              </a:spcBef>
            </a:pPr>
            <a:r>
              <a:rPr lang="en-US" sz="2000" b="1" noProof="1" smtClean="0"/>
              <a:t>               dapat dicegah	 	</a:t>
            </a:r>
          </a:p>
          <a:p>
            <a:pPr algn="l">
              <a:spcBef>
                <a:spcPts val="0"/>
              </a:spcBef>
            </a:pPr>
            <a:r>
              <a:rPr lang="en-US" sz="2000" b="1" noProof="1" smtClean="0"/>
              <a:t>	- guideline </a:t>
            </a:r>
            <a:r>
              <a:rPr lang="en-US" sz="2000" b="1" noProof="1" smtClean="0">
                <a:sym typeface="Wingdings" pitchFamily="2" charset="2"/>
              </a:rPr>
              <a:t> konsentrasi bahan kimia di udara yang pasti  aman </a:t>
            </a:r>
          </a:p>
          <a:p>
            <a:pPr algn="l">
              <a:spcBef>
                <a:spcPts val="0"/>
              </a:spcBef>
            </a:pPr>
            <a:r>
              <a:rPr lang="en-US" sz="2000" b="1" noProof="1" smtClean="0">
                <a:sym typeface="Wingdings" pitchFamily="2" charset="2"/>
              </a:rPr>
              <a:t>               (establish)  ada daftar bahan kimia yg direkomendasikan</a:t>
            </a:r>
          </a:p>
          <a:p>
            <a:pPr algn="l">
              <a:spcBef>
                <a:spcPts val="0"/>
              </a:spcBef>
            </a:pPr>
            <a:r>
              <a:rPr lang="en-US" sz="2000" b="1" noProof="1" smtClean="0">
                <a:sym typeface="Wingdings" pitchFamily="2" charset="2"/>
              </a:rPr>
              <a:t>               memenuhi </a:t>
            </a:r>
            <a:r>
              <a:rPr lang="en-US" sz="2000" b="1" i="1" noProof="1" smtClean="0">
                <a:sym typeface="Wingdings" pitchFamily="2" charset="2"/>
              </a:rPr>
              <a:t>threshold limit values</a:t>
            </a:r>
            <a:r>
              <a:rPr lang="en-US" sz="2000" b="1" noProof="1" smtClean="0">
                <a:sym typeface="Wingdings" pitchFamily="2" charset="2"/>
              </a:rPr>
              <a:t> </a:t>
            </a:r>
            <a:r>
              <a:rPr lang="en-US" sz="2000" b="1" noProof="1" smtClean="0"/>
              <a:t>(TLVs).</a:t>
            </a:r>
          </a:p>
          <a:p>
            <a:pPr algn="l">
              <a:spcBef>
                <a:spcPts val="0"/>
              </a:spcBef>
            </a:pPr>
            <a:r>
              <a:rPr lang="en-US" sz="2000" b="1" noProof="1" smtClean="0"/>
              <a:t>	  Guideline selalu di evaluasi </a:t>
            </a:r>
            <a:r>
              <a:rPr lang="en-US" sz="2000" b="1" noProof="1" smtClean="0">
                <a:sym typeface="Wingdings" pitchFamily="2" charset="2"/>
              </a:rPr>
              <a:t> </a:t>
            </a:r>
            <a:r>
              <a:rPr lang="en-US" sz="2000" b="1" i="1" noProof="1" smtClean="0">
                <a:sym typeface="Wingdings" pitchFamily="2" charset="2"/>
              </a:rPr>
              <a:t>new information</a:t>
            </a:r>
            <a:r>
              <a:rPr lang="en-US" sz="2000" b="1" noProof="1" smtClean="0"/>
              <a:t> </a:t>
            </a:r>
          </a:p>
          <a:p>
            <a:pPr algn="l">
              <a:spcBef>
                <a:spcPts val="0"/>
              </a:spcBef>
            </a:pPr>
            <a:endParaRPr lang="en-US" sz="1800" b="1" noProof="1" smtClean="0">
              <a:latin typeface="Comic Sans MS" pitchFamily="66" charset="0"/>
            </a:endParaRPr>
          </a:p>
          <a:p>
            <a:pPr algn="l"/>
            <a:endParaRPr lang="en-US" sz="1800" b="1" noProof="1">
              <a:latin typeface="+mj-lt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42" name="Text Box 2"/>
          <p:cNvSpPr txBox="1">
            <a:spLocks noChangeArrowheads="1"/>
          </p:cNvSpPr>
          <p:nvPr/>
        </p:nvSpPr>
        <p:spPr bwMode="auto">
          <a:xfrm>
            <a:off x="381000" y="296863"/>
            <a:ext cx="8305800" cy="452431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400" dirty="0">
                <a:latin typeface="+mj-lt"/>
              </a:rPr>
              <a:t>TOKSIKOLOGI LINGKUNGAN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latin typeface="+mj-lt"/>
              </a:rPr>
              <a:t>	- </a:t>
            </a:r>
            <a:r>
              <a:rPr lang="en-US" sz="2400" dirty="0" err="1">
                <a:latin typeface="+mj-lt"/>
              </a:rPr>
              <a:t>berhubungan</a:t>
            </a:r>
            <a:r>
              <a:rPr lang="en-US" sz="2400" dirty="0">
                <a:latin typeface="+mj-lt"/>
              </a:rPr>
              <a:t> dg </a:t>
            </a:r>
            <a:r>
              <a:rPr lang="en-US" sz="2400" dirty="0" err="1">
                <a:latin typeface="+mj-lt"/>
              </a:rPr>
              <a:t>dampak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kimia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sbg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polutan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lingkungan</a:t>
            </a:r>
            <a:r>
              <a:rPr lang="en-US" sz="2400" dirty="0">
                <a:latin typeface="+mj-lt"/>
              </a:rPr>
              <a:t> 	   </a:t>
            </a:r>
            <a:r>
              <a:rPr lang="en-US" sz="2400" dirty="0" err="1">
                <a:latin typeface="+mj-lt"/>
              </a:rPr>
              <a:t>organisme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hidup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latin typeface="+mj-lt"/>
                <a:sym typeface="Wingdings" pitchFamily="2" charset="2"/>
              </a:rPr>
              <a:t> </a:t>
            </a:r>
            <a:r>
              <a:rPr lang="en-US" sz="2400" dirty="0" err="1">
                <a:latin typeface="+mj-lt"/>
                <a:sym typeface="Wingdings" pitchFamily="2" charset="2"/>
              </a:rPr>
              <a:t>udara</a:t>
            </a:r>
            <a:r>
              <a:rPr lang="en-US" sz="2400" dirty="0">
                <a:latin typeface="+mj-lt"/>
                <a:sym typeface="Wingdings" pitchFamily="2" charset="2"/>
              </a:rPr>
              <a:t>, </a:t>
            </a:r>
            <a:r>
              <a:rPr lang="en-US" sz="2400" dirty="0" err="1">
                <a:latin typeface="+mj-lt"/>
                <a:sym typeface="Wingdings" pitchFamily="2" charset="2"/>
              </a:rPr>
              <a:t>tanah</a:t>
            </a:r>
            <a:r>
              <a:rPr lang="en-US" sz="2400" dirty="0">
                <a:latin typeface="+mj-lt"/>
                <a:sym typeface="Wingdings" pitchFamily="2" charset="2"/>
              </a:rPr>
              <a:t>, air, </a:t>
            </a:r>
            <a:r>
              <a:rPr lang="en-US" sz="2400" dirty="0" err="1">
                <a:latin typeface="+mj-lt"/>
                <a:sym typeface="Wingdings" pitchFamily="2" charset="2"/>
              </a:rPr>
              <a:t>dll</a:t>
            </a:r>
            <a:endParaRPr lang="en-US" sz="2400" dirty="0">
              <a:latin typeface="+mj-lt"/>
            </a:endParaRPr>
          </a:p>
          <a:p>
            <a:pPr algn="l">
              <a:spcBef>
                <a:spcPts val="0"/>
              </a:spcBef>
            </a:pPr>
            <a:r>
              <a:rPr lang="en-US" sz="2400" dirty="0">
                <a:latin typeface="+mj-lt"/>
              </a:rPr>
              <a:t>	- target </a:t>
            </a:r>
            <a:r>
              <a:rPr lang="en-US" sz="2400" dirty="0" err="1">
                <a:latin typeface="+mj-lt"/>
              </a:rPr>
              <a:t>utama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manusia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spesias</a:t>
            </a:r>
            <a:r>
              <a:rPr lang="en-US" sz="2400" dirty="0">
                <a:latin typeface="+mj-lt"/>
              </a:rPr>
              <a:t> lain target </a:t>
            </a:r>
            <a:r>
              <a:rPr lang="en-US" sz="2400" dirty="0" err="1">
                <a:latin typeface="+mj-lt"/>
              </a:rPr>
              <a:t>biologik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potensial</a:t>
            </a:r>
            <a:endParaRPr lang="en-US" sz="2400" dirty="0">
              <a:latin typeface="+mj-lt"/>
            </a:endParaRPr>
          </a:p>
          <a:p>
            <a:pPr algn="l">
              <a:spcBef>
                <a:spcPts val="0"/>
              </a:spcBef>
            </a:pPr>
            <a:endParaRPr lang="en-US" sz="2400" dirty="0">
              <a:latin typeface="+mj-lt"/>
            </a:endParaRPr>
          </a:p>
          <a:p>
            <a:pPr algn="l">
              <a:spcBef>
                <a:spcPts val="0"/>
              </a:spcBef>
            </a:pPr>
            <a:r>
              <a:rPr lang="en-US" sz="2400" dirty="0" err="1">
                <a:latin typeface="+mj-lt"/>
              </a:rPr>
              <a:t>Polusi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udara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latin typeface="+mj-lt"/>
                <a:sym typeface="Wingdings" pitchFamily="2" charset="2"/>
              </a:rPr>
              <a:t> </a:t>
            </a:r>
            <a:r>
              <a:rPr lang="en-US" sz="2400" dirty="0" err="1">
                <a:latin typeface="+mj-lt"/>
                <a:sym typeface="Wingdings" pitchFamily="2" charset="2"/>
              </a:rPr>
              <a:t>produk</a:t>
            </a:r>
            <a:r>
              <a:rPr lang="en-US" sz="2400" dirty="0">
                <a:latin typeface="+mj-lt"/>
                <a:sym typeface="Wingdings" pitchFamily="2" charset="2"/>
              </a:rPr>
              <a:t> </a:t>
            </a:r>
            <a:r>
              <a:rPr lang="en-US" sz="2400" dirty="0" err="1">
                <a:latin typeface="+mj-lt"/>
                <a:sym typeface="Wingdings" pitchFamily="2" charset="2"/>
              </a:rPr>
              <a:t>industri</a:t>
            </a:r>
            <a:endParaRPr lang="en-US" sz="2400" dirty="0">
              <a:latin typeface="+mj-lt"/>
              <a:sym typeface="Wingdings" pitchFamily="2" charset="2"/>
            </a:endParaRPr>
          </a:p>
          <a:p>
            <a:pPr algn="l">
              <a:spcBef>
                <a:spcPts val="0"/>
              </a:spcBef>
            </a:pPr>
            <a:r>
              <a:rPr lang="en-US" sz="2400" dirty="0">
                <a:latin typeface="+mj-lt"/>
                <a:sym typeface="Wingdings" pitchFamily="2" charset="2"/>
              </a:rPr>
              <a:t>		      </a:t>
            </a:r>
            <a:r>
              <a:rPr lang="en-US" sz="2400" dirty="0" err="1">
                <a:latin typeface="+mj-lt"/>
                <a:sym typeface="Wingdings" pitchFamily="2" charset="2"/>
              </a:rPr>
              <a:t>pengembangan</a:t>
            </a:r>
            <a:r>
              <a:rPr lang="en-US" sz="2400" dirty="0">
                <a:latin typeface="+mj-lt"/>
                <a:sym typeface="Wingdings" pitchFamily="2" charset="2"/>
              </a:rPr>
              <a:t> </a:t>
            </a:r>
            <a:r>
              <a:rPr lang="en-US" sz="2400" dirty="0" err="1">
                <a:latin typeface="+mj-lt"/>
                <a:sym typeface="Wingdings" pitchFamily="2" charset="2"/>
              </a:rPr>
              <a:t>teknologi</a:t>
            </a:r>
            <a:endParaRPr lang="en-US" sz="2400" dirty="0">
              <a:latin typeface="+mj-lt"/>
              <a:sym typeface="Wingdings" pitchFamily="2" charset="2"/>
            </a:endParaRPr>
          </a:p>
          <a:p>
            <a:pPr algn="l">
              <a:spcBef>
                <a:spcPts val="0"/>
              </a:spcBef>
            </a:pPr>
            <a:r>
              <a:rPr lang="en-US" sz="2400" dirty="0">
                <a:latin typeface="+mj-lt"/>
                <a:sym typeface="Wingdings" pitchFamily="2" charset="2"/>
              </a:rPr>
              <a:t>		      </a:t>
            </a:r>
            <a:r>
              <a:rPr lang="en-US" sz="2400" dirty="0" err="1">
                <a:latin typeface="+mj-lt"/>
                <a:sym typeface="Wingdings" pitchFamily="2" charset="2"/>
              </a:rPr>
              <a:t>peningkatan</a:t>
            </a:r>
            <a:r>
              <a:rPr lang="en-US" sz="2400" dirty="0">
                <a:latin typeface="+mj-lt"/>
                <a:sym typeface="Wingdings" pitchFamily="2" charset="2"/>
              </a:rPr>
              <a:t> </a:t>
            </a:r>
            <a:r>
              <a:rPr lang="en-US" sz="2400" dirty="0" err="1">
                <a:latin typeface="+mj-lt"/>
                <a:sym typeface="Wingdings" pitchFamily="2" charset="2"/>
              </a:rPr>
              <a:t>urbanisasi</a:t>
            </a:r>
            <a:endParaRPr lang="en-US" sz="2400" dirty="0">
              <a:latin typeface="+mj-lt"/>
              <a:sym typeface="Wingdings" pitchFamily="2" charset="2"/>
            </a:endParaRPr>
          </a:p>
          <a:p>
            <a:pPr algn="l">
              <a:spcBef>
                <a:spcPts val="0"/>
              </a:spcBef>
            </a:pPr>
            <a:r>
              <a:rPr lang="en-US" sz="2400" dirty="0" err="1">
                <a:latin typeface="+mj-lt"/>
                <a:sym typeface="Wingdings" pitchFamily="2" charset="2"/>
              </a:rPr>
              <a:t>Polusi</a:t>
            </a:r>
            <a:r>
              <a:rPr lang="en-US" sz="2400" dirty="0">
                <a:latin typeface="+mj-lt"/>
                <a:sym typeface="Wingdings" pitchFamily="2" charset="2"/>
              </a:rPr>
              <a:t> </a:t>
            </a:r>
            <a:r>
              <a:rPr lang="en-US" sz="2400" dirty="0" err="1">
                <a:latin typeface="+mj-lt"/>
                <a:sym typeface="Wingdings" pitchFamily="2" charset="2"/>
              </a:rPr>
              <a:t>tanah</a:t>
            </a:r>
            <a:r>
              <a:rPr lang="en-US" sz="2400" dirty="0">
                <a:latin typeface="+mj-lt"/>
                <a:sym typeface="Wingdings" pitchFamily="2" charset="2"/>
              </a:rPr>
              <a:t> </a:t>
            </a:r>
            <a:r>
              <a:rPr lang="en-US" sz="2400" dirty="0" err="1">
                <a:latin typeface="+mj-lt"/>
                <a:sym typeface="Wingdings" pitchFamily="2" charset="2"/>
              </a:rPr>
              <a:t>dan</a:t>
            </a:r>
            <a:r>
              <a:rPr lang="en-US" sz="2400" dirty="0">
                <a:latin typeface="+mj-lt"/>
                <a:sym typeface="Wingdings" pitchFamily="2" charset="2"/>
              </a:rPr>
              <a:t> air  </a:t>
            </a:r>
            <a:r>
              <a:rPr lang="en-US" sz="2400" dirty="0" err="1">
                <a:latin typeface="+mj-lt"/>
                <a:sym typeface="Wingdings" pitchFamily="2" charset="2"/>
              </a:rPr>
              <a:t>pestisida</a:t>
            </a:r>
            <a:endParaRPr lang="en-US" sz="2400" dirty="0">
              <a:latin typeface="+mj-lt"/>
              <a:sym typeface="Wingdings" pitchFamily="2" charset="2"/>
            </a:endParaRPr>
          </a:p>
          <a:p>
            <a:pPr algn="l">
              <a:spcBef>
                <a:spcPts val="0"/>
              </a:spcBef>
            </a:pPr>
            <a:r>
              <a:rPr lang="en-US" sz="2400" dirty="0" err="1">
                <a:latin typeface="+mj-lt"/>
                <a:sym typeface="Wingdings" pitchFamily="2" charset="2"/>
              </a:rPr>
              <a:t>Pengolahan</a:t>
            </a:r>
            <a:r>
              <a:rPr lang="en-US" sz="2400" dirty="0">
                <a:latin typeface="+mj-lt"/>
                <a:sym typeface="Wingdings" pitchFamily="2" charset="2"/>
              </a:rPr>
              <a:t> </a:t>
            </a:r>
            <a:r>
              <a:rPr lang="en-US" sz="2400" dirty="0" err="1">
                <a:latin typeface="+mj-lt"/>
                <a:sym typeface="Wingdings" pitchFamily="2" charset="2"/>
              </a:rPr>
              <a:t>makanan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latin typeface="+mj-lt"/>
                <a:sym typeface="Wingdings" pitchFamily="2" charset="2"/>
              </a:rPr>
              <a:t> </a:t>
            </a:r>
            <a:r>
              <a:rPr lang="en-US" sz="2400" dirty="0" err="1">
                <a:latin typeface="+mj-lt"/>
                <a:sym typeface="Wingdings" pitchFamily="2" charset="2"/>
              </a:rPr>
              <a:t>residu</a:t>
            </a:r>
            <a:r>
              <a:rPr lang="en-US" sz="2400" dirty="0">
                <a:latin typeface="+mj-lt"/>
                <a:sym typeface="Wingdings" pitchFamily="2" charset="2"/>
              </a:rPr>
              <a:t> </a:t>
            </a:r>
            <a:r>
              <a:rPr lang="en-US" sz="2400" dirty="0" err="1">
                <a:latin typeface="+mj-lt"/>
                <a:sym typeface="Wingdings" pitchFamily="2" charset="2"/>
              </a:rPr>
              <a:t>bahan</a:t>
            </a:r>
            <a:r>
              <a:rPr lang="en-US" sz="2400" dirty="0">
                <a:latin typeface="+mj-lt"/>
                <a:sym typeface="Wingdings" pitchFamily="2" charset="2"/>
              </a:rPr>
              <a:t> </a:t>
            </a:r>
            <a:r>
              <a:rPr lang="en-US" sz="2400" dirty="0" err="1">
                <a:latin typeface="+mj-lt"/>
                <a:sym typeface="Wingdings" pitchFamily="2" charset="2"/>
              </a:rPr>
              <a:t>kimia</a:t>
            </a:r>
            <a:r>
              <a:rPr lang="en-US" sz="2400" dirty="0">
                <a:latin typeface="+mj-lt"/>
                <a:sym typeface="Wingdings" pitchFamily="2" charset="2"/>
              </a:rPr>
              <a:t> </a:t>
            </a:r>
            <a:r>
              <a:rPr lang="en-US" sz="2400" dirty="0" err="1">
                <a:latin typeface="+mj-lt"/>
                <a:sym typeface="Wingdings" pitchFamily="2" charset="2"/>
              </a:rPr>
              <a:t>pada</a:t>
            </a:r>
            <a:r>
              <a:rPr lang="en-US" sz="2400" dirty="0">
                <a:latin typeface="+mj-lt"/>
                <a:sym typeface="Wingdings" pitchFamily="2" charset="2"/>
              </a:rPr>
              <a:t> </a:t>
            </a:r>
            <a:r>
              <a:rPr lang="en-US" sz="2400" dirty="0" err="1">
                <a:latin typeface="+mj-lt"/>
                <a:sym typeface="Wingdings" pitchFamily="2" charset="2"/>
              </a:rPr>
              <a:t>produk</a:t>
            </a:r>
            <a:r>
              <a:rPr lang="en-US" sz="2400" dirty="0">
                <a:latin typeface="+mj-lt"/>
                <a:sym typeface="Wingdings" pitchFamily="2" charset="2"/>
              </a:rPr>
              <a:t> 			              </a:t>
            </a:r>
            <a:r>
              <a:rPr lang="en-US" sz="2400" dirty="0" err="1">
                <a:latin typeface="+mj-lt"/>
                <a:sym typeface="Wingdings" pitchFamily="2" charset="2"/>
              </a:rPr>
              <a:t>makanan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791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 rot="5400000">
            <a:off x="1524000" y="-1219200"/>
            <a:ext cx="6096000" cy="9144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US" sz="2400" b="1">
                <a:solidFill>
                  <a:schemeClr val="bg1"/>
                </a:solidFill>
              </a:rPr>
              <a:t>Ukrainian president Viktor Yushchenko, after alleged poisoning with dioxin, and, possibly endotoxin, prior to the 2004 elections. </a:t>
            </a:r>
            <a:br>
              <a:rPr lang="en-US" sz="2400" b="1">
                <a:solidFill>
                  <a:schemeClr val="bg1"/>
                </a:solidFill>
              </a:rPr>
            </a:b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278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ctr"/>
            <a:r>
              <a:rPr lang="en-US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783236" name="Picture 4" descr="Image of 2,3,7,8-TCDD - the most toxic diox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1752600" cy="1150938"/>
          </a:xfrm>
          <a:prstGeom prst="rect">
            <a:avLst/>
          </a:prstGeom>
          <a:noFill/>
        </p:spPr>
      </p:pic>
      <p:pic>
        <p:nvPicPr>
          <p:cNvPr id="2783237" name="Picture 5" descr="Image of Ukranian president Viktor Yushchenko before and after poison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350963"/>
            <a:ext cx="7086600" cy="5027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835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-381000"/>
            <a:ext cx="8229600" cy="1143000"/>
          </a:xfrm>
        </p:spPr>
        <p:txBody>
          <a:bodyPr/>
          <a:lstStyle/>
          <a:p>
            <a:r>
              <a:rPr lang="en-US" sz="2800" b="1" u="sng">
                <a:solidFill>
                  <a:srgbClr val="FF3300"/>
                </a:solidFill>
                <a:latin typeface="Arial Rounded MT Bold" pitchFamily="34" charset="0"/>
              </a:rPr>
              <a:t>MOLECULES OF DEATH</a:t>
            </a:r>
          </a:p>
        </p:txBody>
      </p:sp>
      <p:pic>
        <p:nvPicPr>
          <p:cNvPr id="278835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52613" cy="2209800"/>
          </a:xfrm>
          <a:noFill/>
          <a:ln/>
        </p:spPr>
      </p:pic>
      <p:sp>
        <p:nvSpPr>
          <p:cNvPr id="2788359" name="Text Box 7"/>
          <p:cNvSpPr txBox="1">
            <a:spLocks noChangeArrowheads="1"/>
          </p:cNvSpPr>
          <p:nvPr/>
        </p:nvSpPr>
        <p:spPr bwMode="auto">
          <a:xfrm>
            <a:off x="228600" y="2057400"/>
            <a:ext cx="85121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1. </a:t>
            </a:r>
          </a:p>
        </p:txBody>
      </p:sp>
      <p:sp>
        <p:nvSpPr>
          <p:cNvPr id="2788360" name="Text Box 8"/>
          <p:cNvSpPr txBox="1">
            <a:spLocks noChangeArrowheads="1"/>
          </p:cNvSpPr>
          <p:nvPr/>
        </p:nvSpPr>
        <p:spPr bwMode="auto">
          <a:xfrm>
            <a:off x="1905000" y="533400"/>
            <a:ext cx="5943600" cy="64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/>
            <a:r>
              <a:rPr lang="en-US" sz="2000" b="1">
                <a:latin typeface="Arial Rounded MT Bold" pitchFamily="34" charset="0"/>
              </a:rPr>
              <a:t>1.Aflatoxin</a:t>
            </a:r>
          </a:p>
          <a:p>
            <a:pPr marL="342900" indent="-342900" algn="l"/>
            <a:r>
              <a:rPr lang="en-US" sz="2000" b="1">
                <a:latin typeface="Arial Rounded MT Bold" pitchFamily="34" charset="0"/>
              </a:rPr>
              <a:t>2. Botulinus Toxin</a:t>
            </a:r>
          </a:p>
          <a:p>
            <a:pPr marL="342900" indent="-342900" algn="l"/>
            <a:r>
              <a:rPr lang="en-US" sz="2000" b="1">
                <a:latin typeface="Arial Rounded MT Bold" pitchFamily="34" charset="0"/>
              </a:rPr>
              <a:t>3. Carbon Monoxide – Ther Silent Killer</a:t>
            </a:r>
          </a:p>
          <a:p>
            <a:pPr marL="342900" indent="-342900" algn="l"/>
            <a:r>
              <a:rPr lang="en-US" sz="2000" b="1">
                <a:latin typeface="Arial Rounded MT Bold" pitchFamily="34" charset="0"/>
              </a:rPr>
              <a:t>4. Domoic Acid</a:t>
            </a:r>
          </a:p>
          <a:p>
            <a:pPr marL="342900" indent="-342900" algn="l"/>
            <a:r>
              <a:rPr lang="en-US" sz="2000" b="1">
                <a:latin typeface="Arial Rounded MT Bold" pitchFamily="34" charset="0"/>
              </a:rPr>
              <a:t>5. Ecstacy</a:t>
            </a:r>
          </a:p>
          <a:p>
            <a:pPr marL="342900" indent="-342900" algn="l"/>
            <a:r>
              <a:rPr lang="en-US" sz="2000" b="1">
                <a:latin typeface="Arial Rounded MT Bold" pitchFamily="34" charset="0"/>
              </a:rPr>
              <a:t>6. Heroin</a:t>
            </a:r>
          </a:p>
          <a:p>
            <a:pPr marL="342900" indent="-342900" algn="l"/>
            <a:r>
              <a:rPr lang="en-US" sz="2000" b="1">
                <a:latin typeface="Arial Rounded MT Bold" pitchFamily="34" charset="0"/>
              </a:rPr>
              <a:t>7.Hydrofluoric Acid</a:t>
            </a:r>
          </a:p>
          <a:p>
            <a:pPr marL="342900" indent="-342900" algn="l"/>
            <a:r>
              <a:rPr lang="en-US" sz="2000" b="1">
                <a:latin typeface="Arial Rounded MT Bold" pitchFamily="34" charset="0"/>
              </a:rPr>
              <a:t>8.Hydrogen Sulphide</a:t>
            </a:r>
          </a:p>
          <a:p>
            <a:pPr marL="342900" indent="-342900" algn="l"/>
            <a:r>
              <a:rPr lang="en-US" sz="2000" b="1">
                <a:latin typeface="Arial Rounded MT Bold" pitchFamily="34" charset="0"/>
              </a:rPr>
              <a:t>9.Lead : An old and Modern Poison</a:t>
            </a:r>
          </a:p>
          <a:p>
            <a:pPr marL="342900" indent="-342900" algn="l"/>
            <a:r>
              <a:rPr lang="en-US" sz="2000" b="1">
                <a:latin typeface="Arial Rounded MT Bold" pitchFamily="34" charset="0"/>
              </a:rPr>
              <a:t>10.Mercury</a:t>
            </a:r>
          </a:p>
          <a:p>
            <a:pPr marL="342900" indent="-342900" algn="l"/>
            <a:r>
              <a:rPr lang="en-US" sz="2000" b="1">
                <a:latin typeface="Arial Rounded MT Bold" pitchFamily="34" charset="0"/>
              </a:rPr>
              <a:t>11.Mushroom Toxin</a:t>
            </a:r>
          </a:p>
          <a:p>
            <a:pPr marL="342900" indent="-342900" algn="l"/>
            <a:r>
              <a:rPr lang="en-US" sz="2000" b="1">
                <a:latin typeface="Arial Rounded MT Bold" pitchFamily="34" charset="0"/>
              </a:rPr>
              <a:t>12.Nerve Gases</a:t>
            </a:r>
          </a:p>
          <a:p>
            <a:pPr marL="342900" indent="-342900" algn="l"/>
            <a:r>
              <a:rPr lang="en-US" sz="2000" b="1">
                <a:latin typeface="Arial Rounded MT Bold" pitchFamily="34" charset="0"/>
              </a:rPr>
              <a:t>13.Nicotine and Tobacco Alkaloid</a:t>
            </a:r>
          </a:p>
          <a:p>
            <a:pPr marL="342900" indent="-342900" algn="l"/>
            <a:r>
              <a:rPr lang="en-US" sz="2000" b="1">
                <a:latin typeface="Arial Rounded MT Bold" pitchFamily="34" charset="0"/>
              </a:rPr>
              <a:t>14.Paracetamol (Acetominophen)</a:t>
            </a:r>
          </a:p>
          <a:p>
            <a:pPr marL="342900" indent="-342900" algn="l"/>
            <a:r>
              <a:rPr lang="en-US" sz="2000" b="1">
                <a:latin typeface="Arial Rounded MT Bold" pitchFamily="34" charset="0"/>
              </a:rPr>
              <a:t>15.Paraquat and Diquat</a:t>
            </a:r>
          </a:p>
          <a:p>
            <a:pPr marL="342900" indent="-342900" algn="l"/>
            <a:r>
              <a:rPr lang="en-US" sz="2000" b="1">
                <a:latin typeface="Arial Rounded MT Bold" pitchFamily="34" charset="0"/>
              </a:rPr>
              <a:t>16.Phosphorus</a:t>
            </a:r>
          </a:p>
          <a:p>
            <a:pPr marL="342900" indent="-342900" algn="l"/>
            <a:r>
              <a:rPr lang="en-US" sz="2000" b="1">
                <a:latin typeface="Arial Rounded MT Bold" pitchFamily="34" charset="0"/>
              </a:rPr>
              <a:t>17.Radon</a:t>
            </a:r>
          </a:p>
          <a:p>
            <a:pPr marL="342900" indent="-342900" algn="l"/>
            <a:r>
              <a:rPr lang="en-US" sz="2000" b="1">
                <a:latin typeface="Arial Rounded MT Bold" pitchFamily="34" charset="0"/>
              </a:rPr>
              <a:t>18.Ricin</a:t>
            </a:r>
          </a:p>
          <a:p>
            <a:pPr marL="342900" indent="-342900" algn="l"/>
            <a:r>
              <a:rPr lang="en-US" sz="2000" b="1">
                <a:latin typeface="Arial Rounded MT Bold" pitchFamily="34" charset="0"/>
              </a:rPr>
              <a:t>19.Snake Toxin</a:t>
            </a:r>
          </a:p>
          <a:p>
            <a:pPr marL="342900" indent="-342900" algn="l"/>
            <a:r>
              <a:rPr lang="en-US" sz="2000" b="1">
                <a:latin typeface="Arial Rounded MT Bold" pitchFamily="34" charset="0"/>
              </a:rPr>
              <a:t>20.Spider Toxin</a:t>
            </a:r>
          </a:p>
          <a:p>
            <a:pPr marL="342900" indent="-342900" algn="l"/>
            <a:endParaRPr lang="en-US" sz="2000" b="1">
              <a:latin typeface="Arial Rounded MT Bold" pitchFamily="34" charset="0"/>
            </a:endParaRPr>
          </a:p>
        </p:txBody>
      </p:sp>
      <p:sp>
        <p:nvSpPr>
          <p:cNvPr id="2788361" name="Rectangle 9"/>
          <p:cNvSpPr>
            <a:spLocks noChangeArrowheads="1"/>
          </p:cNvSpPr>
          <p:nvPr/>
        </p:nvSpPr>
        <p:spPr bwMode="auto">
          <a:xfrm>
            <a:off x="6477000" y="1752600"/>
            <a:ext cx="45720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 b="1">
                <a:latin typeface="Arial Rounded MT Bold" pitchFamily="34" charset="0"/>
              </a:rPr>
              <a:t>21.Strychnine</a:t>
            </a:r>
          </a:p>
          <a:p>
            <a:pPr algn="l"/>
            <a:r>
              <a:rPr lang="en-US" sz="2000" b="1">
                <a:latin typeface="Arial Rounded MT Bold" pitchFamily="34" charset="0"/>
              </a:rPr>
              <a:t>22.Tetrodotoxin</a:t>
            </a:r>
          </a:p>
          <a:p>
            <a:pPr algn="l"/>
            <a:r>
              <a:rPr lang="en-US" sz="2000" b="1">
                <a:latin typeface="Arial Rounded MT Bold" pitchFamily="34" charset="0"/>
              </a:rPr>
              <a:t>23.Thallium</a:t>
            </a:r>
          </a:p>
          <a:p>
            <a:pPr algn="l"/>
            <a:r>
              <a:rPr lang="en-US" sz="2000" b="1">
                <a:latin typeface="Arial Rounded MT Bold" pitchFamily="34" charset="0"/>
              </a:rPr>
              <a:t>24.Arsen</a:t>
            </a:r>
          </a:p>
          <a:p>
            <a:pPr algn="l"/>
            <a:r>
              <a:rPr lang="en-US" sz="2000" b="1">
                <a:latin typeface="Arial Rounded MT Bold" pitchFamily="34" charset="0"/>
              </a:rPr>
              <a:t>25.Cyanide</a:t>
            </a:r>
          </a:p>
        </p:txBody>
      </p:sp>
      <p:pic>
        <p:nvPicPr>
          <p:cNvPr id="2788362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2590800"/>
            <a:ext cx="1752600" cy="20113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010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20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0"/>
            <a:ext cx="6477000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6562" name="Rectangle 19"/>
          <p:cNvSpPr>
            <a:spLocks noChangeArrowheads="1"/>
          </p:cNvSpPr>
          <p:nvPr/>
        </p:nvSpPr>
        <p:spPr bwMode="auto">
          <a:xfrm>
            <a:off x="304800" y="1752600"/>
            <a:ext cx="8534400" cy="425450"/>
          </a:xfrm>
          <a:prstGeom prst="rect">
            <a:avLst/>
          </a:prstGeom>
          <a:solidFill>
            <a:srgbClr val="990099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 sz="2400">
              <a:latin typeface="Times New Roman" pitchFamily="18" charset="0"/>
            </a:endParaRPr>
          </a:p>
        </p:txBody>
      </p:sp>
      <p:grpSp>
        <p:nvGrpSpPr>
          <p:cNvPr id="2626563" name="Group 18"/>
          <p:cNvGrpSpPr>
            <a:grpSpLocks/>
          </p:cNvGrpSpPr>
          <p:nvPr/>
        </p:nvGrpSpPr>
        <p:grpSpPr bwMode="auto">
          <a:xfrm>
            <a:off x="304800" y="2166938"/>
            <a:ext cx="8534400" cy="4157662"/>
            <a:chOff x="192" y="1392"/>
            <a:chExt cx="5376" cy="2304"/>
          </a:xfrm>
        </p:grpSpPr>
        <p:sp>
          <p:nvSpPr>
            <p:cNvPr id="2626564" name="Rectangle 6"/>
            <p:cNvSpPr>
              <a:spLocks noChangeArrowheads="1"/>
            </p:cNvSpPr>
            <p:nvPr/>
          </p:nvSpPr>
          <p:spPr bwMode="auto">
            <a:xfrm>
              <a:off x="192" y="1392"/>
              <a:ext cx="5376" cy="192"/>
            </a:xfrm>
            <a:prstGeom prst="rect">
              <a:avLst/>
            </a:prstGeom>
            <a:solidFill>
              <a:schemeClr val="accent2">
                <a:alpha val="5019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0" hangingPunct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626565" name="Rectangle 7"/>
            <p:cNvSpPr>
              <a:spLocks noChangeArrowheads="1"/>
            </p:cNvSpPr>
            <p:nvPr/>
          </p:nvSpPr>
          <p:spPr bwMode="auto">
            <a:xfrm>
              <a:off x="192" y="1584"/>
              <a:ext cx="5376" cy="192"/>
            </a:xfrm>
            <a:prstGeom prst="rect">
              <a:avLst/>
            </a:prstGeom>
            <a:solidFill>
              <a:srgbClr val="6666FF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0" hangingPunct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626566" name="Rectangle 8"/>
            <p:cNvSpPr>
              <a:spLocks noChangeArrowheads="1"/>
            </p:cNvSpPr>
            <p:nvPr/>
          </p:nvSpPr>
          <p:spPr bwMode="auto">
            <a:xfrm>
              <a:off x="192" y="1776"/>
              <a:ext cx="5376" cy="192"/>
            </a:xfrm>
            <a:prstGeom prst="rect">
              <a:avLst/>
            </a:prstGeom>
            <a:solidFill>
              <a:schemeClr val="accent2">
                <a:alpha val="5019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0" hangingPunct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626567" name="Rectangle 9"/>
            <p:cNvSpPr>
              <a:spLocks noChangeArrowheads="1"/>
            </p:cNvSpPr>
            <p:nvPr/>
          </p:nvSpPr>
          <p:spPr bwMode="auto">
            <a:xfrm>
              <a:off x="192" y="1968"/>
              <a:ext cx="5376" cy="192"/>
            </a:xfrm>
            <a:prstGeom prst="rect">
              <a:avLst/>
            </a:prstGeom>
            <a:solidFill>
              <a:srgbClr val="6666FF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0" hangingPunct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626568" name="Rectangle 10"/>
            <p:cNvSpPr>
              <a:spLocks noChangeArrowheads="1"/>
            </p:cNvSpPr>
            <p:nvPr/>
          </p:nvSpPr>
          <p:spPr bwMode="auto">
            <a:xfrm>
              <a:off x="192" y="2160"/>
              <a:ext cx="5376" cy="192"/>
            </a:xfrm>
            <a:prstGeom prst="rect">
              <a:avLst/>
            </a:prstGeom>
            <a:solidFill>
              <a:schemeClr val="accent2">
                <a:alpha val="5019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0" hangingPunct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626569" name="Rectangle 11"/>
            <p:cNvSpPr>
              <a:spLocks noChangeArrowheads="1"/>
            </p:cNvSpPr>
            <p:nvPr/>
          </p:nvSpPr>
          <p:spPr bwMode="auto">
            <a:xfrm>
              <a:off x="192" y="2352"/>
              <a:ext cx="5376" cy="192"/>
            </a:xfrm>
            <a:prstGeom prst="rect">
              <a:avLst/>
            </a:prstGeom>
            <a:solidFill>
              <a:srgbClr val="6666FF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0" hangingPunct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626570" name="Rectangle 12"/>
            <p:cNvSpPr>
              <a:spLocks noChangeArrowheads="1"/>
            </p:cNvSpPr>
            <p:nvPr/>
          </p:nvSpPr>
          <p:spPr bwMode="auto">
            <a:xfrm>
              <a:off x="192" y="2544"/>
              <a:ext cx="5376" cy="192"/>
            </a:xfrm>
            <a:prstGeom prst="rect">
              <a:avLst/>
            </a:prstGeom>
            <a:solidFill>
              <a:schemeClr val="accent2">
                <a:alpha val="5019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0" hangingPunct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626571" name="Rectangle 13"/>
            <p:cNvSpPr>
              <a:spLocks noChangeArrowheads="1"/>
            </p:cNvSpPr>
            <p:nvPr/>
          </p:nvSpPr>
          <p:spPr bwMode="auto">
            <a:xfrm>
              <a:off x="192" y="2736"/>
              <a:ext cx="5376" cy="192"/>
            </a:xfrm>
            <a:prstGeom prst="rect">
              <a:avLst/>
            </a:prstGeom>
            <a:solidFill>
              <a:srgbClr val="6666FF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0" hangingPunct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626572" name="Rectangle 14"/>
            <p:cNvSpPr>
              <a:spLocks noChangeArrowheads="1"/>
            </p:cNvSpPr>
            <p:nvPr/>
          </p:nvSpPr>
          <p:spPr bwMode="auto">
            <a:xfrm>
              <a:off x="192" y="2928"/>
              <a:ext cx="5376" cy="192"/>
            </a:xfrm>
            <a:prstGeom prst="rect">
              <a:avLst/>
            </a:prstGeom>
            <a:solidFill>
              <a:schemeClr val="accent2">
                <a:alpha val="5019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0" hangingPunct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626573" name="Rectangle 15"/>
            <p:cNvSpPr>
              <a:spLocks noChangeArrowheads="1"/>
            </p:cNvSpPr>
            <p:nvPr/>
          </p:nvSpPr>
          <p:spPr bwMode="auto">
            <a:xfrm>
              <a:off x="192" y="3120"/>
              <a:ext cx="5376" cy="192"/>
            </a:xfrm>
            <a:prstGeom prst="rect">
              <a:avLst/>
            </a:prstGeom>
            <a:solidFill>
              <a:srgbClr val="6666FF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0" hangingPunct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626574" name="Rectangle 16"/>
            <p:cNvSpPr>
              <a:spLocks noChangeArrowheads="1"/>
            </p:cNvSpPr>
            <p:nvPr/>
          </p:nvSpPr>
          <p:spPr bwMode="auto">
            <a:xfrm>
              <a:off x="192" y="3312"/>
              <a:ext cx="5376" cy="192"/>
            </a:xfrm>
            <a:prstGeom prst="rect">
              <a:avLst/>
            </a:prstGeom>
            <a:solidFill>
              <a:schemeClr val="accent2">
                <a:alpha val="5019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0" hangingPunct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626575" name="Rectangle 17"/>
            <p:cNvSpPr>
              <a:spLocks noChangeArrowheads="1"/>
            </p:cNvSpPr>
            <p:nvPr/>
          </p:nvSpPr>
          <p:spPr bwMode="auto">
            <a:xfrm>
              <a:off x="192" y="3504"/>
              <a:ext cx="5376" cy="192"/>
            </a:xfrm>
            <a:prstGeom prst="rect">
              <a:avLst/>
            </a:prstGeom>
            <a:solidFill>
              <a:srgbClr val="6666FF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0" hangingPunct="0"/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3584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>
                <a:solidFill>
                  <a:schemeClr val="bg1"/>
                </a:solidFill>
                <a:latin typeface="Arial Rounded MT Bold" pitchFamily="34" charset="0"/>
              </a:rPr>
              <a:t>Keracunan bahan kimia di IRD RSUD Dr. Soetomo Surabaya</a:t>
            </a:r>
            <a:br>
              <a:rPr lang="en-US" sz="2400" b="1">
                <a:solidFill>
                  <a:schemeClr val="bg1"/>
                </a:solidFill>
                <a:latin typeface="Arial Rounded MT Bold" pitchFamily="34" charset="0"/>
              </a:rPr>
            </a:br>
            <a:r>
              <a:rPr lang="en-US" sz="2400" b="1">
                <a:solidFill>
                  <a:schemeClr val="bg1"/>
                </a:solidFill>
                <a:latin typeface="Arial Rounded MT Bold" pitchFamily="34" charset="0"/>
              </a:rPr>
              <a:t>dalam 5 tahun terakhir  (</a:t>
            </a:r>
            <a:r>
              <a:rPr lang="en-US" sz="2400" b="1" i="1">
                <a:solidFill>
                  <a:schemeClr val="bg1"/>
                </a:solidFill>
                <a:latin typeface="Arial Rounded MT Bold" pitchFamily="34" charset="0"/>
              </a:rPr>
              <a:t>Hernomo, 2001</a:t>
            </a:r>
            <a:r>
              <a:rPr lang="en-US" sz="2400" b="1">
                <a:solidFill>
                  <a:schemeClr val="bg1"/>
                </a:solidFill>
                <a:latin typeface="Arial Rounded MT Bold" pitchFamily="34" charset="0"/>
              </a:rPr>
              <a:t>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04800" y="1752600"/>
            <a:ext cx="8610600" cy="1752600"/>
          </a:xfrm>
        </p:spPr>
        <p:txBody>
          <a:bodyPr/>
          <a:lstStyle/>
          <a:p>
            <a:pPr marL="0" indent="0">
              <a:buFontTx/>
              <a:buNone/>
              <a:tabLst>
                <a:tab pos="288925" algn="l"/>
                <a:tab pos="2743200" algn="r"/>
                <a:tab pos="4116388" algn="r"/>
                <a:tab pos="5487988" algn="r"/>
                <a:tab pos="6911975" algn="r"/>
                <a:tab pos="8283575" algn="r"/>
              </a:tabLst>
            </a:pPr>
            <a:r>
              <a:rPr lang="en-US" sz="1900" b="1">
                <a:solidFill>
                  <a:schemeClr val="bg1"/>
                </a:solidFill>
                <a:latin typeface="Arial Narrow" pitchFamily="34" charset="0"/>
              </a:rPr>
              <a:t>Nama Bahan	1996	1997	1998	1999	2000</a:t>
            </a:r>
          </a:p>
          <a:p>
            <a:pPr marL="0" indent="0">
              <a:lnSpc>
                <a:spcPct val="120000"/>
              </a:lnSpc>
              <a:buFontTx/>
              <a:buNone/>
              <a:tabLst>
                <a:tab pos="288925" algn="l"/>
                <a:tab pos="2743200" algn="r"/>
                <a:tab pos="4116388" algn="r"/>
                <a:tab pos="5487988" algn="r"/>
                <a:tab pos="6911975" algn="r"/>
                <a:tab pos="8283575" algn="r"/>
              </a:tabLst>
            </a:pPr>
            <a:r>
              <a:rPr lang="en-US" sz="1900" b="1">
                <a:solidFill>
                  <a:schemeClr val="bg1"/>
                </a:solidFill>
                <a:latin typeface="Arial Narrow" pitchFamily="34" charset="0"/>
              </a:rPr>
              <a:t>1.	Pestis.	128 (32.82%)	150 (29.30%)	84 (22.11%)	75 (22.52%)	78 (31.84%)</a:t>
            </a:r>
          </a:p>
          <a:p>
            <a:pPr marL="0" indent="0">
              <a:buFontTx/>
              <a:buNone/>
              <a:tabLst>
                <a:tab pos="288925" algn="l"/>
                <a:tab pos="2743200" algn="r"/>
                <a:tab pos="4116388" algn="r"/>
                <a:tab pos="5487988" algn="r"/>
                <a:tab pos="6911975" algn="r"/>
                <a:tab pos="8283575" algn="r"/>
              </a:tabLst>
            </a:pPr>
            <a:r>
              <a:rPr lang="en-US" sz="1900" b="1">
                <a:solidFill>
                  <a:schemeClr val="bg1"/>
                </a:solidFill>
                <a:latin typeface="Arial Narrow" pitchFamily="34" charset="0"/>
              </a:rPr>
              <a:t>2.	Ob. Farm.	120 (30.77%)	227 (44.34%)	159 (41.84%)	137 (41.14%)	81 (33.06%)</a:t>
            </a:r>
          </a:p>
          <a:p>
            <a:pPr marL="0" indent="0">
              <a:buFontTx/>
              <a:buNone/>
              <a:tabLst>
                <a:tab pos="288925" algn="l"/>
                <a:tab pos="2743200" algn="r"/>
                <a:tab pos="4116388" algn="r"/>
                <a:tab pos="5487988" algn="r"/>
                <a:tab pos="6911975" algn="r"/>
                <a:tab pos="8283575" algn="r"/>
              </a:tabLst>
            </a:pPr>
            <a:r>
              <a:rPr lang="en-US" sz="1900" b="1">
                <a:solidFill>
                  <a:schemeClr val="bg1"/>
                </a:solidFill>
                <a:latin typeface="Arial Narrow" pitchFamily="34" charset="0"/>
              </a:rPr>
              <a:t>3.	Minyak	60 (15.38%)	45 (8.79%)	29 (7.63%)	38 (11.41%)	32 (13.06%)</a:t>
            </a:r>
          </a:p>
          <a:p>
            <a:pPr marL="0" indent="0">
              <a:buFontTx/>
              <a:buNone/>
              <a:tabLst>
                <a:tab pos="288925" algn="l"/>
                <a:tab pos="2743200" algn="r"/>
                <a:tab pos="4116388" algn="r"/>
                <a:tab pos="5487988" algn="r"/>
                <a:tab pos="6911975" algn="r"/>
                <a:tab pos="8283575" algn="r"/>
              </a:tabLst>
            </a:pPr>
            <a:r>
              <a:rPr lang="en-US" sz="1900" b="1">
                <a:solidFill>
                  <a:schemeClr val="bg1"/>
                </a:solidFill>
                <a:latin typeface="Arial Narrow" pitchFamily="34" charset="0"/>
              </a:rPr>
              <a:t>4.	Makanan	13 (3.33%)	35 (6.84%)	39 (10.26%)	23 (6.91%)	8 (3.27%)</a:t>
            </a:r>
          </a:p>
          <a:p>
            <a:pPr marL="0" indent="0">
              <a:buFontTx/>
              <a:buNone/>
              <a:tabLst>
                <a:tab pos="288925" algn="l"/>
                <a:tab pos="2743200" algn="r"/>
                <a:tab pos="4116388" algn="r"/>
                <a:tab pos="5487988" algn="r"/>
                <a:tab pos="6911975" algn="r"/>
                <a:tab pos="8283575" algn="r"/>
              </a:tabLst>
            </a:pPr>
            <a:r>
              <a:rPr lang="en-US" sz="1900" b="1">
                <a:solidFill>
                  <a:schemeClr val="bg1"/>
                </a:solidFill>
                <a:latin typeface="Arial Narrow" pitchFamily="34" charset="0"/>
              </a:rPr>
              <a:t>5.	Alkohol	24 (6.15%)	14 (2.73%)	22 (5.79%)	30 (9.01%)	20 (8.16%)</a:t>
            </a:r>
          </a:p>
          <a:p>
            <a:pPr marL="0" indent="0">
              <a:buFontTx/>
              <a:buNone/>
              <a:tabLst>
                <a:tab pos="288925" algn="l"/>
                <a:tab pos="2743200" algn="r"/>
                <a:tab pos="4116388" algn="r"/>
                <a:tab pos="5487988" algn="r"/>
                <a:tab pos="6911975" algn="r"/>
                <a:tab pos="8283575" algn="r"/>
              </a:tabLst>
            </a:pPr>
            <a:r>
              <a:rPr lang="en-US" sz="1900" b="1">
                <a:solidFill>
                  <a:schemeClr val="bg1"/>
                </a:solidFill>
                <a:latin typeface="Arial Narrow" pitchFamily="34" charset="0"/>
              </a:rPr>
              <a:t>6.	Rmh tng	8 (2.05%)	11 (2.15%)	7 (1.84%)	5 (1.50%)	3 (1.22%)</a:t>
            </a:r>
          </a:p>
          <a:p>
            <a:pPr marL="0" indent="0">
              <a:buFontTx/>
              <a:buNone/>
              <a:tabLst>
                <a:tab pos="288925" algn="l"/>
                <a:tab pos="2743200" algn="r"/>
                <a:tab pos="4116388" algn="r"/>
                <a:tab pos="5487988" algn="r"/>
                <a:tab pos="6911975" algn="r"/>
                <a:tab pos="8283575" algn="r"/>
              </a:tabLst>
            </a:pPr>
            <a:r>
              <a:rPr lang="en-US" sz="1900" b="1">
                <a:solidFill>
                  <a:schemeClr val="bg1"/>
                </a:solidFill>
                <a:latin typeface="Arial Narrow" pitchFamily="34" charset="0"/>
              </a:rPr>
              <a:t>7.	Gas	2 (0.51%)	4 (0.78%)	2 (0.53%)	0 (0%)	0 (0%)</a:t>
            </a:r>
          </a:p>
          <a:p>
            <a:pPr marL="0" indent="0">
              <a:buFontTx/>
              <a:buNone/>
              <a:tabLst>
                <a:tab pos="288925" algn="l"/>
                <a:tab pos="2743200" algn="r"/>
                <a:tab pos="4116388" algn="r"/>
                <a:tab pos="5487988" algn="r"/>
                <a:tab pos="6911975" algn="r"/>
                <a:tab pos="8283575" algn="r"/>
              </a:tabLst>
            </a:pPr>
            <a:r>
              <a:rPr lang="en-US" sz="1900" b="1">
                <a:solidFill>
                  <a:schemeClr val="bg1"/>
                </a:solidFill>
                <a:latin typeface="Arial Narrow" pitchFamily="34" charset="0"/>
              </a:rPr>
              <a:t>8.	Ob. Trad.	11 (2.82%)	3 (0.59%)	6 (1.58%)	12 (3.60%)	2 (0.82%)</a:t>
            </a:r>
          </a:p>
          <a:p>
            <a:pPr marL="0" indent="0">
              <a:buFontTx/>
              <a:buNone/>
              <a:tabLst>
                <a:tab pos="288925" algn="l"/>
                <a:tab pos="2743200" algn="r"/>
                <a:tab pos="4116388" algn="r"/>
                <a:tab pos="5487988" algn="r"/>
                <a:tab pos="6911975" algn="r"/>
                <a:tab pos="8283575" algn="r"/>
              </a:tabLst>
            </a:pPr>
            <a:r>
              <a:rPr lang="en-US" sz="1900" b="1">
                <a:solidFill>
                  <a:schemeClr val="bg1"/>
                </a:solidFill>
                <a:latin typeface="Arial Narrow" pitchFamily="34" charset="0"/>
              </a:rPr>
              <a:t>9.	Korosif	18 (4.62%)	14 (2.73%)	10 (2.63%)	11 (3.30%)	5 (2.04%)</a:t>
            </a:r>
          </a:p>
          <a:p>
            <a:pPr marL="0" indent="0">
              <a:buFontTx/>
              <a:buNone/>
              <a:tabLst>
                <a:tab pos="288925" algn="l"/>
                <a:tab pos="2743200" algn="r"/>
                <a:tab pos="4116388" algn="r"/>
                <a:tab pos="5487988" algn="r"/>
                <a:tab pos="6911975" algn="r"/>
                <a:tab pos="8283575" algn="r"/>
              </a:tabLst>
            </a:pPr>
            <a:r>
              <a:rPr lang="en-US" sz="1900" b="1">
                <a:solidFill>
                  <a:schemeClr val="bg1"/>
                </a:solidFill>
                <a:latin typeface="Arial Narrow" pitchFamily="34" charset="0"/>
              </a:rPr>
              <a:t>10.	Lain-lain	2 (0.60%)	 0 (0%)	 0 (0%)	 0 (0%)	3 (1.22%)</a:t>
            </a:r>
          </a:p>
          <a:p>
            <a:pPr marL="0" indent="0">
              <a:buFontTx/>
              <a:buNone/>
              <a:tabLst>
                <a:tab pos="288925" algn="l"/>
                <a:tab pos="2743200" algn="r"/>
                <a:tab pos="4116388" algn="r"/>
                <a:tab pos="5487988" algn="r"/>
                <a:tab pos="6911975" algn="r"/>
                <a:tab pos="8283575" algn="r"/>
              </a:tabLst>
            </a:pPr>
            <a:r>
              <a:rPr lang="en-US" sz="1900" b="1">
                <a:solidFill>
                  <a:schemeClr val="bg1"/>
                </a:solidFill>
                <a:latin typeface="Arial Narrow" pitchFamily="34" charset="0"/>
              </a:rPr>
              <a:t>11.	Tak diket.	6 (1.54%)	16 (4.21%)	 0 (0%)	 0 (0%)	13 (5.31%)</a:t>
            </a:r>
          </a:p>
          <a:p>
            <a:pPr marL="0" indent="0">
              <a:buFontTx/>
              <a:buNone/>
              <a:tabLst>
                <a:tab pos="288925" algn="l"/>
                <a:tab pos="2743200" algn="r"/>
                <a:tab pos="4116388" algn="r"/>
                <a:tab pos="5487988" algn="r"/>
                <a:tab pos="6911975" algn="r"/>
                <a:tab pos="8283575" algn="r"/>
              </a:tabLst>
            </a:pPr>
            <a:r>
              <a:rPr lang="en-US" sz="1900" b="1">
                <a:solidFill>
                  <a:schemeClr val="bg1"/>
                </a:solidFill>
                <a:latin typeface="Arial Narrow" pitchFamily="34" charset="0"/>
              </a:rPr>
              <a:t>Total	390 (100%)	512 (100%)	380 (100%)	333 (100%)	245 (100%)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136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73113" y="0"/>
            <a:ext cx="6727825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626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68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TOXICOKINETICS  AND  TOXICODYNAMIC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265626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990600"/>
            <a:ext cx="9144000" cy="2997200"/>
          </a:xfrm>
          <a:noFill/>
          <a:ln/>
        </p:spPr>
      </p:pic>
      <p:sp>
        <p:nvSpPr>
          <p:cNvPr id="4" name="Rectangle 3"/>
          <p:cNvSpPr/>
          <p:nvPr/>
        </p:nvSpPr>
        <p:spPr>
          <a:xfrm>
            <a:off x="0" y="4038600"/>
            <a:ext cx="9525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sz="2800" b="1" noProof="1" smtClean="0">
                <a:latin typeface="Calibri" pitchFamily="34" charset="0"/>
              </a:rPr>
              <a:t>Bagaimana toksikan memasuki tubuh ?</a:t>
            </a:r>
          </a:p>
          <a:p>
            <a:pPr algn="l">
              <a:buFont typeface="Wingdings" pitchFamily="2" charset="2"/>
              <a:buChar char="§"/>
            </a:pPr>
            <a:r>
              <a:rPr lang="en-US" sz="2800" b="1" noProof="1" smtClean="0">
                <a:latin typeface="Calibri" pitchFamily="34" charset="0"/>
              </a:rPr>
              <a:t> Bagaimana nasib toksikan didlm tubuh ?</a:t>
            </a:r>
          </a:p>
          <a:p>
            <a:pPr algn="l">
              <a:buFont typeface="Wingdings" pitchFamily="2" charset="2"/>
              <a:buChar char="§"/>
            </a:pPr>
            <a:r>
              <a:rPr lang="en-US" sz="2800" b="1" noProof="1" smtClean="0">
                <a:latin typeface="Calibri" pitchFamily="34" charset="0"/>
              </a:rPr>
              <a:t> </a:t>
            </a:r>
            <a:r>
              <a:rPr lang="en-US" sz="2800" b="1" noProof="1" smtClean="0"/>
              <a:t>Bagaimana efek tubuh terhadap terhadap toxicant ?</a:t>
            </a:r>
            <a:endParaRPr lang="en-US" sz="2800" b="1" noProof="1" smtClean="0">
              <a:latin typeface="Calibri" pitchFamily="34" charset="0"/>
            </a:endParaRPr>
          </a:p>
          <a:p>
            <a:pPr algn="l">
              <a:buFont typeface="Wingdings" pitchFamily="2" charset="2"/>
              <a:buChar char="§"/>
            </a:pPr>
            <a:r>
              <a:rPr lang="en-US" sz="2800" b="1" noProof="1" smtClean="0">
                <a:latin typeface="Calibri" pitchFamily="34" charset="0"/>
              </a:rPr>
              <a:t> Bagaimana efek toksikan terhadap tubuh ?</a:t>
            </a:r>
          </a:p>
          <a:p>
            <a:pPr algn="l">
              <a:buFont typeface="Wingdings" pitchFamily="2" charset="2"/>
              <a:buChar char="§"/>
            </a:pPr>
            <a:r>
              <a:rPr lang="en-US" sz="2800" b="1" noProof="1" smtClean="0">
                <a:latin typeface="Calibri" pitchFamily="34" charset="0"/>
              </a:rPr>
              <a:t> Bagaimana cara penanganan intoksikasi ? </a:t>
            </a:r>
          </a:p>
          <a:p>
            <a:pPr algn="l">
              <a:buFont typeface="Wingdings" pitchFamily="2" charset="2"/>
              <a:buChar char="§"/>
            </a:pPr>
            <a:r>
              <a:rPr lang="en-US" sz="2800" b="1" noProof="1" smtClean="0">
                <a:latin typeface="Calibri" pitchFamily="34" charset="0"/>
              </a:rPr>
              <a:t> Dll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83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18372" name="Picture 4" descr="02_4620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15925"/>
            <a:ext cx="9144000" cy="643413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657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0"/>
            <a:ext cx="8915400" cy="4572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b="1" u="sng">
                <a:solidFill>
                  <a:srgbClr val="FFFF00"/>
                </a:solidFill>
                <a:latin typeface="Calibri" pitchFamily="34" charset="0"/>
              </a:rPr>
              <a:t>TOXICOKINETICS (TOKSIKOKINETIK)</a:t>
            </a:r>
          </a:p>
          <a:p>
            <a:pPr>
              <a:buClr>
                <a:srgbClr val="CC3300"/>
              </a:buClr>
              <a:buFontTx/>
              <a:buNone/>
            </a:pPr>
            <a:r>
              <a:rPr lang="en-US" altLang="en-US" sz="2800">
                <a:solidFill>
                  <a:srgbClr val="FFFF00"/>
                </a:solidFill>
                <a:latin typeface="Comic Sans MS" pitchFamily="66" charset="0"/>
              </a:rPr>
              <a:t>   </a:t>
            </a:r>
            <a:r>
              <a:rPr lang="en-US" altLang="en-US" sz="2400" b="1">
                <a:solidFill>
                  <a:srgbClr val="FFFF00"/>
                </a:solidFill>
              </a:rPr>
              <a:t>Studi pengaruh tubuh terhadap toksikan dan  pergerakan toksikan didalam tubuh</a:t>
            </a:r>
            <a:endParaRPr lang="en-US" sz="2400" b="1">
              <a:solidFill>
                <a:srgbClr val="FFFF00"/>
              </a:solidFill>
            </a:endParaRPr>
          </a:p>
          <a:p>
            <a:pPr>
              <a:buClr>
                <a:srgbClr val="CC3300"/>
              </a:buClr>
              <a:buFontTx/>
              <a:buNone/>
            </a:pPr>
            <a:r>
              <a:rPr lang="en-US" altLang="en-US" sz="2800">
                <a:solidFill>
                  <a:srgbClr val="FFFF00"/>
                </a:solidFill>
                <a:latin typeface="Comic Sans MS" pitchFamily="66" charset="0"/>
              </a:rPr>
              <a:t> </a:t>
            </a:r>
            <a:endParaRPr lang="en-US" sz="2800">
              <a:solidFill>
                <a:srgbClr val="FFFF00"/>
              </a:solidFill>
              <a:latin typeface="Comic Sans MS" pitchFamily="66" charset="0"/>
            </a:endParaRPr>
          </a:p>
        </p:txBody>
      </p:sp>
      <p:graphicFrame>
        <p:nvGraphicFramePr>
          <p:cNvPr id="2456579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204913" y="2849563"/>
          <a:ext cx="984250" cy="244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0932" name="Clip" r:id="rId3" imgW="1928160" imgH="4792320" progId="">
                  <p:embed/>
                </p:oleObj>
              </mc:Choice>
              <mc:Fallback>
                <p:oleObj name="Clip" r:id="rId3" imgW="1928160" imgH="479232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4913" y="2849563"/>
                        <a:ext cx="984250" cy="2446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6581" name="Picture 5" descr="S1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grayscl/>
            <a:biLevel thresh="50000"/>
          </a:blip>
          <a:srcRect/>
          <a:stretch>
            <a:fillRect/>
          </a:stretch>
        </p:blipFill>
        <p:spPr>
          <a:xfrm>
            <a:off x="5486400" y="1752600"/>
            <a:ext cx="3505200" cy="2698750"/>
          </a:xfrm>
          <a:noFill/>
        </p:spPr>
      </p:pic>
      <p:sp>
        <p:nvSpPr>
          <p:cNvPr id="2456582" name="AutoShape 6"/>
          <p:cNvSpPr>
            <a:spLocks noChangeArrowheads="1"/>
          </p:cNvSpPr>
          <p:nvPr/>
        </p:nvSpPr>
        <p:spPr bwMode="auto">
          <a:xfrm>
            <a:off x="2667000" y="2971800"/>
            <a:ext cx="1447800" cy="533400"/>
          </a:xfrm>
          <a:prstGeom prst="notchedRightArrow">
            <a:avLst>
              <a:gd name="adj1" fmla="val 50000"/>
              <a:gd name="adj2" fmla="val 6785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6583" name="Rectangle 7"/>
          <p:cNvSpPr>
            <a:spLocks noChangeArrowheads="1"/>
          </p:cNvSpPr>
          <p:nvPr/>
        </p:nvSpPr>
        <p:spPr bwMode="auto">
          <a:xfrm>
            <a:off x="8305800" y="2133600"/>
            <a:ext cx="6238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 b="1">
                <a:solidFill>
                  <a:srgbClr val="3366FF"/>
                </a:solidFill>
              </a:rPr>
              <a:t>MTC</a:t>
            </a:r>
          </a:p>
        </p:txBody>
      </p:sp>
      <p:sp>
        <p:nvSpPr>
          <p:cNvPr id="2456584" name="Rectangle 8"/>
          <p:cNvSpPr>
            <a:spLocks noChangeArrowheads="1"/>
          </p:cNvSpPr>
          <p:nvPr/>
        </p:nvSpPr>
        <p:spPr bwMode="auto">
          <a:xfrm>
            <a:off x="7391400" y="2514600"/>
            <a:ext cx="1479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800" b="1">
                <a:solidFill>
                  <a:schemeClr val="folHlink"/>
                </a:solidFill>
              </a:rPr>
              <a:t>Therapeutic</a:t>
            </a:r>
          </a:p>
        </p:txBody>
      </p:sp>
      <p:sp>
        <p:nvSpPr>
          <p:cNvPr id="2456585" name="Rectangle 9"/>
          <p:cNvSpPr>
            <a:spLocks noChangeArrowheads="1"/>
          </p:cNvSpPr>
          <p:nvPr/>
        </p:nvSpPr>
        <p:spPr bwMode="auto">
          <a:xfrm>
            <a:off x="8229600" y="2743200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 b="1">
                <a:solidFill>
                  <a:srgbClr val="FF0000"/>
                </a:solidFill>
              </a:rPr>
              <a:t>MEC</a:t>
            </a:r>
          </a:p>
        </p:txBody>
      </p:sp>
      <p:sp>
        <p:nvSpPr>
          <p:cNvPr id="2456586" name="Rectangle 10"/>
          <p:cNvSpPr>
            <a:spLocks noChangeArrowheads="1"/>
          </p:cNvSpPr>
          <p:nvPr/>
        </p:nvSpPr>
        <p:spPr bwMode="auto">
          <a:xfrm>
            <a:off x="6096000" y="3429000"/>
            <a:ext cx="23526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2" algn="l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</a:pPr>
            <a:r>
              <a:rPr lang="en-US" sz="1800" b="1">
                <a:solidFill>
                  <a:srgbClr val="009900"/>
                </a:solidFill>
              </a:rPr>
              <a:t>Ineffective</a:t>
            </a:r>
          </a:p>
        </p:txBody>
      </p:sp>
      <p:pic>
        <p:nvPicPr>
          <p:cNvPr id="2456587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00525" y="2667000"/>
            <a:ext cx="996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0578" name="Picture 2"/>
          <p:cNvPicPr>
            <a:picLocks noChangeAspect="1" noChangeArrowheads="1"/>
          </p:cNvPicPr>
          <p:nvPr/>
        </p:nvPicPr>
        <p:blipFill>
          <a:blip r:embed="rId2">
            <a:lum bright="-24000" contrast="36000"/>
          </a:blip>
          <a:srcRect/>
          <a:stretch>
            <a:fillRect/>
          </a:stretch>
        </p:blipFill>
        <p:spPr bwMode="auto">
          <a:xfrm>
            <a:off x="0" y="195263"/>
            <a:ext cx="9144000" cy="646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2466" name="Text Box 4"/>
          <p:cNvSpPr txBox="1">
            <a:spLocks noChangeArrowheads="1"/>
          </p:cNvSpPr>
          <p:nvPr/>
        </p:nvSpPr>
        <p:spPr bwMode="auto">
          <a:xfrm>
            <a:off x="457200" y="304800"/>
            <a:ext cx="8229600" cy="735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2800" b="1" dirty="0">
              <a:latin typeface="Comic Sans MS" pitchFamily="66" charset="0"/>
              <a:sym typeface="Wingdings" pitchFamily="2" charset="2"/>
            </a:endParaRPr>
          </a:p>
          <a:p>
            <a:pPr algn="l">
              <a:spcBef>
                <a:spcPct val="50000"/>
              </a:spcBef>
            </a:pPr>
            <a:r>
              <a:rPr lang="en-US" sz="2400" b="1" dirty="0">
                <a:latin typeface="+mn-lt"/>
              </a:rPr>
              <a:t>Bioaccumulation = the accumulation of a contaminant or toxin in or on an organism </a:t>
            </a:r>
            <a:br>
              <a:rPr lang="en-US" sz="2400" b="1" dirty="0">
                <a:latin typeface="+mn-lt"/>
              </a:rPr>
            </a:br>
            <a:r>
              <a:rPr lang="en-US" sz="2400" b="1" dirty="0">
                <a:latin typeface="+mn-lt"/>
              </a:rPr>
              <a:t>from all sources (e.g., food, water, air). </a:t>
            </a:r>
            <a:br>
              <a:rPr lang="en-US" sz="2400" b="1" dirty="0">
                <a:latin typeface="+mn-lt"/>
              </a:rPr>
            </a:br>
            <a:endParaRPr lang="en-US" sz="2400" b="1" dirty="0">
              <a:latin typeface="+mn-lt"/>
            </a:endParaRPr>
          </a:p>
          <a:p>
            <a:pPr algn="l">
              <a:spcBef>
                <a:spcPct val="50000"/>
              </a:spcBef>
            </a:pPr>
            <a:endParaRPr lang="en-US" sz="2400" b="1" dirty="0">
              <a:latin typeface="+mn-lt"/>
            </a:endParaRPr>
          </a:p>
          <a:p>
            <a:pPr algn="l">
              <a:spcBef>
                <a:spcPct val="50000"/>
              </a:spcBef>
            </a:pPr>
            <a:r>
              <a:rPr lang="en-US" sz="2400" b="1" dirty="0" err="1">
                <a:latin typeface="+mn-lt"/>
              </a:rPr>
              <a:t>Biomagnification</a:t>
            </a:r>
            <a:r>
              <a:rPr lang="en-US" sz="2400" b="1" dirty="0">
                <a:latin typeface="+mn-lt"/>
              </a:rPr>
              <a:t> = the increase in concentration of toxin as it passes through successive levels of the food web</a:t>
            </a:r>
            <a:br>
              <a:rPr lang="en-US" sz="2400" b="1" dirty="0">
                <a:latin typeface="+mn-lt"/>
              </a:rPr>
            </a:br>
            <a:r>
              <a:rPr lang="en-US" sz="2400" b="1" dirty="0">
                <a:latin typeface="Arial Rounded MT Bold" pitchFamily="34" charset="0"/>
              </a:rPr>
              <a:t/>
            </a:r>
            <a:br>
              <a:rPr lang="en-US" sz="2400" b="1" dirty="0">
                <a:latin typeface="Arial Rounded MT Bold" pitchFamily="34" charset="0"/>
              </a:rPr>
            </a:br>
            <a:r>
              <a:rPr lang="en-US" sz="2400" b="1" dirty="0">
                <a:latin typeface="Times New Roman" pitchFamily="18" charset="0"/>
              </a:rPr>
              <a:t> </a:t>
            </a:r>
            <a:endParaRPr lang="en-US" sz="2800" b="1" dirty="0">
              <a:latin typeface="Comic Sans MS" pitchFamily="66" charset="0"/>
              <a:sym typeface="Wingdings" pitchFamily="2" charset="2"/>
            </a:endParaRPr>
          </a:p>
          <a:p>
            <a:pPr algn="l">
              <a:spcBef>
                <a:spcPct val="50000"/>
              </a:spcBef>
            </a:pPr>
            <a:endParaRPr lang="en-US" sz="2800" b="1" dirty="0">
              <a:latin typeface="Comic Sans MS" pitchFamily="66" charset="0"/>
              <a:sym typeface="Wingdings" pitchFamily="2" charset="2"/>
            </a:endParaRPr>
          </a:p>
          <a:p>
            <a:pPr algn="l">
              <a:spcBef>
                <a:spcPct val="50000"/>
              </a:spcBef>
            </a:pPr>
            <a:endParaRPr lang="en-US" sz="2800" b="1" dirty="0">
              <a:latin typeface="Comic Sans MS" pitchFamily="66" charset="0"/>
              <a:sym typeface="Wingdings" pitchFamily="2" charset="2"/>
            </a:endParaRPr>
          </a:p>
          <a:p>
            <a:pPr algn="l">
              <a:spcBef>
                <a:spcPct val="50000"/>
              </a:spcBef>
            </a:pPr>
            <a:endParaRPr lang="en-US" sz="2800" b="1" dirty="0">
              <a:latin typeface="Comic Sans MS" pitchFamily="66" charset="0"/>
              <a:sym typeface="Wingdings" pitchFamily="2" charset="2"/>
            </a:endParaRPr>
          </a:p>
          <a:p>
            <a:pPr algn="l">
              <a:spcBef>
                <a:spcPct val="50000"/>
              </a:spcBef>
            </a:pPr>
            <a:endParaRPr lang="en-US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4884" name="Text Box 4"/>
          <p:cNvSpPr txBox="1">
            <a:spLocks noChangeArrowheads="1"/>
          </p:cNvSpPr>
          <p:nvPr/>
        </p:nvSpPr>
        <p:spPr bwMode="auto">
          <a:xfrm>
            <a:off x="288925" y="104775"/>
            <a:ext cx="8855075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800" b="1"/>
              <a:t>Bioaccumulation</a:t>
            </a:r>
          </a:p>
          <a:p>
            <a:pPr algn="l">
              <a:buFontTx/>
              <a:buChar char="•"/>
            </a:pPr>
            <a:r>
              <a:rPr lang="en-US" sz="2800"/>
              <a:t> </a:t>
            </a:r>
            <a:r>
              <a:rPr lang="en-US" sz="2400" b="1"/>
              <a:t>Assimilation Efficiency (= Lindeman’s Efficiency </a:t>
            </a:r>
          </a:p>
          <a:p>
            <a:pPr algn="l"/>
            <a:r>
              <a:rPr lang="en-US" sz="2400" b="1"/>
              <a:t>   Lindeman 1942.  Ecology 23: 399-418) </a:t>
            </a:r>
          </a:p>
          <a:p>
            <a:pPr algn="l">
              <a:buFontTx/>
              <a:buChar char="•"/>
            </a:pPr>
            <a:r>
              <a:rPr lang="en-US" sz="2400" b="1"/>
              <a:t> AE increases with trophic level</a:t>
            </a:r>
          </a:p>
          <a:p>
            <a:pPr algn="l">
              <a:buFontTx/>
              <a:buChar char="•"/>
            </a:pPr>
            <a:r>
              <a:rPr lang="en-US" sz="2400" b="1"/>
              <a:t> When a chemical is assimilated more efficiently than    </a:t>
            </a:r>
          </a:p>
          <a:p>
            <a:pPr algn="l"/>
            <a:r>
              <a:rPr lang="en-US" sz="2400" b="1"/>
              <a:t>  organic energy -&gt; bioaccumulation</a:t>
            </a:r>
          </a:p>
          <a:p>
            <a:pPr algn="l"/>
            <a:endParaRPr lang="en-US" sz="2400" b="1"/>
          </a:p>
          <a:p>
            <a:pPr algn="l">
              <a:buFontTx/>
              <a:buChar char="•"/>
            </a:pPr>
            <a:endParaRPr lang="en-US" sz="2400" b="1"/>
          </a:p>
        </p:txBody>
      </p:sp>
      <p:pic>
        <p:nvPicPr>
          <p:cNvPr id="2554885" name="Picture 5" descr="Daphnia retrocurva parth fe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4038600"/>
            <a:ext cx="1752600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54886" name="Picture 6" descr="Cercopagis pengoi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6288" y="3657600"/>
            <a:ext cx="1179512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54887" name="Picture 7" descr="Alewif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4038600"/>
            <a:ext cx="19050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54888" name="Picture 8" descr="Shedd_LakeTrou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61125" y="3810000"/>
            <a:ext cx="260667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54889" name="Picture 9" descr="spirogyra and diato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4495800"/>
            <a:ext cx="11334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54890" name="Text Box 10"/>
          <p:cNvSpPr txBox="1">
            <a:spLocks noChangeArrowheads="1"/>
          </p:cNvSpPr>
          <p:nvPr/>
        </p:nvSpPr>
        <p:spPr bwMode="auto">
          <a:xfrm>
            <a:off x="441325" y="6069013"/>
            <a:ext cx="6572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/>
              <a:t>AE</a:t>
            </a:r>
          </a:p>
        </p:txBody>
      </p:sp>
      <p:sp>
        <p:nvSpPr>
          <p:cNvPr id="2554891" name="Line 11"/>
          <p:cNvSpPr>
            <a:spLocks noChangeShapeType="1"/>
          </p:cNvSpPr>
          <p:nvPr/>
        </p:nvSpPr>
        <p:spPr bwMode="auto">
          <a:xfrm>
            <a:off x="1828800" y="6324600"/>
            <a:ext cx="6248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4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54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54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4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54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54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48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548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548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48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548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548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48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548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548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48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548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548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4884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5908" name="Text Box 4"/>
          <p:cNvSpPr txBox="1">
            <a:spLocks noChangeArrowheads="1"/>
          </p:cNvSpPr>
          <p:nvPr/>
        </p:nvSpPr>
        <p:spPr bwMode="auto">
          <a:xfrm>
            <a:off x="0" y="0"/>
            <a:ext cx="92360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400" b="1"/>
              <a:t>Biomagnification</a:t>
            </a:r>
          </a:p>
          <a:p>
            <a:pPr algn="l"/>
            <a:endParaRPr lang="en-US" sz="2400" b="1"/>
          </a:p>
          <a:p>
            <a:pPr algn="l"/>
            <a:r>
              <a:rPr lang="en-US" sz="2400">
                <a:latin typeface="Impact" pitchFamily="34" charset="0"/>
              </a:rPr>
              <a:t>Scenario 1</a:t>
            </a:r>
            <a:r>
              <a:rPr lang="en-US" sz="2400" b="1"/>
              <a:t>: Alewife (2</a:t>
            </a:r>
            <a:r>
              <a:rPr lang="en-US" sz="2400" b="1" baseline="30000"/>
              <a:t>o</a:t>
            </a:r>
            <a:r>
              <a:rPr lang="en-US" sz="2400" b="1"/>
              <a:t> predator) eats </a:t>
            </a:r>
            <a:r>
              <a:rPr lang="en-US" sz="2400" b="1" i="1"/>
              <a:t>Cercopagis</a:t>
            </a:r>
            <a:r>
              <a:rPr lang="en-US" sz="2400" b="1"/>
              <a:t> 1</a:t>
            </a:r>
            <a:r>
              <a:rPr lang="en-US" sz="2400" b="1" baseline="30000"/>
              <a:t>o</a:t>
            </a:r>
            <a:r>
              <a:rPr lang="en-US" sz="2400" b="1"/>
              <a:t> predator </a:t>
            </a:r>
          </a:p>
          <a:p>
            <a:pPr algn="l">
              <a:buFontTx/>
              <a:buChar char="•"/>
            </a:pPr>
            <a:endParaRPr lang="en-US" sz="2400" b="1"/>
          </a:p>
        </p:txBody>
      </p:sp>
      <p:pic>
        <p:nvPicPr>
          <p:cNvPr id="2555909" name="Picture 5" descr="Daphnia retrocurva parth fe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371600"/>
            <a:ext cx="2590800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55910" name="Picture 6" descr="Cercopagis pengoi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371600"/>
            <a:ext cx="15875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55911" name="Picture 7" descr="Alewif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1295400"/>
            <a:ext cx="35052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55912" name="Text Box 8"/>
          <p:cNvSpPr txBox="1">
            <a:spLocks noChangeArrowheads="1"/>
          </p:cNvSpPr>
          <p:nvPr/>
        </p:nvSpPr>
        <p:spPr bwMode="auto">
          <a:xfrm>
            <a:off x="1563688" y="3935413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/>
              <a:t>1</a:t>
            </a:r>
          </a:p>
        </p:txBody>
      </p:sp>
      <p:sp>
        <p:nvSpPr>
          <p:cNvPr id="2555913" name="Text Box 9"/>
          <p:cNvSpPr txBox="1">
            <a:spLocks noChangeArrowheads="1"/>
          </p:cNvSpPr>
          <p:nvPr/>
        </p:nvSpPr>
        <p:spPr bwMode="auto">
          <a:xfrm>
            <a:off x="4038600" y="4011613"/>
            <a:ext cx="53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/>
              <a:t>10 </a:t>
            </a:r>
          </a:p>
        </p:txBody>
      </p:sp>
      <p:sp>
        <p:nvSpPr>
          <p:cNvPr id="2555914" name="Text Box 10"/>
          <p:cNvSpPr txBox="1">
            <a:spLocks noChangeArrowheads="1"/>
          </p:cNvSpPr>
          <p:nvPr/>
        </p:nvSpPr>
        <p:spPr bwMode="auto">
          <a:xfrm>
            <a:off x="6811963" y="4087813"/>
            <a:ext cx="608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/>
              <a:t>100</a:t>
            </a:r>
          </a:p>
        </p:txBody>
      </p:sp>
      <p:sp>
        <p:nvSpPr>
          <p:cNvPr id="2555915" name="Text Box 11"/>
          <p:cNvSpPr txBox="1">
            <a:spLocks noChangeArrowheads="1"/>
          </p:cNvSpPr>
          <p:nvPr/>
        </p:nvSpPr>
        <p:spPr bwMode="auto">
          <a:xfrm>
            <a:off x="1563688" y="4346575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/>
              <a:t>1</a:t>
            </a:r>
          </a:p>
        </p:txBody>
      </p:sp>
      <p:sp>
        <p:nvSpPr>
          <p:cNvPr id="2555916" name="Rectangle 12"/>
          <p:cNvSpPr>
            <a:spLocks noChangeArrowheads="1"/>
          </p:cNvSpPr>
          <p:nvPr/>
        </p:nvSpPr>
        <p:spPr bwMode="auto">
          <a:xfrm>
            <a:off x="3962400" y="4316413"/>
            <a:ext cx="608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/>
              <a:t>100</a:t>
            </a:r>
          </a:p>
        </p:txBody>
      </p:sp>
      <p:sp>
        <p:nvSpPr>
          <p:cNvPr id="2555917" name="Text Box 13"/>
          <p:cNvSpPr txBox="1">
            <a:spLocks noChangeArrowheads="1"/>
          </p:cNvSpPr>
          <p:nvPr/>
        </p:nvSpPr>
        <p:spPr bwMode="auto">
          <a:xfrm>
            <a:off x="685800" y="3933825"/>
            <a:ext cx="747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/>
              <a:t>cals.</a:t>
            </a:r>
          </a:p>
        </p:txBody>
      </p:sp>
      <p:sp>
        <p:nvSpPr>
          <p:cNvPr id="2555918" name="Text Box 14"/>
          <p:cNvSpPr txBox="1">
            <a:spLocks noChangeArrowheads="1"/>
          </p:cNvSpPr>
          <p:nvPr/>
        </p:nvSpPr>
        <p:spPr bwMode="auto">
          <a:xfrm>
            <a:off x="0" y="4343400"/>
            <a:ext cx="1466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/>
              <a:t>ppm toxin </a:t>
            </a:r>
          </a:p>
        </p:txBody>
      </p:sp>
      <p:sp>
        <p:nvSpPr>
          <p:cNvPr id="2555919" name="Rectangle 15"/>
          <p:cNvSpPr>
            <a:spLocks noChangeArrowheads="1"/>
          </p:cNvSpPr>
          <p:nvPr/>
        </p:nvSpPr>
        <p:spPr bwMode="auto">
          <a:xfrm>
            <a:off x="6811963" y="4346575"/>
            <a:ext cx="960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/>
              <a:t>10,000</a:t>
            </a:r>
          </a:p>
        </p:txBody>
      </p:sp>
      <p:pic>
        <p:nvPicPr>
          <p:cNvPr id="2555920" name="Picture 16" descr="Daphnia retrocurva parth fe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4876800"/>
            <a:ext cx="1295400" cy="9699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555921" name="Picture 17" descr="Alewif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4724400"/>
            <a:ext cx="1752600" cy="1168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555922" name="Text Box 18"/>
          <p:cNvSpPr txBox="1">
            <a:spLocks noChangeArrowheads="1"/>
          </p:cNvSpPr>
          <p:nvPr/>
        </p:nvSpPr>
        <p:spPr bwMode="auto">
          <a:xfrm>
            <a:off x="2706688" y="5973763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/>
              <a:t>1</a:t>
            </a:r>
          </a:p>
        </p:txBody>
      </p:sp>
      <p:sp>
        <p:nvSpPr>
          <p:cNvPr id="2555923" name="Text Box 19"/>
          <p:cNvSpPr txBox="1">
            <a:spLocks noChangeArrowheads="1"/>
          </p:cNvSpPr>
          <p:nvPr/>
        </p:nvSpPr>
        <p:spPr bwMode="auto">
          <a:xfrm>
            <a:off x="5105400" y="6049963"/>
            <a:ext cx="677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/>
              <a:t>100 </a:t>
            </a:r>
          </a:p>
        </p:txBody>
      </p:sp>
      <p:sp>
        <p:nvSpPr>
          <p:cNvPr id="2555924" name="Text Box 20"/>
          <p:cNvSpPr txBox="1">
            <a:spLocks noChangeArrowheads="1"/>
          </p:cNvSpPr>
          <p:nvPr/>
        </p:nvSpPr>
        <p:spPr bwMode="auto">
          <a:xfrm>
            <a:off x="2743200" y="64516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/>
              <a:t>1</a:t>
            </a:r>
          </a:p>
        </p:txBody>
      </p:sp>
      <p:sp>
        <p:nvSpPr>
          <p:cNvPr id="2555925" name="Rectangle 21"/>
          <p:cNvSpPr>
            <a:spLocks noChangeArrowheads="1"/>
          </p:cNvSpPr>
          <p:nvPr/>
        </p:nvSpPr>
        <p:spPr bwMode="auto">
          <a:xfrm>
            <a:off x="5105400" y="6354763"/>
            <a:ext cx="749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/>
              <a:t>1000</a:t>
            </a:r>
          </a:p>
        </p:txBody>
      </p:sp>
      <p:sp>
        <p:nvSpPr>
          <p:cNvPr id="2555926" name="Text Box 22"/>
          <p:cNvSpPr txBox="1">
            <a:spLocks noChangeArrowheads="1"/>
          </p:cNvSpPr>
          <p:nvPr/>
        </p:nvSpPr>
        <p:spPr bwMode="auto">
          <a:xfrm>
            <a:off x="1828800" y="5972175"/>
            <a:ext cx="747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/>
              <a:t>cals.</a:t>
            </a:r>
          </a:p>
        </p:txBody>
      </p:sp>
      <p:sp>
        <p:nvSpPr>
          <p:cNvPr id="2555927" name="Text Box 23"/>
          <p:cNvSpPr txBox="1">
            <a:spLocks noChangeArrowheads="1"/>
          </p:cNvSpPr>
          <p:nvPr/>
        </p:nvSpPr>
        <p:spPr bwMode="auto">
          <a:xfrm>
            <a:off x="1320800" y="6353175"/>
            <a:ext cx="139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/>
              <a:t>ppm toxin</a:t>
            </a:r>
          </a:p>
        </p:txBody>
      </p:sp>
      <p:sp>
        <p:nvSpPr>
          <p:cNvPr id="2555928" name="Text Box 24"/>
          <p:cNvSpPr txBox="1">
            <a:spLocks noChangeArrowheads="1"/>
          </p:cNvSpPr>
          <p:nvPr/>
        </p:nvSpPr>
        <p:spPr bwMode="auto">
          <a:xfrm>
            <a:off x="136525" y="4910138"/>
            <a:ext cx="1516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Impact" pitchFamily="34" charset="0"/>
              </a:rPr>
              <a:t>Scenario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5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55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55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59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559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559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5908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6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2075" tIns="46038" rIns="92075" bIns="46038"/>
          <a:lstStyle/>
          <a:p>
            <a:r>
              <a:rPr lang="en-US"/>
              <a:t>Food Web Bioaccumulation</a:t>
            </a:r>
          </a:p>
        </p:txBody>
      </p:sp>
      <p:pic>
        <p:nvPicPr>
          <p:cNvPr id="27361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575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21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22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26988"/>
            <a:ext cx="7772400" cy="68643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3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53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53860" name="Rectangle 4"/>
          <p:cNvSpPr>
            <a:spLocks noChangeArrowheads="1"/>
          </p:cNvSpPr>
          <p:nvPr/>
        </p:nvSpPr>
        <p:spPr bwMode="auto">
          <a:xfrm>
            <a:off x="685800" y="0"/>
            <a:ext cx="7772400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pAutoFit/>
          </a:bodyPr>
          <a:lstStyle/>
          <a:p>
            <a:pPr algn="ctr"/>
            <a:r>
              <a:rPr lang="en-US" sz="3200" b="1"/>
              <a:t>The Mercury Cycle</a:t>
            </a:r>
          </a:p>
        </p:txBody>
      </p:sp>
      <p:pic>
        <p:nvPicPr>
          <p:cNvPr id="2553861" name="Picture 5" descr="USGS mercury cycle"/>
          <p:cNvPicPr>
            <a:picLocks noChangeAspect="1" noChangeArrowheads="1"/>
          </p:cNvPicPr>
          <p:nvPr/>
        </p:nvPicPr>
        <p:blipFill>
          <a:blip r:embed="rId2">
            <a:lum bright="-20000"/>
          </a:blip>
          <a:srcRect/>
          <a:stretch>
            <a:fillRect/>
          </a:stretch>
        </p:blipFill>
        <p:spPr bwMode="auto">
          <a:xfrm>
            <a:off x="0" y="685800"/>
            <a:ext cx="9144000" cy="598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66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975282"/>
            <a:ext cx="8382000" cy="586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5661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sz="2000" dirty="0">
                <a:latin typeface="Arial Rounded MT Bold" pitchFamily="34" charset="0"/>
              </a:rPr>
              <a:t>TOXICOKINETICS:</a:t>
            </a:r>
          </a:p>
          <a:p>
            <a:pPr algn="l" eaLnBrk="0" hangingPunct="0"/>
            <a:r>
              <a:rPr lang="en-US" sz="2000" dirty="0">
                <a:latin typeface="Arial Rounded MT Bold" pitchFamily="34" charset="0"/>
              </a:rPr>
              <a:t>Study of the time-course of toxins (study of what the body does to the toxin).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602" name="Object 2"/>
          <p:cNvGraphicFramePr>
            <a:graphicFrameLocks noChangeAspect="1"/>
          </p:cNvGraphicFramePr>
          <p:nvPr/>
        </p:nvGraphicFramePr>
        <p:xfrm>
          <a:off x="2743200" y="1905000"/>
          <a:ext cx="2133600" cy="453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1956" name="Clip" r:id="rId3" imgW="1928160" imgH="4792320" progId="">
                  <p:embed/>
                </p:oleObj>
              </mc:Choice>
              <mc:Fallback>
                <p:oleObj name="Clip" r:id="rId3" imgW="1928160" imgH="479232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905000"/>
                        <a:ext cx="2133600" cy="453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603" name="AutoShape 3"/>
          <p:cNvSpPr>
            <a:spLocks noChangeArrowheads="1"/>
          </p:cNvSpPr>
          <p:nvPr/>
        </p:nvSpPr>
        <p:spPr bwMode="auto">
          <a:xfrm>
            <a:off x="1371600" y="3048000"/>
            <a:ext cx="1371600" cy="457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604" name="Rectangle 4"/>
          <p:cNvSpPr>
            <a:spLocks noChangeArrowheads="1"/>
          </p:cNvSpPr>
          <p:nvPr/>
        </p:nvSpPr>
        <p:spPr bwMode="auto">
          <a:xfrm>
            <a:off x="457200" y="304800"/>
            <a:ext cx="86868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TOXICODYNAMICS (TOKSIKODINAMIK)</a:t>
            </a:r>
          </a:p>
          <a:p>
            <a:pPr algn="l" eaLnBrk="0" hangingPunct="0"/>
            <a:r>
              <a:rPr lang="en-US" alt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Studi efek pengaruh toksikan terhadap tubuh</a:t>
            </a:r>
            <a:endParaRPr lang="en-US" sz="32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105400" y="2133600"/>
            <a:ext cx="3733800" cy="2514600"/>
            <a:chOff x="284" y="1030"/>
            <a:chExt cx="5219" cy="3085"/>
          </a:xfrm>
        </p:grpSpPr>
        <p:pic>
          <p:nvPicPr>
            <p:cNvPr id="2457608" name="Picture 8" descr="0605"/>
            <p:cNvPicPr>
              <a:picLocks noChangeAspect="1" noChangeArrowheads="1"/>
            </p:cNvPicPr>
            <p:nvPr/>
          </p:nvPicPr>
          <p:blipFill>
            <a:blip r:embed="rId5"/>
            <a:srcRect b="34836"/>
            <a:stretch>
              <a:fillRect/>
            </a:stretch>
          </p:blipFill>
          <p:spPr bwMode="auto">
            <a:xfrm>
              <a:off x="284" y="1030"/>
              <a:ext cx="5219" cy="3085"/>
            </a:xfrm>
            <a:prstGeom prst="rect">
              <a:avLst/>
            </a:prstGeom>
            <a:noFill/>
          </p:spPr>
        </p:pic>
        <p:pic>
          <p:nvPicPr>
            <p:cNvPr id="2457609" name="Picture 9" descr="0605"/>
            <p:cNvPicPr>
              <a:picLocks noChangeAspect="1" noChangeArrowheads="1"/>
            </p:cNvPicPr>
            <p:nvPr/>
          </p:nvPicPr>
          <p:blipFill>
            <a:blip r:embed="rId5"/>
            <a:srcRect l="50131" t="73454" r="7889" b="1012"/>
            <a:stretch>
              <a:fillRect/>
            </a:stretch>
          </p:blipFill>
          <p:spPr bwMode="auto">
            <a:xfrm>
              <a:off x="3851" y="2895"/>
              <a:ext cx="1602" cy="884"/>
            </a:xfrm>
            <a:prstGeom prst="rect">
              <a:avLst/>
            </a:prstGeom>
            <a:noFill/>
          </p:spPr>
        </p:pic>
      </p:grpSp>
      <p:pic>
        <p:nvPicPr>
          <p:cNvPr id="2457610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2743200"/>
            <a:ext cx="996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86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014413"/>
            <a:ext cx="800100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5865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sz="2000">
                <a:latin typeface="Arial Rounded MT Bold" pitchFamily="34" charset="0"/>
              </a:rPr>
              <a:t>TOXICODYNAMICS:</a:t>
            </a:r>
          </a:p>
          <a:p>
            <a:pPr algn="l" eaLnBrk="0" hangingPunct="0"/>
            <a:r>
              <a:rPr lang="en-US" sz="2000">
                <a:latin typeface="Arial Rounded MT Bold" pitchFamily="34" charset="0"/>
              </a:rPr>
              <a:t>Study of biochemical and physiological effects of drugs and toxins (study of what the toxin does to the body).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6068" name="Rectangle 4"/>
          <p:cNvSpPr>
            <a:spLocks noChangeArrowheads="1"/>
          </p:cNvSpPr>
          <p:nvPr/>
        </p:nvSpPr>
        <p:spPr bwMode="auto">
          <a:xfrm>
            <a:off x="192088" y="228600"/>
            <a:ext cx="6464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3200" dirty="0">
                <a:solidFill>
                  <a:srgbClr val="FFFFFF"/>
                </a:solidFill>
              </a:rPr>
              <a:t>Target Organ Toxicity</a:t>
            </a:r>
          </a:p>
        </p:txBody>
      </p:sp>
      <p:sp>
        <p:nvSpPr>
          <p:cNvPr id="2776069" name="Rectangle 5"/>
          <p:cNvSpPr>
            <a:spLocks noChangeArrowheads="1"/>
          </p:cNvSpPr>
          <p:nvPr/>
        </p:nvSpPr>
        <p:spPr bwMode="auto">
          <a:xfrm>
            <a:off x="609600" y="1371600"/>
            <a:ext cx="8534400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 smtClean="0">
                <a:solidFill>
                  <a:srgbClr val="FFFFFF"/>
                </a:solidFill>
              </a:rPr>
              <a:t>-Central </a:t>
            </a:r>
            <a:r>
              <a:rPr lang="en-US" sz="2400" b="1" dirty="0">
                <a:solidFill>
                  <a:srgbClr val="FFFFFF"/>
                </a:solidFill>
              </a:rPr>
              <a:t>Nervous System</a:t>
            </a:r>
            <a:r>
              <a:rPr lang="en-US" sz="2400" dirty="0">
                <a:solidFill>
                  <a:srgbClr val="FFFFFF"/>
                </a:solidFill>
              </a:rPr>
              <a:t> – lead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 smtClean="0">
                <a:solidFill>
                  <a:srgbClr val="FFFFFF"/>
                </a:solidFill>
              </a:rPr>
              <a:t>-Immune </a:t>
            </a:r>
            <a:r>
              <a:rPr lang="en-US" sz="2400" b="1" dirty="0">
                <a:solidFill>
                  <a:srgbClr val="FFFFFF"/>
                </a:solidFill>
              </a:rPr>
              <a:t>System</a:t>
            </a:r>
            <a:r>
              <a:rPr lang="en-US" sz="2400" dirty="0">
                <a:solidFill>
                  <a:srgbClr val="FFFFFF"/>
                </a:solidFill>
              </a:rPr>
              <a:t> - </a:t>
            </a:r>
            <a:r>
              <a:rPr lang="en-US" sz="2400" dirty="0" err="1">
                <a:solidFill>
                  <a:srgbClr val="FFFFFF"/>
                </a:solidFill>
              </a:rPr>
              <a:t>isocyanates</a:t>
            </a:r>
            <a:endParaRPr lang="en-US" sz="2400" dirty="0">
              <a:solidFill>
                <a:srgbClr val="FFFFFF"/>
              </a:solidFill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 smtClean="0">
                <a:solidFill>
                  <a:srgbClr val="FFFFFF"/>
                </a:solidFill>
              </a:rPr>
              <a:t>-Liver </a:t>
            </a:r>
            <a:r>
              <a:rPr lang="en-US" sz="2400" dirty="0">
                <a:solidFill>
                  <a:srgbClr val="FFFFFF"/>
                </a:solidFill>
              </a:rPr>
              <a:t>- ethanol, acetaminophen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 smtClean="0">
                <a:solidFill>
                  <a:srgbClr val="FFFFFF"/>
                </a:solidFill>
              </a:rPr>
              <a:t>-Respiratory </a:t>
            </a:r>
            <a:r>
              <a:rPr lang="en-US" sz="2400" b="1" dirty="0">
                <a:solidFill>
                  <a:srgbClr val="FFFFFF"/>
                </a:solidFill>
              </a:rPr>
              <a:t>Tract</a:t>
            </a:r>
            <a:r>
              <a:rPr lang="en-US" sz="2400" dirty="0">
                <a:solidFill>
                  <a:srgbClr val="FFFFFF"/>
                </a:solidFill>
              </a:rPr>
              <a:t> - tobacco smoke</a:t>
            </a:r>
            <a:r>
              <a:rPr lang="en-US" sz="2400" dirty="0" smtClean="0">
                <a:solidFill>
                  <a:srgbClr val="FFFFFF"/>
                </a:solidFill>
              </a:rPr>
              <a:t>, asbestos</a:t>
            </a:r>
            <a:r>
              <a:rPr lang="en-US" sz="2400" dirty="0">
                <a:solidFill>
                  <a:srgbClr val="FFFFFF"/>
                </a:solidFill>
              </a:rPr>
              <a:t>, ozone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 smtClean="0">
                <a:solidFill>
                  <a:srgbClr val="FFFFFF"/>
                </a:solidFill>
              </a:rPr>
              <a:t>-Eye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>
                <a:solidFill>
                  <a:srgbClr val="FFFFFF"/>
                </a:solidFill>
              </a:rPr>
              <a:t>- UV light (sunlight)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 smtClean="0">
                <a:solidFill>
                  <a:srgbClr val="FFFFFF"/>
                </a:solidFill>
              </a:rPr>
              <a:t>-Kidney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>
                <a:solidFill>
                  <a:srgbClr val="FFFFFF"/>
                </a:solidFill>
              </a:rPr>
              <a:t>- metals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 smtClean="0">
                <a:solidFill>
                  <a:srgbClr val="FFFFFF"/>
                </a:solidFill>
              </a:rPr>
              <a:t>-Skin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>
                <a:solidFill>
                  <a:srgbClr val="FFFFFF"/>
                </a:solidFill>
              </a:rPr>
              <a:t>- UV light, gold, nickel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 smtClean="0">
                <a:solidFill>
                  <a:srgbClr val="FFFFFF"/>
                </a:solidFill>
              </a:rPr>
              <a:t>-Reproductive </a:t>
            </a:r>
            <a:r>
              <a:rPr lang="en-US" sz="2400" b="1" dirty="0">
                <a:solidFill>
                  <a:srgbClr val="FFFFFF"/>
                </a:solidFill>
              </a:rPr>
              <a:t>System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smtClean="0">
                <a:solidFill>
                  <a:srgbClr val="FFFFFF"/>
                </a:solidFill>
              </a:rPr>
              <a:t>–</a:t>
            </a:r>
            <a:r>
              <a:rPr lang="en-US" sz="2400" dirty="0" err="1" smtClean="0">
                <a:solidFill>
                  <a:srgbClr val="FFFFFF"/>
                </a:solidFill>
              </a:rPr>
              <a:t>dibromochloropropane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609600"/>
          </a:xfrm>
        </p:spPr>
        <p:txBody>
          <a:bodyPr/>
          <a:lstStyle/>
          <a:p>
            <a:r>
              <a:rPr lang="en-US" sz="2800" b="1">
                <a:solidFill>
                  <a:schemeClr val="bg1"/>
                </a:solidFill>
              </a:rPr>
              <a:t>Karakteristik </a:t>
            </a:r>
            <a:br>
              <a:rPr lang="en-US" sz="2800" b="1">
                <a:solidFill>
                  <a:schemeClr val="bg1"/>
                </a:solidFill>
              </a:rPr>
            </a:br>
            <a:r>
              <a:rPr lang="en-US" sz="2800" b="1">
                <a:solidFill>
                  <a:schemeClr val="bg1"/>
                </a:solidFill>
              </a:rPr>
              <a:t>Rute Pemaparan Toksikan</a:t>
            </a:r>
            <a:br>
              <a:rPr lang="en-US" sz="2800" b="1">
                <a:solidFill>
                  <a:schemeClr val="bg1"/>
                </a:solidFill>
              </a:rPr>
            </a:br>
            <a:r>
              <a:rPr lang="en-US" sz="2800" b="1">
                <a:solidFill>
                  <a:schemeClr val="bg1"/>
                </a:solidFill>
              </a:rPr>
              <a:t>(Exposure)</a:t>
            </a:r>
          </a:p>
        </p:txBody>
      </p:sp>
      <p:sp>
        <p:nvSpPr>
          <p:cNvPr id="283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305800" cy="5867400"/>
          </a:xfrm>
        </p:spPr>
        <p:txBody>
          <a:bodyPr/>
          <a:lstStyle/>
          <a:p>
            <a:r>
              <a:rPr lang="en-US" sz="2400" b="1">
                <a:solidFill>
                  <a:schemeClr val="bg1"/>
                </a:solidFill>
                <a:latin typeface="Calibri" pitchFamily="34" charset="0"/>
              </a:rPr>
              <a:t>Rute dan Titik tangkap Pemaparan</a:t>
            </a:r>
          </a:p>
          <a:p>
            <a:pPr lvl="1"/>
            <a:r>
              <a:rPr lang="en-US" sz="2400" b="1">
                <a:solidFill>
                  <a:schemeClr val="bg1"/>
                </a:solidFill>
                <a:latin typeface="Calibri" pitchFamily="34" charset="0"/>
              </a:rPr>
              <a:t>Ingestion (Gastrointestinal Tract)</a:t>
            </a:r>
          </a:p>
          <a:p>
            <a:pPr lvl="1"/>
            <a:r>
              <a:rPr lang="en-US" sz="2400" b="1">
                <a:solidFill>
                  <a:schemeClr val="bg1"/>
                </a:solidFill>
                <a:latin typeface="Calibri" pitchFamily="34" charset="0"/>
              </a:rPr>
              <a:t>Inhalation (Lungs)</a:t>
            </a:r>
          </a:p>
          <a:p>
            <a:pPr lvl="1"/>
            <a:r>
              <a:rPr lang="en-US" sz="2400" b="1">
                <a:solidFill>
                  <a:schemeClr val="bg1"/>
                </a:solidFill>
                <a:latin typeface="Calibri" pitchFamily="34" charset="0"/>
              </a:rPr>
              <a:t>Dermal/Topical (Skin)</a:t>
            </a:r>
          </a:p>
          <a:p>
            <a:pPr lvl="1"/>
            <a:r>
              <a:rPr lang="en-US" sz="2400" b="1">
                <a:solidFill>
                  <a:schemeClr val="bg1"/>
                </a:solidFill>
                <a:latin typeface="Calibri" pitchFamily="34" charset="0"/>
              </a:rPr>
              <a:t>Injection </a:t>
            </a:r>
          </a:p>
          <a:p>
            <a:pPr lvl="2"/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intravenous, intramuscular, intraperitoneal</a:t>
            </a:r>
          </a:p>
          <a:p>
            <a:pPr lvl="2"/>
            <a:endParaRPr lang="en-US" b="1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2400" b="1">
                <a:solidFill>
                  <a:schemeClr val="bg1"/>
                </a:solidFill>
                <a:latin typeface="Calibri" pitchFamily="34" charset="0"/>
              </a:rPr>
              <a:t>Effectiveness pemaparan: 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en-US" sz="2400" b="1">
                <a:solidFill>
                  <a:schemeClr val="bg1"/>
                </a:solidFill>
                <a:latin typeface="Calibri" pitchFamily="34" charset="0"/>
              </a:rPr>
              <a:t>	iv &gt; inhale &gt; ip &gt; im &gt; ingest &gt; topical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9144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Dosis</a:t>
            </a:r>
          </a:p>
        </p:txBody>
      </p:sp>
      <p:sp>
        <p:nvSpPr>
          <p:cNvPr id="283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382000" cy="41148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sz="2800">
                <a:solidFill>
                  <a:schemeClr val="bg1"/>
                </a:solidFill>
                <a:latin typeface="Arial Rounded MT Bold" pitchFamily="34" charset="0"/>
              </a:rPr>
              <a:t>Jumlah bahan kimia / Toxicant yang memasuki tubuh Umumnya dalam satuan mg /kg BW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en-US" sz="2800">
              <a:solidFill>
                <a:schemeClr val="bg1"/>
              </a:solidFill>
              <a:latin typeface="Arial Rounded MT Bold" pitchFamily="34" charset="0"/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sz="2800">
                <a:solidFill>
                  <a:schemeClr val="bg1"/>
                </a:solidFill>
                <a:latin typeface="Arial Rounded MT Bold" pitchFamily="34" charset="0"/>
              </a:rPr>
              <a:t>Dosis Toxicant tergantung pada bbp faktor :</a:t>
            </a:r>
          </a:p>
          <a:p>
            <a:pPr>
              <a:lnSpc>
                <a:spcPct val="80000"/>
              </a:lnSpc>
              <a:buClr>
                <a:schemeClr val="tx2"/>
              </a:buClr>
              <a:buFontTx/>
              <a:buChar char="*"/>
            </a:pPr>
            <a:r>
              <a:rPr lang="en-US" sz="2800">
                <a:solidFill>
                  <a:schemeClr val="bg1"/>
                </a:solidFill>
                <a:latin typeface="Arial Rounded MT Bold" pitchFamily="34" charset="0"/>
                <a:sym typeface="Wingdings" pitchFamily="2" charset="2"/>
              </a:rPr>
              <a:t> </a:t>
            </a:r>
            <a:r>
              <a:rPr lang="en-US" sz="2800">
                <a:solidFill>
                  <a:schemeClr val="bg1"/>
                </a:solidFill>
                <a:latin typeface="Arial Rounded MT Bold" pitchFamily="34" charset="0"/>
              </a:rPr>
              <a:t>concentration di lingkungan sekitarnya</a:t>
            </a:r>
          </a:p>
          <a:p>
            <a:pPr>
              <a:lnSpc>
                <a:spcPct val="80000"/>
              </a:lnSpc>
              <a:buClr>
                <a:schemeClr val="tx2"/>
              </a:buClr>
              <a:buFontTx/>
              <a:buChar char="*"/>
            </a:pPr>
            <a:r>
              <a:rPr lang="en-US" sz="2800">
                <a:solidFill>
                  <a:schemeClr val="bg1"/>
                </a:solidFill>
                <a:latin typeface="Arial Rounded MT Bold" pitchFamily="34" charset="0"/>
                <a:sym typeface="Wingdings" pitchFamily="2" charset="2"/>
              </a:rPr>
              <a:t> Karakteristik </a:t>
            </a:r>
            <a:r>
              <a:rPr lang="en-US" sz="2800">
                <a:solidFill>
                  <a:schemeClr val="bg1"/>
                </a:solidFill>
                <a:latin typeface="Arial Rounded MT Bold" pitchFamily="34" charset="0"/>
              </a:rPr>
              <a:t>exposure </a:t>
            </a:r>
          </a:p>
          <a:p>
            <a:pPr>
              <a:lnSpc>
                <a:spcPct val="80000"/>
              </a:lnSpc>
              <a:buClr>
                <a:schemeClr val="tx2"/>
              </a:buClr>
              <a:buFontTx/>
              <a:buChar char="*"/>
            </a:pPr>
            <a:r>
              <a:rPr lang="en-US" sz="2800">
                <a:solidFill>
                  <a:schemeClr val="bg1"/>
                </a:solidFill>
                <a:latin typeface="Arial Rounded MT Bold" pitchFamily="34" charset="0"/>
                <a:sym typeface="Wingdings" pitchFamily="2" charset="2"/>
              </a:rPr>
              <a:t> Lama </a:t>
            </a:r>
            <a:r>
              <a:rPr lang="en-US" sz="2800">
                <a:solidFill>
                  <a:schemeClr val="bg1"/>
                </a:solidFill>
                <a:latin typeface="Arial Rounded MT Bold" pitchFamily="34" charset="0"/>
              </a:rPr>
              <a:t>exposure</a:t>
            </a:r>
          </a:p>
          <a:p>
            <a:pPr>
              <a:lnSpc>
                <a:spcPct val="80000"/>
              </a:lnSpc>
              <a:buClr>
                <a:schemeClr val="tx2"/>
              </a:buClr>
              <a:buFontTx/>
              <a:buNone/>
            </a:pPr>
            <a:r>
              <a:rPr lang="en-US" sz="2800">
                <a:solidFill>
                  <a:schemeClr val="bg1"/>
                </a:solidFill>
                <a:latin typeface="Arial Rounded MT Bold" pitchFamily="34" charset="0"/>
              </a:rPr>
              <a:t>    </a:t>
            </a:r>
            <a:r>
              <a:rPr lang="en-US" sz="2800">
                <a:solidFill>
                  <a:schemeClr val="bg1"/>
                </a:solidFill>
                <a:latin typeface="Arial Rounded MT Bold" pitchFamily="34" charset="0"/>
                <a:sym typeface="Wingdings" pitchFamily="2" charset="2"/>
              </a:rPr>
              <a:t> Frekwensi </a:t>
            </a:r>
            <a:r>
              <a:rPr lang="en-US" sz="2800">
                <a:solidFill>
                  <a:schemeClr val="bg1"/>
                </a:solidFill>
                <a:latin typeface="Arial Rounded MT Bold" pitchFamily="34" charset="0"/>
              </a:rPr>
              <a:t>exposure</a:t>
            </a:r>
          </a:p>
          <a:p>
            <a:pPr>
              <a:lnSpc>
                <a:spcPct val="80000"/>
              </a:lnSpc>
              <a:buClr>
                <a:schemeClr val="tx2"/>
              </a:buClr>
              <a:buFontTx/>
              <a:buChar char="*"/>
            </a:pPr>
            <a:r>
              <a:rPr lang="en-US" sz="2800">
                <a:solidFill>
                  <a:schemeClr val="bg1"/>
                </a:solidFill>
                <a:latin typeface="Arial Rounded MT Bold" pitchFamily="34" charset="0"/>
                <a:sym typeface="Wingdings" pitchFamily="2" charset="2"/>
              </a:rPr>
              <a:t> Sifat </a:t>
            </a:r>
            <a:r>
              <a:rPr lang="en-US" sz="2800">
                <a:solidFill>
                  <a:schemeClr val="bg1"/>
                </a:solidFill>
                <a:latin typeface="Arial Rounded MT Bold" pitchFamily="34" charset="0"/>
              </a:rPr>
              <a:t>toxicant</a:t>
            </a:r>
          </a:p>
          <a:p>
            <a:pPr>
              <a:lnSpc>
                <a:spcPct val="80000"/>
              </a:lnSpc>
              <a:buClr>
                <a:schemeClr val="tx2"/>
              </a:buClr>
              <a:buFontTx/>
              <a:buChar char="*"/>
            </a:pPr>
            <a:endParaRPr lang="en-US" sz="2800">
              <a:solidFill>
                <a:schemeClr val="bg1"/>
              </a:solidFill>
              <a:latin typeface="Arial Rounded MT Bold" pitchFamily="34" charset="0"/>
              <a:sym typeface="Wingdings" pitchFamily="2" charset="2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37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37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37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37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4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7506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3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3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3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3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7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37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37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7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37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37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7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37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37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7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37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37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7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37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37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37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37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3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3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3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3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37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37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7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37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37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7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37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37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7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37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37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7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837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837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7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7506" grpId="0"/>
      <p:bldP spid="2837506" grpId="1"/>
      <p:bldP spid="2837506" grpId="2"/>
      <p:bldP spid="2837507" grpId="0" build="p"/>
      <p:bldP spid="2837507" grpId="1" build="allAtOnce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36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304800"/>
            <a:ext cx="8001000" cy="981075"/>
          </a:xfrm>
          <a:noFill/>
          <a:ln/>
        </p:spPr>
      </p:pic>
      <p:pic>
        <p:nvPicPr>
          <p:cNvPr id="2843651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447800" y="1447800"/>
            <a:ext cx="5715000" cy="1484313"/>
          </a:xfrm>
          <a:noFill/>
          <a:ln/>
        </p:spPr>
      </p:pic>
      <p:pic>
        <p:nvPicPr>
          <p:cNvPr id="2843652" name="Pictur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3200400"/>
            <a:ext cx="9144000" cy="3657600"/>
          </a:xfrm>
          <a:noFill/>
          <a:ln/>
        </p:spPr>
      </p:pic>
      <p:sp>
        <p:nvSpPr>
          <p:cNvPr id="2843653" name="Rectangle 5"/>
          <p:cNvSpPr>
            <a:spLocks noChangeArrowheads="1"/>
          </p:cNvSpPr>
          <p:nvPr/>
        </p:nvSpPr>
        <p:spPr bwMode="auto">
          <a:xfrm>
            <a:off x="2286000" y="1828800"/>
            <a:ext cx="1295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43654" name="Rectangle 6"/>
          <p:cNvSpPr>
            <a:spLocks noChangeArrowheads="1"/>
          </p:cNvSpPr>
          <p:nvPr/>
        </p:nvSpPr>
        <p:spPr bwMode="auto">
          <a:xfrm>
            <a:off x="5105400" y="1905000"/>
            <a:ext cx="9906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43655" name="Text Box 7"/>
          <p:cNvSpPr txBox="1">
            <a:spLocks noChangeArrowheads="1"/>
          </p:cNvSpPr>
          <p:nvPr/>
        </p:nvSpPr>
        <p:spPr bwMode="auto">
          <a:xfrm>
            <a:off x="2133600" y="1752600"/>
            <a:ext cx="13366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1"/>
                </a:solidFill>
              </a:rPr>
              <a:t>Toxicant</a:t>
            </a:r>
          </a:p>
        </p:txBody>
      </p:sp>
      <p:sp>
        <p:nvSpPr>
          <p:cNvPr id="2843656" name="Text Box 8"/>
          <p:cNvSpPr txBox="1">
            <a:spLocks noChangeArrowheads="1"/>
          </p:cNvSpPr>
          <p:nvPr/>
        </p:nvSpPr>
        <p:spPr bwMode="auto">
          <a:xfrm>
            <a:off x="5029200" y="1752600"/>
            <a:ext cx="13366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1"/>
                </a:solidFill>
              </a:rPr>
              <a:t>Toxicant</a:t>
            </a:r>
          </a:p>
        </p:txBody>
      </p:sp>
      <p:sp>
        <p:nvSpPr>
          <p:cNvPr id="2843657" name="Text Box 9"/>
          <p:cNvSpPr txBox="1">
            <a:spLocks noChangeArrowheads="1"/>
          </p:cNvSpPr>
          <p:nvPr/>
        </p:nvSpPr>
        <p:spPr bwMode="auto">
          <a:xfrm>
            <a:off x="228600" y="3810000"/>
            <a:ext cx="13366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1"/>
                </a:solidFill>
              </a:rPr>
              <a:t>Toxicant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3890" name="Line 2"/>
          <p:cNvSpPr>
            <a:spLocks noChangeShapeType="1"/>
          </p:cNvSpPr>
          <p:nvPr/>
        </p:nvSpPr>
        <p:spPr bwMode="auto">
          <a:xfrm>
            <a:off x="152400" y="3810000"/>
            <a:ext cx="6553200" cy="0"/>
          </a:xfrm>
          <a:prstGeom prst="line">
            <a:avLst/>
          </a:prstGeom>
          <a:noFill/>
          <a:ln w="127000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3891" name="AutoShape 3"/>
          <p:cNvSpPr>
            <a:spLocks noChangeArrowheads="1"/>
          </p:cNvSpPr>
          <p:nvPr/>
        </p:nvSpPr>
        <p:spPr bwMode="auto">
          <a:xfrm rot="2580000">
            <a:off x="5187950" y="3359150"/>
            <a:ext cx="977900" cy="825500"/>
          </a:xfrm>
          <a:prstGeom prst="plus">
            <a:avLst>
              <a:gd name="adj" fmla="val 24995"/>
            </a:avLst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3892" name="AutoShape 4"/>
          <p:cNvSpPr>
            <a:spLocks noChangeArrowheads="1"/>
          </p:cNvSpPr>
          <p:nvPr/>
        </p:nvSpPr>
        <p:spPr bwMode="auto">
          <a:xfrm rot="2940000">
            <a:off x="3054351" y="3357562"/>
            <a:ext cx="977900" cy="828675"/>
          </a:xfrm>
          <a:prstGeom prst="plus">
            <a:avLst>
              <a:gd name="adj" fmla="val 24995"/>
            </a:avLst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3893" name="Freeform 5"/>
          <p:cNvSpPr>
            <a:spLocks/>
          </p:cNvSpPr>
          <p:nvPr/>
        </p:nvSpPr>
        <p:spPr bwMode="auto">
          <a:xfrm>
            <a:off x="6705600" y="3810000"/>
            <a:ext cx="687388" cy="385763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0" y="49"/>
              </a:cxn>
              <a:cxn ang="0">
                <a:pos x="0" y="81"/>
              </a:cxn>
              <a:cxn ang="0">
                <a:pos x="0" y="113"/>
              </a:cxn>
              <a:cxn ang="0">
                <a:pos x="0" y="145"/>
              </a:cxn>
              <a:cxn ang="0">
                <a:pos x="0" y="177"/>
              </a:cxn>
              <a:cxn ang="0">
                <a:pos x="0" y="199"/>
              </a:cxn>
              <a:cxn ang="0">
                <a:pos x="47" y="220"/>
              </a:cxn>
              <a:cxn ang="0">
                <a:pos x="127" y="231"/>
              </a:cxn>
              <a:cxn ang="0">
                <a:pos x="174" y="242"/>
              </a:cxn>
              <a:cxn ang="0">
                <a:pos x="221" y="242"/>
              </a:cxn>
              <a:cxn ang="0">
                <a:pos x="285" y="242"/>
              </a:cxn>
              <a:cxn ang="0">
                <a:pos x="332" y="231"/>
              </a:cxn>
              <a:cxn ang="0">
                <a:pos x="363" y="209"/>
              </a:cxn>
              <a:cxn ang="0">
                <a:pos x="396" y="188"/>
              </a:cxn>
              <a:cxn ang="0">
                <a:pos x="411" y="156"/>
              </a:cxn>
              <a:cxn ang="0">
                <a:pos x="411" y="124"/>
              </a:cxn>
              <a:cxn ang="0">
                <a:pos x="411" y="102"/>
              </a:cxn>
              <a:cxn ang="0">
                <a:pos x="411" y="70"/>
              </a:cxn>
              <a:cxn ang="0">
                <a:pos x="411" y="38"/>
              </a:cxn>
              <a:cxn ang="0">
                <a:pos x="432" y="0"/>
              </a:cxn>
            </a:cxnLst>
            <a:rect l="0" t="0" r="r" b="b"/>
            <a:pathLst>
              <a:path w="433" h="243">
                <a:moveTo>
                  <a:pt x="5" y="0"/>
                </a:moveTo>
                <a:lnTo>
                  <a:pt x="0" y="49"/>
                </a:lnTo>
                <a:lnTo>
                  <a:pt x="0" y="81"/>
                </a:lnTo>
                <a:lnTo>
                  <a:pt x="0" y="113"/>
                </a:lnTo>
                <a:lnTo>
                  <a:pt x="0" y="145"/>
                </a:lnTo>
                <a:lnTo>
                  <a:pt x="0" y="177"/>
                </a:lnTo>
                <a:lnTo>
                  <a:pt x="0" y="199"/>
                </a:lnTo>
                <a:lnTo>
                  <a:pt x="47" y="220"/>
                </a:lnTo>
                <a:lnTo>
                  <a:pt x="127" y="231"/>
                </a:lnTo>
                <a:lnTo>
                  <a:pt x="174" y="242"/>
                </a:lnTo>
                <a:lnTo>
                  <a:pt x="221" y="242"/>
                </a:lnTo>
                <a:lnTo>
                  <a:pt x="285" y="242"/>
                </a:lnTo>
                <a:lnTo>
                  <a:pt x="332" y="231"/>
                </a:lnTo>
                <a:lnTo>
                  <a:pt x="363" y="209"/>
                </a:lnTo>
                <a:lnTo>
                  <a:pt x="396" y="188"/>
                </a:lnTo>
                <a:lnTo>
                  <a:pt x="411" y="156"/>
                </a:lnTo>
                <a:lnTo>
                  <a:pt x="411" y="124"/>
                </a:lnTo>
                <a:lnTo>
                  <a:pt x="411" y="102"/>
                </a:lnTo>
                <a:lnTo>
                  <a:pt x="411" y="70"/>
                </a:lnTo>
                <a:lnTo>
                  <a:pt x="411" y="38"/>
                </a:lnTo>
                <a:lnTo>
                  <a:pt x="432" y="0"/>
                </a:lnTo>
              </a:path>
            </a:pathLst>
          </a:custGeom>
          <a:noFill/>
          <a:ln w="127000" cap="rnd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53894" name="Line 6"/>
          <p:cNvSpPr>
            <a:spLocks noChangeShapeType="1"/>
          </p:cNvSpPr>
          <p:nvPr/>
        </p:nvSpPr>
        <p:spPr bwMode="auto">
          <a:xfrm>
            <a:off x="7467600" y="3810000"/>
            <a:ext cx="838200" cy="0"/>
          </a:xfrm>
          <a:prstGeom prst="line">
            <a:avLst/>
          </a:prstGeom>
          <a:noFill/>
          <a:ln w="127000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3895" name="AutoShape 7"/>
          <p:cNvSpPr>
            <a:spLocks noChangeArrowheads="1"/>
          </p:cNvSpPr>
          <p:nvPr/>
        </p:nvSpPr>
        <p:spPr bwMode="auto">
          <a:xfrm rot="19020000">
            <a:off x="3359150" y="2978150"/>
            <a:ext cx="368300" cy="368300"/>
          </a:xfrm>
          <a:prstGeom prst="rtTriangle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3896" name="AutoShape 8"/>
          <p:cNvSpPr>
            <a:spLocks noChangeArrowheads="1"/>
          </p:cNvSpPr>
          <p:nvPr/>
        </p:nvSpPr>
        <p:spPr bwMode="auto">
          <a:xfrm rot="13260000">
            <a:off x="2749550" y="3511550"/>
            <a:ext cx="368300" cy="368300"/>
          </a:xfrm>
          <a:prstGeom prst="rtTriangle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3897" name="AutoShape 9"/>
          <p:cNvSpPr>
            <a:spLocks noChangeArrowheads="1"/>
          </p:cNvSpPr>
          <p:nvPr/>
        </p:nvSpPr>
        <p:spPr bwMode="auto">
          <a:xfrm rot="8100000">
            <a:off x="3359150" y="4197350"/>
            <a:ext cx="368300" cy="368300"/>
          </a:xfrm>
          <a:prstGeom prst="rtTriangle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3898" name="Arc 10"/>
          <p:cNvSpPr>
            <a:spLocks/>
          </p:cNvSpPr>
          <p:nvPr/>
        </p:nvSpPr>
        <p:spPr bwMode="auto">
          <a:xfrm rot="15000000">
            <a:off x="3810000" y="4192588"/>
            <a:ext cx="457200" cy="4572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 cap="rnd">
            <a:solidFill>
              <a:srgbClr val="FF3300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3899" name="Rectangle 11"/>
          <p:cNvSpPr>
            <a:spLocks noChangeArrowheads="1"/>
          </p:cNvSpPr>
          <p:nvPr/>
        </p:nvSpPr>
        <p:spPr bwMode="auto">
          <a:xfrm>
            <a:off x="4175125" y="3886200"/>
            <a:ext cx="760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 eaLnBrk="0" hangingPunct="0"/>
            <a:r>
              <a:rPr lang="en-US" sz="2000" b="1">
                <a:solidFill>
                  <a:srgbClr val="FF6699"/>
                </a:solidFill>
                <a:latin typeface="Times" pitchFamily="18" charset="0"/>
              </a:rPr>
              <a:t>ATP</a:t>
            </a:r>
          </a:p>
        </p:txBody>
      </p:sp>
      <p:sp>
        <p:nvSpPr>
          <p:cNvPr id="2853900" name="Rectangle 12"/>
          <p:cNvSpPr>
            <a:spLocks noChangeArrowheads="1"/>
          </p:cNvSpPr>
          <p:nvPr/>
        </p:nvSpPr>
        <p:spPr bwMode="auto">
          <a:xfrm>
            <a:off x="3565525" y="4708525"/>
            <a:ext cx="10493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sz="2000" b="1">
                <a:solidFill>
                  <a:srgbClr val="FF6699"/>
                </a:solidFill>
                <a:latin typeface="Times" pitchFamily="18" charset="0"/>
              </a:rPr>
              <a:t>ADP-Pi</a:t>
            </a:r>
          </a:p>
        </p:txBody>
      </p:sp>
      <p:sp>
        <p:nvSpPr>
          <p:cNvPr id="2853901" name="Rectangle 13"/>
          <p:cNvSpPr>
            <a:spLocks noChangeArrowheads="1"/>
          </p:cNvSpPr>
          <p:nvPr/>
        </p:nvSpPr>
        <p:spPr bwMode="auto">
          <a:xfrm>
            <a:off x="304800" y="1066800"/>
            <a:ext cx="21145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sz="3600" b="1">
                <a:latin typeface="Calibri" pitchFamily="34" charset="0"/>
              </a:rPr>
              <a:t>Passive</a:t>
            </a:r>
            <a:br>
              <a:rPr lang="en-US" sz="3600" b="1">
                <a:latin typeface="Calibri" pitchFamily="34" charset="0"/>
              </a:rPr>
            </a:br>
            <a:r>
              <a:rPr lang="en-US" sz="3600" b="1">
                <a:latin typeface="Calibri" pitchFamily="34" charset="0"/>
              </a:rPr>
              <a:t>diffusion</a:t>
            </a:r>
          </a:p>
        </p:txBody>
      </p:sp>
      <p:sp>
        <p:nvSpPr>
          <p:cNvPr id="2853902" name="Rectangle 14"/>
          <p:cNvSpPr>
            <a:spLocks noChangeArrowheads="1"/>
          </p:cNvSpPr>
          <p:nvPr/>
        </p:nvSpPr>
        <p:spPr bwMode="auto">
          <a:xfrm>
            <a:off x="3119438" y="1371600"/>
            <a:ext cx="22145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2000" b="1">
                <a:solidFill>
                  <a:srgbClr val="FFFF00"/>
                </a:solidFill>
                <a:latin typeface="Calibri" pitchFamily="34" charset="0"/>
              </a:rPr>
              <a:t>Carrier-mediated</a:t>
            </a:r>
          </a:p>
          <a:p>
            <a:pPr algn="ctr" eaLnBrk="0" hangingPunct="0"/>
            <a:r>
              <a:rPr lang="en-US" sz="2000" b="1">
                <a:solidFill>
                  <a:srgbClr val="FFFF00"/>
                </a:solidFill>
                <a:latin typeface="Calibri" pitchFamily="34" charset="0"/>
              </a:rPr>
              <a:t>transport</a:t>
            </a:r>
          </a:p>
        </p:txBody>
      </p:sp>
      <p:sp>
        <p:nvSpPr>
          <p:cNvPr id="2853903" name="AutoShape 15"/>
          <p:cNvSpPr>
            <a:spLocks noChangeArrowheads="1"/>
          </p:cNvSpPr>
          <p:nvPr/>
        </p:nvSpPr>
        <p:spPr bwMode="auto">
          <a:xfrm rot="19020000">
            <a:off x="5416550" y="2978150"/>
            <a:ext cx="368300" cy="368300"/>
          </a:xfrm>
          <a:prstGeom prst="rtTriangle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3904" name="AutoShape 16"/>
          <p:cNvSpPr>
            <a:spLocks noChangeArrowheads="1"/>
          </p:cNvSpPr>
          <p:nvPr/>
        </p:nvSpPr>
        <p:spPr bwMode="auto">
          <a:xfrm rot="13260000">
            <a:off x="4883150" y="3587750"/>
            <a:ext cx="368300" cy="368300"/>
          </a:xfrm>
          <a:prstGeom prst="rtTriangle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3905" name="AutoShape 17"/>
          <p:cNvSpPr>
            <a:spLocks noChangeArrowheads="1"/>
          </p:cNvSpPr>
          <p:nvPr/>
        </p:nvSpPr>
        <p:spPr bwMode="auto">
          <a:xfrm rot="8100000">
            <a:off x="5568950" y="4197350"/>
            <a:ext cx="368300" cy="368300"/>
          </a:xfrm>
          <a:prstGeom prst="rtTriangle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3906" name="Text Box 18"/>
          <p:cNvSpPr txBox="1">
            <a:spLocks noChangeArrowheads="1"/>
          </p:cNvSpPr>
          <p:nvPr/>
        </p:nvSpPr>
        <p:spPr bwMode="auto">
          <a:xfrm>
            <a:off x="3124200" y="2590800"/>
            <a:ext cx="86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800" b="1">
                <a:solidFill>
                  <a:srgbClr val="FFFF00"/>
                </a:solidFill>
              </a:rPr>
              <a:t>Active</a:t>
            </a:r>
          </a:p>
        </p:txBody>
      </p:sp>
      <p:sp>
        <p:nvSpPr>
          <p:cNvPr id="2853907" name="Text Box 19"/>
          <p:cNvSpPr txBox="1">
            <a:spLocks noChangeArrowheads="1"/>
          </p:cNvSpPr>
          <p:nvPr/>
        </p:nvSpPr>
        <p:spPr bwMode="auto">
          <a:xfrm>
            <a:off x="4343400" y="2590800"/>
            <a:ext cx="1314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800" b="1">
                <a:solidFill>
                  <a:srgbClr val="FFFF00"/>
                </a:solidFill>
              </a:rPr>
              <a:t>Facilitated</a:t>
            </a:r>
          </a:p>
        </p:txBody>
      </p:sp>
      <p:sp>
        <p:nvSpPr>
          <p:cNvPr id="2853908" name="AutoShape 20"/>
          <p:cNvSpPr>
            <a:spLocks noChangeArrowheads="1"/>
          </p:cNvSpPr>
          <p:nvPr/>
        </p:nvSpPr>
        <p:spPr bwMode="auto">
          <a:xfrm rot="19020000">
            <a:off x="1143000" y="2514600"/>
            <a:ext cx="368300" cy="368300"/>
          </a:xfrm>
          <a:prstGeom prst="rtTriangle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3909" name="AutoShape 21"/>
          <p:cNvSpPr>
            <a:spLocks noChangeArrowheads="1"/>
          </p:cNvSpPr>
          <p:nvPr/>
        </p:nvSpPr>
        <p:spPr bwMode="auto">
          <a:xfrm rot="19020000">
            <a:off x="685800" y="5562600"/>
            <a:ext cx="368300" cy="368300"/>
          </a:xfrm>
          <a:prstGeom prst="rtTriangle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3910" name="AutoShape 22"/>
          <p:cNvSpPr>
            <a:spLocks noChangeArrowheads="1"/>
          </p:cNvSpPr>
          <p:nvPr/>
        </p:nvSpPr>
        <p:spPr bwMode="auto">
          <a:xfrm rot="2940000">
            <a:off x="4497388" y="5180012"/>
            <a:ext cx="977900" cy="828675"/>
          </a:xfrm>
          <a:prstGeom prst="plus">
            <a:avLst>
              <a:gd name="adj" fmla="val 24995"/>
            </a:avLst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3911" name="Text Box 23"/>
          <p:cNvSpPr txBox="1">
            <a:spLocks noChangeArrowheads="1"/>
          </p:cNvSpPr>
          <p:nvPr/>
        </p:nvSpPr>
        <p:spPr bwMode="auto">
          <a:xfrm>
            <a:off x="4343400" y="6156325"/>
            <a:ext cx="16097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1">
                <a:latin typeface="Calibri" pitchFamily="34" charset="0"/>
              </a:rPr>
              <a:t>Transporter</a:t>
            </a:r>
          </a:p>
          <a:p>
            <a:pPr algn="l" eaLnBrk="0" hangingPunct="0"/>
            <a:r>
              <a:rPr lang="en-US" sz="2000" b="1">
                <a:latin typeface="Calibri" pitchFamily="34" charset="0"/>
              </a:rPr>
              <a:t>Molecule</a:t>
            </a:r>
          </a:p>
        </p:txBody>
      </p:sp>
      <p:sp>
        <p:nvSpPr>
          <p:cNvPr id="2853912" name="Text Box 24"/>
          <p:cNvSpPr txBox="1">
            <a:spLocks noChangeArrowheads="1"/>
          </p:cNvSpPr>
          <p:nvPr/>
        </p:nvSpPr>
        <p:spPr bwMode="auto">
          <a:xfrm>
            <a:off x="0" y="0"/>
            <a:ext cx="8763000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sz="2800"/>
              <a:t>MEKANISME TRANSPORT </a:t>
            </a:r>
          </a:p>
          <a:p>
            <a:pPr algn="l" eaLnBrk="0" hangingPunct="0"/>
            <a:r>
              <a:rPr lang="en-US" sz="2800"/>
              <a:t>DARI TOXICANT</a:t>
            </a:r>
          </a:p>
        </p:txBody>
      </p:sp>
      <p:sp>
        <p:nvSpPr>
          <p:cNvPr id="2853913" name="Text Box 25"/>
          <p:cNvSpPr txBox="1">
            <a:spLocks noChangeArrowheads="1"/>
          </p:cNvSpPr>
          <p:nvPr/>
        </p:nvSpPr>
        <p:spPr bwMode="auto">
          <a:xfrm>
            <a:off x="2041525" y="258763"/>
            <a:ext cx="184150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endParaRPr lang="en-US" sz="320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2853914" name="AutoShape 26"/>
          <p:cNvSpPr>
            <a:spLocks noChangeArrowheads="1"/>
          </p:cNvSpPr>
          <p:nvPr/>
        </p:nvSpPr>
        <p:spPr bwMode="auto">
          <a:xfrm rot="19020000">
            <a:off x="609600" y="2438400"/>
            <a:ext cx="368300" cy="368300"/>
          </a:xfrm>
          <a:prstGeom prst="rtTriangle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3915" name="AutoShape 27"/>
          <p:cNvSpPr>
            <a:spLocks noChangeArrowheads="1"/>
          </p:cNvSpPr>
          <p:nvPr/>
        </p:nvSpPr>
        <p:spPr bwMode="auto">
          <a:xfrm rot="19020000">
            <a:off x="1524000" y="3200400"/>
            <a:ext cx="368300" cy="368300"/>
          </a:xfrm>
          <a:prstGeom prst="rtTriangle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3916" name="AutoShape 28"/>
          <p:cNvSpPr>
            <a:spLocks noChangeArrowheads="1"/>
          </p:cNvSpPr>
          <p:nvPr/>
        </p:nvSpPr>
        <p:spPr bwMode="auto">
          <a:xfrm rot="19020000">
            <a:off x="1143000" y="2133600"/>
            <a:ext cx="368300" cy="368300"/>
          </a:xfrm>
          <a:prstGeom prst="rtTriangle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3917" name="AutoShape 29"/>
          <p:cNvSpPr>
            <a:spLocks noChangeArrowheads="1"/>
          </p:cNvSpPr>
          <p:nvPr/>
        </p:nvSpPr>
        <p:spPr bwMode="auto">
          <a:xfrm rot="19020000">
            <a:off x="533400" y="2133600"/>
            <a:ext cx="368300" cy="368300"/>
          </a:xfrm>
          <a:prstGeom prst="rtTriangle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3918" name="AutoShape 30"/>
          <p:cNvSpPr>
            <a:spLocks noChangeArrowheads="1"/>
          </p:cNvSpPr>
          <p:nvPr/>
        </p:nvSpPr>
        <p:spPr bwMode="auto">
          <a:xfrm rot="19020000">
            <a:off x="228600" y="3048000"/>
            <a:ext cx="368300" cy="368300"/>
          </a:xfrm>
          <a:prstGeom prst="rtTriangle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3919" name="AutoShape 31"/>
          <p:cNvSpPr>
            <a:spLocks noChangeArrowheads="1"/>
          </p:cNvSpPr>
          <p:nvPr/>
        </p:nvSpPr>
        <p:spPr bwMode="auto">
          <a:xfrm rot="19020000">
            <a:off x="152400" y="2590800"/>
            <a:ext cx="368300" cy="368300"/>
          </a:xfrm>
          <a:prstGeom prst="rtTriangle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3920" name="AutoShape 32"/>
          <p:cNvSpPr>
            <a:spLocks noChangeArrowheads="1"/>
          </p:cNvSpPr>
          <p:nvPr/>
        </p:nvSpPr>
        <p:spPr bwMode="auto">
          <a:xfrm rot="19020000">
            <a:off x="1219200" y="2895600"/>
            <a:ext cx="368300" cy="368300"/>
          </a:xfrm>
          <a:prstGeom prst="rtTriangle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3921" name="AutoShape 33"/>
          <p:cNvSpPr>
            <a:spLocks noChangeArrowheads="1"/>
          </p:cNvSpPr>
          <p:nvPr/>
        </p:nvSpPr>
        <p:spPr bwMode="auto">
          <a:xfrm rot="19020000">
            <a:off x="0" y="2209800"/>
            <a:ext cx="368300" cy="368300"/>
          </a:xfrm>
          <a:prstGeom prst="rtTriangle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3922" name="AutoShape 34"/>
          <p:cNvSpPr>
            <a:spLocks noChangeArrowheads="1"/>
          </p:cNvSpPr>
          <p:nvPr/>
        </p:nvSpPr>
        <p:spPr bwMode="auto">
          <a:xfrm rot="8100000">
            <a:off x="2743200" y="4343400"/>
            <a:ext cx="368300" cy="368300"/>
          </a:xfrm>
          <a:prstGeom prst="rtTriangle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3923" name="AutoShape 35"/>
          <p:cNvSpPr>
            <a:spLocks noChangeArrowheads="1"/>
          </p:cNvSpPr>
          <p:nvPr/>
        </p:nvSpPr>
        <p:spPr bwMode="auto">
          <a:xfrm rot="8100000">
            <a:off x="2971800" y="4724400"/>
            <a:ext cx="368300" cy="368300"/>
          </a:xfrm>
          <a:prstGeom prst="rtTriangle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3924" name="AutoShape 36"/>
          <p:cNvSpPr>
            <a:spLocks noChangeArrowheads="1"/>
          </p:cNvSpPr>
          <p:nvPr/>
        </p:nvSpPr>
        <p:spPr bwMode="auto">
          <a:xfrm rot="8100000">
            <a:off x="3276600" y="5029200"/>
            <a:ext cx="368300" cy="368300"/>
          </a:xfrm>
          <a:prstGeom prst="rtTriangle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3925" name="AutoShape 37"/>
          <p:cNvSpPr>
            <a:spLocks noChangeArrowheads="1"/>
          </p:cNvSpPr>
          <p:nvPr/>
        </p:nvSpPr>
        <p:spPr bwMode="auto">
          <a:xfrm rot="8100000">
            <a:off x="3810000" y="5105400"/>
            <a:ext cx="368300" cy="368300"/>
          </a:xfrm>
          <a:prstGeom prst="rtTriangle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3926" name="AutoShape 38"/>
          <p:cNvSpPr>
            <a:spLocks noChangeArrowheads="1"/>
          </p:cNvSpPr>
          <p:nvPr/>
        </p:nvSpPr>
        <p:spPr bwMode="auto">
          <a:xfrm rot="19020000">
            <a:off x="5715000" y="2743200"/>
            <a:ext cx="368300" cy="368300"/>
          </a:xfrm>
          <a:prstGeom prst="rtTriangle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3927" name="AutoShape 39"/>
          <p:cNvSpPr>
            <a:spLocks noChangeArrowheads="1"/>
          </p:cNvSpPr>
          <p:nvPr/>
        </p:nvSpPr>
        <p:spPr bwMode="auto">
          <a:xfrm rot="19020000">
            <a:off x="5791200" y="2362200"/>
            <a:ext cx="368300" cy="368300"/>
          </a:xfrm>
          <a:prstGeom prst="rtTriangle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3928" name="AutoShape 40"/>
          <p:cNvSpPr>
            <a:spLocks noChangeArrowheads="1"/>
          </p:cNvSpPr>
          <p:nvPr/>
        </p:nvSpPr>
        <p:spPr bwMode="auto">
          <a:xfrm rot="19020000">
            <a:off x="6172200" y="2590800"/>
            <a:ext cx="368300" cy="368300"/>
          </a:xfrm>
          <a:prstGeom prst="rtTriangle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3929" name="AutoShape 41"/>
          <p:cNvSpPr>
            <a:spLocks noChangeArrowheads="1"/>
          </p:cNvSpPr>
          <p:nvPr/>
        </p:nvSpPr>
        <p:spPr bwMode="auto">
          <a:xfrm rot="19020000">
            <a:off x="6172200" y="2209800"/>
            <a:ext cx="368300" cy="368300"/>
          </a:xfrm>
          <a:prstGeom prst="rtTriangle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3930" name="Line 42"/>
          <p:cNvSpPr>
            <a:spLocks noChangeShapeType="1"/>
          </p:cNvSpPr>
          <p:nvPr/>
        </p:nvSpPr>
        <p:spPr bwMode="auto">
          <a:xfrm flipH="1">
            <a:off x="3733800" y="2209800"/>
            <a:ext cx="457200" cy="304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53931" name="Line 43"/>
          <p:cNvSpPr>
            <a:spLocks noChangeShapeType="1"/>
          </p:cNvSpPr>
          <p:nvPr/>
        </p:nvSpPr>
        <p:spPr bwMode="auto">
          <a:xfrm>
            <a:off x="4191000" y="2209800"/>
            <a:ext cx="381000" cy="304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53932" name="AutoShape 44"/>
          <p:cNvSpPr>
            <a:spLocks noChangeArrowheads="1"/>
          </p:cNvSpPr>
          <p:nvPr/>
        </p:nvSpPr>
        <p:spPr bwMode="auto">
          <a:xfrm rot="5400000">
            <a:off x="-381000" y="4038600"/>
            <a:ext cx="2514600" cy="5334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66"/>
          </a:solidFill>
          <a:ln w="127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3933" name="AutoShape 45"/>
          <p:cNvSpPr>
            <a:spLocks noChangeArrowheads="1"/>
          </p:cNvSpPr>
          <p:nvPr/>
        </p:nvSpPr>
        <p:spPr bwMode="auto">
          <a:xfrm rot="8100000">
            <a:off x="3352800" y="4495800"/>
            <a:ext cx="368300" cy="368300"/>
          </a:xfrm>
          <a:prstGeom prst="rtTriangle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5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0"/>
            <a:ext cx="7162800" cy="4114800"/>
          </a:xfrm>
          <a:noFill/>
          <a:ln/>
        </p:spPr>
        <p:txBody>
          <a:bodyPr lIns="90488" tIns="44450" rIns="90488" bIns="44450"/>
          <a:lstStyle/>
          <a:p>
            <a:pPr algn="ctr">
              <a:buFontTx/>
              <a:buNone/>
            </a:pPr>
            <a:endParaRPr lang="en-GB" b="1">
              <a:solidFill>
                <a:schemeClr val="bg1"/>
              </a:solidFill>
            </a:endParaRPr>
          </a:p>
          <a:p>
            <a:pPr>
              <a:lnSpc>
                <a:spcPct val="0"/>
              </a:lnSpc>
              <a:buFontTx/>
              <a:buNone/>
            </a:pPr>
            <a:endParaRPr lang="en-GB" b="1">
              <a:solidFill>
                <a:schemeClr val="bg1"/>
              </a:solidFill>
            </a:endParaRPr>
          </a:p>
          <a:p>
            <a:r>
              <a:rPr lang="en-GB" sz="2400" b="1">
                <a:solidFill>
                  <a:schemeClr val="bg1"/>
                </a:solidFill>
              </a:rPr>
              <a:t>Memerlukan carrier</a:t>
            </a:r>
          </a:p>
          <a:p>
            <a:r>
              <a:rPr lang="en-GB" sz="2400" b="1">
                <a:solidFill>
                  <a:schemeClr val="bg1"/>
                </a:solidFill>
              </a:rPr>
              <a:t>Transport menjadi jenuh (saturated) pada konsentrasi tinggi </a:t>
            </a:r>
          </a:p>
          <a:p>
            <a:r>
              <a:rPr lang="en-GB" sz="2400" b="1">
                <a:solidFill>
                  <a:schemeClr val="bg1"/>
                </a:solidFill>
              </a:rPr>
              <a:t>Proses bersifat selective</a:t>
            </a:r>
          </a:p>
          <a:p>
            <a:r>
              <a:rPr lang="en-GB" sz="2400" b="1">
                <a:solidFill>
                  <a:schemeClr val="bg1"/>
                </a:solidFill>
              </a:rPr>
              <a:t>Dua obat yang ditranspor oleh mekanisme  yg sama akan menghambat satu sama lain</a:t>
            </a:r>
          </a:p>
          <a:p>
            <a:r>
              <a:rPr lang="en-GB" sz="2400" b="1">
                <a:solidFill>
                  <a:schemeClr val="bg1"/>
                </a:solidFill>
              </a:rPr>
              <a:t>Melawan concentration gradient ( active transport)</a:t>
            </a:r>
          </a:p>
          <a:p>
            <a:pPr>
              <a:buFontTx/>
              <a:buNone/>
            </a:pPr>
            <a:r>
              <a:rPr lang="en-GB" sz="2400" b="1">
                <a:solidFill>
                  <a:schemeClr val="bg1"/>
                </a:solidFill>
              </a:rPr>
              <a:t>    Tdk melawan cocentration gradient ( facilitated</a:t>
            </a:r>
          </a:p>
          <a:p>
            <a:pPr>
              <a:buFontTx/>
              <a:buNone/>
            </a:pPr>
            <a:r>
              <a:rPr lang="en-GB" sz="2400" b="1">
                <a:solidFill>
                  <a:schemeClr val="bg1"/>
                </a:solidFill>
              </a:rPr>
              <a:t>     transport)</a:t>
            </a:r>
          </a:p>
          <a:p>
            <a:r>
              <a:rPr lang="en-GB" sz="2400" b="1">
                <a:solidFill>
                  <a:schemeClr val="bg1"/>
                </a:solidFill>
              </a:rPr>
              <a:t>Memerlukan energy</a:t>
            </a:r>
          </a:p>
          <a:p>
            <a:r>
              <a:rPr lang="en-GB" sz="2400" b="1">
                <a:solidFill>
                  <a:schemeClr val="bg1"/>
                </a:solidFill>
              </a:rPr>
              <a:t>Mekanisme transport dapat dihambat oleh obat obat yang mempengaruhi cellular metabolism</a:t>
            </a:r>
          </a:p>
        </p:txBody>
      </p:sp>
      <p:sp>
        <p:nvSpPr>
          <p:cNvPr id="2855939" name="Rectangle 3"/>
          <p:cNvSpPr>
            <a:spLocks noChangeArrowheads="1"/>
          </p:cNvSpPr>
          <p:nvPr/>
        </p:nvSpPr>
        <p:spPr bwMode="auto">
          <a:xfrm>
            <a:off x="784225" y="222250"/>
            <a:ext cx="79057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GB" sz="2400" b="1" u="sng"/>
              <a:t>Karakteristik facilitated diffusion dan active transport</a:t>
            </a:r>
            <a:endParaRPr lang="en-US" sz="2400" b="1" u="sng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  <a:latin typeface="Arial Rounded MT Bold" pitchFamily="34" charset="0"/>
              </a:rPr>
              <a:t>Pharmacology : Dogma and Reason</a:t>
            </a:r>
          </a:p>
        </p:txBody>
      </p:sp>
      <p:sp>
        <p:nvSpPr>
          <p:cNvPr id="262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0988" y="1143000"/>
            <a:ext cx="8863012" cy="5257800"/>
          </a:xfrm>
          <a:ln/>
        </p:spPr>
        <p:txBody>
          <a:bodyPr/>
          <a:lstStyle/>
          <a:p>
            <a:pPr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800">
                <a:solidFill>
                  <a:schemeClr val="bg1"/>
                </a:solidFill>
                <a:latin typeface="Arial Rounded MT Bold" pitchFamily="34" charset="0"/>
              </a:rPr>
              <a:t>Ancient Beginnings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>
                <a:solidFill>
                  <a:schemeClr val="bg1"/>
                </a:solidFill>
                <a:latin typeface="Arial Rounded MT Bold" pitchFamily="34" charset="0"/>
              </a:rPr>
              <a:t>    - Religious /magical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800">
                <a:solidFill>
                  <a:schemeClr val="bg1"/>
                </a:solidFill>
                <a:latin typeface="Arial Rounded MT Bold" pitchFamily="34" charset="0"/>
              </a:rPr>
              <a:t>Hippocrates ( ~ 460 BC)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>
                <a:solidFill>
                  <a:schemeClr val="bg1"/>
                </a:solidFill>
                <a:latin typeface="Arial Rounded MT Bold" pitchFamily="34" charset="0"/>
              </a:rPr>
              <a:t>     -  Observation / experience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800">
                <a:solidFill>
                  <a:schemeClr val="bg1"/>
                </a:solidFill>
                <a:latin typeface="Arial Rounded MT Bold" pitchFamily="34" charset="0"/>
              </a:rPr>
              <a:t>Paracelcus ( 1439 – 1541)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>
                <a:solidFill>
                  <a:schemeClr val="bg1"/>
                </a:solidFill>
                <a:latin typeface="Arial Rounded MT Bold" pitchFamily="34" charset="0"/>
              </a:rPr>
              <a:t>     - Applyng chemistry to medicine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800">
                <a:solidFill>
                  <a:schemeClr val="bg1"/>
                </a:solidFill>
                <a:latin typeface="Arial Rounded MT Bold" pitchFamily="34" charset="0"/>
              </a:rPr>
              <a:t>1600 – 1900 Materia Medica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>
                <a:solidFill>
                  <a:schemeClr val="bg1"/>
                </a:solidFill>
                <a:latin typeface="Arial Rounded MT Bold" pitchFamily="34" charset="0"/>
              </a:rPr>
              <a:t>     - Experimental Physiology, Cause of Disease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>
                <a:solidFill>
                  <a:schemeClr val="bg1"/>
                </a:solidFill>
                <a:latin typeface="Arial Rounded MT Bold" pitchFamily="34" charset="0"/>
              </a:rPr>
              <a:t>     - Isolation of Active Principles, Synthetic Chemistry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800">
                <a:solidFill>
                  <a:schemeClr val="bg1"/>
                </a:solidFill>
                <a:latin typeface="Arial Rounded MT Bold" pitchFamily="34" charset="0"/>
              </a:rPr>
              <a:t>1900 ~ Modern Era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>
                <a:solidFill>
                  <a:schemeClr val="bg1"/>
                </a:solidFill>
                <a:latin typeface="Arial Rounded MT Bold" pitchFamily="34" charset="0"/>
              </a:rPr>
              <a:t>     - </a:t>
            </a:r>
            <a:r>
              <a:rPr lang="en-US" sz="2400">
                <a:solidFill>
                  <a:schemeClr val="bg1"/>
                </a:solidFill>
                <a:latin typeface="Arial Rounded MT Bold" pitchFamily="34" charset="0"/>
              </a:rPr>
              <a:t>Efficacy and Safety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solidFill>
                  <a:schemeClr val="bg1"/>
                </a:solidFill>
                <a:latin typeface="Arial Rounded MT Bold" pitchFamily="34" charset="0"/>
              </a:rPr>
              <a:t>      - Clinical Trial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7986" name="Text Box 2"/>
          <p:cNvSpPr txBox="1">
            <a:spLocks noChangeArrowheads="1"/>
          </p:cNvSpPr>
          <p:nvPr/>
        </p:nvSpPr>
        <p:spPr bwMode="auto">
          <a:xfrm>
            <a:off x="1371600" y="1701800"/>
            <a:ext cx="6796088" cy="3744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GB" sz="2400">
                <a:latin typeface="Times New Roman" pitchFamily="18" charset="0"/>
              </a:rPr>
              <a:t>	</a:t>
            </a:r>
            <a:r>
              <a:rPr lang="en-GB" sz="2400" b="1">
                <a:latin typeface="Times New Roman" pitchFamily="18" charset="0"/>
              </a:rPr>
              <a:t>			</a:t>
            </a:r>
            <a:r>
              <a:rPr lang="en-GB" sz="2800" b="1">
                <a:latin typeface="Times New Roman" pitchFamily="18" charset="0"/>
              </a:rPr>
              <a:t>Un-ionized	Ionized</a:t>
            </a:r>
            <a:endParaRPr lang="en-GB" sz="2400" b="1">
              <a:latin typeface="Times New Roman" pitchFamily="18" charset="0"/>
            </a:endParaRPr>
          </a:p>
          <a:p>
            <a:pPr algn="l" eaLnBrk="0" hangingPunct="0"/>
            <a:endParaRPr lang="en-GB" sz="2400" b="1">
              <a:latin typeface="Times New Roman" pitchFamily="18" charset="0"/>
            </a:endParaRPr>
          </a:p>
          <a:p>
            <a:pPr algn="l" eaLnBrk="0" hangingPunct="0"/>
            <a:r>
              <a:rPr lang="en-GB" sz="2400" b="1">
                <a:latin typeface="Times New Roman" pitchFamily="18" charset="0"/>
              </a:rPr>
              <a:t>Pharmacologic effect		Active		Inactive</a:t>
            </a:r>
          </a:p>
          <a:p>
            <a:pPr algn="l" eaLnBrk="0" hangingPunct="0"/>
            <a:r>
              <a:rPr lang="en-GB" sz="2400" b="1">
                <a:latin typeface="Times New Roman" pitchFamily="18" charset="0"/>
              </a:rPr>
              <a:t>Solubility			Lipids		Water</a:t>
            </a:r>
          </a:p>
          <a:p>
            <a:pPr algn="l" eaLnBrk="0" hangingPunct="0"/>
            <a:r>
              <a:rPr lang="en-GB" sz="2400" b="1">
                <a:latin typeface="Times New Roman" pitchFamily="18" charset="0"/>
              </a:rPr>
              <a:t>Cross lipid barriers		Yes		No</a:t>
            </a:r>
          </a:p>
          <a:p>
            <a:pPr algn="l" eaLnBrk="0" hangingPunct="0"/>
            <a:r>
              <a:rPr lang="en-GB" sz="2000" b="1">
                <a:latin typeface="Times New Roman" pitchFamily="18" charset="0"/>
              </a:rPr>
              <a:t>(gastrointestinal tract, </a:t>
            </a:r>
          </a:p>
          <a:p>
            <a:pPr algn="l" eaLnBrk="0" hangingPunct="0"/>
            <a:r>
              <a:rPr lang="en-GB" sz="2000" b="1">
                <a:latin typeface="Times New Roman" pitchFamily="18" charset="0"/>
              </a:rPr>
              <a:t>blood-brain barrier, placenta)</a:t>
            </a:r>
            <a:r>
              <a:rPr lang="en-GB" sz="2400" b="1">
                <a:latin typeface="Times New Roman" pitchFamily="18" charset="0"/>
              </a:rPr>
              <a:t>		</a:t>
            </a:r>
          </a:p>
          <a:p>
            <a:pPr algn="l" eaLnBrk="0" hangingPunct="0"/>
            <a:r>
              <a:rPr lang="en-GB" sz="2400" b="1">
                <a:latin typeface="Times New Roman" pitchFamily="18" charset="0"/>
              </a:rPr>
              <a:t>Hepatic metabolism		Yes		No</a:t>
            </a:r>
            <a:r>
              <a:rPr lang="en-GB" sz="2400">
                <a:latin typeface="Times New Roman" pitchFamily="18" charset="0"/>
              </a:rPr>
              <a:t> </a:t>
            </a:r>
          </a:p>
          <a:p>
            <a:pPr algn="l" eaLnBrk="0" hangingPunct="0"/>
            <a:r>
              <a:rPr lang="en-GB" sz="2400" b="1">
                <a:latin typeface="Times New Roman" pitchFamily="18" charset="0"/>
              </a:rPr>
              <a:t>Renal excretion		No		Yes</a:t>
            </a:r>
            <a:endParaRPr lang="en-GB" sz="2400">
              <a:latin typeface="Times New Roman" pitchFamily="18" charset="0"/>
            </a:endParaRPr>
          </a:p>
          <a:p>
            <a:pPr algn="l" eaLnBrk="0" hangingPunct="0"/>
            <a:endParaRPr lang="en-GB" sz="2400">
              <a:latin typeface="Times New Roman" pitchFamily="18" charset="0"/>
            </a:endParaRPr>
          </a:p>
        </p:txBody>
      </p:sp>
      <p:sp>
        <p:nvSpPr>
          <p:cNvPr id="2857987" name="Text Box 3"/>
          <p:cNvSpPr txBox="1">
            <a:spLocks noChangeArrowheads="1"/>
          </p:cNvSpPr>
          <p:nvPr/>
        </p:nvSpPr>
        <p:spPr bwMode="auto">
          <a:xfrm>
            <a:off x="1679575" y="457200"/>
            <a:ext cx="6505575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GB" sz="3200">
                <a:latin typeface="Times New Roman" pitchFamily="18" charset="0"/>
              </a:rPr>
              <a:t>Karakteristik dari molekul Un-ionized </a:t>
            </a:r>
          </a:p>
          <a:p>
            <a:pPr algn="ctr" eaLnBrk="0" hangingPunct="0"/>
            <a:r>
              <a:rPr lang="en-GB" sz="3200">
                <a:latin typeface="Times New Roman" pitchFamily="18" charset="0"/>
              </a:rPr>
              <a:t>Dan Ionized  Toxicant</a:t>
            </a:r>
            <a:endParaRPr lang="en-GB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0034" name="Picture 2" descr="absoprtionconcentr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0"/>
            <a:ext cx="853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0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860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Absorption:</a:t>
            </a:r>
            <a:br>
              <a:rPr lang="en-US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Kemampuan bhn kimia memasuki darah </a:t>
            </a:r>
            <a:br>
              <a:rPr lang="en-US" sz="28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(darah berkesimbangan dgn jaringan)</a:t>
            </a:r>
          </a:p>
        </p:txBody>
      </p:sp>
      <p:sp>
        <p:nvSpPr>
          <p:cNvPr id="286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u="sng">
                <a:solidFill>
                  <a:schemeClr val="bg1"/>
                </a:solidFill>
              </a:rPr>
              <a:t>Inhalasi</a:t>
            </a:r>
            <a:r>
              <a:rPr lang="en-US" sz="2400">
                <a:solidFill>
                  <a:schemeClr val="bg1"/>
                </a:solidFill>
              </a:rPr>
              <a:t>--gas menuju darah melalui alveoli. (luas permukaan alveolar, aliran darah banyak, lapisan antara darah menuju alveolar air)	</a:t>
            </a:r>
          </a:p>
          <a:p>
            <a:pPr>
              <a:lnSpc>
                <a:spcPct val="90000"/>
              </a:lnSpc>
            </a:pPr>
            <a:r>
              <a:rPr lang="en-US" sz="2400" u="sng">
                <a:solidFill>
                  <a:schemeClr val="bg1"/>
                </a:solidFill>
              </a:rPr>
              <a:t>Ingestion</a:t>
            </a:r>
            <a:r>
              <a:rPr lang="en-US" sz="2400">
                <a:solidFill>
                  <a:schemeClr val="bg1"/>
                </a:solidFill>
              </a:rPr>
              <a:t>--absorpsi melalui GI tract : stomach (asam), small intestine (contact time panjang, luas permukaan luas--villi; bases dan transporter bahan bahan tertentu)</a:t>
            </a:r>
          </a:p>
          <a:p>
            <a:pPr lvl="1"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</a:rPr>
              <a:t>1st Pass Effect  (liver metabolism)</a:t>
            </a:r>
          </a:p>
          <a:p>
            <a:pPr>
              <a:lnSpc>
                <a:spcPct val="90000"/>
              </a:lnSpc>
            </a:pPr>
            <a:r>
              <a:rPr lang="en-US" sz="2400" u="sng">
                <a:solidFill>
                  <a:schemeClr val="bg1"/>
                </a:solidFill>
              </a:rPr>
              <a:t>Dermal</a:t>
            </a:r>
            <a:r>
              <a:rPr lang="en-US" sz="2400">
                <a:solidFill>
                  <a:schemeClr val="bg1"/>
                </a:solidFill>
              </a:rPr>
              <a:t>—absorpsi melalui epidermis (stratum corneum), dermis; titik tangkap dan keadaan kulit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76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71800" y="0"/>
            <a:ext cx="5927725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3106" name="Rectangle 2"/>
          <p:cNvSpPr>
            <a:spLocks noChangeArrowheads="1"/>
          </p:cNvSpPr>
          <p:nvPr/>
        </p:nvSpPr>
        <p:spPr bwMode="auto">
          <a:xfrm>
            <a:off x="703263" y="-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3600">
              <a:solidFill>
                <a:srgbClr val="FFFF00"/>
              </a:solidFill>
              <a:latin typeface="Geneva"/>
            </a:endParaRPr>
          </a:p>
        </p:txBody>
      </p:sp>
      <p:sp>
        <p:nvSpPr>
          <p:cNvPr id="2863107" name="Rectangle 3"/>
          <p:cNvSpPr>
            <a:spLocks noChangeArrowheads="1"/>
          </p:cNvSpPr>
          <p:nvPr/>
        </p:nvSpPr>
        <p:spPr bwMode="auto">
          <a:xfrm>
            <a:off x="-152400" y="914400"/>
            <a:ext cx="32385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FFFF00"/>
                </a:solidFill>
                <a:latin typeface="Geneva"/>
              </a:rPr>
              <a:t>Surface area approximately 50 to 100 m</a:t>
            </a:r>
            <a:r>
              <a:rPr lang="en-US" sz="2000" b="1" baseline="30000">
                <a:solidFill>
                  <a:srgbClr val="FFFF00"/>
                </a:solidFill>
                <a:latin typeface="Geneva"/>
              </a:rPr>
              <a:t>2</a:t>
            </a:r>
            <a:endParaRPr lang="en-US" sz="2000" b="1">
              <a:solidFill>
                <a:srgbClr val="FFFF00"/>
              </a:solidFill>
              <a:latin typeface="Geneva"/>
            </a:endParaRPr>
          </a:p>
        </p:txBody>
      </p:sp>
      <p:sp>
        <p:nvSpPr>
          <p:cNvPr id="2863108" name="Rectangle 4"/>
          <p:cNvSpPr>
            <a:spLocks noChangeArrowheads="1"/>
          </p:cNvSpPr>
          <p:nvPr/>
        </p:nvSpPr>
        <p:spPr bwMode="auto">
          <a:xfrm>
            <a:off x="6272213" y="5832475"/>
            <a:ext cx="3175" cy="3175"/>
          </a:xfrm>
          <a:prstGeom prst="rect">
            <a:avLst/>
          </a:prstGeom>
          <a:solidFill>
            <a:srgbClr val="AB5324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863109" name="Group 5"/>
          <p:cNvGrpSpPr>
            <a:grpSpLocks/>
          </p:cNvGrpSpPr>
          <p:nvPr/>
        </p:nvGrpSpPr>
        <p:grpSpPr bwMode="auto">
          <a:xfrm>
            <a:off x="3238500" y="895350"/>
            <a:ext cx="2435225" cy="4364038"/>
            <a:chOff x="2210" y="657"/>
            <a:chExt cx="1662" cy="2749"/>
          </a:xfrm>
        </p:grpSpPr>
        <p:sp>
          <p:nvSpPr>
            <p:cNvPr id="2863110" name="Freeform 6"/>
            <p:cNvSpPr>
              <a:spLocks/>
            </p:cNvSpPr>
            <p:nvPr/>
          </p:nvSpPr>
          <p:spPr bwMode="auto">
            <a:xfrm>
              <a:off x="2913" y="2471"/>
              <a:ext cx="357" cy="218"/>
            </a:xfrm>
            <a:custGeom>
              <a:avLst/>
              <a:gdLst/>
              <a:ahLst/>
              <a:cxnLst>
                <a:cxn ang="0">
                  <a:pos x="64" y="185"/>
                </a:cxn>
                <a:cxn ang="0">
                  <a:pos x="78" y="185"/>
                </a:cxn>
                <a:cxn ang="0">
                  <a:pos x="92" y="187"/>
                </a:cxn>
                <a:cxn ang="0">
                  <a:pos x="104" y="192"/>
                </a:cxn>
                <a:cxn ang="0">
                  <a:pos x="118" y="197"/>
                </a:cxn>
                <a:cxn ang="0">
                  <a:pos x="129" y="201"/>
                </a:cxn>
                <a:cxn ang="0">
                  <a:pos x="143" y="209"/>
                </a:cxn>
                <a:cxn ang="0">
                  <a:pos x="158" y="213"/>
                </a:cxn>
                <a:cxn ang="0">
                  <a:pos x="172" y="216"/>
                </a:cxn>
                <a:cxn ang="0">
                  <a:pos x="181" y="218"/>
                </a:cxn>
                <a:cxn ang="0">
                  <a:pos x="188" y="218"/>
                </a:cxn>
                <a:cxn ang="0">
                  <a:pos x="197" y="218"/>
                </a:cxn>
                <a:cxn ang="0">
                  <a:pos x="207" y="216"/>
                </a:cxn>
                <a:cxn ang="0">
                  <a:pos x="214" y="213"/>
                </a:cxn>
                <a:cxn ang="0">
                  <a:pos x="221" y="211"/>
                </a:cxn>
                <a:cxn ang="0">
                  <a:pos x="230" y="209"/>
                </a:cxn>
                <a:cxn ang="0">
                  <a:pos x="237" y="204"/>
                </a:cxn>
                <a:cxn ang="0">
                  <a:pos x="251" y="197"/>
                </a:cxn>
                <a:cxn ang="0">
                  <a:pos x="268" y="190"/>
                </a:cxn>
                <a:cxn ang="0">
                  <a:pos x="282" y="183"/>
                </a:cxn>
                <a:cxn ang="0">
                  <a:pos x="298" y="176"/>
                </a:cxn>
                <a:cxn ang="0">
                  <a:pos x="312" y="169"/>
                </a:cxn>
                <a:cxn ang="0">
                  <a:pos x="329" y="162"/>
                </a:cxn>
                <a:cxn ang="0">
                  <a:pos x="343" y="152"/>
                </a:cxn>
                <a:cxn ang="0">
                  <a:pos x="357" y="145"/>
                </a:cxn>
                <a:cxn ang="0">
                  <a:pos x="354" y="126"/>
                </a:cxn>
                <a:cxn ang="0">
                  <a:pos x="352" y="110"/>
                </a:cxn>
                <a:cxn ang="0">
                  <a:pos x="347" y="96"/>
                </a:cxn>
                <a:cxn ang="0">
                  <a:pos x="340" y="80"/>
                </a:cxn>
                <a:cxn ang="0">
                  <a:pos x="333" y="66"/>
                </a:cxn>
                <a:cxn ang="0">
                  <a:pos x="324" y="51"/>
                </a:cxn>
                <a:cxn ang="0">
                  <a:pos x="315" y="37"/>
                </a:cxn>
                <a:cxn ang="0">
                  <a:pos x="305" y="23"/>
                </a:cxn>
                <a:cxn ang="0">
                  <a:pos x="303" y="19"/>
                </a:cxn>
                <a:cxn ang="0">
                  <a:pos x="298" y="16"/>
                </a:cxn>
                <a:cxn ang="0">
                  <a:pos x="293" y="12"/>
                </a:cxn>
                <a:cxn ang="0">
                  <a:pos x="289" y="9"/>
                </a:cxn>
                <a:cxn ang="0">
                  <a:pos x="284" y="7"/>
                </a:cxn>
                <a:cxn ang="0">
                  <a:pos x="279" y="5"/>
                </a:cxn>
                <a:cxn ang="0">
                  <a:pos x="275" y="2"/>
                </a:cxn>
                <a:cxn ang="0">
                  <a:pos x="270" y="2"/>
                </a:cxn>
                <a:cxn ang="0">
                  <a:pos x="247" y="0"/>
                </a:cxn>
                <a:cxn ang="0">
                  <a:pos x="221" y="0"/>
                </a:cxn>
                <a:cxn ang="0">
                  <a:pos x="197" y="2"/>
                </a:cxn>
                <a:cxn ang="0">
                  <a:pos x="172" y="5"/>
                </a:cxn>
                <a:cxn ang="0">
                  <a:pos x="148" y="9"/>
                </a:cxn>
                <a:cxn ang="0">
                  <a:pos x="125" y="16"/>
                </a:cxn>
                <a:cxn ang="0">
                  <a:pos x="101" y="21"/>
                </a:cxn>
                <a:cxn ang="0">
                  <a:pos x="78" y="30"/>
                </a:cxn>
                <a:cxn ang="0">
                  <a:pos x="64" y="35"/>
                </a:cxn>
                <a:cxn ang="0">
                  <a:pos x="50" y="44"/>
                </a:cxn>
                <a:cxn ang="0">
                  <a:pos x="38" y="54"/>
                </a:cxn>
                <a:cxn ang="0">
                  <a:pos x="29" y="63"/>
                </a:cxn>
                <a:cxn ang="0">
                  <a:pos x="19" y="75"/>
                </a:cxn>
                <a:cxn ang="0">
                  <a:pos x="12" y="89"/>
                </a:cxn>
                <a:cxn ang="0">
                  <a:pos x="5" y="101"/>
                </a:cxn>
                <a:cxn ang="0">
                  <a:pos x="0" y="115"/>
                </a:cxn>
                <a:cxn ang="0">
                  <a:pos x="64" y="185"/>
                </a:cxn>
              </a:cxnLst>
              <a:rect l="0" t="0" r="r" b="b"/>
              <a:pathLst>
                <a:path w="357" h="218">
                  <a:moveTo>
                    <a:pt x="64" y="185"/>
                  </a:moveTo>
                  <a:lnTo>
                    <a:pt x="78" y="185"/>
                  </a:lnTo>
                  <a:lnTo>
                    <a:pt x="92" y="187"/>
                  </a:lnTo>
                  <a:lnTo>
                    <a:pt x="104" y="192"/>
                  </a:lnTo>
                  <a:lnTo>
                    <a:pt x="118" y="197"/>
                  </a:lnTo>
                  <a:lnTo>
                    <a:pt x="129" y="201"/>
                  </a:lnTo>
                  <a:lnTo>
                    <a:pt x="143" y="209"/>
                  </a:lnTo>
                  <a:lnTo>
                    <a:pt x="158" y="213"/>
                  </a:lnTo>
                  <a:lnTo>
                    <a:pt x="172" y="216"/>
                  </a:lnTo>
                  <a:lnTo>
                    <a:pt x="181" y="218"/>
                  </a:lnTo>
                  <a:lnTo>
                    <a:pt x="188" y="218"/>
                  </a:lnTo>
                  <a:lnTo>
                    <a:pt x="197" y="218"/>
                  </a:lnTo>
                  <a:lnTo>
                    <a:pt x="207" y="216"/>
                  </a:lnTo>
                  <a:lnTo>
                    <a:pt x="214" y="213"/>
                  </a:lnTo>
                  <a:lnTo>
                    <a:pt x="221" y="211"/>
                  </a:lnTo>
                  <a:lnTo>
                    <a:pt x="230" y="209"/>
                  </a:lnTo>
                  <a:lnTo>
                    <a:pt x="237" y="204"/>
                  </a:lnTo>
                  <a:lnTo>
                    <a:pt x="251" y="197"/>
                  </a:lnTo>
                  <a:lnTo>
                    <a:pt x="268" y="190"/>
                  </a:lnTo>
                  <a:lnTo>
                    <a:pt x="282" y="183"/>
                  </a:lnTo>
                  <a:lnTo>
                    <a:pt x="298" y="176"/>
                  </a:lnTo>
                  <a:lnTo>
                    <a:pt x="312" y="169"/>
                  </a:lnTo>
                  <a:lnTo>
                    <a:pt x="329" y="162"/>
                  </a:lnTo>
                  <a:lnTo>
                    <a:pt x="343" y="152"/>
                  </a:lnTo>
                  <a:lnTo>
                    <a:pt x="357" y="145"/>
                  </a:lnTo>
                  <a:lnTo>
                    <a:pt x="354" y="126"/>
                  </a:lnTo>
                  <a:lnTo>
                    <a:pt x="352" y="110"/>
                  </a:lnTo>
                  <a:lnTo>
                    <a:pt x="347" y="96"/>
                  </a:lnTo>
                  <a:lnTo>
                    <a:pt x="340" y="80"/>
                  </a:lnTo>
                  <a:lnTo>
                    <a:pt x="333" y="66"/>
                  </a:lnTo>
                  <a:lnTo>
                    <a:pt x="324" y="51"/>
                  </a:lnTo>
                  <a:lnTo>
                    <a:pt x="315" y="37"/>
                  </a:lnTo>
                  <a:lnTo>
                    <a:pt x="305" y="23"/>
                  </a:lnTo>
                  <a:lnTo>
                    <a:pt x="303" y="19"/>
                  </a:lnTo>
                  <a:lnTo>
                    <a:pt x="298" y="16"/>
                  </a:lnTo>
                  <a:lnTo>
                    <a:pt x="293" y="12"/>
                  </a:lnTo>
                  <a:lnTo>
                    <a:pt x="289" y="9"/>
                  </a:lnTo>
                  <a:lnTo>
                    <a:pt x="284" y="7"/>
                  </a:lnTo>
                  <a:lnTo>
                    <a:pt x="279" y="5"/>
                  </a:lnTo>
                  <a:lnTo>
                    <a:pt x="275" y="2"/>
                  </a:lnTo>
                  <a:lnTo>
                    <a:pt x="270" y="2"/>
                  </a:lnTo>
                  <a:lnTo>
                    <a:pt x="247" y="0"/>
                  </a:lnTo>
                  <a:lnTo>
                    <a:pt x="221" y="0"/>
                  </a:lnTo>
                  <a:lnTo>
                    <a:pt x="197" y="2"/>
                  </a:lnTo>
                  <a:lnTo>
                    <a:pt x="172" y="5"/>
                  </a:lnTo>
                  <a:lnTo>
                    <a:pt x="148" y="9"/>
                  </a:lnTo>
                  <a:lnTo>
                    <a:pt x="125" y="16"/>
                  </a:lnTo>
                  <a:lnTo>
                    <a:pt x="101" y="21"/>
                  </a:lnTo>
                  <a:lnTo>
                    <a:pt x="78" y="30"/>
                  </a:lnTo>
                  <a:lnTo>
                    <a:pt x="64" y="35"/>
                  </a:lnTo>
                  <a:lnTo>
                    <a:pt x="50" y="44"/>
                  </a:lnTo>
                  <a:lnTo>
                    <a:pt x="38" y="54"/>
                  </a:lnTo>
                  <a:lnTo>
                    <a:pt x="29" y="63"/>
                  </a:lnTo>
                  <a:lnTo>
                    <a:pt x="19" y="75"/>
                  </a:lnTo>
                  <a:lnTo>
                    <a:pt x="12" y="89"/>
                  </a:lnTo>
                  <a:lnTo>
                    <a:pt x="5" y="101"/>
                  </a:lnTo>
                  <a:lnTo>
                    <a:pt x="0" y="115"/>
                  </a:lnTo>
                  <a:lnTo>
                    <a:pt x="64" y="185"/>
                  </a:lnTo>
                  <a:close/>
                </a:path>
              </a:pathLst>
            </a:custGeom>
            <a:solidFill>
              <a:srgbClr val="F4BB77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111" name="Freeform 7"/>
            <p:cNvSpPr>
              <a:spLocks/>
            </p:cNvSpPr>
            <p:nvPr/>
          </p:nvSpPr>
          <p:spPr bwMode="auto">
            <a:xfrm>
              <a:off x="2913" y="2471"/>
              <a:ext cx="357" cy="218"/>
            </a:xfrm>
            <a:custGeom>
              <a:avLst/>
              <a:gdLst/>
              <a:ahLst/>
              <a:cxnLst>
                <a:cxn ang="0">
                  <a:pos x="64" y="185"/>
                </a:cxn>
                <a:cxn ang="0">
                  <a:pos x="78" y="185"/>
                </a:cxn>
                <a:cxn ang="0">
                  <a:pos x="92" y="187"/>
                </a:cxn>
                <a:cxn ang="0">
                  <a:pos x="104" y="192"/>
                </a:cxn>
                <a:cxn ang="0">
                  <a:pos x="118" y="197"/>
                </a:cxn>
                <a:cxn ang="0">
                  <a:pos x="129" y="201"/>
                </a:cxn>
                <a:cxn ang="0">
                  <a:pos x="143" y="209"/>
                </a:cxn>
                <a:cxn ang="0">
                  <a:pos x="158" y="213"/>
                </a:cxn>
                <a:cxn ang="0">
                  <a:pos x="172" y="216"/>
                </a:cxn>
                <a:cxn ang="0">
                  <a:pos x="181" y="218"/>
                </a:cxn>
                <a:cxn ang="0">
                  <a:pos x="188" y="218"/>
                </a:cxn>
                <a:cxn ang="0">
                  <a:pos x="197" y="218"/>
                </a:cxn>
                <a:cxn ang="0">
                  <a:pos x="207" y="216"/>
                </a:cxn>
                <a:cxn ang="0">
                  <a:pos x="214" y="213"/>
                </a:cxn>
                <a:cxn ang="0">
                  <a:pos x="221" y="211"/>
                </a:cxn>
                <a:cxn ang="0">
                  <a:pos x="230" y="209"/>
                </a:cxn>
                <a:cxn ang="0">
                  <a:pos x="237" y="204"/>
                </a:cxn>
                <a:cxn ang="0">
                  <a:pos x="251" y="197"/>
                </a:cxn>
                <a:cxn ang="0">
                  <a:pos x="268" y="190"/>
                </a:cxn>
                <a:cxn ang="0">
                  <a:pos x="282" y="183"/>
                </a:cxn>
                <a:cxn ang="0">
                  <a:pos x="298" y="176"/>
                </a:cxn>
                <a:cxn ang="0">
                  <a:pos x="312" y="169"/>
                </a:cxn>
                <a:cxn ang="0">
                  <a:pos x="329" y="162"/>
                </a:cxn>
                <a:cxn ang="0">
                  <a:pos x="343" y="152"/>
                </a:cxn>
                <a:cxn ang="0">
                  <a:pos x="357" y="145"/>
                </a:cxn>
                <a:cxn ang="0">
                  <a:pos x="354" y="126"/>
                </a:cxn>
                <a:cxn ang="0">
                  <a:pos x="352" y="110"/>
                </a:cxn>
                <a:cxn ang="0">
                  <a:pos x="347" y="96"/>
                </a:cxn>
                <a:cxn ang="0">
                  <a:pos x="340" y="80"/>
                </a:cxn>
                <a:cxn ang="0">
                  <a:pos x="333" y="66"/>
                </a:cxn>
                <a:cxn ang="0">
                  <a:pos x="324" y="51"/>
                </a:cxn>
                <a:cxn ang="0">
                  <a:pos x="315" y="37"/>
                </a:cxn>
                <a:cxn ang="0">
                  <a:pos x="305" y="23"/>
                </a:cxn>
                <a:cxn ang="0">
                  <a:pos x="303" y="19"/>
                </a:cxn>
                <a:cxn ang="0">
                  <a:pos x="298" y="16"/>
                </a:cxn>
                <a:cxn ang="0">
                  <a:pos x="293" y="12"/>
                </a:cxn>
                <a:cxn ang="0">
                  <a:pos x="289" y="9"/>
                </a:cxn>
                <a:cxn ang="0">
                  <a:pos x="284" y="7"/>
                </a:cxn>
                <a:cxn ang="0">
                  <a:pos x="279" y="5"/>
                </a:cxn>
                <a:cxn ang="0">
                  <a:pos x="275" y="2"/>
                </a:cxn>
                <a:cxn ang="0">
                  <a:pos x="270" y="2"/>
                </a:cxn>
                <a:cxn ang="0">
                  <a:pos x="247" y="0"/>
                </a:cxn>
                <a:cxn ang="0">
                  <a:pos x="221" y="0"/>
                </a:cxn>
                <a:cxn ang="0">
                  <a:pos x="197" y="2"/>
                </a:cxn>
                <a:cxn ang="0">
                  <a:pos x="172" y="5"/>
                </a:cxn>
                <a:cxn ang="0">
                  <a:pos x="148" y="9"/>
                </a:cxn>
                <a:cxn ang="0">
                  <a:pos x="125" y="16"/>
                </a:cxn>
                <a:cxn ang="0">
                  <a:pos x="101" y="21"/>
                </a:cxn>
                <a:cxn ang="0">
                  <a:pos x="78" y="30"/>
                </a:cxn>
                <a:cxn ang="0">
                  <a:pos x="64" y="35"/>
                </a:cxn>
                <a:cxn ang="0">
                  <a:pos x="50" y="44"/>
                </a:cxn>
                <a:cxn ang="0">
                  <a:pos x="38" y="54"/>
                </a:cxn>
                <a:cxn ang="0">
                  <a:pos x="29" y="63"/>
                </a:cxn>
                <a:cxn ang="0">
                  <a:pos x="19" y="75"/>
                </a:cxn>
                <a:cxn ang="0">
                  <a:pos x="12" y="89"/>
                </a:cxn>
                <a:cxn ang="0">
                  <a:pos x="5" y="101"/>
                </a:cxn>
                <a:cxn ang="0">
                  <a:pos x="0" y="115"/>
                </a:cxn>
              </a:cxnLst>
              <a:rect l="0" t="0" r="r" b="b"/>
              <a:pathLst>
                <a:path w="357" h="218">
                  <a:moveTo>
                    <a:pt x="64" y="185"/>
                  </a:moveTo>
                  <a:lnTo>
                    <a:pt x="78" y="185"/>
                  </a:lnTo>
                  <a:lnTo>
                    <a:pt x="92" y="187"/>
                  </a:lnTo>
                  <a:lnTo>
                    <a:pt x="104" y="192"/>
                  </a:lnTo>
                  <a:lnTo>
                    <a:pt x="118" y="197"/>
                  </a:lnTo>
                  <a:lnTo>
                    <a:pt x="129" y="201"/>
                  </a:lnTo>
                  <a:lnTo>
                    <a:pt x="143" y="209"/>
                  </a:lnTo>
                  <a:lnTo>
                    <a:pt x="158" y="213"/>
                  </a:lnTo>
                  <a:lnTo>
                    <a:pt x="172" y="216"/>
                  </a:lnTo>
                  <a:lnTo>
                    <a:pt x="181" y="218"/>
                  </a:lnTo>
                  <a:lnTo>
                    <a:pt x="188" y="218"/>
                  </a:lnTo>
                  <a:lnTo>
                    <a:pt x="197" y="218"/>
                  </a:lnTo>
                  <a:lnTo>
                    <a:pt x="207" y="216"/>
                  </a:lnTo>
                  <a:lnTo>
                    <a:pt x="214" y="213"/>
                  </a:lnTo>
                  <a:lnTo>
                    <a:pt x="221" y="211"/>
                  </a:lnTo>
                  <a:lnTo>
                    <a:pt x="230" y="209"/>
                  </a:lnTo>
                  <a:lnTo>
                    <a:pt x="237" y="204"/>
                  </a:lnTo>
                  <a:lnTo>
                    <a:pt x="251" y="197"/>
                  </a:lnTo>
                  <a:lnTo>
                    <a:pt x="268" y="190"/>
                  </a:lnTo>
                  <a:lnTo>
                    <a:pt x="282" y="183"/>
                  </a:lnTo>
                  <a:lnTo>
                    <a:pt x="298" y="176"/>
                  </a:lnTo>
                  <a:lnTo>
                    <a:pt x="312" y="169"/>
                  </a:lnTo>
                  <a:lnTo>
                    <a:pt x="329" y="162"/>
                  </a:lnTo>
                  <a:lnTo>
                    <a:pt x="343" y="152"/>
                  </a:lnTo>
                  <a:lnTo>
                    <a:pt x="357" y="145"/>
                  </a:lnTo>
                  <a:lnTo>
                    <a:pt x="354" y="126"/>
                  </a:lnTo>
                  <a:lnTo>
                    <a:pt x="352" y="110"/>
                  </a:lnTo>
                  <a:lnTo>
                    <a:pt x="347" y="96"/>
                  </a:lnTo>
                  <a:lnTo>
                    <a:pt x="340" y="80"/>
                  </a:lnTo>
                  <a:lnTo>
                    <a:pt x="333" y="66"/>
                  </a:lnTo>
                  <a:lnTo>
                    <a:pt x="324" y="51"/>
                  </a:lnTo>
                  <a:lnTo>
                    <a:pt x="315" y="37"/>
                  </a:lnTo>
                  <a:lnTo>
                    <a:pt x="305" y="23"/>
                  </a:lnTo>
                  <a:lnTo>
                    <a:pt x="303" y="19"/>
                  </a:lnTo>
                  <a:lnTo>
                    <a:pt x="298" y="16"/>
                  </a:lnTo>
                  <a:lnTo>
                    <a:pt x="293" y="12"/>
                  </a:lnTo>
                  <a:lnTo>
                    <a:pt x="289" y="9"/>
                  </a:lnTo>
                  <a:lnTo>
                    <a:pt x="284" y="7"/>
                  </a:lnTo>
                  <a:lnTo>
                    <a:pt x="279" y="5"/>
                  </a:lnTo>
                  <a:lnTo>
                    <a:pt x="275" y="2"/>
                  </a:lnTo>
                  <a:lnTo>
                    <a:pt x="270" y="2"/>
                  </a:lnTo>
                  <a:lnTo>
                    <a:pt x="247" y="0"/>
                  </a:lnTo>
                  <a:lnTo>
                    <a:pt x="221" y="0"/>
                  </a:lnTo>
                  <a:lnTo>
                    <a:pt x="197" y="2"/>
                  </a:lnTo>
                  <a:lnTo>
                    <a:pt x="172" y="5"/>
                  </a:lnTo>
                  <a:lnTo>
                    <a:pt x="148" y="9"/>
                  </a:lnTo>
                  <a:lnTo>
                    <a:pt x="125" y="16"/>
                  </a:lnTo>
                  <a:lnTo>
                    <a:pt x="101" y="21"/>
                  </a:lnTo>
                  <a:lnTo>
                    <a:pt x="78" y="30"/>
                  </a:lnTo>
                  <a:lnTo>
                    <a:pt x="64" y="35"/>
                  </a:lnTo>
                  <a:lnTo>
                    <a:pt x="50" y="44"/>
                  </a:lnTo>
                  <a:lnTo>
                    <a:pt x="38" y="54"/>
                  </a:lnTo>
                  <a:lnTo>
                    <a:pt x="29" y="63"/>
                  </a:lnTo>
                  <a:lnTo>
                    <a:pt x="19" y="75"/>
                  </a:lnTo>
                  <a:lnTo>
                    <a:pt x="12" y="89"/>
                  </a:lnTo>
                  <a:lnTo>
                    <a:pt x="5" y="101"/>
                  </a:lnTo>
                  <a:lnTo>
                    <a:pt x="0" y="115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112" name="Freeform 8"/>
            <p:cNvSpPr>
              <a:spLocks/>
            </p:cNvSpPr>
            <p:nvPr/>
          </p:nvSpPr>
          <p:spPr bwMode="auto">
            <a:xfrm>
              <a:off x="2217" y="657"/>
              <a:ext cx="1646" cy="2749"/>
            </a:xfrm>
            <a:custGeom>
              <a:avLst/>
              <a:gdLst/>
              <a:ahLst/>
              <a:cxnLst>
                <a:cxn ang="0">
                  <a:pos x="1062" y="14"/>
                </a:cxn>
                <a:cxn ang="0">
                  <a:pos x="1184" y="33"/>
                </a:cxn>
                <a:cxn ang="0">
                  <a:pos x="1278" y="68"/>
                </a:cxn>
                <a:cxn ang="0">
                  <a:pos x="1364" y="129"/>
                </a:cxn>
                <a:cxn ang="0">
                  <a:pos x="1390" y="215"/>
                </a:cxn>
                <a:cxn ang="0">
                  <a:pos x="1381" y="316"/>
                </a:cxn>
                <a:cxn ang="0">
                  <a:pos x="1411" y="551"/>
                </a:cxn>
                <a:cxn ang="0">
                  <a:pos x="1456" y="675"/>
                </a:cxn>
                <a:cxn ang="0">
                  <a:pos x="1482" y="801"/>
                </a:cxn>
                <a:cxn ang="0">
                  <a:pos x="1428" y="811"/>
                </a:cxn>
                <a:cxn ang="0">
                  <a:pos x="1428" y="890"/>
                </a:cxn>
                <a:cxn ang="0">
                  <a:pos x="1390" y="977"/>
                </a:cxn>
                <a:cxn ang="0">
                  <a:pos x="1371" y="1104"/>
                </a:cxn>
                <a:cxn ang="0">
                  <a:pos x="1184" y="1155"/>
                </a:cxn>
                <a:cxn ang="0">
                  <a:pos x="1245" y="1359"/>
                </a:cxn>
                <a:cxn ang="0">
                  <a:pos x="1390" y="1430"/>
                </a:cxn>
                <a:cxn ang="0">
                  <a:pos x="1484" y="1483"/>
                </a:cxn>
                <a:cxn ang="0">
                  <a:pos x="1559" y="1519"/>
                </a:cxn>
                <a:cxn ang="0">
                  <a:pos x="1639" y="1542"/>
                </a:cxn>
                <a:cxn ang="0">
                  <a:pos x="1585" y="1683"/>
                </a:cxn>
                <a:cxn ang="0">
                  <a:pos x="1482" y="1819"/>
                </a:cxn>
                <a:cxn ang="0">
                  <a:pos x="1437" y="1997"/>
                </a:cxn>
                <a:cxn ang="0">
                  <a:pos x="1468" y="2133"/>
                </a:cxn>
                <a:cxn ang="0">
                  <a:pos x="1491" y="2426"/>
                </a:cxn>
                <a:cxn ang="0">
                  <a:pos x="1507" y="2688"/>
                </a:cxn>
                <a:cxn ang="0">
                  <a:pos x="1470" y="2744"/>
                </a:cxn>
                <a:cxn ang="0">
                  <a:pos x="1275" y="2644"/>
                </a:cxn>
                <a:cxn ang="0">
                  <a:pos x="1137" y="2538"/>
                </a:cxn>
                <a:cxn ang="0">
                  <a:pos x="1022" y="2334"/>
                </a:cxn>
                <a:cxn ang="0">
                  <a:pos x="1003" y="2116"/>
                </a:cxn>
                <a:cxn ang="0">
                  <a:pos x="889" y="1952"/>
                </a:cxn>
                <a:cxn ang="0">
                  <a:pos x="837" y="1938"/>
                </a:cxn>
                <a:cxn ang="0">
                  <a:pos x="779" y="1952"/>
                </a:cxn>
                <a:cxn ang="0">
                  <a:pos x="781" y="2039"/>
                </a:cxn>
                <a:cxn ang="0">
                  <a:pos x="767" y="2238"/>
                </a:cxn>
                <a:cxn ang="0">
                  <a:pos x="718" y="2423"/>
                </a:cxn>
                <a:cxn ang="0">
                  <a:pos x="549" y="2531"/>
                </a:cxn>
                <a:cxn ang="0">
                  <a:pos x="312" y="2693"/>
                </a:cxn>
                <a:cxn ang="0">
                  <a:pos x="242" y="2705"/>
                </a:cxn>
                <a:cxn ang="0">
                  <a:pos x="146" y="2606"/>
                </a:cxn>
                <a:cxn ang="0">
                  <a:pos x="136" y="2409"/>
                </a:cxn>
                <a:cxn ang="0">
                  <a:pos x="216" y="2025"/>
                </a:cxn>
                <a:cxn ang="0">
                  <a:pos x="261" y="1898"/>
                </a:cxn>
                <a:cxn ang="0">
                  <a:pos x="181" y="1819"/>
                </a:cxn>
                <a:cxn ang="0">
                  <a:pos x="26" y="1615"/>
                </a:cxn>
                <a:cxn ang="0">
                  <a:pos x="17" y="1523"/>
                </a:cxn>
                <a:cxn ang="0">
                  <a:pos x="155" y="1462"/>
                </a:cxn>
                <a:cxn ang="0">
                  <a:pos x="399" y="1347"/>
                </a:cxn>
                <a:cxn ang="0">
                  <a:pos x="612" y="1010"/>
                </a:cxn>
                <a:cxn ang="0">
                  <a:pos x="591" y="919"/>
                </a:cxn>
                <a:cxn ang="0">
                  <a:pos x="528" y="829"/>
                </a:cxn>
                <a:cxn ang="0">
                  <a:pos x="481" y="761"/>
                </a:cxn>
                <a:cxn ang="0">
                  <a:pos x="460" y="668"/>
                </a:cxn>
                <a:cxn ang="0">
                  <a:pos x="439" y="548"/>
                </a:cxn>
                <a:cxn ang="0">
                  <a:pos x="453" y="401"/>
                </a:cxn>
                <a:cxn ang="0">
                  <a:pos x="483" y="281"/>
                </a:cxn>
                <a:cxn ang="0">
                  <a:pos x="539" y="136"/>
                </a:cxn>
                <a:cxn ang="0">
                  <a:pos x="629" y="65"/>
                </a:cxn>
                <a:cxn ang="0">
                  <a:pos x="706" y="33"/>
                </a:cxn>
                <a:cxn ang="0">
                  <a:pos x="832" y="14"/>
                </a:cxn>
                <a:cxn ang="0">
                  <a:pos x="936" y="4"/>
                </a:cxn>
              </a:cxnLst>
              <a:rect l="0" t="0" r="r" b="b"/>
              <a:pathLst>
                <a:path w="1646" h="2749">
                  <a:moveTo>
                    <a:pt x="952" y="4"/>
                  </a:moveTo>
                  <a:lnTo>
                    <a:pt x="959" y="9"/>
                  </a:lnTo>
                  <a:lnTo>
                    <a:pt x="966" y="9"/>
                  </a:lnTo>
                  <a:lnTo>
                    <a:pt x="975" y="9"/>
                  </a:lnTo>
                  <a:lnTo>
                    <a:pt x="982" y="9"/>
                  </a:lnTo>
                  <a:lnTo>
                    <a:pt x="989" y="7"/>
                  </a:lnTo>
                  <a:lnTo>
                    <a:pt x="996" y="7"/>
                  </a:lnTo>
                  <a:lnTo>
                    <a:pt x="1003" y="9"/>
                  </a:lnTo>
                  <a:lnTo>
                    <a:pt x="1008" y="11"/>
                  </a:lnTo>
                  <a:lnTo>
                    <a:pt x="1015" y="11"/>
                  </a:lnTo>
                  <a:lnTo>
                    <a:pt x="1022" y="9"/>
                  </a:lnTo>
                  <a:lnTo>
                    <a:pt x="1027" y="7"/>
                  </a:lnTo>
                  <a:lnTo>
                    <a:pt x="1034" y="7"/>
                  </a:lnTo>
                  <a:lnTo>
                    <a:pt x="1041" y="7"/>
                  </a:lnTo>
                  <a:lnTo>
                    <a:pt x="1046" y="7"/>
                  </a:lnTo>
                  <a:lnTo>
                    <a:pt x="1053" y="9"/>
                  </a:lnTo>
                  <a:lnTo>
                    <a:pt x="1057" y="14"/>
                  </a:lnTo>
                  <a:lnTo>
                    <a:pt x="1062" y="14"/>
                  </a:lnTo>
                  <a:lnTo>
                    <a:pt x="1067" y="14"/>
                  </a:lnTo>
                  <a:lnTo>
                    <a:pt x="1071" y="14"/>
                  </a:lnTo>
                  <a:lnTo>
                    <a:pt x="1076" y="16"/>
                  </a:lnTo>
                  <a:lnTo>
                    <a:pt x="1083" y="16"/>
                  </a:lnTo>
                  <a:lnTo>
                    <a:pt x="1088" y="18"/>
                  </a:lnTo>
                  <a:lnTo>
                    <a:pt x="1093" y="21"/>
                  </a:lnTo>
                  <a:lnTo>
                    <a:pt x="1097" y="23"/>
                  </a:lnTo>
                  <a:lnTo>
                    <a:pt x="1107" y="21"/>
                  </a:lnTo>
                  <a:lnTo>
                    <a:pt x="1116" y="21"/>
                  </a:lnTo>
                  <a:lnTo>
                    <a:pt x="1125" y="23"/>
                  </a:lnTo>
                  <a:lnTo>
                    <a:pt x="1135" y="26"/>
                  </a:lnTo>
                  <a:lnTo>
                    <a:pt x="1144" y="28"/>
                  </a:lnTo>
                  <a:lnTo>
                    <a:pt x="1153" y="30"/>
                  </a:lnTo>
                  <a:lnTo>
                    <a:pt x="1163" y="30"/>
                  </a:lnTo>
                  <a:lnTo>
                    <a:pt x="1172" y="30"/>
                  </a:lnTo>
                  <a:lnTo>
                    <a:pt x="1177" y="30"/>
                  </a:lnTo>
                  <a:lnTo>
                    <a:pt x="1182" y="30"/>
                  </a:lnTo>
                  <a:lnTo>
                    <a:pt x="1184" y="33"/>
                  </a:lnTo>
                  <a:lnTo>
                    <a:pt x="1189" y="35"/>
                  </a:lnTo>
                  <a:lnTo>
                    <a:pt x="1191" y="37"/>
                  </a:lnTo>
                  <a:lnTo>
                    <a:pt x="1196" y="40"/>
                  </a:lnTo>
                  <a:lnTo>
                    <a:pt x="1198" y="42"/>
                  </a:lnTo>
                  <a:lnTo>
                    <a:pt x="1203" y="44"/>
                  </a:lnTo>
                  <a:lnTo>
                    <a:pt x="1210" y="44"/>
                  </a:lnTo>
                  <a:lnTo>
                    <a:pt x="1217" y="44"/>
                  </a:lnTo>
                  <a:lnTo>
                    <a:pt x="1224" y="47"/>
                  </a:lnTo>
                  <a:lnTo>
                    <a:pt x="1228" y="49"/>
                  </a:lnTo>
                  <a:lnTo>
                    <a:pt x="1236" y="51"/>
                  </a:lnTo>
                  <a:lnTo>
                    <a:pt x="1240" y="54"/>
                  </a:lnTo>
                  <a:lnTo>
                    <a:pt x="1247" y="56"/>
                  </a:lnTo>
                  <a:lnTo>
                    <a:pt x="1254" y="56"/>
                  </a:lnTo>
                  <a:lnTo>
                    <a:pt x="1259" y="61"/>
                  </a:lnTo>
                  <a:lnTo>
                    <a:pt x="1264" y="63"/>
                  </a:lnTo>
                  <a:lnTo>
                    <a:pt x="1268" y="63"/>
                  </a:lnTo>
                  <a:lnTo>
                    <a:pt x="1273" y="65"/>
                  </a:lnTo>
                  <a:lnTo>
                    <a:pt x="1278" y="68"/>
                  </a:lnTo>
                  <a:lnTo>
                    <a:pt x="1282" y="70"/>
                  </a:lnTo>
                  <a:lnTo>
                    <a:pt x="1285" y="72"/>
                  </a:lnTo>
                  <a:lnTo>
                    <a:pt x="1287" y="77"/>
                  </a:lnTo>
                  <a:lnTo>
                    <a:pt x="1289" y="77"/>
                  </a:lnTo>
                  <a:lnTo>
                    <a:pt x="1292" y="79"/>
                  </a:lnTo>
                  <a:lnTo>
                    <a:pt x="1296" y="79"/>
                  </a:lnTo>
                  <a:lnTo>
                    <a:pt x="1299" y="79"/>
                  </a:lnTo>
                  <a:lnTo>
                    <a:pt x="1301" y="79"/>
                  </a:lnTo>
                  <a:lnTo>
                    <a:pt x="1303" y="82"/>
                  </a:lnTo>
                  <a:lnTo>
                    <a:pt x="1306" y="82"/>
                  </a:lnTo>
                  <a:lnTo>
                    <a:pt x="1308" y="84"/>
                  </a:lnTo>
                  <a:lnTo>
                    <a:pt x="1315" y="93"/>
                  </a:lnTo>
                  <a:lnTo>
                    <a:pt x="1322" y="101"/>
                  </a:lnTo>
                  <a:lnTo>
                    <a:pt x="1332" y="105"/>
                  </a:lnTo>
                  <a:lnTo>
                    <a:pt x="1341" y="112"/>
                  </a:lnTo>
                  <a:lnTo>
                    <a:pt x="1350" y="117"/>
                  </a:lnTo>
                  <a:lnTo>
                    <a:pt x="1357" y="122"/>
                  </a:lnTo>
                  <a:lnTo>
                    <a:pt x="1364" y="129"/>
                  </a:lnTo>
                  <a:lnTo>
                    <a:pt x="1371" y="138"/>
                  </a:lnTo>
                  <a:lnTo>
                    <a:pt x="1371" y="143"/>
                  </a:lnTo>
                  <a:lnTo>
                    <a:pt x="1374" y="145"/>
                  </a:lnTo>
                  <a:lnTo>
                    <a:pt x="1376" y="147"/>
                  </a:lnTo>
                  <a:lnTo>
                    <a:pt x="1378" y="150"/>
                  </a:lnTo>
                  <a:lnTo>
                    <a:pt x="1381" y="152"/>
                  </a:lnTo>
                  <a:lnTo>
                    <a:pt x="1383" y="157"/>
                  </a:lnTo>
                  <a:lnTo>
                    <a:pt x="1386" y="159"/>
                  </a:lnTo>
                  <a:lnTo>
                    <a:pt x="1386" y="161"/>
                  </a:lnTo>
                  <a:lnTo>
                    <a:pt x="1388" y="168"/>
                  </a:lnTo>
                  <a:lnTo>
                    <a:pt x="1388" y="173"/>
                  </a:lnTo>
                  <a:lnTo>
                    <a:pt x="1390" y="180"/>
                  </a:lnTo>
                  <a:lnTo>
                    <a:pt x="1390" y="185"/>
                  </a:lnTo>
                  <a:lnTo>
                    <a:pt x="1390" y="192"/>
                  </a:lnTo>
                  <a:lnTo>
                    <a:pt x="1390" y="197"/>
                  </a:lnTo>
                  <a:lnTo>
                    <a:pt x="1388" y="204"/>
                  </a:lnTo>
                  <a:lnTo>
                    <a:pt x="1386" y="208"/>
                  </a:lnTo>
                  <a:lnTo>
                    <a:pt x="1390" y="215"/>
                  </a:lnTo>
                  <a:lnTo>
                    <a:pt x="1390" y="222"/>
                  </a:lnTo>
                  <a:lnTo>
                    <a:pt x="1388" y="229"/>
                  </a:lnTo>
                  <a:lnTo>
                    <a:pt x="1383" y="234"/>
                  </a:lnTo>
                  <a:lnTo>
                    <a:pt x="1378" y="241"/>
                  </a:lnTo>
                  <a:lnTo>
                    <a:pt x="1376" y="248"/>
                  </a:lnTo>
                  <a:lnTo>
                    <a:pt x="1374" y="255"/>
                  </a:lnTo>
                  <a:lnTo>
                    <a:pt x="1376" y="262"/>
                  </a:lnTo>
                  <a:lnTo>
                    <a:pt x="1374" y="265"/>
                  </a:lnTo>
                  <a:lnTo>
                    <a:pt x="1371" y="269"/>
                  </a:lnTo>
                  <a:lnTo>
                    <a:pt x="1369" y="272"/>
                  </a:lnTo>
                  <a:lnTo>
                    <a:pt x="1369" y="276"/>
                  </a:lnTo>
                  <a:lnTo>
                    <a:pt x="1369" y="279"/>
                  </a:lnTo>
                  <a:lnTo>
                    <a:pt x="1369" y="283"/>
                  </a:lnTo>
                  <a:lnTo>
                    <a:pt x="1371" y="286"/>
                  </a:lnTo>
                  <a:lnTo>
                    <a:pt x="1371" y="290"/>
                  </a:lnTo>
                  <a:lnTo>
                    <a:pt x="1376" y="295"/>
                  </a:lnTo>
                  <a:lnTo>
                    <a:pt x="1381" y="307"/>
                  </a:lnTo>
                  <a:lnTo>
                    <a:pt x="1381" y="316"/>
                  </a:lnTo>
                  <a:lnTo>
                    <a:pt x="1383" y="328"/>
                  </a:lnTo>
                  <a:lnTo>
                    <a:pt x="1386" y="337"/>
                  </a:lnTo>
                  <a:lnTo>
                    <a:pt x="1386" y="349"/>
                  </a:lnTo>
                  <a:lnTo>
                    <a:pt x="1388" y="358"/>
                  </a:lnTo>
                  <a:lnTo>
                    <a:pt x="1390" y="370"/>
                  </a:lnTo>
                  <a:lnTo>
                    <a:pt x="1393" y="379"/>
                  </a:lnTo>
                  <a:lnTo>
                    <a:pt x="1395" y="396"/>
                  </a:lnTo>
                  <a:lnTo>
                    <a:pt x="1400" y="412"/>
                  </a:lnTo>
                  <a:lnTo>
                    <a:pt x="1402" y="429"/>
                  </a:lnTo>
                  <a:lnTo>
                    <a:pt x="1407" y="443"/>
                  </a:lnTo>
                  <a:lnTo>
                    <a:pt x="1409" y="459"/>
                  </a:lnTo>
                  <a:lnTo>
                    <a:pt x="1414" y="476"/>
                  </a:lnTo>
                  <a:lnTo>
                    <a:pt x="1418" y="492"/>
                  </a:lnTo>
                  <a:lnTo>
                    <a:pt x="1421" y="506"/>
                  </a:lnTo>
                  <a:lnTo>
                    <a:pt x="1421" y="518"/>
                  </a:lnTo>
                  <a:lnTo>
                    <a:pt x="1418" y="529"/>
                  </a:lnTo>
                  <a:lnTo>
                    <a:pt x="1414" y="539"/>
                  </a:lnTo>
                  <a:lnTo>
                    <a:pt x="1411" y="551"/>
                  </a:lnTo>
                  <a:lnTo>
                    <a:pt x="1407" y="560"/>
                  </a:lnTo>
                  <a:lnTo>
                    <a:pt x="1404" y="569"/>
                  </a:lnTo>
                  <a:lnTo>
                    <a:pt x="1407" y="581"/>
                  </a:lnTo>
                  <a:lnTo>
                    <a:pt x="1409" y="590"/>
                  </a:lnTo>
                  <a:lnTo>
                    <a:pt x="1414" y="597"/>
                  </a:lnTo>
                  <a:lnTo>
                    <a:pt x="1416" y="602"/>
                  </a:lnTo>
                  <a:lnTo>
                    <a:pt x="1418" y="609"/>
                  </a:lnTo>
                  <a:lnTo>
                    <a:pt x="1421" y="614"/>
                  </a:lnTo>
                  <a:lnTo>
                    <a:pt x="1423" y="621"/>
                  </a:lnTo>
                  <a:lnTo>
                    <a:pt x="1425" y="626"/>
                  </a:lnTo>
                  <a:lnTo>
                    <a:pt x="1428" y="633"/>
                  </a:lnTo>
                  <a:lnTo>
                    <a:pt x="1432" y="637"/>
                  </a:lnTo>
                  <a:lnTo>
                    <a:pt x="1437" y="642"/>
                  </a:lnTo>
                  <a:lnTo>
                    <a:pt x="1442" y="649"/>
                  </a:lnTo>
                  <a:lnTo>
                    <a:pt x="1444" y="656"/>
                  </a:lnTo>
                  <a:lnTo>
                    <a:pt x="1449" y="661"/>
                  </a:lnTo>
                  <a:lnTo>
                    <a:pt x="1453" y="668"/>
                  </a:lnTo>
                  <a:lnTo>
                    <a:pt x="1456" y="675"/>
                  </a:lnTo>
                  <a:lnTo>
                    <a:pt x="1460" y="682"/>
                  </a:lnTo>
                  <a:lnTo>
                    <a:pt x="1463" y="689"/>
                  </a:lnTo>
                  <a:lnTo>
                    <a:pt x="1468" y="696"/>
                  </a:lnTo>
                  <a:lnTo>
                    <a:pt x="1472" y="703"/>
                  </a:lnTo>
                  <a:lnTo>
                    <a:pt x="1477" y="710"/>
                  </a:lnTo>
                  <a:lnTo>
                    <a:pt x="1482" y="717"/>
                  </a:lnTo>
                  <a:lnTo>
                    <a:pt x="1486" y="724"/>
                  </a:lnTo>
                  <a:lnTo>
                    <a:pt x="1491" y="733"/>
                  </a:lnTo>
                  <a:lnTo>
                    <a:pt x="1496" y="740"/>
                  </a:lnTo>
                  <a:lnTo>
                    <a:pt x="1498" y="750"/>
                  </a:lnTo>
                  <a:lnTo>
                    <a:pt x="1498" y="757"/>
                  </a:lnTo>
                  <a:lnTo>
                    <a:pt x="1496" y="764"/>
                  </a:lnTo>
                  <a:lnTo>
                    <a:pt x="1496" y="771"/>
                  </a:lnTo>
                  <a:lnTo>
                    <a:pt x="1493" y="778"/>
                  </a:lnTo>
                  <a:lnTo>
                    <a:pt x="1491" y="785"/>
                  </a:lnTo>
                  <a:lnTo>
                    <a:pt x="1489" y="790"/>
                  </a:lnTo>
                  <a:lnTo>
                    <a:pt x="1486" y="797"/>
                  </a:lnTo>
                  <a:lnTo>
                    <a:pt x="1482" y="801"/>
                  </a:lnTo>
                  <a:lnTo>
                    <a:pt x="1479" y="801"/>
                  </a:lnTo>
                  <a:lnTo>
                    <a:pt x="1475" y="804"/>
                  </a:lnTo>
                  <a:lnTo>
                    <a:pt x="1472" y="804"/>
                  </a:lnTo>
                  <a:lnTo>
                    <a:pt x="1470" y="806"/>
                  </a:lnTo>
                  <a:lnTo>
                    <a:pt x="1465" y="806"/>
                  </a:lnTo>
                  <a:lnTo>
                    <a:pt x="1463" y="808"/>
                  </a:lnTo>
                  <a:lnTo>
                    <a:pt x="1460" y="808"/>
                  </a:lnTo>
                  <a:lnTo>
                    <a:pt x="1458" y="811"/>
                  </a:lnTo>
                  <a:lnTo>
                    <a:pt x="1453" y="811"/>
                  </a:lnTo>
                  <a:lnTo>
                    <a:pt x="1449" y="808"/>
                  </a:lnTo>
                  <a:lnTo>
                    <a:pt x="1446" y="808"/>
                  </a:lnTo>
                  <a:lnTo>
                    <a:pt x="1444" y="808"/>
                  </a:lnTo>
                  <a:lnTo>
                    <a:pt x="1442" y="808"/>
                  </a:lnTo>
                  <a:lnTo>
                    <a:pt x="1439" y="808"/>
                  </a:lnTo>
                  <a:lnTo>
                    <a:pt x="1437" y="808"/>
                  </a:lnTo>
                  <a:lnTo>
                    <a:pt x="1435" y="808"/>
                  </a:lnTo>
                  <a:lnTo>
                    <a:pt x="1432" y="811"/>
                  </a:lnTo>
                  <a:lnTo>
                    <a:pt x="1428" y="811"/>
                  </a:lnTo>
                  <a:lnTo>
                    <a:pt x="1425" y="813"/>
                  </a:lnTo>
                  <a:lnTo>
                    <a:pt x="1423" y="815"/>
                  </a:lnTo>
                  <a:lnTo>
                    <a:pt x="1423" y="818"/>
                  </a:lnTo>
                  <a:lnTo>
                    <a:pt x="1421" y="820"/>
                  </a:lnTo>
                  <a:lnTo>
                    <a:pt x="1418" y="822"/>
                  </a:lnTo>
                  <a:lnTo>
                    <a:pt x="1418" y="827"/>
                  </a:lnTo>
                  <a:lnTo>
                    <a:pt x="1416" y="832"/>
                  </a:lnTo>
                  <a:lnTo>
                    <a:pt x="1416" y="839"/>
                  </a:lnTo>
                  <a:lnTo>
                    <a:pt x="1416" y="846"/>
                  </a:lnTo>
                  <a:lnTo>
                    <a:pt x="1418" y="851"/>
                  </a:lnTo>
                  <a:lnTo>
                    <a:pt x="1421" y="855"/>
                  </a:lnTo>
                  <a:lnTo>
                    <a:pt x="1423" y="862"/>
                  </a:lnTo>
                  <a:lnTo>
                    <a:pt x="1428" y="867"/>
                  </a:lnTo>
                  <a:lnTo>
                    <a:pt x="1430" y="872"/>
                  </a:lnTo>
                  <a:lnTo>
                    <a:pt x="1432" y="876"/>
                  </a:lnTo>
                  <a:lnTo>
                    <a:pt x="1430" y="881"/>
                  </a:lnTo>
                  <a:lnTo>
                    <a:pt x="1430" y="886"/>
                  </a:lnTo>
                  <a:lnTo>
                    <a:pt x="1428" y="890"/>
                  </a:lnTo>
                  <a:lnTo>
                    <a:pt x="1421" y="897"/>
                  </a:lnTo>
                  <a:lnTo>
                    <a:pt x="1414" y="904"/>
                  </a:lnTo>
                  <a:lnTo>
                    <a:pt x="1407" y="909"/>
                  </a:lnTo>
                  <a:lnTo>
                    <a:pt x="1402" y="916"/>
                  </a:lnTo>
                  <a:lnTo>
                    <a:pt x="1402" y="919"/>
                  </a:lnTo>
                  <a:lnTo>
                    <a:pt x="1404" y="923"/>
                  </a:lnTo>
                  <a:lnTo>
                    <a:pt x="1409" y="928"/>
                  </a:lnTo>
                  <a:lnTo>
                    <a:pt x="1414" y="933"/>
                  </a:lnTo>
                  <a:lnTo>
                    <a:pt x="1416" y="937"/>
                  </a:lnTo>
                  <a:lnTo>
                    <a:pt x="1416" y="944"/>
                  </a:lnTo>
                  <a:lnTo>
                    <a:pt x="1414" y="949"/>
                  </a:lnTo>
                  <a:lnTo>
                    <a:pt x="1414" y="956"/>
                  </a:lnTo>
                  <a:lnTo>
                    <a:pt x="1411" y="961"/>
                  </a:lnTo>
                  <a:lnTo>
                    <a:pt x="1407" y="965"/>
                  </a:lnTo>
                  <a:lnTo>
                    <a:pt x="1404" y="970"/>
                  </a:lnTo>
                  <a:lnTo>
                    <a:pt x="1400" y="975"/>
                  </a:lnTo>
                  <a:lnTo>
                    <a:pt x="1395" y="975"/>
                  </a:lnTo>
                  <a:lnTo>
                    <a:pt x="1390" y="977"/>
                  </a:lnTo>
                  <a:lnTo>
                    <a:pt x="1386" y="979"/>
                  </a:lnTo>
                  <a:lnTo>
                    <a:pt x="1381" y="984"/>
                  </a:lnTo>
                  <a:lnTo>
                    <a:pt x="1376" y="987"/>
                  </a:lnTo>
                  <a:lnTo>
                    <a:pt x="1371" y="991"/>
                  </a:lnTo>
                  <a:lnTo>
                    <a:pt x="1369" y="996"/>
                  </a:lnTo>
                  <a:lnTo>
                    <a:pt x="1367" y="1001"/>
                  </a:lnTo>
                  <a:lnTo>
                    <a:pt x="1364" y="1012"/>
                  </a:lnTo>
                  <a:lnTo>
                    <a:pt x="1367" y="1022"/>
                  </a:lnTo>
                  <a:lnTo>
                    <a:pt x="1371" y="1031"/>
                  </a:lnTo>
                  <a:lnTo>
                    <a:pt x="1378" y="1040"/>
                  </a:lnTo>
                  <a:lnTo>
                    <a:pt x="1383" y="1050"/>
                  </a:lnTo>
                  <a:lnTo>
                    <a:pt x="1388" y="1059"/>
                  </a:lnTo>
                  <a:lnTo>
                    <a:pt x="1388" y="1071"/>
                  </a:lnTo>
                  <a:lnTo>
                    <a:pt x="1383" y="1083"/>
                  </a:lnTo>
                  <a:lnTo>
                    <a:pt x="1381" y="1087"/>
                  </a:lnTo>
                  <a:lnTo>
                    <a:pt x="1378" y="1094"/>
                  </a:lnTo>
                  <a:lnTo>
                    <a:pt x="1376" y="1099"/>
                  </a:lnTo>
                  <a:lnTo>
                    <a:pt x="1371" y="1104"/>
                  </a:lnTo>
                  <a:lnTo>
                    <a:pt x="1369" y="1111"/>
                  </a:lnTo>
                  <a:lnTo>
                    <a:pt x="1364" y="1115"/>
                  </a:lnTo>
                  <a:lnTo>
                    <a:pt x="1360" y="1120"/>
                  </a:lnTo>
                  <a:lnTo>
                    <a:pt x="1355" y="1122"/>
                  </a:lnTo>
                  <a:lnTo>
                    <a:pt x="1343" y="1127"/>
                  </a:lnTo>
                  <a:lnTo>
                    <a:pt x="1332" y="1129"/>
                  </a:lnTo>
                  <a:lnTo>
                    <a:pt x="1320" y="1132"/>
                  </a:lnTo>
                  <a:lnTo>
                    <a:pt x="1308" y="1134"/>
                  </a:lnTo>
                  <a:lnTo>
                    <a:pt x="1296" y="1137"/>
                  </a:lnTo>
                  <a:lnTo>
                    <a:pt x="1282" y="1139"/>
                  </a:lnTo>
                  <a:lnTo>
                    <a:pt x="1271" y="1141"/>
                  </a:lnTo>
                  <a:lnTo>
                    <a:pt x="1259" y="1144"/>
                  </a:lnTo>
                  <a:lnTo>
                    <a:pt x="1247" y="1146"/>
                  </a:lnTo>
                  <a:lnTo>
                    <a:pt x="1236" y="1148"/>
                  </a:lnTo>
                  <a:lnTo>
                    <a:pt x="1221" y="1148"/>
                  </a:lnTo>
                  <a:lnTo>
                    <a:pt x="1210" y="1148"/>
                  </a:lnTo>
                  <a:lnTo>
                    <a:pt x="1196" y="1151"/>
                  </a:lnTo>
                  <a:lnTo>
                    <a:pt x="1184" y="1155"/>
                  </a:lnTo>
                  <a:lnTo>
                    <a:pt x="1172" y="1160"/>
                  </a:lnTo>
                  <a:lnTo>
                    <a:pt x="1163" y="1169"/>
                  </a:lnTo>
                  <a:lnTo>
                    <a:pt x="1153" y="1179"/>
                  </a:lnTo>
                  <a:lnTo>
                    <a:pt x="1149" y="1188"/>
                  </a:lnTo>
                  <a:lnTo>
                    <a:pt x="1142" y="1200"/>
                  </a:lnTo>
                  <a:lnTo>
                    <a:pt x="1137" y="1212"/>
                  </a:lnTo>
                  <a:lnTo>
                    <a:pt x="1135" y="1223"/>
                  </a:lnTo>
                  <a:lnTo>
                    <a:pt x="1135" y="1235"/>
                  </a:lnTo>
                  <a:lnTo>
                    <a:pt x="1137" y="1249"/>
                  </a:lnTo>
                  <a:lnTo>
                    <a:pt x="1139" y="1261"/>
                  </a:lnTo>
                  <a:lnTo>
                    <a:pt x="1144" y="1279"/>
                  </a:lnTo>
                  <a:lnTo>
                    <a:pt x="1153" y="1296"/>
                  </a:lnTo>
                  <a:lnTo>
                    <a:pt x="1168" y="1310"/>
                  </a:lnTo>
                  <a:lnTo>
                    <a:pt x="1182" y="1322"/>
                  </a:lnTo>
                  <a:lnTo>
                    <a:pt x="1198" y="1331"/>
                  </a:lnTo>
                  <a:lnTo>
                    <a:pt x="1214" y="1340"/>
                  </a:lnTo>
                  <a:lnTo>
                    <a:pt x="1231" y="1350"/>
                  </a:lnTo>
                  <a:lnTo>
                    <a:pt x="1245" y="1359"/>
                  </a:lnTo>
                  <a:lnTo>
                    <a:pt x="1252" y="1362"/>
                  </a:lnTo>
                  <a:lnTo>
                    <a:pt x="1259" y="1364"/>
                  </a:lnTo>
                  <a:lnTo>
                    <a:pt x="1264" y="1366"/>
                  </a:lnTo>
                  <a:lnTo>
                    <a:pt x="1271" y="1369"/>
                  </a:lnTo>
                  <a:lnTo>
                    <a:pt x="1278" y="1371"/>
                  </a:lnTo>
                  <a:lnTo>
                    <a:pt x="1285" y="1373"/>
                  </a:lnTo>
                  <a:lnTo>
                    <a:pt x="1289" y="1376"/>
                  </a:lnTo>
                  <a:lnTo>
                    <a:pt x="1296" y="1380"/>
                  </a:lnTo>
                  <a:lnTo>
                    <a:pt x="1306" y="1385"/>
                  </a:lnTo>
                  <a:lnTo>
                    <a:pt x="1318" y="1390"/>
                  </a:lnTo>
                  <a:lnTo>
                    <a:pt x="1327" y="1394"/>
                  </a:lnTo>
                  <a:lnTo>
                    <a:pt x="1339" y="1399"/>
                  </a:lnTo>
                  <a:lnTo>
                    <a:pt x="1348" y="1406"/>
                  </a:lnTo>
                  <a:lnTo>
                    <a:pt x="1360" y="1411"/>
                  </a:lnTo>
                  <a:lnTo>
                    <a:pt x="1369" y="1418"/>
                  </a:lnTo>
                  <a:lnTo>
                    <a:pt x="1381" y="1422"/>
                  </a:lnTo>
                  <a:lnTo>
                    <a:pt x="1386" y="1427"/>
                  </a:lnTo>
                  <a:lnTo>
                    <a:pt x="1390" y="1430"/>
                  </a:lnTo>
                  <a:lnTo>
                    <a:pt x="1395" y="1434"/>
                  </a:lnTo>
                  <a:lnTo>
                    <a:pt x="1400" y="1437"/>
                  </a:lnTo>
                  <a:lnTo>
                    <a:pt x="1404" y="1439"/>
                  </a:lnTo>
                  <a:lnTo>
                    <a:pt x="1411" y="1441"/>
                  </a:lnTo>
                  <a:lnTo>
                    <a:pt x="1416" y="1446"/>
                  </a:lnTo>
                  <a:lnTo>
                    <a:pt x="1421" y="1448"/>
                  </a:lnTo>
                  <a:lnTo>
                    <a:pt x="1423" y="1451"/>
                  </a:lnTo>
                  <a:lnTo>
                    <a:pt x="1428" y="1453"/>
                  </a:lnTo>
                  <a:lnTo>
                    <a:pt x="1432" y="1455"/>
                  </a:lnTo>
                  <a:lnTo>
                    <a:pt x="1437" y="1458"/>
                  </a:lnTo>
                  <a:lnTo>
                    <a:pt x="1442" y="1460"/>
                  </a:lnTo>
                  <a:lnTo>
                    <a:pt x="1446" y="1462"/>
                  </a:lnTo>
                  <a:lnTo>
                    <a:pt x="1451" y="1465"/>
                  </a:lnTo>
                  <a:lnTo>
                    <a:pt x="1453" y="1469"/>
                  </a:lnTo>
                  <a:lnTo>
                    <a:pt x="1463" y="1474"/>
                  </a:lnTo>
                  <a:lnTo>
                    <a:pt x="1470" y="1476"/>
                  </a:lnTo>
                  <a:lnTo>
                    <a:pt x="1477" y="1479"/>
                  </a:lnTo>
                  <a:lnTo>
                    <a:pt x="1484" y="1483"/>
                  </a:lnTo>
                  <a:lnTo>
                    <a:pt x="1491" y="1486"/>
                  </a:lnTo>
                  <a:lnTo>
                    <a:pt x="1500" y="1490"/>
                  </a:lnTo>
                  <a:lnTo>
                    <a:pt x="1507" y="1495"/>
                  </a:lnTo>
                  <a:lnTo>
                    <a:pt x="1512" y="1500"/>
                  </a:lnTo>
                  <a:lnTo>
                    <a:pt x="1517" y="1500"/>
                  </a:lnTo>
                  <a:lnTo>
                    <a:pt x="1519" y="1500"/>
                  </a:lnTo>
                  <a:lnTo>
                    <a:pt x="1524" y="1502"/>
                  </a:lnTo>
                  <a:lnTo>
                    <a:pt x="1526" y="1505"/>
                  </a:lnTo>
                  <a:lnTo>
                    <a:pt x="1528" y="1505"/>
                  </a:lnTo>
                  <a:lnTo>
                    <a:pt x="1531" y="1507"/>
                  </a:lnTo>
                  <a:lnTo>
                    <a:pt x="1535" y="1507"/>
                  </a:lnTo>
                  <a:lnTo>
                    <a:pt x="1538" y="1507"/>
                  </a:lnTo>
                  <a:lnTo>
                    <a:pt x="1540" y="1512"/>
                  </a:lnTo>
                  <a:lnTo>
                    <a:pt x="1543" y="1514"/>
                  </a:lnTo>
                  <a:lnTo>
                    <a:pt x="1547" y="1514"/>
                  </a:lnTo>
                  <a:lnTo>
                    <a:pt x="1550" y="1516"/>
                  </a:lnTo>
                  <a:lnTo>
                    <a:pt x="1554" y="1516"/>
                  </a:lnTo>
                  <a:lnTo>
                    <a:pt x="1559" y="1519"/>
                  </a:lnTo>
                  <a:lnTo>
                    <a:pt x="1561" y="1519"/>
                  </a:lnTo>
                  <a:lnTo>
                    <a:pt x="1566" y="1523"/>
                  </a:lnTo>
                  <a:lnTo>
                    <a:pt x="1571" y="1523"/>
                  </a:lnTo>
                  <a:lnTo>
                    <a:pt x="1575" y="1526"/>
                  </a:lnTo>
                  <a:lnTo>
                    <a:pt x="1580" y="1526"/>
                  </a:lnTo>
                  <a:lnTo>
                    <a:pt x="1585" y="1528"/>
                  </a:lnTo>
                  <a:lnTo>
                    <a:pt x="1592" y="1528"/>
                  </a:lnTo>
                  <a:lnTo>
                    <a:pt x="1596" y="1530"/>
                  </a:lnTo>
                  <a:lnTo>
                    <a:pt x="1603" y="1530"/>
                  </a:lnTo>
                  <a:lnTo>
                    <a:pt x="1608" y="1530"/>
                  </a:lnTo>
                  <a:lnTo>
                    <a:pt x="1613" y="1533"/>
                  </a:lnTo>
                  <a:lnTo>
                    <a:pt x="1618" y="1533"/>
                  </a:lnTo>
                  <a:lnTo>
                    <a:pt x="1620" y="1535"/>
                  </a:lnTo>
                  <a:lnTo>
                    <a:pt x="1625" y="1535"/>
                  </a:lnTo>
                  <a:lnTo>
                    <a:pt x="1629" y="1535"/>
                  </a:lnTo>
                  <a:lnTo>
                    <a:pt x="1634" y="1535"/>
                  </a:lnTo>
                  <a:lnTo>
                    <a:pt x="1636" y="1537"/>
                  </a:lnTo>
                  <a:lnTo>
                    <a:pt x="1639" y="1542"/>
                  </a:lnTo>
                  <a:lnTo>
                    <a:pt x="1643" y="1551"/>
                  </a:lnTo>
                  <a:lnTo>
                    <a:pt x="1643" y="1561"/>
                  </a:lnTo>
                  <a:lnTo>
                    <a:pt x="1646" y="1570"/>
                  </a:lnTo>
                  <a:lnTo>
                    <a:pt x="1646" y="1580"/>
                  </a:lnTo>
                  <a:lnTo>
                    <a:pt x="1646" y="1591"/>
                  </a:lnTo>
                  <a:lnTo>
                    <a:pt x="1643" y="1601"/>
                  </a:lnTo>
                  <a:lnTo>
                    <a:pt x="1641" y="1610"/>
                  </a:lnTo>
                  <a:lnTo>
                    <a:pt x="1639" y="1619"/>
                  </a:lnTo>
                  <a:lnTo>
                    <a:pt x="1636" y="1626"/>
                  </a:lnTo>
                  <a:lnTo>
                    <a:pt x="1632" y="1633"/>
                  </a:lnTo>
                  <a:lnTo>
                    <a:pt x="1627" y="1643"/>
                  </a:lnTo>
                  <a:lnTo>
                    <a:pt x="1625" y="1650"/>
                  </a:lnTo>
                  <a:lnTo>
                    <a:pt x="1620" y="1659"/>
                  </a:lnTo>
                  <a:lnTo>
                    <a:pt x="1613" y="1666"/>
                  </a:lnTo>
                  <a:lnTo>
                    <a:pt x="1606" y="1671"/>
                  </a:lnTo>
                  <a:lnTo>
                    <a:pt x="1596" y="1676"/>
                  </a:lnTo>
                  <a:lnTo>
                    <a:pt x="1589" y="1678"/>
                  </a:lnTo>
                  <a:lnTo>
                    <a:pt x="1585" y="1683"/>
                  </a:lnTo>
                  <a:lnTo>
                    <a:pt x="1578" y="1687"/>
                  </a:lnTo>
                  <a:lnTo>
                    <a:pt x="1571" y="1694"/>
                  </a:lnTo>
                  <a:lnTo>
                    <a:pt x="1566" y="1699"/>
                  </a:lnTo>
                  <a:lnTo>
                    <a:pt x="1559" y="1704"/>
                  </a:lnTo>
                  <a:lnTo>
                    <a:pt x="1554" y="1708"/>
                  </a:lnTo>
                  <a:lnTo>
                    <a:pt x="1547" y="1713"/>
                  </a:lnTo>
                  <a:lnTo>
                    <a:pt x="1543" y="1720"/>
                  </a:lnTo>
                  <a:lnTo>
                    <a:pt x="1538" y="1727"/>
                  </a:lnTo>
                  <a:lnTo>
                    <a:pt x="1533" y="1734"/>
                  </a:lnTo>
                  <a:lnTo>
                    <a:pt x="1528" y="1741"/>
                  </a:lnTo>
                  <a:lnTo>
                    <a:pt x="1524" y="1748"/>
                  </a:lnTo>
                  <a:lnTo>
                    <a:pt x="1521" y="1755"/>
                  </a:lnTo>
                  <a:lnTo>
                    <a:pt x="1517" y="1762"/>
                  </a:lnTo>
                  <a:lnTo>
                    <a:pt x="1517" y="1769"/>
                  </a:lnTo>
                  <a:lnTo>
                    <a:pt x="1507" y="1783"/>
                  </a:lnTo>
                  <a:lnTo>
                    <a:pt x="1500" y="1795"/>
                  </a:lnTo>
                  <a:lnTo>
                    <a:pt x="1491" y="1807"/>
                  </a:lnTo>
                  <a:lnTo>
                    <a:pt x="1482" y="1819"/>
                  </a:lnTo>
                  <a:lnTo>
                    <a:pt x="1470" y="1828"/>
                  </a:lnTo>
                  <a:lnTo>
                    <a:pt x="1460" y="1837"/>
                  </a:lnTo>
                  <a:lnTo>
                    <a:pt x="1449" y="1847"/>
                  </a:lnTo>
                  <a:lnTo>
                    <a:pt x="1435" y="1851"/>
                  </a:lnTo>
                  <a:lnTo>
                    <a:pt x="1430" y="1856"/>
                  </a:lnTo>
                  <a:lnTo>
                    <a:pt x="1423" y="1861"/>
                  </a:lnTo>
                  <a:lnTo>
                    <a:pt x="1418" y="1865"/>
                  </a:lnTo>
                  <a:lnTo>
                    <a:pt x="1411" y="1868"/>
                  </a:lnTo>
                  <a:lnTo>
                    <a:pt x="1404" y="1872"/>
                  </a:lnTo>
                  <a:lnTo>
                    <a:pt x="1400" y="1877"/>
                  </a:lnTo>
                  <a:lnTo>
                    <a:pt x="1395" y="1884"/>
                  </a:lnTo>
                  <a:lnTo>
                    <a:pt x="1393" y="1891"/>
                  </a:lnTo>
                  <a:lnTo>
                    <a:pt x="1402" y="1910"/>
                  </a:lnTo>
                  <a:lnTo>
                    <a:pt x="1409" y="1926"/>
                  </a:lnTo>
                  <a:lnTo>
                    <a:pt x="1418" y="1943"/>
                  </a:lnTo>
                  <a:lnTo>
                    <a:pt x="1423" y="1962"/>
                  </a:lnTo>
                  <a:lnTo>
                    <a:pt x="1430" y="1980"/>
                  </a:lnTo>
                  <a:lnTo>
                    <a:pt x="1437" y="1997"/>
                  </a:lnTo>
                  <a:lnTo>
                    <a:pt x="1442" y="2015"/>
                  </a:lnTo>
                  <a:lnTo>
                    <a:pt x="1446" y="2034"/>
                  </a:lnTo>
                  <a:lnTo>
                    <a:pt x="1449" y="2039"/>
                  </a:lnTo>
                  <a:lnTo>
                    <a:pt x="1451" y="2041"/>
                  </a:lnTo>
                  <a:lnTo>
                    <a:pt x="1451" y="2046"/>
                  </a:lnTo>
                  <a:lnTo>
                    <a:pt x="1451" y="2048"/>
                  </a:lnTo>
                  <a:lnTo>
                    <a:pt x="1451" y="2051"/>
                  </a:lnTo>
                  <a:lnTo>
                    <a:pt x="1451" y="2055"/>
                  </a:lnTo>
                  <a:lnTo>
                    <a:pt x="1451" y="2058"/>
                  </a:lnTo>
                  <a:lnTo>
                    <a:pt x="1451" y="2062"/>
                  </a:lnTo>
                  <a:lnTo>
                    <a:pt x="1456" y="2072"/>
                  </a:lnTo>
                  <a:lnTo>
                    <a:pt x="1458" y="2079"/>
                  </a:lnTo>
                  <a:lnTo>
                    <a:pt x="1460" y="2088"/>
                  </a:lnTo>
                  <a:lnTo>
                    <a:pt x="1460" y="2098"/>
                  </a:lnTo>
                  <a:lnTo>
                    <a:pt x="1463" y="2107"/>
                  </a:lnTo>
                  <a:lnTo>
                    <a:pt x="1465" y="2114"/>
                  </a:lnTo>
                  <a:lnTo>
                    <a:pt x="1465" y="2123"/>
                  </a:lnTo>
                  <a:lnTo>
                    <a:pt x="1468" y="2133"/>
                  </a:lnTo>
                  <a:lnTo>
                    <a:pt x="1468" y="2140"/>
                  </a:lnTo>
                  <a:lnTo>
                    <a:pt x="1470" y="2147"/>
                  </a:lnTo>
                  <a:lnTo>
                    <a:pt x="1470" y="2154"/>
                  </a:lnTo>
                  <a:lnTo>
                    <a:pt x="1472" y="2163"/>
                  </a:lnTo>
                  <a:lnTo>
                    <a:pt x="1472" y="2170"/>
                  </a:lnTo>
                  <a:lnTo>
                    <a:pt x="1475" y="2177"/>
                  </a:lnTo>
                  <a:lnTo>
                    <a:pt x="1477" y="2184"/>
                  </a:lnTo>
                  <a:lnTo>
                    <a:pt x="1477" y="2191"/>
                  </a:lnTo>
                  <a:lnTo>
                    <a:pt x="1477" y="2215"/>
                  </a:lnTo>
                  <a:lnTo>
                    <a:pt x="1479" y="2238"/>
                  </a:lnTo>
                  <a:lnTo>
                    <a:pt x="1482" y="2262"/>
                  </a:lnTo>
                  <a:lnTo>
                    <a:pt x="1484" y="2285"/>
                  </a:lnTo>
                  <a:lnTo>
                    <a:pt x="1486" y="2308"/>
                  </a:lnTo>
                  <a:lnTo>
                    <a:pt x="1489" y="2332"/>
                  </a:lnTo>
                  <a:lnTo>
                    <a:pt x="1489" y="2358"/>
                  </a:lnTo>
                  <a:lnTo>
                    <a:pt x="1489" y="2383"/>
                  </a:lnTo>
                  <a:lnTo>
                    <a:pt x="1489" y="2405"/>
                  </a:lnTo>
                  <a:lnTo>
                    <a:pt x="1491" y="2426"/>
                  </a:lnTo>
                  <a:lnTo>
                    <a:pt x="1491" y="2447"/>
                  </a:lnTo>
                  <a:lnTo>
                    <a:pt x="1491" y="2470"/>
                  </a:lnTo>
                  <a:lnTo>
                    <a:pt x="1491" y="2491"/>
                  </a:lnTo>
                  <a:lnTo>
                    <a:pt x="1491" y="2512"/>
                  </a:lnTo>
                  <a:lnTo>
                    <a:pt x="1493" y="2533"/>
                  </a:lnTo>
                  <a:lnTo>
                    <a:pt x="1496" y="2557"/>
                  </a:lnTo>
                  <a:lnTo>
                    <a:pt x="1496" y="2571"/>
                  </a:lnTo>
                  <a:lnTo>
                    <a:pt x="1498" y="2585"/>
                  </a:lnTo>
                  <a:lnTo>
                    <a:pt x="1500" y="2599"/>
                  </a:lnTo>
                  <a:lnTo>
                    <a:pt x="1503" y="2613"/>
                  </a:lnTo>
                  <a:lnTo>
                    <a:pt x="1505" y="2627"/>
                  </a:lnTo>
                  <a:lnTo>
                    <a:pt x="1505" y="2641"/>
                  </a:lnTo>
                  <a:lnTo>
                    <a:pt x="1507" y="2655"/>
                  </a:lnTo>
                  <a:lnTo>
                    <a:pt x="1507" y="2669"/>
                  </a:lnTo>
                  <a:lnTo>
                    <a:pt x="1507" y="2674"/>
                  </a:lnTo>
                  <a:lnTo>
                    <a:pt x="1507" y="2679"/>
                  </a:lnTo>
                  <a:lnTo>
                    <a:pt x="1507" y="2683"/>
                  </a:lnTo>
                  <a:lnTo>
                    <a:pt x="1507" y="2688"/>
                  </a:lnTo>
                  <a:lnTo>
                    <a:pt x="1507" y="2693"/>
                  </a:lnTo>
                  <a:lnTo>
                    <a:pt x="1507" y="2698"/>
                  </a:lnTo>
                  <a:lnTo>
                    <a:pt x="1505" y="2702"/>
                  </a:lnTo>
                  <a:lnTo>
                    <a:pt x="1505" y="2707"/>
                  </a:lnTo>
                  <a:lnTo>
                    <a:pt x="1505" y="2709"/>
                  </a:lnTo>
                  <a:lnTo>
                    <a:pt x="1503" y="2714"/>
                  </a:lnTo>
                  <a:lnTo>
                    <a:pt x="1503" y="2719"/>
                  </a:lnTo>
                  <a:lnTo>
                    <a:pt x="1500" y="2723"/>
                  </a:lnTo>
                  <a:lnTo>
                    <a:pt x="1498" y="2728"/>
                  </a:lnTo>
                  <a:lnTo>
                    <a:pt x="1496" y="2730"/>
                  </a:lnTo>
                  <a:lnTo>
                    <a:pt x="1491" y="2735"/>
                  </a:lnTo>
                  <a:lnTo>
                    <a:pt x="1489" y="2737"/>
                  </a:lnTo>
                  <a:lnTo>
                    <a:pt x="1484" y="2740"/>
                  </a:lnTo>
                  <a:lnTo>
                    <a:pt x="1482" y="2740"/>
                  </a:lnTo>
                  <a:lnTo>
                    <a:pt x="1479" y="2742"/>
                  </a:lnTo>
                  <a:lnTo>
                    <a:pt x="1477" y="2742"/>
                  </a:lnTo>
                  <a:lnTo>
                    <a:pt x="1472" y="2744"/>
                  </a:lnTo>
                  <a:lnTo>
                    <a:pt x="1470" y="2744"/>
                  </a:lnTo>
                  <a:lnTo>
                    <a:pt x="1468" y="2747"/>
                  </a:lnTo>
                  <a:lnTo>
                    <a:pt x="1465" y="2749"/>
                  </a:lnTo>
                  <a:lnTo>
                    <a:pt x="1449" y="2749"/>
                  </a:lnTo>
                  <a:lnTo>
                    <a:pt x="1435" y="2747"/>
                  </a:lnTo>
                  <a:lnTo>
                    <a:pt x="1421" y="2747"/>
                  </a:lnTo>
                  <a:lnTo>
                    <a:pt x="1404" y="2742"/>
                  </a:lnTo>
                  <a:lnTo>
                    <a:pt x="1393" y="2737"/>
                  </a:lnTo>
                  <a:lnTo>
                    <a:pt x="1378" y="2730"/>
                  </a:lnTo>
                  <a:lnTo>
                    <a:pt x="1367" y="2721"/>
                  </a:lnTo>
                  <a:lnTo>
                    <a:pt x="1355" y="2709"/>
                  </a:lnTo>
                  <a:lnTo>
                    <a:pt x="1346" y="2700"/>
                  </a:lnTo>
                  <a:lnTo>
                    <a:pt x="1336" y="2693"/>
                  </a:lnTo>
                  <a:lnTo>
                    <a:pt x="1327" y="2683"/>
                  </a:lnTo>
                  <a:lnTo>
                    <a:pt x="1318" y="2674"/>
                  </a:lnTo>
                  <a:lnTo>
                    <a:pt x="1306" y="2667"/>
                  </a:lnTo>
                  <a:lnTo>
                    <a:pt x="1296" y="2658"/>
                  </a:lnTo>
                  <a:lnTo>
                    <a:pt x="1287" y="2651"/>
                  </a:lnTo>
                  <a:lnTo>
                    <a:pt x="1275" y="2644"/>
                  </a:lnTo>
                  <a:lnTo>
                    <a:pt x="1275" y="2639"/>
                  </a:lnTo>
                  <a:lnTo>
                    <a:pt x="1273" y="2637"/>
                  </a:lnTo>
                  <a:lnTo>
                    <a:pt x="1271" y="2634"/>
                  </a:lnTo>
                  <a:lnTo>
                    <a:pt x="1266" y="2632"/>
                  </a:lnTo>
                  <a:lnTo>
                    <a:pt x="1264" y="2632"/>
                  </a:lnTo>
                  <a:lnTo>
                    <a:pt x="1261" y="2630"/>
                  </a:lnTo>
                  <a:lnTo>
                    <a:pt x="1259" y="2627"/>
                  </a:lnTo>
                  <a:lnTo>
                    <a:pt x="1257" y="2625"/>
                  </a:lnTo>
                  <a:lnTo>
                    <a:pt x="1243" y="2616"/>
                  </a:lnTo>
                  <a:lnTo>
                    <a:pt x="1228" y="2606"/>
                  </a:lnTo>
                  <a:lnTo>
                    <a:pt x="1217" y="2597"/>
                  </a:lnTo>
                  <a:lnTo>
                    <a:pt x="1203" y="2587"/>
                  </a:lnTo>
                  <a:lnTo>
                    <a:pt x="1191" y="2576"/>
                  </a:lnTo>
                  <a:lnTo>
                    <a:pt x="1177" y="2566"/>
                  </a:lnTo>
                  <a:lnTo>
                    <a:pt x="1165" y="2557"/>
                  </a:lnTo>
                  <a:lnTo>
                    <a:pt x="1151" y="2545"/>
                  </a:lnTo>
                  <a:lnTo>
                    <a:pt x="1144" y="2543"/>
                  </a:lnTo>
                  <a:lnTo>
                    <a:pt x="1137" y="2538"/>
                  </a:lnTo>
                  <a:lnTo>
                    <a:pt x="1130" y="2533"/>
                  </a:lnTo>
                  <a:lnTo>
                    <a:pt x="1125" y="2529"/>
                  </a:lnTo>
                  <a:lnTo>
                    <a:pt x="1118" y="2524"/>
                  </a:lnTo>
                  <a:lnTo>
                    <a:pt x="1111" y="2519"/>
                  </a:lnTo>
                  <a:lnTo>
                    <a:pt x="1104" y="2517"/>
                  </a:lnTo>
                  <a:lnTo>
                    <a:pt x="1097" y="2515"/>
                  </a:lnTo>
                  <a:lnTo>
                    <a:pt x="1086" y="2508"/>
                  </a:lnTo>
                  <a:lnTo>
                    <a:pt x="1078" y="2498"/>
                  </a:lnTo>
                  <a:lnTo>
                    <a:pt x="1071" y="2489"/>
                  </a:lnTo>
                  <a:lnTo>
                    <a:pt x="1067" y="2480"/>
                  </a:lnTo>
                  <a:lnTo>
                    <a:pt x="1060" y="2468"/>
                  </a:lnTo>
                  <a:lnTo>
                    <a:pt x="1055" y="2456"/>
                  </a:lnTo>
                  <a:lnTo>
                    <a:pt x="1050" y="2447"/>
                  </a:lnTo>
                  <a:lnTo>
                    <a:pt x="1043" y="2435"/>
                  </a:lnTo>
                  <a:lnTo>
                    <a:pt x="1036" y="2412"/>
                  </a:lnTo>
                  <a:lnTo>
                    <a:pt x="1029" y="2386"/>
                  </a:lnTo>
                  <a:lnTo>
                    <a:pt x="1025" y="2360"/>
                  </a:lnTo>
                  <a:lnTo>
                    <a:pt x="1022" y="2334"/>
                  </a:lnTo>
                  <a:lnTo>
                    <a:pt x="1018" y="2308"/>
                  </a:lnTo>
                  <a:lnTo>
                    <a:pt x="1018" y="2280"/>
                  </a:lnTo>
                  <a:lnTo>
                    <a:pt x="1015" y="2255"/>
                  </a:lnTo>
                  <a:lnTo>
                    <a:pt x="1015" y="2229"/>
                  </a:lnTo>
                  <a:lnTo>
                    <a:pt x="1013" y="2215"/>
                  </a:lnTo>
                  <a:lnTo>
                    <a:pt x="1011" y="2203"/>
                  </a:lnTo>
                  <a:lnTo>
                    <a:pt x="1011" y="2191"/>
                  </a:lnTo>
                  <a:lnTo>
                    <a:pt x="1011" y="2177"/>
                  </a:lnTo>
                  <a:lnTo>
                    <a:pt x="1008" y="2165"/>
                  </a:lnTo>
                  <a:lnTo>
                    <a:pt x="1008" y="2154"/>
                  </a:lnTo>
                  <a:lnTo>
                    <a:pt x="1006" y="2140"/>
                  </a:lnTo>
                  <a:lnTo>
                    <a:pt x="1003" y="2128"/>
                  </a:lnTo>
                  <a:lnTo>
                    <a:pt x="1006" y="2126"/>
                  </a:lnTo>
                  <a:lnTo>
                    <a:pt x="1006" y="2126"/>
                  </a:lnTo>
                  <a:lnTo>
                    <a:pt x="1006" y="2123"/>
                  </a:lnTo>
                  <a:lnTo>
                    <a:pt x="1006" y="2121"/>
                  </a:lnTo>
                  <a:lnTo>
                    <a:pt x="1003" y="2119"/>
                  </a:lnTo>
                  <a:lnTo>
                    <a:pt x="1003" y="2116"/>
                  </a:lnTo>
                  <a:lnTo>
                    <a:pt x="1003" y="2114"/>
                  </a:lnTo>
                  <a:lnTo>
                    <a:pt x="1001" y="2114"/>
                  </a:lnTo>
                  <a:lnTo>
                    <a:pt x="999" y="2098"/>
                  </a:lnTo>
                  <a:lnTo>
                    <a:pt x="994" y="2083"/>
                  </a:lnTo>
                  <a:lnTo>
                    <a:pt x="989" y="2067"/>
                  </a:lnTo>
                  <a:lnTo>
                    <a:pt x="982" y="2053"/>
                  </a:lnTo>
                  <a:lnTo>
                    <a:pt x="978" y="2039"/>
                  </a:lnTo>
                  <a:lnTo>
                    <a:pt x="973" y="2023"/>
                  </a:lnTo>
                  <a:lnTo>
                    <a:pt x="966" y="2008"/>
                  </a:lnTo>
                  <a:lnTo>
                    <a:pt x="961" y="1994"/>
                  </a:lnTo>
                  <a:lnTo>
                    <a:pt x="957" y="1983"/>
                  </a:lnTo>
                  <a:lnTo>
                    <a:pt x="950" y="1976"/>
                  </a:lnTo>
                  <a:lnTo>
                    <a:pt x="940" y="1971"/>
                  </a:lnTo>
                  <a:lnTo>
                    <a:pt x="929" y="1969"/>
                  </a:lnTo>
                  <a:lnTo>
                    <a:pt x="919" y="1966"/>
                  </a:lnTo>
                  <a:lnTo>
                    <a:pt x="907" y="1962"/>
                  </a:lnTo>
                  <a:lnTo>
                    <a:pt x="898" y="1957"/>
                  </a:lnTo>
                  <a:lnTo>
                    <a:pt x="889" y="1952"/>
                  </a:lnTo>
                  <a:lnTo>
                    <a:pt x="884" y="1950"/>
                  </a:lnTo>
                  <a:lnTo>
                    <a:pt x="879" y="1950"/>
                  </a:lnTo>
                  <a:lnTo>
                    <a:pt x="875" y="1948"/>
                  </a:lnTo>
                  <a:lnTo>
                    <a:pt x="872" y="1945"/>
                  </a:lnTo>
                  <a:lnTo>
                    <a:pt x="868" y="1943"/>
                  </a:lnTo>
                  <a:lnTo>
                    <a:pt x="863" y="1940"/>
                  </a:lnTo>
                  <a:lnTo>
                    <a:pt x="861" y="1938"/>
                  </a:lnTo>
                  <a:lnTo>
                    <a:pt x="856" y="1936"/>
                  </a:lnTo>
                  <a:lnTo>
                    <a:pt x="856" y="1936"/>
                  </a:lnTo>
                  <a:lnTo>
                    <a:pt x="854" y="1936"/>
                  </a:lnTo>
                  <a:lnTo>
                    <a:pt x="851" y="1936"/>
                  </a:lnTo>
                  <a:lnTo>
                    <a:pt x="851" y="1936"/>
                  </a:lnTo>
                  <a:lnTo>
                    <a:pt x="849" y="1936"/>
                  </a:lnTo>
                  <a:lnTo>
                    <a:pt x="849" y="1938"/>
                  </a:lnTo>
                  <a:lnTo>
                    <a:pt x="846" y="1938"/>
                  </a:lnTo>
                  <a:lnTo>
                    <a:pt x="846" y="1938"/>
                  </a:lnTo>
                  <a:lnTo>
                    <a:pt x="842" y="1938"/>
                  </a:lnTo>
                  <a:lnTo>
                    <a:pt x="837" y="1938"/>
                  </a:lnTo>
                  <a:lnTo>
                    <a:pt x="832" y="1938"/>
                  </a:lnTo>
                  <a:lnTo>
                    <a:pt x="830" y="1938"/>
                  </a:lnTo>
                  <a:lnTo>
                    <a:pt x="825" y="1938"/>
                  </a:lnTo>
                  <a:lnTo>
                    <a:pt x="821" y="1938"/>
                  </a:lnTo>
                  <a:lnTo>
                    <a:pt x="816" y="1938"/>
                  </a:lnTo>
                  <a:lnTo>
                    <a:pt x="814" y="1940"/>
                  </a:lnTo>
                  <a:lnTo>
                    <a:pt x="811" y="1938"/>
                  </a:lnTo>
                  <a:lnTo>
                    <a:pt x="807" y="1938"/>
                  </a:lnTo>
                  <a:lnTo>
                    <a:pt x="804" y="1938"/>
                  </a:lnTo>
                  <a:lnTo>
                    <a:pt x="800" y="1938"/>
                  </a:lnTo>
                  <a:lnTo>
                    <a:pt x="797" y="1938"/>
                  </a:lnTo>
                  <a:lnTo>
                    <a:pt x="795" y="1938"/>
                  </a:lnTo>
                  <a:lnTo>
                    <a:pt x="790" y="1938"/>
                  </a:lnTo>
                  <a:lnTo>
                    <a:pt x="788" y="1940"/>
                  </a:lnTo>
                  <a:lnTo>
                    <a:pt x="788" y="1945"/>
                  </a:lnTo>
                  <a:lnTo>
                    <a:pt x="786" y="1948"/>
                  </a:lnTo>
                  <a:lnTo>
                    <a:pt x="781" y="1950"/>
                  </a:lnTo>
                  <a:lnTo>
                    <a:pt x="779" y="1952"/>
                  </a:lnTo>
                  <a:lnTo>
                    <a:pt x="774" y="1952"/>
                  </a:lnTo>
                  <a:lnTo>
                    <a:pt x="774" y="1955"/>
                  </a:lnTo>
                  <a:lnTo>
                    <a:pt x="771" y="1959"/>
                  </a:lnTo>
                  <a:lnTo>
                    <a:pt x="774" y="1964"/>
                  </a:lnTo>
                  <a:lnTo>
                    <a:pt x="774" y="1969"/>
                  </a:lnTo>
                  <a:lnTo>
                    <a:pt x="774" y="1976"/>
                  </a:lnTo>
                  <a:lnTo>
                    <a:pt x="774" y="1983"/>
                  </a:lnTo>
                  <a:lnTo>
                    <a:pt x="774" y="1990"/>
                  </a:lnTo>
                  <a:lnTo>
                    <a:pt x="774" y="1997"/>
                  </a:lnTo>
                  <a:lnTo>
                    <a:pt x="776" y="2006"/>
                  </a:lnTo>
                  <a:lnTo>
                    <a:pt x="776" y="2013"/>
                  </a:lnTo>
                  <a:lnTo>
                    <a:pt x="776" y="2020"/>
                  </a:lnTo>
                  <a:lnTo>
                    <a:pt x="779" y="2023"/>
                  </a:lnTo>
                  <a:lnTo>
                    <a:pt x="781" y="2025"/>
                  </a:lnTo>
                  <a:lnTo>
                    <a:pt x="781" y="2027"/>
                  </a:lnTo>
                  <a:lnTo>
                    <a:pt x="781" y="2032"/>
                  </a:lnTo>
                  <a:lnTo>
                    <a:pt x="781" y="2034"/>
                  </a:lnTo>
                  <a:lnTo>
                    <a:pt x="781" y="2039"/>
                  </a:lnTo>
                  <a:lnTo>
                    <a:pt x="781" y="2041"/>
                  </a:lnTo>
                  <a:lnTo>
                    <a:pt x="783" y="2046"/>
                  </a:lnTo>
                  <a:lnTo>
                    <a:pt x="783" y="2055"/>
                  </a:lnTo>
                  <a:lnTo>
                    <a:pt x="783" y="2067"/>
                  </a:lnTo>
                  <a:lnTo>
                    <a:pt x="786" y="2076"/>
                  </a:lnTo>
                  <a:lnTo>
                    <a:pt x="786" y="2088"/>
                  </a:lnTo>
                  <a:lnTo>
                    <a:pt x="786" y="2098"/>
                  </a:lnTo>
                  <a:lnTo>
                    <a:pt x="786" y="2109"/>
                  </a:lnTo>
                  <a:lnTo>
                    <a:pt x="786" y="2121"/>
                  </a:lnTo>
                  <a:lnTo>
                    <a:pt x="786" y="2130"/>
                  </a:lnTo>
                  <a:lnTo>
                    <a:pt x="788" y="2130"/>
                  </a:lnTo>
                  <a:lnTo>
                    <a:pt x="786" y="2147"/>
                  </a:lnTo>
                  <a:lnTo>
                    <a:pt x="783" y="2163"/>
                  </a:lnTo>
                  <a:lnTo>
                    <a:pt x="781" y="2177"/>
                  </a:lnTo>
                  <a:lnTo>
                    <a:pt x="776" y="2194"/>
                  </a:lnTo>
                  <a:lnTo>
                    <a:pt x="774" y="2208"/>
                  </a:lnTo>
                  <a:lnTo>
                    <a:pt x="769" y="2222"/>
                  </a:lnTo>
                  <a:lnTo>
                    <a:pt x="767" y="2238"/>
                  </a:lnTo>
                  <a:lnTo>
                    <a:pt x="764" y="2252"/>
                  </a:lnTo>
                  <a:lnTo>
                    <a:pt x="760" y="2264"/>
                  </a:lnTo>
                  <a:lnTo>
                    <a:pt x="757" y="2273"/>
                  </a:lnTo>
                  <a:lnTo>
                    <a:pt x="757" y="2285"/>
                  </a:lnTo>
                  <a:lnTo>
                    <a:pt x="757" y="2297"/>
                  </a:lnTo>
                  <a:lnTo>
                    <a:pt x="757" y="2308"/>
                  </a:lnTo>
                  <a:lnTo>
                    <a:pt x="755" y="2318"/>
                  </a:lnTo>
                  <a:lnTo>
                    <a:pt x="753" y="2330"/>
                  </a:lnTo>
                  <a:lnTo>
                    <a:pt x="750" y="2341"/>
                  </a:lnTo>
                  <a:lnTo>
                    <a:pt x="748" y="2348"/>
                  </a:lnTo>
                  <a:lnTo>
                    <a:pt x="746" y="2358"/>
                  </a:lnTo>
                  <a:lnTo>
                    <a:pt x="743" y="2369"/>
                  </a:lnTo>
                  <a:lnTo>
                    <a:pt x="741" y="2379"/>
                  </a:lnTo>
                  <a:lnTo>
                    <a:pt x="736" y="2388"/>
                  </a:lnTo>
                  <a:lnTo>
                    <a:pt x="734" y="2395"/>
                  </a:lnTo>
                  <a:lnTo>
                    <a:pt x="732" y="2405"/>
                  </a:lnTo>
                  <a:lnTo>
                    <a:pt x="727" y="2414"/>
                  </a:lnTo>
                  <a:lnTo>
                    <a:pt x="718" y="2423"/>
                  </a:lnTo>
                  <a:lnTo>
                    <a:pt x="711" y="2433"/>
                  </a:lnTo>
                  <a:lnTo>
                    <a:pt x="704" y="2442"/>
                  </a:lnTo>
                  <a:lnTo>
                    <a:pt x="694" y="2451"/>
                  </a:lnTo>
                  <a:lnTo>
                    <a:pt x="687" y="2461"/>
                  </a:lnTo>
                  <a:lnTo>
                    <a:pt x="678" y="2468"/>
                  </a:lnTo>
                  <a:lnTo>
                    <a:pt x="671" y="2477"/>
                  </a:lnTo>
                  <a:lnTo>
                    <a:pt x="659" y="2484"/>
                  </a:lnTo>
                  <a:lnTo>
                    <a:pt x="650" y="2487"/>
                  </a:lnTo>
                  <a:lnTo>
                    <a:pt x="643" y="2489"/>
                  </a:lnTo>
                  <a:lnTo>
                    <a:pt x="633" y="2494"/>
                  </a:lnTo>
                  <a:lnTo>
                    <a:pt x="626" y="2496"/>
                  </a:lnTo>
                  <a:lnTo>
                    <a:pt x="617" y="2498"/>
                  </a:lnTo>
                  <a:lnTo>
                    <a:pt x="610" y="2503"/>
                  </a:lnTo>
                  <a:lnTo>
                    <a:pt x="600" y="2505"/>
                  </a:lnTo>
                  <a:lnTo>
                    <a:pt x="593" y="2510"/>
                  </a:lnTo>
                  <a:lnTo>
                    <a:pt x="577" y="2517"/>
                  </a:lnTo>
                  <a:lnTo>
                    <a:pt x="563" y="2524"/>
                  </a:lnTo>
                  <a:lnTo>
                    <a:pt x="549" y="2531"/>
                  </a:lnTo>
                  <a:lnTo>
                    <a:pt x="535" y="2538"/>
                  </a:lnTo>
                  <a:lnTo>
                    <a:pt x="521" y="2545"/>
                  </a:lnTo>
                  <a:lnTo>
                    <a:pt x="507" y="2552"/>
                  </a:lnTo>
                  <a:lnTo>
                    <a:pt x="493" y="2559"/>
                  </a:lnTo>
                  <a:lnTo>
                    <a:pt x="479" y="2569"/>
                  </a:lnTo>
                  <a:lnTo>
                    <a:pt x="457" y="2583"/>
                  </a:lnTo>
                  <a:lnTo>
                    <a:pt x="436" y="2597"/>
                  </a:lnTo>
                  <a:lnTo>
                    <a:pt x="418" y="2613"/>
                  </a:lnTo>
                  <a:lnTo>
                    <a:pt x="397" y="2630"/>
                  </a:lnTo>
                  <a:lnTo>
                    <a:pt x="378" y="2646"/>
                  </a:lnTo>
                  <a:lnTo>
                    <a:pt x="359" y="2662"/>
                  </a:lnTo>
                  <a:lnTo>
                    <a:pt x="340" y="2679"/>
                  </a:lnTo>
                  <a:lnTo>
                    <a:pt x="322" y="2695"/>
                  </a:lnTo>
                  <a:lnTo>
                    <a:pt x="319" y="2695"/>
                  </a:lnTo>
                  <a:lnTo>
                    <a:pt x="319" y="2693"/>
                  </a:lnTo>
                  <a:lnTo>
                    <a:pt x="317" y="2693"/>
                  </a:lnTo>
                  <a:lnTo>
                    <a:pt x="314" y="2693"/>
                  </a:lnTo>
                  <a:lnTo>
                    <a:pt x="312" y="2693"/>
                  </a:lnTo>
                  <a:lnTo>
                    <a:pt x="312" y="2693"/>
                  </a:lnTo>
                  <a:lnTo>
                    <a:pt x="310" y="2693"/>
                  </a:lnTo>
                  <a:lnTo>
                    <a:pt x="307" y="2693"/>
                  </a:lnTo>
                  <a:lnTo>
                    <a:pt x="303" y="2695"/>
                  </a:lnTo>
                  <a:lnTo>
                    <a:pt x="298" y="2698"/>
                  </a:lnTo>
                  <a:lnTo>
                    <a:pt x="296" y="2700"/>
                  </a:lnTo>
                  <a:lnTo>
                    <a:pt x="289" y="2700"/>
                  </a:lnTo>
                  <a:lnTo>
                    <a:pt x="284" y="2700"/>
                  </a:lnTo>
                  <a:lnTo>
                    <a:pt x="279" y="2702"/>
                  </a:lnTo>
                  <a:lnTo>
                    <a:pt x="275" y="2702"/>
                  </a:lnTo>
                  <a:lnTo>
                    <a:pt x="270" y="2705"/>
                  </a:lnTo>
                  <a:lnTo>
                    <a:pt x="268" y="2702"/>
                  </a:lnTo>
                  <a:lnTo>
                    <a:pt x="263" y="2702"/>
                  </a:lnTo>
                  <a:lnTo>
                    <a:pt x="258" y="2702"/>
                  </a:lnTo>
                  <a:lnTo>
                    <a:pt x="254" y="2702"/>
                  </a:lnTo>
                  <a:lnTo>
                    <a:pt x="251" y="2702"/>
                  </a:lnTo>
                  <a:lnTo>
                    <a:pt x="247" y="2705"/>
                  </a:lnTo>
                  <a:lnTo>
                    <a:pt x="242" y="2705"/>
                  </a:lnTo>
                  <a:lnTo>
                    <a:pt x="237" y="2702"/>
                  </a:lnTo>
                  <a:lnTo>
                    <a:pt x="230" y="2702"/>
                  </a:lnTo>
                  <a:lnTo>
                    <a:pt x="223" y="2702"/>
                  </a:lnTo>
                  <a:lnTo>
                    <a:pt x="216" y="2700"/>
                  </a:lnTo>
                  <a:lnTo>
                    <a:pt x="209" y="2698"/>
                  </a:lnTo>
                  <a:lnTo>
                    <a:pt x="202" y="2695"/>
                  </a:lnTo>
                  <a:lnTo>
                    <a:pt x="195" y="2691"/>
                  </a:lnTo>
                  <a:lnTo>
                    <a:pt x="188" y="2688"/>
                  </a:lnTo>
                  <a:lnTo>
                    <a:pt x="181" y="2686"/>
                  </a:lnTo>
                  <a:lnTo>
                    <a:pt x="176" y="2679"/>
                  </a:lnTo>
                  <a:lnTo>
                    <a:pt x="172" y="2669"/>
                  </a:lnTo>
                  <a:lnTo>
                    <a:pt x="167" y="2662"/>
                  </a:lnTo>
                  <a:lnTo>
                    <a:pt x="162" y="2655"/>
                  </a:lnTo>
                  <a:lnTo>
                    <a:pt x="157" y="2648"/>
                  </a:lnTo>
                  <a:lnTo>
                    <a:pt x="155" y="2639"/>
                  </a:lnTo>
                  <a:lnTo>
                    <a:pt x="153" y="2632"/>
                  </a:lnTo>
                  <a:lnTo>
                    <a:pt x="153" y="2623"/>
                  </a:lnTo>
                  <a:lnTo>
                    <a:pt x="146" y="2606"/>
                  </a:lnTo>
                  <a:lnTo>
                    <a:pt x="143" y="2587"/>
                  </a:lnTo>
                  <a:lnTo>
                    <a:pt x="141" y="2571"/>
                  </a:lnTo>
                  <a:lnTo>
                    <a:pt x="141" y="2552"/>
                  </a:lnTo>
                  <a:lnTo>
                    <a:pt x="141" y="2533"/>
                  </a:lnTo>
                  <a:lnTo>
                    <a:pt x="141" y="2515"/>
                  </a:lnTo>
                  <a:lnTo>
                    <a:pt x="141" y="2496"/>
                  </a:lnTo>
                  <a:lnTo>
                    <a:pt x="139" y="2480"/>
                  </a:lnTo>
                  <a:lnTo>
                    <a:pt x="139" y="2477"/>
                  </a:lnTo>
                  <a:lnTo>
                    <a:pt x="139" y="2473"/>
                  </a:lnTo>
                  <a:lnTo>
                    <a:pt x="139" y="2470"/>
                  </a:lnTo>
                  <a:lnTo>
                    <a:pt x="139" y="2468"/>
                  </a:lnTo>
                  <a:lnTo>
                    <a:pt x="139" y="2466"/>
                  </a:lnTo>
                  <a:lnTo>
                    <a:pt x="139" y="2463"/>
                  </a:lnTo>
                  <a:lnTo>
                    <a:pt x="139" y="2461"/>
                  </a:lnTo>
                  <a:lnTo>
                    <a:pt x="136" y="2458"/>
                  </a:lnTo>
                  <a:lnTo>
                    <a:pt x="136" y="2442"/>
                  </a:lnTo>
                  <a:lnTo>
                    <a:pt x="136" y="2426"/>
                  </a:lnTo>
                  <a:lnTo>
                    <a:pt x="136" y="2409"/>
                  </a:lnTo>
                  <a:lnTo>
                    <a:pt x="136" y="2393"/>
                  </a:lnTo>
                  <a:lnTo>
                    <a:pt x="136" y="2376"/>
                  </a:lnTo>
                  <a:lnTo>
                    <a:pt x="136" y="2360"/>
                  </a:lnTo>
                  <a:lnTo>
                    <a:pt x="139" y="2344"/>
                  </a:lnTo>
                  <a:lnTo>
                    <a:pt x="141" y="2330"/>
                  </a:lnTo>
                  <a:lnTo>
                    <a:pt x="143" y="2325"/>
                  </a:lnTo>
                  <a:lnTo>
                    <a:pt x="146" y="2292"/>
                  </a:lnTo>
                  <a:lnTo>
                    <a:pt x="153" y="2259"/>
                  </a:lnTo>
                  <a:lnTo>
                    <a:pt x="157" y="2229"/>
                  </a:lnTo>
                  <a:lnTo>
                    <a:pt x="167" y="2198"/>
                  </a:lnTo>
                  <a:lnTo>
                    <a:pt x="176" y="2168"/>
                  </a:lnTo>
                  <a:lnTo>
                    <a:pt x="183" y="2137"/>
                  </a:lnTo>
                  <a:lnTo>
                    <a:pt x="193" y="2107"/>
                  </a:lnTo>
                  <a:lnTo>
                    <a:pt x="200" y="2076"/>
                  </a:lnTo>
                  <a:lnTo>
                    <a:pt x="202" y="2062"/>
                  </a:lnTo>
                  <a:lnTo>
                    <a:pt x="207" y="2051"/>
                  </a:lnTo>
                  <a:lnTo>
                    <a:pt x="211" y="2039"/>
                  </a:lnTo>
                  <a:lnTo>
                    <a:pt x="216" y="2025"/>
                  </a:lnTo>
                  <a:lnTo>
                    <a:pt x="221" y="2013"/>
                  </a:lnTo>
                  <a:lnTo>
                    <a:pt x="223" y="2001"/>
                  </a:lnTo>
                  <a:lnTo>
                    <a:pt x="228" y="1990"/>
                  </a:lnTo>
                  <a:lnTo>
                    <a:pt x="230" y="1976"/>
                  </a:lnTo>
                  <a:lnTo>
                    <a:pt x="235" y="1969"/>
                  </a:lnTo>
                  <a:lnTo>
                    <a:pt x="237" y="1962"/>
                  </a:lnTo>
                  <a:lnTo>
                    <a:pt x="239" y="1955"/>
                  </a:lnTo>
                  <a:lnTo>
                    <a:pt x="244" y="1945"/>
                  </a:lnTo>
                  <a:lnTo>
                    <a:pt x="247" y="1938"/>
                  </a:lnTo>
                  <a:lnTo>
                    <a:pt x="249" y="1931"/>
                  </a:lnTo>
                  <a:lnTo>
                    <a:pt x="254" y="1922"/>
                  </a:lnTo>
                  <a:lnTo>
                    <a:pt x="256" y="1915"/>
                  </a:lnTo>
                  <a:lnTo>
                    <a:pt x="256" y="1912"/>
                  </a:lnTo>
                  <a:lnTo>
                    <a:pt x="258" y="1910"/>
                  </a:lnTo>
                  <a:lnTo>
                    <a:pt x="258" y="1908"/>
                  </a:lnTo>
                  <a:lnTo>
                    <a:pt x="258" y="1905"/>
                  </a:lnTo>
                  <a:lnTo>
                    <a:pt x="261" y="1903"/>
                  </a:lnTo>
                  <a:lnTo>
                    <a:pt x="261" y="1898"/>
                  </a:lnTo>
                  <a:lnTo>
                    <a:pt x="263" y="1896"/>
                  </a:lnTo>
                  <a:lnTo>
                    <a:pt x="263" y="1894"/>
                  </a:lnTo>
                  <a:lnTo>
                    <a:pt x="265" y="1891"/>
                  </a:lnTo>
                  <a:lnTo>
                    <a:pt x="268" y="1887"/>
                  </a:lnTo>
                  <a:lnTo>
                    <a:pt x="268" y="1884"/>
                  </a:lnTo>
                  <a:lnTo>
                    <a:pt x="270" y="1880"/>
                  </a:lnTo>
                  <a:lnTo>
                    <a:pt x="270" y="1877"/>
                  </a:lnTo>
                  <a:lnTo>
                    <a:pt x="272" y="1875"/>
                  </a:lnTo>
                  <a:lnTo>
                    <a:pt x="270" y="1872"/>
                  </a:lnTo>
                  <a:lnTo>
                    <a:pt x="268" y="1870"/>
                  </a:lnTo>
                  <a:lnTo>
                    <a:pt x="258" y="1861"/>
                  </a:lnTo>
                  <a:lnTo>
                    <a:pt x="247" y="1854"/>
                  </a:lnTo>
                  <a:lnTo>
                    <a:pt x="235" y="1849"/>
                  </a:lnTo>
                  <a:lnTo>
                    <a:pt x="223" y="1844"/>
                  </a:lnTo>
                  <a:lnTo>
                    <a:pt x="211" y="1840"/>
                  </a:lnTo>
                  <a:lnTo>
                    <a:pt x="202" y="1833"/>
                  </a:lnTo>
                  <a:lnTo>
                    <a:pt x="190" y="1826"/>
                  </a:lnTo>
                  <a:lnTo>
                    <a:pt x="181" y="1819"/>
                  </a:lnTo>
                  <a:lnTo>
                    <a:pt x="169" y="1809"/>
                  </a:lnTo>
                  <a:lnTo>
                    <a:pt x="160" y="1800"/>
                  </a:lnTo>
                  <a:lnTo>
                    <a:pt x="150" y="1790"/>
                  </a:lnTo>
                  <a:lnTo>
                    <a:pt x="143" y="1779"/>
                  </a:lnTo>
                  <a:lnTo>
                    <a:pt x="136" y="1767"/>
                  </a:lnTo>
                  <a:lnTo>
                    <a:pt x="132" y="1755"/>
                  </a:lnTo>
                  <a:lnTo>
                    <a:pt x="127" y="1744"/>
                  </a:lnTo>
                  <a:lnTo>
                    <a:pt x="125" y="1730"/>
                  </a:lnTo>
                  <a:lnTo>
                    <a:pt x="120" y="1713"/>
                  </a:lnTo>
                  <a:lnTo>
                    <a:pt x="113" y="1697"/>
                  </a:lnTo>
                  <a:lnTo>
                    <a:pt x="104" y="1683"/>
                  </a:lnTo>
                  <a:lnTo>
                    <a:pt x="92" y="1669"/>
                  </a:lnTo>
                  <a:lnTo>
                    <a:pt x="80" y="1657"/>
                  </a:lnTo>
                  <a:lnTo>
                    <a:pt x="66" y="1647"/>
                  </a:lnTo>
                  <a:lnTo>
                    <a:pt x="52" y="1638"/>
                  </a:lnTo>
                  <a:lnTo>
                    <a:pt x="38" y="1629"/>
                  </a:lnTo>
                  <a:lnTo>
                    <a:pt x="31" y="1622"/>
                  </a:lnTo>
                  <a:lnTo>
                    <a:pt x="26" y="1615"/>
                  </a:lnTo>
                  <a:lnTo>
                    <a:pt x="19" y="1610"/>
                  </a:lnTo>
                  <a:lnTo>
                    <a:pt x="12" y="1603"/>
                  </a:lnTo>
                  <a:lnTo>
                    <a:pt x="7" y="1596"/>
                  </a:lnTo>
                  <a:lnTo>
                    <a:pt x="3" y="1587"/>
                  </a:lnTo>
                  <a:lnTo>
                    <a:pt x="0" y="1580"/>
                  </a:lnTo>
                  <a:lnTo>
                    <a:pt x="0" y="1570"/>
                  </a:lnTo>
                  <a:lnTo>
                    <a:pt x="0" y="1563"/>
                  </a:lnTo>
                  <a:lnTo>
                    <a:pt x="0" y="1558"/>
                  </a:lnTo>
                  <a:lnTo>
                    <a:pt x="0" y="1554"/>
                  </a:lnTo>
                  <a:lnTo>
                    <a:pt x="0" y="1547"/>
                  </a:lnTo>
                  <a:lnTo>
                    <a:pt x="3" y="1542"/>
                  </a:lnTo>
                  <a:lnTo>
                    <a:pt x="3" y="1537"/>
                  </a:lnTo>
                  <a:lnTo>
                    <a:pt x="5" y="1533"/>
                  </a:lnTo>
                  <a:lnTo>
                    <a:pt x="7" y="1530"/>
                  </a:lnTo>
                  <a:lnTo>
                    <a:pt x="10" y="1528"/>
                  </a:lnTo>
                  <a:lnTo>
                    <a:pt x="12" y="1526"/>
                  </a:lnTo>
                  <a:lnTo>
                    <a:pt x="15" y="1523"/>
                  </a:lnTo>
                  <a:lnTo>
                    <a:pt x="17" y="1523"/>
                  </a:lnTo>
                  <a:lnTo>
                    <a:pt x="19" y="1521"/>
                  </a:lnTo>
                  <a:lnTo>
                    <a:pt x="22" y="1519"/>
                  </a:lnTo>
                  <a:lnTo>
                    <a:pt x="24" y="1516"/>
                  </a:lnTo>
                  <a:lnTo>
                    <a:pt x="24" y="1514"/>
                  </a:lnTo>
                  <a:lnTo>
                    <a:pt x="31" y="1512"/>
                  </a:lnTo>
                  <a:lnTo>
                    <a:pt x="36" y="1512"/>
                  </a:lnTo>
                  <a:lnTo>
                    <a:pt x="43" y="1509"/>
                  </a:lnTo>
                  <a:lnTo>
                    <a:pt x="47" y="1507"/>
                  </a:lnTo>
                  <a:lnTo>
                    <a:pt x="52" y="1505"/>
                  </a:lnTo>
                  <a:lnTo>
                    <a:pt x="57" y="1505"/>
                  </a:lnTo>
                  <a:lnTo>
                    <a:pt x="64" y="1502"/>
                  </a:lnTo>
                  <a:lnTo>
                    <a:pt x="68" y="1500"/>
                  </a:lnTo>
                  <a:lnTo>
                    <a:pt x="82" y="1495"/>
                  </a:lnTo>
                  <a:lnTo>
                    <a:pt x="99" y="1488"/>
                  </a:lnTo>
                  <a:lnTo>
                    <a:pt x="113" y="1483"/>
                  </a:lnTo>
                  <a:lnTo>
                    <a:pt x="127" y="1476"/>
                  </a:lnTo>
                  <a:lnTo>
                    <a:pt x="141" y="1469"/>
                  </a:lnTo>
                  <a:lnTo>
                    <a:pt x="155" y="1462"/>
                  </a:lnTo>
                  <a:lnTo>
                    <a:pt x="169" y="1455"/>
                  </a:lnTo>
                  <a:lnTo>
                    <a:pt x="186" y="1451"/>
                  </a:lnTo>
                  <a:lnTo>
                    <a:pt x="193" y="1446"/>
                  </a:lnTo>
                  <a:lnTo>
                    <a:pt x="202" y="1441"/>
                  </a:lnTo>
                  <a:lnTo>
                    <a:pt x="209" y="1437"/>
                  </a:lnTo>
                  <a:lnTo>
                    <a:pt x="218" y="1432"/>
                  </a:lnTo>
                  <a:lnTo>
                    <a:pt x="225" y="1427"/>
                  </a:lnTo>
                  <a:lnTo>
                    <a:pt x="235" y="1422"/>
                  </a:lnTo>
                  <a:lnTo>
                    <a:pt x="244" y="1420"/>
                  </a:lnTo>
                  <a:lnTo>
                    <a:pt x="254" y="1418"/>
                  </a:lnTo>
                  <a:lnTo>
                    <a:pt x="272" y="1408"/>
                  </a:lnTo>
                  <a:lnTo>
                    <a:pt x="291" y="1401"/>
                  </a:lnTo>
                  <a:lnTo>
                    <a:pt x="307" y="1392"/>
                  </a:lnTo>
                  <a:lnTo>
                    <a:pt x="326" y="1385"/>
                  </a:lnTo>
                  <a:lnTo>
                    <a:pt x="345" y="1376"/>
                  </a:lnTo>
                  <a:lnTo>
                    <a:pt x="364" y="1366"/>
                  </a:lnTo>
                  <a:lnTo>
                    <a:pt x="382" y="1357"/>
                  </a:lnTo>
                  <a:lnTo>
                    <a:pt x="399" y="1347"/>
                  </a:lnTo>
                  <a:lnTo>
                    <a:pt x="413" y="1343"/>
                  </a:lnTo>
                  <a:lnTo>
                    <a:pt x="425" y="1336"/>
                  </a:lnTo>
                  <a:lnTo>
                    <a:pt x="439" y="1326"/>
                  </a:lnTo>
                  <a:lnTo>
                    <a:pt x="450" y="1317"/>
                  </a:lnTo>
                  <a:lnTo>
                    <a:pt x="462" y="1308"/>
                  </a:lnTo>
                  <a:lnTo>
                    <a:pt x="472" y="1298"/>
                  </a:lnTo>
                  <a:lnTo>
                    <a:pt x="483" y="1287"/>
                  </a:lnTo>
                  <a:lnTo>
                    <a:pt x="495" y="1277"/>
                  </a:lnTo>
                  <a:lnTo>
                    <a:pt x="518" y="1249"/>
                  </a:lnTo>
                  <a:lnTo>
                    <a:pt x="537" y="1221"/>
                  </a:lnTo>
                  <a:lnTo>
                    <a:pt x="554" y="1190"/>
                  </a:lnTo>
                  <a:lnTo>
                    <a:pt x="568" y="1160"/>
                  </a:lnTo>
                  <a:lnTo>
                    <a:pt x="579" y="1127"/>
                  </a:lnTo>
                  <a:lnTo>
                    <a:pt x="591" y="1094"/>
                  </a:lnTo>
                  <a:lnTo>
                    <a:pt x="598" y="1062"/>
                  </a:lnTo>
                  <a:lnTo>
                    <a:pt x="607" y="1029"/>
                  </a:lnTo>
                  <a:lnTo>
                    <a:pt x="610" y="1019"/>
                  </a:lnTo>
                  <a:lnTo>
                    <a:pt x="612" y="1010"/>
                  </a:lnTo>
                  <a:lnTo>
                    <a:pt x="612" y="1003"/>
                  </a:lnTo>
                  <a:lnTo>
                    <a:pt x="614" y="994"/>
                  </a:lnTo>
                  <a:lnTo>
                    <a:pt x="617" y="984"/>
                  </a:lnTo>
                  <a:lnTo>
                    <a:pt x="617" y="975"/>
                  </a:lnTo>
                  <a:lnTo>
                    <a:pt x="614" y="965"/>
                  </a:lnTo>
                  <a:lnTo>
                    <a:pt x="612" y="956"/>
                  </a:lnTo>
                  <a:lnTo>
                    <a:pt x="610" y="956"/>
                  </a:lnTo>
                  <a:lnTo>
                    <a:pt x="607" y="956"/>
                  </a:lnTo>
                  <a:lnTo>
                    <a:pt x="607" y="954"/>
                  </a:lnTo>
                  <a:lnTo>
                    <a:pt x="605" y="951"/>
                  </a:lnTo>
                  <a:lnTo>
                    <a:pt x="605" y="949"/>
                  </a:lnTo>
                  <a:lnTo>
                    <a:pt x="605" y="944"/>
                  </a:lnTo>
                  <a:lnTo>
                    <a:pt x="603" y="942"/>
                  </a:lnTo>
                  <a:lnTo>
                    <a:pt x="600" y="940"/>
                  </a:lnTo>
                  <a:lnTo>
                    <a:pt x="598" y="935"/>
                  </a:lnTo>
                  <a:lnTo>
                    <a:pt x="596" y="930"/>
                  </a:lnTo>
                  <a:lnTo>
                    <a:pt x="593" y="926"/>
                  </a:lnTo>
                  <a:lnTo>
                    <a:pt x="591" y="919"/>
                  </a:lnTo>
                  <a:lnTo>
                    <a:pt x="589" y="914"/>
                  </a:lnTo>
                  <a:lnTo>
                    <a:pt x="586" y="909"/>
                  </a:lnTo>
                  <a:lnTo>
                    <a:pt x="584" y="904"/>
                  </a:lnTo>
                  <a:lnTo>
                    <a:pt x="582" y="902"/>
                  </a:lnTo>
                  <a:lnTo>
                    <a:pt x="577" y="900"/>
                  </a:lnTo>
                  <a:lnTo>
                    <a:pt x="575" y="895"/>
                  </a:lnTo>
                  <a:lnTo>
                    <a:pt x="570" y="893"/>
                  </a:lnTo>
                  <a:lnTo>
                    <a:pt x="568" y="888"/>
                  </a:lnTo>
                  <a:lnTo>
                    <a:pt x="563" y="883"/>
                  </a:lnTo>
                  <a:lnTo>
                    <a:pt x="561" y="879"/>
                  </a:lnTo>
                  <a:lnTo>
                    <a:pt x="561" y="874"/>
                  </a:lnTo>
                  <a:lnTo>
                    <a:pt x="558" y="869"/>
                  </a:lnTo>
                  <a:lnTo>
                    <a:pt x="549" y="867"/>
                  </a:lnTo>
                  <a:lnTo>
                    <a:pt x="542" y="862"/>
                  </a:lnTo>
                  <a:lnTo>
                    <a:pt x="537" y="855"/>
                  </a:lnTo>
                  <a:lnTo>
                    <a:pt x="532" y="848"/>
                  </a:lnTo>
                  <a:lnTo>
                    <a:pt x="530" y="839"/>
                  </a:lnTo>
                  <a:lnTo>
                    <a:pt x="528" y="829"/>
                  </a:lnTo>
                  <a:lnTo>
                    <a:pt x="523" y="822"/>
                  </a:lnTo>
                  <a:lnTo>
                    <a:pt x="518" y="815"/>
                  </a:lnTo>
                  <a:lnTo>
                    <a:pt x="518" y="813"/>
                  </a:lnTo>
                  <a:lnTo>
                    <a:pt x="518" y="811"/>
                  </a:lnTo>
                  <a:lnTo>
                    <a:pt x="518" y="811"/>
                  </a:lnTo>
                  <a:lnTo>
                    <a:pt x="518" y="808"/>
                  </a:lnTo>
                  <a:lnTo>
                    <a:pt x="516" y="808"/>
                  </a:lnTo>
                  <a:lnTo>
                    <a:pt x="514" y="808"/>
                  </a:lnTo>
                  <a:lnTo>
                    <a:pt x="514" y="806"/>
                  </a:lnTo>
                  <a:lnTo>
                    <a:pt x="511" y="806"/>
                  </a:lnTo>
                  <a:lnTo>
                    <a:pt x="507" y="799"/>
                  </a:lnTo>
                  <a:lnTo>
                    <a:pt x="504" y="794"/>
                  </a:lnTo>
                  <a:lnTo>
                    <a:pt x="502" y="787"/>
                  </a:lnTo>
                  <a:lnTo>
                    <a:pt x="500" y="780"/>
                  </a:lnTo>
                  <a:lnTo>
                    <a:pt x="497" y="776"/>
                  </a:lnTo>
                  <a:lnTo>
                    <a:pt x="493" y="769"/>
                  </a:lnTo>
                  <a:lnTo>
                    <a:pt x="488" y="764"/>
                  </a:lnTo>
                  <a:lnTo>
                    <a:pt x="481" y="761"/>
                  </a:lnTo>
                  <a:lnTo>
                    <a:pt x="479" y="759"/>
                  </a:lnTo>
                  <a:lnTo>
                    <a:pt x="476" y="757"/>
                  </a:lnTo>
                  <a:lnTo>
                    <a:pt x="476" y="754"/>
                  </a:lnTo>
                  <a:lnTo>
                    <a:pt x="476" y="752"/>
                  </a:lnTo>
                  <a:lnTo>
                    <a:pt x="476" y="750"/>
                  </a:lnTo>
                  <a:lnTo>
                    <a:pt x="474" y="747"/>
                  </a:lnTo>
                  <a:lnTo>
                    <a:pt x="474" y="745"/>
                  </a:lnTo>
                  <a:lnTo>
                    <a:pt x="472" y="743"/>
                  </a:lnTo>
                  <a:lnTo>
                    <a:pt x="472" y="736"/>
                  </a:lnTo>
                  <a:lnTo>
                    <a:pt x="472" y="729"/>
                  </a:lnTo>
                  <a:lnTo>
                    <a:pt x="472" y="722"/>
                  </a:lnTo>
                  <a:lnTo>
                    <a:pt x="469" y="715"/>
                  </a:lnTo>
                  <a:lnTo>
                    <a:pt x="469" y="708"/>
                  </a:lnTo>
                  <a:lnTo>
                    <a:pt x="467" y="701"/>
                  </a:lnTo>
                  <a:lnTo>
                    <a:pt x="462" y="696"/>
                  </a:lnTo>
                  <a:lnTo>
                    <a:pt x="460" y="689"/>
                  </a:lnTo>
                  <a:lnTo>
                    <a:pt x="460" y="679"/>
                  </a:lnTo>
                  <a:lnTo>
                    <a:pt x="460" y="668"/>
                  </a:lnTo>
                  <a:lnTo>
                    <a:pt x="457" y="658"/>
                  </a:lnTo>
                  <a:lnTo>
                    <a:pt x="455" y="649"/>
                  </a:lnTo>
                  <a:lnTo>
                    <a:pt x="453" y="640"/>
                  </a:lnTo>
                  <a:lnTo>
                    <a:pt x="450" y="630"/>
                  </a:lnTo>
                  <a:lnTo>
                    <a:pt x="450" y="621"/>
                  </a:lnTo>
                  <a:lnTo>
                    <a:pt x="450" y="611"/>
                  </a:lnTo>
                  <a:lnTo>
                    <a:pt x="450" y="609"/>
                  </a:lnTo>
                  <a:lnTo>
                    <a:pt x="448" y="607"/>
                  </a:lnTo>
                  <a:lnTo>
                    <a:pt x="448" y="607"/>
                  </a:lnTo>
                  <a:lnTo>
                    <a:pt x="448" y="604"/>
                  </a:lnTo>
                  <a:lnTo>
                    <a:pt x="446" y="602"/>
                  </a:lnTo>
                  <a:lnTo>
                    <a:pt x="443" y="602"/>
                  </a:lnTo>
                  <a:lnTo>
                    <a:pt x="443" y="600"/>
                  </a:lnTo>
                  <a:lnTo>
                    <a:pt x="441" y="600"/>
                  </a:lnTo>
                  <a:lnTo>
                    <a:pt x="441" y="586"/>
                  </a:lnTo>
                  <a:lnTo>
                    <a:pt x="441" y="574"/>
                  </a:lnTo>
                  <a:lnTo>
                    <a:pt x="439" y="560"/>
                  </a:lnTo>
                  <a:lnTo>
                    <a:pt x="439" y="548"/>
                  </a:lnTo>
                  <a:lnTo>
                    <a:pt x="436" y="536"/>
                  </a:lnTo>
                  <a:lnTo>
                    <a:pt x="436" y="522"/>
                  </a:lnTo>
                  <a:lnTo>
                    <a:pt x="439" y="511"/>
                  </a:lnTo>
                  <a:lnTo>
                    <a:pt x="441" y="497"/>
                  </a:lnTo>
                  <a:lnTo>
                    <a:pt x="439" y="492"/>
                  </a:lnTo>
                  <a:lnTo>
                    <a:pt x="436" y="487"/>
                  </a:lnTo>
                  <a:lnTo>
                    <a:pt x="434" y="483"/>
                  </a:lnTo>
                  <a:lnTo>
                    <a:pt x="434" y="478"/>
                  </a:lnTo>
                  <a:lnTo>
                    <a:pt x="434" y="471"/>
                  </a:lnTo>
                  <a:lnTo>
                    <a:pt x="434" y="466"/>
                  </a:lnTo>
                  <a:lnTo>
                    <a:pt x="436" y="461"/>
                  </a:lnTo>
                  <a:lnTo>
                    <a:pt x="436" y="457"/>
                  </a:lnTo>
                  <a:lnTo>
                    <a:pt x="439" y="447"/>
                  </a:lnTo>
                  <a:lnTo>
                    <a:pt x="441" y="438"/>
                  </a:lnTo>
                  <a:lnTo>
                    <a:pt x="446" y="429"/>
                  </a:lnTo>
                  <a:lnTo>
                    <a:pt x="448" y="419"/>
                  </a:lnTo>
                  <a:lnTo>
                    <a:pt x="450" y="410"/>
                  </a:lnTo>
                  <a:lnTo>
                    <a:pt x="453" y="401"/>
                  </a:lnTo>
                  <a:lnTo>
                    <a:pt x="450" y="391"/>
                  </a:lnTo>
                  <a:lnTo>
                    <a:pt x="448" y="382"/>
                  </a:lnTo>
                  <a:lnTo>
                    <a:pt x="450" y="375"/>
                  </a:lnTo>
                  <a:lnTo>
                    <a:pt x="450" y="370"/>
                  </a:lnTo>
                  <a:lnTo>
                    <a:pt x="453" y="363"/>
                  </a:lnTo>
                  <a:lnTo>
                    <a:pt x="455" y="358"/>
                  </a:lnTo>
                  <a:lnTo>
                    <a:pt x="457" y="351"/>
                  </a:lnTo>
                  <a:lnTo>
                    <a:pt x="460" y="347"/>
                  </a:lnTo>
                  <a:lnTo>
                    <a:pt x="460" y="340"/>
                  </a:lnTo>
                  <a:lnTo>
                    <a:pt x="460" y="335"/>
                  </a:lnTo>
                  <a:lnTo>
                    <a:pt x="462" y="328"/>
                  </a:lnTo>
                  <a:lnTo>
                    <a:pt x="464" y="321"/>
                  </a:lnTo>
                  <a:lnTo>
                    <a:pt x="467" y="314"/>
                  </a:lnTo>
                  <a:lnTo>
                    <a:pt x="469" y="307"/>
                  </a:lnTo>
                  <a:lnTo>
                    <a:pt x="472" y="300"/>
                  </a:lnTo>
                  <a:lnTo>
                    <a:pt x="474" y="293"/>
                  </a:lnTo>
                  <a:lnTo>
                    <a:pt x="479" y="286"/>
                  </a:lnTo>
                  <a:lnTo>
                    <a:pt x="483" y="281"/>
                  </a:lnTo>
                  <a:lnTo>
                    <a:pt x="479" y="272"/>
                  </a:lnTo>
                  <a:lnTo>
                    <a:pt x="479" y="262"/>
                  </a:lnTo>
                  <a:lnTo>
                    <a:pt x="481" y="253"/>
                  </a:lnTo>
                  <a:lnTo>
                    <a:pt x="486" y="246"/>
                  </a:lnTo>
                  <a:lnTo>
                    <a:pt x="490" y="236"/>
                  </a:lnTo>
                  <a:lnTo>
                    <a:pt x="495" y="229"/>
                  </a:lnTo>
                  <a:lnTo>
                    <a:pt x="497" y="222"/>
                  </a:lnTo>
                  <a:lnTo>
                    <a:pt x="500" y="215"/>
                  </a:lnTo>
                  <a:lnTo>
                    <a:pt x="502" y="206"/>
                  </a:lnTo>
                  <a:lnTo>
                    <a:pt x="504" y="197"/>
                  </a:lnTo>
                  <a:lnTo>
                    <a:pt x="509" y="187"/>
                  </a:lnTo>
                  <a:lnTo>
                    <a:pt x="514" y="180"/>
                  </a:lnTo>
                  <a:lnTo>
                    <a:pt x="518" y="171"/>
                  </a:lnTo>
                  <a:lnTo>
                    <a:pt x="523" y="161"/>
                  </a:lnTo>
                  <a:lnTo>
                    <a:pt x="528" y="154"/>
                  </a:lnTo>
                  <a:lnTo>
                    <a:pt x="532" y="145"/>
                  </a:lnTo>
                  <a:lnTo>
                    <a:pt x="535" y="140"/>
                  </a:lnTo>
                  <a:lnTo>
                    <a:pt x="539" y="136"/>
                  </a:lnTo>
                  <a:lnTo>
                    <a:pt x="544" y="131"/>
                  </a:lnTo>
                  <a:lnTo>
                    <a:pt x="549" y="126"/>
                  </a:lnTo>
                  <a:lnTo>
                    <a:pt x="554" y="122"/>
                  </a:lnTo>
                  <a:lnTo>
                    <a:pt x="558" y="119"/>
                  </a:lnTo>
                  <a:lnTo>
                    <a:pt x="563" y="117"/>
                  </a:lnTo>
                  <a:lnTo>
                    <a:pt x="570" y="115"/>
                  </a:lnTo>
                  <a:lnTo>
                    <a:pt x="572" y="110"/>
                  </a:lnTo>
                  <a:lnTo>
                    <a:pt x="577" y="103"/>
                  </a:lnTo>
                  <a:lnTo>
                    <a:pt x="582" y="98"/>
                  </a:lnTo>
                  <a:lnTo>
                    <a:pt x="586" y="91"/>
                  </a:lnTo>
                  <a:lnTo>
                    <a:pt x="591" y="86"/>
                  </a:lnTo>
                  <a:lnTo>
                    <a:pt x="598" y="82"/>
                  </a:lnTo>
                  <a:lnTo>
                    <a:pt x="605" y="79"/>
                  </a:lnTo>
                  <a:lnTo>
                    <a:pt x="612" y="77"/>
                  </a:lnTo>
                  <a:lnTo>
                    <a:pt x="617" y="75"/>
                  </a:lnTo>
                  <a:lnTo>
                    <a:pt x="621" y="70"/>
                  </a:lnTo>
                  <a:lnTo>
                    <a:pt x="624" y="68"/>
                  </a:lnTo>
                  <a:lnTo>
                    <a:pt x="629" y="65"/>
                  </a:lnTo>
                  <a:lnTo>
                    <a:pt x="633" y="61"/>
                  </a:lnTo>
                  <a:lnTo>
                    <a:pt x="638" y="58"/>
                  </a:lnTo>
                  <a:lnTo>
                    <a:pt x="645" y="58"/>
                  </a:lnTo>
                  <a:lnTo>
                    <a:pt x="650" y="56"/>
                  </a:lnTo>
                  <a:lnTo>
                    <a:pt x="652" y="56"/>
                  </a:lnTo>
                  <a:lnTo>
                    <a:pt x="654" y="54"/>
                  </a:lnTo>
                  <a:lnTo>
                    <a:pt x="657" y="54"/>
                  </a:lnTo>
                  <a:lnTo>
                    <a:pt x="657" y="54"/>
                  </a:lnTo>
                  <a:lnTo>
                    <a:pt x="659" y="54"/>
                  </a:lnTo>
                  <a:lnTo>
                    <a:pt x="661" y="54"/>
                  </a:lnTo>
                  <a:lnTo>
                    <a:pt x="664" y="54"/>
                  </a:lnTo>
                  <a:lnTo>
                    <a:pt x="666" y="54"/>
                  </a:lnTo>
                  <a:lnTo>
                    <a:pt x="671" y="49"/>
                  </a:lnTo>
                  <a:lnTo>
                    <a:pt x="678" y="44"/>
                  </a:lnTo>
                  <a:lnTo>
                    <a:pt x="685" y="42"/>
                  </a:lnTo>
                  <a:lnTo>
                    <a:pt x="692" y="37"/>
                  </a:lnTo>
                  <a:lnTo>
                    <a:pt x="699" y="35"/>
                  </a:lnTo>
                  <a:lnTo>
                    <a:pt x="706" y="33"/>
                  </a:lnTo>
                  <a:lnTo>
                    <a:pt x="713" y="30"/>
                  </a:lnTo>
                  <a:lnTo>
                    <a:pt x="720" y="28"/>
                  </a:lnTo>
                  <a:lnTo>
                    <a:pt x="722" y="28"/>
                  </a:lnTo>
                  <a:lnTo>
                    <a:pt x="727" y="26"/>
                  </a:lnTo>
                  <a:lnTo>
                    <a:pt x="729" y="23"/>
                  </a:lnTo>
                  <a:lnTo>
                    <a:pt x="732" y="23"/>
                  </a:lnTo>
                  <a:lnTo>
                    <a:pt x="734" y="21"/>
                  </a:lnTo>
                  <a:lnTo>
                    <a:pt x="736" y="21"/>
                  </a:lnTo>
                  <a:lnTo>
                    <a:pt x="741" y="18"/>
                  </a:lnTo>
                  <a:lnTo>
                    <a:pt x="743" y="18"/>
                  </a:lnTo>
                  <a:lnTo>
                    <a:pt x="755" y="18"/>
                  </a:lnTo>
                  <a:lnTo>
                    <a:pt x="767" y="18"/>
                  </a:lnTo>
                  <a:lnTo>
                    <a:pt x="776" y="16"/>
                  </a:lnTo>
                  <a:lnTo>
                    <a:pt x="788" y="11"/>
                  </a:lnTo>
                  <a:lnTo>
                    <a:pt x="800" y="9"/>
                  </a:lnTo>
                  <a:lnTo>
                    <a:pt x="809" y="7"/>
                  </a:lnTo>
                  <a:lnTo>
                    <a:pt x="821" y="9"/>
                  </a:lnTo>
                  <a:lnTo>
                    <a:pt x="832" y="14"/>
                  </a:lnTo>
                  <a:lnTo>
                    <a:pt x="839" y="11"/>
                  </a:lnTo>
                  <a:lnTo>
                    <a:pt x="846" y="9"/>
                  </a:lnTo>
                  <a:lnTo>
                    <a:pt x="854" y="7"/>
                  </a:lnTo>
                  <a:lnTo>
                    <a:pt x="858" y="7"/>
                  </a:lnTo>
                  <a:lnTo>
                    <a:pt x="865" y="4"/>
                  </a:lnTo>
                  <a:lnTo>
                    <a:pt x="872" y="4"/>
                  </a:lnTo>
                  <a:lnTo>
                    <a:pt x="879" y="7"/>
                  </a:lnTo>
                  <a:lnTo>
                    <a:pt x="886" y="9"/>
                  </a:lnTo>
                  <a:lnTo>
                    <a:pt x="891" y="7"/>
                  </a:lnTo>
                  <a:lnTo>
                    <a:pt x="896" y="4"/>
                  </a:lnTo>
                  <a:lnTo>
                    <a:pt x="903" y="2"/>
                  </a:lnTo>
                  <a:lnTo>
                    <a:pt x="907" y="0"/>
                  </a:lnTo>
                  <a:lnTo>
                    <a:pt x="914" y="0"/>
                  </a:lnTo>
                  <a:lnTo>
                    <a:pt x="919" y="0"/>
                  </a:lnTo>
                  <a:lnTo>
                    <a:pt x="926" y="0"/>
                  </a:lnTo>
                  <a:lnTo>
                    <a:pt x="931" y="0"/>
                  </a:lnTo>
                  <a:lnTo>
                    <a:pt x="933" y="2"/>
                  </a:lnTo>
                  <a:lnTo>
                    <a:pt x="936" y="4"/>
                  </a:lnTo>
                  <a:lnTo>
                    <a:pt x="938" y="7"/>
                  </a:lnTo>
                  <a:lnTo>
                    <a:pt x="940" y="7"/>
                  </a:lnTo>
                  <a:lnTo>
                    <a:pt x="945" y="7"/>
                  </a:lnTo>
                  <a:lnTo>
                    <a:pt x="947" y="4"/>
                  </a:lnTo>
                  <a:lnTo>
                    <a:pt x="950" y="4"/>
                  </a:lnTo>
                  <a:lnTo>
                    <a:pt x="952" y="4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113" name="Freeform 9"/>
            <p:cNvSpPr>
              <a:spLocks/>
            </p:cNvSpPr>
            <p:nvPr/>
          </p:nvSpPr>
          <p:spPr bwMode="auto">
            <a:xfrm>
              <a:off x="2658" y="664"/>
              <a:ext cx="942" cy="944"/>
            </a:xfrm>
            <a:custGeom>
              <a:avLst/>
              <a:gdLst/>
              <a:ahLst/>
              <a:cxnLst>
                <a:cxn ang="0">
                  <a:pos x="548" y="7"/>
                </a:cxn>
                <a:cxn ang="0">
                  <a:pos x="584" y="11"/>
                </a:cxn>
                <a:cxn ang="0">
                  <a:pos x="612" y="14"/>
                </a:cxn>
                <a:cxn ang="0">
                  <a:pos x="675" y="21"/>
                </a:cxn>
                <a:cxn ang="0">
                  <a:pos x="736" y="30"/>
                </a:cxn>
                <a:cxn ang="0">
                  <a:pos x="795" y="51"/>
                </a:cxn>
                <a:cxn ang="0">
                  <a:pos x="837" y="68"/>
                </a:cxn>
                <a:cxn ang="0">
                  <a:pos x="858" y="79"/>
                </a:cxn>
                <a:cxn ang="0">
                  <a:pos x="905" y="115"/>
                </a:cxn>
                <a:cxn ang="0">
                  <a:pos x="940" y="164"/>
                </a:cxn>
                <a:cxn ang="0">
                  <a:pos x="940" y="218"/>
                </a:cxn>
                <a:cxn ang="0">
                  <a:pos x="928" y="241"/>
                </a:cxn>
                <a:cxn ang="0">
                  <a:pos x="905" y="255"/>
                </a:cxn>
                <a:cxn ang="0">
                  <a:pos x="865" y="241"/>
                </a:cxn>
                <a:cxn ang="0">
                  <a:pos x="818" y="236"/>
                </a:cxn>
                <a:cxn ang="0">
                  <a:pos x="783" y="239"/>
                </a:cxn>
                <a:cxn ang="0">
                  <a:pos x="734" y="272"/>
                </a:cxn>
                <a:cxn ang="0">
                  <a:pos x="680" y="321"/>
                </a:cxn>
                <a:cxn ang="0">
                  <a:pos x="654" y="389"/>
                </a:cxn>
                <a:cxn ang="0">
                  <a:pos x="633" y="438"/>
                </a:cxn>
                <a:cxn ang="0">
                  <a:pos x="630" y="483"/>
                </a:cxn>
                <a:cxn ang="0">
                  <a:pos x="600" y="539"/>
                </a:cxn>
                <a:cxn ang="0">
                  <a:pos x="572" y="581"/>
                </a:cxn>
                <a:cxn ang="0">
                  <a:pos x="539" y="612"/>
                </a:cxn>
                <a:cxn ang="0">
                  <a:pos x="506" y="619"/>
                </a:cxn>
                <a:cxn ang="0">
                  <a:pos x="488" y="623"/>
                </a:cxn>
                <a:cxn ang="0">
                  <a:pos x="455" y="576"/>
                </a:cxn>
                <a:cxn ang="0">
                  <a:pos x="398" y="541"/>
                </a:cxn>
                <a:cxn ang="0">
                  <a:pos x="354" y="534"/>
                </a:cxn>
                <a:cxn ang="0">
                  <a:pos x="293" y="572"/>
                </a:cxn>
                <a:cxn ang="0">
                  <a:pos x="279" y="663"/>
                </a:cxn>
                <a:cxn ang="0">
                  <a:pos x="312" y="745"/>
                </a:cxn>
                <a:cxn ang="0">
                  <a:pos x="314" y="813"/>
                </a:cxn>
                <a:cxn ang="0">
                  <a:pos x="288" y="879"/>
                </a:cxn>
                <a:cxn ang="0">
                  <a:pos x="265" y="897"/>
                </a:cxn>
                <a:cxn ang="0">
                  <a:pos x="209" y="935"/>
                </a:cxn>
                <a:cxn ang="0">
                  <a:pos x="171" y="935"/>
                </a:cxn>
                <a:cxn ang="0">
                  <a:pos x="155" y="897"/>
                </a:cxn>
                <a:cxn ang="0">
                  <a:pos x="124" y="862"/>
                </a:cxn>
                <a:cxn ang="0">
                  <a:pos x="89" y="808"/>
                </a:cxn>
                <a:cxn ang="0">
                  <a:pos x="63" y="771"/>
                </a:cxn>
                <a:cxn ang="0">
                  <a:pos x="38" y="703"/>
                </a:cxn>
                <a:cxn ang="0">
                  <a:pos x="19" y="621"/>
                </a:cxn>
                <a:cxn ang="0">
                  <a:pos x="2" y="541"/>
                </a:cxn>
                <a:cxn ang="0">
                  <a:pos x="0" y="466"/>
                </a:cxn>
                <a:cxn ang="0">
                  <a:pos x="19" y="363"/>
                </a:cxn>
                <a:cxn ang="0">
                  <a:pos x="33" y="302"/>
                </a:cxn>
                <a:cxn ang="0">
                  <a:pos x="45" y="253"/>
                </a:cxn>
                <a:cxn ang="0">
                  <a:pos x="63" y="215"/>
                </a:cxn>
                <a:cxn ang="0">
                  <a:pos x="82" y="171"/>
                </a:cxn>
                <a:cxn ang="0">
                  <a:pos x="122" y="117"/>
                </a:cxn>
                <a:cxn ang="0">
                  <a:pos x="183" y="70"/>
                </a:cxn>
                <a:cxn ang="0">
                  <a:pos x="234" y="47"/>
                </a:cxn>
                <a:cxn ang="0">
                  <a:pos x="293" y="23"/>
                </a:cxn>
                <a:cxn ang="0">
                  <a:pos x="347" y="11"/>
                </a:cxn>
                <a:cxn ang="0">
                  <a:pos x="420" y="7"/>
                </a:cxn>
                <a:cxn ang="0">
                  <a:pos x="473" y="0"/>
                </a:cxn>
                <a:cxn ang="0">
                  <a:pos x="495" y="7"/>
                </a:cxn>
              </a:cxnLst>
              <a:rect l="0" t="0" r="r" b="b"/>
              <a:pathLst>
                <a:path w="942" h="944">
                  <a:moveTo>
                    <a:pt x="497" y="7"/>
                  </a:moveTo>
                  <a:lnTo>
                    <a:pt x="504" y="7"/>
                  </a:lnTo>
                  <a:lnTo>
                    <a:pt x="511" y="7"/>
                  </a:lnTo>
                  <a:lnTo>
                    <a:pt x="516" y="7"/>
                  </a:lnTo>
                  <a:lnTo>
                    <a:pt x="523" y="9"/>
                  </a:lnTo>
                  <a:lnTo>
                    <a:pt x="530" y="9"/>
                  </a:lnTo>
                  <a:lnTo>
                    <a:pt x="537" y="9"/>
                  </a:lnTo>
                  <a:lnTo>
                    <a:pt x="544" y="9"/>
                  </a:lnTo>
                  <a:lnTo>
                    <a:pt x="548" y="7"/>
                  </a:lnTo>
                  <a:lnTo>
                    <a:pt x="553" y="7"/>
                  </a:lnTo>
                  <a:lnTo>
                    <a:pt x="558" y="9"/>
                  </a:lnTo>
                  <a:lnTo>
                    <a:pt x="562" y="9"/>
                  </a:lnTo>
                  <a:lnTo>
                    <a:pt x="565" y="11"/>
                  </a:lnTo>
                  <a:lnTo>
                    <a:pt x="570" y="11"/>
                  </a:lnTo>
                  <a:lnTo>
                    <a:pt x="574" y="14"/>
                  </a:lnTo>
                  <a:lnTo>
                    <a:pt x="579" y="11"/>
                  </a:lnTo>
                  <a:lnTo>
                    <a:pt x="581" y="11"/>
                  </a:lnTo>
                  <a:lnTo>
                    <a:pt x="584" y="11"/>
                  </a:lnTo>
                  <a:lnTo>
                    <a:pt x="586" y="9"/>
                  </a:lnTo>
                  <a:lnTo>
                    <a:pt x="588" y="9"/>
                  </a:lnTo>
                  <a:lnTo>
                    <a:pt x="591" y="7"/>
                  </a:lnTo>
                  <a:lnTo>
                    <a:pt x="593" y="7"/>
                  </a:lnTo>
                  <a:lnTo>
                    <a:pt x="595" y="7"/>
                  </a:lnTo>
                  <a:lnTo>
                    <a:pt x="598" y="4"/>
                  </a:lnTo>
                  <a:lnTo>
                    <a:pt x="600" y="7"/>
                  </a:lnTo>
                  <a:lnTo>
                    <a:pt x="605" y="11"/>
                  </a:lnTo>
                  <a:lnTo>
                    <a:pt x="612" y="14"/>
                  </a:lnTo>
                  <a:lnTo>
                    <a:pt x="619" y="16"/>
                  </a:lnTo>
                  <a:lnTo>
                    <a:pt x="626" y="16"/>
                  </a:lnTo>
                  <a:lnTo>
                    <a:pt x="635" y="14"/>
                  </a:lnTo>
                  <a:lnTo>
                    <a:pt x="642" y="16"/>
                  </a:lnTo>
                  <a:lnTo>
                    <a:pt x="647" y="19"/>
                  </a:lnTo>
                  <a:lnTo>
                    <a:pt x="652" y="23"/>
                  </a:lnTo>
                  <a:lnTo>
                    <a:pt x="659" y="23"/>
                  </a:lnTo>
                  <a:lnTo>
                    <a:pt x="668" y="21"/>
                  </a:lnTo>
                  <a:lnTo>
                    <a:pt x="675" y="21"/>
                  </a:lnTo>
                  <a:lnTo>
                    <a:pt x="682" y="21"/>
                  </a:lnTo>
                  <a:lnTo>
                    <a:pt x="689" y="23"/>
                  </a:lnTo>
                  <a:lnTo>
                    <a:pt x="696" y="26"/>
                  </a:lnTo>
                  <a:lnTo>
                    <a:pt x="701" y="28"/>
                  </a:lnTo>
                  <a:lnTo>
                    <a:pt x="708" y="30"/>
                  </a:lnTo>
                  <a:lnTo>
                    <a:pt x="715" y="28"/>
                  </a:lnTo>
                  <a:lnTo>
                    <a:pt x="722" y="28"/>
                  </a:lnTo>
                  <a:lnTo>
                    <a:pt x="729" y="28"/>
                  </a:lnTo>
                  <a:lnTo>
                    <a:pt x="736" y="30"/>
                  </a:lnTo>
                  <a:lnTo>
                    <a:pt x="743" y="33"/>
                  </a:lnTo>
                  <a:lnTo>
                    <a:pt x="750" y="35"/>
                  </a:lnTo>
                  <a:lnTo>
                    <a:pt x="755" y="40"/>
                  </a:lnTo>
                  <a:lnTo>
                    <a:pt x="759" y="44"/>
                  </a:lnTo>
                  <a:lnTo>
                    <a:pt x="769" y="42"/>
                  </a:lnTo>
                  <a:lnTo>
                    <a:pt x="776" y="42"/>
                  </a:lnTo>
                  <a:lnTo>
                    <a:pt x="780" y="44"/>
                  </a:lnTo>
                  <a:lnTo>
                    <a:pt x="787" y="47"/>
                  </a:lnTo>
                  <a:lnTo>
                    <a:pt x="795" y="51"/>
                  </a:lnTo>
                  <a:lnTo>
                    <a:pt x="799" y="54"/>
                  </a:lnTo>
                  <a:lnTo>
                    <a:pt x="806" y="56"/>
                  </a:lnTo>
                  <a:lnTo>
                    <a:pt x="813" y="56"/>
                  </a:lnTo>
                  <a:lnTo>
                    <a:pt x="818" y="61"/>
                  </a:lnTo>
                  <a:lnTo>
                    <a:pt x="820" y="61"/>
                  </a:lnTo>
                  <a:lnTo>
                    <a:pt x="825" y="63"/>
                  </a:lnTo>
                  <a:lnTo>
                    <a:pt x="830" y="65"/>
                  </a:lnTo>
                  <a:lnTo>
                    <a:pt x="832" y="65"/>
                  </a:lnTo>
                  <a:lnTo>
                    <a:pt x="837" y="68"/>
                  </a:lnTo>
                  <a:lnTo>
                    <a:pt x="839" y="70"/>
                  </a:lnTo>
                  <a:lnTo>
                    <a:pt x="841" y="75"/>
                  </a:lnTo>
                  <a:lnTo>
                    <a:pt x="844" y="77"/>
                  </a:lnTo>
                  <a:lnTo>
                    <a:pt x="846" y="77"/>
                  </a:lnTo>
                  <a:lnTo>
                    <a:pt x="848" y="79"/>
                  </a:lnTo>
                  <a:lnTo>
                    <a:pt x="851" y="79"/>
                  </a:lnTo>
                  <a:lnTo>
                    <a:pt x="853" y="79"/>
                  </a:lnTo>
                  <a:lnTo>
                    <a:pt x="855" y="79"/>
                  </a:lnTo>
                  <a:lnTo>
                    <a:pt x="858" y="79"/>
                  </a:lnTo>
                  <a:lnTo>
                    <a:pt x="860" y="79"/>
                  </a:lnTo>
                  <a:lnTo>
                    <a:pt x="867" y="84"/>
                  </a:lnTo>
                  <a:lnTo>
                    <a:pt x="872" y="89"/>
                  </a:lnTo>
                  <a:lnTo>
                    <a:pt x="877" y="94"/>
                  </a:lnTo>
                  <a:lnTo>
                    <a:pt x="881" y="101"/>
                  </a:lnTo>
                  <a:lnTo>
                    <a:pt x="886" y="105"/>
                  </a:lnTo>
                  <a:lnTo>
                    <a:pt x="891" y="110"/>
                  </a:lnTo>
                  <a:lnTo>
                    <a:pt x="898" y="112"/>
                  </a:lnTo>
                  <a:lnTo>
                    <a:pt x="905" y="115"/>
                  </a:lnTo>
                  <a:lnTo>
                    <a:pt x="912" y="119"/>
                  </a:lnTo>
                  <a:lnTo>
                    <a:pt x="916" y="124"/>
                  </a:lnTo>
                  <a:lnTo>
                    <a:pt x="919" y="131"/>
                  </a:lnTo>
                  <a:lnTo>
                    <a:pt x="923" y="136"/>
                  </a:lnTo>
                  <a:lnTo>
                    <a:pt x="926" y="143"/>
                  </a:lnTo>
                  <a:lnTo>
                    <a:pt x="928" y="147"/>
                  </a:lnTo>
                  <a:lnTo>
                    <a:pt x="933" y="154"/>
                  </a:lnTo>
                  <a:lnTo>
                    <a:pt x="937" y="159"/>
                  </a:lnTo>
                  <a:lnTo>
                    <a:pt x="940" y="164"/>
                  </a:lnTo>
                  <a:lnTo>
                    <a:pt x="942" y="171"/>
                  </a:lnTo>
                  <a:lnTo>
                    <a:pt x="942" y="178"/>
                  </a:lnTo>
                  <a:lnTo>
                    <a:pt x="940" y="185"/>
                  </a:lnTo>
                  <a:lnTo>
                    <a:pt x="940" y="192"/>
                  </a:lnTo>
                  <a:lnTo>
                    <a:pt x="937" y="199"/>
                  </a:lnTo>
                  <a:lnTo>
                    <a:pt x="940" y="204"/>
                  </a:lnTo>
                  <a:lnTo>
                    <a:pt x="942" y="211"/>
                  </a:lnTo>
                  <a:lnTo>
                    <a:pt x="942" y="213"/>
                  </a:lnTo>
                  <a:lnTo>
                    <a:pt x="940" y="218"/>
                  </a:lnTo>
                  <a:lnTo>
                    <a:pt x="937" y="220"/>
                  </a:lnTo>
                  <a:lnTo>
                    <a:pt x="935" y="222"/>
                  </a:lnTo>
                  <a:lnTo>
                    <a:pt x="933" y="225"/>
                  </a:lnTo>
                  <a:lnTo>
                    <a:pt x="930" y="229"/>
                  </a:lnTo>
                  <a:lnTo>
                    <a:pt x="930" y="232"/>
                  </a:lnTo>
                  <a:lnTo>
                    <a:pt x="930" y="236"/>
                  </a:lnTo>
                  <a:lnTo>
                    <a:pt x="928" y="236"/>
                  </a:lnTo>
                  <a:lnTo>
                    <a:pt x="928" y="239"/>
                  </a:lnTo>
                  <a:lnTo>
                    <a:pt x="928" y="241"/>
                  </a:lnTo>
                  <a:lnTo>
                    <a:pt x="928" y="246"/>
                  </a:lnTo>
                  <a:lnTo>
                    <a:pt x="928" y="248"/>
                  </a:lnTo>
                  <a:lnTo>
                    <a:pt x="928" y="251"/>
                  </a:lnTo>
                  <a:lnTo>
                    <a:pt x="926" y="253"/>
                  </a:lnTo>
                  <a:lnTo>
                    <a:pt x="923" y="255"/>
                  </a:lnTo>
                  <a:lnTo>
                    <a:pt x="921" y="258"/>
                  </a:lnTo>
                  <a:lnTo>
                    <a:pt x="916" y="258"/>
                  </a:lnTo>
                  <a:lnTo>
                    <a:pt x="912" y="255"/>
                  </a:lnTo>
                  <a:lnTo>
                    <a:pt x="905" y="255"/>
                  </a:lnTo>
                  <a:lnTo>
                    <a:pt x="900" y="255"/>
                  </a:lnTo>
                  <a:lnTo>
                    <a:pt x="895" y="253"/>
                  </a:lnTo>
                  <a:lnTo>
                    <a:pt x="891" y="251"/>
                  </a:lnTo>
                  <a:lnTo>
                    <a:pt x="886" y="248"/>
                  </a:lnTo>
                  <a:lnTo>
                    <a:pt x="881" y="244"/>
                  </a:lnTo>
                  <a:lnTo>
                    <a:pt x="877" y="241"/>
                  </a:lnTo>
                  <a:lnTo>
                    <a:pt x="874" y="241"/>
                  </a:lnTo>
                  <a:lnTo>
                    <a:pt x="870" y="241"/>
                  </a:lnTo>
                  <a:lnTo>
                    <a:pt x="865" y="241"/>
                  </a:lnTo>
                  <a:lnTo>
                    <a:pt x="860" y="241"/>
                  </a:lnTo>
                  <a:lnTo>
                    <a:pt x="858" y="241"/>
                  </a:lnTo>
                  <a:lnTo>
                    <a:pt x="853" y="239"/>
                  </a:lnTo>
                  <a:lnTo>
                    <a:pt x="851" y="234"/>
                  </a:lnTo>
                  <a:lnTo>
                    <a:pt x="844" y="229"/>
                  </a:lnTo>
                  <a:lnTo>
                    <a:pt x="837" y="229"/>
                  </a:lnTo>
                  <a:lnTo>
                    <a:pt x="832" y="232"/>
                  </a:lnTo>
                  <a:lnTo>
                    <a:pt x="825" y="234"/>
                  </a:lnTo>
                  <a:lnTo>
                    <a:pt x="818" y="236"/>
                  </a:lnTo>
                  <a:lnTo>
                    <a:pt x="813" y="241"/>
                  </a:lnTo>
                  <a:lnTo>
                    <a:pt x="806" y="244"/>
                  </a:lnTo>
                  <a:lnTo>
                    <a:pt x="799" y="244"/>
                  </a:lnTo>
                  <a:lnTo>
                    <a:pt x="797" y="244"/>
                  </a:lnTo>
                  <a:lnTo>
                    <a:pt x="795" y="241"/>
                  </a:lnTo>
                  <a:lnTo>
                    <a:pt x="792" y="241"/>
                  </a:lnTo>
                  <a:lnTo>
                    <a:pt x="787" y="241"/>
                  </a:lnTo>
                  <a:lnTo>
                    <a:pt x="785" y="239"/>
                  </a:lnTo>
                  <a:lnTo>
                    <a:pt x="783" y="239"/>
                  </a:lnTo>
                  <a:lnTo>
                    <a:pt x="780" y="241"/>
                  </a:lnTo>
                  <a:lnTo>
                    <a:pt x="776" y="241"/>
                  </a:lnTo>
                  <a:lnTo>
                    <a:pt x="771" y="244"/>
                  </a:lnTo>
                  <a:lnTo>
                    <a:pt x="764" y="251"/>
                  </a:lnTo>
                  <a:lnTo>
                    <a:pt x="759" y="255"/>
                  </a:lnTo>
                  <a:lnTo>
                    <a:pt x="755" y="260"/>
                  </a:lnTo>
                  <a:lnTo>
                    <a:pt x="748" y="267"/>
                  </a:lnTo>
                  <a:lnTo>
                    <a:pt x="741" y="269"/>
                  </a:lnTo>
                  <a:lnTo>
                    <a:pt x="734" y="272"/>
                  </a:lnTo>
                  <a:lnTo>
                    <a:pt x="727" y="272"/>
                  </a:lnTo>
                  <a:lnTo>
                    <a:pt x="722" y="281"/>
                  </a:lnTo>
                  <a:lnTo>
                    <a:pt x="717" y="286"/>
                  </a:lnTo>
                  <a:lnTo>
                    <a:pt x="710" y="293"/>
                  </a:lnTo>
                  <a:lnTo>
                    <a:pt x="705" y="297"/>
                  </a:lnTo>
                  <a:lnTo>
                    <a:pt x="698" y="302"/>
                  </a:lnTo>
                  <a:lnTo>
                    <a:pt x="691" y="307"/>
                  </a:lnTo>
                  <a:lnTo>
                    <a:pt x="687" y="311"/>
                  </a:lnTo>
                  <a:lnTo>
                    <a:pt x="680" y="321"/>
                  </a:lnTo>
                  <a:lnTo>
                    <a:pt x="680" y="328"/>
                  </a:lnTo>
                  <a:lnTo>
                    <a:pt x="680" y="337"/>
                  </a:lnTo>
                  <a:lnTo>
                    <a:pt x="677" y="344"/>
                  </a:lnTo>
                  <a:lnTo>
                    <a:pt x="673" y="351"/>
                  </a:lnTo>
                  <a:lnTo>
                    <a:pt x="668" y="361"/>
                  </a:lnTo>
                  <a:lnTo>
                    <a:pt x="663" y="368"/>
                  </a:lnTo>
                  <a:lnTo>
                    <a:pt x="656" y="375"/>
                  </a:lnTo>
                  <a:lnTo>
                    <a:pt x="652" y="379"/>
                  </a:lnTo>
                  <a:lnTo>
                    <a:pt x="654" y="389"/>
                  </a:lnTo>
                  <a:lnTo>
                    <a:pt x="654" y="394"/>
                  </a:lnTo>
                  <a:lnTo>
                    <a:pt x="652" y="401"/>
                  </a:lnTo>
                  <a:lnTo>
                    <a:pt x="649" y="408"/>
                  </a:lnTo>
                  <a:lnTo>
                    <a:pt x="645" y="412"/>
                  </a:lnTo>
                  <a:lnTo>
                    <a:pt x="640" y="419"/>
                  </a:lnTo>
                  <a:lnTo>
                    <a:pt x="637" y="424"/>
                  </a:lnTo>
                  <a:lnTo>
                    <a:pt x="633" y="431"/>
                  </a:lnTo>
                  <a:lnTo>
                    <a:pt x="633" y="433"/>
                  </a:lnTo>
                  <a:lnTo>
                    <a:pt x="633" y="438"/>
                  </a:lnTo>
                  <a:lnTo>
                    <a:pt x="635" y="440"/>
                  </a:lnTo>
                  <a:lnTo>
                    <a:pt x="635" y="445"/>
                  </a:lnTo>
                  <a:lnTo>
                    <a:pt x="635" y="450"/>
                  </a:lnTo>
                  <a:lnTo>
                    <a:pt x="637" y="452"/>
                  </a:lnTo>
                  <a:lnTo>
                    <a:pt x="637" y="457"/>
                  </a:lnTo>
                  <a:lnTo>
                    <a:pt x="637" y="462"/>
                  </a:lnTo>
                  <a:lnTo>
                    <a:pt x="637" y="469"/>
                  </a:lnTo>
                  <a:lnTo>
                    <a:pt x="635" y="476"/>
                  </a:lnTo>
                  <a:lnTo>
                    <a:pt x="630" y="483"/>
                  </a:lnTo>
                  <a:lnTo>
                    <a:pt x="628" y="487"/>
                  </a:lnTo>
                  <a:lnTo>
                    <a:pt x="623" y="494"/>
                  </a:lnTo>
                  <a:lnTo>
                    <a:pt x="621" y="501"/>
                  </a:lnTo>
                  <a:lnTo>
                    <a:pt x="616" y="508"/>
                  </a:lnTo>
                  <a:lnTo>
                    <a:pt x="616" y="515"/>
                  </a:lnTo>
                  <a:lnTo>
                    <a:pt x="614" y="522"/>
                  </a:lnTo>
                  <a:lnTo>
                    <a:pt x="609" y="529"/>
                  </a:lnTo>
                  <a:lnTo>
                    <a:pt x="605" y="534"/>
                  </a:lnTo>
                  <a:lnTo>
                    <a:pt x="600" y="539"/>
                  </a:lnTo>
                  <a:lnTo>
                    <a:pt x="595" y="546"/>
                  </a:lnTo>
                  <a:lnTo>
                    <a:pt x="591" y="551"/>
                  </a:lnTo>
                  <a:lnTo>
                    <a:pt x="588" y="558"/>
                  </a:lnTo>
                  <a:lnTo>
                    <a:pt x="586" y="565"/>
                  </a:lnTo>
                  <a:lnTo>
                    <a:pt x="584" y="569"/>
                  </a:lnTo>
                  <a:lnTo>
                    <a:pt x="581" y="572"/>
                  </a:lnTo>
                  <a:lnTo>
                    <a:pt x="579" y="576"/>
                  </a:lnTo>
                  <a:lnTo>
                    <a:pt x="574" y="579"/>
                  </a:lnTo>
                  <a:lnTo>
                    <a:pt x="572" y="581"/>
                  </a:lnTo>
                  <a:lnTo>
                    <a:pt x="567" y="583"/>
                  </a:lnTo>
                  <a:lnTo>
                    <a:pt x="565" y="586"/>
                  </a:lnTo>
                  <a:lnTo>
                    <a:pt x="560" y="588"/>
                  </a:lnTo>
                  <a:lnTo>
                    <a:pt x="558" y="590"/>
                  </a:lnTo>
                  <a:lnTo>
                    <a:pt x="553" y="595"/>
                  </a:lnTo>
                  <a:lnTo>
                    <a:pt x="551" y="600"/>
                  </a:lnTo>
                  <a:lnTo>
                    <a:pt x="546" y="604"/>
                  </a:lnTo>
                  <a:lnTo>
                    <a:pt x="544" y="609"/>
                  </a:lnTo>
                  <a:lnTo>
                    <a:pt x="539" y="612"/>
                  </a:lnTo>
                  <a:lnTo>
                    <a:pt x="534" y="614"/>
                  </a:lnTo>
                  <a:lnTo>
                    <a:pt x="530" y="614"/>
                  </a:lnTo>
                  <a:lnTo>
                    <a:pt x="525" y="612"/>
                  </a:lnTo>
                  <a:lnTo>
                    <a:pt x="520" y="612"/>
                  </a:lnTo>
                  <a:lnTo>
                    <a:pt x="518" y="612"/>
                  </a:lnTo>
                  <a:lnTo>
                    <a:pt x="516" y="614"/>
                  </a:lnTo>
                  <a:lnTo>
                    <a:pt x="511" y="616"/>
                  </a:lnTo>
                  <a:lnTo>
                    <a:pt x="509" y="619"/>
                  </a:lnTo>
                  <a:lnTo>
                    <a:pt x="506" y="619"/>
                  </a:lnTo>
                  <a:lnTo>
                    <a:pt x="502" y="619"/>
                  </a:lnTo>
                  <a:lnTo>
                    <a:pt x="499" y="621"/>
                  </a:lnTo>
                  <a:lnTo>
                    <a:pt x="499" y="621"/>
                  </a:lnTo>
                  <a:lnTo>
                    <a:pt x="497" y="621"/>
                  </a:lnTo>
                  <a:lnTo>
                    <a:pt x="495" y="621"/>
                  </a:lnTo>
                  <a:lnTo>
                    <a:pt x="492" y="621"/>
                  </a:lnTo>
                  <a:lnTo>
                    <a:pt x="490" y="623"/>
                  </a:lnTo>
                  <a:lnTo>
                    <a:pt x="490" y="623"/>
                  </a:lnTo>
                  <a:lnTo>
                    <a:pt x="488" y="623"/>
                  </a:lnTo>
                  <a:lnTo>
                    <a:pt x="483" y="621"/>
                  </a:lnTo>
                  <a:lnTo>
                    <a:pt x="476" y="616"/>
                  </a:lnTo>
                  <a:lnTo>
                    <a:pt x="471" y="612"/>
                  </a:lnTo>
                  <a:lnTo>
                    <a:pt x="469" y="607"/>
                  </a:lnTo>
                  <a:lnTo>
                    <a:pt x="464" y="602"/>
                  </a:lnTo>
                  <a:lnTo>
                    <a:pt x="462" y="595"/>
                  </a:lnTo>
                  <a:lnTo>
                    <a:pt x="459" y="590"/>
                  </a:lnTo>
                  <a:lnTo>
                    <a:pt x="459" y="583"/>
                  </a:lnTo>
                  <a:lnTo>
                    <a:pt x="455" y="576"/>
                  </a:lnTo>
                  <a:lnTo>
                    <a:pt x="448" y="569"/>
                  </a:lnTo>
                  <a:lnTo>
                    <a:pt x="441" y="562"/>
                  </a:lnTo>
                  <a:lnTo>
                    <a:pt x="434" y="558"/>
                  </a:lnTo>
                  <a:lnTo>
                    <a:pt x="427" y="553"/>
                  </a:lnTo>
                  <a:lnTo>
                    <a:pt x="417" y="551"/>
                  </a:lnTo>
                  <a:lnTo>
                    <a:pt x="410" y="546"/>
                  </a:lnTo>
                  <a:lnTo>
                    <a:pt x="401" y="544"/>
                  </a:lnTo>
                  <a:lnTo>
                    <a:pt x="401" y="541"/>
                  </a:lnTo>
                  <a:lnTo>
                    <a:pt x="398" y="541"/>
                  </a:lnTo>
                  <a:lnTo>
                    <a:pt x="396" y="541"/>
                  </a:lnTo>
                  <a:lnTo>
                    <a:pt x="394" y="541"/>
                  </a:lnTo>
                  <a:lnTo>
                    <a:pt x="391" y="539"/>
                  </a:lnTo>
                  <a:lnTo>
                    <a:pt x="389" y="539"/>
                  </a:lnTo>
                  <a:lnTo>
                    <a:pt x="387" y="539"/>
                  </a:lnTo>
                  <a:lnTo>
                    <a:pt x="384" y="539"/>
                  </a:lnTo>
                  <a:lnTo>
                    <a:pt x="375" y="537"/>
                  </a:lnTo>
                  <a:lnTo>
                    <a:pt x="366" y="534"/>
                  </a:lnTo>
                  <a:lnTo>
                    <a:pt x="354" y="534"/>
                  </a:lnTo>
                  <a:lnTo>
                    <a:pt x="345" y="537"/>
                  </a:lnTo>
                  <a:lnTo>
                    <a:pt x="335" y="539"/>
                  </a:lnTo>
                  <a:lnTo>
                    <a:pt x="326" y="544"/>
                  </a:lnTo>
                  <a:lnTo>
                    <a:pt x="316" y="548"/>
                  </a:lnTo>
                  <a:lnTo>
                    <a:pt x="309" y="553"/>
                  </a:lnTo>
                  <a:lnTo>
                    <a:pt x="305" y="555"/>
                  </a:lnTo>
                  <a:lnTo>
                    <a:pt x="300" y="562"/>
                  </a:lnTo>
                  <a:lnTo>
                    <a:pt x="295" y="567"/>
                  </a:lnTo>
                  <a:lnTo>
                    <a:pt x="293" y="572"/>
                  </a:lnTo>
                  <a:lnTo>
                    <a:pt x="291" y="579"/>
                  </a:lnTo>
                  <a:lnTo>
                    <a:pt x="288" y="583"/>
                  </a:lnTo>
                  <a:lnTo>
                    <a:pt x="286" y="590"/>
                  </a:lnTo>
                  <a:lnTo>
                    <a:pt x="284" y="595"/>
                  </a:lnTo>
                  <a:lnTo>
                    <a:pt x="281" y="609"/>
                  </a:lnTo>
                  <a:lnTo>
                    <a:pt x="279" y="623"/>
                  </a:lnTo>
                  <a:lnTo>
                    <a:pt x="279" y="637"/>
                  </a:lnTo>
                  <a:lnTo>
                    <a:pt x="279" y="651"/>
                  </a:lnTo>
                  <a:lnTo>
                    <a:pt x="279" y="663"/>
                  </a:lnTo>
                  <a:lnTo>
                    <a:pt x="284" y="677"/>
                  </a:lnTo>
                  <a:lnTo>
                    <a:pt x="286" y="689"/>
                  </a:lnTo>
                  <a:lnTo>
                    <a:pt x="293" y="703"/>
                  </a:lnTo>
                  <a:lnTo>
                    <a:pt x="295" y="710"/>
                  </a:lnTo>
                  <a:lnTo>
                    <a:pt x="298" y="717"/>
                  </a:lnTo>
                  <a:lnTo>
                    <a:pt x="300" y="724"/>
                  </a:lnTo>
                  <a:lnTo>
                    <a:pt x="302" y="733"/>
                  </a:lnTo>
                  <a:lnTo>
                    <a:pt x="307" y="740"/>
                  </a:lnTo>
                  <a:lnTo>
                    <a:pt x="312" y="745"/>
                  </a:lnTo>
                  <a:lnTo>
                    <a:pt x="316" y="752"/>
                  </a:lnTo>
                  <a:lnTo>
                    <a:pt x="321" y="757"/>
                  </a:lnTo>
                  <a:lnTo>
                    <a:pt x="319" y="766"/>
                  </a:lnTo>
                  <a:lnTo>
                    <a:pt x="316" y="773"/>
                  </a:lnTo>
                  <a:lnTo>
                    <a:pt x="316" y="783"/>
                  </a:lnTo>
                  <a:lnTo>
                    <a:pt x="316" y="790"/>
                  </a:lnTo>
                  <a:lnTo>
                    <a:pt x="319" y="799"/>
                  </a:lnTo>
                  <a:lnTo>
                    <a:pt x="316" y="806"/>
                  </a:lnTo>
                  <a:lnTo>
                    <a:pt x="314" y="813"/>
                  </a:lnTo>
                  <a:lnTo>
                    <a:pt x="309" y="820"/>
                  </a:lnTo>
                  <a:lnTo>
                    <a:pt x="309" y="827"/>
                  </a:lnTo>
                  <a:lnTo>
                    <a:pt x="309" y="837"/>
                  </a:lnTo>
                  <a:lnTo>
                    <a:pt x="305" y="841"/>
                  </a:lnTo>
                  <a:lnTo>
                    <a:pt x="300" y="848"/>
                  </a:lnTo>
                  <a:lnTo>
                    <a:pt x="295" y="855"/>
                  </a:lnTo>
                  <a:lnTo>
                    <a:pt x="291" y="862"/>
                  </a:lnTo>
                  <a:lnTo>
                    <a:pt x="288" y="869"/>
                  </a:lnTo>
                  <a:lnTo>
                    <a:pt x="288" y="879"/>
                  </a:lnTo>
                  <a:lnTo>
                    <a:pt x="286" y="881"/>
                  </a:lnTo>
                  <a:lnTo>
                    <a:pt x="286" y="883"/>
                  </a:lnTo>
                  <a:lnTo>
                    <a:pt x="284" y="886"/>
                  </a:lnTo>
                  <a:lnTo>
                    <a:pt x="281" y="888"/>
                  </a:lnTo>
                  <a:lnTo>
                    <a:pt x="281" y="890"/>
                  </a:lnTo>
                  <a:lnTo>
                    <a:pt x="277" y="893"/>
                  </a:lnTo>
                  <a:lnTo>
                    <a:pt x="274" y="893"/>
                  </a:lnTo>
                  <a:lnTo>
                    <a:pt x="272" y="893"/>
                  </a:lnTo>
                  <a:lnTo>
                    <a:pt x="265" y="897"/>
                  </a:lnTo>
                  <a:lnTo>
                    <a:pt x="258" y="904"/>
                  </a:lnTo>
                  <a:lnTo>
                    <a:pt x="253" y="909"/>
                  </a:lnTo>
                  <a:lnTo>
                    <a:pt x="246" y="914"/>
                  </a:lnTo>
                  <a:lnTo>
                    <a:pt x="241" y="921"/>
                  </a:lnTo>
                  <a:lnTo>
                    <a:pt x="234" y="923"/>
                  </a:lnTo>
                  <a:lnTo>
                    <a:pt x="227" y="926"/>
                  </a:lnTo>
                  <a:lnTo>
                    <a:pt x="218" y="928"/>
                  </a:lnTo>
                  <a:lnTo>
                    <a:pt x="213" y="930"/>
                  </a:lnTo>
                  <a:lnTo>
                    <a:pt x="209" y="935"/>
                  </a:lnTo>
                  <a:lnTo>
                    <a:pt x="204" y="937"/>
                  </a:lnTo>
                  <a:lnTo>
                    <a:pt x="199" y="942"/>
                  </a:lnTo>
                  <a:lnTo>
                    <a:pt x="195" y="942"/>
                  </a:lnTo>
                  <a:lnTo>
                    <a:pt x="190" y="944"/>
                  </a:lnTo>
                  <a:lnTo>
                    <a:pt x="183" y="944"/>
                  </a:lnTo>
                  <a:lnTo>
                    <a:pt x="178" y="942"/>
                  </a:lnTo>
                  <a:lnTo>
                    <a:pt x="176" y="942"/>
                  </a:lnTo>
                  <a:lnTo>
                    <a:pt x="173" y="937"/>
                  </a:lnTo>
                  <a:lnTo>
                    <a:pt x="171" y="935"/>
                  </a:lnTo>
                  <a:lnTo>
                    <a:pt x="169" y="933"/>
                  </a:lnTo>
                  <a:lnTo>
                    <a:pt x="166" y="928"/>
                  </a:lnTo>
                  <a:lnTo>
                    <a:pt x="164" y="926"/>
                  </a:lnTo>
                  <a:lnTo>
                    <a:pt x="164" y="921"/>
                  </a:lnTo>
                  <a:lnTo>
                    <a:pt x="164" y="919"/>
                  </a:lnTo>
                  <a:lnTo>
                    <a:pt x="159" y="914"/>
                  </a:lnTo>
                  <a:lnTo>
                    <a:pt x="157" y="909"/>
                  </a:lnTo>
                  <a:lnTo>
                    <a:pt x="157" y="904"/>
                  </a:lnTo>
                  <a:lnTo>
                    <a:pt x="155" y="897"/>
                  </a:lnTo>
                  <a:lnTo>
                    <a:pt x="152" y="893"/>
                  </a:lnTo>
                  <a:lnTo>
                    <a:pt x="150" y="888"/>
                  </a:lnTo>
                  <a:lnTo>
                    <a:pt x="145" y="886"/>
                  </a:lnTo>
                  <a:lnTo>
                    <a:pt x="138" y="883"/>
                  </a:lnTo>
                  <a:lnTo>
                    <a:pt x="134" y="881"/>
                  </a:lnTo>
                  <a:lnTo>
                    <a:pt x="131" y="876"/>
                  </a:lnTo>
                  <a:lnTo>
                    <a:pt x="129" y="872"/>
                  </a:lnTo>
                  <a:lnTo>
                    <a:pt x="127" y="867"/>
                  </a:lnTo>
                  <a:lnTo>
                    <a:pt x="124" y="862"/>
                  </a:lnTo>
                  <a:lnTo>
                    <a:pt x="122" y="858"/>
                  </a:lnTo>
                  <a:lnTo>
                    <a:pt x="120" y="855"/>
                  </a:lnTo>
                  <a:lnTo>
                    <a:pt x="115" y="853"/>
                  </a:lnTo>
                  <a:lnTo>
                    <a:pt x="105" y="848"/>
                  </a:lnTo>
                  <a:lnTo>
                    <a:pt x="101" y="841"/>
                  </a:lnTo>
                  <a:lnTo>
                    <a:pt x="96" y="834"/>
                  </a:lnTo>
                  <a:lnTo>
                    <a:pt x="94" y="825"/>
                  </a:lnTo>
                  <a:lnTo>
                    <a:pt x="91" y="815"/>
                  </a:lnTo>
                  <a:lnTo>
                    <a:pt x="89" y="808"/>
                  </a:lnTo>
                  <a:lnTo>
                    <a:pt x="84" y="799"/>
                  </a:lnTo>
                  <a:lnTo>
                    <a:pt x="77" y="794"/>
                  </a:lnTo>
                  <a:lnTo>
                    <a:pt x="75" y="790"/>
                  </a:lnTo>
                  <a:lnTo>
                    <a:pt x="73" y="787"/>
                  </a:lnTo>
                  <a:lnTo>
                    <a:pt x="70" y="785"/>
                  </a:lnTo>
                  <a:lnTo>
                    <a:pt x="68" y="780"/>
                  </a:lnTo>
                  <a:lnTo>
                    <a:pt x="66" y="778"/>
                  </a:lnTo>
                  <a:lnTo>
                    <a:pt x="63" y="773"/>
                  </a:lnTo>
                  <a:lnTo>
                    <a:pt x="63" y="771"/>
                  </a:lnTo>
                  <a:lnTo>
                    <a:pt x="63" y="766"/>
                  </a:lnTo>
                  <a:lnTo>
                    <a:pt x="54" y="762"/>
                  </a:lnTo>
                  <a:lnTo>
                    <a:pt x="47" y="754"/>
                  </a:lnTo>
                  <a:lnTo>
                    <a:pt x="45" y="747"/>
                  </a:lnTo>
                  <a:lnTo>
                    <a:pt x="40" y="738"/>
                  </a:lnTo>
                  <a:lnTo>
                    <a:pt x="40" y="729"/>
                  </a:lnTo>
                  <a:lnTo>
                    <a:pt x="38" y="722"/>
                  </a:lnTo>
                  <a:lnTo>
                    <a:pt x="38" y="712"/>
                  </a:lnTo>
                  <a:lnTo>
                    <a:pt x="38" y="703"/>
                  </a:lnTo>
                  <a:lnTo>
                    <a:pt x="31" y="696"/>
                  </a:lnTo>
                  <a:lnTo>
                    <a:pt x="28" y="687"/>
                  </a:lnTo>
                  <a:lnTo>
                    <a:pt x="26" y="677"/>
                  </a:lnTo>
                  <a:lnTo>
                    <a:pt x="26" y="668"/>
                  </a:lnTo>
                  <a:lnTo>
                    <a:pt x="26" y="658"/>
                  </a:lnTo>
                  <a:lnTo>
                    <a:pt x="23" y="647"/>
                  </a:lnTo>
                  <a:lnTo>
                    <a:pt x="21" y="640"/>
                  </a:lnTo>
                  <a:lnTo>
                    <a:pt x="19" y="630"/>
                  </a:lnTo>
                  <a:lnTo>
                    <a:pt x="19" y="621"/>
                  </a:lnTo>
                  <a:lnTo>
                    <a:pt x="16" y="612"/>
                  </a:lnTo>
                  <a:lnTo>
                    <a:pt x="14" y="602"/>
                  </a:lnTo>
                  <a:lnTo>
                    <a:pt x="12" y="595"/>
                  </a:lnTo>
                  <a:lnTo>
                    <a:pt x="9" y="586"/>
                  </a:lnTo>
                  <a:lnTo>
                    <a:pt x="7" y="576"/>
                  </a:lnTo>
                  <a:lnTo>
                    <a:pt x="7" y="567"/>
                  </a:lnTo>
                  <a:lnTo>
                    <a:pt x="7" y="558"/>
                  </a:lnTo>
                  <a:lnTo>
                    <a:pt x="5" y="548"/>
                  </a:lnTo>
                  <a:lnTo>
                    <a:pt x="2" y="541"/>
                  </a:lnTo>
                  <a:lnTo>
                    <a:pt x="2" y="532"/>
                  </a:lnTo>
                  <a:lnTo>
                    <a:pt x="2" y="522"/>
                  </a:lnTo>
                  <a:lnTo>
                    <a:pt x="5" y="513"/>
                  </a:lnTo>
                  <a:lnTo>
                    <a:pt x="7" y="504"/>
                  </a:lnTo>
                  <a:lnTo>
                    <a:pt x="7" y="497"/>
                  </a:lnTo>
                  <a:lnTo>
                    <a:pt x="7" y="487"/>
                  </a:lnTo>
                  <a:lnTo>
                    <a:pt x="2" y="480"/>
                  </a:lnTo>
                  <a:lnTo>
                    <a:pt x="0" y="473"/>
                  </a:lnTo>
                  <a:lnTo>
                    <a:pt x="0" y="466"/>
                  </a:lnTo>
                  <a:lnTo>
                    <a:pt x="0" y="459"/>
                  </a:lnTo>
                  <a:lnTo>
                    <a:pt x="2" y="445"/>
                  </a:lnTo>
                  <a:lnTo>
                    <a:pt x="7" y="431"/>
                  </a:lnTo>
                  <a:lnTo>
                    <a:pt x="14" y="419"/>
                  </a:lnTo>
                  <a:lnTo>
                    <a:pt x="16" y="405"/>
                  </a:lnTo>
                  <a:lnTo>
                    <a:pt x="19" y="391"/>
                  </a:lnTo>
                  <a:lnTo>
                    <a:pt x="14" y="377"/>
                  </a:lnTo>
                  <a:lnTo>
                    <a:pt x="16" y="368"/>
                  </a:lnTo>
                  <a:lnTo>
                    <a:pt x="19" y="363"/>
                  </a:lnTo>
                  <a:lnTo>
                    <a:pt x="21" y="356"/>
                  </a:lnTo>
                  <a:lnTo>
                    <a:pt x="23" y="349"/>
                  </a:lnTo>
                  <a:lnTo>
                    <a:pt x="26" y="342"/>
                  </a:lnTo>
                  <a:lnTo>
                    <a:pt x="28" y="335"/>
                  </a:lnTo>
                  <a:lnTo>
                    <a:pt x="28" y="328"/>
                  </a:lnTo>
                  <a:lnTo>
                    <a:pt x="26" y="321"/>
                  </a:lnTo>
                  <a:lnTo>
                    <a:pt x="26" y="314"/>
                  </a:lnTo>
                  <a:lnTo>
                    <a:pt x="31" y="309"/>
                  </a:lnTo>
                  <a:lnTo>
                    <a:pt x="33" y="302"/>
                  </a:lnTo>
                  <a:lnTo>
                    <a:pt x="35" y="297"/>
                  </a:lnTo>
                  <a:lnTo>
                    <a:pt x="40" y="293"/>
                  </a:lnTo>
                  <a:lnTo>
                    <a:pt x="42" y="286"/>
                  </a:lnTo>
                  <a:lnTo>
                    <a:pt x="47" y="281"/>
                  </a:lnTo>
                  <a:lnTo>
                    <a:pt x="49" y="274"/>
                  </a:lnTo>
                  <a:lnTo>
                    <a:pt x="47" y="269"/>
                  </a:lnTo>
                  <a:lnTo>
                    <a:pt x="45" y="265"/>
                  </a:lnTo>
                  <a:lnTo>
                    <a:pt x="45" y="260"/>
                  </a:lnTo>
                  <a:lnTo>
                    <a:pt x="45" y="253"/>
                  </a:lnTo>
                  <a:lnTo>
                    <a:pt x="47" y="248"/>
                  </a:lnTo>
                  <a:lnTo>
                    <a:pt x="49" y="241"/>
                  </a:lnTo>
                  <a:lnTo>
                    <a:pt x="52" y="236"/>
                  </a:lnTo>
                  <a:lnTo>
                    <a:pt x="54" y="232"/>
                  </a:lnTo>
                  <a:lnTo>
                    <a:pt x="56" y="229"/>
                  </a:lnTo>
                  <a:lnTo>
                    <a:pt x="59" y="227"/>
                  </a:lnTo>
                  <a:lnTo>
                    <a:pt x="61" y="225"/>
                  </a:lnTo>
                  <a:lnTo>
                    <a:pt x="61" y="220"/>
                  </a:lnTo>
                  <a:lnTo>
                    <a:pt x="63" y="215"/>
                  </a:lnTo>
                  <a:lnTo>
                    <a:pt x="63" y="213"/>
                  </a:lnTo>
                  <a:lnTo>
                    <a:pt x="66" y="208"/>
                  </a:lnTo>
                  <a:lnTo>
                    <a:pt x="66" y="204"/>
                  </a:lnTo>
                  <a:lnTo>
                    <a:pt x="68" y="199"/>
                  </a:lnTo>
                  <a:lnTo>
                    <a:pt x="73" y="192"/>
                  </a:lnTo>
                  <a:lnTo>
                    <a:pt x="75" y="187"/>
                  </a:lnTo>
                  <a:lnTo>
                    <a:pt x="77" y="183"/>
                  </a:lnTo>
                  <a:lnTo>
                    <a:pt x="80" y="176"/>
                  </a:lnTo>
                  <a:lnTo>
                    <a:pt x="82" y="171"/>
                  </a:lnTo>
                  <a:lnTo>
                    <a:pt x="87" y="164"/>
                  </a:lnTo>
                  <a:lnTo>
                    <a:pt x="89" y="159"/>
                  </a:lnTo>
                  <a:lnTo>
                    <a:pt x="91" y="152"/>
                  </a:lnTo>
                  <a:lnTo>
                    <a:pt x="94" y="145"/>
                  </a:lnTo>
                  <a:lnTo>
                    <a:pt x="98" y="138"/>
                  </a:lnTo>
                  <a:lnTo>
                    <a:pt x="103" y="131"/>
                  </a:lnTo>
                  <a:lnTo>
                    <a:pt x="110" y="124"/>
                  </a:lnTo>
                  <a:lnTo>
                    <a:pt x="115" y="119"/>
                  </a:lnTo>
                  <a:lnTo>
                    <a:pt x="122" y="117"/>
                  </a:lnTo>
                  <a:lnTo>
                    <a:pt x="131" y="112"/>
                  </a:lnTo>
                  <a:lnTo>
                    <a:pt x="136" y="105"/>
                  </a:lnTo>
                  <a:lnTo>
                    <a:pt x="143" y="98"/>
                  </a:lnTo>
                  <a:lnTo>
                    <a:pt x="148" y="94"/>
                  </a:lnTo>
                  <a:lnTo>
                    <a:pt x="155" y="86"/>
                  </a:lnTo>
                  <a:lnTo>
                    <a:pt x="159" y="82"/>
                  </a:lnTo>
                  <a:lnTo>
                    <a:pt x="166" y="77"/>
                  </a:lnTo>
                  <a:lnTo>
                    <a:pt x="176" y="72"/>
                  </a:lnTo>
                  <a:lnTo>
                    <a:pt x="183" y="70"/>
                  </a:lnTo>
                  <a:lnTo>
                    <a:pt x="188" y="65"/>
                  </a:lnTo>
                  <a:lnTo>
                    <a:pt x="192" y="63"/>
                  </a:lnTo>
                  <a:lnTo>
                    <a:pt x="197" y="61"/>
                  </a:lnTo>
                  <a:lnTo>
                    <a:pt x="202" y="56"/>
                  </a:lnTo>
                  <a:lnTo>
                    <a:pt x="209" y="54"/>
                  </a:lnTo>
                  <a:lnTo>
                    <a:pt x="216" y="54"/>
                  </a:lnTo>
                  <a:lnTo>
                    <a:pt x="223" y="51"/>
                  </a:lnTo>
                  <a:lnTo>
                    <a:pt x="227" y="51"/>
                  </a:lnTo>
                  <a:lnTo>
                    <a:pt x="234" y="47"/>
                  </a:lnTo>
                  <a:lnTo>
                    <a:pt x="241" y="42"/>
                  </a:lnTo>
                  <a:lnTo>
                    <a:pt x="248" y="40"/>
                  </a:lnTo>
                  <a:lnTo>
                    <a:pt x="255" y="37"/>
                  </a:lnTo>
                  <a:lnTo>
                    <a:pt x="263" y="35"/>
                  </a:lnTo>
                  <a:lnTo>
                    <a:pt x="270" y="33"/>
                  </a:lnTo>
                  <a:lnTo>
                    <a:pt x="277" y="30"/>
                  </a:lnTo>
                  <a:lnTo>
                    <a:pt x="286" y="28"/>
                  </a:lnTo>
                  <a:lnTo>
                    <a:pt x="288" y="26"/>
                  </a:lnTo>
                  <a:lnTo>
                    <a:pt x="293" y="23"/>
                  </a:lnTo>
                  <a:lnTo>
                    <a:pt x="298" y="21"/>
                  </a:lnTo>
                  <a:lnTo>
                    <a:pt x="302" y="21"/>
                  </a:lnTo>
                  <a:lnTo>
                    <a:pt x="307" y="19"/>
                  </a:lnTo>
                  <a:lnTo>
                    <a:pt x="312" y="19"/>
                  </a:lnTo>
                  <a:lnTo>
                    <a:pt x="316" y="19"/>
                  </a:lnTo>
                  <a:lnTo>
                    <a:pt x="321" y="19"/>
                  </a:lnTo>
                  <a:lnTo>
                    <a:pt x="330" y="16"/>
                  </a:lnTo>
                  <a:lnTo>
                    <a:pt x="338" y="14"/>
                  </a:lnTo>
                  <a:lnTo>
                    <a:pt x="347" y="11"/>
                  </a:lnTo>
                  <a:lnTo>
                    <a:pt x="356" y="9"/>
                  </a:lnTo>
                  <a:lnTo>
                    <a:pt x="366" y="9"/>
                  </a:lnTo>
                  <a:lnTo>
                    <a:pt x="373" y="7"/>
                  </a:lnTo>
                  <a:lnTo>
                    <a:pt x="382" y="9"/>
                  </a:lnTo>
                  <a:lnTo>
                    <a:pt x="391" y="14"/>
                  </a:lnTo>
                  <a:lnTo>
                    <a:pt x="398" y="11"/>
                  </a:lnTo>
                  <a:lnTo>
                    <a:pt x="405" y="9"/>
                  </a:lnTo>
                  <a:lnTo>
                    <a:pt x="413" y="7"/>
                  </a:lnTo>
                  <a:lnTo>
                    <a:pt x="420" y="7"/>
                  </a:lnTo>
                  <a:lnTo>
                    <a:pt x="427" y="7"/>
                  </a:lnTo>
                  <a:lnTo>
                    <a:pt x="434" y="7"/>
                  </a:lnTo>
                  <a:lnTo>
                    <a:pt x="441" y="7"/>
                  </a:lnTo>
                  <a:lnTo>
                    <a:pt x="448" y="9"/>
                  </a:lnTo>
                  <a:lnTo>
                    <a:pt x="452" y="7"/>
                  </a:lnTo>
                  <a:lnTo>
                    <a:pt x="457" y="4"/>
                  </a:lnTo>
                  <a:lnTo>
                    <a:pt x="464" y="2"/>
                  </a:lnTo>
                  <a:lnTo>
                    <a:pt x="469" y="2"/>
                  </a:lnTo>
                  <a:lnTo>
                    <a:pt x="473" y="0"/>
                  </a:lnTo>
                  <a:lnTo>
                    <a:pt x="478" y="0"/>
                  </a:lnTo>
                  <a:lnTo>
                    <a:pt x="483" y="0"/>
                  </a:lnTo>
                  <a:lnTo>
                    <a:pt x="488" y="0"/>
                  </a:lnTo>
                  <a:lnTo>
                    <a:pt x="490" y="2"/>
                  </a:lnTo>
                  <a:lnTo>
                    <a:pt x="490" y="2"/>
                  </a:lnTo>
                  <a:lnTo>
                    <a:pt x="490" y="4"/>
                  </a:lnTo>
                  <a:lnTo>
                    <a:pt x="492" y="4"/>
                  </a:lnTo>
                  <a:lnTo>
                    <a:pt x="492" y="7"/>
                  </a:lnTo>
                  <a:lnTo>
                    <a:pt x="495" y="7"/>
                  </a:lnTo>
                  <a:lnTo>
                    <a:pt x="497" y="7"/>
                  </a:lnTo>
                  <a:lnTo>
                    <a:pt x="497" y="7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114" name="Freeform 10"/>
            <p:cNvSpPr>
              <a:spLocks/>
            </p:cNvSpPr>
            <p:nvPr/>
          </p:nvSpPr>
          <p:spPr bwMode="auto">
            <a:xfrm>
              <a:off x="2658" y="664"/>
              <a:ext cx="942" cy="944"/>
            </a:xfrm>
            <a:custGeom>
              <a:avLst/>
              <a:gdLst/>
              <a:ahLst/>
              <a:cxnLst>
                <a:cxn ang="0">
                  <a:pos x="548" y="7"/>
                </a:cxn>
                <a:cxn ang="0">
                  <a:pos x="584" y="11"/>
                </a:cxn>
                <a:cxn ang="0">
                  <a:pos x="612" y="14"/>
                </a:cxn>
                <a:cxn ang="0">
                  <a:pos x="675" y="21"/>
                </a:cxn>
                <a:cxn ang="0">
                  <a:pos x="736" y="30"/>
                </a:cxn>
                <a:cxn ang="0">
                  <a:pos x="795" y="51"/>
                </a:cxn>
                <a:cxn ang="0">
                  <a:pos x="837" y="68"/>
                </a:cxn>
                <a:cxn ang="0">
                  <a:pos x="858" y="79"/>
                </a:cxn>
                <a:cxn ang="0">
                  <a:pos x="905" y="115"/>
                </a:cxn>
                <a:cxn ang="0">
                  <a:pos x="940" y="164"/>
                </a:cxn>
                <a:cxn ang="0">
                  <a:pos x="940" y="218"/>
                </a:cxn>
                <a:cxn ang="0">
                  <a:pos x="928" y="236"/>
                </a:cxn>
                <a:cxn ang="0">
                  <a:pos x="916" y="258"/>
                </a:cxn>
                <a:cxn ang="0">
                  <a:pos x="874" y="241"/>
                </a:cxn>
                <a:cxn ang="0">
                  <a:pos x="832" y="232"/>
                </a:cxn>
                <a:cxn ang="0">
                  <a:pos x="787" y="241"/>
                </a:cxn>
                <a:cxn ang="0">
                  <a:pos x="748" y="267"/>
                </a:cxn>
                <a:cxn ang="0">
                  <a:pos x="691" y="307"/>
                </a:cxn>
                <a:cxn ang="0">
                  <a:pos x="656" y="375"/>
                </a:cxn>
                <a:cxn ang="0">
                  <a:pos x="633" y="431"/>
                </a:cxn>
                <a:cxn ang="0">
                  <a:pos x="637" y="469"/>
                </a:cxn>
                <a:cxn ang="0">
                  <a:pos x="609" y="529"/>
                </a:cxn>
                <a:cxn ang="0">
                  <a:pos x="579" y="576"/>
                </a:cxn>
                <a:cxn ang="0">
                  <a:pos x="546" y="604"/>
                </a:cxn>
                <a:cxn ang="0">
                  <a:pos x="511" y="616"/>
                </a:cxn>
                <a:cxn ang="0">
                  <a:pos x="490" y="623"/>
                </a:cxn>
                <a:cxn ang="0">
                  <a:pos x="459" y="590"/>
                </a:cxn>
                <a:cxn ang="0">
                  <a:pos x="401" y="544"/>
                </a:cxn>
                <a:cxn ang="0">
                  <a:pos x="375" y="537"/>
                </a:cxn>
                <a:cxn ang="0">
                  <a:pos x="300" y="562"/>
                </a:cxn>
                <a:cxn ang="0">
                  <a:pos x="279" y="637"/>
                </a:cxn>
                <a:cxn ang="0">
                  <a:pos x="302" y="733"/>
                </a:cxn>
                <a:cxn ang="0">
                  <a:pos x="319" y="799"/>
                </a:cxn>
                <a:cxn ang="0">
                  <a:pos x="291" y="862"/>
                </a:cxn>
                <a:cxn ang="0">
                  <a:pos x="274" y="893"/>
                </a:cxn>
                <a:cxn ang="0">
                  <a:pos x="218" y="928"/>
                </a:cxn>
                <a:cxn ang="0">
                  <a:pos x="176" y="942"/>
                </a:cxn>
                <a:cxn ang="0">
                  <a:pos x="157" y="909"/>
                </a:cxn>
                <a:cxn ang="0">
                  <a:pos x="129" y="872"/>
                </a:cxn>
                <a:cxn ang="0">
                  <a:pos x="94" y="825"/>
                </a:cxn>
                <a:cxn ang="0">
                  <a:pos x="66" y="778"/>
                </a:cxn>
                <a:cxn ang="0">
                  <a:pos x="38" y="722"/>
                </a:cxn>
                <a:cxn ang="0">
                  <a:pos x="21" y="640"/>
                </a:cxn>
                <a:cxn ang="0">
                  <a:pos x="7" y="558"/>
                </a:cxn>
                <a:cxn ang="0">
                  <a:pos x="2" y="480"/>
                </a:cxn>
                <a:cxn ang="0">
                  <a:pos x="14" y="377"/>
                </a:cxn>
                <a:cxn ang="0">
                  <a:pos x="26" y="314"/>
                </a:cxn>
                <a:cxn ang="0">
                  <a:pos x="45" y="265"/>
                </a:cxn>
                <a:cxn ang="0">
                  <a:pos x="61" y="225"/>
                </a:cxn>
                <a:cxn ang="0">
                  <a:pos x="77" y="183"/>
                </a:cxn>
                <a:cxn ang="0">
                  <a:pos x="110" y="124"/>
                </a:cxn>
                <a:cxn ang="0">
                  <a:pos x="166" y="77"/>
                </a:cxn>
                <a:cxn ang="0">
                  <a:pos x="223" y="51"/>
                </a:cxn>
                <a:cxn ang="0">
                  <a:pos x="286" y="28"/>
                </a:cxn>
                <a:cxn ang="0">
                  <a:pos x="330" y="16"/>
                </a:cxn>
                <a:cxn ang="0">
                  <a:pos x="405" y="9"/>
                </a:cxn>
                <a:cxn ang="0">
                  <a:pos x="464" y="2"/>
                </a:cxn>
                <a:cxn ang="0">
                  <a:pos x="492" y="4"/>
                </a:cxn>
              </a:cxnLst>
              <a:rect l="0" t="0" r="r" b="b"/>
              <a:pathLst>
                <a:path w="942" h="944">
                  <a:moveTo>
                    <a:pt x="497" y="7"/>
                  </a:moveTo>
                  <a:lnTo>
                    <a:pt x="504" y="7"/>
                  </a:lnTo>
                  <a:lnTo>
                    <a:pt x="511" y="7"/>
                  </a:lnTo>
                  <a:lnTo>
                    <a:pt x="516" y="7"/>
                  </a:lnTo>
                  <a:lnTo>
                    <a:pt x="523" y="9"/>
                  </a:lnTo>
                  <a:lnTo>
                    <a:pt x="530" y="9"/>
                  </a:lnTo>
                  <a:lnTo>
                    <a:pt x="537" y="9"/>
                  </a:lnTo>
                  <a:lnTo>
                    <a:pt x="544" y="9"/>
                  </a:lnTo>
                  <a:lnTo>
                    <a:pt x="548" y="7"/>
                  </a:lnTo>
                  <a:lnTo>
                    <a:pt x="553" y="7"/>
                  </a:lnTo>
                  <a:lnTo>
                    <a:pt x="558" y="9"/>
                  </a:lnTo>
                  <a:lnTo>
                    <a:pt x="562" y="9"/>
                  </a:lnTo>
                  <a:lnTo>
                    <a:pt x="565" y="11"/>
                  </a:lnTo>
                  <a:lnTo>
                    <a:pt x="570" y="11"/>
                  </a:lnTo>
                  <a:lnTo>
                    <a:pt x="574" y="14"/>
                  </a:lnTo>
                  <a:lnTo>
                    <a:pt x="579" y="11"/>
                  </a:lnTo>
                  <a:lnTo>
                    <a:pt x="581" y="11"/>
                  </a:lnTo>
                  <a:lnTo>
                    <a:pt x="584" y="11"/>
                  </a:lnTo>
                  <a:lnTo>
                    <a:pt x="586" y="9"/>
                  </a:lnTo>
                  <a:lnTo>
                    <a:pt x="588" y="9"/>
                  </a:lnTo>
                  <a:lnTo>
                    <a:pt x="591" y="7"/>
                  </a:lnTo>
                  <a:lnTo>
                    <a:pt x="593" y="7"/>
                  </a:lnTo>
                  <a:lnTo>
                    <a:pt x="595" y="7"/>
                  </a:lnTo>
                  <a:lnTo>
                    <a:pt x="598" y="4"/>
                  </a:lnTo>
                  <a:lnTo>
                    <a:pt x="600" y="7"/>
                  </a:lnTo>
                  <a:lnTo>
                    <a:pt x="605" y="11"/>
                  </a:lnTo>
                  <a:lnTo>
                    <a:pt x="612" y="14"/>
                  </a:lnTo>
                  <a:lnTo>
                    <a:pt x="619" y="16"/>
                  </a:lnTo>
                  <a:lnTo>
                    <a:pt x="626" y="16"/>
                  </a:lnTo>
                  <a:lnTo>
                    <a:pt x="635" y="14"/>
                  </a:lnTo>
                  <a:lnTo>
                    <a:pt x="642" y="16"/>
                  </a:lnTo>
                  <a:lnTo>
                    <a:pt x="647" y="19"/>
                  </a:lnTo>
                  <a:lnTo>
                    <a:pt x="652" y="23"/>
                  </a:lnTo>
                  <a:lnTo>
                    <a:pt x="659" y="23"/>
                  </a:lnTo>
                  <a:lnTo>
                    <a:pt x="668" y="21"/>
                  </a:lnTo>
                  <a:lnTo>
                    <a:pt x="675" y="21"/>
                  </a:lnTo>
                  <a:lnTo>
                    <a:pt x="682" y="21"/>
                  </a:lnTo>
                  <a:lnTo>
                    <a:pt x="689" y="23"/>
                  </a:lnTo>
                  <a:lnTo>
                    <a:pt x="696" y="26"/>
                  </a:lnTo>
                  <a:lnTo>
                    <a:pt x="701" y="28"/>
                  </a:lnTo>
                  <a:lnTo>
                    <a:pt x="708" y="30"/>
                  </a:lnTo>
                  <a:lnTo>
                    <a:pt x="715" y="28"/>
                  </a:lnTo>
                  <a:lnTo>
                    <a:pt x="722" y="28"/>
                  </a:lnTo>
                  <a:lnTo>
                    <a:pt x="729" y="28"/>
                  </a:lnTo>
                  <a:lnTo>
                    <a:pt x="736" y="30"/>
                  </a:lnTo>
                  <a:lnTo>
                    <a:pt x="743" y="33"/>
                  </a:lnTo>
                  <a:lnTo>
                    <a:pt x="750" y="35"/>
                  </a:lnTo>
                  <a:lnTo>
                    <a:pt x="755" y="40"/>
                  </a:lnTo>
                  <a:lnTo>
                    <a:pt x="759" y="44"/>
                  </a:lnTo>
                  <a:lnTo>
                    <a:pt x="769" y="42"/>
                  </a:lnTo>
                  <a:lnTo>
                    <a:pt x="776" y="42"/>
                  </a:lnTo>
                  <a:lnTo>
                    <a:pt x="780" y="44"/>
                  </a:lnTo>
                  <a:lnTo>
                    <a:pt x="787" y="47"/>
                  </a:lnTo>
                  <a:lnTo>
                    <a:pt x="795" y="51"/>
                  </a:lnTo>
                  <a:lnTo>
                    <a:pt x="799" y="54"/>
                  </a:lnTo>
                  <a:lnTo>
                    <a:pt x="806" y="56"/>
                  </a:lnTo>
                  <a:lnTo>
                    <a:pt x="813" y="56"/>
                  </a:lnTo>
                  <a:lnTo>
                    <a:pt x="818" y="61"/>
                  </a:lnTo>
                  <a:lnTo>
                    <a:pt x="820" y="61"/>
                  </a:lnTo>
                  <a:lnTo>
                    <a:pt x="825" y="63"/>
                  </a:lnTo>
                  <a:lnTo>
                    <a:pt x="830" y="65"/>
                  </a:lnTo>
                  <a:lnTo>
                    <a:pt x="832" y="65"/>
                  </a:lnTo>
                  <a:lnTo>
                    <a:pt x="837" y="68"/>
                  </a:lnTo>
                  <a:lnTo>
                    <a:pt x="839" y="70"/>
                  </a:lnTo>
                  <a:lnTo>
                    <a:pt x="841" y="75"/>
                  </a:lnTo>
                  <a:lnTo>
                    <a:pt x="844" y="77"/>
                  </a:lnTo>
                  <a:lnTo>
                    <a:pt x="846" y="77"/>
                  </a:lnTo>
                  <a:lnTo>
                    <a:pt x="848" y="79"/>
                  </a:lnTo>
                  <a:lnTo>
                    <a:pt x="851" y="79"/>
                  </a:lnTo>
                  <a:lnTo>
                    <a:pt x="853" y="79"/>
                  </a:lnTo>
                  <a:lnTo>
                    <a:pt x="855" y="79"/>
                  </a:lnTo>
                  <a:lnTo>
                    <a:pt x="858" y="79"/>
                  </a:lnTo>
                  <a:lnTo>
                    <a:pt x="860" y="79"/>
                  </a:lnTo>
                  <a:lnTo>
                    <a:pt x="867" y="84"/>
                  </a:lnTo>
                  <a:lnTo>
                    <a:pt x="872" y="89"/>
                  </a:lnTo>
                  <a:lnTo>
                    <a:pt x="877" y="94"/>
                  </a:lnTo>
                  <a:lnTo>
                    <a:pt x="881" y="101"/>
                  </a:lnTo>
                  <a:lnTo>
                    <a:pt x="886" y="105"/>
                  </a:lnTo>
                  <a:lnTo>
                    <a:pt x="891" y="110"/>
                  </a:lnTo>
                  <a:lnTo>
                    <a:pt x="898" y="112"/>
                  </a:lnTo>
                  <a:lnTo>
                    <a:pt x="905" y="115"/>
                  </a:lnTo>
                  <a:lnTo>
                    <a:pt x="912" y="119"/>
                  </a:lnTo>
                  <a:lnTo>
                    <a:pt x="916" y="124"/>
                  </a:lnTo>
                  <a:lnTo>
                    <a:pt x="919" y="131"/>
                  </a:lnTo>
                  <a:lnTo>
                    <a:pt x="923" y="136"/>
                  </a:lnTo>
                  <a:lnTo>
                    <a:pt x="926" y="143"/>
                  </a:lnTo>
                  <a:lnTo>
                    <a:pt x="928" y="147"/>
                  </a:lnTo>
                  <a:lnTo>
                    <a:pt x="933" y="154"/>
                  </a:lnTo>
                  <a:lnTo>
                    <a:pt x="937" y="159"/>
                  </a:lnTo>
                  <a:lnTo>
                    <a:pt x="940" y="164"/>
                  </a:lnTo>
                  <a:lnTo>
                    <a:pt x="942" y="171"/>
                  </a:lnTo>
                  <a:lnTo>
                    <a:pt x="942" y="178"/>
                  </a:lnTo>
                  <a:lnTo>
                    <a:pt x="940" y="185"/>
                  </a:lnTo>
                  <a:lnTo>
                    <a:pt x="940" y="192"/>
                  </a:lnTo>
                  <a:lnTo>
                    <a:pt x="937" y="199"/>
                  </a:lnTo>
                  <a:lnTo>
                    <a:pt x="940" y="204"/>
                  </a:lnTo>
                  <a:lnTo>
                    <a:pt x="942" y="211"/>
                  </a:lnTo>
                  <a:lnTo>
                    <a:pt x="942" y="213"/>
                  </a:lnTo>
                  <a:lnTo>
                    <a:pt x="940" y="218"/>
                  </a:lnTo>
                  <a:lnTo>
                    <a:pt x="937" y="220"/>
                  </a:lnTo>
                  <a:lnTo>
                    <a:pt x="935" y="222"/>
                  </a:lnTo>
                  <a:lnTo>
                    <a:pt x="933" y="225"/>
                  </a:lnTo>
                  <a:lnTo>
                    <a:pt x="930" y="229"/>
                  </a:lnTo>
                  <a:lnTo>
                    <a:pt x="930" y="232"/>
                  </a:lnTo>
                  <a:lnTo>
                    <a:pt x="930" y="236"/>
                  </a:lnTo>
                  <a:lnTo>
                    <a:pt x="930" y="236"/>
                  </a:lnTo>
                  <a:lnTo>
                    <a:pt x="928" y="236"/>
                  </a:lnTo>
                  <a:lnTo>
                    <a:pt x="928" y="236"/>
                  </a:lnTo>
                  <a:lnTo>
                    <a:pt x="928" y="239"/>
                  </a:lnTo>
                  <a:lnTo>
                    <a:pt x="928" y="241"/>
                  </a:lnTo>
                  <a:lnTo>
                    <a:pt x="928" y="246"/>
                  </a:lnTo>
                  <a:lnTo>
                    <a:pt x="928" y="248"/>
                  </a:lnTo>
                  <a:lnTo>
                    <a:pt x="928" y="251"/>
                  </a:lnTo>
                  <a:lnTo>
                    <a:pt x="926" y="253"/>
                  </a:lnTo>
                  <a:lnTo>
                    <a:pt x="923" y="255"/>
                  </a:lnTo>
                  <a:lnTo>
                    <a:pt x="921" y="258"/>
                  </a:lnTo>
                  <a:lnTo>
                    <a:pt x="916" y="258"/>
                  </a:lnTo>
                  <a:lnTo>
                    <a:pt x="912" y="255"/>
                  </a:lnTo>
                  <a:lnTo>
                    <a:pt x="905" y="255"/>
                  </a:lnTo>
                  <a:lnTo>
                    <a:pt x="900" y="255"/>
                  </a:lnTo>
                  <a:lnTo>
                    <a:pt x="895" y="253"/>
                  </a:lnTo>
                  <a:lnTo>
                    <a:pt x="891" y="251"/>
                  </a:lnTo>
                  <a:lnTo>
                    <a:pt x="886" y="248"/>
                  </a:lnTo>
                  <a:lnTo>
                    <a:pt x="881" y="244"/>
                  </a:lnTo>
                  <a:lnTo>
                    <a:pt x="877" y="241"/>
                  </a:lnTo>
                  <a:lnTo>
                    <a:pt x="874" y="241"/>
                  </a:lnTo>
                  <a:lnTo>
                    <a:pt x="870" y="241"/>
                  </a:lnTo>
                  <a:lnTo>
                    <a:pt x="865" y="241"/>
                  </a:lnTo>
                  <a:lnTo>
                    <a:pt x="860" y="241"/>
                  </a:lnTo>
                  <a:lnTo>
                    <a:pt x="858" y="241"/>
                  </a:lnTo>
                  <a:lnTo>
                    <a:pt x="853" y="239"/>
                  </a:lnTo>
                  <a:lnTo>
                    <a:pt x="851" y="234"/>
                  </a:lnTo>
                  <a:lnTo>
                    <a:pt x="844" y="229"/>
                  </a:lnTo>
                  <a:lnTo>
                    <a:pt x="837" y="229"/>
                  </a:lnTo>
                  <a:lnTo>
                    <a:pt x="832" y="232"/>
                  </a:lnTo>
                  <a:lnTo>
                    <a:pt x="825" y="234"/>
                  </a:lnTo>
                  <a:lnTo>
                    <a:pt x="818" y="236"/>
                  </a:lnTo>
                  <a:lnTo>
                    <a:pt x="813" y="241"/>
                  </a:lnTo>
                  <a:lnTo>
                    <a:pt x="806" y="244"/>
                  </a:lnTo>
                  <a:lnTo>
                    <a:pt x="799" y="244"/>
                  </a:lnTo>
                  <a:lnTo>
                    <a:pt x="797" y="244"/>
                  </a:lnTo>
                  <a:lnTo>
                    <a:pt x="795" y="241"/>
                  </a:lnTo>
                  <a:lnTo>
                    <a:pt x="792" y="241"/>
                  </a:lnTo>
                  <a:lnTo>
                    <a:pt x="787" y="241"/>
                  </a:lnTo>
                  <a:lnTo>
                    <a:pt x="785" y="239"/>
                  </a:lnTo>
                  <a:lnTo>
                    <a:pt x="783" y="239"/>
                  </a:lnTo>
                  <a:lnTo>
                    <a:pt x="780" y="241"/>
                  </a:lnTo>
                  <a:lnTo>
                    <a:pt x="776" y="241"/>
                  </a:lnTo>
                  <a:lnTo>
                    <a:pt x="771" y="244"/>
                  </a:lnTo>
                  <a:lnTo>
                    <a:pt x="764" y="251"/>
                  </a:lnTo>
                  <a:lnTo>
                    <a:pt x="759" y="255"/>
                  </a:lnTo>
                  <a:lnTo>
                    <a:pt x="755" y="260"/>
                  </a:lnTo>
                  <a:lnTo>
                    <a:pt x="748" y="267"/>
                  </a:lnTo>
                  <a:lnTo>
                    <a:pt x="741" y="269"/>
                  </a:lnTo>
                  <a:lnTo>
                    <a:pt x="734" y="272"/>
                  </a:lnTo>
                  <a:lnTo>
                    <a:pt x="727" y="272"/>
                  </a:lnTo>
                  <a:lnTo>
                    <a:pt x="722" y="281"/>
                  </a:lnTo>
                  <a:lnTo>
                    <a:pt x="717" y="286"/>
                  </a:lnTo>
                  <a:lnTo>
                    <a:pt x="710" y="293"/>
                  </a:lnTo>
                  <a:lnTo>
                    <a:pt x="705" y="297"/>
                  </a:lnTo>
                  <a:lnTo>
                    <a:pt x="698" y="302"/>
                  </a:lnTo>
                  <a:lnTo>
                    <a:pt x="691" y="307"/>
                  </a:lnTo>
                  <a:lnTo>
                    <a:pt x="687" y="311"/>
                  </a:lnTo>
                  <a:lnTo>
                    <a:pt x="680" y="321"/>
                  </a:lnTo>
                  <a:lnTo>
                    <a:pt x="680" y="328"/>
                  </a:lnTo>
                  <a:lnTo>
                    <a:pt x="680" y="337"/>
                  </a:lnTo>
                  <a:lnTo>
                    <a:pt x="677" y="344"/>
                  </a:lnTo>
                  <a:lnTo>
                    <a:pt x="673" y="351"/>
                  </a:lnTo>
                  <a:lnTo>
                    <a:pt x="668" y="361"/>
                  </a:lnTo>
                  <a:lnTo>
                    <a:pt x="663" y="368"/>
                  </a:lnTo>
                  <a:lnTo>
                    <a:pt x="656" y="375"/>
                  </a:lnTo>
                  <a:lnTo>
                    <a:pt x="652" y="379"/>
                  </a:lnTo>
                  <a:lnTo>
                    <a:pt x="654" y="389"/>
                  </a:lnTo>
                  <a:lnTo>
                    <a:pt x="654" y="394"/>
                  </a:lnTo>
                  <a:lnTo>
                    <a:pt x="652" y="401"/>
                  </a:lnTo>
                  <a:lnTo>
                    <a:pt x="649" y="408"/>
                  </a:lnTo>
                  <a:lnTo>
                    <a:pt x="645" y="412"/>
                  </a:lnTo>
                  <a:lnTo>
                    <a:pt x="640" y="419"/>
                  </a:lnTo>
                  <a:lnTo>
                    <a:pt x="637" y="424"/>
                  </a:lnTo>
                  <a:lnTo>
                    <a:pt x="633" y="431"/>
                  </a:lnTo>
                  <a:lnTo>
                    <a:pt x="633" y="433"/>
                  </a:lnTo>
                  <a:lnTo>
                    <a:pt x="633" y="438"/>
                  </a:lnTo>
                  <a:lnTo>
                    <a:pt x="635" y="440"/>
                  </a:lnTo>
                  <a:lnTo>
                    <a:pt x="635" y="445"/>
                  </a:lnTo>
                  <a:lnTo>
                    <a:pt x="635" y="450"/>
                  </a:lnTo>
                  <a:lnTo>
                    <a:pt x="637" y="452"/>
                  </a:lnTo>
                  <a:lnTo>
                    <a:pt x="637" y="457"/>
                  </a:lnTo>
                  <a:lnTo>
                    <a:pt x="637" y="462"/>
                  </a:lnTo>
                  <a:lnTo>
                    <a:pt x="637" y="469"/>
                  </a:lnTo>
                  <a:lnTo>
                    <a:pt x="635" y="476"/>
                  </a:lnTo>
                  <a:lnTo>
                    <a:pt x="630" y="483"/>
                  </a:lnTo>
                  <a:lnTo>
                    <a:pt x="628" y="487"/>
                  </a:lnTo>
                  <a:lnTo>
                    <a:pt x="623" y="494"/>
                  </a:lnTo>
                  <a:lnTo>
                    <a:pt x="621" y="501"/>
                  </a:lnTo>
                  <a:lnTo>
                    <a:pt x="616" y="508"/>
                  </a:lnTo>
                  <a:lnTo>
                    <a:pt x="616" y="515"/>
                  </a:lnTo>
                  <a:lnTo>
                    <a:pt x="614" y="522"/>
                  </a:lnTo>
                  <a:lnTo>
                    <a:pt x="609" y="529"/>
                  </a:lnTo>
                  <a:lnTo>
                    <a:pt x="605" y="534"/>
                  </a:lnTo>
                  <a:lnTo>
                    <a:pt x="600" y="539"/>
                  </a:lnTo>
                  <a:lnTo>
                    <a:pt x="595" y="546"/>
                  </a:lnTo>
                  <a:lnTo>
                    <a:pt x="591" y="551"/>
                  </a:lnTo>
                  <a:lnTo>
                    <a:pt x="588" y="558"/>
                  </a:lnTo>
                  <a:lnTo>
                    <a:pt x="586" y="565"/>
                  </a:lnTo>
                  <a:lnTo>
                    <a:pt x="584" y="569"/>
                  </a:lnTo>
                  <a:lnTo>
                    <a:pt x="581" y="572"/>
                  </a:lnTo>
                  <a:lnTo>
                    <a:pt x="579" y="576"/>
                  </a:lnTo>
                  <a:lnTo>
                    <a:pt x="574" y="579"/>
                  </a:lnTo>
                  <a:lnTo>
                    <a:pt x="572" y="581"/>
                  </a:lnTo>
                  <a:lnTo>
                    <a:pt x="567" y="583"/>
                  </a:lnTo>
                  <a:lnTo>
                    <a:pt x="565" y="586"/>
                  </a:lnTo>
                  <a:lnTo>
                    <a:pt x="560" y="588"/>
                  </a:lnTo>
                  <a:lnTo>
                    <a:pt x="558" y="590"/>
                  </a:lnTo>
                  <a:lnTo>
                    <a:pt x="553" y="595"/>
                  </a:lnTo>
                  <a:lnTo>
                    <a:pt x="551" y="600"/>
                  </a:lnTo>
                  <a:lnTo>
                    <a:pt x="546" y="604"/>
                  </a:lnTo>
                  <a:lnTo>
                    <a:pt x="544" y="609"/>
                  </a:lnTo>
                  <a:lnTo>
                    <a:pt x="539" y="612"/>
                  </a:lnTo>
                  <a:lnTo>
                    <a:pt x="534" y="614"/>
                  </a:lnTo>
                  <a:lnTo>
                    <a:pt x="530" y="614"/>
                  </a:lnTo>
                  <a:lnTo>
                    <a:pt x="525" y="612"/>
                  </a:lnTo>
                  <a:lnTo>
                    <a:pt x="520" y="612"/>
                  </a:lnTo>
                  <a:lnTo>
                    <a:pt x="518" y="612"/>
                  </a:lnTo>
                  <a:lnTo>
                    <a:pt x="516" y="614"/>
                  </a:lnTo>
                  <a:lnTo>
                    <a:pt x="511" y="616"/>
                  </a:lnTo>
                  <a:lnTo>
                    <a:pt x="509" y="619"/>
                  </a:lnTo>
                  <a:lnTo>
                    <a:pt x="506" y="619"/>
                  </a:lnTo>
                  <a:lnTo>
                    <a:pt x="502" y="619"/>
                  </a:lnTo>
                  <a:lnTo>
                    <a:pt x="499" y="621"/>
                  </a:lnTo>
                  <a:lnTo>
                    <a:pt x="499" y="621"/>
                  </a:lnTo>
                  <a:lnTo>
                    <a:pt x="497" y="621"/>
                  </a:lnTo>
                  <a:lnTo>
                    <a:pt x="495" y="621"/>
                  </a:lnTo>
                  <a:lnTo>
                    <a:pt x="492" y="621"/>
                  </a:lnTo>
                  <a:lnTo>
                    <a:pt x="490" y="623"/>
                  </a:lnTo>
                  <a:lnTo>
                    <a:pt x="490" y="623"/>
                  </a:lnTo>
                  <a:lnTo>
                    <a:pt x="488" y="623"/>
                  </a:lnTo>
                  <a:lnTo>
                    <a:pt x="483" y="621"/>
                  </a:lnTo>
                  <a:lnTo>
                    <a:pt x="476" y="616"/>
                  </a:lnTo>
                  <a:lnTo>
                    <a:pt x="471" y="612"/>
                  </a:lnTo>
                  <a:lnTo>
                    <a:pt x="469" y="607"/>
                  </a:lnTo>
                  <a:lnTo>
                    <a:pt x="464" y="602"/>
                  </a:lnTo>
                  <a:lnTo>
                    <a:pt x="462" y="595"/>
                  </a:lnTo>
                  <a:lnTo>
                    <a:pt x="459" y="590"/>
                  </a:lnTo>
                  <a:lnTo>
                    <a:pt x="459" y="583"/>
                  </a:lnTo>
                  <a:lnTo>
                    <a:pt x="455" y="576"/>
                  </a:lnTo>
                  <a:lnTo>
                    <a:pt x="448" y="569"/>
                  </a:lnTo>
                  <a:lnTo>
                    <a:pt x="441" y="562"/>
                  </a:lnTo>
                  <a:lnTo>
                    <a:pt x="434" y="558"/>
                  </a:lnTo>
                  <a:lnTo>
                    <a:pt x="427" y="553"/>
                  </a:lnTo>
                  <a:lnTo>
                    <a:pt x="417" y="551"/>
                  </a:lnTo>
                  <a:lnTo>
                    <a:pt x="410" y="546"/>
                  </a:lnTo>
                  <a:lnTo>
                    <a:pt x="401" y="544"/>
                  </a:lnTo>
                  <a:lnTo>
                    <a:pt x="401" y="541"/>
                  </a:lnTo>
                  <a:lnTo>
                    <a:pt x="398" y="541"/>
                  </a:lnTo>
                  <a:lnTo>
                    <a:pt x="396" y="541"/>
                  </a:lnTo>
                  <a:lnTo>
                    <a:pt x="394" y="541"/>
                  </a:lnTo>
                  <a:lnTo>
                    <a:pt x="391" y="539"/>
                  </a:lnTo>
                  <a:lnTo>
                    <a:pt x="389" y="539"/>
                  </a:lnTo>
                  <a:lnTo>
                    <a:pt x="387" y="539"/>
                  </a:lnTo>
                  <a:lnTo>
                    <a:pt x="384" y="539"/>
                  </a:lnTo>
                  <a:lnTo>
                    <a:pt x="375" y="537"/>
                  </a:lnTo>
                  <a:lnTo>
                    <a:pt x="366" y="534"/>
                  </a:lnTo>
                  <a:lnTo>
                    <a:pt x="354" y="534"/>
                  </a:lnTo>
                  <a:lnTo>
                    <a:pt x="345" y="537"/>
                  </a:lnTo>
                  <a:lnTo>
                    <a:pt x="335" y="539"/>
                  </a:lnTo>
                  <a:lnTo>
                    <a:pt x="326" y="544"/>
                  </a:lnTo>
                  <a:lnTo>
                    <a:pt x="316" y="548"/>
                  </a:lnTo>
                  <a:lnTo>
                    <a:pt x="309" y="553"/>
                  </a:lnTo>
                  <a:lnTo>
                    <a:pt x="305" y="555"/>
                  </a:lnTo>
                  <a:lnTo>
                    <a:pt x="300" y="562"/>
                  </a:lnTo>
                  <a:lnTo>
                    <a:pt x="295" y="567"/>
                  </a:lnTo>
                  <a:lnTo>
                    <a:pt x="293" y="572"/>
                  </a:lnTo>
                  <a:lnTo>
                    <a:pt x="291" y="579"/>
                  </a:lnTo>
                  <a:lnTo>
                    <a:pt x="288" y="583"/>
                  </a:lnTo>
                  <a:lnTo>
                    <a:pt x="286" y="590"/>
                  </a:lnTo>
                  <a:lnTo>
                    <a:pt x="284" y="595"/>
                  </a:lnTo>
                  <a:lnTo>
                    <a:pt x="281" y="609"/>
                  </a:lnTo>
                  <a:lnTo>
                    <a:pt x="279" y="623"/>
                  </a:lnTo>
                  <a:lnTo>
                    <a:pt x="279" y="637"/>
                  </a:lnTo>
                  <a:lnTo>
                    <a:pt x="279" y="651"/>
                  </a:lnTo>
                  <a:lnTo>
                    <a:pt x="279" y="663"/>
                  </a:lnTo>
                  <a:lnTo>
                    <a:pt x="284" y="677"/>
                  </a:lnTo>
                  <a:lnTo>
                    <a:pt x="286" y="689"/>
                  </a:lnTo>
                  <a:lnTo>
                    <a:pt x="293" y="703"/>
                  </a:lnTo>
                  <a:lnTo>
                    <a:pt x="295" y="710"/>
                  </a:lnTo>
                  <a:lnTo>
                    <a:pt x="298" y="717"/>
                  </a:lnTo>
                  <a:lnTo>
                    <a:pt x="300" y="724"/>
                  </a:lnTo>
                  <a:lnTo>
                    <a:pt x="302" y="733"/>
                  </a:lnTo>
                  <a:lnTo>
                    <a:pt x="307" y="740"/>
                  </a:lnTo>
                  <a:lnTo>
                    <a:pt x="312" y="745"/>
                  </a:lnTo>
                  <a:lnTo>
                    <a:pt x="316" y="752"/>
                  </a:lnTo>
                  <a:lnTo>
                    <a:pt x="321" y="757"/>
                  </a:lnTo>
                  <a:lnTo>
                    <a:pt x="319" y="766"/>
                  </a:lnTo>
                  <a:lnTo>
                    <a:pt x="316" y="773"/>
                  </a:lnTo>
                  <a:lnTo>
                    <a:pt x="316" y="783"/>
                  </a:lnTo>
                  <a:lnTo>
                    <a:pt x="316" y="790"/>
                  </a:lnTo>
                  <a:lnTo>
                    <a:pt x="319" y="799"/>
                  </a:lnTo>
                  <a:lnTo>
                    <a:pt x="316" y="806"/>
                  </a:lnTo>
                  <a:lnTo>
                    <a:pt x="314" y="813"/>
                  </a:lnTo>
                  <a:lnTo>
                    <a:pt x="309" y="820"/>
                  </a:lnTo>
                  <a:lnTo>
                    <a:pt x="309" y="827"/>
                  </a:lnTo>
                  <a:lnTo>
                    <a:pt x="309" y="837"/>
                  </a:lnTo>
                  <a:lnTo>
                    <a:pt x="305" y="841"/>
                  </a:lnTo>
                  <a:lnTo>
                    <a:pt x="300" y="848"/>
                  </a:lnTo>
                  <a:lnTo>
                    <a:pt x="295" y="855"/>
                  </a:lnTo>
                  <a:lnTo>
                    <a:pt x="291" y="862"/>
                  </a:lnTo>
                  <a:lnTo>
                    <a:pt x="288" y="869"/>
                  </a:lnTo>
                  <a:lnTo>
                    <a:pt x="288" y="879"/>
                  </a:lnTo>
                  <a:lnTo>
                    <a:pt x="286" y="881"/>
                  </a:lnTo>
                  <a:lnTo>
                    <a:pt x="286" y="883"/>
                  </a:lnTo>
                  <a:lnTo>
                    <a:pt x="284" y="886"/>
                  </a:lnTo>
                  <a:lnTo>
                    <a:pt x="281" y="888"/>
                  </a:lnTo>
                  <a:lnTo>
                    <a:pt x="281" y="890"/>
                  </a:lnTo>
                  <a:lnTo>
                    <a:pt x="277" y="893"/>
                  </a:lnTo>
                  <a:lnTo>
                    <a:pt x="274" y="893"/>
                  </a:lnTo>
                  <a:lnTo>
                    <a:pt x="272" y="893"/>
                  </a:lnTo>
                  <a:lnTo>
                    <a:pt x="265" y="897"/>
                  </a:lnTo>
                  <a:lnTo>
                    <a:pt x="258" y="904"/>
                  </a:lnTo>
                  <a:lnTo>
                    <a:pt x="253" y="909"/>
                  </a:lnTo>
                  <a:lnTo>
                    <a:pt x="246" y="914"/>
                  </a:lnTo>
                  <a:lnTo>
                    <a:pt x="241" y="921"/>
                  </a:lnTo>
                  <a:lnTo>
                    <a:pt x="234" y="923"/>
                  </a:lnTo>
                  <a:lnTo>
                    <a:pt x="227" y="926"/>
                  </a:lnTo>
                  <a:lnTo>
                    <a:pt x="218" y="928"/>
                  </a:lnTo>
                  <a:lnTo>
                    <a:pt x="213" y="930"/>
                  </a:lnTo>
                  <a:lnTo>
                    <a:pt x="209" y="935"/>
                  </a:lnTo>
                  <a:lnTo>
                    <a:pt x="204" y="937"/>
                  </a:lnTo>
                  <a:lnTo>
                    <a:pt x="199" y="942"/>
                  </a:lnTo>
                  <a:lnTo>
                    <a:pt x="195" y="942"/>
                  </a:lnTo>
                  <a:lnTo>
                    <a:pt x="190" y="944"/>
                  </a:lnTo>
                  <a:lnTo>
                    <a:pt x="183" y="944"/>
                  </a:lnTo>
                  <a:lnTo>
                    <a:pt x="178" y="942"/>
                  </a:lnTo>
                  <a:lnTo>
                    <a:pt x="176" y="942"/>
                  </a:lnTo>
                  <a:lnTo>
                    <a:pt x="173" y="937"/>
                  </a:lnTo>
                  <a:lnTo>
                    <a:pt x="171" y="935"/>
                  </a:lnTo>
                  <a:lnTo>
                    <a:pt x="169" y="933"/>
                  </a:lnTo>
                  <a:lnTo>
                    <a:pt x="166" y="928"/>
                  </a:lnTo>
                  <a:lnTo>
                    <a:pt x="164" y="926"/>
                  </a:lnTo>
                  <a:lnTo>
                    <a:pt x="164" y="921"/>
                  </a:lnTo>
                  <a:lnTo>
                    <a:pt x="164" y="919"/>
                  </a:lnTo>
                  <a:lnTo>
                    <a:pt x="159" y="914"/>
                  </a:lnTo>
                  <a:lnTo>
                    <a:pt x="157" y="909"/>
                  </a:lnTo>
                  <a:lnTo>
                    <a:pt x="157" y="904"/>
                  </a:lnTo>
                  <a:lnTo>
                    <a:pt x="155" y="897"/>
                  </a:lnTo>
                  <a:lnTo>
                    <a:pt x="152" y="893"/>
                  </a:lnTo>
                  <a:lnTo>
                    <a:pt x="150" y="888"/>
                  </a:lnTo>
                  <a:lnTo>
                    <a:pt x="145" y="886"/>
                  </a:lnTo>
                  <a:lnTo>
                    <a:pt x="138" y="883"/>
                  </a:lnTo>
                  <a:lnTo>
                    <a:pt x="134" y="881"/>
                  </a:lnTo>
                  <a:lnTo>
                    <a:pt x="131" y="876"/>
                  </a:lnTo>
                  <a:lnTo>
                    <a:pt x="129" y="872"/>
                  </a:lnTo>
                  <a:lnTo>
                    <a:pt x="127" y="867"/>
                  </a:lnTo>
                  <a:lnTo>
                    <a:pt x="124" y="862"/>
                  </a:lnTo>
                  <a:lnTo>
                    <a:pt x="122" y="858"/>
                  </a:lnTo>
                  <a:lnTo>
                    <a:pt x="120" y="855"/>
                  </a:lnTo>
                  <a:lnTo>
                    <a:pt x="115" y="853"/>
                  </a:lnTo>
                  <a:lnTo>
                    <a:pt x="105" y="848"/>
                  </a:lnTo>
                  <a:lnTo>
                    <a:pt x="101" y="841"/>
                  </a:lnTo>
                  <a:lnTo>
                    <a:pt x="96" y="834"/>
                  </a:lnTo>
                  <a:lnTo>
                    <a:pt x="94" y="825"/>
                  </a:lnTo>
                  <a:lnTo>
                    <a:pt x="91" y="815"/>
                  </a:lnTo>
                  <a:lnTo>
                    <a:pt x="89" y="808"/>
                  </a:lnTo>
                  <a:lnTo>
                    <a:pt x="84" y="799"/>
                  </a:lnTo>
                  <a:lnTo>
                    <a:pt x="77" y="794"/>
                  </a:lnTo>
                  <a:lnTo>
                    <a:pt x="75" y="790"/>
                  </a:lnTo>
                  <a:lnTo>
                    <a:pt x="73" y="787"/>
                  </a:lnTo>
                  <a:lnTo>
                    <a:pt x="70" y="785"/>
                  </a:lnTo>
                  <a:lnTo>
                    <a:pt x="68" y="780"/>
                  </a:lnTo>
                  <a:lnTo>
                    <a:pt x="66" y="778"/>
                  </a:lnTo>
                  <a:lnTo>
                    <a:pt x="63" y="773"/>
                  </a:lnTo>
                  <a:lnTo>
                    <a:pt x="63" y="771"/>
                  </a:lnTo>
                  <a:lnTo>
                    <a:pt x="63" y="766"/>
                  </a:lnTo>
                  <a:lnTo>
                    <a:pt x="54" y="762"/>
                  </a:lnTo>
                  <a:lnTo>
                    <a:pt x="47" y="754"/>
                  </a:lnTo>
                  <a:lnTo>
                    <a:pt x="45" y="747"/>
                  </a:lnTo>
                  <a:lnTo>
                    <a:pt x="40" y="738"/>
                  </a:lnTo>
                  <a:lnTo>
                    <a:pt x="40" y="729"/>
                  </a:lnTo>
                  <a:lnTo>
                    <a:pt x="38" y="722"/>
                  </a:lnTo>
                  <a:lnTo>
                    <a:pt x="38" y="712"/>
                  </a:lnTo>
                  <a:lnTo>
                    <a:pt x="38" y="703"/>
                  </a:lnTo>
                  <a:lnTo>
                    <a:pt x="31" y="696"/>
                  </a:lnTo>
                  <a:lnTo>
                    <a:pt x="28" y="687"/>
                  </a:lnTo>
                  <a:lnTo>
                    <a:pt x="26" y="677"/>
                  </a:lnTo>
                  <a:lnTo>
                    <a:pt x="26" y="668"/>
                  </a:lnTo>
                  <a:lnTo>
                    <a:pt x="26" y="658"/>
                  </a:lnTo>
                  <a:lnTo>
                    <a:pt x="23" y="647"/>
                  </a:lnTo>
                  <a:lnTo>
                    <a:pt x="21" y="640"/>
                  </a:lnTo>
                  <a:lnTo>
                    <a:pt x="19" y="630"/>
                  </a:lnTo>
                  <a:lnTo>
                    <a:pt x="19" y="621"/>
                  </a:lnTo>
                  <a:lnTo>
                    <a:pt x="16" y="612"/>
                  </a:lnTo>
                  <a:lnTo>
                    <a:pt x="14" y="602"/>
                  </a:lnTo>
                  <a:lnTo>
                    <a:pt x="12" y="595"/>
                  </a:lnTo>
                  <a:lnTo>
                    <a:pt x="9" y="586"/>
                  </a:lnTo>
                  <a:lnTo>
                    <a:pt x="7" y="576"/>
                  </a:lnTo>
                  <a:lnTo>
                    <a:pt x="7" y="567"/>
                  </a:lnTo>
                  <a:lnTo>
                    <a:pt x="7" y="558"/>
                  </a:lnTo>
                  <a:lnTo>
                    <a:pt x="5" y="548"/>
                  </a:lnTo>
                  <a:lnTo>
                    <a:pt x="2" y="541"/>
                  </a:lnTo>
                  <a:lnTo>
                    <a:pt x="2" y="532"/>
                  </a:lnTo>
                  <a:lnTo>
                    <a:pt x="2" y="522"/>
                  </a:lnTo>
                  <a:lnTo>
                    <a:pt x="5" y="513"/>
                  </a:lnTo>
                  <a:lnTo>
                    <a:pt x="7" y="504"/>
                  </a:lnTo>
                  <a:lnTo>
                    <a:pt x="7" y="497"/>
                  </a:lnTo>
                  <a:lnTo>
                    <a:pt x="7" y="487"/>
                  </a:lnTo>
                  <a:lnTo>
                    <a:pt x="2" y="480"/>
                  </a:lnTo>
                  <a:lnTo>
                    <a:pt x="0" y="473"/>
                  </a:lnTo>
                  <a:lnTo>
                    <a:pt x="0" y="466"/>
                  </a:lnTo>
                  <a:lnTo>
                    <a:pt x="0" y="459"/>
                  </a:lnTo>
                  <a:lnTo>
                    <a:pt x="2" y="445"/>
                  </a:lnTo>
                  <a:lnTo>
                    <a:pt x="7" y="431"/>
                  </a:lnTo>
                  <a:lnTo>
                    <a:pt x="14" y="419"/>
                  </a:lnTo>
                  <a:lnTo>
                    <a:pt x="16" y="405"/>
                  </a:lnTo>
                  <a:lnTo>
                    <a:pt x="19" y="391"/>
                  </a:lnTo>
                  <a:lnTo>
                    <a:pt x="14" y="377"/>
                  </a:lnTo>
                  <a:lnTo>
                    <a:pt x="16" y="368"/>
                  </a:lnTo>
                  <a:lnTo>
                    <a:pt x="19" y="363"/>
                  </a:lnTo>
                  <a:lnTo>
                    <a:pt x="21" y="356"/>
                  </a:lnTo>
                  <a:lnTo>
                    <a:pt x="23" y="349"/>
                  </a:lnTo>
                  <a:lnTo>
                    <a:pt x="26" y="342"/>
                  </a:lnTo>
                  <a:lnTo>
                    <a:pt x="28" y="335"/>
                  </a:lnTo>
                  <a:lnTo>
                    <a:pt x="28" y="328"/>
                  </a:lnTo>
                  <a:lnTo>
                    <a:pt x="26" y="321"/>
                  </a:lnTo>
                  <a:lnTo>
                    <a:pt x="26" y="314"/>
                  </a:lnTo>
                  <a:lnTo>
                    <a:pt x="31" y="309"/>
                  </a:lnTo>
                  <a:lnTo>
                    <a:pt x="33" y="302"/>
                  </a:lnTo>
                  <a:lnTo>
                    <a:pt x="35" y="297"/>
                  </a:lnTo>
                  <a:lnTo>
                    <a:pt x="40" y="293"/>
                  </a:lnTo>
                  <a:lnTo>
                    <a:pt x="42" y="286"/>
                  </a:lnTo>
                  <a:lnTo>
                    <a:pt x="47" y="281"/>
                  </a:lnTo>
                  <a:lnTo>
                    <a:pt x="49" y="274"/>
                  </a:lnTo>
                  <a:lnTo>
                    <a:pt x="47" y="269"/>
                  </a:lnTo>
                  <a:lnTo>
                    <a:pt x="45" y="265"/>
                  </a:lnTo>
                  <a:lnTo>
                    <a:pt x="45" y="260"/>
                  </a:lnTo>
                  <a:lnTo>
                    <a:pt x="45" y="253"/>
                  </a:lnTo>
                  <a:lnTo>
                    <a:pt x="47" y="248"/>
                  </a:lnTo>
                  <a:lnTo>
                    <a:pt x="49" y="241"/>
                  </a:lnTo>
                  <a:lnTo>
                    <a:pt x="52" y="236"/>
                  </a:lnTo>
                  <a:lnTo>
                    <a:pt x="54" y="232"/>
                  </a:lnTo>
                  <a:lnTo>
                    <a:pt x="56" y="229"/>
                  </a:lnTo>
                  <a:lnTo>
                    <a:pt x="59" y="227"/>
                  </a:lnTo>
                  <a:lnTo>
                    <a:pt x="61" y="225"/>
                  </a:lnTo>
                  <a:lnTo>
                    <a:pt x="61" y="220"/>
                  </a:lnTo>
                  <a:lnTo>
                    <a:pt x="63" y="215"/>
                  </a:lnTo>
                  <a:lnTo>
                    <a:pt x="63" y="213"/>
                  </a:lnTo>
                  <a:lnTo>
                    <a:pt x="66" y="208"/>
                  </a:lnTo>
                  <a:lnTo>
                    <a:pt x="66" y="204"/>
                  </a:lnTo>
                  <a:lnTo>
                    <a:pt x="68" y="199"/>
                  </a:lnTo>
                  <a:lnTo>
                    <a:pt x="73" y="192"/>
                  </a:lnTo>
                  <a:lnTo>
                    <a:pt x="75" y="187"/>
                  </a:lnTo>
                  <a:lnTo>
                    <a:pt x="77" y="183"/>
                  </a:lnTo>
                  <a:lnTo>
                    <a:pt x="80" y="176"/>
                  </a:lnTo>
                  <a:lnTo>
                    <a:pt x="82" y="171"/>
                  </a:lnTo>
                  <a:lnTo>
                    <a:pt x="87" y="164"/>
                  </a:lnTo>
                  <a:lnTo>
                    <a:pt x="89" y="159"/>
                  </a:lnTo>
                  <a:lnTo>
                    <a:pt x="91" y="152"/>
                  </a:lnTo>
                  <a:lnTo>
                    <a:pt x="94" y="145"/>
                  </a:lnTo>
                  <a:lnTo>
                    <a:pt x="98" y="138"/>
                  </a:lnTo>
                  <a:lnTo>
                    <a:pt x="103" y="131"/>
                  </a:lnTo>
                  <a:lnTo>
                    <a:pt x="110" y="124"/>
                  </a:lnTo>
                  <a:lnTo>
                    <a:pt x="115" y="119"/>
                  </a:lnTo>
                  <a:lnTo>
                    <a:pt x="122" y="117"/>
                  </a:lnTo>
                  <a:lnTo>
                    <a:pt x="131" y="112"/>
                  </a:lnTo>
                  <a:lnTo>
                    <a:pt x="136" y="105"/>
                  </a:lnTo>
                  <a:lnTo>
                    <a:pt x="143" y="98"/>
                  </a:lnTo>
                  <a:lnTo>
                    <a:pt x="148" y="94"/>
                  </a:lnTo>
                  <a:lnTo>
                    <a:pt x="155" y="86"/>
                  </a:lnTo>
                  <a:lnTo>
                    <a:pt x="159" y="82"/>
                  </a:lnTo>
                  <a:lnTo>
                    <a:pt x="166" y="77"/>
                  </a:lnTo>
                  <a:lnTo>
                    <a:pt x="176" y="72"/>
                  </a:lnTo>
                  <a:lnTo>
                    <a:pt x="183" y="70"/>
                  </a:lnTo>
                  <a:lnTo>
                    <a:pt x="188" y="65"/>
                  </a:lnTo>
                  <a:lnTo>
                    <a:pt x="192" y="63"/>
                  </a:lnTo>
                  <a:lnTo>
                    <a:pt x="197" y="61"/>
                  </a:lnTo>
                  <a:lnTo>
                    <a:pt x="202" y="56"/>
                  </a:lnTo>
                  <a:lnTo>
                    <a:pt x="209" y="54"/>
                  </a:lnTo>
                  <a:lnTo>
                    <a:pt x="216" y="54"/>
                  </a:lnTo>
                  <a:lnTo>
                    <a:pt x="223" y="51"/>
                  </a:lnTo>
                  <a:lnTo>
                    <a:pt x="227" y="51"/>
                  </a:lnTo>
                  <a:lnTo>
                    <a:pt x="234" y="47"/>
                  </a:lnTo>
                  <a:lnTo>
                    <a:pt x="241" y="42"/>
                  </a:lnTo>
                  <a:lnTo>
                    <a:pt x="248" y="40"/>
                  </a:lnTo>
                  <a:lnTo>
                    <a:pt x="255" y="37"/>
                  </a:lnTo>
                  <a:lnTo>
                    <a:pt x="263" y="35"/>
                  </a:lnTo>
                  <a:lnTo>
                    <a:pt x="270" y="33"/>
                  </a:lnTo>
                  <a:lnTo>
                    <a:pt x="277" y="30"/>
                  </a:lnTo>
                  <a:lnTo>
                    <a:pt x="286" y="28"/>
                  </a:lnTo>
                  <a:lnTo>
                    <a:pt x="288" y="26"/>
                  </a:lnTo>
                  <a:lnTo>
                    <a:pt x="293" y="23"/>
                  </a:lnTo>
                  <a:lnTo>
                    <a:pt x="298" y="21"/>
                  </a:lnTo>
                  <a:lnTo>
                    <a:pt x="302" y="21"/>
                  </a:lnTo>
                  <a:lnTo>
                    <a:pt x="307" y="19"/>
                  </a:lnTo>
                  <a:lnTo>
                    <a:pt x="312" y="19"/>
                  </a:lnTo>
                  <a:lnTo>
                    <a:pt x="316" y="19"/>
                  </a:lnTo>
                  <a:lnTo>
                    <a:pt x="321" y="19"/>
                  </a:lnTo>
                  <a:lnTo>
                    <a:pt x="330" y="16"/>
                  </a:lnTo>
                  <a:lnTo>
                    <a:pt x="338" y="14"/>
                  </a:lnTo>
                  <a:lnTo>
                    <a:pt x="347" y="11"/>
                  </a:lnTo>
                  <a:lnTo>
                    <a:pt x="356" y="9"/>
                  </a:lnTo>
                  <a:lnTo>
                    <a:pt x="366" y="9"/>
                  </a:lnTo>
                  <a:lnTo>
                    <a:pt x="373" y="7"/>
                  </a:lnTo>
                  <a:lnTo>
                    <a:pt x="382" y="9"/>
                  </a:lnTo>
                  <a:lnTo>
                    <a:pt x="391" y="14"/>
                  </a:lnTo>
                  <a:lnTo>
                    <a:pt x="398" y="11"/>
                  </a:lnTo>
                  <a:lnTo>
                    <a:pt x="405" y="9"/>
                  </a:lnTo>
                  <a:lnTo>
                    <a:pt x="413" y="7"/>
                  </a:lnTo>
                  <a:lnTo>
                    <a:pt x="420" y="7"/>
                  </a:lnTo>
                  <a:lnTo>
                    <a:pt x="427" y="7"/>
                  </a:lnTo>
                  <a:lnTo>
                    <a:pt x="434" y="7"/>
                  </a:lnTo>
                  <a:lnTo>
                    <a:pt x="441" y="7"/>
                  </a:lnTo>
                  <a:lnTo>
                    <a:pt x="448" y="9"/>
                  </a:lnTo>
                  <a:lnTo>
                    <a:pt x="452" y="7"/>
                  </a:lnTo>
                  <a:lnTo>
                    <a:pt x="457" y="4"/>
                  </a:lnTo>
                  <a:lnTo>
                    <a:pt x="464" y="2"/>
                  </a:lnTo>
                  <a:lnTo>
                    <a:pt x="469" y="2"/>
                  </a:lnTo>
                  <a:lnTo>
                    <a:pt x="473" y="0"/>
                  </a:lnTo>
                  <a:lnTo>
                    <a:pt x="478" y="0"/>
                  </a:lnTo>
                  <a:lnTo>
                    <a:pt x="483" y="0"/>
                  </a:lnTo>
                  <a:lnTo>
                    <a:pt x="488" y="0"/>
                  </a:lnTo>
                  <a:lnTo>
                    <a:pt x="490" y="2"/>
                  </a:lnTo>
                  <a:lnTo>
                    <a:pt x="490" y="2"/>
                  </a:lnTo>
                  <a:lnTo>
                    <a:pt x="490" y="4"/>
                  </a:lnTo>
                  <a:lnTo>
                    <a:pt x="492" y="4"/>
                  </a:lnTo>
                  <a:lnTo>
                    <a:pt x="492" y="7"/>
                  </a:lnTo>
                  <a:lnTo>
                    <a:pt x="495" y="7"/>
                  </a:lnTo>
                  <a:lnTo>
                    <a:pt x="497" y="7"/>
                  </a:lnTo>
                  <a:lnTo>
                    <a:pt x="497" y="7"/>
                  </a:lnTo>
                  <a:lnTo>
                    <a:pt x="497" y="7"/>
                  </a:lnTo>
                  <a:lnTo>
                    <a:pt x="497" y="7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115" name="Freeform 11"/>
            <p:cNvSpPr>
              <a:spLocks/>
            </p:cNvSpPr>
            <p:nvPr/>
          </p:nvSpPr>
          <p:spPr bwMode="auto">
            <a:xfrm>
              <a:off x="2210" y="903"/>
              <a:ext cx="1496" cy="1634"/>
            </a:xfrm>
            <a:custGeom>
              <a:avLst/>
              <a:gdLst/>
              <a:ahLst/>
              <a:cxnLst>
                <a:cxn ang="0">
                  <a:pos x="1367" y="37"/>
                </a:cxn>
                <a:cxn ang="0">
                  <a:pos x="1374" y="63"/>
                </a:cxn>
                <a:cxn ang="0">
                  <a:pos x="1397" y="159"/>
                </a:cxn>
                <a:cxn ang="0">
                  <a:pos x="1404" y="342"/>
                </a:cxn>
                <a:cxn ang="0">
                  <a:pos x="1477" y="469"/>
                </a:cxn>
                <a:cxn ang="0">
                  <a:pos x="1489" y="541"/>
                </a:cxn>
                <a:cxn ang="0">
                  <a:pos x="1479" y="511"/>
                </a:cxn>
                <a:cxn ang="0">
                  <a:pos x="1451" y="440"/>
                </a:cxn>
                <a:cxn ang="0">
                  <a:pos x="1423" y="401"/>
                </a:cxn>
                <a:cxn ang="0">
                  <a:pos x="1353" y="356"/>
                </a:cxn>
                <a:cxn ang="0">
                  <a:pos x="1282" y="356"/>
                </a:cxn>
                <a:cxn ang="0">
                  <a:pos x="1168" y="410"/>
                </a:cxn>
                <a:cxn ang="0">
                  <a:pos x="1018" y="553"/>
                </a:cxn>
                <a:cxn ang="0">
                  <a:pos x="961" y="811"/>
                </a:cxn>
                <a:cxn ang="0">
                  <a:pos x="931" y="900"/>
                </a:cxn>
                <a:cxn ang="0">
                  <a:pos x="896" y="1071"/>
                </a:cxn>
                <a:cxn ang="0">
                  <a:pos x="872" y="1118"/>
                </a:cxn>
                <a:cxn ang="0">
                  <a:pos x="865" y="1162"/>
                </a:cxn>
                <a:cxn ang="0">
                  <a:pos x="849" y="1188"/>
                </a:cxn>
                <a:cxn ang="0">
                  <a:pos x="830" y="1242"/>
                </a:cxn>
                <a:cxn ang="0">
                  <a:pos x="821" y="1273"/>
                </a:cxn>
                <a:cxn ang="0">
                  <a:pos x="821" y="1294"/>
                </a:cxn>
                <a:cxn ang="0">
                  <a:pos x="807" y="1362"/>
                </a:cxn>
                <a:cxn ang="0">
                  <a:pos x="795" y="1418"/>
                </a:cxn>
                <a:cxn ang="0">
                  <a:pos x="797" y="1448"/>
                </a:cxn>
                <a:cxn ang="0">
                  <a:pos x="795" y="1467"/>
                </a:cxn>
                <a:cxn ang="0">
                  <a:pos x="795" y="1554"/>
                </a:cxn>
                <a:cxn ang="0">
                  <a:pos x="774" y="1594"/>
                </a:cxn>
                <a:cxn ang="0">
                  <a:pos x="769" y="1479"/>
                </a:cxn>
                <a:cxn ang="0">
                  <a:pos x="750" y="1308"/>
                </a:cxn>
                <a:cxn ang="0">
                  <a:pos x="689" y="1240"/>
                </a:cxn>
                <a:cxn ang="0">
                  <a:pos x="593" y="1263"/>
                </a:cxn>
                <a:cxn ang="0">
                  <a:pos x="511" y="1310"/>
                </a:cxn>
                <a:cxn ang="0">
                  <a:pos x="359" y="1495"/>
                </a:cxn>
                <a:cxn ang="0">
                  <a:pos x="263" y="1626"/>
                </a:cxn>
                <a:cxn ang="0">
                  <a:pos x="141" y="1528"/>
                </a:cxn>
                <a:cxn ang="0">
                  <a:pos x="19" y="1362"/>
                </a:cxn>
                <a:cxn ang="0">
                  <a:pos x="29" y="1280"/>
                </a:cxn>
                <a:cxn ang="0">
                  <a:pos x="230" y="1193"/>
                </a:cxn>
                <a:cxn ang="0">
                  <a:pos x="518" y="1022"/>
                </a:cxn>
                <a:cxn ang="0">
                  <a:pos x="603" y="855"/>
                </a:cxn>
                <a:cxn ang="0">
                  <a:pos x="654" y="708"/>
                </a:cxn>
                <a:cxn ang="0">
                  <a:pos x="725" y="663"/>
                </a:cxn>
                <a:cxn ang="0">
                  <a:pos x="767" y="595"/>
                </a:cxn>
                <a:cxn ang="0">
                  <a:pos x="776" y="537"/>
                </a:cxn>
                <a:cxn ang="0">
                  <a:pos x="811" y="574"/>
                </a:cxn>
                <a:cxn ang="0">
                  <a:pos x="884" y="628"/>
                </a:cxn>
                <a:cxn ang="0">
                  <a:pos x="917" y="565"/>
                </a:cxn>
                <a:cxn ang="0">
                  <a:pos x="907" y="574"/>
                </a:cxn>
                <a:cxn ang="0">
                  <a:pos x="837" y="598"/>
                </a:cxn>
                <a:cxn ang="0">
                  <a:pos x="783" y="525"/>
                </a:cxn>
                <a:cxn ang="0">
                  <a:pos x="760" y="323"/>
                </a:cxn>
                <a:cxn ang="0">
                  <a:pos x="839" y="312"/>
                </a:cxn>
                <a:cxn ang="0">
                  <a:pos x="910" y="375"/>
                </a:cxn>
                <a:cxn ang="0">
                  <a:pos x="919" y="389"/>
                </a:cxn>
                <a:cxn ang="0">
                  <a:pos x="959" y="387"/>
                </a:cxn>
                <a:cxn ang="0">
                  <a:pos x="1008" y="361"/>
                </a:cxn>
                <a:cxn ang="0">
                  <a:pos x="1053" y="305"/>
                </a:cxn>
                <a:cxn ang="0">
                  <a:pos x="1093" y="208"/>
                </a:cxn>
                <a:cxn ang="0">
                  <a:pos x="1125" y="122"/>
                </a:cxn>
                <a:cxn ang="0">
                  <a:pos x="1177" y="49"/>
                </a:cxn>
                <a:cxn ang="0">
                  <a:pos x="1259" y="12"/>
                </a:cxn>
                <a:cxn ang="0">
                  <a:pos x="1313" y="12"/>
                </a:cxn>
              </a:cxnLst>
              <a:rect l="0" t="0" r="r" b="b"/>
              <a:pathLst>
                <a:path w="1496" h="1634">
                  <a:moveTo>
                    <a:pt x="1320" y="9"/>
                  </a:moveTo>
                  <a:lnTo>
                    <a:pt x="1325" y="12"/>
                  </a:lnTo>
                  <a:lnTo>
                    <a:pt x="1329" y="16"/>
                  </a:lnTo>
                  <a:lnTo>
                    <a:pt x="1334" y="19"/>
                  </a:lnTo>
                  <a:lnTo>
                    <a:pt x="1339" y="21"/>
                  </a:lnTo>
                  <a:lnTo>
                    <a:pt x="1343" y="23"/>
                  </a:lnTo>
                  <a:lnTo>
                    <a:pt x="1348" y="26"/>
                  </a:lnTo>
                  <a:lnTo>
                    <a:pt x="1355" y="28"/>
                  </a:lnTo>
                  <a:lnTo>
                    <a:pt x="1362" y="26"/>
                  </a:lnTo>
                  <a:lnTo>
                    <a:pt x="1362" y="30"/>
                  </a:lnTo>
                  <a:lnTo>
                    <a:pt x="1364" y="33"/>
                  </a:lnTo>
                  <a:lnTo>
                    <a:pt x="1367" y="37"/>
                  </a:lnTo>
                  <a:lnTo>
                    <a:pt x="1367" y="40"/>
                  </a:lnTo>
                  <a:lnTo>
                    <a:pt x="1369" y="44"/>
                  </a:lnTo>
                  <a:lnTo>
                    <a:pt x="1371" y="47"/>
                  </a:lnTo>
                  <a:lnTo>
                    <a:pt x="1371" y="51"/>
                  </a:lnTo>
                  <a:lnTo>
                    <a:pt x="1374" y="56"/>
                  </a:lnTo>
                  <a:lnTo>
                    <a:pt x="1374" y="56"/>
                  </a:lnTo>
                  <a:lnTo>
                    <a:pt x="1374" y="58"/>
                  </a:lnTo>
                  <a:lnTo>
                    <a:pt x="1376" y="58"/>
                  </a:lnTo>
                  <a:lnTo>
                    <a:pt x="1376" y="61"/>
                  </a:lnTo>
                  <a:lnTo>
                    <a:pt x="1374" y="61"/>
                  </a:lnTo>
                  <a:lnTo>
                    <a:pt x="1374" y="63"/>
                  </a:lnTo>
                  <a:lnTo>
                    <a:pt x="1374" y="63"/>
                  </a:lnTo>
                  <a:lnTo>
                    <a:pt x="1374" y="63"/>
                  </a:lnTo>
                  <a:lnTo>
                    <a:pt x="1376" y="68"/>
                  </a:lnTo>
                  <a:lnTo>
                    <a:pt x="1378" y="72"/>
                  </a:lnTo>
                  <a:lnTo>
                    <a:pt x="1381" y="77"/>
                  </a:lnTo>
                  <a:lnTo>
                    <a:pt x="1381" y="82"/>
                  </a:lnTo>
                  <a:lnTo>
                    <a:pt x="1381" y="87"/>
                  </a:lnTo>
                  <a:lnTo>
                    <a:pt x="1383" y="91"/>
                  </a:lnTo>
                  <a:lnTo>
                    <a:pt x="1383" y="96"/>
                  </a:lnTo>
                  <a:lnTo>
                    <a:pt x="1383" y="101"/>
                  </a:lnTo>
                  <a:lnTo>
                    <a:pt x="1388" y="119"/>
                  </a:lnTo>
                  <a:lnTo>
                    <a:pt x="1393" y="138"/>
                  </a:lnTo>
                  <a:lnTo>
                    <a:pt x="1397" y="159"/>
                  </a:lnTo>
                  <a:lnTo>
                    <a:pt x="1402" y="178"/>
                  </a:lnTo>
                  <a:lnTo>
                    <a:pt x="1407" y="197"/>
                  </a:lnTo>
                  <a:lnTo>
                    <a:pt x="1409" y="215"/>
                  </a:lnTo>
                  <a:lnTo>
                    <a:pt x="1414" y="237"/>
                  </a:lnTo>
                  <a:lnTo>
                    <a:pt x="1421" y="255"/>
                  </a:lnTo>
                  <a:lnTo>
                    <a:pt x="1421" y="267"/>
                  </a:lnTo>
                  <a:lnTo>
                    <a:pt x="1418" y="281"/>
                  </a:lnTo>
                  <a:lnTo>
                    <a:pt x="1414" y="293"/>
                  </a:lnTo>
                  <a:lnTo>
                    <a:pt x="1409" y="305"/>
                  </a:lnTo>
                  <a:lnTo>
                    <a:pt x="1407" y="316"/>
                  </a:lnTo>
                  <a:lnTo>
                    <a:pt x="1404" y="328"/>
                  </a:lnTo>
                  <a:lnTo>
                    <a:pt x="1404" y="342"/>
                  </a:lnTo>
                  <a:lnTo>
                    <a:pt x="1409" y="354"/>
                  </a:lnTo>
                  <a:lnTo>
                    <a:pt x="1416" y="368"/>
                  </a:lnTo>
                  <a:lnTo>
                    <a:pt x="1421" y="380"/>
                  </a:lnTo>
                  <a:lnTo>
                    <a:pt x="1428" y="391"/>
                  </a:lnTo>
                  <a:lnTo>
                    <a:pt x="1435" y="403"/>
                  </a:lnTo>
                  <a:lnTo>
                    <a:pt x="1442" y="415"/>
                  </a:lnTo>
                  <a:lnTo>
                    <a:pt x="1449" y="426"/>
                  </a:lnTo>
                  <a:lnTo>
                    <a:pt x="1456" y="438"/>
                  </a:lnTo>
                  <a:lnTo>
                    <a:pt x="1463" y="450"/>
                  </a:lnTo>
                  <a:lnTo>
                    <a:pt x="1467" y="457"/>
                  </a:lnTo>
                  <a:lnTo>
                    <a:pt x="1475" y="462"/>
                  </a:lnTo>
                  <a:lnTo>
                    <a:pt x="1477" y="469"/>
                  </a:lnTo>
                  <a:lnTo>
                    <a:pt x="1482" y="476"/>
                  </a:lnTo>
                  <a:lnTo>
                    <a:pt x="1486" y="483"/>
                  </a:lnTo>
                  <a:lnTo>
                    <a:pt x="1489" y="490"/>
                  </a:lnTo>
                  <a:lnTo>
                    <a:pt x="1493" y="497"/>
                  </a:lnTo>
                  <a:lnTo>
                    <a:pt x="1496" y="504"/>
                  </a:lnTo>
                  <a:lnTo>
                    <a:pt x="1496" y="511"/>
                  </a:lnTo>
                  <a:lnTo>
                    <a:pt x="1496" y="515"/>
                  </a:lnTo>
                  <a:lnTo>
                    <a:pt x="1496" y="520"/>
                  </a:lnTo>
                  <a:lnTo>
                    <a:pt x="1493" y="527"/>
                  </a:lnTo>
                  <a:lnTo>
                    <a:pt x="1493" y="532"/>
                  </a:lnTo>
                  <a:lnTo>
                    <a:pt x="1491" y="537"/>
                  </a:lnTo>
                  <a:lnTo>
                    <a:pt x="1489" y="541"/>
                  </a:lnTo>
                  <a:lnTo>
                    <a:pt x="1489" y="546"/>
                  </a:lnTo>
                  <a:lnTo>
                    <a:pt x="1486" y="548"/>
                  </a:lnTo>
                  <a:lnTo>
                    <a:pt x="1484" y="548"/>
                  </a:lnTo>
                  <a:lnTo>
                    <a:pt x="1482" y="551"/>
                  </a:lnTo>
                  <a:lnTo>
                    <a:pt x="1482" y="551"/>
                  </a:lnTo>
                  <a:lnTo>
                    <a:pt x="1479" y="551"/>
                  </a:lnTo>
                  <a:lnTo>
                    <a:pt x="1477" y="551"/>
                  </a:lnTo>
                  <a:lnTo>
                    <a:pt x="1475" y="551"/>
                  </a:lnTo>
                  <a:lnTo>
                    <a:pt x="1475" y="551"/>
                  </a:lnTo>
                  <a:lnTo>
                    <a:pt x="1479" y="537"/>
                  </a:lnTo>
                  <a:lnTo>
                    <a:pt x="1479" y="525"/>
                  </a:lnTo>
                  <a:lnTo>
                    <a:pt x="1479" y="511"/>
                  </a:lnTo>
                  <a:lnTo>
                    <a:pt x="1475" y="499"/>
                  </a:lnTo>
                  <a:lnTo>
                    <a:pt x="1470" y="485"/>
                  </a:lnTo>
                  <a:lnTo>
                    <a:pt x="1465" y="473"/>
                  </a:lnTo>
                  <a:lnTo>
                    <a:pt x="1460" y="459"/>
                  </a:lnTo>
                  <a:lnTo>
                    <a:pt x="1456" y="448"/>
                  </a:lnTo>
                  <a:lnTo>
                    <a:pt x="1453" y="448"/>
                  </a:lnTo>
                  <a:lnTo>
                    <a:pt x="1453" y="448"/>
                  </a:lnTo>
                  <a:lnTo>
                    <a:pt x="1451" y="445"/>
                  </a:lnTo>
                  <a:lnTo>
                    <a:pt x="1451" y="445"/>
                  </a:lnTo>
                  <a:lnTo>
                    <a:pt x="1451" y="443"/>
                  </a:lnTo>
                  <a:lnTo>
                    <a:pt x="1451" y="443"/>
                  </a:lnTo>
                  <a:lnTo>
                    <a:pt x="1451" y="440"/>
                  </a:lnTo>
                  <a:lnTo>
                    <a:pt x="1451" y="440"/>
                  </a:lnTo>
                  <a:lnTo>
                    <a:pt x="1449" y="436"/>
                  </a:lnTo>
                  <a:lnTo>
                    <a:pt x="1446" y="433"/>
                  </a:lnTo>
                  <a:lnTo>
                    <a:pt x="1444" y="429"/>
                  </a:lnTo>
                  <a:lnTo>
                    <a:pt x="1442" y="426"/>
                  </a:lnTo>
                  <a:lnTo>
                    <a:pt x="1439" y="424"/>
                  </a:lnTo>
                  <a:lnTo>
                    <a:pt x="1437" y="419"/>
                  </a:lnTo>
                  <a:lnTo>
                    <a:pt x="1435" y="417"/>
                  </a:lnTo>
                  <a:lnTo>
                    <a:pt x="1432" y="412"/>
                  </a:lnTo>
                  <a:lnTo>
                    <a:pt x="1430" y="410"/>
                  </a:lnTo>
                  <a:lnTo>
                    <a:pt x="1428" y="405"/>
                  </a:lnTo>
                  <a:lnTo>
                    <a:pt x="1423" y="401"/>
                  </a:lnTo>
                  <a:lnTo>
                    <a:pt x="1421" y="398"/>
                  </a:lnTo>
                  <a:lnTo>
                    <a:pt x="1416" y="394"/>
                  </a:lnTo>
                  <a:lnTo>
                    <a:pt x="1411" y="389"/>
                  </a:lnTo>
                  <a:lnTo>
                    <a:pt x="1407" y="384"/>
                  </a:lnTo>
                  <a:lnTo>
                    <a:pt x="1402" y="382"/>
                  </a:lnTo>
                  <a:lnTo>
                    <a:pt x="1395" y="377"/>
                  </a:lnTo>
                  <a:lnTo>
                    <a:pt x="1388" y="373"/>
                  </a:lnTo>
                  <a:lnTo>
                    <a:pt x="1383" y="368"/>
                  </a:lnTo>
                  <a:lnTo>
                    <a:pt x="1376" y="363"/>
                  </a:lnTo>
                  <a:lnTo>
                    <a:pt x="1369" y="361"/>
                  </a:lnTo>
                  <a:lnTo>
                    <a:pt x="1360" y="358"/>
                  </a:lnTo>
                  <a:lnTo>
                    <a:pt x="1353" y="356"/>
                  </a:lnTo>
                  <a:lnTo>
                    <a:pt x="1346" y="354"/>
                  </a:lnTo>
                  <a:lnTo>
                    <a:pt x="1341" y="354"/>
                  </a:lnTo>
                  <a:lnTo>
                    <a:pt x="1336" y="354"/>
                  </a:lnTo>
                  <a:lnTo>
                    <a:pt x="1332" y="354"/>
                  </a:lnTo>
                  <a:lnTo>
                    <a:pt x="1327" y="354"/>
                  </a:lnTo>
                  <a:lnTo>
                    <a:pt x="1325" y="354"/>
                  </a:lnTo>
                  <a:lnTo>
                    <a:pt x="1320" y="354"/>
                  </a:lnTo>
                  <a:lnTo>
                    <a:pt x="1315" y="354"/>
                  </a:lnTo>
                  <a:lnTo>
                    <a:pt x="1310" y="354"/>
                  </a:lnTo>
                  <a:lnTo>
                    <a:pt x="1301" y="354"/>
                  </a:lnTo>
                  <a:lnTo>
                    <a:pt x="1292" y="356"/>
                  </a:lnTo>
                  <a:lnTo>
                    <a:pt x="1282" y="356"/>
                  </a:lnTo>
                  <a:lnTo>
                    <a:pt x="1273" y="356"/>
                  </a:lnTo>
                  <a:lnTo>
                    <a:pt x="1264" y="356"/>
                  </a:lnTo>
                  <a:lnTo>
                    <a:pt x="1254" y="356"/>
                  </a:lnTo>
                  <a:lnTo>
                    <a:pt x="1247" y="358"/>
                  </a:lnTo>
                  <a:lnTo>
                    <a:pt x="1238" y="361"/>
                  </a:lnTo>
                  <a:lnTo>
                    <a:pt x="1226" y="365"/>
                  </a:lnTo>
                  <a:lnTo>
                    <a:pt x="1214" y="370"/>
                  </a:lnTo>
                  <a:lnTo>
                    <a:pt x="1205" y="377"/>
                  </a:lnTo>
                  <a:lnTo>
                    <a:pt x="1196" y="384"/>
                  </a:lnTo>
                  <a:lnTo>
                    <a:pt x="1186" y="394"/>
                  </a:lnTo>
                  <a:lnTo>
                    <a:pt x="1177" y="403"/>
                  </a:lnTo>
                  <a:lnTo>
                    <a:pt x="1168" y="410"/>
                  </a:lnTo>
                  <a:lnTo>
                    <a:pt x="1156" y="419"/>
                  </a:lnTo>
                  <a:lnTo>
                    <a:pt x="1142" y="426"/>
                  </a:lnTo>
                  <a:lnTo>
                    <a:pt x="1128" y="433"/>
                  </a:lnTo>
                  <a:lnTo>
                    <a:pt x="1114" y="440"/>
                  </a:lnTo>
                  <a:lnTo>
                    <a:pt x="1100" y="445"/>
                  </a:lnTo>
                  <a:lnTo>
                    <a:pt x="1085" y="455"/>
                  </a:lnTo>
                  <a:lnTo>
                    <a:pt x="1071" y="462"/>
                  </a:lnTo>
                  <a:lnTo>
                    <a:pt x="1060" y="473"/>
                  </a:lnTo>
                  <a:lnTo>
                    <a:pt x="1048" y="485"/>
                  </a:lnTo>
                  <a:lnTo>
                    <a:pt x="1034" y="506"/>
                  </a:lnTo>
                  <a:lnTo>
                    <a:pt x="1025" y="530"/>
                  </a:lnTo>
                  <a:lnTo>
                    <a:pt x="1018" y="553"/>
                  </a:lnTo>
                  <a:lnTo>
                    <a:pt x="1013" y="576"/>
                  </a:lnTo>
                  <a:lnTo>
                    <a:pt x="1008" y="602"/>
                  </a:lnTo>
                  <a:lnTo>
                    <a:pt x="1003" y="628"/>
                  </a:lnTo>
                  <a:lnTo>
                    <a:pt x="999" y="651"/>
                  </a:lnTo>
                  <a:lnTo>
                    <a:pt x="992" y="675"/>
                  </a:lnTo>
                  <a:lnTo>
                    <a:pt x="989" y="694"/>
                  </a:lnTo>
                  <a:lnTo>
                    <a:pt x="985" y="715"/>
                  </a:lnTo>
                  <a:lnTo>
                    <a:pt x="980" y="733"/>
                  </a:lnTo>
                  <a:lnTo>
                    <a:pt x="975" y="752"/>
                  </a:lnTo>
                  <a:lnTo>
                    <a:pt x="971" y="773"/>
                  </a:lnTo>
                  <a:lnTo>
                    <a:pt x="966" y="792"/>
                  </a:lnTo>
                  <a:lnTo>
                    <a:pt x="961" y="811"/>
                  </a:lnTo>
                  <a:lnTo>
                    <a:pt x="957" y="830"/>
                  </a:lnTo>
                  <a:lnTo>
                    <a:pt x="954" y="832"/>
                  </a:lnTo>
                  <a:lnTo>
                    <a:pt x="954" y="832"/>
                  </a:lnTo>
                  <a:lnTo>
                    <a:pt x="952" y="834"/>
                  </a:lnTo>
                  <a:lnTo>
                    <a:pt x="952" y="837"/>
                  </a:lnTo>
                  <a:lnTo>
                    <a:pt x="950" y="839"/>
                  </a:lnTo>
                  <a:lnTo>
                    <a:pt x="950" y="841"/>
                  </a:lnTo>
                  <a:lnTo>
                    <a:pt x="947" y="844"/>
                  </a:lnTo>
                  <a:lnTo>
                    <a:pt x="945" y="846"/>
                  </a:lnTo>
                  <a:lnTo>
                    <a:pt x="943" y="865"/>
                  </a:lnTo>
                  <a:lnTo>
                    <a:pt x="936" y="883"/>
                  </a:lnTo>
                  <a:lnTo>
                    <a:pt x="931" y="900"/>
                  </a:lnTo>
                  <a:lnTo>
                    <a:pt x="924" y="919"/>
                  </a:lnTo>
                  <a:lnTo>
                    <a:pt x="917" y="935"/>
                  </a:lnTo>
                  <a:lnTo>
                    <a:pt x="907" y="951"/>
                  </a:lnTo>
                  <a:lnTo>
                    <a:pt x="900" y="970"/>
                  </a:lnTo>
                  <a:lnTo>
                    <a:pt x="891" y="987"/>
                  </a:lnTo>
                  <a:lnTo>
                    <a:pt x="891" y="998"/>
                  </a:lnTo>
                  <a:lnTo>
                    <a:pt x="891" y="1010"/>
                  </a:lnTo>
                  <a:lnTo>
                    <a:pt x="891" y="1022"/>
                  </a:lnTo>
                  <a:lnTo>
                    <a:pt x="893" y="1033"/>
                  </a:lnTo>
                  <a:lnTo>
                    <a:pt x="896" y="1048"/>
                  </a:lnTo>
                  <a:lnTo>
                    <a:pt x="896" y="1059"/>
                  </a:lnTo>
                  <a:lnTo>
                    <a:pt x="896" y="1071"/>
                  </a:lnTo>
                  <a:lnTo>
                    <a:pt x="893" y="1083"/>
                  </a:lnTo>
                  <a:lnTo>
                    <a:pt x="893" y="1085"/>
                  </a:lnTo>
                  <a:lnTo>
                    <a:pt x="891" y="1087"/>
                  </a:lnTo>
                  <a:lnTo>
                    <a:pt x="889" y="1087"/>
                  </a:lnTo>
                  <a:lnTo>
                    <a:pt x="886" y="1092"/>
                  </a:lnTo>
                  <a:lnTo>
                    <a:pt x="884" y="1094"/>
                  </a:lnTo>
                  <a:lnTo>
                    <a:pt x="882" y="1099"/>
                  </a:lnTo>
                  <a:lnTo>
                    <a:pt x="879" y="1101"/>
                  </a:lnTo>
                  <a:lnTo>
                    <a:pt x="877" y="1106"/>
                  </a:lnTo>
                  <a:lnTo>
                    <a:pt x="875" y="1108"/>
                  </a:lnTo>
                  <a:lnTo>
                    <a:pt x="872" y="1113"/>
                  </a:lnTo>
                  <a:lnTo>
                    <a:pt x="872" y="1118"/>
                  </a:lnTo>
                  <a:lnTo>
                    <a:pt x="872" y="1120"/>
                  </a:lnTo>
                  <a:lnTo>
                    <a:pt x="872" y="1125"/>
                  </a:lnTo>
                  <a:lnTo>
                    <a:pt x="872" y="1127"/>
                  </a:lnTo>
                  <a:lnTo>
                    <a:pt x="870" y="1132"/>
                  </a:lnTo>
                  <a:lnTo>
                    <a:pt x="870" y="1134"/>
                  </a:lnTo>
                  <a:lnTo>
                    <a:pt x="868" y="1139"/>
                  </a:lnTo>
                  <a:lnTo>
                    <a:pt x="865" y="1144"/>
                  </a:lnTo>
                  <a:lnTo>
                    <a:pt x="865" y="1146"/>
                  </a:lnTo>
                  <a:lnTo>
                    <a:pt x="865" y="1151"/>
                  </a:lnTo>
                  <a:lnTo>
                    <a:pt x="868" y="1155"/>
                  </a:lnTo>
                  <a:lnTo>
                    <a:pt x="868" y="1160"/>
                  </a:lnTo>
                  <a:lnTo>
                    <a:pt x="865" y="1162"/>
                  </a:lnTo>
                  <a:lnTo>
                    <a:pt x="865" y="1167"/>
                  </a:lnTo>
                  <a:lnTo>
                    <a:pt x="861" y="1169"/>
                  </a:lnTo>
                  <a:lnTo>
                    <a:pt x="861" y="1172"/>
                  </a:lnTo>
                  <a:lnTo>
                    <a:pt x="861" y="1174"/>
                  </a:lnTo>
                  <a:lnTo>
                    <a:pt x="861" y="1176"/>
                  </a:lnTo>
                  <a:lnTo>
                    <a:pt x="861" y="1179"/>
                  </a:lnTo>
                  <a:lnTo>
                    <a:pt x="861" y="1179"/>
                  </a:lnTo>
                  <a:lnTo>
                    <a:pt x="858" y="1181"/>
                  </a:lnTo>
                  <a:lnTo>
                    <a:pt x="858" y="1184"/>
                  </a:lnTo>
                  <a:lnTo>
                    <a:pt x="856" y="1184"/>
                  </a:lnTo>
                  <a:lnTo>
                    <a:pt x="851" y="1186"/>
                  </a:lnTo>
                  <a:lnTo>
                    <a:pt x="849" y="1188"/>
                  </a:lnTo>
                  <a:lnTo>
                    <a:pt x="846" y="1191"/>
                  </a:lnTo>
                  <a:lnTo>
                    <a:pt x="844" y="1195"/>
                  </a:lnTo>
                  <a:lnTo>
                    <a:pt x="842" y="1198"/>
                  </a:lnTo>
                  <a:lnTo>
                    <a:pt x="842" y="1202"/>
                  </a:lnTo>
                  <a:lnTo>
                    <a:pt x="842" y="1205"/>
                  </a:lnTo>
                  <a:lnTo>
                    <a:pt x="839" y="1209"/>
                  </a:lnTo>
                  <a:lnTo>
                    <a:pt x="839" y="1214"/>
                  </a:lnTo>
                  <a:lnTo>
                    <a:pt x="837" y="1221"/>
                  </a:lnTo>
                  <a:lnTo>
                    <a:pt x="835" y="1226"/>
                  </a:lnTo>
                  <a:lnTo>
                    <a:pt x="835" y="1230"/>
                  </a:lnTo>
                  <a:lnTo>
                    <a:pt x="832" y="1237"/>
                  </a:lnTo>
                  <a:lnTo>
                    <a:pt x="830" y="1242"/>
                  </a:lnTo>
                  <a:lnTo>
                    <a:pt x="832" y="1247"/>
                  </a:lnTo>
                  <a:lnTo>
                    <a:pt x="832" y="1254"/>
                  </a:lnTo>
                  <a:lnTo>
                    <a:pt x="832" y="1254"/>
                  </a:lnTo>
                  <a:lnTo>
                    <a:pt x="830" y="1256"/>
                  </a:lnTo>
                  <a:lnTo>
                    <a:pt x="830" y="1259"/>
                  </a:lnTo>
                  <a:lnTo>
                    <a:pt x="830" y="1261"/>
                  </a:lnTo>
                  <a:lnTo>
                    <a:pt x="828" y="1263"/>
                  </a:lnTo>
                  <a:lnTo>
                    <a:pt x="828" y="1266"/>
                  </a:lnTo>
                  <a:lnTo>
                    <a:pt x="825" y="1268"/>
                  </a:lnTo>
                  <a:lnTo>
                    <a:pt x="823" y="1268"/>
                  </a:lnTo>
                  <a:lnTo>
                    <a:pt x="823" y="1270"/>
                  </a:lnTo>
                  <a:lnTo>
                    <a:pt x="821" y="1273"/>
                  </a:lnTo>
                  <a:lnTo>
                    <a:pt x="821" y="1275"/>
                  </a:lnTo>
                  <a:lnTo>
                    <a:pt x="821" y="1277"/>
                  </a:lnTo>
                  <a:lnTo>
                    <a:pt x="821" y="1280"/>
                  </a:lnTo>
                  <a:lnTo>
                    <a:pt x="821" y="1282"/>
                  </a:lnTo>
                  <a:lnTo>
                    <a:pt x="821" y="1284"/>
                  </a:lnTo>
                  <a:lnTo>
                    <a:pt x="821" y="1287"/>
                  </a:lnTo>
                  <a:lnTo>
                    <a:pt x="823" y="1287"/>
                  </a:lnTo>
                  <a:lnTo>
                    <a:pt x="825" y="1289"/>
                  </a:lnTo>
                  <a:lnTo>
                    <a:pt x="825" y="1289"/>
                  </a:lnTo>
                  <a:lnTo>
                    <a:pt x="823" y="1291"/>
                  </a:lnTo>
                  <a:lnTo>
                    <a:pt x="823" y="1294"/>
                  </a:lnTo>
                  <a:lnTo>
                    <a:pt x="821" y="1294"/>
                  </a:lnTo>
                  <a:lnTo>
                    <a:pt x="821" y="1296"/>
                  </a:lnTo>
                  <a:lnTo>
                    <a:pt x="821" y="1298"/>
                  </a:lnTo>
                  <a:lnTo>
                    <a:pt x="818" y="1303"/>
                  </a:lnTo>
                  <a:lnTo>
                    <a:pt x="816" y="1310"/>
                  </a:lnTo>
                  <a:lnTo>
                    <a:pt x="814" y="1315"/>
                  </a:lnTo>
                  <a:lnTo>
                    <a:pt x="814" y="1322"/>
                  </a:lnTo>
                  <a:lnTo>
                    <a:pt x="811" y="1329"/>
                  </a:lnTo>
                  <a:lnTo>
                    <a:pt x="811" y="1334"/>
                  </a:lnTo>
                  <a:lnTo>
                    <a:pt x="809" y="1341"/>
                  </a:lnTo>
                  <a:lnTo>
                    <a:pt x="804" y="1345"/>
                  </a:lnTo>
                  <a:lnTo>
                    <a:pt x="807" y="1355"/>
                  </a:lnTo>
                  <a:lnTo>
                    <a:pt x="807" y="1362"/>
                  </a:lnTo>
                  <a:lnTo>
                    <a:pt x="804" y="1366"/>
                  </a:lnTo>
                  <a:lnTo>
                    <a:pt x="800" y="1373"/>
                  </a:lnTo>
                  <a:lnTo>
                    <a:pt x="797" y="1380"/>
                  </a:lnTo>
                  <a:lnTo>
                    <a:pt x="797" y="1385"/>
                  </a:lnTo>
                  <a:lnTo>
                    <a:pt x="797" y="1392"/>
                  </a:lnTo>
                  <a:lnTo>
                    <a:pt x="800" y="1399"/>
                  </a:lnTo>
                  <a:lnTo>
                    <a:pt x="800" y="1401"/>
                  </a:lnTo>
                  <a:lnTo>
                    <a:pt x="797" y="1406"/>
                  </a:lnTo>
                  <a:lnTo>
                    <a:pt x="797" y="1409"/>
                  </a:lnTo>
                  <a:lnTo>
                    <a:pt x="795" y="1411"/>
                  </a:lnTo>
                  <a:lnTo>
                    <a:pt x="795" y="1416"/>
                  </a:lnTo>
                  <a:lnTo>
                    <a:pt x="795" y="1418"/>
                  </a:lnTo>
                  <a:lnTo>
                    <a:pt x="797" y="1420"/>
                  </a:lnTo>
                  <a:lnTo>
                    <a:pt x="800" y="1425"/>
                  </a:lnTo>
                  <a:lnTo>
                    <a:pt x="797" y="1427"/>
                  </a:lnTo>
                  <a:lnTo>
                    <a:pt x="795" y="1430"/>
                  </a:lnTo>
                  <a:lnTo>
                    <a:pt x="795" y="1432"/>
                  </a:lnTo>
                  <a:lnTo>
                    <a:pt x="795" y="1434"/>
                  </a:lnTo>
                  <a:lnTo>
                    <a:pt x="795" y="1437"/>
                  </a:lnTo>
                  <a:lnTo>
                    <a:pt x="795" y="1439"/>
                  </a:lnTo>
                  <a:lnTo>
                    <a:pt x="795" y="1444"/>
                  </a:lnTo>
                  <a:lnTo>
                    <a:pt x="795" y="1446"/>
                  </a:lnTo>
                  <a:lnTo>
                    <a:pt x="795" y="1448"/>
                  </a:lnTo>
                  <a:lnTo>
                    <a:pt x="797" y="1448"/>
                  </a:lnTo>
                  <a:lnTo>
                    <a:pt x="797" y="1448"/>
                  </a:lnTo>
                  <a:lnTo>
                    <a:pt x="797" y="1451"/>
                  </a:lnTo>
                  <a:lnTo>
                    <a:pt x="800" y="1453"/>
                  </a:lnTo>
                  <a:lnTo>
                    <a:pt x="800" y="1453"/>
                  </a:lnTo>
                  <a:lnTo>
                    <a:pt x="800" y="1455"/>
                  </a:lnTo>
                  <a:lnTo>
                    <a:pt x="800" y="1458"/>
                  </a:lnTo>
                  <a:lnTo>
                    <a:pt x="802" y="1455"/>
                  </a:lnTo>
                  <a:lnTo>
                    <a:pt x="800" y="1455"/>
                  </a:lnTo>
                  <a:lnTo>
                    <a:pt x="797" y="1458"/>
                  </a:lnTo>
                  <a:lnTo>
                    <a:pt x="795" y="1460"/>
                  </a:lnTo>
                  <a:lnTo>
                    <a:pt x="795" y="1465"/>
                  </a:lnTo>
                  <a:lnTo>
                    <a:pt x="795" y="1467"/>
                  </a:lnTo>
                  <a:lnTo>
                    <a:pt x="793" y="1472"/>
                  </a:lnTo>
                  <a:lnTo>
                    <a:pt x="793" y="1474"/>
                  </a:lnTo>
                  <a:lnTo>
                    <a:pt x="793" y="1479"/>
                  </a:lnTo>
                  <a:lnTo>
                    <a:pt x="797" y="1486"/>
                  </a:lnTo>
                  <a:lnTo>
                    <a:pt x="800" y="1495"/>
                  </a:lnTo>
                  <a:lnTo>
                    <a:pt x="800" y="1505"/>
                  </a:lnTo>
                  <a:lnTo>
                    <a:pt x="797" y="1514"/>
                  </a:lnTo>
                  <a:lnTo>
                    <a:pt x="797" y="1523"/>
                  </a:lnTo>
                  <a:lnTo>
                    <a:pt x="795" y="1533"/>
                  </a:lnTo>
                  <a:lnTo>
                    <a:pt x="795" y="1542"/>
                  </a:lnTo>
                  <a:lnTo>
                    <a:pt x="800" y="1551"/>
                  </a:lnTo>
                  <a:lnTo>
                    <a:pt x="795" y="1554"/>
                  </a:lnTo>
                  <a:lnTo>
                    <a:pt x="793" y="1559"/>
                  </a:lnTo>
                  <a:lnTo>
                    <a:pt x="790" y="1563"/>
                  </a:lnTo>
                  <a:lnTo>
                    <a:pt x="788" y="1568"/>
                  </a:lnTo>
                  <a:lnTo>
                    <a:pt x="788" y="1573"/>
                  </a:lnTo>
                  <a:lnTo>
                    <a:pt x="788" y="1577"/>
                  </a:lnTo>
                  <a:lnTo>
                    <a:pt x="786" y="1582"/>
                  </a:lnTo>
                  <a:lnTo>
                    <a:pt x="783" y="1587"/>
                  </a:lnTo>
                  <a:lnTo>
                    <a:pt x="783" y="1589"/>
                  </a:lnTo>
                  <a:lnTo>
                    <a:pt x="781" y="1591"/>
                  </a:lnTo>
                  <a:lnTo>
                    <a:pt x="778" y="1591"/>
                  </a:lnTo>
                  <a:lnTo>
                    <a:pt x="776" y="1594"/>
                  </a:lnTo>
                  <a:lnTo>
                    <a:pt x="774" y="1594"/>
                  </a:lnTo>
                  <a:lnTo>
                    <a:pt x="774" y="1596"/>
                  </a:lnTo>
                  <a:lnTo>
                    <a:pt x="771" y="1598"/>
                  </a:lnTo>
                  <a:lnTo>
                    <a:pt x="774" y="1601"/>
                  </a:lnTo>
                  <a:lnTo>
                    <a:pt x="771" y="1589"/>
                  </a:lnTo>
                  <a:lnTo>
                    <a:pt x="769" y="1577"/>
                  </a:lnTo>
                  <a:lnTo>
                    <a:pt x="769" y="1566"/>
                  </a:lnTo>
                  <a:lnTo>
                    <a:pt x="769" y="1551"/>
                  </a:lnTo>
                  <a:lnTo>
                    <a:pt x="769" y="1540"/>
                  </a:lnTo>
                  <a:lnTo>
                    <a:pt x="769" y="1526"/>
                  </a:lnTo>
                  <a:lnTo>
                    <a:pt x="769" y="1514"/>
                  </a:lnTo>
                  <a:lnTo>
                    <a:pt x="767" y="1500"/>
                  </a:lnTo>
                  <a:lnTo>
                    <a:pt x="769" y="1479"/>
                  </a:lnTo>
                  <a:lnTo>
                    <a:pt x="769" y="1458"/>
                  </a:lnTo>
                  <a:lnTo>
                    <a:pt x="769" y="1437"/>
                  </a:lnTo>
                  <a:lnTo>
                    <a:pt x="767" y="1416"/>
                  </a:lnTo>
                  <a:lnTo>
                    <a:pt x="764" y="1394"/>
                  </a:lnTo>
                  <a:lnTo>
                    <a:pt x="760" y="1373"/>
                  </a:lnTo>
                  <a:lnTo>
                    <a:pt x="757" y="1352"/>
                  </a:lnTo>
                  <a:lnTo>
                    <a:pt x="757" y="1331"/>
                  </a:lnTo>
                  <a:lnTo>
                    <a:pt x="755" y="1326"/>
                  </a:lnTo>
                  <a:lnTo>
                    <a:pt x="753" y="1322"/>
                  </a:lnTo>
                  <a:lnTo>
                    <a:pt x="753" y="1317"/>
                  </a:lnTo>
                  <a:lnTo>
                    <a:pt x="750" y="1312"/>
                  </a:lnTo>
                  <a:lnTo>
                    <a:pt x="750" y="1308"/>
                  </a:lnTo>
                  <a:lnTo>
                    <a:pt x="748" y="1303"/>
                  </a:lnTo>
                  <a:lnTo>
                    <a:pt x="746" y="1298"/>
                  </a:lnTo>
                  <a:lnTo>
                    <a:pt x="743" y="1294"/>
                  </a:lnTo>
                  <a:lnTo>
                    <a:pt x="741" y="1287"/>
                  </a:lnTo>
                  <a:lnTo>
                    <a:pt x="736" y="1280"/>
                  </a:lnTo>
                  <a:lnTo>
                    <a:pt x="732" y="1273"/>
                  </a:lnTo>
                  <a:lnTo>
                    <a:pt x="727" y="1266"/>
                  </a:lnTo>
                  <a:lnTo>
                    <a:pt x="722" y="1259"/>
                  </a:lnTo>
                  <a:lnTo>
                    <a:pt x="715" y="1251"/>
                  </a:lnTo>
                  <a:lnTo>
                    <a:pt x="708" y="1247"/>
                  </a:lnTo>
                  <a:lnTo>
                    <a:pt x="701" y="1244"/>
                  </a:lnTo>
                  <a:lnTo>
                    <a:pt x="689" y="1240"/>
                  </a:lnTo>
                  <a:lnTo>
                    <a:pt x="678" y="1237"/>
                  </a:lnTo>
                  <a:lnTo>
                    <a:pt x="664" y="1240"/>
                  </a:lnTo>
                  <a:lnTo>
                    <a:pt x="652" y="1240"/>
                  </a:lnTo>
                  <a:lnTo>
                    <a:pt x="640" y="1244"/>
                  </a:lnTo>
                  <a:lnTo>
                    <a:pt x="628" y="1247"/>
                  </a:lnTo>
                  <a:lnTo>
                    <a:pt x="617" y="1251"/>
                  </a:lnTo>
                  <a:lnTo>
                    <a:pt x="607" y="1254"/>
                  </a:lnTo>
                  <a:lnTo>
                    <a:pt x="605" y="1256"/>
                  </a:lnTo>
                  <a:lnTo>
                    <a:pt x="603" y="1259"/>
                  </a:lnTo>
                  <a:lnTo>
                    <a:pt x="598" y="1261"/>
                  </a:lnTo>
                  <a:lnTo>
                    <a:pt x="596" y="1261"/>
                  </a:lnTo>
                  <a:lnTo>
                    <a:pt x="593" y="1263"/>
                  </a:lnTo>
                  <a:lnTo>
                    <a:pt x="589" y="1263"/>
                  </a:lnTo>
                  <a:lnTo>
                    <a:pt x="586" y="1263"/>
                  </a:lnTo>
                  <a:lnTo>
                    <a:pt x="584" y="1266"/>
                  </a:lnTo>
                  <a:lnTo>
                    <a:pt x="575" y="1270"/>
                  </a:lnTo>
                  <a:lnTo>
                    <a:pt x="565" y="1277"/>
                  </a:lnTo>
                  <a:lnTo>
                    <a:pt x="556" y="1282"/>
                  </a:lnTo>
                  <a:lnTo>
                    <a:pt x="546" y="1287"/>
                  </a:lnTo>
                  <a:lnTo>
                    <a:pt x="539" y="1291"/>
                  </a:lnTo>
                  <a:lnTo>
                    <a:pt x="530" y="1296"/>
                  </a:lnTo>
                  <a:lnTo>
                    <a:pt x="521" y="1303"/>
                  </a:lnTo>
                  <a:lnTo>
                    <a:pt x="514" y="1310"/>
                  </a:lnTo>
                  <a:lnTo>
                    <a:pt x="511" y="1310"/>
                  </a:lnTo>
                  <a:lnTo>
                    <a:pt x="509" y="1312"/>
                  </a:lnTo>
                  <a:lnTo>
                    <a:pt x="507" y="1315"/>
                  </a:lnTo>
                  <a:lnTo>
                    <a:pt x="504" y="1319"/>
                  </a:lnTo>
                  <a:lnTo>
                    <a:pt x="502" y="1322"/>
                  </a:lnTo>
                  <a:lnTo>
                    <a:pt x="500" y="1324"/>
                  </a:lnTo>
                  <a:lnTo>
                    <a:pt x="497" y="1326"/>
                  </a:lnTo>
                  <a:lnTo>
                    <a:pt x="495" y="1326"/>
                  </a:lnTo>
                  <a:lnTo>
                    <a:pt x="464" y="1357"/>
                  </a:lnTo>
                  <a:lnTo>
                    <a:pt x="436" y="1390"/>
                  </a:lnTo>
                  <a:lnTo>
                    <a:pt x="408" y="1425"/>
                  </a:lnTo>
                  <a:lnTo>
                    <a:pt x="385" y="1460"/>
                  </a:lnTo>
                  <a:lnTo>
                    <a:pt x="359" y="1495"/>
                  </a:lnTo>
                  <a:lnTo>
                    <a:pt x="338" y="1530"/>
                  </a:lnTo>
                  <a:lnTo>
                    <a:pt x="314" y="1568"/>
                  </a:lnTo>
                  <a:lnTo>
                    <a:pt x="296" y="1603"/>
                  </a:lnTo>
                  <a:lnTo>
                    <a:pt x="293" y="1605"/>
                  </a:lnTo>
                  <a:lnTo>
                    <a:pt x="291" y="1608"/>
                  </a:lnTo>
                  <a:lnTo>
                    <a:pt x="286" y="1612"/>
                  </a:lnTo>
                  <a:lnTo>
                    <a:pt x="284" y="1617"/>
                  </a:lnTo>
                  <a:lnTo>
                    <a:pt x="279" y="1622"/>
                  </a:lnTo>
                  <a:lnTo>
                    <a:pt x="277" y="1626"/>
                  </a:lnTo>
                  <a:lnTo>
                    <a:pt x="275" y="1629"/>
                  </a:lnTo>
                  <a:lnTo>
                    <a:pt x="272" y="1634"/>
                  </a:lnTo>
                  <a:lnTo>
                    <a:pt x="263" y="1626"/>
                  </a:lnTo>
                  <a:lnTo>
                    <a:pt x="251" y="1619"/>
                  </a:lnTo>
                  <a:lnTo>
                    <a:pt x="242" y="1612"/>
                  </a:lnTo>
                  <a:lnTo>
                    <a:pt x="232" y="1608"/>
                  </a:lnTo>
                  <a:lnTo>
                    <a:pt x="221" y="1601"/>
                  </a:lnTo>
                  <a:lnTo>
                    <a:pt x="211" y="1596"/>
                  </a:lnTo>
                  <a:lnTo>
                    <a:pt x="200" y="1589"/>
                  </a:lnTo>
                  <a:lnTo>
                    <a:pt x="190" y="1582"/>
                  </a:lnTo>
                  <a:lnTo>
                    <a:pt x="181" y="1575"/>
                  </a:lnTo>
                  <a:lnTo>
                    <a:pt x="169" y="1563"/>
                  </a:lnTo>
                  <a:lnTo>
                    <a:pt x="157" y="1551"/>
                  </a:lnTo>
                  <a:lnTo>
                    <a:pt x="148" y="1540"/>
                  </a:lnTo>
                  <a:lnTo>
                    <a:pt x="141" y="1528"/>
                  </a:lnTo>
                  <a:lnTo>
                    <a:pt x="134" y="1514"/>
                  </a:lnTo>
                  <a:lnTo>
                    <a:pt x="129" y="1502"/>
                  </a:lnTo>
                  <a:lnTo>
                    <a:pt x="127" y="1488"/>
                  </a:lnTo>
                  <a:lnTo>
                    <a:pt x="125" y="1474"/>
                  </a:lnTo>
                  <a:lnTo>
                    <a:pt x="120" y="1462"/>
                  </a:lnTo>
                  <a:lnTo>
                    <a:pt x="115" y="1453"/>
                  </a:lnTo>
                  <a:lnTo>
                    <a:pt x="108" y="1444"/>
                  </a:lnTo>
                  <a:lnTo>
                    <a:pt x="92" y="1425"/>
                  </a:lnTo>
                  <a:lnTo>
                    <a:pt x="73" y="1409"/>
                  </a:lnTo>
                  <a:lnTo>
                    <a:pt x="54" y="1394"/>
                  </a:lnTo>
                  <a:lnTo>
                    <a:pt x="36" y="1378"/>
                  </a:lnTo>
                  <a:lnTo>
                    <a:pt x="19" y="1362"/>
                  </a:lnTo>
                  <a:lnTo>
                    <a:pt x="5" y="1343"/>
                  </a:lnTo>
                  <a:lnTo>
                    <a:pt x="3" y="1336"/>
                  </a:lnTo>
                  <a:lnTo>
                    <a:pt x="3" y="1331"/>
                  </a:lnTo>
                  <a:lnTo>
                    <a:pt x="3" y="1324"/>
                  </a:lnTo>
                  <a:lnTo>
                    <a:pt x="0" y="1317"/>
                  </a:lnTo>
                  <a:lnTo>
                    <a:pt x="0" y="1310"/>
                  </a:lnTo>
                  <a:lnTo>
                    <a:pt x="3" y="1303"/>
                  </a:lnTo>
                  <a:lnTo>
                    <a:pt x="5" y="1296"/>
                  </a:lnTo>
                  <a:lnTo>
                    <a:pt x="7" y="1291"/>
                  </a:lnTo>
                  <a:lnTo>
                    <a:pt x="12" y="1287"/>
                  </a:lnTo>
                  <a:lnTo>
                    <a:pt x="19" y="1284"/>
                  </a:lnTo>
                  <a:lnTo>
                    <a:pt x="29" y="1280"/>
                  </a:lnTo>
                  <a:lnTo>
                    <a:pt x="36" y="1277"/>
                  </a:lnTo>
                  <a:lnTo>
                    <a:pt x="45" y="1275"/>
                  </a:lnTo>
                  <a:lnTo>
                    <a:pt x="52" y="1273"/>
                  </a:lnTo>
                  <a:lnTo>
                    <a:pt x="59" y="1268"/>
                  </a:lnTo>
                  <a:lnTo>
                    <a:pt x="66" y="1266"/>
                  </a:lnTo>
                  <a:lnTo>
                    <a:pt x="89" y="1256"/>
                  </a:lnTo>
                  <a:lnTo>
                    <a:pt x="113" y="1247"/>
                  </a:lnTo>
                  <a:lnTo>
                    <a:pt x="136" y="1237"/>
                  </a:lnTo>
                  <a:lnTo>
                    <a:pt x="160" y="1228"/>
                  </a:lnTo>
                  <a:lnTo>
                    <a:pt x="183" y="1216"/>
                  </a:lnTo>
                  <a:lnTo>
                    <a:pt x="207" y="1205"/>
                  </a:lnTo>
                  <a:lnTo>
                    <a:pt x="230" y="1193"/>
                  </a:lnTo>
                  <a:lnTo>
                    <a:pt x="251" y="1181"/>
                  </a:lnTo>
                  <a:lnTo>
                    <a:pt x="277" y="1172"/>
                  </a:lnTo>
                  <a:lnTo>
                    <a:pt x="300" y="1162"/>
                  </a:lnTo>
                  <a:lnTo>
                    <a:pt x="326" y="1151"/>
                  </a:lnTo>
                  <a:lnTo>
                    <a:pt x="350" y="1139"/>
                  </a:lnTo>
                  <a:lnTo>
                    <a:pt x="373" y="1127"/>
                  </a:lnTo>
                  <a:lnTo>
                    <a:pt x="396" y="1116"/>
                  </a:lnTo>
                  <a:lnTo>
                    <a:pt x="420" y="1104"/>
                  </a:lnTo>
                  <a:lnTo>
                    <a:pt x="443" y="1092"/>
                  </a:lnTo>
                  <a:lnTo>
                    <a:pt x="471" y="1071"/>
                  </a:lnTo>
                  <a:lnTo>
                    <a:pt x="495" y="1048"/>
                  </a:lnTo>
                  <a:lnTo>
                    <a:pt x="518" y="1022"/>
                  </a:lnTo>
                  <a:lnTo>
                    <a:pt x="539" y="996"/>
                  </a:lnTo>
                  <a:lnTo>
                    <a:pt x="556" y="966"/>
                  </a:lnTo>
                  <a:lnTo>
                    <a:pt x="572" y="935"/>
                  </a:lnTo>
                  <a:lnTo>
                    <a:pt x="586" y="905"/>
                  </a:lnTo>
                  <a:lnTo>
                    <a:pt x="596" y="874"/>
                  </a:lnTo>
                  <a:lnTo>
                    <a:pt x="598" y="872"/>
                  </a:lnTo>
                  <a:lnTo>
                    <a:pt x="600" y="869"/>
                  </a:lnTo>
                  <a:lnTo>
                    <a:pt x="600" y="867"/>
                  </a:lnTo>
                  <a:lnTo>
                    <a:pt x="600" y="862"/>
                  </a:lnTo>
                  <a:lnTo>
                    <a:pt x="600" y="860"/>
                  </a:lnTo>
                  <a:lnTo>
                    <a:pt x="600" y="858"/>
                  </a:lnTo>
                  <a:lnTo>
                    <a:pt x="603" y="855"/>
                  </a:lnTo>
                  <a:lnTo>
                    <a:pt x="605" y="853"/>
                  </a:lnTo>
                  <a:lnTo>
                    <a:pt x="610" y="834"/>
                  </a:lnTo>
                  <a:lnTo>
                    <a:pt x="614" y="818"/>
                  </a:lnTo>
                  <a:lnTo>
                    <a:pt x="617" y="801"/>
                  </a:lnTo>
                  <a:lnTo>
                    <a:pt x="621" y="785"/>
                  </a:lnTo>
                  <a:lnTo>
                    <a:pt x="626" y="769"/>
                  </a:lnTo>
                  <a:lnTo>
                    <a:pt x="628" y="752"/>
                  </a:lnTo>
                  <a:lnTo>
                    <a:pt x="631" y="733"/>
                  </a:lnTo>
                  <a:lnTo>
                    <a:pt x="636" y="717"/>
                  </a:lnTo>
                  <a:lnTo>
                    <a:pt x="643" y="715"/>
                  </a:lnTo>
                  <a:lnTo>
                    <a:pt x="647" y="712"/>
                  </a:lnTo>
                  <a:lnTo>
                    <a:pt x="654" y="708"/>
                  </a:lnTo>
                  <a:lnTo>
                    <a:pt x="659" y="703"/>
                  </a:lnTo>
                  <a:lnTo>
                    <a:pt x="666" y="698"/>
                  </a:lnTo>
                  <a:lnTo>
                    <a:pt x="673" y="696"/>
                  </a:lnTo>
                  <a:lnTo>
                    <a:pt x="680" y="694"/>
                  </a:lnTo>
                  <a:lnTo>
                    <a:pt x="687" y="694"/>
                  </a:lnTo>
                  <a:lnTo>
                    <a:pt x="692" y="689"/>
                  </a:lnTo>
                  <a:lnTo>
                    <a:pt x="699" y="684"/>
                  </a:lnTo>
                  <a:lnTo>
                    <a:pt x="703" y="680"/>
                  </a:lnTo>
                  <a:lnTo>
                    <a:pt x="708" y="675"/>
                  </a:lnTo>
                  <a:lnTo>
                    <a:pt x="713" y="670"/>
                  </a:lnTo>
                  <a:lnTo>
                    <a:pt x="718" y="665"/>
                  </a:lnTo>
                  <a:lnTo>
                    <a:pt x="725" y="663"/>
                  </a:lnTo>
                  <a:lnTo>
                    <a:pt x="732" y="661"/>
                  </a:lnTo>
                  <a:lnTo>
                    <a:pt x="736" y="656"/>
                  </a:lnTo>
                  <a:lnTo>
                    <a:pt x="741" y="649"/>
                  </a:lnTo>
                  <a:lnTo>
                    <a:pt x="743" y="644"/>
                  </a:lnTo>
                  <a:lnTo>
                    <a:pt x="746" y="637"/>
                  </a:lnTo>
                  <a:lnTo>
                    <a:pt x="748" y="630"/>
                  </a:lnTo>
                  <a:lnTo>
                    <a:pt x="750" y="623"/>
                  </a:lnTo>
                  <a:lnTo>
                    <a:pt x="753" y="619"/>
                  </a:lnTo>
                  <a:lnTo>
                    <a:pt x="757" y="612"/>
                  </a:lnTo>
                  <a:lnTo>
                    <a:pt x="762" y="607"/>
                  </a:lnTo>
                  <a:lnTo>
                    <a:pt x="764" y="602"/>
                  </a:lnTo>
                  <a:lnTo>
                    <a:pt x="767" y="595"/>
                  </a:lnTo>
                  <a:lnTo>
                    <a:pt x="767" y="588"/>
                  </a:lnTo>
                  <a:lnTo>
                    <a:pt x="767" y="581"/>
                  </a:lnTo>
                  <a:lnTo>
                    <a:pt x="769" y="574"/>
                  </a:lnTo>
                  <a:lnTo>
                    <a:pt x="771" y="567"/>
                  </a:lnTo>
                  <a:lnTo>
                    <a:pt x="776" y="562"/>
                  </a:lnTo>
                  <a:lnTo>
                    <a:pt x="776" y="558"/>
                  </a:lnTo>
                  <a:lnTo>
                    <a:pt x="776" y="555"/>
                  </a:lnTo>
                  <a:lnTo>
                    <a:pt x="776" y="551"/>
                  </a:lnTo>
                  <a:lnTo>
                    <a:pt x="776" y="548"/>
                  </a:lnTo>
                  <a:lnTo>
                    <a:pt x="776" y="544"/>
                  </a:lnTo>
                  <a:lnTo>
                    <a:pt x="776" y="541"/>
                  </a:lnTo>
                  <a:lnTo>
                    <a:pt x="776" y="537"/>
                  </a:lnTo>
                  <a:lnTo>
                    <a:pt x="776" y="534"/>
                  </a:lnTo>
                  <a:lnTo>
                    <a:pt x="781" y="534"/>
                  </a:lnTo>
                  <a:lnTo>
                    <a:pt x="783" y="537"/>
                  </a:lnTo>
                  <a:lnTo>
                    <a:pt x="786" y="539"/>
                  </a:lnTo>
                  <a:lnTo>
                    <a:pt x="788" y="544"/>
                  </a:lnTo>
                  <a:lnTo>
                    <a:pt x="788" y="546"/>
                  </a:lnTo>
                  <a:lnTo>
                    <a:pt x="790" y="551"/>
                  </a:lnTo>
                  <a:lnTo>
                    <a:pt x="793" y="553"/>
                  </a:lnTo>
                  <a:lnTo>
                    <a:pt x="795" y="555"/>
                  </a:lnTo>
                  <a:lnTo>
                    <a:pt x="802" y="560"/>
                  </a:lnTo>
                  <a:lnTo>
                    <a:pt x="807" y="567"/>
                  </a:lnTo>
                  <a:lnTo>
                    <a:pt x="811" y="574"/>
                  </a:lnTo>
                  <a:lnTo>
                    <a:pt x="816" y="581"/>
                  </a:lnTo>
                  <a:lnTo>
                    <a:pt x="821" y="588"/>
                  </a:lnTo>
                  <a:lnTo>
                    <a:pt x="825" y="595"/>
                  </a:lnTo>
                  <a:lnTo>
                    <a:pt x="830" y="602"/>
                  </a:lnTo>
                  <a:lnTo>
                    <a:pt x="835" y="609"/>
                  </a:lnTo>
                  <a:lnTo>
                    <a:pt x="842" y="612"/>
                  </a:lnTo>
                  <a:lnTo>
                    <a:pt x="846" y="616"/>
                  </a:lnTo>
                  <a:lnTo>
                    <a:pt x="853" y="621"/>
                  </a:lnTo>
                  <a:lnTo>
                    <a:pt x="861" y="626"/>
                  </a:lnTo>
                  <a:lnTo>
                    <a:pt x="870" y="628"/>
                  </a:lnTo>
                  <a:lnTo>
                    <a:pt x="877" y="628"/>
                  </a:lnTo>
                  <a:lnTo>
                    <a:pt x="884" y="628"/>
                  </a:lnTo>
                  <a:lnTo>
                    <a:pt x="891" y="623"/>
                  </a:lnTo>
                  <a:lnTo>
                    <a:pt x="898" y="619"/>
                  </a:lnTo>
                  <a:lnTo>
                    <a:pt x="903" y="612"/>
                  </a:lnTo>
                  <a:lnTo>
                    <a:pt x="905" y="605"/>
                  </a:lnTo>
                  <a:lnTo>
                    <a:pt x="910" y="600"/>
                  </a:lnTo>
                  <a:lnTo>
                    <a:pt x="912" y="593"/>
                  </a:lnTo>
                  <a:lnTo>
                    <a:pt x="914" y="583"/>
                  </a:lnTo>
                  <a:lnTo>
                    <a:pt x="917" y="576"/>
                  </a:lnTo>
                  <a:lnTo>
                    <a:pt x="917" y="569"/>
                  </a:lnTo>
                  <a:lnTo>
                    <a:pt x="917" y="567"/>
                  </a:lnTo>
                  <a:lnTo>
                    <a:pt x="917" y="567"/>
                  </a:lnTo>
                  <a:lnTo>
                    <a:pt x="917" y="565"/>
                  </a:lnTo>
                  <a:lnTo>
                    <a:pt x="917" y="565"/>
                  </a:lnTo>
                  <a:lnTo>
                    <a:pt x="914" y="562"/>
                  </a:lnTo>
                  <a:lnTo>
                    <a:pt x="914" y="562"/>
                  </a:lnTo>
                  <a:lnTo>
                    <a:pt x="912" y="562"/>
                  </a:lnTo>
                  <a:lnTo>
                    <a:pt x="910" y="562"/>
                  </a:lnTo>
                  <a:lnTo>
                    <a:pt x="910" y="562"/>
                  </a:lnTo>
                  <a:lnTo>
                    <a:pt x="907" y="565"/>
                  </a:lnTo>
                  <a:lnTo>
                    <a:pt x="907" y="567"/>
                  </a:lnTo>
                  <a:lnTo>
                    <a:pt x="907" y="567"/>
                  </a:lnTo>
                  <a:lnTo>
                    <a:pt x="907" y="569"/>
                  </a:lnTo>
                  <a:lnTo>
                    <a:pt x="907" y="572"/>
                  </a:lnTo>
                  <a:lnTo>
                    <a:pt x="907" y="574"/>
                  </a:lnTo>
                  <a:lnTo>
                    <a:pt x="907" y="576"/>
                  </a:lnTo>
                  <a:lnTo>
                    <a:pt x="905" y="581"/>
                  </a:lnTo>
                  <a:lnTo>
                    <a:pt x="903" y="588"/>
                  </a:lnTo>
                  <a:lnTo>
                    <a:pt x="898" y="593"/>
                  </a:lnTo>
                  <a:lnTo>
                    <a:pt x="893" y="598"/>
                  </a:lnTo>
                  <a:lnTo>
                    <a:pt x="891" y="602"/>
                  </a:lnTo>
                  <a:lnTo>
                    <a:pt x="886" y="607"/>
                  </a:lnTo>
                  <a:lnTo>
                    <a:pt x="882" y="612"/>
                  </a:lnTo>
                  <a:lnTo>
                    <a:pt x="877" y="614"/>
                  </a:lnTo>
                  <a:lnTo>
                    <a:pt x="863" y="612"/>
                  </a:lnTo>
                  <a:lnTo>
                    <a:pt x="849" y="605"/>
                  </a:lnTo>
                  <a:lnTo>
                    <a:pt x="837" y="598"/>
                  </a:lnTo>
                  <a:lnTo>
                    <a:pt x="828" y="586"/>
                  </a:lnTo>
                  <a:lnTo>
                    <a:pt x="818" y="574"/>
                  </a:lnTo>
                  <a:lnTo>
                    <a:pt x="811" y="560"/>
                  </a:lnTo>
                  <a:lnTo>
                    <a:pt x="802" y="548"/>
                  </a:lnTo>
                  <a:lnTo>
                    <a:pt x="793" y="539"/>
                  </a:lnTo>
                  <a:lnTo>
                    <a:pt x="793" y="537"/>
                  </a:lnTo>
                  <a:lnTo>
                    <a:pt x="793" y="534"/>
                  </a:lnTo>
                  <a:lnTo>
                    <a:pt x="790" y="532"/>
                  </a:lnTo>
                  <a:lnTo>
                    <a:pt x="788" y="530"/>
                  </a:lnTo>
                  <a:lnTo>
                    <a:pt x="788" y="530"/>
                  </a:lnTo>
                  <a:lnTo>
                    <a:pt x="786" y="527"/>
                  </a:lnTo>
                  <a:lnTo>
                    <a:pt x="783" y="525"/>
                  </a:lnTo>
                  <a:lnTo>
                    <a:pt x="783" y="523"/>
                  </a:lnTo>
                  <a:lnTo>
                    <a:pt x="769" y="504"/>
                  </a:lnTo>
                  <a:lnTo>
                    <a:pt x="757" y="485"/>
                  </a:lnTo>
                  <a:lnTo>
                    <a:pt x="748" y="464"/>
                  </a:lnTo>
                  <a:lnTo>
                    <a:pt x="741" y="440"/>
                  </a:lnTo>
                  <a:lnTo>
                    <a:pt x="736" y="419"/>
                  </a:lnTo>
                  <a:lnTo>
                    <a:pt x="734" y="396"/>
                  </a:lnTo>
                  <a:lnTo>
                    <a:pt x="736" y="373"/>
                  </a:lnTo>
                  <a:lnTo>
                    <a:pt x="746" y="349"/>
                  </a:lnTo>
                  <a:lnTo>
                    <a:pt x="748" y="340"/>
                  </a:lnTo>
                  <a:lnTo>
                    <a:pt x="753" y="330"/>
                  </a:lnTo>
                  <a:lnTo>
                    <a:pt x="760" y="323"/>
                  </a:lnTo>
                  <a:lnTo>
                    <a:pt x="767" y="319"/>
                  </a:lnTo>
                  <a:lnTo>
                    <a:pt x="774" y="312"/>
                  </a:lnTo>
                  <a:lnTo>
                    <a:pt x="783" y="309"/>
                  </a:lnTo>
                  <a:lnTo>
                    <a:pt x="793" y="305"/>
                  </a:lnTo>
                  <a:lnTo>
                    <a:pt x="802" y="302"/>
                  </a:lnTo>
                  <a:lnTo>
                    <a:pt x="809" y="302"/>
                  </a:lnTo>
                  <a:lnTo>
                    <a:pt x="814" y="305"/>
                  </a:lnTo>
                  <a:lnTo>
                    <a:pt x="818" y="305"/>
                  </a:lnTo>
                  <a:lnTo>
                    <a:pt x="825" y="307"/>
                  </a:lnTo>
                  <a:lnTo>
                    <a:pt x="830" y="307"/>
                  </a:lnTo>
                  <a:lnTo>
                    <a:pt x="835" y="309"/>
                  </a:lnTo>
                  <a:lnTo>
                    <a:pt x="839" y="312"/>
                  </a:lnTo>
                  <a:lnTo>
                    <a:pt x="846" y="314"/>
                  </a:lnTo>
                  <a:lnTo>
                    <a:pt x="856" y="316"/>
                  </a:lnTo>
                  <a:lnTo>
                    <a:pt x="865" y="321"/>
                  </a:lnTo>
                  <a:lnTo>
                    <a:pt x="877" y="328"/>
                  </a:lnTo>
                  <a:lnTo>
                    <a:pt x="886" y="335"/>
                  </a:lnTo>
                  <a:lnTo>
                    <a:pt x="893" y="342"/>
                  </a:lnTo>
                  <a:lnTo>
                    <a:pt x="900" y="351"/>
                  </a:lnTo>
                  <a:lnTo>
                    <a:pt x="903" y="361"/>
                  </a:lnTo>
                  <a:lnTo>
                    <a:pt x="905" y="373"/>
                  </a:lnTo>
                  <a:lnTo>
                    <a:pt x="907" y="375"/>
                  </a:lnTo>
                  <a:lnTo>
                    <a:pt x="910" y="375"/>
                  </a:lnTo>
                  <a:lnTo>
                    <a:pt x="910" y="375"/>
                  </a:lnTo>
                  <a:lnTo>
                    <a:pt x="912" y="377"/>
                  </a:lnTo>
                  <a:lnTo>
                    <a:pt x="912" y="377"/>
                  </a:lnTo>
                  <a:lnTo>
                    <a:pt x="914" y="380"/>
                  </a:lnTo>
                  <a:lnTo>
                    <a:pt x="914" y="380"/>
                  </a:lnTo>
                  <a:lnTo>
                    <a:pt x="917" y="380"/>
                  </a:lnTo>
                  <a:lnTo>
                    <a:pt x="917" y="382"/>
                  </a:lnTo>
                  <a:lnTo>
                    <a:pt x="917" y="384"/>
                  </a:lnTo>
                  <a:lnTo>
                    <a:pt x="917" y="384"/>
                  </a:lnTo>
                  <a:lnTo>
                    <a:pt x="917" y="387"/>
                  </a:lnTo>
                  <a:lnTo>
                    <a:pt x="917" y="387"/>
                  </a:lnTo>
                  <a:lnTo>
                    <a:pt x="919" y="389"/>
                  </a:lnTo>
                  <a:lnTo>
                    <a:pt x="919" y="389"/>
                  </a:lnTo>
                  <a:lnTo>
                    <a:pt x="921" y="389"/>
                  </a:lnTo>
                  <a:lnTo>
                    <a:pt x="924" y="391"/>
                  </a:lnTo>
                  <a:lnTo>
                    <a:pt x="928" y="391"/>
                  </a:lnTo>
                  <a:lnTo>
                    <a:pt x="933" y="391"/>
                  </a:lnTo>
                  <a:lnTo>
                    <a:pt x="938" y="391"/>
                  </a:lnTo>
                  <a:lnTo>
                    <a:pt x="940" y="391"/>
                  </a:lnTo>
                  <a:lnTo>
                    <a:pt x="945" y="391"/>
                  </a:lnTo>
                  <a:lnTo>
                    <a:pt x="950" y="389"/>
                  </a:lnTo>
                  <a:lnTo>
                    <a:pt x="952" y="387"/>
                  </a:lnTo>
                  <a:lnTo>
                    <a:pt x="954" y="387"/>
                  </a:lnTo>
                  <a:lnTo>
                    <a:pt x="957" y="387"/>
                  </a:lnTo>
                  <a:lnTo>
                    <a:pt x="959" y="387"/>
                  </a:lnTo>
                  <a:lnTo>
                    <a:pt x="959" y="387"/>
                  </a:lnTo>
                  <a:lnTo>
                    <a:pt x="961" y="387"/>
                  </a:lnTo>
                  <a:lnTo>
                    <a:pt x="964" y="384"/>
                  </a:lnTo>
                  <a:lnTo>
                    <a:pt x="966" y="382"/>
                  </a:lnTo>
                  <a:lnTo>
                    <a:pt x="966" y="382"/>
                  </a:lnTo>
                  <a:lnTo>
                    <a:pt x="975" y="382"/>
                  </a:lnTo>
                  <a:lnTo>
                    <a:pt x="982" y="380"/>
                  </a:lnTo>
                  <a:lnTo>
                    <a:pt x="989" y="377"/>
                  </a:lnTo>
                  <a:lnTo>
                    <a:pt x="994" y="375"/>
                  </a:lnTo>
                  <a:lnTo>
                    <a:pt x="999" y="370"/>
                  </a:lnTo>
                  <a:lnTo>
                    <a:pt x="1003" y="365"/>
                  </a:lnTo>
                  <a:lnTo>
                    <a:pt x="1008" y="361"/>
                  </a:lnTo>
                  <a:lnTo>
                    <a:pt x="1013" y="354"/>
                  </a:lnTo>
                  <a:lnTo>
                    <a:pt x="1020" y="354"/>
                  </a:lnTo>
                  <a:lnTo>
                    <a:pt x="1022" y="351"/>
                  </a:lnTo>
                  <a:lnTo>
                    <a:pt x="1027" y="349"/>
                  </a:lnTo>
                  <a:lnTo>
                    <a:pt x="1029" y="344"/>
                  </a:lnTo>
                  <a:lnTo>
                    <a:pt x="1032" y="340"/>
                  </a:lnTo>
                  <a:lnTo>
                    <a:pt x="1036" y="335"/>
                  </a:lnTo>
                  <a:lnTo>
                    <a:pt x="1039" y="333"/>
                  </a:lnTo>
                  <a:lnTo>
                    <a:pt x="1043" y="328"/>
                  </a:lnTo>
                  <a:lnTo>
                    <a:pt x="1043" y="321"/>
                  </a:lnTo>
                  <a:lnTo>
                    <a:pt x="1048" y="312"/>
                  </a:lnTo>
                  <a:lnTo>
                    <a:pt x="1053" y="305"/>
                  </a:lnTo>
                  <a:lnTo>
                    <a:pt x="1060" y="300"/>
                  </a:lnTo>
                  <a:lnTo>
                    <a:pt x="1067" y="293"/>
                  </a:lnTo>
                  <a:lnTo>
                    <a:pt x="1071" y="286"/>
                  </a:lnTo>
                  <a:lnTo>
                    <a:pt x="1074" y="276"/>
                  </a:lnTo>
                  <a:lnTo>
                    <a:pt x="1074" y="267"/>
                  </a:lnTo>
                  <a:lnTo>
                    <a:pt x="1078" y="260"/>
                  </a:lnTo>
                  <a:lnTo>
                    <a:pt x="1083" y="253"/>
                  </a:lnTo>
                  <a:lnTo>
                    <a:pt x="1088" y="244"/>
                  </a:lnTo>
                  <a:lnTo>
                    <a:pt x="1093" y="234"/>
                  </a:lnTo>
                  <a:lnTo>
                    <a:pt x="1095" y="227"/>
                  </a:lnTo>
                  <a:lnTo>
                    <a:pt x="1095" y="218"/>
                  </a:lnTo>
                  <a:lnTo>
                    <a:pt x="1093" y="208"/>
                  </a:lnTo>
                  <a:lnTo>
                    <a:pt x="1090" y="197"/>
                  </a:lnTo>
                  <a:lnTo>
                    <a:pt x="1093" y="192"/>
                  </a:lnTo>
                  <a:lnTo>
                    <a:pt x="1097" y="185"/>
                  </a:lnTo>
                  <a:lnTo>
                    <a:pt x="1100" y="178"/>
                  </a:lnTo>
                  <a:lnTo>
                    <a:pt x="1104" y="173"/>
                  </a:lnTo>
                  <a:lnTo>
                    <a:pt x="1107" y="166"/>
                  </a:lnTo>
                  <a:lnTo>
                    <a:pt x="1109" y="159"/>
                  </a:lnTo>
                  <a:lnTo>
                    <a:pt x="1111" y="152"/>
                  </a:lnTo>
                  <a:lnTo>
                    <a:pt x="1109" y="145"/>
                  </a:lnTo>
                  <a:lnTo>
                    <a:pt x="1116" y="138"/>
                  </a:lnTo>
                  <a:lnTo>
                    <a:pt x="1121" y="129"/>
                  </a:lnTo>
                  <a:lnTo>
                    <a:pt x="1125" y="122"/>
                  </a:lnTo>
                  <a:lnTo>
                    <a:pt x="1130" y="115"/>
                  </a:lnTo>
                  <a:lnTo>
                    <a:pt x="1132" y="105"/>
                  </a:lnTo>
                  <a:lnTo>
                    <a:pt x="1137" y="98"/>
                  </a:lnTo>
                  <a:lnTo>
                    <a:pt x="1139" y="89"/>
                  </a:lnTo>
                  <a:lnTo>
                    <a:pt x="1139" y="82"/>
                  </a:lnTo>
                  <a:lnTo>
                    <a:pt x="1144" y="75"/>
                  </a:lnTo>
                  <a:lnTo>
                    <a:pt x="1149" y="72"/>
                  </a:lnTo>
                  <a:lnTo>
                    <a:pt x="1156" y="68"/>
                  </a:lnTo>
                  <a:lnTo>
                    <a:pt x="1160" y="63"/>
                  </a:lnTo>
                  <a:lnTo>
                    <a:pt x="1165" y="58"/>
                  </a:lnTo>
                  <a:lnTo>
                    <a:pt x="1172" y="54"/>
                  </a:lnTo>
                  <a:lnTo>
                    <a:pt x="1177" y="49"/>
                  </a:lnTo>
                  <a:lnTo>
                    <a:pt x="1179" y="42"/>
                  </a:lnTo>
                  <a:lnTo>
                    <a:pt x="1189" y="42"/>
                  </a:lnTo>
                  <a:lnTo>
                    <a:pt x="1198" y="35"/>
                  </a:lnTo>
                  <a:lnTo>
                    <a:pt x="1207" y="28"/>
                  </a:lnTo>
                  <a:lnTo>
                    <a:pt x="1214" y="21"/>
                  </a:lnTo>
                  <a:lnTo>
                    <a:pt x="1224" y="14"/>
                  </a:lnTo>
                  <a:lnTo>
                    <a:pt x="1231" y="9"/>
                  </a:lnTo>
                  <a:lnTo>
                    <a:pt x="1235" y="7"/>
                  </a:lnTo>
                  <a:lnTo>
                    <a:pt x="1243" y="9"/>
                  </a:lnTo>
                  <a:lnTo>
                    <a:pt x="1247" y="9"/>
                  </a:lnTo>
                  <a:lnTo>
                    <a:pt x="1254" y="14"/>
                  </a:lnTo>
                  <a:lnTo>
                    <a:pt x="1259" y="12"/>
                  </a:lnTo>
                  <a:lnTo>
                    <a:pt x="1266" y="9"/>
                  </a:lnTo>
                  <a:lnTo>
                    <a:pt x="1271" y="5"/>
                  </a:lnTo>
                  <a:lnTo>
                    <a:pt x="1278" y="2"/>
                  </a:lnTo>
                  <a:lnTo>
                    <a:pt x="1285" y="0"/>
                  </a:lnTo>
                  <a:lnTo>
                    <a:pt x="1289" y="0"/>
                  </a:lnTo>
                  <a:lnTo>
                    <a:pt x="1296" y="2"/>
                  </a:lnTo>
                  <a:lnTo>
                    <a:pt x="1301" y="7"/>
                  </a:lnTo>
                  <a:lnTo>
                    <a:pt x="1303" y="9"/>
                  </a:lnTo>
                  <a:lnTo>
                    <a:pt x="1306" y="12"/>
                  </a:lnTo>
                  <a:lnTo>
                    <a:pt x="1308" y="12"/>
                  </a:lnTo>
                  <a:lnTo>
                    <a:pt x="1310" y="12"/>
                  </a:lnTo>
                  <a:lnTo>
                    <a:pt x="1313" y="12"/>
                  </a:lnTo>
                  <a:lnTo>
                    <a:pt x="1315" y="9"/>
                  </a:lnTo>
                  <a:lnTo>
                    <a:pt x="1318" y="9"/>
                  </a:lnTo>
                  <a:lnTo>
                    <a:pt x="1320" y="9"/>
                  </a:lnTo>
                  <a:close/>
                </a:path>
              </a:pathLst>
            </a:custGeom>
            <a:solidFill>
              <a:srgbClr val="F4BB77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116" name="Freeform 12"/>
            <p:cNvSpPr>
              <a:spLocks/>
            </p:cNvSpPr>
            <p:nvPr/>
          </p:nvSpPr>
          <p:spPr bwMode="auto">
            <a:xfrm>
              <a:off x="2210" y="903"/>
              <a:ext cx="1496" cy="1634"/>
            </a:xfrm>
            <a:custGeom>
              <a:avLst/>
              <a:gdLst/>
              <a:ahLst/>
              <a:cxnLst>
                <a:cxn ang="0">
                  <a:pos x="1367" y="37"/>
                </a:cxn>
                <a:cxn ang="0">
                  <a:pos x="1374" y="63"/>
                </a:cxn>
                <a:cxn ang="0">
                  <a:pos x="1397" y="159"/>
                </a:cxn>
                <a:cxn ang="0">
                  <a:pos x="1404" y="342"/>
                </a:cxn>
                <a:cxn ang="0">
                  <a:pos x="1477" y="469"/>
                </a:cxn>
                <a:cxn ang="0">
                  <a:pos x="1489" y="541"/>
                </a:cxn>
                <a:cxn ang="0">
                  <a:pos x="1479" y="511"/>
                </a:cxn>
                <a:cxn ang="0">
                  <a:pos x="1451" y="440"/>
                </a:cxn>
                <a:cxn ang="0">
                  <a:pos x="1423" y="401"/>
                </a:cxn>
                <a:cxn ang="0">
                  <a:pos x="1353" y="356"/>
                </a:cxn>
                <a:cxn ang="0">
                  <a:pos x="1282" y="356"/>
                </a:cxn>
                <a:cxn ang="0">
                  <a:pos x="1168" y="410"/>
                </a:cxn>
                <a:cxn ang="0">
                  <a:pos x="1018" y="553"/>
                </a:cxn>
                <a:cxn ang="0">
                  <a:pos x="961" y="811"/>
                </a:cxn>
                <a:cxn ang="0">
                  <a:pos x="931" y="900"/>
                </a:cxn>
                <a:cxn ang="0">
                  <a:pos x="896" y="1071"/>
                </a:cxn>
                <a:cxn ang="0">
                  <a:pos x="875" y="1108"/>
                </a:cxn>
                <a:cxn ang="0">
                  <a:pos x="868" y="1155"/>
                </a:cxn>
                <a:cxn ang="0">
                  <a:pos x="856" y="1184"/>
                </a:cxn>
                <a:cxn ang="0">
                  <a:pos x="835" y="1230"/>
                </a:cxn>
                <a:cxn ang="0">
                  <a:pos x="823" y="1268"/>
                </a:cxn>
                <a:cxn ang="0">
                  <a:pos x="823" y="1291"/>
                </a:cxn>
                <a:cxn ang="0">
                  <a:pos x="804" y="1345"/>
                </a:cxn>
                <a:cxn ang="0">
                  <a:pos x="795" y="1411"/>
                </a:cxn>
                <a:cxn ang="0">
                  <a:pos x="795" y="1446"/>
                </a:cxn>
                <a:cxn ang="0">
                  <a:pos x="800" y="1455"/>
                </a:cxn>
                <a:cxn ang="0">
                  <a:pos x="797" y="1523"/>
                </a:cxn>
                <a:cxn ang="0">
                  <a:pos x="783" y="1589"/>
                </a:cxn>
                <a:cxn ang="0">
                  <a:pos x="769" y="1540"/>
                </a:cxn>
                <a:cxn ang="0">
                  <a:pos x="755" y="1326"/>
                </a:cxn>
                <a:cxn ang="0">
                  <a:pos x="722" y="1259"/>
                </a:cxn>
                <a:cxn ang="0">
                  <a:pos x="605" y="1256"/>
                </a:cxn>
                <a:cxn ang="0">
                  <a:pos x="539" y="1291"/>
                </a:cxn>
                <a:cxn ang="0">
                  <a:pos x="464" y="1357"/>
                </a:cxn>
                <a:cxn ang="0">
                  <a:pos x="279" y="1622"/>
                </a:cxn>
                <a:cxn ang="0">
                  <a:pos x="181" y="1575"/>
                </a:cxn>
                <a:cxn ang="0">
                  <a:pos x="92" y="1425"/>
                </a:cxn>
                <a:cxn ang="0">
                  <a:pos x="5" y="1296"/>
                </a:cxn>
                <a:cxn ang="0">
                  <a:pos x="136" y="1237"/>
                </a:cxn>
                <a:cxn ang="0">
                  <a:pos x="420" y="1104"/>
                </a:cxn>
                <a:cxn ang="0">
                  <a:pos x="600" y="867"/>
                </a:cxn>
                <a:cxn ang="0">
                  <a:pos x="631" y="733"/>
                </a:cxn>
                <a:cxn ang="0">
                  <a:pos x="703" y="680"/>
                </a:cxn>
                <a:cxn ang="0">
                  <a:pos x="753" y="619"/>
                </a:cxn>
                <a:cxn ang="0">
                  <a:pos x="776" y="551"/>
                </a:cxn>
                <a:cxn ang="0">
                  <a:pos x="793" y="553"/>
                </a:cxn>
                <a:cxn ang="0">
                  <a:pos x="853" y="621"/>
                </a:cxn>
                <a:cxn ang="0">
                  <a:pos x="917" y="576"/>
                </a:cxn>
                <a:cxn ang="0">
                  <a:pos x="907" y="567"/>
                </a:cxn>
                <a:cxn ang="0">
                  <a:pos x="882" y="612"/>
                </a:cxn>
                <a:cxn ang="0">
                  <a:pos x="790" y="532"/>
                </a:cxn>
                <a:cxn ang="0">
                  <a:pos x="736" y="373"/>
                </a:cxn>
                <a:cxn ang="0">
                  <a:pos x="818" y="305"/>
                </a:cxn>
                <a:cxn ang="0">
                  <a:pos x="903" y="361"/>
                </a:cxn>
                <a:cxn ang="0">
                  <a:pos x="917" y="384"/>
                </a:cxn>
                <a:cxn ang="0">
                  <a:pos x="950" y="389"/>
                </a:cxn>
                <a:cxn ang="0">
                  <a:pos x="989" y="377"/>
                </a:cxn>
                <a:cxn ang="0">
                  <a:pos x="1039" y="333"/>
                </a:cxn>
                <a:cxn ang="0">
                  <a:pos x="1088" y="244"/>
                </a:cxn>
                <a:cxn ang="0">
                  <a:pos x="1111" y="152"/>
                </a:cxn>
                <a:cxn ang="0">
                  <a:pos x="1156" y="68"/>
                </a:cxn>
                <a:cxn ang="0">
                  <a:pos x="1235" y="7"/>
                </a:cxn>
                <a:cxn ang="0">
                  <a:pos x="1303" y="9"/>
                </a:cxn>
              </a:cxnLst>
              <a:rect l="0" t="0" r="r" b="b"/>
              <a:pathLst>
                <a:path w="1496" h="1634">
                  <a:moveTo>
                    <a:pt x="1320" y="9"/>
                  </a:moveTo>
                  <a:lnTo>
                    <a:pt x="1325" y="12"/>
                  </a:lnTo>
                  <a:lnTo>
                    <a:pt x="1329" y="16"/>
                  </a:lnTo>
                  <a:lnTo>
                    <a:pt x="1334" y="19"/>
                  </a:lnTo>
                  <a:lnTo>
                    <a:pt x="1339" y="21"/>
                  </a:lnTo>
                  <a:lnTo>
                    <a:pt x="1343" y="23"/>
                  </a:lnTo>
                  <a:lnTo>
                    <a:pt x="1348" y="26"/>
                  </a:lnTo>
                  <a:lnTo>
                    <a:pt x="1355" y="28"/>
                  </a:lnTo>
                  <a:lnTo>
                    <a:pt x="1362" y="26"/>
                  </a:lnTo>
                  <a:lnTo>
                    <a:pt x="1362" y="30"/>
                  </a:lnTo>
                  <a:lnTo>
                    <a:pt x="1364" y="33"/>
                  </a:lnTo>
                  <a:lnTo>
                    <a:pt x="1367" y="37"/>
                  </a:lnTo>
                  <a:lnTo>
                    <a:pt x="1367" y="40"/>
                  </a:lnTo>
                  <a:lnTo>
                    <a:pt x="1369" y="44"/>
                  </a:lnTo>
                  <a:lnTo>
                    <a:pt x="1371" y="47"/>
                  </a:lnTo>
                  <a:lnTo>
                    <a:pt x="1371" y="51"/>
                  </a:lnTo>
                  <a:lnTo>
                    <a:pt x="1374" y="56"/>
                  </a:lnTo>
                  <a:lnTo>
                    <a:pt x="1374" y="56"/>
                  </a:lnTo>
                  <a:lnTo>
                    <a:pt x="1374" y="58"/>
                  </a:lnTo>
                  <a:lnTo>
                    <a:pt x="1376" y="58"/>
                  </a:lnTo>
                  <a:lnTo>
                    <a:pt x="1376" y="61"/>
                  </a:lnTo>
                  <a:lnTo>
                    <a:pt x="1374" y="61"/>
                  </a:lnTo>
                  <a:lnTo>
                    <a:pt x="1374" y="63"/>
                  </a:lnTo>
                  <a:lnTo>
                    <a:pt x="1374" y="63"/>
                  </a:lnTo>
                  <a:lnTo>
                    <a:pt x="1374" y="63"/>
                  </a:lnTo>
                  <a:lnTo>
                    <a:pt x="1376" y="68"/>
                  </a:lnTo>
                  <a:lnTo>
                    <a:pt x="1378" y="72"/>
                  </a:lnTo>
                  <a:lnTo>
                    <a:pt x="1381" y="77"/>
                  </a:lnTo>
                  <a:lnTo>
                    <a:pt x="1381" y="82"/>
                  </a:lnTo>
                  <a:lnTo>
                    <a:pt x="1381" y="87"/>
                  </a:lnTo>
                  <a:lnTo>
                    <a:pt x="1383" y="91"/>
                  </a:lnTo>
                  <a:lnTo>
                    <a:pt x="1383" y="96"/>
                  </a:lnTo>
                  <a:lnTo>
                    <a:pt x="1383" y="101"/>
                  </a:lnTo>
                  <a:lnTo>
                    <a:pt x="1388" y="119"/>
                  </a:lnTo>
                  <a:lnTo>
                    <a:pt x="1393" y="138"/>
                  </a:lnTo>
                  <a:lnTo>
                    <a:pt x="1397" y="159"/>
                  </a:lnTo>
                  <a:lnTo>
                    <a:pt x="1402" y="178"/>
                  </a:lnTo>
                  <a:lnTo>
                    <a:pt x="1407" y="197"/>
                  </a:lnTo>
                  <a:lnTo>
                    <a:pt x="1409" y="215"/>
                  </a:lnTo>
                  <a:lnTo>
                    <a:pt x="1414" y="237"/>
                  </a:lnTo>
                  <a:lnTo>
                    <a:pt x="1421" y="255"/>
                  </a:lnTo>
                  <a:lnTo>
                    <a:pt x="1421" y="267"/>
                  </a:lnTo>
                  <a:lnTo>
                    <a:pt x="1418" y="281"/>
                  </a:lnTo>
                  <a:lnTo>
                    <a:pt x="1414" y="293"/>
                  </a:lnTo>
                  <a:lnTo>
                    <a:pt x="1409" y="305"/>
                  </a:lnTo>
                  <a:lnTo>
                    <a:pt x="1407" y="316"/>
                  </a:lnTo>
                  <a:lnTo>
                    <a:pt x="1404" y="328"/>
                  </a:lnTo>
                  <a:lnTo>
                    <a:pt x="1404" y="342"/>
                  </a:lnTo>
                  <a:lnTo>
                    <a:pt x="1409" y="354"/>
                  </a:lnTo>
                  <a:lnTo>
                    <a:pt x="1416" y="368"/>
                  </a:lnTo>
                  <a:lnTo>
                    <a:pt x="1421" y="380"/>
                  </a:lnTo>
                  <a:lnTo>
                    <a:pt x="1428" y="391"/>
                  </a:lnTo>
                  <a:lnTo>
                    <a:pt x="1435" y="403"/>
                  </a:lnTo>
                  <a:lnTo>
                    <a:pt x="1442" y="415"/>
                  </a:lnTo>
                  <a:lnTo>
                    <a:pt x="1449" y="426"/>
                  </a:lnTo>
                  <a:lnTo>
                    <a:pt x="1456" y="438"/>
                  </a:lnTo>
                  <a:lnTo>
                    <a:pt x="1463" y="450"/>
                  </a:lnTo>
                  <a:lnTo>
                    <a:pt x="1467" y="457"/>
                  </a:lnTo>
                  <a:lnTo>
                    <a:pt x="1475" y="462"/>
                  </a:lnTo>
                  <a:lnTo>
                    <a:pt x="1477" y="469"/>
                  </a:lnTo>
                  <a:lnTo>
                    <a:pt x="1482" y="476"/>
                  </a:lnTo>
                  <a:lnTo>
                    <a:pt x="1486" y="483"/>
                  </a:lnTo>
                  <a:lnTo>
                    <a:pt x="1489" y="490"/>
                  </a:lnTo>
                  <a:lnTo>
                    <a:pt x="1493" y="497"/>
                  </a:lnTo>
                  <a:lnTo>
                    <a:pt x="1496" y="504"/>
                  </a:lnTo>
                  <a:lnTo>
                    <a:pt x="1496" y="511"/>
                  </a:lnTo>
                  <a:lnTo>
                    <a:pt x="1496" y="515"/>
                  </a:lnTo>
                  <a:lnTo>
                    <a:pt x="1496" y="520"/>
                  </a:lnTo>
                  <a:lnTo>
                    <a:pt x="1493" y="527"/>
                  </a:lnTo>
                  <a:lnTo>
                    <a:pt x="1493" y="532"/>
                  </a:lnTo>
                  <a:lnTo>
                    <a:pt x="1491" y="537"/>
                  </a:lnTo>
                  <a:lnTo>
                    <a:pt x="1489" y="541"/>
                  </a:lnTo>
                  <a:lnTo>
                    <a:pt x="1489" y="546"/>
                  </a:lnTo>
                  <a:lnTo>
                    <a:pt x="1486" y="548"/>
                  </a:lnTo>
                  <a:lnTo>
                    <a:pt x="1484" y="548"/>
                  </a:lnTo>
                  <a:lnTo>
                    <a:pt x="1482" y="551"/>
                  </a:lnTo>
                  <a:lnTo>
                    <a:pt x="1482" y="551"/>
                  </a:lnTo>
                  <a:lnTo>
                    <a:pt x="1479" y="551"/>
                  </a:lnTo>
                  <a:lnTo>
                    <a:pt x="1477" y="551"/>
                  </a:lnTo>
                  <a:lnTo>
                    <a:pt x="1475" y="551"/>
                  </a:lnTo>
                  <a:lnTo>
                    <a:pt x="1475" y="551"/>
                  </a:lnTo>
                  <a:lnTo>
                    <a:pt x="1479" y="537"/>
                  </a:lnTo>
                  <a:lnTo>
                    <a:pt x="1479" y="525"/>
                  </a:lnTo>
                  <a:lnTo>
                    <a:pt x="1479" y="511"/>
                  </a:lnTo>
                  <a:lnTo>
                    <a:pt x="1475" y="499"/>
                  </a:lnTo>
                  <a:lnTo>
                    <a:pt x="1470" y="485"/>
                  </a:lnTo>
                  <a:lnTo>
                    <a:pt x="1465" y="473"/>
                  </a:lnTo>
                  <a:lnTo>
                    <a:pt x="1460" y="459"/>
                  </a:lnTo>
                  <a:lnTo>
                    <a:pt x="1456" y="448"/>
                  </a:lnTo>
                  <a:lnTo>
                    <a:pt x="1453" y="448"/>
                  </a:lnTo>
                  <a:lnTo>
                    <a:pt x="1453" y="448"/>
                  </a:lnTo>
                  <a:lnTo>
                    <a:pt x="1451" y="445"/>
                  </a:lnTo>
                  <a:lnTo>
                    <a:pt x="1451" y="445"/>
                  </a:lnTo>
                  <a:lnTo>
                    <a:pt x="1451" y="443"/>
                  </a:lnTo>
                  <a:lnTo>
                    <a:pt x="1451" y="443"/>
                  </a:lnTo>
                  <a:lnTo>
                    <a:pt x="1451" y="440"/>
                  </a:lnTo>
                  <a:lnTo>
                    <a:pt x="1451" y="440"/>
                  </a:lnTo>
                  <a:lnTo>
                    <a:pt x="1449" y="436"/>
                  </a:lnTo>
                  <a:lnTo>
                    <a:pt x="1446" y="433"/>
                  </a:lnTo>
                  <a:lnTo>
                    <a:pt x="1444" y="429"/>
                  </a:lnTo>
                  <a:lnTo>
                    <a:pt x="1442" y="426"/>
                  </a:lnTo>
                  <a:lnTo>
                    <a:pt x="1439" y="424"/>
                  </a:lnTo>
                  <a:lnTo>
                    <a:pt x="1437" y="419"/>
                  </a:lnTo>
                  <a:lnTo>
                    <a:pt x="1435" y="417"/>
                  </a:lnTo>
                  <a:lnTo>
                    <a:pt x="1432" y="412"/>
                  </a:lnTo>
                  <a:lnTo>
                    <a:pt x="1430" y="410"/>
                  </a:lnTo>
                  <a:lnTo>
                    <a:pt x="1428" y="405"/>
                  </a:lnTo>
                  <a:lnTo>
                    <a:pt x="1423" y="401"/>
                  </a:lnTo>
                  <a:lnTo>
                    <a:pt x="1421" y="398"/>
                  </a:lnTo>
                  <a:lnTo>
                    <a:pt x="1416" y="394"/>
                  </a:lnTo>
                  <a:lnTo>
                    <a:pt x="1411" y="389"/>
                  </a:lnTo>
                  <a:lnTo>
                    <a:pt x="1407" y="384"/>
                  </a:lnTo>
                  <a:lnTo>
                    <a:pt x="1402" y="382"/>
                  </a:lnTo>
                  <a:lnTo>
                    <a:pt x="1395" y="377"/>
                  </a:lnTo>
                  <a:lnTo>
                    <a:pt x="1388" y="373"/>
                  </a:lnTo>
                  <a:lnTo>
                    <a:pt x="1383" y="368"/>
                  </a:lnTo>
                  <a:lnTo>
                    <a:pt x="1376" y="363"/>
                  </a:lnTo>
                  <a:lnTo>
                    <a:pt x="1369" y="361"/>
                  </a:lnTo>
                  <a:lnTo>
                    <a:pt x="1360" y="358"/>
                  </a:lnTo>
                  <a:lnTo>
                    <a:pt x="1353" y="356"/>
                  </a:lnTo>
                  <a:lnTo>
                    <a:pt x="1346" y="354"/>
                  </a:lnTo>
                  <a:lnTo>
                    <a:pt x="1341" y="354"/>
                  </a:lnTo>
                  <a:lnTo>
                    <a:pt x="1336" y="354"/>
                  </a:lnTo>
                  <a:lnTo>
                    <a:pt x="1332" y="354"/>
                  </a:lnTo>
                  <a:lnTo>
                    <a:pt x="1327" y="354"/>
                  </a:lnTo>
                  <a:lnTo>
                    <a:pt x="1325" y="354"/>
                  </a:lnTo>
                  <a:lnTo>
                    <a:pt x="1320" y="354"/>
                  </a:lnTo>
                  <a:lnTo>
                    <a:pt x="1315" y="354"/>
                  </a:lnTo>
                  <a:lnTo>
                    <a:pt x="1310" y="354"/>
                  </a:lnTo>
                  <a:lnTo>
                    <a:pt x="1301" y="354"/>
                  </a:lnTo>
                  <a:lnTo>
                    <a:pt x="1292" y="356"/>
                  </a:lnTo>
                  <a:lnTo>
                    <a:pt x="1282" y="356"/>
                  </a:lnTo>
                  <a:lnTo>
                    <a:pt x="1273" y="356"/>
                  </a:lnTo>
                  <a:lnTo>
                    <a:pt x="1264" y="356"/>
                  </a:lnTo>
                  <a:lnTo>
                    <a:pt x="1254" y="356"/>
                  </a:lnTo>
                  <a:lnTo>
                    <a:pt x="1247" y="358"/>
                  </a:lnTo>
                  <a:lnTo>
                    <a:pt x="1238" y="361"/>
                  </a:lnTo>
                  <a:lnTo>
                    <a:pt x="1226" y="365"/>
                  </a:lnTo>
                  <a:lnTo>
                    <a:pt x="1214" y="370"/>
                  </a:lnTo>
                  <a:lnTo>
                    <a:pt x="1205" y="377"/>
                  </a:lnTo>
                  <a:lnTo>
                    <a:pt x="1196" y="384"/>
                  </a:lnTo>
                  <a:lnTo>
                    <a:pt x="1186" y="394"/>
                  </a:lnTo>
                  <a:lnTo>
                    <a:pt x="1177" y="403"/>
                  </a:lnTo>
                  <a:lnTo>
                    <a:pt x="1168" y="410"/>
                  </a:lnTo>
                  <a:lnTo>
                    <a:pt x="1156" y="419"/>
                  </a:lnTo>
                  <a:lnTo>
                    <a:pt x="1142" y="426"/>
                  </a:lnTo>
                  <a:lnTo>
                    <a:pt x="1128" y="433"/>
                  </a:lnTo>
                  <a:lnTo>
                    <a:pt x="1114" y="440"/>
                  </a:lnTo>
                  <a:lnTo>
                    <a:pt x="1100" y="445"/>
                  </a:lnTo>
                  <a:lnTo>
                    <a:pt x="1085" y="455"/>
                  </a:lnTo>
                  <a:lnTo>
                    <a:pt x="1071" y="462"/>
                  </a:lnTo>
                  <a:lnTo>
                    <a:pt x="1060" y="473"/>
                  </a:lnTo>
                  <a:lnTo>
                    <a:pt x="1048" y="485"/>
                  </a:lnTo>
                  <a:lnTo>
                    <a:pt x="1034" y="506"/>
                  </a:lnTo>
                  <a:lnTo>
                    <a:pt x="1025" y="530"/>
                  </a:lnTo>
                  <a:lnTo>
                    <a:pt x="1018" y="553"/>
                  </a:lnTo>
                  <a:lnTo>
                    <a:pt x="1013" y="576"/>
                  </a:lnTo>
                  <a:lnTo>
                    <a:pt x="1008" y="602"/>
                  </a:lnTo>
                  <a:lnTo>
                    <a:pt x="1003" y="628"/>
                  </a:lnTo>
                  <a:lnTo>
                    <a:pt x="999" y="651"/>
                  </a:lnTo>
                  <a:lnTo>
                    <a:pt x="992" y="675"/>
                  </a:lnTo>
                  <a:lnTo>
                    <a:pt x="989" y="694"/>
                  </a:lnTo>
                  <a:lnTo>
                    <a:pt x="985" y="715"/>
                  </a:lnTo>
                  <a:lnTo>
                    <a:pt x="980" y="733"/>
                  </a:lnTo>
                  <a:lnTo>
                    <a:pt x="975" y="752"/>
                  </a:lnTo>
                  <a:lnTo>
                    <a:pt x="971" y="773"/>
                  </a:lnTo>
                  <a:lnTo>
                    <a:pt x="966" y="792"/>
                  </a:lnTo>
                  <a:lnTo>
                    <a:pt x="961" y="811"/>
                  </a:lnTo>
                  <a:lnTo>
                    <a:pt x="957" y="830"/>
                  </a:lnTo>
                  <a:lnTo>
                    <a:pt x="954" y="832"/>
                  </a:lnTo>
                  <a:lnTo>
                    <a:pt x="954" y="832"/>
                  </a:lnTo>
                  <a:lnTo>
                    <a:pt x="952" y="834"/>
                  </a:lnTo>
                  <a:lnTo>
                    <a:pt x="952" y="837"/>
                  </a:lnTo>
                  <a:lnTo>
                    <a:pt x="950" y="839"/>
                  </a:lnTo>
                  <a:lnTo>
                    <a:pt x="950" y="841"/>
                  </a:lnTo>
                  <a:lnTo>
                    <a:pt x="947" y="844"/>
                  </a:lnTo>
                  <a:lnTo>
                    <a:pt x="945" y="846"/>
                  </a:lnTo>
                  <a:lnTo>
                    <a:pt x="943" y="865"/>
                  </a:lnTo>
                  <a:lnTo>
                    <a:pt x="936" y="883"/>
                  </a:lnTo>
                  <a:lnTo>
                    <a:pt x="931" y="900"/>
                  </a:lnTo>
                  <a:lnTo>
                    <a:pt x="924" y="919"/>
                  </a:lnTo>
                  <a:lnTo>
                    <a:pt x="917" y="935"/>
                  </a:lnTo>
                  <a:lnTo>
                    <a:pt x="907" y="951"/>
                  </a:lnTo>
                  <a:lnTo>
                    <a:pt x="900" y="970"/>
                  </a:lnTo>
                  <a:lnTo>
                    <a:pt x="891" y="987"/>
                  </a:lnTo>
                  <a:lnTo>
                    <a:pt x="891" y="998"/>
                  </a:lnTo>
                  <a:lnTo>
                    <a:pt x="891" y="1010"/>
                  </a:lnTo>
                  <a:lnTo>
                    <a:pt x="891" y="1022"/>
                  </a:lnTo>
                  <a:lnTo>
                    <a:pt x="893" y="1033"/>
                  </a:lnTo>
                  <a:lnTo>
                    <a:pt x="896" y="1048"/>
                  </a:lnTo>
                  <a:lnTo>
                    <a:pt x="896" y="1059"/>
                  </a:lnTo>
                  <a:lnTo>
                    <a:pt x="896" y="1071"/>
                  </a:lnTo>
                  <a:lnTo>
                    <a:pt x="893" y="1083"/>
                  </a:lnTo>
                  <a:lnTo>
                    <a:pt x="893" y="1083"/>
                  </a:lnTo>
                  <a:lnTo>
                    <a:pt x="893" y="1085"/>
                  </a:lnTo>
                  <a:lnTo>
                    <a:pt x="893" y="1085"/>
                  </a:lnTo>
                  <a:lnTo>
                    <a:pt x="891" y="1087"/>
                  </a:lnTo>
                  <a:lnTo>
                    <a:pt x="889" y="1087"/>
                  </a:lnTo>
                  <a:lnTo>
                    <a:pt x="886" y="1092"/>
                  </a:lnTo>
                  <a:lnTo>
                    <a:pt x="884" y="1094"/>
                  </a:lnTo>
                  <a:lnTo>
                    <a:pt x="882" y="1099"/>
                  </a:lnTo>
                  <a:lnTo>
                    <a:pt x="879" y="1101"/>
                  </a:lnTo>
                  <a:lnTo>
                    <a:pt x="877" y="1106"/>
                  </a:lnTo>
                  <a:lnTo>
                    <a:pt x="875" y="1108"/>
                  </a:lnTo>
                  <a:lnTo>
                    <a:pt x="872" y="1113"/>
                  </a:lnTo>
                  <a:lnTo>
                    <a:pt x="872" y="1118"/>
                  </a:lnTo>
                  <a:lnTo>
                    <a:pt x="872" y="1120"/>
                  </a:lnTo>
                  <a:lnTo>
                    <a:pt x="872" y="1125"/>
                  </a:lnTo>
                  <a:lnTo>
                    <a:pt x="872" y="1127"/>
                  </a:lnTo>
                  <a:lnTo>
                    <a:pt x="870" y="1132"/>
                  </a:lnTo>
                  <a:lnTo>
                    <a:pt x="870" y="1134"/>
                  </a:lnTo>
                  <a:lnTo>
                    <a:pt x="868" y="1139"/>
                  </a:lnTo>
                  <a:lnTo>
                    <a:pt x="865" y="1144"/>
                  </a:lnTo>
                  <a:lnTo>
                    <a:pt x="865" y="1146"/>
                  </a:lnTo>
                  <a:lnTo>
                    <a:pt x="865" y="1151"/>
                  </a:lnTo>
                  <a:lnTo>
                    <a:pt x="868" y="1155"/>
                  </a:lnTo>
                  <a:lnTo>
                    <a:pt x="868" y="1160"/>
                  </a:lnTo>
                  <a:lnTo>
                    <a:pt x="865" y="1162"/>
                  </a:lnTo>
                  <a:lnTo>
                    <a:pt x="865" y="1167"/>
                  </a:lnTo>
                  <a:lnTo>
                    <a:pt x="861" y="1169"/>
                  </a:lnTo>
                  <a:lnTo>
                    <a:pt x="861" y="1172"/>
                  </a:lnTo>
                  <a:lnTo>
                    <a:pt x="861" y="1174"/>
                  </a:lnTo>
                  <a:lnTo>
                    <a:pt x="861" y="1176"/>
                  </a:lnTo>
                  <a:lnTo>
                    <a:pt x="861" y="1179"/>
                  </a:lnTo>
                  <a:lnTo>
                    <a:pt x="861" y="1179"/>
                  </a:lnTo>
                  <a:lnTo>
                    <a:pt x="858" y="1181"/>
                  </a:lnTo>
                  <a:lnTo>
                    <a:pt x="858" y="1184"/>
                  </a:lnTo>
                  <a:lnTo>
                    <a:pt x="856" y="1184"/>
                  </a:lnTo>
                  <a:lnTo>
                    <a:pt x="851" y="1186"/>
                  </a:lnTo>
                  <a:lnTo>
                    <a:pt x="849" y="1188"/>
                  </a:lnTo>
                  <a:lnTo>
                    <a:pt x="846" y="1191"/>
                  </a:lnTo>
                  <a:lnTo>
                    <a:pt x="844" y="1195"/>
                  </a:lnTo>
                  <a:lnTo>
                    <a:pt x="842" y="1198"/>
                  </a:lnTo>
                  <a:lnTo>
                    <a:pt x="842" y="1202"/>
                  </a:lnTo>
                  <a:lnTo>
                    <a:pt x="842" y="1205"/>
                  </a:lnTo>
                  <a:lnTo>
                    <a:pt x="839" y="1209"/>
                  </a:lnTo>
                  <a:lnTo>
                    <a:pt x="839" y="1214"/>
                  </a:lnTo>
                  <a:lnTo>
                    <a:pt x="837" y="1221"/>
                  </a:lnTo>
                  <a:lnTo>
                    <a:pt x="835" y="1226"/>
                  </a:lnTo>
                  <a:lnTo>
                    <a:pt x="835" y="1230"/>
                  </a:lnTo>
                  <a:lnTo>
                    <a:pt x="832" y="1237"/>
                  </a:lnTo>
                  <a:lnTo>
                    <a:pt x="830" y="1242"/>
                  </a:lnTo>
                  <a:lnTo>
                    <a:pt x="832" y="1247"/>
                  </a:lnTo>
                  <a:lnTo>
                    <a:pt x="832" y="1254"/>
                  </a:lnTo>
                  <a:lnTo>
                    <a:pt x="832" y="1254"/>
                  </a:lnTo>
                  <a:lnTo>
                    <a:pt x="830" y="1256"/>
                  </a:lnTo>
                  <a:lnTo>
                    <a:pt x="830" y="1259"/>
                  </a:lnTo>
                  <a:lnTo>
                    <a:pt x="830" y="1261"/>
                  </a:lnTo>
                  <a:lnTo>
                    <a:pt x="828" y="1263"/>
                  </a:lnTo>
                  <a:lnTo>
                    <a:pt x="828" y="1266"/>
                  </a:lnTo>
                  <a:lnTo>
                    <a:pt x="825" y="1268"/>
                  </a:lnTo>
                  <a:lnTo>
                    <a:pt x="823" y="1268"/>
                  </a:lnTo>
                  <a:lnTo>
                    <a:pt x="823" y="1270"/>
                  </a:lnTo>
                  <a:lnTo>
                    <a:pt x="821" y="1273"/>
                  </a:lnTo>
                  <a:lnTo>
                    <a:pt x="821" y="1275"/>
                  </a:lnTo>
                  <a:lnTo>
                    <a:pt x="821" y="1277"/>
                  </a:lnTo>
                  <a:lnTo>
                    <a:pt x="821" y="1280"/>
                  </a:lnTo>
                  <a:lnTo>
                    <a:pt x="821" y="1282"/>
                  </a:lnTo>
                  <a:lnTo>
                    <a:pt x="821" y="1284"/>
                  </a:lnTo>
                  <a:lnTo>
                    <a:pt x="821" y="1287"/>
                  </a:lnTo>
                  <a:lnTo>
                    <a:pt x="823" y="1287"/>
                  </a:lnTo>
                  <a:lnTo>
                    <a:pt x="825" y="1289"/>
                  </a:lnTo>
                  <a:lnTo>
                    <a:pt x="825" y="1289"/>
                  </a:lnTo>
                  <a:lnTo>
                    <a:pt x="823" y="1291"/>
                  </a:lnTo>
                  <a:lnTo>
                    <a:pt x="823" y="1294"/>
                  </a:lnTo>
                  <a:lnTo>
                    <a:pt x="821" y="1294"/>
                  </a:lnTo>
                  <a:lnTo>
                    <a:pt x="821" y="1296"/>
                  </a:lnTo>
                  <a:lnTo>
                    <a:pt x="821" y="1298"/>
                  </a:lnTo>
                  <a:lnTo>
                    <a:pt x="818" y="1303"/>
                  </a:lnTo>
                  <a:lnTo>
                    <a:pt x="816" y="1310"/>
                  </a:lnTo>
                  <a:lnTo>
                    <a:pt x="814" y="1315"/>
                  </a:lnTo>
                  <a:lnTo>
                    <a:pt x="814" y="1322"/>
                  </a:lnTo>
                  <a:lnTo>
                    <a:pt x="811" y="1329"/>
                  </a:lnTo>
                  <a:lnTo>
                    <a:pt x="811" y="1334"/>
                  </a:lnTo>
                  <a:lnTo>
                    <a:pt x="809" y="1341"/>
                  </a:lnTo>
                  <a:lnTo>
                    <a:pt x="804" y="1345"/>
                  </a:lnTo>
                  <a:lnTo>
                    <a:pt x="807" y="1355"/>
                  </a:lnTo>
                  <a:lnTo>
                    <a:pt x="807" y="1362"/>
                  </a:lnTo>
                  <a:lnTo>
                    <a:pt x="804" y="1366"/>
                  </a:lnTo>
                  <a:lnTo>
                    <a:pt x="800" y="1373"/>
                  </a:lnTo>
                  <a:lnTo>
                    <a:pt x="797" y="1380"/>
                  </a:lnTo>
                  <a:lnTo>
                    <a:pt x="797" y="1385"/>
                  </a:lnTo>
                  <a:lnTo>
                    <a:pt x="797" y="1392"/>
                  </a:lnTo>
                  <a:lnTo>
                    <a:pt x="800" y="1399"/>
                  </a:lnTo>
                  <a:lnTo>
                    <a:pt x="800" y="1401"/>
                  </a:lnTo>
                  <a:lnTo>
                    <a:pt x="797" y="1406"/>
                  </a:lnTo>
                  <a:lnTo>
                    <a:pt x="797" y="1409"/>
                  </a:lnTo>
                  <a:lnTo>
                    <a:pt x="795" y="1411"/>
                  </a:lnTo>
                  <a:lnTo>
                    <a:pt x="795" y="1416"/>
                  </a:lnTo>
                  <a:lnTo>
                    <a:pt x="795" y="1418"/>
                  </a:lnTo>
                  <a:lnTo>
                    <a:pt x="797" y="1420"/>
                  </a:lnTo>
                  <a:lnTo>
                    <a:pt x="800" y="1425"/>
                  </a:lnTo>
                  <a:lnTo>
                    <a:pt x="797" y="1427"/>
                  </a:lnTo>
                  <a:lnTo>
                    <a:pt x="795" y="1430"/>
                  </a:lnTo>
                  <a:lnTo>
                    <a:pt x="795" y="1432"/>
                  </a:lnTo>
                  <a:lnTo>
                    <a:pt x="795" y="1434"/>
                  </a:lnTo>
                  <a:lnTo>
                    <a:pt x="795" y="1437"/>
                  </a:lnTo>
                  <a:lnTo>
                    <a:pt x="795" y="1439"/>
                  </a:lnTo>
                  <a:lnTo>
                    <a:pt x="795" y="1444"/>
                  </a:lnTo>
                  <a:lnTo>
                    <a:pt x="795" y="1446"/>
                  </a:lnTo>
                  <a:lnTo>
                    <a:pt x="795" y="1448"/>
                  </a:lnTo>
                  <a:lnTo>
                    <a:pt x="797" y="1448"/>
                  </a:lnTo>
                  <a:lnTo>
                    <a:pt x="797" y="1448"/>
                  </a:lnTo>
                  <a:lnTo>
                    <a:pt x="797" y="1451"/>
                  </a:lnTo>
                  <a:lnTo>
                    <a:pt x="800" y="1453"/>
                  </a:lnTo>
                  <a:lnTo>
                    <a:pt x="800" y="1453"/>
                  </a:lnTo>
                  <a:lnTo>
                    <a:pt x="800" y="1455"/>
                  </a:lnTo>
                  <a:lnTo>
                    <a:pt x="800" y="1458"/>
                  </a:lnTo>
                  <a:lnTo>
                    <a:pt x="800" y="1458"/>
                  </a:lnTo>
                  <a:lnTo>
                    <a:pt x="802" y="1455"/>
                  </a:lnTo>
                  <a:lnTo>
                    <a:pt x="802" y="1455"/>
                  </a:lnTo>
                  <a:lnTo>
                    <a:pt x="800" y="1455"/>
                  </a:lnTo>
                  <a:lnTo>
                    <a:pt x="797" y="1458"/>
                  </a:lnTo>
                  <a:lnTo>
                    <a:pt x="795" y="1460"/>
                  </a:lnTo>
                  <a:lnTo>
                    <a:pt x="795" y="1465"/>
                  </a:lnTo>
                  <a:lnTo>
                    <a:pt x="795" y="1467"/>
                  </a:lnTo>
                  <a:lnTo>
                    <a:pt x="793" y="1472"/>
                  </a:lnTo>
                  <a:lnTo>
                    <a:pt x="793" y="1474"/>
                  </a:lnTo>
                  <a:lnTo>
                    <a:pt x="793" y="1479"/>
                  </a:lnTo>
                  <a:lnTo>
                    <a:pt x="797" y="1486"/>
                  </a:lnTo>
                  <a:lnTo>
                    <a:pt x="800" y="1495"/>
                  </a:lnTo>
                  <a:lnTo>
                    <a:pt x="800" y="1505"/>
                  </a:lnTo>
                  <a:lnTo>
                    <a:pt x="797" y="1514"/>
                  </a:lnTo>
                  <a:lnTo>
                    <a:pt x="797" y="1523"/>
                  </a:lnTo>
                  <a:lnTo>
                    <a:pt x="795" y="1533"/>
                  </a:lnTo>
                  <a:lnTo>
                    <a:pt x="795" y="1542"/>
                  </a:lnTo>
                  <a:lnTo>
                    <a:pt x="800" y="1551"/>
                  </a:lnTo>
                  <a:lnTo>
                    <a:pt x="795" y="1554"/>
                  </a:lnTo>
                  <a:lnTo>
                    <a:pt x="793" y="1559"/>
                  </a:lnTo>
                  <a:lnTo>
                    <a:pt x="790" y="1563"/>
                  </a:lnTo>
                  <a:lnTo>
                    <a:pt x="788" y="1568"/>
                  </a:lnTo>
                  <a:lnTo>
                    <a:pt x="788" y="1573"/>
                  </a:lnTo>
                  <a:lnTo>
                    <a:pt x="788" y="1577"/>
                  </a:lnTo>
                  <a:lnTo>
                    <a:pt x="786" y="1582"/>
                  </a:lnTo>
                  <a:lnTo>
                    <a:pt x="783" y="1587"/>
                  </a:lnTo>
                  <a:lnTo>
                    <a:pt x="783" y="1589"/>
                  </a:lnTo>
                  <a:lnTo>
                    <a:pt x="781" y="1591"/>
                  </a:lnTo>
                  <a:lnTo>
                    <a:pt x="778" y="1591"/>
                  </a:lnTo>
                  <a:lnTo>
                    <a:pt x="776" y="1594"/>
                  </a:lnTo>
                  <a:lnTo>
                    <a:pt x="774" y="1594"/>
                  </a:lnTo>
                  <a:lnTo>
                    <a:pt x="774" y="1596"/>
                  </a:lnTo>
                  <a:lnTo>
                    <a:pt x="771" y="1598"/>
                  </a:lnTo>
                  <a:lnTo>
                    <a:pt x="774" y="1601"/>
                  </a:lnTo>
                  <a:lnTo>
                    <a:pt x="771" y="1589"/>
                  </a:lnTo>
                  <a:lnTo>
                    <a:pt x="769" y="1577"/>
                  </a:lnTo>
                  <a:lnTo>
                    <a:pt x="769" y="1566"/>
                  </a:lnTo>
                  <a:lnTo>
                    <a:pt x="769" y="1551"/>
                  </a:lnTo>
                  <a:lnTo>
                    <a:pt x="769" y="1540"/>
                  </a:lnTo>
                  <a:lnTo>
                    <a:pt x="769" y="1526"/>
                  </a:lnTo>
                  <a:lnTo>
                    <a:pt x="769" y="1514"/>
                  </a:lnTo>
                  <a:lnTo>
                    <a:pt x="767" y="1500"/>
                  </a:lnTo>
                  <a:lnTo>
                    <a:pt x="769" y="1479"/>
                  </a:lnTo>
                  <a:lnTo>
                    <a:pt x="769" y="1458"/>
                  </a:lnTo>
                  <a:lnTo>
                    <a:pt x="769" y="1437"/>
                  </a:lnTo>
                  <a:lnTo>
                    <a:pt x="767" y="1416"/>
                  </a:lnTo>
                  <a:lnTo>
                    <a:pt x="764" y="1394"/>
                  </a:lnTo>
                  <a:lnTo>
                    <a:pt x="760" y="1373"/>
                  </a:lnTo>
                  <a:lnTo>
                    <a:pt x="757" y="1352"/>
                  </a:lnTo>
                  <a:lnTo>
                    <a:pt x="757" y="1331"/>
                  </a:lnTo>
                  <a:lnTo>
                    <a:pt x="755" y="1326"/>
                  </a:lnTo>
                  <a:lnTo>
                    <a:pt x="753" y="1322"/>
                  </a:lnTo>
                  <a:lnTo>
                    <a:pt x="753" y="1317"/>
                  </a:lnTo>
                  <a:lnTo>
                    <a:pt x="750" y="1312"/>
                  </a:lnTo>
                  <a:lnTo>
                    <a:pt x="750" y="1308"/>
                  </a:lnTo>
                  <a:lnTo>
                    <a:pt x="748" y="1303"/>
                  </a:lnTo>
                  <a:lnTo>
                    <a:pt x="746" y="1298"/>
                  </a:lnTo>
                  <a:lnTo>
                    <a:pt x="743" y="1294"/>
                  </a:lnTo>
                  <a:lnTo>
                    <a:pt x="741" y="1287"/>
                  </a:lnTo>
                  <a:lnTo>
                    <a:pt x="736" y="1280"/>
                  </a:lnTo>
                  <a:lnTo>
                    <a:pt x="732" y="1273"/>
                  </a:lnTo>
                  <a:lnTo>
                    <a:pt x="727" y="1266"/>
                  </a:lnTo>
                  <a:lnTo>
                    <a:pt x="722" y="1259"/>
                  </a:lnTo>
                  <a:lnTo>
                    <a:pt x="715" y="1251"/>
                  </a:lnTo>
                  <a:lnTo>
                    <a:pt x="708" y="1247"/>
                  </a:lnTo>
                  <a:lnTo>
                    <a:pt x="701" y="1244"/>
                  </a:lnTo>
                  <a:lnTo>
                    <a:pt x="689" y="1240"/>
                  </a:lnTo>
                  <a:lnTo>
                    <a:pt x="678" y="1237"/>
                  </a:lnTo>
                  <a:lnTo>
                    <a:pt x="664" y="1240"/>
                  </a:lnTo>
                  <a:lnTo>
                    <a:pt x="652" y="1240"/>
                  </a:lnTo>
                  <a:lnTo>
                    <a:pt x="640" y="1244"/>
                  </a:lnTo>
                  <a:lnTo>
                    <a:pt x="628" y="1247"/>
                  </a:lnTo>
                  <a:lnTo>
                    <a:pt x="617" y="1251"/>
                  </a:lnTo>
                  <a:lnTo>
                    <a:pt x="607" y="1254"/>
                  </a:lnTo>
                  <a:lnTo>
                    <a:pt x="605" y="1256"/>
                  </a:lnTo>
                  <a:lnTo>
                    <a:pt x="603" y="1259"/>
                  </a:lnTo>
                  <a:lnTo>
                    <a:pt x="598" y="1261"/>
                  </a:lnTo>
                  <a:lnTo>
                    <a:pt x="596" y="1261"/>
                  </a:lnTo>
                  <a:lnTo>
                    <a:pt x="593" y="1263"/>
                  </a:lnTo>
                  <a:lnTo>
                    <a:pt x="589" y="1263"/>
                  </a:lnTo>
                  <a:lnTo>
                    <a:pt x="586" y="1263"/>
                  </a:lnTo>
                  <a:lnTo>
                    <a:pt x="584" y="1266"/>
                  </a:lnTo>
                  <a:lnTo>
                    <a:pt x="575" y="1270"/>
                  </a:lnTo>
                  <a:lnTo>
                    <a:pt x="565" y="1277"/>
                  </a:lnTo>
                  <a:lnTo>
                    <a:pt x="556" y="1282"/>
                  </a:lnTo>
                  <a:lnTo>
                    <a:pt x="546" y="1287"/>
                  </a:lnTo>
                  <a:lnTo>
                    <a:pt x="539" y="1291"/>
                  </a:lnTo>
                  <a:lnTo>
                    <a:pt x="530" y="1296"/>
                  </a:lnTo>
                  <a:lnTo>
                    <a:pt x="521" y="1303"/>
                  </a:lnTo>
                  <a:lnTo>
                    <a:pt x="514" y="1310"/>
                  </a:lnTo>
                  <a:lnTo>
                    <a:pt x="511" y="1310"/>
                  </a:lnTo>
                  <a:lnTo>
                    <a:pt x="509" y="1312"/>
                  </a:lnTo>
                  <a:lnTo>
                    <a:pt x="507" y="1315"/>
                  </a:lnTo>
                  <a:lnTo>
                    <a:pt x="504" y="1319"/>
                  </a:lnTo>
                  <a:lnTo>
                    <a:pt x="502" y="1322"/>
                  </a:lnTo>
                  <a:lnTo>
                    <a:pt x="500" y="1324"/>
                  </a:lnTo>
                  <a:lnTo>
                    <a:pt x="497" y="1326"/>
                  </a:lnTo>
                  <a:lnTo>
                    <a:pt x="495" y="1326"/>
                  </a:lnTo>
                  <a:lnTo>
                    <a:pt x="464" y="1357"/>
                  </a:lnTo>
                  <a:lnTo>
                    <a:pt x="436" y="1390"/>
                  </a:lnTo>
                  <a:lnTo>
                    <a:pt x="408" y="1425"/>
                  </a:lnTo>
                  <a:lnTo>
                    <a:pt x="385" y="1460"/>
                  </a:lnTo>
                  <a:lnTo>
                    <a:pt x="359" y="1495"/>
                  </a:lnTo>
                  <a:lnTo>
                    <a:pt x="338" y="1530"/>
                  </a:lnTo>
                  <a:lnTo>
                    <a:pt x="314" y="1568"/>
                  </a:lnTo>
                  <a:lnTo>
                    <a:pt x="296" y="1603"/>
                  </a:lnTo>
                  <a:lnTo>
                    <a:pt x="293" y="1605"/>
                  </a:lnTo>
                  <a:lnTo>
                    <a:pt x="291" y="1608"/>
                  </a:lnTo>
                  <a:lnTo>
                    <a:pt x="286" y="1612"/>
                  </a:lnTo>
                  <a:lnTo>
                    <a:pt x="284" y="1617"/>
                  </a:lnTo>
                  <a:lnTo>
                    <a:pt x="279" y="1622"/>
                  </a:lnTo>
                  <a:lnTo>
                    <a:pt x="277" y="1626"/>
                  </a:lnTo>
                  <a:lnTo>
                    <a:pt x="275" y="1629"/>
                  </a:lnTo>
                  <a:lnTo>
                    <a:pt x="272" y="1634"/>
                  </a:lnTo>
                  <a:lnTo>
                    <a:pt x="263" y="1626"/>
                  </a:lnTo>
                  <a:lnTo>
                    <a:pt x="251" y="1619"/>
                  </a:lnTo>
                  <a:lnTo>
                    <a:pt x="242" y="1612"/>
                  </a:lnTo>
                  <a:lnTo>
                    <a:pt x="232" y="1608"/>
                  </a:lnTo>
                  <a:lnTo>
                    <a:pt x="221" y="1601"/>
                  </a:lnTo>
                  <a:lnTo>
                    <a:pt x="211" y="1596"/>
                  </a:lnTo>
                  <a:lnTo>
                    <a:pt x="200" y="1589"/>
                  </a:lnTo>
                  <a:lnTo>
                    <a:pt x="190" y="1582"/>
                  </a:lnTo>
                  <a:lnTo>
                    <a:pt x="181" y="1575"/>
                  </a:lnTo>
                  <a:lnTo>
                    <a:pt x="169" y="1563"/>
                  </a:lnTo>
                  <a:lnTo>
                    <a:pt x="157" y="1551"/>
                  </a:lnTo>
                  <a:lnTo>
                    <a:pt x="148" y="1540"/>
                  </a:lnTo>
                  <a:lnTo>
                    <a:pt x="141" y="1528"/>
                  </a:lnTo>
                  <a:lnTo>
                    <a:pt x="134" y="1514"/>
                  </a:lnTo>
                  <a:lnTo>
                    <a:pt x="129" y="1502"/>
                  </a:lnTo>
                  <a:lnTo>
                    <a:pt x="127" y="1488"/>
                  </a:lnTo>
                  <a:lnTo>
                    <a:pt x="125" y="1474"/>
                  </a:lnTo>
                  <a:lnTo>
                    <a:pt x="120" y="1462"/>
                  </a:lnTo>
                  <a:lnTo>
                    <a:pt x="115" y="1453"/>
                  </a:lnTo>
                  <a:lnTo>
                    <a:pt x="108" y="1444"/>
                  </a:lnTo>
                  <a:lnTo>
                    <a:pt x="92" y="1425"/>
                  </a:lnTo>
                  <a:lnTo>
                    <a:pt x="73" y="1409"/>
                  </a:lnTo>
                  <a:lnTo>
                    <a:pt x="54" y="1394"/>
                  </a:lnTo>
                  <a:lnTo>
                    <a:pt x="36" y="1378"/>
                  </a:lnTo>
                  <a:lnTo>
                    <a:pt x="19" y="1362"/>
                  </a:lnTo>
                  <a:lnTo>
                    <a:pt x="5" y="1343"/>
                  </a:lnTo>
                  <a:lnTo>
                    <a:pt x="3" y="1336"/>
                  </a:lnTo>
                  <a:lnTo>
                    <a:pt x="3" y="1331"/>
                  </a:lnTo>
                  <a:lnTo>
                    <a:pt x="3" y="1324"/>
                  </a:lnTo>
                  <a:lnTo>
                    <a:pt x="0" y="1317"/>
                  </a:lnTo>
                  <a:lnTo>
                    <a:pt x="0" y="1310"/>
                  </a:lnTo>
                  <a:lnTo>
                    <a:pt x="3" y="1303"/>
                  </a:lnTo>
                  <a:lnTo>
                    <a:pt x="5" y="1296"/>
                  </a:lnTo>
                  <a:lnTo>
                    <a:pt x="7" y="1291"/>
                  </a:lnTo>
                  <a:lnTo>
                    <a:pt x="12" y="1287"/>
                  </a:lnTo>
                  <a:lnTo>
                    <a:pt x="19" y="1284"/>
                  </a:lnTo>
                  <a:lnTo>
                    <a:pt x="29" y="1280"/>
                  </a:lnTo>
                  <a:lnTo>
                    <a:pt x="36" y="1277"/>
                  </a:lnTo>
                  <a:lnTo>
                    <a:pt x="45" y="1275"/>
                  </a:lnTo>
                  <a:lnTo>
                    <a:pt x="52" y="1273"/>
                  </a:lnTo>
                  <a:lnTo>
                    <a:pt x="59" y="1268"/>
                  </a:lnTo>
                  <a:lnTo>
                    <a:pt x="66" y="1266"/>
                  </a:lnTo>
                  <a:lnTo>
                    <a:pt x="89" y="1256"/>
                  </a:lnTo>
                  <a:lnTo>
                    <a:pt x="113" y="1247"/>
                  </a:lnTo>
                  <a:lnTo>
                    <a:pt x="136" y="1237"/>
                  </a:lnTo>
                  <a:lnTo>
                    <a:pt x="160" y="1228"/>
                  </a:lnTo>
                  <a:lnTo>
                    <a:pt x="183" y="1216"/>
                  </a:lnTo>
                  <a:lnTo>
                    <a:pt x="207" y="1205"/>
                  </a:lnTo>
                  <a:lnTo>
                    <a:pt x="230" y="1193"/>
                  </a:lnTo>
                  <a:lnTo>
                    <a:pt x="251" y="1181"/>
                  </a:lnTo>
                  <a:lnTo>
                    <a:pt x="277" y="1172"/>
                  </a:lnTo>
                  <a:lnTo>
                    <a:pt x="300" y="1162"/>
                  </a:lnTo>
                  <a:lnTo>
                    <a:pt x="326" y="1151"/>
                  </a:lnTo>
                  <a:lnTo>
                    <a:pt x="350" y="1139"/>
                  </a:lnTo>
                  <a:lnTo>
                    <a:pt x="373" y="1127"/>
                  </a:lnTo>
                  <a:lnTo>
                    <a:pt x="396" y="1116"/>
                  </a:lnTo>
                  <a:lnTo>
                    <a:pt x="420" y="1104"/>
                  </a:lnTo>
                  <a:lnTo>
                    <a:pt x="443" y="1092"/>
                  </a:lnTo>
                  <a:lnTo>
                    <a:pt x="471" y="1071"/>
                  </a:lnTo>
                  <a:lnTo>
                    <a:pt x="495" y="1048"/>
                  </a:lnTo>
                  <a:lnTo>
                    <a:pt x="518" y="1022"/>
                  </a:lnTo>
                  <a:lnTo>
                    <a:pt x="539" y="996"/>
                  </a:lnTo>
                  <a:lnTo>
                    <a:pt x="556" y="966"/>
                  </a:lnTo>
                  <a:lnTo>
                    <a:pt x="572" y="935"/>
                  </a:lnTo>
                  <a:lnTo>
                    <a:pt x="586" y="905"/>
                  </a:lnTo>
                  <a:lnTo>
                    <a:pt x="596" y="874"/>
                  </a:lnTo>
                  <a:lnTo>
                    <a:pt x="598" y="872"/>
                  </a:lnTo>
                  <a:lnTo>
                    <a:pt x="600" y="869"/>
                  </a:lnTo>
                  <a:lnTo>
                    <a:pt x="600" y="867"/>
                  </a:lnTo>
                  <a:lnTo>
                    <a:pt x="600" y="862"/>
                  </a:lnTo>
                  <a:lnTo>
                    <a:pt x="600" y="860"/>
                  </a:lnTo>
                  <a:lnTo>
                    <a:pt x="600" y="858"/>
                  </a:lnTo>
                  <a:lnTo>
                    <a:pt x="603" y="855"/>
                  </a:lnTo>
                  <a:lnTo>
                    <a:pt x="605" y="853"/>
                  </a:lnTo>
                  <a:lnTo>
                    <a:pt x="610" y="834"/>
                  </a:lnTo>
                  <a:lnTo>
                    <a:pt x="614" y="818"/>
                  </a:lnTo>
                  <a:lnTo>
                    <a:pt x="617" y="801"/>
                  </a:lnTo>
                  <a:lnTo>
                    <a:pt x="621" y="785"/>
                  </a:lnTo>
                  <a:lnTo>
                    <a:pt x="626" y="769"/>
                  </a:lnTo>
                  <a:lnTo>
                    <a:pt x="628" y="752"/>
                  </a:lnTo>
                  <a:lnTo>
                    <a:pt x="631" y="733"/>
                  </a:lnTo>
                  <a:lnTo>
                    <a:pt x="636" y="717"/>
                  </a:lnTo>
                  <a:lnTo>
                    <a:pt x="643" y="715"/>
                  </a:lnTo>
                  <a:lnTo>
                    <a:pt x="647" y="712"/>
                  </a:lnTo>
                  <a:lnTo>
                    <a:pt x="654" y="708"/>
                  </a:lnTo>
                  <a:lnTo>
                    <a:pt x="659" y="703"/>
                  </a:lnTo>
                  <a:lnTo>
                    <a:pt x="666" y="698"/>
                  </a:lnTo>
                  <a:lnTo>
                    <a:pt x="673" y="696"/>
                  </a:lnTo>
                  <a:lnTo>
                    <a:pt x="680" y="694"/>
                  </a:lnTo>
                  <a:lnTo>
                    <a:pt x="687" y="694"/>
                  </a:lnTo>
                  <a:lnTo>
                    <a:pt x="692" y="689"/>
                  </a:lnTo>
                  <a:lnTo>
                    <a:pt x="699" y="684"/>
                  </a:lnTo>
                  <a:lnTo>
                    <a:pt x="703" y="680"/>
                  </a:lnTo>
                  <a:lnTo>
                    <a:pt x="708" y="675"/>
                  </a:lnTo>
                  <a:lnTo>
                    <a:pt x="713" y="670"/>
                  </a:lnTo>
                  <a:lnTo>
                    <a:pt x="718" y="665"/>
                  </a:lnTo>
                  <a:lnTo>
                    <a:pt x="725" y="663"/>
                  </a:lnTo>
                  <a:lnTo>
                    <a:pt x="732" y="661"/>
                  </a:lnTo>
                  <a:lnTo>
                    <a:pt x="736" y="656"/>
                  </a:lnTo>
                  <a:lnTo>
                    <a:pt x="741" y="649"/>
                  </a:lnTo>
                  <a:lnTo>
                    <a:pt x="743" y="644"/>
                  </a:lnTo>
                  <a:lnTo>
                    <a:pt x="746" y="637"/>
                  </a:lnTo>
                  <a:lnTo>
                    <a:pt x="748" y="630"/>
                  </a:lnTo>
                  <a:lnTo>
                    <a:pt x="750" y="623"/>
                  </a:lnTo>
                  <a:lnTo>
                    <a:pt x="753" y="619"/>
                  </a:lnTo>
                  <a:lnTo>
                    <a:pt x="757" y="612"/>
                  </a:lnTo>
                  <a:lnTo>
                    <a:pt x="762" y="607"/>
                  </a:lnTo>
                  <a:lnTo>
                    <a:pt x="764" y="602"/>
                  </a:lnTo>
                  <a:lnTo>
                    <a:pt x="767" y="595"/>
                  </a:lnTo>
                  <a:lnTo>
                    <a:pt x="767" y="588"/>
                  </a:lnTo>
                  <a:lnTo>
                    <a:pt x="767" y="581"/>
                  </a:lnTo>
                  <a:lnTo>
                    <a:pt x="769" y="574"/>
                  </a:lnTo>
                  <a:lnTo>
                    <a:pt x="771" y="567"/>
                  </a:lnTo>
                  <a:lnTo>
                    <a:pt x="776" y="562"/>
                  </a:lnTo>
                  <a:lnTo>
                    <a:pt x="776" y="558"/>
                  </a:lnTo>
                  <a:lnTo>
                    <a:pt x="776" y="555"/>
                  </a:lnTo>
                  <a:lnTo>
                    <a:pt x="776" y="551"/>
                  </a:lnTo>
                  <a:lnTo>
                    <a:pt x="776" y="548"/>
                  </a:lnTo>
                  <a:lnTo>
                    <a:pt x="776" y="544"/>
                  </a:lnTo>
                  <a:lnTo>
                    <a:pt x="776" y="541"/>
                  </a:lnTo>
                  <a:lnTo>
                    <a:pt x="776" y="537"/>
                  </a:lnTo>
                  <a:lnTo>
                    <a:pt x="776" y="534"/>
                  </a:lnTo>
                  <a:lnTo>
                    <a:pt x="781" y="534"/>
                  </a:lnTo>
                  <a:lnTo>
                    <a:pt x="783" y="537"/>
                  </a:lnTo>
                  <a:lnTo>
                    <a:pt x="786" y="539"/>
                  </a:lnTo>
                  <a:lnTo>
                    <a:pt x="788" y="544"/>
                  </a:lnTo>
                  <a:lnTo>
                    <a:pt x="788" y="546"/>
                  </a:lnTo>
                  <a:lnTo>
                    <a:pt x="790" y="551"/>
                  </a:lnTo>
                  <a:lnTo>
                    <a:pt x="793" y="553"/>
                  </a:lnTo>
                  <a:lnTo>
                    <a:pt x="795" y="555"/>
                  </a:lnTo>
                  <a:lnTo>
                    <a:pt x="802" y="560"/>
                  </a:lnTo>
                  <a:lnTo>
                    <a:pt x="807" y="567"/>
                  </a:lnTo>
                  <a:lnTo>
                    <a:pt x="811" y="574"/>
                  </a:lnTo>
                  <a:lnTo>
                    <a:pt x="816" y="581"/>
                  </a:lnTo>
                  <a:lnTo>
                    <a:pt x="821" y="588"/>
                  </a:lnTo>
                  <a:lnTo>
                    <a:pt x="825" y="595"/>
                  </a:lnTo>
                  <a:lnTo>
                    <a:pt x="830" y="602"/>
                  </a:lnTo>
                  <a:lnTo>
                    <a:pt x="835" y="609"/>
                  </a:lnTo>
                  <a:lnTo>
                    <a:pt x="842" y="612"/>
                  </a:lnTo>
                  <a:lnTo>
                    <a:pt x="846" y="616"/>
                  </a:lnTo>
                  <a:lnTo>
                    <a:pt x="853" y="621"/>
                  </a:lnTo>
                  <a:lnTo>
                    <a:pt x="861" y="626"/>
                  </a:lnTo>
                  <a:lnTo>
                    <a:pt x="870" y="628"/>
                  </a:lnTo>
                  <a:lnTo>
                    <a:pt x="877" y="628"/>
                  </a:lnTo>
                  <a:lnTo>
                    <a:pt x="884" y="628"/>
                  </a:lnTo>
                  <a:lnTo>
                    <a:pt x="891" y="623"/>
                  </a:lnTo>
                  <a:lnTo>
                    <a:pt x="898" y="619"/>
                  </a:lnTo>
                  <a:lnTo>
                    <a:pt x="903" y="612"/>
                  </a:lnTo>
                  <a:lnTo>
                    <a:pt x="905" y="605"/>
                  </a:lnTo>
                  <a:lnTo>
                    <a:pt x="910" y="600"/>
                  </a:lnTo>
                  <a:lnTo>
                    <a:pt x="912" y="593"/>
                  </a:lnTo>
                  <a:lnTo>
                    <a:pt x="914" y="583"/>
                  </a:lnTo>
                  <a:lnTo>
                    <a:pt x="917" y="576"/>
                  </a:lnTo>
                  <a:lnTo>
                    <a:pt x="917" y="569"/>
                  </a:lnTo>
                  <a:lnTo>
                    <a:pt x="917" y="567"/>
                  </a:lnTo>
                  <a:lnTo>
                    <a:pt x="917" y="567"/>
                  </a:lnTo>
                  <a:lnTo>
                    <a:pt x="917" y="565"/>
                  </a:lnTo>
                  <a:lnTo>
                    <a:pt x="917" y="565"/>
                  </a:lnTo>
                  <a:lnTo>
                    <a:pt x="914" y="562"/>
                  </a:lnTo>
                  <a:lnTo>
                    <a:pt x="914" y="562"/>
                  </a:lnTo>
                  <a:lnTo>
                    <a:pt x="912" y="562"/>
                  </a:lnTo>
                  <a:lnTo>
                    <a:pt x="910" y="562"/>
                  </a:lnTo>
                  <a:lnTo>
                    <a:pt x="910" y="562"/>
                  </a:lnTo>
                  <a:lnTo>
                    <a:pt x="907" y="565"/>
                  </a:lnTo>
                  <a:lnTo>
                    <a:pt x="907" y="567"/>
                  </a:lnTo>
                  <a:lnTo>
                    <a:pt x="907" y="567"/>
                  </a:lnTo>
                  <a:lnTo>
                    <a:pt x="907" y="569"/>
                  </a:lnTo>
                  <a:lnTo>
                    <a:pt x="907" y="572"/>
                  </a:lnTo>
                  <a:lnTo>
                    <a:pt x="907" y="574"/>
                  </a:lnTo>
                  <a:lnTo>
                    <a:pt x="907" y="576"/>
                  </a:lnTo>
                  <a:lnTo>
                    <a:pt x="905" y="581"/>
                  </a:lnTo>
                  <a:lnTo>
                    <a:pt x="903" y="588"/>
                  </a:lnTo>
                  <a:lnTo>
                    <a:pt x="898" y="593"/>
                  </a:lnTo>
                  <a:lnTo>
                    <a:pt x="893" y="598"/>
                  </a:lnTo>
                  <a:lnTo>
                    <a:pt x="891" y="602"/>
                  </a:lnTo>
                  <a:lnTo>
                    <a:pt x="886" y="607"/>
                  </a:lnTo>
                  <a:lnTo>
                    <a:pt x="882" y="612"/>
                  </a:lnTo>
                  <a:lnTo>
                    <a:pt x="877" y="614"/>
                  </a:lnTo>
                  <a:lnTo>
                    <a:pt x="863" y="612"/>
                  </a:lnTo>
                  <a:lnTo>
                    <a:pt x="849" y="605"/>
                  </a:lnTo>
                  <a:lnTo>
                    <a:pt x="837" y="598"/>
                  </a:lnTo>
                  <a:lnTo>
                    <a:pt x="828" y="586"/>
                  </a:lnTo>
                  <a:lnTo>
                    <a:pt x="818" y="574"/>
                  </a:lnTo>
                  <a:lnTo>
                    <a:pt x="811" y="560"/>
                  </a:lnTo>
                  <a:lnTo>
                    <a:pt x="802" y="548"/>
                  </a:lnTo>
                  <a:lnTo>
                    <a:pt x="793" y="539"/>
                  </a:lnTo>
                  <a:lnTo>
                    <a:pt x="793" y="537"/>
                  </a:lnTo>
                  <a:lnTo>
                    <a:pt x="793" y="534"/>
                  </a:lnTo>
                  <a:lnTo>
                    <a:pt x="790" y="532"/>
                  </a:lnTo>
                  <a:lnTo>
                    <a:pt x="788" y="530"/>
                  </a:lnTo>
                  <a:lnTo>
                    <a:pt x="788" y="530"/>
                  </a:lnTo>
                  <a:lnTo>
                    <a:pt x="786" y="527"/>
                  </a:lnTo>
                  <a:lnTo>
                    <a:pt x="783" y="525"/>
                  </a:lnTo>
                  <a:lnTo>
                    <a:pt x="783" y="523"/>
                  </a:lnTo>
                  <a:lnTo>
                    <a:pt x="769" y="504"/>
                  </a:lnTo>
                  <a:lnTo>
                    <a:pt x="757" y="485"/>
                  </a:lnTo>
                  <a:lnTo>
                    <a:pt x="748" y="464"/>
                  </a:lnTo>
                  <a:lnTo>
                    <a:pt x="741" y="440"/>
                  </a:lnTo>
                  <a:lnTo>
                    <a:pt x="736" y="419"/>
                  </a:lnTo>
                  <a:lnTo>
                    <a:pt x="734" y="396"/>
                  </a:lnTo>
                  <a:lnTo>
                    <a:pt x="736" y="373"/>
                  </a:lnTo>
                  <a:lnTo>
                    <a:pt x="746" y="349"/>
                  </a:lnTo>
                  <a:lnTo>
                    <a:pt x="748" y="340"/>
                  </a:lnTo>
                  <a:lnTo>
                    <a:pt x="753" y="330"/>
                  </a:lnTo>
                  <a:lnTo>
                    <a:pt x="760" y="323"/>
                  </a:lnTo>
                  <a:lnTo>
                    <a:pt x="767" y="319"/>
                  </a:lnTo>
                  <a:lnTo>
                    <a:pt x="774" y="312"/>
                  </a:lnTo>
                  <a:lnTo>
                    <a:pt x="783" y="309"/>
                  </a:lnTo>
                  <a:lnTo>
                    <a:pt x="793" y="305"/>
                  </a:lnTo>
                  <a:lnTo>
                    <a:pt x="802" y="302"/>
                  </a:lnTo>
                  <a:lnTo>
                    <a:pt x="809" y="302"/>
                  </a:lnTo>
                  <a:lnTo>
                    <a:pt x="814" y="305"/>
                  </a:lnTo>
                  <a:lnTo>
                    <a:pt x="818" y="305"/>
                  </a:lnTo>
                  <a:lnTo>
                    <a:pt x="825" y="307"/>
                  </a:lnTo>
                  <a:lnTo>
                    <a:pt x="830" y="307"/>
                  </a:lnTo>
                  <a:lnTo>
                    <a:pt x="835" y="309"/>
                  </a:lnTo>
                  <a:lnTo>
                    <a:pt x="839" y="312"/>
                  </a:lnTo>
                  <a:lnTo>
                    <a:pt x="846" y="314"/>
                  </a:lnTo>
                  <a:lnTo>
                    <a:pt x="856" y="316"/>
                  </a:lnTo>
                  <a:lnTo>
                    <a:pt x="865" y="321"/>
                  </a:lnTo>
                  <a:lnTo>
                    <a:pt x="877" y="328"/>
                  </a:lnTo>
                  <a:lnTo>
                    <a:pt x="886" y="335"/>
                  </a:lnTo>
                  <a:lnTo>
                    <a:pt x="893" y="342"/>
                  </a:lnTo>
                  <a:lnTo>
                    <a:pt x="900" y="351"/>
                  </a:lnTo>
                  <a:lnTo>
                    <a:pt x="903" y="361"/>
                  </a:lnTo>
                  <a:lnTo>
                    <a:pt x="905" y="373"/>
                  </a:lnTo>
                  <a:lnTo>
                    <a:pt x="907" y="375"/>
                  </a:lnTo>
                  <a:lnTo>
                    <a:pt x="910" y="375"/>
                  </a:lnTo>
                  <a:lnTo>
                    <a:pt x="910" y="375"/>
                  </a:lnTo>
                  <a:lnTo>
                    <a:pt x="912" y="377"/>
                  </a:lnTo>
                  <a:lnTo>
                    <a:pt x="912" y="377"/>
                  </a:lnTo>
                  <a:lnTo>
                    <a:pt x="914" y="380"/>
                  </a:lnTo>
                  <a:lnTo>
                    <a:pt x="914" y="380"/>
                  </a:lnTo>
                  <a:lnTo>
                    <a:pt x="917" y="380"/>
                  </a:lnTo>
                  <a:lnTo>
                    <a:pt x="917" y="382"/>
                  </a:lnTo>
                  <a:lnTo>
                    <a:pt x="917" y="384"/>
                  </a:lnTo>
                  <a:lnTo>
                    <a:pt x="917" y="384"/>
                  </a:lnTo>
                  <a:lnTo>
                    <a:pt x="917" y="387"/>
                  </a:lnTo>
                  <a:lnTo>
                    <a:pt x="917" y="387"/>
                  </a:lnTo>
                  <a:lnTo>
                    <a:pt x="919" y="389"/>
                  </a:lnTo>
                  <a:lnTo>
                    <a:pt x="919" y="389"/>
                  </a:lnTo>
                  <a:lnTo>
                    <a:pt x="921" y="389"/>
                  </a:lnTo>
                  <a:lnTo>
                    <a:pt x="924" y="391"/>
                  </a:lnTo>
                  <a:lnTo>
                    <a:pt x="928" y="391"/>
                  </a:lnTo>
                  <a:lnTo>
                    <a:pt x="933" y="391"/>
                  </a:lnTo>
                  <a:lnTo>
                    <a:pt x="938" y="391"/>
                  </a:lnTo>
                  <a:lnTo>
                    <a:pt x="940" y="391"/>
                  </a:lnTo>
                  <a:lnTo>
                    <a:pt x="945" y="391"/>
                  </a:lnTo>
                  <a:lnTo>
                    <a:pt x="950" y="389"/>
                  </a:lnTo>
                  <a:lnTo>
                    <a:pt x="952" y="387"/>
                  </a:lnTo>
                  <a:lnTo>
                    <a:pt x="954" y="387"/>
                  </a:lnTo>
                  <a:lnTo>
                    <a:pt x="957" y="387"/>
                  </a:lnTo>
                  <a:lnTo>
                    <a:pt x="959" y="387"/>
                  </a:lnTo>
                  <a:lnTo>
                    <a:pt x="959" y="387"/>
                  </a:lnTo>
                  <a:lnTo>
                    <a:pt x="961" y="387"/>
                  </a:lnTo>
                  <a:lnTo>
                    <a:pt x="964" y="384"/>
                  </a:lnTo>
                  <a:lnTo>
                    <a:pt x="966" y="382"/>
                  </a:lnTo>
                  <a:lnTo>
                    <a:pt x="966" y="382"/>
                  </a:lnTo>
                  <a:lnTo>
                    <a:pt x="975" y="382"/>
                  </a:lnTo>
                  <a:lnTo>
                    <a:pt x="982" y="380"/>
                  </a:lnTo>
                  <a:lnTo>
                    <a:pt x="989" y="377"/>
                  </a:lnTo>
                  <a:lnTo>
                    <a:pt x="994" y="375"/>
                  </a:lnTo>
                  <a:lnTo>
                    <a:pt x="999" y="370"/>
                  </a:lnTo>
                  <a:lnTo>
                    <a:pt x="1003" y="365"/>
                  </a:lnTo>
                  <a:lnTo>
                    <a:pt x="1008" y="361"/>
                  </a:lnTo>
                  <a:lnTo>
                    <a:pt x="1013" y="354"/>
                  </a:lnTo>
                  <a:lnTo>
                    <a:pt x="1020" y="354"/>
                  </a:lnTo>
                  <a:lnTo>
                    <a:pt x="1022" y="351"/>
                  </a:lnTo>
                  <a:lnTo>
                    <a:pt x="1027" y="349"/>
                  </a:lnTo>
                  <a:lnTo>
                    <a:pt x="1029" y="344"/>
                  </a:lnTo>
                  <a:lnTo>
                    <a:pt x="1032" y="340"/>
                  </a:lnTo>
                  <a:lnTo>
                    <a:pt x="1036" y="335"/>
                  </a:lnTo>
                  <a:lnTo>
                    <a:pt x="1039" y="333"/>
                  </a:lnTo>
                  <a:lnTo>
                    <a:pt x="1043" y="328"/>
                  </a:lnTo>
                  <a:lnTo>
                    <a:pt x="1043" y="321"/>
                  </a:lnTo>
                  <a:lnTo>
                    <a:pt x="1048" y="312"/>
                  </a:lnTo>
                  <a:lnTo>
                    <a:pt x="1053" y="305"/>
                  </a:lnTo>
                  <a:lnTo>
                    <a:pt x="1060" y="300"/>
                  </a:lnTo>
                  <a:lnTo>
                    <a:pt x="1067" y="293"/>
                  </a:lnTo>
                  <a:lnTo>
                    <a:pt x="1071" y="286"/>
                  </a:lnTo>
                  <a:lnTo>
                    <a:pt x="1074" y="276"/>
                  </a:lnTo>
                  <a:lnTo>
                    <a:pt x="1074" y="267"/>
                  </a:lnTo>
                  <a:lnTo>
                    <a:pt x="1078" y="260"/>
                  </a:lnTo>
                  <a:lnTo>
                    <a:pt x="1083" y="253"/>
                  </a:lnTo>
                  <a:lnTo>
                    <a:pt x="1088" y="244"/>
                  </a:lnTo>
                  <a:lnTo>
                    <a:pt x="1093" y="234"/>
                  </a:lnTo>
                  <a:lnTo>
                    <a:pt x="1095" y="227"/>
                  </a:lnTo>
                  <a:lnTo>
                    <a:pt x="1095" y="218"/>
                  </a:lnTo>
                  <a:lnTo>
                    <a:pt x="1093" y="208"/>
                  </a:lnTo>
                  <a:lnTo>
                    <a:pt x="1090" y="197"/>
                  </a:lnTo>
                  <a:lnTo>
                    <a:pt x="1093" y="192"/>
                  </a:lnTo>
                  <a:lnTo>
                    <a:pt x="1097" y="185"/>
                  </a:lnTo>
                  <a:lnTo>
                    <a:pt x="1100" y="178"/>
                  </a:lnTo>
                  <a:lnTo>
                    <a:pt x="1104" y="173"/>
                  </a:lnTo>
                  <a:lnTo>
                    <a:pt x="1107" y="166"/>
                  </a:lnTo>
                  <a:lnTo>
                    <a:pt x="1109" y="159"/>
                  </a:lnTo>
                  <a:lnTo>
                    <a:pt x="1111" y="152"/>
                  </a:lnTo>
                  <a:lnTo>
                    <a:pt x="1109" y="145"/>
                  </a:lnTo>
                  <a:lnTo>
                    <a:pt x="1116" y="138"/>
                  </a:lnTo>
                  <a:lnTo>
                    <a:pt x="1121" y="129"/>
                  </a:lnTo>
                  <a:lnTo>
                    <a:pt x="1125" y="122"/>
                  </a:lnTo>
                  <a:lnTo>
                    <a:pt x="1130" y="115"/>
                  </a:lnTo>
                  <a:lnTo>
                    <a:pt x="1132" y="105"/>
                  </a:lnTo>
                  <a:lnTo>
                    <a:pt x="1137" y="98"/>
                  </a:lnTo>
                  <a:lnTo>
                    <a:pt x="1139" y="89"/>
                  </a:lnTo>
                  <a:lnTo>
                    <a:pt x="1139" y="82"/>
                  </a:lnTo>
                  <a:lnTo>
                    <a:pt x="1144" y="75"/>
                  </a:lnTo>
                  <a:lnTo>
                    <a:pt x="1149" y="72"/>
                  </a:lnTo>
                  <a:lnTo>
                    <a:pt x="1156" y="68"/>
                  </a:lnTo>
                  <a:lnTo>
                    <a:pt x="1160" y="63"/>
                  </a:lnTo>
                  <a:lnTo>
                    <a:pt x="1165" y="58"/>
                  </a:lnTo>
                  <a:lnTo>
                    <a:pt x="1172" y="54"/>
                  </a:lnTo>
                  <a:lnTo>
                    <a:pt x="1177" y="49"/>
                  </a:lnTo>
                  <a:lnTo>
                    <a:pt x="1179" y="42"/>
                  </a:lnTo>
                  <a:lnTo>
                    <a:pt x="1189" y="42"/>
                  </a:lnTo>
                  <a:lnTo>
                    <a:pt x="1198" y="35"/>
                  </a:lnTo>
                  <a:lnTo>
                    <a:pt x="1207" y="28"/>
                  </a:lnTo>
                  <a:lnTo>
                    <a:pt x="1214" y="21"/>
                  </a:lnTo>
                  <a:lnTo>
                    <a:pt x="1224" y="14"/>
                  </a:lnTo>
                  <a:lnTo>
                    <a:pt x="1231" y="9"/>
                  </a:lnTo>
                  <a:lnTo>
                    <a:pt x="1235" y="7"/>
                  </a:lnTo>
                  <a:lnTo>
                    <a:pt x="1243" y="9"/>
                  </a:lnTo>
                  <a:lnTo>
                    <a:pt x="1247" y="9"/>
                  </a:lnTo>
                  <a:lnTo>
                    <a:pt x="1254" y="14"/>
                  </a:lnTo>
                  <a:lnTo>
                    <a:pt x="1259" y="12"/>
                  </a:lnTo>
                  <a:lnTo>
                    <a:pt x="1266" y="9"/>
                  </a:lnTo>
                  <a:lnTo>
                    <a:pt x="1271" y="5"/>
                  </a:lnTo>
                  <a:lnTo>
                    <a:pt x="1278" y="2"/>
                  </a:lnTo>
                  <a:lnTo>
                    <a:pt x="1285" y="0"/>
                  </a:lnTo>
                  <a:lnTo>
                    <a:pt x="1289" y="0"/>
                  </a:lnTo>
                  <a:lnTo>
                    <a:pt x="1296" y="2"/>
                  </a:lnTo>
                  <a:lnTo>
                    <a:pt x="1301" y="7"/>
                  </a:lnTo>
                  <a:lnTo>
                    <a:pt x="1303" y="9"/>
                  </a:lnTo>
                  <a:lnTo>
                    <a:pt x="1306" y="12"/>
                  </a:lnTo>
                  <a:lnTo>
                    <a:pt x="1308" y="12"/>
                  </a:lnTo>
                  <a:lnTo>
                    <a:pt x="1310" y="12"/>
                  </a:lnTo>
                  <a:lnTo>
                    <a:pt x="1313" y="12"/>
                  </a:lnTo>
                  <a:lnTo>
                    <a:pt x="1315" y="9"/>
                  </a:lnTo>
                  <a:lnTo>
                    <a:pt x="1318" y="9"/>
                  </a:lnTo>
                  <a:lnTo>
                    <a:pt x="1320" y="9"/>
                  </a:lnTo>
                  <a:lnTo>
                    <a:pt x="1320" y="9"/>
                  </a:lnTo>
                  <a:lnTo>
                    <a:pt x="1320" y="9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117" name="Freeform 13"/>
            <p:cNvSpPr>
              <a:spLocks/>
            </p:cNvSpPr>
            <p:nvPr/>
          </p:nvSpPr>
          <p:spPr bwMode="auto">
            <a:xfrm>
              <a:off x="3199" y="1107"/>
              <a:ext cx="425" cy="297"/>
            </a:xfrm>
            <a:custGeom>
              <a:avLst/>
              <a:gdLst/>
              <a:ahLst/>
              <a:cxnLst>
                <a:cxn ang="0">
                  <a:pos x="406" y="11"/>
                </a:cxn>
                <a:cxn ang="0">
                  <a:pos x="389" y="33"/>
                </a:cxn>
                <a:cxn ang="0">
                  <a:pos x="364" y="56"/>
                </a:cxn>
                <a:cxn ang="0">
                  <a:pos x="350" y="79"/>
                </a:cxn>
                <a:cxn ang="0">
                  <a:pos x="321" y="112"/>
                </a:cxn>
                <a:cxn ang="0">
                  <a:pos x="300" y="124"/>
                </a:cxn>
                <a:cxn ang="0">
                  <a:pos x="305" y="131"/>
                </a:cxn>
                <a:cxn ang="0">
                  <a:pos x="319" y="129"/>
                </a:cxn>
                <a:cxn ang="0">
                  <a:pos x="343" y="126"/>
                </a:cxn>
                <a:cxn ang="0">
                  <a:pos x="359" y="129"/>
                </a:cxn>
                <a:cxn ang="0">
                  <a:pos x="394" y="138"/>
                </a:cxn>
                <a:cxn ang="0">
                  <a:pos x="401" y="98"/>
                </a:cxn>
                <a:cxn ang="0">
                  <a:pos x="415" y="37"/>
                </a:cxn>
                <a:cxn ang="0">
                  <a:pos x="418" y="28"/>
                </a:cxn>
                <a:cxn ang="0">
                  <a:pos x="415" y="82"/>
                </a:cxn>
                <a:cxn ang="0">
                  <a:pos x="413" y="131"/>
                </a:cxn>
                <a:cxn ang="0">
                  <a:pos x="406" y="152"/>
                </a:cxn>
                <a:cxn ang="0">
                  <a:pos x="387" y="140"/>
                </a:cxn>
                <a:cxn ang="0">
                  <a:pos x="364" y="136"/>
                </a:cxn>
                <a:cxn ang="0">
                  <a:pos x="352" y="133"/>
                </a:cxn>
                <a:cxn ang="0">
                  <a:pos x="343" y="131"/>
                </a:cxn>
                <a:cxn ang="0">
                  <a:pos x="286" y="140"/>
                </a:cxn>
                <a:cxn ang="0">
                  <a:pos x="214" y="164"/>
                </a:cxn>
                <a:cxn ang="0">
                  <a:pos x="150" y="213"/>
                </a:cxn>
                <a:cxn ang="0">
                  <a:pos x="80" y="236"/>
                </a:cxn>
                <a:cxn ang="0">
                  <a:pos x="26" y="276"/>
                </a:cxn>
                <a:cxn ang="0">
                  <a:pos x="0" y="295"/>
                </a:cxn>
                <a:cxn ang="0">
                  <a:pos x="14" y="258"/>
                </a:cxn>
                <a:cxn ang="0">
                  <a:pos x="50" y="206"/>
                </a:cxn>
                <a:cxn ang="0">
                  <a:pos x="52" y="197"/>
                </a:cxn>
                <a:cxn ang="0">
                  <a:pos x="73" y="166"/>
                </a:cxn>
                <a:cxn ang="0">
                  <a:pos x="134" y="129"/>
                </a:cxn>
                <a:cxn ang="0">
                  <a:pos x="162" y="119"/>
                </a:cxn>
                <a:cxn ang="0">
                  <a:pos x="197" y="124"/>
                </a:cxn>
                <a:cxn ang="0">
                  <a:pos x="200" y="131"/>
                </a:cxn>
                <a:cxn ang="0">
                  <a:pos x="176" y="129"/>
                </a:cxn>
                <a:cxn ang="0">
                  <a:pos x="150" y="129"/>
                </a:cxn>
                <a:cxn ang="0">
                  <a:pos x="127" y="143"/>
                </a:cxn>
                <a:cxn ang="0">
                  <a:pos x="89" y="169"/>
                </a:cxn>
                <a:cxn ang="0">
                  <a:pos x="89" y="176"/>
                </a:cxn>
                <a:cxn ang="0">
                  <a:pos x="78" y="171"/>
                </a:cxn>
                <a:cxn ang="0">
                  <a:pos x="61" y="183"/>
                </a:cxn>
                <a:cxn ang="0">
                  <a:pos x="68" y="185"/>
                </a:cxn>
                <a:cxn ang="0">
                  <a:pos x="71" y="190"/>
                </a:cxn>
                <a:cxn ang="0">
                  <a:pos x="59" y="199"/>
                </a:cxn>
                <a:cxn ang="0">
                  <a:pos x="61" y="218"/>
                </a:cxn>
                <a:cxn ang="0">
                  <a:pos x="54" y="222"/>
                </a:cxn>
                <a:cxn ang="0">
                  <a:pos x="38" y="239"/>
                </a:cxn>
                <a:cxn ang="0">
                  <a:pos x="17" y="265"/>
                </a:cxn>
                <a:cxn ang="0">
                  <a:pos x="7" y="293"/>
                </a:cxn>
                <a:cxn ang="0">
                  <a:pos x="40" y="251"/>
                </a:cxn>
                <a:cxn ang="0">
                  <a:pos x="68" y="225"/>
                </a:cxn>
                <a:cxn ang="0">
                  <a:pos x="75" y="222"/>
                </a:cxn>
                <a:cxn ang="0">
                  <a:pos x="111" y="225"/>
                </a:cxn>
                <a:cxn ang="0">
                  <a:pos x="148" y="208"/>
                </a:cxn>
                <a:cxn ang="0">
                  <a:pos x="216" y="154"/>
                </a:cxn>
                <a:cxn ang="0">
                  <a:pos x="228" y="138"/>
                </a:cxn>
                <a:cxn ang="0">
                  <a:pos x="261" y="138"/>
                </a:cxn>
                <a:cxn ang="0">
                  <a:pos x="254" y="136"/>
                </a:cxn>
                <a:cxn ang="0">
                  <a:pos x="239" y="129"/>
                </a:cxn>
                <a:cxn ang="0">
                  <a:pos x="298" y="112"/>
                </a:cxn>
                <a:cxn ang="0">
                  <a:pos x="354" y="63"/>
                </a:cxn>
                <a:cxn ang="0">
                  <a:pos x="392" y="7"/>
                </a:cxn>
              </a:cxnLst>
              <a:rect l="0" t="0" r="r" b="b"/>
              <a:pathLst>
                <a:path w="425" h="297">
                  <a:moveTo>
                    <a:pt x="408" y="7"/>
                  </a:moveTo>
                  <a:lnTo>
                    <a:pt x="408" y="9"/>
                  </a:lnTo>
                  <a:lnTo>
                    <a:pt x="408" y="9"/>
                  </a:lnTo>
                  <a:lnTo>
                    <a:pt x="408" y="9"/>
                  </a:lnTo>
                  <a:lnTo>
                    <a:pt x="408" y="11"/>
                  </a:lnTo>
                  <a:lnTo>
                    <a:pt x="408" y="11"/>
                  </a:lnTo>
                  <a:lnTo>
                    <a:pt x="408" y="11"/>
                  </a:lnTo>
                  <a:lnTo>
                    <a:pt x="408" y="14"/>
                  </a:lnTo>
                  <a:lnTo>
                    <a:pt x="408" y="14"/>
                  </a:lnTo>
                  <a:lnTo>
                    <a:pt x="406" y="14"/>
                  </a:lnTo>
                  <a:lnTo>
                    <a:pt x="406" y="11"/>
                  </a:lnTo>
                  <a:lnTo>
                    <a:pt x="404" y="11"/>
                  </a:lnTo>
                  <a:lnTo>
                    <a:pt x="404" y="11"/>
                  </a:lnTo>
                  <a:lnTo>
                    <a:pt x="401" y="9"/>
                  </a:lnTo>
                  <a:lnTo>
                    <a:pt x="401" y="9"/>
                  </a:lnTo>
                  <a:lnTo>
                    <a:pt x="399" y="9"/>
                  </a:lnTo>
                  <a:lnTo>
                    <a:pt x="399" y="7"/>
                  </a:lnTo>
                  <a:lnTo>
                    <a:pt x="387" y="30"/>
                  </a:lnTo>
                  <a:lnTo>
                    <a:pt x="387" y="30"/>
                  </a:lnTo>
                  <a:lnTo>
                    <a:pt x="389" y="30"/>
                  </a:lnTo>
                  <a:lnTo>
                    <a:pt x="389" y="30"/>
                  </a:lnTo>
                  <a:lnTo>
                    <a:pt x="389" y="33"/>
                  </a:lnTo>
                  <a:lnTo>
                    <a:pt x="392" y="33"/>
                  </a:lnTo>
                  <a:lnTo>
                    <a:pt x="392" y="35"/>
                  </a:lnTo>
                  <a:lnTo>
                    <a:pt x="392" y="35"/>
                  </a:lnTo>
                  <a:lnTo>
                    <a:pt x="394" y="35"/>
                  </a:lnTo>
                  <a:lnTo>
                    <a:pt x="394" y="44"/>
                  </a:lnTo>
                  <a:lnTo>
                    <a:pt x="392" y="49"/>
                  </a:lnTo>
                  <a:lnTo>
                    <a:pt x="387" y="51"/>
                  </a:lnTo>
                  <a:lnTo>
                    <a:pt x="382" y="51"/>
                  </a:lnTo>
                  <a:lnTo>
                    <a:pt x="375" y="51"/>
                  </a:lnTo>
                  <a:lnTo>
                    <a:pt x="368" y="51"/>
                  </a:lnTo>
                  <a:lnTo>
                    <a:pt x="364" y="56"/>
                  </a:lnTo>
                  <a:lnTo>
                    <a:pt x="361" y="63"/>
                  </a:lnTo>
                  <a:lnTo>
                    <a:pt x="361" y="65"/>
                  </a:lnTo>
                  <a:lnTo>
                    <a:pt x="361" y="65"/>
                  </a:lnTo>
                  <a:lnTo>
                    <a:pt x="361" y="68"/>
                  </a:lnTo>
                  <a:lnTo>
                    <a:pt x="359" y="68"/>
                  </a:lnTo>
                  <a:lnTo>
                    <a:pt x="359" y="70"/>
                  </a:lnTo>
                  <a:lnTo>
                    <a:pt x="359" y="70"/>
                  </a:lnTo>
                  <a:lnTo>
                    <a:pt x="359" y="72"/>
                  </a:lnTo>
                  <a:lnTo>
                    <a:pt x="359" y="72"/>
                  </a:lnTo>
                  <a:lnTo>
                    <a:pt x="354" y="77"/>
                  </a:lnTo>
                  <a:lnTo>
                    <a:pt x="350" y="79"/>
                  </a:lnTo>
                  <a:lnTo>
                    <a:pt x="343" y="84"/>
                  </a:lnTo>
                  <a:lnTo>
                    <a:pt x="338" y="89"/>
                  </a:lnTo>
                  <a:lnTo>
                    <a:pt x="333" y="94"/>
                  </a:lnTo>
                  <a:lnTo>
                    <a:pt x="329" y="98"/>
                  </a:lnTo>
                  <a:lnTo>
                    <a:pt x="324" y="103"/>
                  </a:lnTo>
                  <a:lnTo>
                    <a:pt x="319" y="108"/>
                  </a:lnTo>
                  <a:lnTo>
                    <a:pt x="319" y="110"/>
                  </a:lnTo>
                  <a:lnTo>
                    <a:pt x="319" y="110"/>
                  </a:lnTo>
                  <a:lnTo>
                    <a:pt x="321" y="112"/>
                  </a:lnTo>
                  <a:lnTo>
                    <a:pt x="321" y="112"/>
                  </a:lnTo>
                  <a:lnTo>
                    <a:pt x="321" y="112"/>
                  </a:lnTo>
                  <a:lnTo>
                    <a:pt x="321" y="115"/>
                  </a:lnTo>
                  <a:lnTo>
                    <a:pt x="321" y="115"/>
                  </a:lnTo>
                  <a:lnTo>
                    <a:pt x="321" y="117"/>
                  </a:lnTo>
                  <a:lnTo>
                    <a:pt x="319" y="119"/>
                  </a:lnTo>
                  <a:lnTo>
                    <a:pt x="317" y="119"/>
                  </a:lnTo>
                  <a:lnTo>
                    <a:pt x="314" y="117"/>
                  </a:lnTo>
                  <a:lnTo>
                    <a:pt x="310" y="117"/>
                  </a:lnTo>
                  <a:lnTo>
                    <a:pt x="307" y="115"/>
                  </a:lnTo>
                  <a:lnTo>
                    <a:pt x="305" y="115"/>
                  </a:lnTo>
                  <a:lnTo>
                    <a:pt x="303" y="117"/>
                  </a:lnTo>
                  <a:lnTo>
                    <a:pt x="300" y="124"/>
                  </a:lnTo>
                  <a:lnTo>
                    <a:pt x="291" y="131"/>
                  </a:lnTo>
                  <a:lnTo>
                    <a:pt x="293" y="131"/>
                  </a:lnTo>
                  <a:lnTo>
                    <a:pt x="293" y="131"/>
                  </a:lnTo>
                  <a:lnTo>
                    <a:pt x="296" y="131"/>
                  </a:lnTo>
                  <a:lnTo>
                    <a:pt x="298" y="131"/>
                  </a:lnTo>
                  <a:lnTo>
                    <a:pt x="300" y="131"/>
                  </a:lnTo>
                  <a:lnTo>
                    <a:pt x="300" y="131"/>
                  </a:lnTo>
                  <a:lnTo>
                    <a:pt x="303" y="133"/>
                  </a:lnTo>
                  <a:lnTo>
                    <a:pt x="305" y="133"/>
                  </a:lnTo>
                  <a:lnTo>
                    <a:pt x="305" y="133"/>
                  </a:lnTo>
                  <a:lnTo>
                    <a:pt x="305" y="131"/>
                  </a:lnTo>
                  <a:lnTo>
                    <a:pt x="305" y="131"/>
                  </a:lnTo>
                  <a:lnTo>
                    <a:pt x="305" y="129"/>
                  </a:lnTo>
                  <a:lnTo>
                    <a:pt x="305" y="129"/>
                  </a:lnTo>
                  <a:lnTo>
                    <a:pt x="307" y="126"/>
                  </a:lnTo>
                  <a:lnTo>
                    <a:pt x="307" y="126"/>
                  </a:lnTo>
                  <a:lnTo>
                    <a:pt x="310" y="126"/>
                  </a:lnTo>
                  <a:lnTo>
                    <a:pt x="310" y="129"/>
                  </a:lnTo>
                  <a:lnTo>
                    <a:pt x="312" y="129"/>
                  </a:lnTo>
                  <a:lnTo>
                    <a:pt x="314" y="129"/>
                  </a:lnTo>
                  <a:lnTo>
                    <a:pt x="317" y="129"/>
                  </a:lnTo>
                  <a:lnTo>
                    <a:pt x="319" y="129"/>
                  </a:lnTo>
                  <a:lnTo>
                    <a:pt x="321" y="129"/>
                  </a:lnTo>
                  <a:lnTo>
                    <a:pt x="324" y="129"/>
                  </a:lnTo>
                  <a:lnTo>
                    <a:pt x="326" y="129"/>
                  </a:lnTo>
                  <a:lnTo>
                    <a:pt x="329" y="129"/>
                  </a:lnTo>
                  <a:lnTo>
                    <a:pt x="329" y="126"/>
                  </a:lnTo>
                  <a:lnTo>
                    <a:pt x="331" y="126"/>
                  </a:lnTo>
                  <a:lnTo>
                    <a:pt x="333" y="126"/>
                  </a:lnTo>
                  <a:lnTo>
                    <a:pt x="336" y="126"/>
                  </a:lnTo>
                  <a:lnTo>
                    <a:pt x="338" y="129"/>
                  </a:lnTo>
                  <a:lnTo>
                    <a:pt x="340" y="129"/>
                  </a:lnTo>
                  <a:lnTo>
                    <a:pt x="343" y="126"/>
                  </a:lnTo>
                  <a:lnTo>
                    <a:pt x="343" y="129"/>
                  </a:lnTo>
                  <a:lnTo>
                    <a:pt x="345" y="129"/>
                  </a:lnTo>
                  <a:lnTo>
                    <a:pt x="347" y="126"/>
                  </a:lnTo>
                  <a:lnTo>
                    <a:pt x="347" y="126"/>
                  </a:lnTo>
                  <a:lnTo>
                    <a:pt x="350" y="126"/>
                  </a:lnTo>
                  <a:lnTo>
                    <a:pt x="352" y="126"/>
                  </a:lnTo>
                  <a:lnTo>
                    <a:pt x="352" y="129"/>
                  </a:lnTo>
                  <a:lnTo>
                    <a:pt x="354" y="131"/>
                  </a:lnTo>
                  <a:lnTo>
                    <a:pt x="354" y="133"/>
                  </a:lnTo>
                  <a:lnTo>
                    <a:pt x="357" y="131"/>
                  </a:lnTo>
                  <a:lnTo>
                    <a:pt x="359" y="129"/>
                  </a:lnTo>
                  <a:lnTo>
                    <a:pt x="361" y="129"/>
                  </a:lnTo>
                  <a:lnTo>
                    <a:pt x="366" y="129"/>
                  </a:lnTo>
                  <a:lnTo>
                    <a:pt x="368" y="131"/>
                  </a:lnTo>
                  <a:lnTo>
                    <a:pt x="371" y="131"/>
                  </a:lnTo>
                  <a:lnTo>
                    <a:pt x="375" y="131"/>
                  </a:lnTo>
                  <a:lnTo>
                    <a:pt x="378" y="131"/>
                  </a:lnTo>
                  <a:lnTo>
                    <a:pt x="380" y="133"/>
                  </a:lnTo>
                  <a:lnTo>
                    <a:pt x="385" y="136"/>
                  </a:lnTo>
                  <a:lnTo>
                    <a:pt x="387" y="136"/>
                  </a:lnTo>
                  <a:lnTo>
                    <a:pt x="392" y="138"/>
                  </a:lnTo>
                  <a:lnTo>
                    <a:pt x="394" y="138"/>
                  </a:lnTo>
                  <a:lnTo>
                    <a:pt x="399" y="138"/>
                  </a:lnTo>
                  <a:lnTo>
                    <a:pt x="401" y="140"/>
                  </a:lnTo>
                  <a:lnTo>
                    <a:pt x="406" y="140"/>
                  </a:lnTo>
                  <a:lnTo>
                    <a:pt x="406" y="136"/>
                  </a:lnTo>
                  <a:lnTo>
                    <a:pt x="406" y="131"/>
                  </a:lnTo>
                  <a:lnTo>
                    <a:pt x="406" y="126"/>
                  </a:lnTo>
                  <a:lnTo>
                    <a:pt x="404" y="122"/>
                  </a:lnTo>
                  <a:lnTo>
                    <a:pt x="401" y="115"/>
                  </a:lnTo>
                  <a:lnTo>
                    <a:pt x="401" y="110"/>
                  </a:lnTo>
                  <a:lnTo>
                    <a:pt x="401" y="105"/>
                  </a:lnTo>
                  <a:lnTo>
                    <a:pt x="401" y="98"/>
                  </a:lnTo>
                  <a:lnTo>
                    <a:pt x="404" y="94"/>
                  </a:lnTo>
                  <a:lnTo>
                    <a:pt x="406" y="86"/>
                  </a:lnTo>
                  <a:lnTo>
                    <a:pt x="408" y="82"/>
                  </a:lnTo>
                  <a:lnTo>
                    <a:pt x="413" y="77"/>
                  </a:lnTo>
                  <a:lnTo>
                    <a:pt x="415" y="72"/>
                  </a:lnTo>
                  <a:lnTo>
                    <a:pt x="418" y="65"/>
                  </a:lnTo>
                  <a:lnTo>
                    <a:pt x="418" y="61"/>
                  </a:lnTo>
                  <a:lnTo>
                    <a:pt x="415" y="54"/>
                  </a:lnTo>
                  <a:lnTo>
                    <a:pt x="418" y="47"/>
                  </a:lnTo>
                  <a:lnTo>
                    <a:pt x="418" y="42"/>
                  </a:lnTo>
                  <a:lnTo>
                    <a:pt x="415" y="37"/>
                  </a:lnTo>
                  <a:lnTo>
                    <a:pt x="413" y="33"/>
                  </a:lnTo>
                  <a:lnTo>
                    <a:pt x="411" y="30"/>
                  </a:lnTo>
                  <a:lnTo>
                    <a:pt x="408" y="26"/>
                  </a:lnTo>
                  <a:lnTo>
                    <a:pt x="406" y="21"/>
                  </a:lnTo>
                  <a:lnTo>
                    <a:pt x="404" y="14"/>
                  </a:lnTo>
                  <a:lnTo>
                    <a:pt x="406" y="16"/>
                  </a:lnTo>
                  <a:lnTo>
                    <a:pt x="411" y="19"/>
                  </a:lnTo>
                  <a:lnTo>
                    <a:pt x="411" y="21"/>
                  </a:lnTo>
                  <a:lnTo>
                    <a:pt x="413" y="23"/>
                  </a:lnTo>
                  <a:lnTo>
                    <a:pt x="415" y="26"/>
                  </a:lnTo>
                  <a:lnTo>
                    <a:pt x="418" y="28"/>
                  </a:lnTo>
                  <a:lnTo>
                    <a:pt x="420" y="30"/>
                  </a:lnTo>
                  <a:lnTo>
                    <a:pt x="422" y="33"/>
                  </a:lnTo>
                  <a:lnTo>
                    <a:pt x="420" y="40"/>
                  </a:lnTo>
                  <a:lnTo>
                    <a:pt x="422" y="47"/>
                  </a:lnTo>
                  <a:lnTo>
                    <a:pt x="422" y="51"/>
                  </a:lnTo>
                  <a:lnTo>
                    <a:pt x="425" y="56"/>
                  </a:lnTo>
                  <a:lnTo>
                    <a:pt x="425" y="63"/>
                  </a:lnTo>
                  <a:lnTo>
                    <a:pt x="425" y="68"/>
                  </a:lnTo>
                  <a:lnTo>
                    <a:pt x="422" y="72"/>
                  </a:lnTo>
                  <a:lnTo>
                    <a:pt x="420" y="77"/>
                  </a:lnTo>
                  <a:lnTo>
                    <a:pt x="415" y="82"/>
                  </a:lnTo>
                  <a:lnTo>
                    <a:pt x="413" y="86"/>
                  </a:lnTo>
                  <a:lnTo>
                    <a:pt x="411" y="91"/>
                  </a:lnTo>
                  <a:lnTo>
                    <a:pt x="408" y="96"/>
                  </a:lnTo>
                  <a:lnTo>
                    <a:pt x="408" y="103"/>
                  </a:lnTo>
                  <a:lnTo>
                    <a:pt x="406" y="108"/>
                  </a:lnTo>
                  <a:lnTo>
                    <a:pt x="406" y="112"/>
                  </a:lnTo>
                  <a:lnTo>
                    <a:pt x="408" y="117"/>
                  </a:lnTo>
                  <a:lnTo>
                    <a:pt x="408" y="122"/>
                  </a:lnTo>
                  <a:lnTo>
                    <a:pt x="411" y="124"/>
                  </a:lnTo>
                  <a:lnTo>
                    <a:pt x="411" y="129"/>
                  </a:lnTo>
                  <a:lnTo>
                    <a:pt x="413" y="131"/>
                  </a:lnTo>
                  <a:lnTo>
                    <a:pt x="413" y="133"/>
                  </a:lnTo>
                  <a:lnTo>
                    <a:pt x="415" y="138"/>
                  </a:lnTo>
                  <a:lnTo>
                    <a:pt x="415" y="140"/>
                  </a:lnTo>
                  <a:lnTo>
                    <a:pt x="415" y="145"/>
                  </a:lnTo>
                  <a:lnTo>
                    <a:pt x="415" y="145"/>
                  </a:lnTo>
                  <a:lnTo>
                    <a:pt x="413" y="147"/>
                  </a:lnTo>
                  <a:lnTo>
                    <a:pt x="413" y="150"/>
                  </a:lnTo>
                  <a:lnTo>
                    <a:pt x="411" y="150"/>
                  </a:lnTo>
                  <a:lnTo>
                    <a:pt x="411" y="152"/>
                  </a:lnTo>
                  <a:lnTo>
                    <a:pt x="408" y="152"/>
                  </a:lnTo>
                  <a:lnTo>
                    <a:pt x="406" y="152"/>
                  </a:lnTo>
                  <a:lnTo>
                    <a:pt x="404" y="152"/>
                  </a:lnTo>
                  <a:lnTo>
                    <a:pt x="404" y="152"/>
                  </a:lnTo>
                  <a:lnTo>
                    <a:pt x="401" y="150"/>
                  </a:lnTo>
                  <a:lnTo>
                    <a:pt x="399" y="150"/>
                  </a:lnTo>
                  <a:lnTo>
                    <a:pt x="399" y="147"/>
                  </a:lnTo>
                  <a:lnTo>
                    <a:pt x="396" y="145"/>
                  </a:lnTo>
                  <a:lnTo>
                    <a:pt x="396" y="145"/>
                  </a:lnTo>
                  <a:lnTo>
                    <a:pt x="394" y="143"/>
                  </a:lnTo>
                  <a:lnTo>
                    <a:pt x="392" y="145"/>
                  </a:lnTo>
                  <a:lnTo>
                    <a:pt x="389" y="143"/>
                  </a:lnTo>
                  <a:lnTo>
                    <a:pt x="387" y="140"/>
                  </a:lnTo>
                  <a:lnTo>
                    <a:pt x="387" y="140"/>
                  </a:lnTo>
                  <a:lnTo>
                    <a:pt x="385" y="140"/>
                  </a:lnTo>
                  <a:lnTo>
                    <a:pt x="382" y="140"/>
                  </a:lnTo>
                  <a:lnTo>
                    <a:pt x="380" y="140"/>
                  </a:lnTo>
                  <a:lnTo>
                    <a:pt x="380" y="138"/>
                  </a:lnTo>
                  <a:lnTo>
                    <a:pt x="378" y="136"/>
                  </a:lnTo>
                  <a:lnTo>
                    <a:pt x="375" y="136"/>
                  </a:lnTo>
                  <a:lnTo>
                    <a:pt x="373" y="136"/>
                  </a:lnTo>
                  <a:lnTo>
                    <a:pt x="371" y="136"/>
                  </a:lnTo>
                  <a:lnTo>
                    <a:pt x="366" y="133"/>
                  </a:lnTo>
                  <a:lnTo>
                    <a:pt x="364" y="136"/>
                  </a:lnTo>
                  <a:lnTo>
                    <a:pt x="361" y="136"/>
                  </a:lnTo>
                  <a:lnTo>
                    <a:pt x="359" y="136"/>
                  </a:lnTo>
                  <a:lnTo>
                    <a:pt x="357" y="136"/>
                  </a:lnTo>
                  <a:lnTo>
                    <a:pt x="359" y="136"/>
                  </a:lnTo>
                  <a:lnTo>
                    <a:pt x="354" y="133"/>
                  </a:lnTo>
                  <a:lnTo>
                    <a:pt x="354" y="133"/>
                  </a:lnTo>
                  <a:lnTo>
                    <a:pt x="354" y="133"/>
                  </a:lnTo>
                  <a:lnTo>
                    <a:pt x="352" y="133"/>
                  </a:lnTo>
                  <a:lnTo>
                    <a:pt x="352" y="133"/>
                  </a:lnTo>
                  <a:lnTo>
                    <a:pt x="352" y="133"/>
                  </a:lnTo>
                  <a:lnTo>
                    <a:pt x="352" y="133"/>
                  </a:lnTo>
                  <a:lnTo>
                    <a:pt x="350" y="133"/>
                  </a:lnTo>
                  <a:lnTo>
                    <a:pt x="350" y="133"/>
                  </a:lnTo>
                  <a:lnTo>
                    <a:pt x="350" y="131"/>
                  </a:lnTo>
                  <a:lnTo>
                    <a:pt x="347" y="131"/>
                  </a:lnTo>
                  <a:lnTo>
                    <a:pt x="347" y="131"/>
                  </a:lnTo>
                  <a:lnTo>
                    <a:pt x="347" y="131"/>
                  </a:lnTo>
                  <a:lnTo>
                    <a:pt x="347" y="131"/>
                  </a:lnTo>
                  <a:lnTo>
                    <a:pt x="347" y="131"/>
                  </a:lnTo>
                  <a:lnTo>
                    <a:pt x="345" y="131"/>
                  </a:lnTo>
                  <a:lnTo>
                    <a:pt x="345" y="131"/>
                  </a:lnTo>
                  <a:lnTo>
                    <a:pt x="343" y="131"/>
                  </a:lnTo>
                  <a:lnTo>
                    <a:pt x="340" y="131"/>
                  </a:lnTo>
                  <a:lnTo>
                    <a:pt x="338" y="133"/>
                  </a:lnTo>
                  <a:lnTo>
                    <a:pt x="336" y="133"/>
                  </a:lnTo>
                  <a:lnTo>
                    <a:pt x="333" y="136"/>
                  </a:lnTo>
                  <a:lnTo>
                    <a:pt x="331" y="136"/>
                  </a:lnTo>
                  <a:lnTo>
                    <a:pt x="329" y="136"/>
                  </a:lnTo>
                  <a:lnTo>
                    <a:pt x="326" y="133"/>
                  </a:lnTo>
                  <a:lnTo>
                    <a:pt x="317" y="136"/>
                  </a:lnTo>
                  <a:lnTo>
                    <a:pt x="305" y="138"/>
                  </a:lnTo>
                  <a:lnTo>
                    <a:pt x="296" y="138"/>
                  </a:lnTo>
                  <a:lnTo>
                    <a:pt x="286" y="140"/>
                  </a:lnTo>
                  <a:lnTo>
                    <a:pt x="277" y="140"/>
                  </a:lnTo>
                  <a:lnTo>
                    <a:pt x="268" y="143"/>
                  </a:lnTo>
                  <a:lnTo>
                    <a:pt x="258" y="147"/>
                  </a:lnTo>
                  <a:lnTo>
                    <a:pt x="251" y="152"/>
                  </a:lnTo>
                  <a:lnTo>
                    <a:pt x="246" y="154"/>
                  </a:lnTo>
                  <a:lnTo>
                    <a:pt x="239" y="154"/>
                  </a:lnTo>
                  <a:lnTo>
                    <a:pt x="235" y="157"/>
                  </a:lnTo>
                  <a:lnTo>
                    <a:pt x="230" y="157"/>
                  </a:lnTo>
                  <a:lnTo>
                    <a:pt x="223" y="159"/>
                  </a:lnTo>
                  <a:lnTo>
                    <a:pt x="218" y="161"/>
                  </a:lnTo>
                  <a:lnTo>
                    <a:pt x="214" y="164"/>
                  </a:lnTo>
                  <a:lnTo>
                    <a:pt x="209" y="166"/>
                  </a:lnTo>
                  <a:lnTo>
                    <a:pt x="202" y="173"/>
                  </a:lnTo>
                  <a:lnTo>
                    <a:pt x="195" y="178"/>
                  </a:lnTo>
                  <a:lnTo>
                    <a:pt x="188" y="183"/>
                  </a:lnTo>
                  <a:lnTo>
                    <a:pt x="183" y="187"/>
                  </a:lnTo>
                  <a:lnTo>
                    <a:pt x="176" y="194"/>
                  </a:lnTo>
                  <a:lnTo>
                    <a:pt x="169" y="199"/>
                  </a:lnTo>
                  <a:lnTo>
                    <a:pt x="164" y="204"/>
                  </a:lnTo>
                  <a:lnTo>
                    <a:pt x="157" y="211"/>
                  </a:lnTo>
                  <a:lnTo>
                    <a:pt x="153" y="213"/>
                  </a:lnTo>
                  <a:lnTo>
                    <a:pt x="150" y="213"/>
                  </a:lnTo>
                  <a:lnTo>
                    <a:pt x="146" y="215"/>
                  </a:lnTo>
                  <a:lnTo>
                    <a:pt x="141" y="220"/>
                  </a:lnTo>
                  <a:lnTo>
                    <a:pt x="139" y="220"/>
                  </a:lnTo>
                  <a:lnTo>
                    <a:pt x="134" y="222"/>
                  </a:lnTo>
                  <a:lnTo>
                    <a:pt x="129" y="225"/>
                  </a:lnTo>
                  <a:lnTo>
                    <a:pt x="125" y="225"/>
                  </a:lnTo>
                  <a:lnTo>
                    <a:pt x="115" y="229"/>
                  </a:lnTo>
                  <a:lnTo>
                    <a:pt x="108" y="232"/>
                  </a:lnTo>
                  <a:lnTo>
                    <a:pt x="99" y="234"/>
                  </a:lnTo>
                  <a:lnTo>
                    <a:pt x="89" y="234"/>
                  </a:lnTo>
                  <a:lnTo>
                    <a:pt x="80" y="236"/>
                  </a:lnTo>
                  <a:lnTo>
                    <a:pt x="71" y="239"/>
                  </a:lnTo>
                  <a:lnTo>
                    <a:pt x="64" y="241"/>
                  </a:lnTo>
                  <a:lnTo>
                    <a:pt x="54" y="246"/>
                  </a:lnTo>
                  <a:lnTo>
                    <a:pt x="50" y="248"/>
                  </a:lnTo>
                  <a:lnTo>
                    <a:pt x="45" y="251"/>
                  </a:lnTo>
                  <a:lnTo>
                    <a:pt x="43" y="255"/>
                  </a:lnTo>
                  <a:lnTo>
                    <a:pt x="38" y="260"/>
                  </a:lnTo>
                  <a:lnTo>
                    <a:pt x="36" y="265"/>
                  </a:lnTo>
                  <a:lnTo>
                    <a:pt x="33" y="269"/>
                  </a:lnTo>
                  <a:lnTo>
                    <a:pt x="31" y="272"/>
                  </a:lnTo>
                  <a:lnTo>
                    <a:pt x="26" y="276"/>
                  </a:lnTo>
                  <a:lnTo>
                    <a:pt x="24" y="279"/>
                  </a:lnTo>
                  <a:lnTo>
                    <a:pt x="21" y="283"/>
                  </a:lnTo>
                  <a:lnTo>
                    <a:pt x="19" y="286"/>
                  </a:lnTo>
                  <a:lnTo>
                    <a:pt x="17" y="288"/>
                  </a:lnTo>
                  <a:lnTo>
                    <a:pt x="14" y="293"/>
                  </a:lnTo>
                  <a:lnTo>
                    <a:pt x="12" y="295"/>
                  </a:lnTo>
                  <a:lnTo>
                    <a:pt x="7" y="297"/>
                  </a:lnTo>
                  <a:lnTo>
                    <a:pt x="5" y="297"/>
                  </a:lnTo>
                  <a:lnTo>
                    <a:pt x="3" y="297"/>
                  </a:lnTo>
                  <a:lnTo>
                    <a:pt x="0" y="297"/>
                  </a:lnTo>
                  <a:lnTo>
                    <a:pt x="0" y="295"/>
                  </a:lnTo>
                  <a:lnTo>
                    <a:pt x="0" y="293"/>
                  </a:lnTo>
                  <a:lnTo>
                    <a:pt x="0" y="290"/>
                  </a:lnTo>
                  <a:lnTo>
                    <a:pt x="0" y="288"/>
                  </a:lnTo>
                  <a:lnTo>
                    <a:pt x="0" y="283"/>
                  </a:lnTo>
                  <a:lnTo>
                    <a:pt x="0" y="281"/>
                  </a:lnTo>
                  <a:lnTo>
                    <a:pt x="3" y="279"/>
                  </a:lnTo>
                  <a:lnTo>
                    <a:pt x="5" y="274"/>
                  </a:lnTo>
                  <a:lnTo>
                    <a:pt x="7" y="269"/>
                  </a:lnTo>
                  <a:lnTo>
                    <a:pt x="10" y="267"/>
                  </a:lnTo>
                  <a:lnTo>
                    <a:pt x="12" y="262"/>
                  </a:lnTo>
                  <a:lnTo>
                    <a:pt x="14" y="258"/>
                  </a:lnTo>
                  <a:lnTo>
                    <a:pt x="17" y="253"/>
                  </a:lnTo>
                  <a:lnTo>
                    <a:pt x="19" y="251"/>
                  </a:lnTo>
                  <a:lnTo>
                    <a:pt x="24" y="246"/>
                  </a:lnTo>
                  <a:lnTo>
                    <a:pt x="29" y="241"/>
                  </a:lnTo>
                  <a:lnTo>
                    <a:pt x="33" y="236"/>
                  </a:lnTo>
                  <a:lnTo>
                    <a:pt x="36" y="229"/>
                  </a:lnTo>
                  <a:lnTo>
                    <a:pt x="40" y="225"/>
                  </a:lnTo>
                  <a:lnTo>
                    <a:pt x="43" y="220"/>
                  </a:lnTo>
                  <a:lnTo>
                    <a:pt x="47" y="213"/>
                  </a:lnTo>
                  <a:lnTo>
                    <a:pt x="50" y="208"/>
                  </a:lnTo>
                  <a:lnTo>
                    <a:pt x="50" y="206"/>
                  </a:lnTo>
                  <a:lnTo>
                    <a:pt x="50" y="206"/>
                  </a:lnTo>
                  <a:lnTo>
                    <a:pt x="47" y="206"/>
                  </a:lnTo>
                  <a:lnTo>
                    <a:pt x="47" y="206"/>
                  </a:lnTo>
                  <a:lnTo>
                    <a:pt x="47" y="206"/>
                  </a:lnTo>
                  <a:lnTo>
                    <a:pt x="47" y="206"/>
                  </a:lnTo>
                  <a:lnTo>
                    <a:pt x="45" y="204"/>
                  </a:lnTo>
                  <a:lnTo>
                    <a:pt x="45" y="204"/>
                  </a:lnTo>
                  <a:lnTo>
                    <a:pt x="45" y="201"/>
                  </a:lnTo>
                  <a:lnTo>
                    <a:pt x="47" y="199"/>
                  </a:lnTo>
                  <a:lnTo>
                    <a:pt x="50" y="197"/>
                  </a:lnTo>
                  <a:lnTo>
                    <a:pt x="52" y="197"/>
                  </a:lnTo>
                  <a:lnTo>
                    <a:pt x="54" y="194"/>
                  </a:lnTo>
                  <a:lnTo>
                    <a:pt x="57" y="192"/>
                  </a:lnTo>
                  <a:lnTo>
                    <a:pt x="57" y="190"/>
                  </a:lnTo>
                  <a:lnTo>
                    <a:pt x="54" y="187"/>
                  </a:lnTo>
                  <a:lnTo>
                    <a:pt x="57" y="185"/>
                  </a:lnTo>
                  <a:lnTo>
                    <a:pt x="59" y="180"/>
                  </a:lnTo>
                  <a:lnTo>
                    <a:pt x="61" y="178"/>
                  </a:lnTo>
                  <a:lnTo>
                    <a:pt x="64" y="176"/>
                  </a:lnTo>
                  <a:lnTo>
                    <a:pt x="68" y="171"/>
                  </a:lnTo>
                  <a:lnTo>
                    <a:pt x="71" y="169"/>
                  </a:lnTo>
                  <a:lnTo>
                    <a:pt x="73" y="166"/>
                  </a:lnTo>
                  <a:lnTo>
                    <a:pt x="75" y="161"/>
                  </a:lnTo>
                  <a:lnTo>
                    <a:pt x="82" y="159"/>
                  </a:lnTo>
                  <a:lnTo>
                    <a:pt x="89" y="157"/>
                  </a:lnTo>
                  <a:lnTo>
                    <a:pt x="96" y="152"/>
                  </a:lnTo>
                  <a:lnTo>
                    <a:pt x="104" y="147"/>
                  </a:lnTo>
                  <a:lnTo>
                    <a:pt x="111" y="145"/>
                  </a:lnTo>
                  <a:lnTo>
                    <a:pt x="118" y="140"/>
                  </a:lnTo>
                  <a:lnTo>
                    <a:pt x="125" y="136"/>
                  </a:lnTo>
                  <a:lnTo>
                    <a:pt x="132" y="133"/>
                  </a:lnTo>
                  <a:lnTo>
                    <a:pt x="134" y="131"/>
                  </a:lnTo>
                  <a:lnTo>
                    <a:pt x="134" y="129"/>
                  </a:lnTo>
                  <a:lnTo>
                    <a:pt x="136" y="126"/>
                  </a:lnTo>
                  <a:lnTo>
                    <a:pt x="139" y="126"/>
                  </a:lnTo>
                  <a:lnTo>
                    <a:pt x="141" y="124"/>
                  </a:lnTo>
                  <a:lnTo>
                    <a:pt x="143" y="124"/>
                  </a:lnTo>
                  <a:lnTo>
                    <a:pt x="146" y="122"/>
                  </a:lnTo>
                  <a:lnTo>
                    <a:pt x="148" y="119"/>
                  </a:lnTo>
                  <a:lnTo>
                    <a:pt x="153" y="122"/>
                  </a:lnTo>
                  <a:lnTo>
                    <a:pt x="155" y="124"/>
                  </a:lnTo>
                  <a:lnTo>
                    <a:pt x="157" y="122"/>
                  </a:lnTo>
                  <a:lnTo>
                    <a:pt x="160" y="119"/>
                  </a:lnTo>
                  <a:lnTo>
                    <a:pt x="162" y="119"/>
                  </a:lnTo>
                  <a:lnTo>
                    <a:pt x="164" y="117"/>
                  </a:lnTo>
                  <a:lnTo>
                    <a:pt x="169" y="117"/>
                  </a:lnTo>
                  <a:lnTo>
                    <a:pt x="171" y="119"/>
                  </a:lnTo>
                  <a:lnTo>
                    <a:pt x="174" y="119"/>
                  </a:lnTo>
                  <a:lnTo>
                    <a:pt x="179" y="119"/>
                  </a:lnTo>
                  <a:lnTo>
                    <a:pt x="181" y="119"/>
                  </a:lnTo>
                  <a:lnTo>
                    <a:pt x="186" y="119"/>
                  </a:lnTo>
                  <a:lnTo>
                    <a:pt x="188" y="122"/>
                  </a:lnTo>
                  <a:lnTo>
                    <a:pt x="190" y="122"/>
                  </a:lnTo>
                  <a:lnTo>
                    <a:pt x="195" y="124"/>
                  </a:lnTo>
                  <a:lnTo>
                    <a:pt x="197" y="124"/>
                  </a:lnTo>
                  <a:lnTo>
                    <a:pt x="200" y="124"/>
                  </a:lnTo>
                  <a:lnTo>
                    <a:pt x="200" y="124"/>
                  </a:lnTo>
                  <a:lnTo>
                    <a:pt x="202" y="124"/>
                  </a:lnTo>
                  <a:lnTo>
                    <a:pt x="202" y="124"/>
                  </a:lnTo>
                  <a:lnTo>
                    <a:pt x="204" y="126"/>
                  </a:lnTo>
                  <a:lnTo>
                    <a:pt x="204" y="126"/>
                  </a:lnTo>
                  <a:lnTo>
                    <a:pt x="204" y="129"/>
                  </a:lnTo>
                  <a:lnTo>
                    <a:pt x="207" y="129"/>
                  </a:lnTo>
                  <a:lnTo>
                    <a:pt x="207" y="131"/>
                  </a:lnTo>
                  <a:lnTo>
                    <a:pt x="202" y="131"/>
                  </a:lnTo>
                  <a:lnTo>
                    <a:pt x="200" y="131"/>
                  </a:lnTo>
                  <a:lnTo>
                    <a:pt x="195" y="131"/>
                  </a:lnTo>
                  <a:lnTo>
                    <a:pt x="193" y="131"/>
                  </a:lnTo>
                  <a:lnTo>
                    <a:pt x="188" y="129"/>
                  </a:lnTo>
                  <a:lnTo>
                    <a:pt x="186" y="126"/>
                  </a:lnTo>
                  <a:lnTo>
                    <a:pt x="183" y="126"/>
                  </a:lnTo>
                  <a:lnTo>
                    <a:pt x="179" y="124"/>
                  </a:lnTo>
                  <a:lnTo>
                    <a:pt x="179" y="126"/>
                  </a:lnTo>
                  <a:lnTo>
                    <a:pt x="179" y="126"/>
                  </a:lnTo>
                  <a:lnTo>
                    <a:pt x="176" y="126"/>
                  </a:lnTo>
                  <a:lnTo>
                    <a:pt x="176" y="129"/>
                  </a:lnTo>
                  <a:lnTo>
                    <a:pt x="176" y="129"/>
                  </a:lnTo>
                  <a:lnTo>
                    <a:pt x="174" y="129"/>
                  </a:lnTo>
                  <a:lnTo>
                    <a:pt x="174" y="129"/>
                  </a:lnTo>
                  <a:lnTo>
                    <a:pt x="171" y="129"/>
                  </a:lnTo>
                  <a:lnTo>
                    <a:pt x="169" y="126"/>
                  </a:lnTo>
                  <a:lnTo>
                    <a:pt x="167" y="124"/>
                  </a:lnTo>
                  <a:lnTo>
                    <a:pt x="164" y="124"/>
                  </a:lnTo>
                  <a:lnTo>
                    <a:pt x="162" y="126"/>
                  </a:lnTo>
                  <a:lnTo>
                    <a:pt x="160" y="126"/>
                  </a:lnTo>
                  <a:lnTo>
                    <a:pt x="157" y="129"/>
                  </a:lnTo>
                  <a:lnTo>
                    <a:pt x="155" y="129"/>
                  </a:lnTo>
                  <a:lnTo>
                    <a:pt x="150" y="129"/>
                  </a:lnTo>
                  <a:lnTo>
                    <a:pt x="148" y="129"/>
                  </a:lnTo>
                  <a:lnTo>
                    <a:pt x="148" y="129"/>
                  </a:lnTo>
                  <a:lnTo>
                    <a:pt x="146" y="131"/>
                  </a:lnTo>
                  <a:lnTo>
                    <a:pt x="143" y="131"/>
                  </a:lnTo>
                  <a:lnTo>
                    <a:pt x="141" y="133"/>
                  </a:lnTo>
                  <a:lnTo>
                    <a:pt x="139" y="133"/>
                  </a:lnTo>
                  <a:lnTo>
                    <a:pt x="136" y="133"/>
                  </a:lnTo>
                  <a:lnTo>
                    <a:pt x="136" y="133"/>
                  </a:lnTo>
                  <a:lnTo>
                    <a:pt x="132" y="138"/>
                  </a:lnTo>
                  <a:lnTo>
                    <a:pt x="132" y="140"/>
                  </a:lnTo>
                  <a:lnTo>
                    <a:pt x="127" y="143"/>
                  </a:lnTo>
                  <a:lnTo>
                    <a:pt x="120" y="147"/>
                  </a:lnTo>
                  <a:lnTo>
                    <a:pt x="115" y="150"/>
                  </a:lnTo>
                  <a:lnTo>
                    <a:pt x="108" y="152"/>
                  </a:lnTo>
                  <a:lnTo>
                    <a:pt x="104" y="157"/>
                  </a:lnTo>
                  <a:lnTo>
                    <a:pt x="96" y="159"/>
                  </a:lnTo>
                  <a:lnTo>
                    <a:pt x="92" y="161"/>
                  </a:lnTo>
                  <a:lnTo>
                    <a:pt x="85" y="166"/>
                  </a:lnTo>
                  <a:lnTo>
                    <a:pt x="87" y="166"/>
                  </a:lnTo>
                  <a:lnTo>
                    <a:pt x="87" y="166"/>
                  </a:lnTo>
                  <a:lnTo>
                    <a:pt x="87" y="166"/>
                  </a:lnTo>
                  <a:lnTo>
                    <a:pt x="89" y="169"/>
                  </a:lnTo>
                  <a:lnTo>
                    <a:pt x="89" y="169"/>
                  </a:lnTo>
                  <a:lnTo>
                    <a:pt x="89" y="169"/>
                  </a:lnTo>
                  <a:lnTo>
                    <a:pt x="92" y="169"/>
                  </a:lnTo>
                  <a:lnTo>
                    <a:pt x="92" y="169"/>
                  </a:lnTo>
                  <a:lnTo>
                    <a:pt x="92" y="169"/>
                  </a:lnTo>
                  <a:lnTo>
                    <a:pt x="92" y="171"/>
                  </a:lnTo>
                  <a:lnTo>
                    <a:pt x="92" y="171"/>
                  </a:lnTo>
                  <a:lnTo>
                    <a:pt x="92" y="173"/>
                  </a:lnTo>
                  <a:lnTo>
                    <a:pt x="89" y="173"/>
                  </a:lnTo>
                  <a:lnTo>
                    <a:pt x="89" y="173"/>
                  </a:lnTo>
                  <a:lnTo>
                    <a:pt x="89" y="176"/>
                  </a:lnTo>
                  <a:lnTo>
                    <a:pt x="87" y="176"/>
                  </a:lnTo>
                  <a:lnTo>
                    <a:pt x="87" y="176"/>
                  </a:lnTo>
                  <a:lnTo>
                    <a:pt x="85" y="173"/>
                  </a:lnTo>
                  <a:lnTo>
                    <a:pt x="85" y="173"/>
                  </a:lnTo>
                  <a:lnTo>
                    <a:pt x="85" y="173"/>
                  </a:lnTo>
                  <a:lnTo>
                    <a:pt x="85" y="171"/>
                  </a:lnTo>
                  <a:lnTo>
                    <a:pt x="85" y="169"/>
                  </a:lnTo>
                  <a:lnTo>
                    <a:pt x="85" y="169"/>
                  </a:lnTo>
                  <a:lnTo>
                    <a:pt x="82" y="166"/>
                  </a:lnTo>
                  <a:lnTo>
                    <a:pt x="80" y="169"/>
                  </a:lnTo>
                  <a:lnTo>
                    <a:pt x="78" y="171"/>
                  </a:lnTo>
                  <a:lnTo>
                    <a:pt x="75" y="173"/>
                  </a:lnTo>
                  <a:lnTo>
                    <a:pt x="73" y="176"/>
                  </a:lnTo>
                  <a:lnTo>
                    <a:pt x="73" y="178"/>
                  </a:lnTo>
                  <a:lnTo>
                    <a:pt x="71" y="180"/>
                  </a:lnTo>
                  <a:lnTo>
                    <a:pt x="68" y="180"/>
                  </a:lnTo>
                  <a:lnTo>
                    <a:pt x="66" y="180"/>
                  </a:lnTo>
                  <a:lnTo>
                    <a:pt x="64" y="180"/>
                  </a:lnTo>
                  <a:lnTo>
                    <a:pt x="64" y="180"/>
                  </a:lnTo>
                  <a:lnTo>
                    <a:pt x="64" y="183"/>
                  </a:lnTo>
                  <a:lnTo>
                    <a:pt x="61" y="183"/>
                  </a:lnTo>
                  <a:lnTo>
                    <a:pt x="61" y="183"/>
                  </a:lnTo>
                  <a:lnTo>
                    <a:pt x="61" y="185"/>
                  </a:lnTo>
                  <a:lnTo>
                    <a:pt x="61" y="185"/>
                  </a:lnTo>
                  <a:lnTo>
                    <a:pt x="61" y="187"/>
                  </a:lnTo>
                  <a:lnTo>
                    <a:pt x="61" y="187"/>
                  </a:lnTo>
                  <a:lnTo>
                    <a:pt x="64" y="187"/>
                  </a:lnTo>
                  <a:lnTo>
                    <a:pt x="64" y="187"/>
                  </a:lnTo>
                  <a:lnTo>
                    <a:pt x="64" y="185"/>
                  </a:lnTo>
                  <a:lnTo>
                    <a:pt x="66" y="185"/>
                  </a:lnTo>
                  <a:lnTo>
                    <a:pt x="66" y="185"/>
                  </a:lnTo>
                  <a:lnTo>
                    <a:pt x="66" y="185"/>
                  </a:lnTo>
                  <a:lnTo>
                    <a:pt x="68" y="185"/>
                  </a:lnTo>
                  <a:lnTo>
                    <a:pt x="68" y="185"/>
                  </a:lnTo>
                  <a:lnTo>
                    <a:pt x="71" y="185"/>
                  </a:lnTo>
                  <a:lnTo>
                    <a:pt x="71" y="185"/>
                  </a:lnTo>
                  <a:lnTo>
                    <a:pt x="71" y="185"/>
                  </a:lnTo>
                  <a:lnTo>
                    <a:pt x="71" y="187"/>
                  </a:lnTo>
                  <a:lnTo>
                    <a:pt x="71" y="187"/>
                  </a:lnTo>
                  <a:lnTo>
                    <a:pt x="71" y="187"/>
                  </a:lnTo>
                  <a:lnTo>
                    <a:pt x="71" y="187"/>
                  </a:lnTo>
                  <a:lnTo>
                    <a:pt x="71" y="187"/>
                  </a:lnTo>
                  <a:lnTo>
                    <a:pt x="71" y="190"/>
                  </a:lnTo>
                  <a:lnTo>
                    <a:pt x="71" y="190"/>
                  </a:lnTo>
                  <a:lnTo>
                    <a:pt x="68" y="190"/>
                  </a:lnTo>
                  <a:lnTo>
                    <a:pt x="68" y="190"/>
                  </a:lnTo>
                  <a:lnTo>
                    <a:pt x="68" y="190"/>
                  </a:lnTo>
                  <a:lnTo>
                    <a:pt x="68" y="190"/>
                  </a:lnTo>
                  <a:lnTo>
                    <a:pt x="66" y="190"/>
                  </a:lnTo>
                  <a:lnTo>
                    <a:pt x="66" y="190"/>
                  </a:lnTo>
                  <a:lnTo>
                    <a:pt x="64" y="190"/>
                  </a:lnTo>
                  <a:lnTo>
                    <a:pt x="61" y="192"/>
                  </a:lnTo>
                  <a:lnTo>
                    <a:pt x="61" y="194"/>
                  </a:lnTo>
                  <a:lnTo>
                    <a:pt x="59" y="197"/>
                  </a:lnTo>
                  <a:lnTo>
                    <a:pt x="59" y="199"/>
                  </a:lnTo>
                  <a:lnTo>
                    <a:pt x="57" y="204"/>
                  </a:lnTo>
                  <a:lnTo>
                    <a:pt x="57" y="206"/>
                  </a:lnTo>
                  <a:lnTo>
                    <a:pt x="57" y="208"/>
                  </a:lnTo>
                  <a:lnTo>
                    <a:pt x="54" y="211"/>
                  </a:lnTo>
                  <a:lnTo>
                    <a:pt x="57" y="213"/>
                  </a:lnTo>
                  <a:lnTo>
                    <a:pt x="57" y="213"/>
                  </a:lnTo>
                  <a:lnTo>
                    <a:pt x="59" y="215"/>
                  </a:lnTo>
                  <a:lnTo>
                    <a:pt x="59" y="215"/>
                  </a:lnTo>
                  <a:lnTo>
                    <a:pt x="59" y="218"/>
                  </a:lnTo>
                  <a:lnTo>
                    <a:pt x="61" y="218"/>
                  </a:lnTo>
                  <a:lnTo>
                    <a:pt x="61" y="218"/>
                  </a:lnTo>
                  <a:lnTo>
                    <a:pt x="64" y="218"/>
                  </a:lnTo>
                  <a:lnTo>
                    <a:pt x="64" y="225"/>
                  </a:lnTo>
                  <a:lnTo>
                    <a:pt x="64" y="225"/>
                  </a:lnTo>
                  <a:lnTo>
                    <a:pt x="61" y="225"/>
                  </a:lnTo>
                  <a:lnTo>
                    <a:pt x="61" y="225"/>
                  </a:lnTo>
                  <a:lnTo>
                    <a:pt x="59" y="225"/>
                  </a:lnTo>
                  <a:lnTo>
                    <a:pt x="59" y="222"/>
                  </a:lnTo>
                  <a:lnTo>
                    <a:pt x="59" y="222"/>
                  </a:lnTo>
                  <a:lnTo>
                    <a:pt x="57" y="220"/>
                  </a:lnTo>
                  <a:lnTo>
                    <a:pt x="57" y="220"/>
                  </a:lnTo>
                  <a:lnTo>
                    <a:pt x="54" y="222"/>
                  </a:lnTo>
                  <a:lnTo>
                    <a:pt x="52" y="225"/>
                  </a:lnTo>
                  <a:lnTo>
                    <a:pt x="52" y="229"/>
                  </a:lnTo>
                  <a:lnTo>
                    <a:pt x="52" y="234"/>
                  </a:lnTo>
                  <a:lnTo>
                    <a:pt x="52" y="239"/>
                  </a:lnTo>
                  <a:lnTo>
                    <a:pt x="50" y="239"/>
                  </a:lnTo>
                  <a:lnTo>
                    <a:pt x="47" y="239"/>
                  </a:lnTo>
                  <a:lnTo>
                    <a:pt x="43" y="236"/>
                  </a:lnTo>
                  <a:lnTo>
                    <a:pt x="40" y="236"/>
                  </a:lnTo>
                  <a:lnTo>
                    <a:pt x="40" y="236"/>
                  </a:lnTo>
                  <a:lnTo>
                    <a:pt x="40" y="239"/>
                  </a:lnTo>
                  <a:lnTo>
                    <a:pt x="38" y="239"/>
                  </a:lnTo>
                  <a:lnTo>
                    <a:pt x="38" y="241"/>
                  </a:lnTo>
                  <a:lnTo>
                    <a:pt x="38" y="244"/>
                  </a:lnTo>
                  <a:lnTo>
                    <a:pt x="38" y="244"/>
                  </a:lnTo>
                  <a:lnTo>
                    <a:pt x="38" y="246"/>
                  </a:lnTo>
                  <a:lnTo>
                    <a:pt x="31" y="253"/>
                  </a:lnTo>
                  <a:lnTo>
                    <a:pt x="26" y="253"/>
                  </a:lnTo>
                  <a:lnTo>
                    <a:pt x="24" y="253"/>
                  </a:lnTo>
                  <a:lnTo>
                    <a:pt x="24" y="255"/>
                  </a:lnTo>
                  <a:lnTo>
                    <a:pt x="21" y="260"/>
                  </a:lnTo>
                  <a:lnTo>
                    <a:pt x="19" y="262"/>
                  </a:lnTo>
                  <a:lnTo>
                    <a:pt x="17" y="265"/>
                  </a:lnTo>
                  <a:lnTo>
                    <a:pt x="17" y="267"/>
                  </a:lnTo>
                  <a:lnTo>
                    <a:pt x="12" y="267"/>
                  </a:lnTo>
                  <a:lnTo>
                    <a:pt x="12" y="269"/>
                  </a:lnTo>
                  <a:lnTo>
                    <a:pt x="10" y="274"/>
                  </a:lnTo>
                  <a:lnTo>
                    <a:pt x="7" y="276"/>
                  </a:lnTo>
                  <a:lnTo>
                    <a:pt x="7" y="281"/>
                  </a:lnTo>
                  <a:lnTo>
                    <a:pt x="5" y="283"/>
                  </a:lnTo>
                  <a:lnTo>
                    <a:pt x="5" y="286"/>
                  </a:lnTo>
                  <a:lnTo>
                    <a:pt x="5" y="290"/>
                  </a:lnTo>
                  <a:lnTo>
                    <a:pt x="5" y="293"/>
                  </a:lnTo>
                  <a:lnTo>
                    <a:pt x="7" y="293"/>
                  </a:lnTo>
                  <a:lnTo>
                    <a:pt x="10" y="290"/>
                  </a:lnTo>
                  <a:lnTo>
                    <a:pt x="12" y="288"/>
                  </a:lnTo>
                  <a:lnTo>
                    <a:pt x="12" y="286"/>
                  </a:lnTo>
                  <a:lnTo>
                    <a:pt x="14" y="283"/>
                  </a:lnTo>
                  <a:lnTo>
                    <a:pt x="14" y="281"/>
                  </a:lnTo>
                  <a:lnTo>
                    <a:pt x="17" y="279"/>
                  </a:lnTo>
                  <a:lnTo>
                    <a:pt x="19" y="276"/>
                  </a:lnTo>
                  <a:lnTo>
                    <a:pt x="24" y="269"/>
                  </a:lnTo>
                  <a:lnTo>
                    <a:pt x="29" y="262"/>
                  </a:lnTo>
                  <a:lnTo>
                    <a:pt x="33" y="255"/>
                  </a:lnTo>
                  <a:lnTo>
                    <a:pt x="40" y="251"/>
                  </a:lnTo>
                  <a:lnTo>
                    <a:pt x="47" y="244"/>
                  </a:lnTo>
                  <a:lnTo>
                    <a:pt x="54" y="241"/>
                  </a:lnTo>
                  <a:lnTo>
                    <a:pt x="61" y="236"/>
                  </a:lnTo>
                  <a:lnTo>
                    <a:pt x="68" y="234"/>
                  </a:lnTo>
                  <a:lnTo>
                    <a:pt x="68" y="232"/>
                  </a:lnTo>
                  <a:lnTo>
                    <a:pt x="66" y="232"/>
                  </a:lnTo>
                  <a:lnTo>
                    <a:pt x="66" y="229"/>
                  </a:lnTo>
                  <a:lnTo>
                    <a:pt x="66" y="229"/>
                  </a:lnTo>
                  <a:lnTo>
                    <a:pt x="68" y="227"/>
                  </a:lnTo>
                  <a:lnTo>
                    <a:pt x="68" y="225"/>
                  </a:lnTo>
                  <a:lnTo>
                    <a:pt x="68" y="225"/>
                  </a:lnTo>
                  <a:lnTo>
                    <a:pt x="68" y="222"/>
                  </a:lnTo>
                  <a:lnTo>
                    <a:pt x="68" y="222"/>
                  </a:lnTo>
                  <a:lnTo>
                    <a:pt x="68" y="222"/>
                  </a:lnTo>
                  <a:lnTo>
                    <a:pt x="71" y="220"/>
                  </a:lnTo>
                  <a:lnTo>
                    <a:pt x="71" y="220"/>
                  </a:lnTo>
                  <a:lnTo>
                    <a:pt x="71" y="220"/>
                  </a:lnTo>
                  <a:lnTo>
                    <a:pt x="73" y="220"/>
                  </a:lnTo>
                  <a:lnTo>
                    <a:pt x="73" y="220"/>
                  </a:lnTo>
                  <a:lnTo>
                    <a:pt x="73" y="220"/>
                  </a:lnTo>
                  <a:lnTo>
                    <a:pt x="75" y="222"/>
                  </a:lnTo>
                  <a:lnTo>
                    <a:pt x="75" y="222"/>
                  </a:lnTo>
                  <a:lnTo>
                    <a:pt x="75" y="225"/>
                  </a:lnTo>
                  <a:lnTo>
                    <a:pt x="75" y="225"/>
                  </a:lnTo>
                  <a:lnTo>
                    <a:pt x="73" y="227"/>
                  </a:lnTo>
                  <a:lnTo>
                    <a:pt x="73" y="227"/>
                  </a:lnTo>
                  <a:lnTo>
                    <a:pt x="73" y="229"/>
                  </a:lnTo>
                  <a:lnTo>
                    <a:pt x="73" y="229"/>
                  </a:lnTo>
                  <a:lnTo>
                    <a:pt x="80" y="229"/>
                  </a:lnTo>
                  <a:lnTo>
                    <a:pt x="89" y="229"/>
                  </a:lnTo>
                  <a:lnTo>
                    <a:pt x="96" y="227"/>
                  </a:lnTo>
                  <a:lnTo>
                    <a:pt x="104" y="227"/>
                  </a:lnTo>
                  <a:lnTo>
                    <a:pt x="111" y="225"/>
                  </a:lnTo>
                  <a:lnTo>
                    <a:pt x="120" y="222"/>
                  </a:lnTo>
                  <a:lnTo>
                    <a:pt x="127" y="220"/>
                  </a:lnTo>
                  <a:lnTo>
                    <a:pt x="134" y="218"/>
                  </a:lnTo>
                  <a:lnTo>
                    <a:pt x="136" y="215"/>
                  </a:lnTo>
                  <a:lnTo>
                    <a:pt x="139" y="215"/>
                  </a:lnTo>
                  <a:lnTo>
                    <a:pt x="139" y="213"/>
                  </a:lnTo>
                  <a:lnTo>
                    <a:pt x="141" y="211"/>
                  </a:lnTo>
                  <a:lnTo>
                    <a:pt x="143" y="211"/>
                  </a:lnTo>
                  <a:lnTo>
                    <a:pt x="143" y="211"/>
                  </a:lnTo>
                  <a:lnTo>
                    <a:pt x="146" y="208"/>
                  </a:lnTo>
                  <a:lnTo>
                    <a:pt x="148" y="208"/>
                  </a:lnTo>
                  <a:lnTo>
                    <a:pt x="155" y="201"/>
                  </a:lnTo>
                  <a:lnTo>
                    <a:pt x="162" y="197"/>
                  </a:lnTo>
                  <a:lnTo>
                    <a:pt x="171" y="190"/>
                  </a:lnTo>
                  <a:lnTo>
                    <a:pt x="179" y="185"/>
                  </a:lnTo>
                  <a:lnTo>
                    <a:pt x="186" y="178"/>
                  </a:lnTo>
                  <a:lnTo>
                    <a:pt x="193" y="173"/>
                  </a:lnTo>
                  <a:lnTo>
                    <a:pt x="200" y="166"/>
                  </a:lnTo>
                  <a:lnTo>
                    <a:pt x="207" y="159"/>
                  </a:lnTo>
                  <a:lnTo>
                    <a:pt x="209" y="157"/>
                  </a:lnTo>
                  <a:lnTo>
                    <a:pt x="211" y="154"/>
                  </a:lnTo>
                  <a:lnTo>
                    <a:pt x="216" y="154"/>
                  </a:lnTo>
                  <a:lnTo>
                    <a:pt x="221" y="152"/>
                  </a:lnTo>
                  <a:lnTo>
                    <a:pt x="225" y="152"/>
                  </a:lnTo>
                  <a:lnTo>
                    <a:pt x="228" y="150"/>
                  </a:lnTo>
                  <a:lnTo>
                    <a:pt x="228" y="147"/>
                  </a:lnTo>
                  <a:lnTo>
                    <a:pt x="225" y="143"/>
                  </a:lnTo>
                  <a:lnTo>
                    <a:pt x="225" y="143"/>
                  </a:lnTo>
                  <a:lnTo>
                    <a:pt x="225" y="140"/>
                  </a:lnTo>
                  <a:lnTo>
                    <a:pt x="225" y="140"/>
                  </a:lnTo>
                  <a:lnTo>
                    <a:pt x="225" y="138"/>
                  </a:lnTo>
                  <a:lnTo>
                    <a:pt x="225" y="138"/>
                  </a:lnTo>
                  <a:lnTo>
                    <a:pt x="228" y="138"/>
                  </a:lnTo>
                  <a:lnTo>
                    <a:pt x="228" y="138"/>
                  </a:lnTo>
                  <a:lnTo>
                    <a:pt x="230" y="138"/>
                  </a:lnTo>
                  <a:lnTo>
                    <a:pt x="232" y="147"/>
                  </a:lnTo>
                  <a:lnTo>
                    <a:pt x="237" y="147"/>
                  </a:lnTo>
                  <a:lnTo>
                    <a:pt x="239" y="147"/>
                  </a:lnTo>
                  <a:lnTo>
                    <a:pt x="244" y="145"/>
                  </a:lnTo>
                  <a:lnTo>
                    <a:pt x="246" y="145"/>
                  </a:lnTo>
                  <a:lnTo>
                    <a:pt x="251" y="143"/>
                  </a:lnTo>
                  <a:lnTo>
                    <a:pt x="254" y="140"/>
                  </a:lnTo>
                  <a:lnTo>
                    <a:pt x="258" y="140"/>
                  </a:lnTo>
                  <a:lnTo>
                    <a:pt x="261" y="138"/>
                  </a:lnTo>
                  <a:lnTo>
                    <a:pt x="258" y="133"/>
                  </a:lnTo>
                  <a:lnTo>
                    <a:pt x="258" y="136"/>
                  </a:lnTo>
                  <a:lnTo>
                    <a:pt x="258" y="136"/>
                  </a:lnTo>
                  <a:lnTo>
                    <a:pt x="258" y="136"/>
                  </a:lnTo>
                  <a:lnTo>
                    <a:pt x="258" y="136"/>
                  </a:lnTo>
                  <a:lnTo>
                    <a:pt x="258" y="136"/>
                  </a:lnTo>
                  <a:lnTo>
                    <a:pt x="258" y="136"/>
                  </a:lnTo>
                  <a:lnTo>
                    <a:pt x="258" y="136"/>
                  </a:lnTo>
                  <a:lnTo>
                    <a:pt x="256" y="136"/>
                  </a:lnTo>
                  <a:lnTo>
                    <a:pt x="256" y="133"/>
                  </a:lnTo>
                  <a:lnTo>
                    <a:pt x="254" y="136"/>
                  </a:lnTo>
                  <a:lnTo>
                    <a:pt x="254" y="136"/>
                  </a:lnTo>
                  <a:lnTo>
                    <a:pt x="254" y="136"/>
                  </a:lnTo>
                  <a:lnTo>
                    <a:pt x="251" y="136"/>
                  </a:lnTo>
                  <a:lnTo>
                    <a:pt x="249" y="136"/>
                  </a:lnTo>
                  <a:lnTo>
                    <a:pt x="249" y="136"/>
                  </a:lnTo>
                  <a:lnTo>
                    <a:pt x="246" y="136"/>
                  </a:lnTo>
                  <a:lnTo>
                    <a:pt x="244" y="136"/>
                  </a:lnTo>
                  <a:lnTo>
                    <a:pt x="244" y="136"/>
                  </a:lnTo>
                  <a:lnTo>
                    <a:pt x="242" y="133"/>
                  </a:lnTo>
                  <a:lnTo>
                    <a:pt x="239" y="131"/>
                  </a:lnTo>
                  <a:lnTo>
                    <a:pt x="239" y="129"/>
                  </a:lnTo>
                  <a:lnTo>
                    <a:pt x="242" y="129"/>
                  </a:lnTo>
                  <a:lnTo>
                    <a:pt x="244" y="129"/>
                  </a:lnTo>
                  <a:lnTo>
                    <a:pt x="246" y="129"/>
                  </a:lnTo>
                  <a:lnTo>
                    <a:pt x="249" y="126"/>
                  </a:lnTo>
                  <a:lnTo>
                    <a:pt x="251" y="126"/>
                  </a:lnTo>
                  <a:lnTo>
                    <a:pt x="251" y="126"/>
                  </a:lnTo>
                  <a:lnTo>
                    <a:pt x="263" y="124"/>
                  </a:lnTo>
                  <a:lnTo>
                    <a:pt x="272" y="124"/>
                  </a:lnTo>
                  <a:lnTo>
                    <a:pt x="282" y="119"/>
                  </a:lnTo>
                  <a:lnTo>
                    <a:pt x="291" y="115"/>
                  </a:lnTo>
                  <a:lnTo>
                    <a:pt x="298" y="112"/>
                  </a:lnTo>
                  <a:lnTo>
                    <a:pt x="307" y="105"/>
                  </a:lnTo>
                  <a:lnTo>
                    <a:pt x="317" y="101"/>
                  </a:lnTo>
                  <a:lnTo>
                    <a:pt x="324" y="96"/>
                  </a:lnTo>
                  <a:lnTo>
                    <a:pt x="329" y="91"/>
                  </a:lnTo>
                  <a:lnTo>
                    <a:pt x="333" y="86"/>
                  </a:lnTo>
                  <a:lnTo>
                    <a:pt x="338" y="82"/>
                  </a:lnTo>
                  <a:lnTo>
                    <a:pt x="343" y="79"/>
                  </a:lnTo>
                  <a:lnTo>
                    <a:pt x="347" y="75"/>
                  </a:lnTo>
                  <a:lnTo>
                    <a:pt x="350" y="72"/>
                  </a:lnTo>
                  <a:lnTo>
                    <a:pt x="352" y="68"/>
                  </a:lnTo>
                  <a:lnTo>
                    <a:pt x="354" y="63"/>
                  </a:lnTo>
                  <a:lnTo>
                    <a:pt x="359" y="58"/>
                  </a:lnTo>
                  <a:lnTo>
                    <a:pt x="364" y="51"/>
                  </a:lnTo>
                  <a:lnTo>
                    <a:pt x="368" y="47"/>
                  </a:lnTo>
                  <a:lnTo>
                    <a:pt x="371" y="42"/>
                  </a:lnTo>
                  <a:lnTo>
                    <a:pt x="373" y="35"/>
                  </a:lnTo>
                  <a:lnTo>
                    <a:pt x="378" y="30"/>
                  </a:lnTo>
                  <a:lnTo>
                    <a:pt x="380" y="26"/>
                  </a:lnTo>
                  <a:lnTo>
                    <a:pt x="385" y="19"/>
                  </a:lnTo>
                  <a:lnTo>
                    <a:pt x="387" y="16"/>
                  </a:lnTo>
                  <a:lnTo>
                    <a:pt x="389" y="11"/>
                  </a:lnTo>
                  <a:lnTo>
                    <a:pt x="392" y="7"/>
                  </a:lnTo>
                  <a:lnTo>
                    <a:pt x="394" y="4"/>
                  </a:lnTo>
                  <a:lnTo>
                    <a:pt x="399" y="0"/>
                  </a:lnTo>
                  <a:lnTo>
                    <a:pt x="401" y="0"/>
                  </a:lnTo>
                  <a:lnTo>
                    <a:pt x="406" y="2"/>
                  </a:lnTo>
                  <a:lnTo>
                    <a:pt x="408" y="7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118" name="Freeform 14"/>
            <p:cNvSpPr>
              <a:spLocks/>
            </p:cNvSpPr>
            <p:nvPr/>
          </p:nvSpPr>
          <p:spPr bwMode="auto">
            <a:xfrm>
              <a:off x="3204" y="1231"/>
              <a:ext cx="256" cy="169"/>
            </a:xfrm>
            <a:custGeom>
              <a:avLst/>
              <a:gdLst/>
              <a:ahLst/>
              <a:cxnLst>
                <a:cxn ang="0">
                  <a:pos x="190" y="7"/>
                </a:cxn>
                <a:cxn ang="0">
                  <a:pos x="174" y="0"/>
                </a:cxn>
                <a:cxn ang="0">
                  <a:pos x="171" y="5"/>
                </a:cxn>
                <a:cxn ang="0">
                  <a:pos x="162" y="0"/>
                </a:cxn>
                <a:cxn ang="0">
                  <a:pos x="150" y="5"/>
                </a:cxn>
                <a:cxn ang="0">
                  <a:pos x="138" y="7"/>
                </a:cxn>
                <a:cxn ang="0">
                  <a:pos x="127" y="14"/>
                </a:cxn>
                <a:cxn ang="0">
                  <a:pos x="103" y="28"/>
                </a:cxn>
                <a:cxn ang="0">
                  <a:pos x="82" y="42"/>
                </a:cxn>
                <a:cxn ang="0">
                  <a:pos x="84" y="45"/>
                </a:cxn>
                <a:cxn ang="0">
                  <a:pos x="87" y="47"/>
                </a:cxn>
                <a:cxn ang="0">
                  <a:pos x="82" y="52"/>
                </a:cxn>
                <a:cxn ang="0">
                  <a:pos x="80" y="47"/>
                </a:cxn>
                <a:cxn ang="0">
                  <a:pos x="73" y="47"/>
                </a:cxn>
                <a:cxn ang="0">
                  <a:pos x="63" y="56"/>
                </a:cxn>
                <a:cxn ang="0">
                  <a:pos x="56" y="59"/>
                </a:cxn>
                <a:cxn ang="0">
                  <a:pos x="56" y="63"/>
                </a:cxn>
                <a:cxn ang="0">
                  <a:pos x="61" y="61"/>
                </a:cxn>
                <a:cxn ang="0">
                  <a:pos x="66" y="61"/>
                </a:cxn>
                <a:cxn ang="0">
                  <a:pos x="66" y="63"/>
                </a:cxn>
                <a:cxn ang="0">
                  <a:pos x="63" y="66"/>
                </a:cxn>
                <a:cxn ang="0">
                  <a:pos x="59" y="66"/>
                </a:cxn>
                <a:cxn ang="0">
                  <a:pos x="52" y="80"/>
                </a:cxn>
                <a:cxn ang="0">
                  <a:pos x="52" y="89"/>
                </a:cxn>
                <a:cxn ang="0">
                  <a:pos x="56" y="94"/>
                </a:cxn>
                <a:cxn ang="0">
                  <a:pos x="56" y="101"/>
                </a:cxn>
                <a:cxn ang="0">
                  <a:pos x="52" y="96"/>
                </a:cxn>
                <a:cxn ang="0">
                  <a:pos x="47" y="115"/>
                </a:cxn>
                <a:cxn ang="0">
                  <a:pos x="35" y="112"/>
                </a:cxn>
                <a:cxn ang="0">
                  <a:pos x="33" y="120"/>
                </a:cxn>
                <a:cxn ang="0">
                  <a:pos x="19" y="131"/>
                </a:cxn>
                <a:cxn ang="0">
                  <a:pos x="7" y="143"/>
                </a:cxn>
                <a:cxn ang="0">
                  <a:pos x="0" y="159"/>
                </a:cxn>
                <a:cxn ang="0">
                  <a:pos x="5" y="166"/>
                </a:cxn>
                <a:cxn ang="0">
                  <a:pos x="12" y="155"/>
                </a:cxn>
                <a:cxn ang="0">
                  <a:pos x="35" y="127"/>
                </a:cxn>
                <a:cxn ang="0">
                  <a:pos x="63" y="108"/>
                </a:cxn>
                <a:cxn ang="0">
                  <a:pos x="63" y="101"/>
                </a:cxn>
                <a:cxn ang="0">
                  <a:pos x="66" y="96"/>
                </a:cxn>
                <a:cxn ang="0">
                  <a:pos x="68" y="96"/>
                </a:cxn>
                <a:cxn ang="0">
                  <a:pos x="68" y="103"/>
                </a:cxn>
                <a:cxn ang="0">
                  <a:pos x="84" y="105"/>
                </a:cxn>
                <a:cxn ang="0">
                  <a:pos x="122" y="96"/>
                </a:cxn>
                <a:cxn ang="0">
                  <a:pos x="136" y="87"/>
                </a:cxn>
                <a:cxn ang="0">
                  <a:pos x="150" y="77"/>
                </a:cxn>
                <a:cxn ang="0">
                  <a:pos x="188" y="49"/>
                </a:cxn>
                <a:cxn ang="0">
                  <a:pos x="211" y="30"/>
                </a:cxn>
                <a:cxn ang="0">
                  <a:pos x="220" y="19"/>
                </a:cxn>
                <a:cxn ang="0">
                  <a:pos x="220" y="14"/>
                </a:cxn>
                <a:cxn ang="0">
                  <a:pos x="232" y="23"/>
                </a:cxn>
                <a:cxn ang="0">
                  <a:pos x="249" y="16"/>
                </a:cxn>
                <a:cxn ang="0">
                  <a:pos x="253" y="12"/>
                </a:cxn>
                <a:cxn ang="0">
                  <a:pos x="253" y="12"/>
                </a:cxn>
                <a:cxn ang="0">
                  <a:pos x="249" y="12"/>
                </a:cxn>
                <a:cxn ang="0">
                  <a:pos x="239" y="12"/>
                </a:cxn>
              </a:cxnLst>
              <a:rect l="0" t="0" r="r" b="b"/>
              <a:pathLst>
                <a:path w="256" h="169">
                  <a:moveTo>
                    <a:pt x="202" y="5"/>
                  </a:moveTo>
                  <a:lnTo>
                    <a:pt x="202" y="7"/>
                  </a:lnTo>
                  <a:lnTo>
                    <a:pt x="197" y="7"/>
                  </a:lnTo>
                  <a:lnTo>
                    <a:pt x="195" y="7"/>
                  </a:lnTo>
                  <a:lnTo>
                    <a:pt x="190" y="7"/>
                  </a:lnTo>
                  <a:lnTo>
                    <a:pt x="188" y="7"/>
                  </a:lnTo>
                  <a:lnTo>
                    <a:pt x="183" y="5"/>
                  </a:lnTo>
                  <a:lnTo>
                    <a:pt x="181" y="2"/>
                  </a:lnTo>
                  <a:lnTo>
                    <a:pt x="178" y="2"/>
                  </a:lnTo>
                  <a:lnTo>
                    <a:pt x="174" y="0"/>
                  </a:lnTo>
                  <a:lnTo>
                    <a:pt x="174" y="2"/>
                  </a:lnTo>
                  <a:lnTo>
                    <a:pt x="174" y="2"/>
                  </a:lnTo>
                  <a:lnTo>
                    <a:pt x="171" y="2"/>
                  </a:lnTo>
                  <a:lnTo>
                    <a:pt x="171" y="5"/>
                  </a:lnTo>
                  <a:lnTo>
                    <a:pt x="171" y="5"/>
                  </a:lnTo>
                  <a:lnTo>
                    <a:pt x="169" y="5"/>
                  </a:lnTo>
                  <a:lnTo>
                    <a:pt x="169" y="5"/>
                  </a:lnTo>
                  <a:lnTo>
                    <a:pt x="166" y="5"/>
                  </a:lnTo>
                  <a:lnTo>
                    <a:pt x="164" y="2"/>
                  </a:lnTo>
                  <a:lnTo>
                    <a:pt x="162" y="0"/>
                  </a:lnTo>
                  <a:lnTo>
                    <a:pt x="159" y="0"/>
                  </a:lnTo>
                  <a:lnTo>
                    <a:pt x="157" y="2"/>
                  </a:lnTo>
                  <a:lnTo>
                    <a:pt x="155" y="2"/>
                  </a:lnTo>
                  <a:lnTo>
                    <a:pt x="152" y="5"/>
                  </a:lnTo>
                  <a:lnTo>
                    <a:pt x="150" y="5"/>
                  </a:lnTo>
                  <a:lnTo>
                    <a:pt x="145" y="5"/>
                  </a:lnTo>
                  <a:lnTo>
                    <a:pt x="143" y="5"/>
                  </a:lnTo>
                  <a:lnTo>
                    <a:pt x="143" y="5"/>
                  </a:lnTo>
                  <a:lnTo>
                    <a:pt x="141" y="7"/>
                  </a:lnTo>
                  <a:lnTo>
                    <a:pt x="138" y="7"/>
                  </a:lnTo>
                  <a:lnTo>
                    <a:pt x="136" y="9"/>
                  </a:lnTo>
                  <a:lnTo>
                    <a:pt x="134" y="9"/>
                  </a:lnTo>
                  <a:lnTo>
                    <a:pt x="131" y="9"/>
                  </a:lnTo>
                  <a:lnTo>
                    <a:pt x="131" y="9"/>
                  </a:lnTo>
                  <a:lnTo>
                    <a:pt x="127" y="14"/>
                  </a:lnTo>
                  <a:lnTo>
                    <a:pt x="127" y="16"/>
                  </a:lnTo>
                  <a:lnTo>
                    <a:pt x="122" y="19"/>
                  </a:lnTo>
                  <a:lnTo>
                    <a:pt x="115" y="23"/>
                  </a:lnTo>
                  <a:lnTo>
                    <a:pt x="110" y="26"/>
                  </a:lnTo>
                  <a:lnTo>
                    <a:pt x="103" y="28"/>
                  </a:lnTo>
                  <a:lnTo>
                    <a:pt x="99" y="33"/>
                  </a:lnTo>
                  <a:lnTo>
                    <a:pt x="91" y="35"/>
                  </a:lnTo>
                  <a:lnTo>
                    <a:pt x="87" y="37"/>
                  </a:lnTo>
                  <a:lnTo>
                    <a:pt x="80" y="42"/>
                  </a:lnTo>
                  <a:lnTo>
                    <a:pt x="82" y="42"/>
                  </a:lnTo>
                  <a:lnTo>
                    <a:pt x="82" y="42"/>
                  </a:lnTo>
                  <a:lnTo>
                    <a:pt x="82" y="42"/>
                  </a:lnTo>
                  <a:lnTo>
                    <a:pt x="84" y="45"/>
                  </a:lnTo>
                  <a:lnTo>
                    <a:pt x="84" y="45"/>
                  </a:lnTo>
                  <a:lnTo>
                    <a:pt x="84" y="45"/>
                  </a:lnTo>
                  <a:lnTo>
                    <a:pt x="87" y="45"/>
                  </a:lnTo>
                  <a:lnTo>
                    <a:pt x="87" y="45"/>
                  </a:lnTo>
                  <a:lnTo>
                    <a:pt x="87" y="45"/>
                  </a:lnTo>
                  <a:lnTo>
                    <a:pt x="87" y="47"/>
                  </a:lnTo>
                  <a:lnTo>
                    <a:pt x="87" y="47"/>
                  </a:lnTo>
                  <a:lnTo>
                    <a:pt x="87" y="49"/>
                  </a:lnTo>
                  <a:lnTo>
                    <a:pt x="84" y="49"/>
                  </a:lnTo>
                  <a:lnTo>
                    <a:pt x="84" y="49"/>
                  </a:lnTo>
                  <a:lnTo>
                    <a:pt x="84" y="52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0" y="49"/>
                  </a:lnTo>
                  <a:lnTo>
                    <a:pt x="80" y="49"/>
                  </a:lnTo>
                  <a:lnTo>
                    <a:pt x="80" y="49"/>
                  </a:lnTo>
                  <a:lnTo>
                    <a:pt x="80" y="47"/>
                  </a:lnTo>
                  <a:lnTo>
                    <a:pt x="80" y="45"/>
                  </a:lnTo>
                  <a:lnTo>
                    <a:pt x="80" y="45"/>
                  </a:lnTo>
                  <a:lnTo>
                    <a:pt x="77" y="42"/>
                  </a:lnTo>
                  <a:lnTo>
                    <a:pt x="75" y="45"/>
                  </a:lnTo>
                  <a:lnTo>
                    <a:pt x="73" y="47"/>
                  </a:lnTo>
                  <a:lnTo>
                    <a:pt x="70" y="49"/>
                  </a:lnTo>
                  <a:lnTo>
                    <a:pt x="68" y="52"/>
                  </a:lnTo>
                  <a:lnTo>
                    <a:pt x="68" y="54"/>
                  </a:lnTo>
                  <a:lnTo>
                    <a:pt x="66" y="56"/>
                  </a:lnTo>
                  <a:lnTo>
                    <a:pt x="63" y="56"/>
                  </a:lnTo>
                  <a:lnTo>
                    <a:pt x="61" y="56"/>
                  </a:lnTo>
                  <a:lnTo>
                    <a:pt x="59" y="56"/>
                  </a:lnTo>
                  <a:lnTo>
                    <a:pt x="59" y="56"/>
                  </a:lnTo>
                  <a:lnTo>
                    <a:pt x="59" y="59"/>
                  </a:lnTo>
                  <a:lnTo>
                    <a:pt x="56" y="59"/>
                  </a:lnTo>
                  <a:lnTo>
                    <a:pt x="56" y="59"/>
                  </a:lnTo>
                  <a:lnTo>
                    <a:pt x="56" y="61"/>
                  </a:lnTo>
                  <a:lnTo>
                    <a:pt x="56" y="61"/>
                  </a:lnTo>
                  <a:lnTo>
                    <a:pt x="56" y="63"/>
                  </a:lnTo>
                  <a:lnTo>
                    <a:pt x="56" y="63"/>
                  </a:lnTo>
                  <a:lnTo>
                    <a:pt x="59" y="63"/>
                  </a:lnTo>
                  <a:lnTo>
                    <a:pt x="59" y="63"/>
                  </a:lnTo>
                  <a:lnTo>
                    <a:pt x="59" y="61"/>
                  </a:lnTo>
                  <a:lnTo>
                    <a:pt x="61" y="61"/>
                  </a:lnTo>
                  <a:lnTo>
                    <a:pt x="61" y="61"/>
                  </a:lnTo>
                  <a:lnTo>
                    <a:pt x="61" y="61"/>
                  </a:lnTo>
                  <a:lnTo>
                    <a:pt x="63" y="61"/>
                  </a:lnTo>
                  <a:lnTo>
                    <a:pt x="63" y="61"/>
                  </a:lnTo>
                  <a:lnTo>
                    <a:pt x="66" y="61"/>
                  </a:lnTo>
                  <a:lnTo>
                    <a:pt x="66" y="61"/>
                  </a:lnTo>
                  <a:lnTo>
                    <a:pt x="66" y="61"/>
                  </a:lnTo>
                  <a:lnTo>
                    <a:pt x="66" y="63"/>
                  </a:lnTo>
                  <a:lnTo>
                    <a:pt x="66" y="63"/>
                  </a:lnTo>
                  <a:lnTo>
                    <a:pt x="66" y="63"/>
                  </a:lnTo>
                  <a:lnTo>
                    <a:pt x="66" y="63"/>
                  </a:lnTo>
                  <a:lnTo>
                    <a:pt x="66" y="63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3" y="66"/>
                  </a:lnTo>
                  <a:lnTo>
                    <a:pt x="63" y="66"/>
                  </a:lnTo>
                  <a:lnTo>
                    <a:pt x="63" y="66"/>
                  </a:lnTo>
                  <a:lnTo>
                    <a:pt x="63" y="66"/>
                  </a:lnTo>
                  <a:lnTo>
                    <a:pt x="61" y="66"/>
                  </a:lnTo>
                  <a:lnTo>
                    <a:pt x="61" y="66"/>
                  </a:lnTo>
                  <a:lnTo>
                    <a:pt x="59" y="66"/>
                  </a:lnTo>
                  <a:lnTo>
                    <a:pt x="56" y="68"/>
                  </a:lnTo>
                  <a:lnTo>
                    <a:pt x="56" y="70"/>
                  </a:lnTo>
                  <a:lnTo>
                    <a:pt x="54" y="73"/>
                  </a:lnTo>
                  <a:lnTo>
                    <a:pt x="54" y="75"/>
                  </a:lnTo>
                  <a:lnTo>
                    <a:pt x="52" y="80"/>
                  </a:lnTo>
                  <a:lnTo>
                    <a:pt x="52" y="82"/>
                  </a:lnTo>
                  <a:lnTo>
                    <a:pt x="52" y="84"/>
                  </a:lnTo>
                  <a:lnTo>
                    <a:pt x="49" y="87"/>
                  </a:lnTo>
                  <a:lnTo>
                    <a:pt x="52" y="89"/>
                  </a:lnTo>
                  <a:lnTo>
                    <a:pt x="52" y="89"/>
                  </a:lnTo>
                  <a:lnTo>
                    <a:pt x="54" y="91"/>
                  </a:lnTo>
                  <a:lnTo>
                    <a:pt x="54" y="91"/>
                  </a:lnTo>
                  <a:lnTo>
                    <a:pt x="54" y="94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9" y="94"/>
                  </a:lnTo>
                  <a:lnTo>
                    <a:pt x="59" y="101"/>
                  </a:lnTo>
                  <a:lnTo>
                    <a:pt x="59" y="101"/>
                  </a:lnTo>
                  <a:lnTo>
                    <a:pt x="56" y="101"/>
                  </a:lnTo>
                  <a:lnTo>
                    <a:pt x="56" y="101"/>
                  </a:lnTo>
                  <a:lnTo>
                    <a:pt x="54" y="101"/>
                  </a:lnTo>
                  <a:lnTo>
                    <a:pt x="54" y="98"/>
                  </a:lnTo>
                  <a:lnTo>
                    <a:pt x="54" y="98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49" y="98"/>
                  </a:lnTo>
                  <a:lnTo>
                    <a:pt x="47" y="101"/>
                  </a:lnTo>
                  <a:lnTo>
                    <a:pt x="47" y="105"/>
                  </a:lnTo>
                  <a:lnTo>
                    <a:pt x="47" y="110"/>
                  </a:lnTo>
                  <a:lnTo>
                    <a:pt x="47" y="115"/>
                  </a:lnTo>
                  <a:lnTo>
                    <a:pt x="45" y="115"/>
                  </a:lnTo>
                  <a:lnTo>
                    <a:pt x="42" y="115"/>
                  </a:lnTo>
                  <a:lnTo>
                    <a:pt x="38" y="112"/>
                  </a:lnTo>
                  <a:lnTo>
                    <a:pt x="35" y="112"/>
                  </a:lnTo>
                  <a:lnTo>
                    <a:pt x="35" y="112"/>
                  </a:lnTo>
                  <a:lnTo>
                    <a:pt x="35" y="115"/>
                  </a:lnTo>
                  <a:lnTo>
                    <a:pt x="33" y="115"/>
                  </a:lnTo>
                  <a:lnTo>
                    <a:pt x="33" y="117"/>
                  </a:lnTo>
                  <a:lnTo>
                    <a:pt x="33" y="120"/>
                  </a:lnTo>
                  <a:lnTo>
                    <a:pt x="33" y="120"/>
                  </a:lnTo>
                  <a:lnTo>
                    <a:pt x="33" y="122"/>
                  </a:lnTo>
                  <a:lnTo>
                    <a:pt x="26" y="129"/>
                  </a:lnTo>
                  <a:lnTo>
                    <a:pt x="21" y="129"/>
                  </a:lnTo>
                  <a:lnTo>
                    <a:pt x="19" y="129"/>
                  </a:lnTo>
                  <a:lnTo>
                    <a:pt x="19" y="131"/>
                  </a:lnTo>
                  <a:lnTo>
                    <a:pt x="16" y="136"/>
                  </a:lnTo>
                  <a:lnTo>
                    <a:pt x="14" y="138"/>
                  </a:lnTo>
                  <a:lnTo>
                    <a:pt x="12" y="141"/>
                  </a:lnTo>
                  <a:lnTo>
                    <a:pt x="12" y="143"/>
                  </a:lnTo>
                  <a:lnTo>
                    <a:pt x="7" y="143"/>
                  </a:lnTo>
                  <a:lnTo>
                    <a:pt x="7" y="145"/>
                  </a:lnTo>
                  <a:lnTo>
                    <a:pt x="5" y="150"/>
                  </a:lnTo>
                  <a:lnTo>
                    <a:pt x="2" y="152"/>
                  </a:lnTo>
                  <a:lnTo>
                    <a:pt x="2" y="157"/>
                  </a:lnTo>
                  <a:lnTo>
                    <a:pt x="0" y="159"/>
                  </a:lnTo>
                  <a:lnTo>
                    <a:pt x="0" y="162"/>
                  </a:lnTo>
                  <a:lnTo>
                    <a:pt x="0" y="166"/>
                  </a:lnTo>
                  <a:lnTo>
                    <a:pt x="0" y="169"/>
                  </a:lnTo>
                  <a:lnTo>
                    <a:pt x="2" y="169"/>
                  </a:lnTo>
                  <a:lnTo>
                    <a:pt x="5" y="166"/>
                  </a:lnTo>
                  <a:lnTo>
                    <a:pt x="7" y="164"/>
                  </a:lnTo>
                  <a:lnTo>
                    <a:pt x="7" y="162"/>
                  </a:lnTo>
                  <a:lnTo>
                    <a:pt x="9" y="159"/>
                  </a:lnTo>
                  <a:lnTo>
                    <a:pt x="9" y="157"/>
                  </a:lnTo>
                  <a:lnTo>
                    <a:pt x="12" y="155"/>
                  </a:lnTo>
                  <a:lnTo>
                    <a:pt x="14" y="152"/>
                  </a:lnTo>
                  <a:lnTo>
                    <a:pt x="19" y="145"/>
                  </a:lnTo>
                  <a:lnTo>
                    <a:pt x="24" y="138"/>
                  </a:lnTo>
                  <a:lnTo>
                    <a:pt x="28" y="131"/>
                  </a:lnTo>
                  <a:lnTo>
                    <a:pt x="35" y="127"/>
                  </a:lnTo>
                  <a:lnTo>
                    <a:pt x="42" y="120"/>
                  </a:lnTo>
                  <a:lnTo>
                    <a:pt x="49" y="117"/>
                  </a:lnTo>
                  <a:lnTo>
                    <a:pt x="56" y="112"/>
                  </a:lnTo>
                  <a:lnTo>
                    <a:pt x="63" y="110"/>
                  </a:lnTo>
                  <a:lnTo>
                    <a:pt x="63" y="108"/>
                  </a:lnTo>
                  <a:lnTo>
                    <a:pt x="61" y="108"/>
                  </a:lnTo>
                  <a:lnTo>
                    <a:pt x="61" y="105"/>
                  </a:lnTo>
                  <a:lnTo>
                    <a:pt x="61" y="105"/>
                  </a:lnTo>
                  <a:lnTo>
                    <a:pt x="63" y="103"/>
                  </a:lnTo>
                  <a:lnTo>
                    <a:pt x="63" y="101"/>
                  </a:lnTo>
                  <a:lnTo>
                    <a:pt x="63" y="101"/>
                  </a:lnTo>
                  <a:lnTo>
                    <a:pt x="63" y="98"/>
                  </a:lnTo>
                  <a:lnTo>
                    <a:pt x="63" y="98"/>
                  </a:lnTo>
                  <a:lnTo>
                    <a:pt x="63" y="98"/>
                  </a:lnTo>
                  <a:lnTo>
                    <a:pt x="66" y="96"/>
                  </a:lnTo>
                  <a:lnTo>
                    <a:pt x="66" y="96"/>
                  </a:lnTo>
                  <a:lnTo>
                    <a:pt x="66" y="96"/>
                  </a:lnTo>
                  <a:lnTo>
                    <a:pt x="68" y="96"/>
                  </a:lnTo>
                  <a:lnTo>
                    <a:pt x="68" y="96"/>
                  </a:lnTo>
                  <a:lnTo>
                    <a:pt x="68" y="96"/>
                  </a:lnTo>
                  <a:lnTo>
                    <a:pt x="70" y="98"/>
                  </a:lnTo>
                  <a:lnTo>
                    <a:pt x="70" y="98"/>
                  </a:lnTo>
                  <a:lnTo>
                    <a:pt x="70" y="101"/>
                  </a:lnTo>
                  <a:lnTo>
                    <a:pt x="70" y="101"/>
                  </a:lnTo>
                  <a:lnTo>
                    <a:pt x="68" y="103"/>
                  </a:lnTo>
                  <a:lnTo>
                    <a:pt x="68" y="103"/>
                  </a:lnTo>
                  <a:lnTo>
                    <a:pt x="68" y="105"/>
                  </a:lnTo>
                  <a:lnTo>
                    <a:pt x="68" y="105"/>
                  </a:lnTo>
                  <a:lnTo>
                    <a:pt x="75" y="105"/>
                  </a:lnTo>
                  <a:lnTo>
                    <a:pt x="84" y="105"/>
                  </a:lnTo>
                  <a:lnTo>
                    <a:pt x="91" y="103"/>
                  </a:lnTo>
                  <a:lnTo>
                    <a:pt x="99" y="103"/>
                  </a:lnTo>
                  <a:lnTo>
                    <a:pt x="106" y="101"/>
                  </a:lnTo>
                  <a:lnTo>
                    <a:pt x="115" y="98"/>
                  </a:lnTo>
                  <a:lnTo>
                    <a:pt x="122" y="96"/>
                  </a:lnTo>
                  <a:lnTo>
                    <a:pt x="129" y="94"/>
                  </a:lnTo>
                  <a:lnTo>
                    <a:pt x="131" y="91"/>
                  </a:lnTo>
                  <a:lnTo>
                    <a:pt x="134" y="91"/>
                  </a:lnTo>
                  <a:lnTo>
                    <a:pt x="134" y="89"/>
                  </a:lnTo>
                  <a:lnTo>
                    <a:pt x="136" y="87"/>
                  </a:lnTo>
                  <a:lnTo>
                    <a:pt x="138" y="87"/>
                  </a:lnTo>
                  <a:lnTo>
                    <a:pt x="138" y="87"/>
                  </a:lnTo>
                  <a:lnTo>
                    <a:pt x="141" y="84"/>
                  </a:lnTo>
                  <a:lnTo>
                    <a:pt x="143" y="84"/>
                  </a:lnTo>
                  <a:lnTo>
                    <a:pt x="150" y="77"/>
                  </a:lnTo>
                  <a:lnTo>
                    <a:pt x="157" y="73"/>
                  </a:lnTo>
                  <a:lnTo>
                    <a:pt x="166" y="66"/>
                  </a:lnTo>
                  <a:lnTo>
                    <a:pt x="174" y="61"/>
                  </a:lnTo>
                  <a:lnTo>
                    <a:pt x="181" y="54"/>
                  </a:lnTo>
                  <a:lnTo>
                    <a:pt x="188" y="49"/>
                  </a:lnTo>
                  <a:lnTo>
                    <a:pt x="195" y="42"/>
                  </a:lnTo>
                  <a:lnTo>
                    <a:pt x="202" y="35"/>
                  </a:lnTo>
                  <a:lnTo>
                    <a:pt x="204" y="33"/>
                  </a:lnTo>
                  <a:lnTo>
                    <a:pt x="206" y="30"/>
                  </a:lnTo>
                  <a:lnTo>
                    <a:pt x="211" y="30"/>
                  </a:lnTo>
                  <a:lnTo>
                    <a:pt x="216" y="28"/>
                  </a:lnTo>
                  <a:lnTo>
                    <a:pt x="220" y="28"/>
                  </a:lnTo>
                  <a:lnTo>
                    <a:pt x="223" y="26"/>
                  </a:lnTo>
                  <a:lnTo>
                    <a:pt x="223" y="23"/>
                  </a:lnTo>
                  <a:lnTo>
                    <a:pt x="220" y="19"/>
                  </a:lnTo>
                  <a:lnTo>
                    <a:pt x="220" y="19"/>
                  </a:lnTo>
                  <a:lnTo>
                    <a:pt x="220" y="16"/>
                  </a:lnTo>
                  <a:lnTo>
                    <a:pt x="220" y="16"/>
                  </a:lnTo>
                  <a:lnTo>
                    <a:pt x="220" y="14"/>
                  </a:lnTo>
                  <a:lnTo>
                    <a:pt x="220" y="14"/>
                  </a:lnTo>
                  <a:lnTo>
                    <a:pt x="223" y="14"/>
                  </a:lnTo>
                  <a:lnTo>
                    <a:pt x="223" y="14"/>
                  </a:lnTo>
                  <a:lnTo>
                    <a:pt x="225" y="14"/>
                  </a:lnTo>
                  <a:lnTo>
                    <a:pt x="227" y="23"/>
                  </a:lnTo>
                  <a:lnTo>
                    <a:pt x="232" y="23"/>
                  </a:lnTo>
                  <a:lnTo>
                    <a:pt x="234" y="23"/>
                  </a:lnTo>
                  <a:lnTo>
                    <a:pt x="239" y="21"/>
                  </a:lnTo>
                  <a:lnTo>
                    <a:pt x="241" y="21"/>
                  </a:lnTo>
                  <a:lnTo>
                    <a:pt x="246" y="19"/>
                  </a:lnTo>
                  <a:lnTo>
                    <a:pt x="249" y="16"/>
                  </a:lnTo>
                  <a:lnTo>
                    <a:pt x="253" y="16"/>
                  </a:lnTo>
                  <a:lnTo>
                    <a:pt x="256" y="14"/>
                  </a:lnTo>
                  <a:lnTo>
                    <a:pt x="253" y="9"/>
                  </a:lnTo>
                  <a:lnTo>
                    <a:pt x="253" y="12"/>
                  </a:lnTo>
                  <a:lnTo>
                    <a:pt x="253" y="12"/>
                  </a:lnTo>
                  <a:lnTo>
                    <a:pt x="253" y="12"/>
                  </a:lnTo>
                  <a:lnTo>
                    <a:pt x="253" y="12"/>
                  </a:lnTo>
                  <a:lnTo>
                    <a:pt x="253" y="12"/>
                  </a:lnTo>
                  <a:lnTo>
                    <a:pt x="253" y="12"/>
                  </a:lnTo>
                  <a:lnTo>
                    <a:pt x="253" y="12"/>
                  </a:lnTo>
                  <a:lnTo>
                    <a:pt x="251" y="12"/>
                  </a:lnTo>
                  <a:lnTo>
                    <a:pt x="251" y="9"/>
                  </a:lnTo>
                  <a:lnTo>
                    <a:pt x="249" y="12"/>
                  </a:lnTo>
                  <a:lnTo>
                    <a:pt x="249" y="12"/>
                  </a:lnTo>
                  <a:lnTo>
                    <a:pt x="249" y="12"/>
                  </a:lnTo>
                  <a:lnTo>
                    <a:pt x="246" y="12"/>
                  </a:lnTo>
                  <a:lnTo>
                    <a:pt x="244" y="12"/>
                  </a:lnTo>
                  <a:lnTo>
                    <a:pt x="244" y="12"/>
                  </a:lnTo>
                  <a:lnTo>
                    <a:pt x="241" y="12"/>
                  </a:lnTo>
                  <a:lnTo>
                    <a:pt x="239" y="12"/>
                  </a:lnTo>
                  <a:lnTo>
                    <a:pt x="239" y="12"/>
                  </a:lnTo>
                  <a:lnTo>
                    <a:pt x="237" y="9"/>
                  </a:lnTo>
                  <a:lnTo>
                    <a:pt x="202" y="5"/>
                  </a:lnTo>
                  <a:close/>
                </a:path>
              </a:pathLst>
            </a:custGeom>
            <a:solidFill>
              <a:srgbClr val="EE9D1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119" name="Line 15"/>
            <p:cNvSpPr>
              <a:spLocks noChangeShapeType="1"/>
            </p:cNvSpPr>
            <p:nvPr/>
          </p:nvSpPr>
          <p:spPr bwMode="auto">
            <a:xfrm>
              <a:off x="3406" y="1236"/>
              <a:ext cx="1" cy="2"/>
            </a:xfrm>
            <a:prstGeom prst="line">
              <a:avLst/>
            </a:prstGeom>
            <a:noFill/>
            <a:ln w="79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120" name="Freeform 16"/>
            <p:cNvSpPr>
              <a:spLocks/>
            </p:cNvSpPr>
            <p:nvPr/>
          </p:nvSpPr>
          <p:spPr bwMode="auto">
            <a:xfrm>
              <a:off x="3335" y="1231"/>
              <a:ext cx="71" cy="9"/>
            </a:xfrm>
            <a:custGeom>
              <a:avLst/>
              <a:gdLst/>
              <a:ahLst/>
              <a:cxnLst>
                <a:cxn ang="0">
                  <a:pos x="71" y="7"/>
                </a:cxn>
                <a:cxn ang="0">
                  <a:pos x="66" y="7"/>
                </a:cxn>
                <a:cxn ang="0">
                  <a:pos x="64" y="7"/>
                </a:cxn>
                <a:cxn ang="0">
                  <a:pos x="59" y="7"/>
                </a:cxn>
                <a:cxn ang="0">
                  <a:pos x="57" y="7"/>
                </a:cxn>
                <a:cxn ang="0">
                  <a:pos x="52" y="5"/>
                </a:cxn>
                <a:cxn ang="0">
                  <a:pos x="50" y="2"/>
                </a:cxn>
                <a:cxn ang="0">
                  <a:pos x="47" y="2"/>
                </a:cxn>
                <a:cxn ang="0">
                  <a:pos x="43" y="0"/>
                </a:cxn>
                <a:cxn ang="0">
                  <a:pos x="43" y="2"/>
                </a:cxn>
                <a:cxn ang="0">
                  <a:pos x="43" y="2"/>
                </a:cxn>
                <a:cxn ang="0">
                  <a:pos x="40" y="2"/>
                </a:cxn>
                <a:cxn ang="0">
                  <a:pos x="40" y="5"/>
                </a:cxn>
                <a:cxn ang="0">
                  <a:pos x="40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5" y="5"/>
                </a:cxn>
                <a:cxn ang="0">
                  <a:pos x="33" y="2"/>
                </a:cxn>
                <a:cxn ang="0">
                  <a:pos x="31" y="0"/>
                </a:cxn>
                <a:cxn ang="0">
                  <a:pos x="28" y="0"/>
                </a:cxn>
                <a:cxn ang="0">
                  <a:pos x="26" y="2"/>
                </a:cxn>
                <a:cxn ang="0">
                  <a:pos x="24" y="2"/>
                </a:cxn>
                <a:cxn ang="0">
                  <a:pos x="21" y="5"/>
                </a:cxn>
                <a:cxn ang="0">
                  <a:pos x="19" y="5"/>
                </a:cxn>
                <a:cxn ang="0">
                  <a:pos x="14" y="5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0" y="7"/>
                </a:cxn>
                <a:cxn ang="0">
                  <a:pos x="7" y="7"/>
                </a:cxn>
                <a:cxn ang="0">
                  <a:pos x="5" y="9"/>
                </a:cxn>
                <a:cxn ang="0">
                  <a:pos x="3" y="9"/>
                </a:cxn>
                <a:cxn ang="0">
                  <a:pos x="0" y="9"/>
                </a:cxn>
                <a:cxn ang="0">
                  <a:pos x="0" y="9"/>
                </a:cxn>
              </a:cxnLst>
              <a:rect l="0" t="0" r="r" b="b"/>
              <a:pathLst>
                <a:path w="71" h="9">
                  <a:moveTo>
                    <a:pt x="71" y="7"/>
                  </a:moveTo>
                  <a:lnTo>
                    <a:pt x="66" y="7"/>
                  </a:lnTo>
                  <a:lnTo>
                    <a:pt x="64" y="7"/>
                  </a:lnTo>
                  <a:lnTo>
                    <a:pt x="59" y="7"/>
                  </a:lnTo>
                  <a:lnTo>
                    <a:pt x="57" y="7"/>
                  </a:lnTo>
                  <a:lnTo>
                    <a:pt x="52" y="5"/>
                  </a:lnTo>
                  <a:lnTo>
                    <a:pt x="50" y="2"/>
                  </a:lnTo>
                  <a:lnTo>
                    <a:pt x="47" y="2"/>
                  </a:lnTo>
                  <a:lnTo>
                    <a:pt x="43" y="0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0" y="2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5" y="5"/>
                  </a:lnTo>
                  <a:lnTo>
                    <a:pt x="33" y="2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1" y="5"/>
                  </a:lnTo>
                  <a:lnTo>
                    <a:pt x="19" y="5"/>
                  </a:lnTo>
                  <a:lnTo>
                    <a:pt x="14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0" y="7"/>
                  </a:lnTo>
                  <a:lnTo>
                    <a:pt x="7" y="7"/>
                  </a:lnTo>
                  <a:lnTo>
                    <a:pt x="5" y="9"/>
                  </a:lnTo>
                  <a:lnTo>
                    <a:pt x="3" y="9"/>
                  </a:lnTo>
                  <a:lnTo>
                    <a:pt x="0" y="9"/>
                  </a:lnTo>
                  <a:lnTo>
                    <a:pt x="0" y="9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121" name="Freeform 17"/>
            <p:cNvSpPr>
              <a:spLocks/>
            </p:cNvSpPr>
            <p:nvPr/>
          </p:nvSpPr>
          <p:spPr bwMode="auto">
            <a:xfrm>
              <a:off x="3331" y="1240"/>
              <a:ext cx="4" cy="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5"/>
                </a:cxn>
                <a:cxn ang="0">
                  <a:pos x="0" y="7"/>
                </a:cxn>
              </a:cxnLst>
              <a:rect l="0" t="0" r="r" b="b"/>
              <a:pathLst>
                <a:path w="4" h="7">
                  <a:moveTo>
                    <a:pt x="4" y="0"/>
                  </a:moveTo>
                  <a:lnTo>
                    <a:pt x="0" y="5"/>
                  </a:lnTo>
                  <a:lnTo>
                    <a:pt x="0" y="7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122" name="Freeform 18"/>
            <p:cNvSpPr>
              <a:spLocks/>
            </p:cNvSpPr>
            <p:nvPr/>
          </p:nvSpPr>
          <p:spPr bwMode="auto">
            <a:xfrm>
              <a:off x="3260" y="1247"/>
              <a:ext cx="71" cy="47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3"/>
                </a:cxn>
                <a:cxn ang="0">
                  <a:pos x="59" y="7"/>
                </a:cxn>
                <a:cxn ang="0">
                  <a:pos x="54" y="10"/>
                </a:cxn>
                <a:cxn ang="0">
                  <a:pos x="47" y="12"/>
                </a:cxn>
                <a:cxn ang="0">
                  <a:pos x="43" y="17"/>
                </a:cxn>
                <a:cxn ang="0">
                  <a:pos x="35" y="19"/>
                </a:cxn>
                <a:cxn ang="0">
                  <a:pos x="31" y="21"/>
                </a:cxn>
                <a:cxn ang="0">
                  <a:pos x="24" y="26"/>
                </a:cxn>
                <a:cxn ang="0">
                  <a:pos x="26" y="26"/>
                </a:cxn>
                <a:cxn ang="0">
                  <a:pos x="26" y="26"/>
                </a:cxn>
                <a:cxn ang="0">
                  <a:pos x="26" y="26"/>
                </a:cxn>
                <a:cxn ang="0">
                  <a:pos x="28" y="29"/>
                </a:cxn>
                <a:cxn ang="0">
                  <a:pos x="28" y="29"/>
                </a:cxn>
                <a:cxn ang="0">
                  <a:pos x="28" y="29"/>
                </a:cxn>
                <a:cxn ang="0">
                  <a:pos x="31" y="29"/>
                </a:cxn>
                <a:cxn ang="0">
                  <a:pos x="31" y="29"/>
                </a:cxn>
                <a:cxn ang="0">
                  <a:pos x="31" y="29"/>
                </a:cxn>
                <a:cxn ang="0">
                  <a:pos x="31" y="31"/>
                </a:cxn>
                <a:cxn ang="0">
                  <a:pos x="31" y="31"/>
                </a:cxn>
                <a:cxn ang="0">
                  <a:pos x="31" y="33"/>
                </a:cxn>
                <a:cxn ang="0">
                  <a:pos x="28" y="33"/>
                </a:cxn>
                <a:cxn ang="0">
                  <a:pos x="28" y="33"/>
                </a:cxn>
                <a:cxn ang="0">
                  <a:pos x="28" y="36"/>
                </a:cxn>
                <a:cxn ang="0">
                  <a:pos x="26" y="36"/>
                </a:cxn>
                <a:cxn ang="0">
                  <a:pos x="26" y="36"/>
                </a:cxn>
                <a:cxn ang="0">
                  <a:pos x="24" y="33"/>
                </a:cxn>
                <a:cxn ang="0">
                  <a:pos x="24" y="33"/>
                </a:cxn>
                <a:cxn ang="0">
                  <a:pos x="24" y="33"/>
                </a:cxn>
                <a:cxn ang="0">
                  <a:pos x="24" y="31"/>
                </a:cxn>
                <a:cxn ang="0">
                  <a:pos x="24" y="29"/>
                </a:cxn>
                <a:cxn ang="0">
                  <a:pos x="24" y="29"/>
                </a:cxn>
                <a:cxn ang="0">
                  <a:pos x="21" y="26"/>
                </a:cxn>
                <a:cxn ang="0">
                  <a:pos x="19" y="29"/>
                </a:cxn>
                <a:cxn ang="0">
                  <a:pos x="17" y="31"/>
                </a:cxn>
                <a:cxn ang="0">
                  <a:pos x="14" y="33"/>
                </a:cxn>
                <a:cxn ang="0">
                  <a:pos x="12" y="36"/>
                </a:cxn>
                <a:cxn ang="0">
                  <a:pos x="12" y="38"/>
                </a:cxn>
                <a:cxn ang="0">
                  <a:pos x="10" y="40"/>
                </a:cxn>
                <a:cxn ang="0">
                  <a:pos x="7" y="40"/>
                </a:cxn>
                <a:cxn ang="0">
                  <a:pos x="5" y="40"/>
                </a:cxn>
                <a:cxn ang="0">
                  <a:pos x="3" y="40"/>
                </a:cxn>
                <a:cxn ang="0">
                  <a:pos x="3" y="40"/>
                </a:cxn>
                <a:cxn ang="0">
                  <a:pos x="3" y="43"/>
                </a:cxn>
                <a:cxn ang="0">
                  <a:pos x="0" y="43"/>
                </a:cxn>
                <a:cxn ang="0">
                  <a:pos x="0" y="43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7"/>
                </a:cxn>
              </a:cxnLst>
              <a:rect l="0" t="0" r="r" b="b"/>
              <a:pathLst>
                <a:path w="71" h="47">
                  <a:moveTo>
                    <a:pt x="71" y="0"/>
                  </a:moveTo>
                  <a:lnTo>
                    <a:pt x="66" y="3"/>
                  </a:lnTo>
                  <a:lnTo>
                    <a:pt x="59" y="7"/>
                  </a:lnTo>
                  <a:lnTo>
                    <a:pt x="54" y="10"/>
                  </a:lnTo>
                  <a:lnTo>
                    <a:pt x="47" y="12"/>
                  </a:lnTo>
                  <a:lnTo>
                    <a:pt x="43" y="17"/>
                  </a:lnTo>
                  <a:lnTo>
                    <a:pt x="35" y="19"/>
                  </a:lnTo>
                  <a:lnTo>
                    <a:pt x="31" y="21"/>
                  </a:lnTo>
                  <a:lnTo>
                    <a:pt x="24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8" y="29"/>
                  </a:lnTo>
                  <a:lnTo>
                    <a:pt x="28" y="29"/>
                  </a:lnTo>
                  <a:lnTo>
                    <a:pt x="28" y="29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3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8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4" y="31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21" y="26"/>
                  </a:lnTo>
                  <a:lnTo>
                    <a:pt x="19" y="29"/>
                  </a:lnTo>
                  <a:lnTo>
                    <a:pt x="17" y="31"/>
                  </a:lnTo>
                  <a:lnTo>
                    <a:pt x="14" y="33"/>
                  </a:lnTo>
                  <a:lnTo>
                    <a:pt x="12" y="36"/>
                  </a:lnTo>
                  <a:lnTo>
                    <a:pt x="12" y="38"/>
                  </a:lnTo>
                  <a:lnTo>
                    <a:pt x="10" y="40"/>
                  </a:lnTo>
                  <a:lnTo>
                    <a:pt x="7" y="40"/>
                  </a:lnTo>
                  <a:lnTo>
                    <a:pt x="5" y="40"/>
                  </a:lnTo>
                  <a:lnTo>
                    <a:pt x="3" y="40"/>
                  </a:lnTo>
                  <a:lnTo>
                    <a:pt x="3" y="40"/>
                  </a:lnTo>
                  <a:lnTo>
                    <a:pt x="3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7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123" name="Line 19"/>
            <p:cNvSpPr>
              <a:spLocks noChangeShapeType="1"/>
            </p:cNvSpPr>
            <p:nvPr/>
          </p:nvSpPr>
          <p:spPr bwMode="auto">
            <a:xfrm>
              <a:off x="3260" y="1294"/>
              <a:ext cx="1" cy="1"/>
            </a:xfrm>
            <a:prstGeom prst="line">
              <a:avLst/>
            </a:prstGeom>
            <a:noFill/>
            <a:ln w="79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124" name="Freeform 20"/>
            <p:cNvSpPr>
              <a:spLocks/>
            </p:cNvSpPr>
            <p:nvPr/>
          </p:nvSpPr>
          <p:spPr bwMode="auto">
            <a:xfrm>
              <a:off x="3260" y="1292"/>
              <a:ext cx="10" cy="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0" h="5">
                  <a:moveTo>
                    <a:pt x="0" y="2"/>
                  </a:move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125" name="Line 21"/>
            <p:cNvSpPr>
              <a:spLocks noChangeShapeType="1"/>
            </p:cNvSpPr>
            <p:nvPr/>
          </p:nvSpPr>
          <p:spPr bwMode="auto">
            <a:xfrm flipH="1">
              <a:off x="3263" y="1297"/>
              <a:ext cx="2" cy="1"/>
            </a:xfrm>
            <a:prstGeom prst="line">
              <a:avLst/>
            </a:prstGeom>
            <a:noFill/>
            <a:ln w="79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126" name="Freeform 22"/>
            <p:cNvSpPr>
              <a:spLocks/>
            </p:cNvSpPr>
            <p:nvPr/>
          </p:nvSpPr>
          <p:spPr bwMode="auto">
            <a:xfrm>
              <a:off x="3253" y="1297"/>
              <a:ext cx="10" cy="2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7" y="2"/>
                </a:cxn>
                <a:cxn ang="0">
                  <a:pos x="7" y="4"/>
                </a:cxn>
                <a:cxn ang="0">
                  <a:pos x="5" y="7"/>
                </a:cxn>
                <a:cxn ang="0">
                  <a:pos x="5" y="9"/>
                </a:cxn>
                <a:cxn ang="0">
                  <a:pos x="3" y="14"/>
                </a:cxn>
                <a:cxn ang="0">
                  <a:pos x="3" y="16"/>
                </a:cxn>
                <a:cxn ang="0">
                  <a:pos x="3" y="18"/>
                </a:cxn>
                <a:cxn ang="0">
                  <a:pos x="0" y="21"/>
                </a:cxn>
                <a:cxn ang="0">
                  <a:pos x="3" y="23"/>
                </a:cxn>
                <a:cxn ang="0">
                  <a:pos x="3" y="23"/>
                </a:cxn>
                <a:cxn ang="0">
                  <a:pos x="5" y="25"/>
                </a:cxn>
                <a:cxn ang="0">
                  <a:pos x="5" y="25"/>
                </a:cxn>
                <a:cxn ang="0">
                  <a:pos x="5" y="28"/>
                </a:cxn>
                <a:cxn ang="0">
                  <a:pos x="7" y="28"/>
                </a:cxn>
                <a:cxn ang="0">
                  <a:pos x="7" y="28"/>
                </a:cxn>
                <a:cxn ang="0">
                  <a:pos x="10" y="28"/>
                </a:cxn>
              </a:cxnLst>
              <a:rect l="0" t="0" r="r" b="b"/>
              <a:pathLst>
                <a:path w="10" h="28">
                  <a:moveTo>
                    <a:pt x="10" y="0"/>
                  </a:moveTo>
                  <a:lnTo>
                    <a:pt x="7" y="2"/>
                  </a:lnTo>
                  <a:lnTo>
                    <a:pt x="7" y="4"/>
                  </a:lnTo>
                  <a:lnTo>
                    <a:pt x="5" y="7"/>
                  </a:lnTo>
                  <a:lnTo>
                    <a:pt x="5" y="9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0" y="21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10" y="28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127" name="Line 23"/>
            <p:cNvSpPr>
              <a:spLocks noChangeShapeType="1"/>
            </p:cNvSpPr>
            <p:nvPr/>
          </p:nvSpPr>
          <p:spPr bwMode="auto">
            <a:xfrm>
              <a:off x="3263" y="1325"/>
              <a:ext cx="1" cy="7"/>
            </a:xfrm>
            <a:prstGeom prst="line">
              <a:avLst/>
            </a:prstGeom>
            <a:noFill/>
            <a:ln w="79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128" name="Freeform 24"/>
            <p:cNvSpPr>
              <a:spLocks/>
            </p:cNvSpPr>
            <p:nvPr/>
          </p:nvSpPr>
          <p:spPr bwMode="auto">
            <a:xfrm>
              <a:off x="3237" y="1327"/>
              <a:ext cx="26" cy="26"/>
            </a:xfrm>
            <a:custGeom>
              <a:avLst/>
              <a:gdLst/>
              <a:ahLst/>
              <a:cxnLst>
                <a:cxn ang="0">
                  <a:pos x="26" y="5"/>
                </a:cxn>
                <a:cxn ang="0">
                  <a:pos x="26" y="5"/>
                </a:cxn>
                <a:cxn ang="0">
                  <a:pos x="23" y="5"/>
                </a:cxn>
                <a:cxn ang="0">
                  <a:pos x="23" y="5"/>
                </a:cxn>
                <a:cxn ang="0">
                  <a:pos x="21" y="5"/>
                </a:cxn>
                <a:cxn ang="0">
                  <a:pos x="21" y="2"/>
                </a:cxn>
                <a:cxn ang="0">
                  <a:pos x="21" y="2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6" y="2"/>
                </a:cxn>
                <a:cxn ang="0">
                  <a:pos x="14" y="5"/>
                </a:cxn>
                <a:cxn ang="0">
                  <a:pos x="14" y="9"/>
                </a:cxn>
                <a:cxn ang="0">
                  <a:pos x="14" y="14"/>
                </a:cxn>
                <a:cxn ang="0">
                  <a:pos x="14" y="19"/>
                </a:cxn>
                <a:cxn ang="0">
                  <a:pos x="12" y="19"/>
                </a:cxn>
                <a:cxn ang="0">
                  <a:pos x="9" y="19"/>
                </a:cxn>
                <a:cxn ang="0">
                  <a:pos x="5" y="16"/>
                </a:cxn>
                <a:cxn ang="0">
                  <a:pos x="2" y="16"/>
                </a:cxn>
                <a:cxn ang="0">
                  <a:pos x="2" y="16"/>
                </a:cxn>
                <a:cxn ang="0">
                  <a:pos x="2" y="19"/>
                </a:cxn>
                <a:cxn ang="0">
                  <a:pos x="0" y="19"/>
                </a:cxn>
                <a:cxn ang="0">
                  <a:pos x="0" y="21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26"/>
                </a:cxn>
              </a:cxnLst>
              <a:rect l="0" t="0" r="r" b="b"/>
              <a:pathLst>
                <a:path w="26" h="26">
                  <a:moveTo>
                    <a:pt x="26" y="5"/>
                  </a:moveTo>
                  <a:lnTo>
                    <a:pt x="26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1" y="5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6" y="2"/>
                  </a:lnTo>
                  <a:lnTo>
                    <a:pt x="14" y="5"/>
                  </a:lnTo>
                  <a:lnTo>
                    <a:pt x="14" y="9"/>
                  </a:lnTo>
                  <a:lnTo>
                    <a:pt x="14" y="14"/>
                  </a:lnTo>
                  <a:lnTo>
                    <a:pt x="14" y="19"/>
                  </a:lnTo>
                  <a:lnTo>
                    <a:pt x="12" y="19"/>
                  </a:lnTo>
                  <a:lnTo>
                    <a:pt x="9" y="19"/>
                  </a:lnTo>
                  <a:lnTo>
                    <a:pt x="5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6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129" name="Line 25"/>
            <p:cNvSpPr>
              <a:spLocks noChangeShapeType="1"/>
            </p:cNvSpPr>
            <p:nvPr/>
          </p:nvSpPr>
          <p:spPr bwMode="auto">
            <a:xfrm flipH="1">
              <a:off x="3230" y="1353"/>
              <a:ext cx="7" cy="7"/>
            </a:xfrm>
            <a:prstGeom prst="line">
              <a:avLst/>
            </a:prstGeom>
            <a:noFill/>
            <a:ln w="79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130" name="Freeform 26"/>
            <p:cNvSpPr>
              <a:spLocks/>
            </p:cNvSpPr>
            <p:nvPr/>
          </p:nvSpPr>
          <p:spPr bwMode="auto">
            <a:xfrm>
              <a:off x="3204" y="1245"/>
              <a:ext cx="225" cy="155"/>
            </a:xfrm>
            <a:custGeom>
              <a:avLst/>
              <a:gdLst/>
              <a:ahLst/>
              <a:cxnLst>
                <a:cxn ang="0">
                  <a:pos x="21" y="115"/>
                </a:cxn>
                <a:cxn ang="0">
                  <a:pos x="19" y="117"/>
                </a:cxn>
                <a:cxn ang="0">
                  <a:pos x="14" y="124"/>
                </a:cxn>
                <a:cxn ang="0">
                  <a:pos x="12" y="129"/>
                </a:cxn>
                <a:cxn ang="0">
                  <a:pos x="7" y="131"/>
                </a:cxn>
                <a:cxn ang="0">
                  <a:pos x="2" y="138"/>
                </a:cxn>
                <a:cxn ang="0">
                  <a:pos x="0" y="145"/>
                </a:cxn>
                <a:cxn ang="0">
                  <a:pos x="0" y="152"/>
                </a:cxn>
                <a:cxn ang="0">
                  <a:pos x="2" y="155"/>
                </a:cxn>
                <a:cxn ang="0">
                  <a:pos x="7" y="150"/>
                </a:cxn>
                <a:cxn ang="0">
                  <a:pos x="9" y="145"/>
                </a:cxn>
                <a:cxn ang="0">
                  <a:pos x="12" y="141"/>
                </a:cxn>
                <a:cxn ang="0">
                  <a:pos x="19" y="131"/>
                </a:cxn>
                <a:cxn ang="0">
                  <a:pos x="28" y="117"/>
                </a:cxn>
                <a:cxn ang="0">
                  <a:pos x="42" y="106"/>
                </a:cxn>
                <a:cxn ang="0">
                  <a:pos x="56" y="98"/>
                </a:cxn>
                <a:cxn ang="0">
                  <a:pos x="63" y="94"/>
                </a:cxn>
                <a:cxn ang="0">
                  <a:pos x="61" y="91"/>
                </a:cxn>
                <a:cxn ang="0">
                  <a:pos x="63" y="89"/>
                </a:cxn>
                <a:cxn ang="0">
                  <a:pos x="63" y="87"/>
                </a:cxn>
                <a:cxn ang="0">
                  <a:pos x="63" y="84"/>
                </a:cxn>
                <a:cxn ang="0">
                  <a:pos x="66" y="82"/>
                </a:cxn>
                <a:cxn ang="0">
                  <a:pos x="66" y="82"/>
                </a:cxn>
                <a:cxn ang="0">
                  <a:pos x="68" y="82"/>
                </a:cxn>
                <a:cxn ang="0">
                  <a:pos x="70" y="84"/>
                </a:cxn>
                <a:cxn ang="0">
                  <a:pos x="70" y="87"/>
                </a:cxn>
                <a:cxn ang="0">
                  <a:pos x="68" y="89"/>
                </a:cxn>
                <a:cxn ang="0">
                  <a:pos x="68" y="91"/>
                </a:cxn>
                <a:cxn ang="0">
                  <a:pos x="75" y="91"/>
                </a:cxn>
                <a:cxn ang="0">
                  <a:pos x="91" y="89"/>
                </a:cxn>
                <a:cxn ang="0">
                  <a:pos x="106" y="87"/>
                </a:cxn>
                <a:cxn ang="0">
                  <a:pos x="122" y="82"/>
                </a:cxn>
                <a:cxn ang="0">
                  <a:pos x="131" y="77"/>
                </a:cxn>
                <a:cxn ang="0">
                  <a:pos x="134" y="75"/>
                </a:cxn>
                <a:cxn ang="0">
                  <a:pos x="138" y="73"/>
                </a:cxn>
                <a:cxn ang="0">
                  <a:pos x="141" y="70"/>
                </a:cxn>
                <a:cxn ang="0">
                  <a:pos x="150" y="63"/>
                </a:cxn>
                <a:cxn ang="0">
                  <a:pos x="166" y="52"/>
                </a:cxn>
                <a:cxn ang="0">
                  <a:pos x="181" y="40"/>
                </a:cxn>
                <a:cxn ang="0">
                  <a:pos x="195" y="28"/>
                </a:cxn>
                <a:cxn ang="0">
                  <a:pos x="204" y="19"/>
                </a:cxn>
                <a:cxn ang="0">
                  <a:pos x="211" y="16"/>
                </a:cxn>
                <a:cxn ang="0">
                  <a:pos x="220" y="14"/>
                </a:cxn>
                <a:cxn ang="0">
                  <a:pos x="223" y="9"/>
                </a:cxn>
                <a:cxn ang="0">
                  <a:pos x="220" y="5"/>
                </a:cxn>
                <a:cxn ang="0">
                  <a:pos x="220" y="2"/>
                </a:cxn>
                <a:cxn ang="0">
                  <a:pos x="220" y="0"/>
                </a:cxn>
                <a:cxn ang="0">
                  <a:pos x="223" y="0"/>
                </a:cxn>
              </a:cxnLst>
              <a:rect l="0" t="0" r="r" b="b"/>
              <a:pathLst>
                <a:path w="225" h="155">
                  <a:moveTo>
                    <a:pt x="26" y="115"/>
                  </a:moveTo>
                  <a:lnTo>
                    <a:pt x="21" y="115"/>
                  </a:lnTo>
                  <a:lnTo>
                    <a:pt x="19" y="115"/>
                  </a:lnTo>
                  <a:lnTo>
                    <a:pt x="19" y="117"/>
                  </a:lnTo>
                  <a:lnTo>
                    <a:pt x="16" y="122"/>
                  </a:lnTo>
                  <a:lnTo>
                    <a:pt x="14" y="124"/>
                  </a:lnTo>
                  <a:lnTo>
                    <a:pt x="12" y="127"/>
                  </a:lnTo>
                  <a:lnTo>
                    <a:pt x="12" y="129"/>
                  </a:lnTo>
                  <a:lnTo>
                    <a:pt x="7" y="129"/>
                  </a:lnTo>
                  <a:lnTo>
                    <a:pt x="7" y="131"/>
                  </a:lnTo>
                  <a:lnTo>
                    <a:pt x="5" y="136"/>
                  </a:lnTo>
                  <a:lnTo>
                    <a:pt x="2" y="138"/>
                  </a:lnTo>
                  <a:lnTo>
                    <a:pt x="2" y="143"/>
                  </a:lnTo>
                  <a:lnTo>
                    <a:pt x="0" y="145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155"/>
                  </a:lnTo>
                  <a:lnTo>
                    <a:pt x="2" y="155"/>
                  </a:lnTo>
                  <a:lnTo>
                    <a:pt x="5" y="152"/>
                  </a:lnTo>
                  <a:lnTo>
                    <a:pt x="7" y="150"/>
                  </a:lnTo>
                  <a:lnTo>
                    <a:pt x="7" y="148"/>
                  </a:lnTo>
                  <a:lnTo>
                    <a:pt x="9" y="145"/>
                  </a:lnTo>
                  <a:lnTo>
                    <a:pt x="9" y="143"/>
                  </a:lnTo>
                  <a:lnTo>
                    <a:pt x="12" y="141"/>
                  </a:lnTo>
                  <a:lnTo>
                    <a:pt x="14" y="138"/>
                  </a:lnTo>
                  <a:lnTo>
                    <a:pt x="19" y="131"/>
                  </a:lnTo>
                  <a:lnTo>
                    <a:pt x="24" y="124"/>
                  </a:lnTo>
                  <a:lnTo>
                    <a:pt x="28" y="117"/>
                  </a:lnTo>
                  <a:lnTo>
                    <a:pt x="35" y="113"/>
                  </a:lnTo>
                  <a:lnTo>
                    <a:pt x="42" y="106"/>
                  </a:lnTo>
                  <a:lnTo>
                    <a:pt x="49" y="103"/>
                  </a:lnTo>
                  <a:lnTo>
                    <a:pt x="56" y="98"/>
                  </a:lnTo>
                  <a:lnTo>
                    <a:pt x="63" y="96"/>
                  </a:lnTo>
                  <a:lnTo>
                    <a:pt x="63" y="94"/>
                  </a:lnTo>
                  <a:lnTo>
                    <a:pt x="61" y="94"/>
                  </a:lnTo>
                  <a:lnTo>
                    <a:pt x="61" y="91"/>
                  </a:lnTo>
                  <a:lnTo>
                    <a:pt x="61" y="91"/>
                  </a:lnTo>
                  <a:lnTo>
                    <a:pt x="63" y="89"/>
                  </a:lnTo>
                  <a:lnTo>
                    <a:pt x="63" y="87"/>
                  </a:lnTo>
                  <a:lnTo>
                    <a:pt x="63" y="87"/>
                  </a:lnTo>
                  <a:lnTo>
                    <a:pt x="63" y="84"/>
                  </a:lnTo>
                  <a:lnTo>
                    <a:pt x="63" y="84"/>
                  </a:lnTo>
                  <a:lnTo>
                    <a:pt x="63" y="84"/>
                  </a:lnTo>
                  <a:lnTo>
                    <a:pt x="66" y="82"/>
                  </a:lnTo>
                  <a:lnTo>
                    <a:pt x="66" y="82"/>
                  </a:lnTo>
                  <a:lnTo>
                    <a:pt x="66" y="82"/>
                  </a:lnTo>
                  <a:lnTo>
                    <a:pt x="68" y="82"/>
                  </a:lnTo>
                  <a:lnTo>
                    <a:pt x="68" y="82"/>
                  </a:lnTo>
                  <a:lnTo>
                    <a:pt x="68" y="82"/>
                  </a:lnTo>
                  <a:lnTo>
                    <a:pt x="70" y="84"/>
                  </a:lnTo>
                  <a:lnTo>
                    <a:pt x="70" y="84"/>
                  </a:lnTo>
                  <a:lnTo>
                    <a:pt x="70" y="87"/>
                  </a:lnTo>
                  <a:lnTo>
                    <a:pt x="70" y="87"/>
                  </a:lnTo>
                  <a:lnTo>
                    <a:pt x="68" y="89"/>
                  </a:lnTo>
                  <a:lnTo>
                    <a:pt x="68" y="89"/>
                  </a:lnTo>
                  <a:lnTo>
                    <a:pt x="68" y="91"/>
                  </a:lnTo>
                  <a:lnTo>
                    <a:pt x="68" y="91"/>
                  </a:lnTo>
                  <a:lnTo>
                    <a:pt x="75" y="91"/>
                  </a:lnTo>
                  <a:lnTo>
                    <a:pt x="84" y="91"/>
                  </a:lnTo>
                  <a:lnTo>
                    <a:pt x="91" y="89"/>
                  </a:lnTo>
                  <a:lnTo>
                    <a:pt x="99" y="89"/>
                  </a:lnTo>
                  <a:lnTo>
                    <a:pt x="106" y="87"/>
                  </a:lnTo>
                  <a:lnTo>
                    <a:pt x="115" y="84"/>
                  </a:lnTo>
                  <a:lnTo>
                    <a:pt x="122" y="82"/>
                  </a:lnTo>
                  <a:lnTo>
                    <a:pt x="129" y="80"/>
                  </a:lnTo>
                  <a:lnTo>
                    <a:pt x="131" y="77"/>
                  </a:lnTo>
                  <a:lnTo>
                    <a:pt x="134" y="77"/>
                  </a:lnTo>
                  <a:lnTo>
                    <a:pt x="134" y="75"/>
                  </a:lnTo>
                  <a:lnTo>
                    <a:pt x="136" y="73"/>
                  </a:lnTo>
                  <a:lnTo>
                    <a:pt x="138" y="73"/>
                  </a:lnTo>
                  <a:lnTo>
                    <a:pt x="138" y="73"/>
                  </a:lnTo>
                  <a:lnTo>
                    <a:pt x="141" y="70"/>
                  </a:lnTo>
                  <a:lnTo>
                    <a:pt x="143" y="70"/>
                  </a:lnTo>
                  <a:lnTo>
                    <a:pt x="150" y="63"/>
                  </a:lnTo>
                  <a:lnTo>
                    <a:pt x="157" y="59"/>
                  </a:lnTo>
                  <a:lnTo>
                    <a:pt x="166" y="52"/>
                  </a:lnTo>
                  <a:lnTo>
                    <a:pt x="174" y="47"/>
                  </a:lnTo>
                  <a:lnTo>
                    <a:pt x="181" y="40"/>
                  </a:lnTo>
                  <a:lnTo>
                    <a:pt x="188" y="35"/>
                  </a:lnTo>
                  <a:lnTo>
                    <a:pt x="195" y="28"/>
                  </a:lnTo>
                  <a:lnTo>
                    <a:pt x="202" y="21"/>
                  </a:lnTo>
                  <a:lnTo>
                    <a:pt x="204" y="19"/>
                  </a:lnTo>
                  <a:lnTo>
                    <a:pt x="206" y="16"/>
                  </a:lnTo>
                  <a:lnTo>
                    <a:pt x="211" y="16"/>
                  </a:lnTo>
                  <a:lnTo>
                    <a:pt x="216" y="14"/>
                  </a:lnTo>
                  <a:lnTo>
                    <a:pt x="220" y="14"/>
                  </a:lnTo>
                  <a:lnTo>
                    <a:pt x="223" y="12"/>
                  </a:lnTo>
                  <a:lnTo>
                    <a:pt x="223" y="9"/>
                  </a:lnTo>
                  <a:lnTo>
                    <a:pt x="220" y="5"/>
                  </a:lnTo>
                  <a:lnTo>
                    <a:pt x="220" y="5"/>
                  </a:lnTo>
                  <a:lnTo>
                    <a:pt x="220" y="2"/>
                  </a:lnTo>
                  <a:lnTo>
                    <a:pt x="220" y="2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23" y="0"/>
                  </a:lnTo>
                  <a:lnTo>
                    <a:pt x="223" y="0"/>
                  </a:lnTo>
                  <a:lnTo>
                    <a:pt x="225" y="0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131" name="Line 27"/>
            <p:cNvSpPr>
              <a:spLocks noChangeShapeType="1"/>
            </p:cNvSpPr>
            <p:nvPr/>
          </p:nvSpPr>
          <p:spPr bwMode="auto">
            <a:xfrm>
              <a:off x="3429" y="1245"/>
              <a:ext cx="2" cy="9"/>
            </a:xfrm>
            <a:prstGeom prst="line">
              <a:avLst/>
            </a:prstGeom>
            <a:noFill/>
            <a:ln w="79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132" name="Freeform 28"/>
            <p:cNvSpPr>
              <a:spLocks/>
            </p:cNvSpPr>
            <p:nvPr/>
          </p:nvSpPr>
          <p:spPr bwMode="auto">
            <a:xfrm>
              <a:off x="3431" y="1245"/>
              <a:ext cx="29" cy="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12" y="7"/>
                </a:cxn>
                <a:cxn ang="0">
                  <a:pos x="14" y="7"/>
                </a:cxn>
                <a:cxn ang="0">
                  <a:pos x="19" y="5"/>
                </a:cxn>
                <a:cxn ang="0">
                  <a:pos x="22" y="2"/>
                </a:cxn>
                <a:cxn ang="0">
                  <a:pos x="26" y="2"/>
                </a:cxn>
                <a:cxn ang="0">
                  <a:pos x="29" y="0"/>
                </a:cxn>
              </a:cxnLst>
              <a:rect l="0" t="0" r="r" b="b"/>
              <a:pathLst>
                <a:path w="29" h="9">
                  <a:moveTo>
                    <a:pt x="0" y="9"/>
                  </a:moveTo>
                  <a:lnTo>
                    <a:pt x="5" y="9"/>
                  </a:lnTo>
                  <a:lnTo>
                    <a:pt x="7" y="9"/>
                  </a:lnTo>
                  <a:lnTo>
                    <a:pt x="12" y="7"/>
                  </a:lnTo>
                  <a:lnTo>
                    <a:pt x="14" y="7"/>
                  </a:lnTo>
                  <a:lnTo>
                    <a:pt x="19" y="5"/>
                  </a:lnTo>
                  <a:lnTo>
                    <a:pt x="22" y="2"/>
                  </a:lnTo>
                  <a:lnTo>
                    <a:pt x="26" y="2"/>
                  </a:lnTo>
                  <a:lnTo>
                    <a:pt x="29" y="0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133" name="Freeform 29"/>
            <p:cNvSpPr>
              <a:spLocks/>
            </p:cNvSpPr>
            <p:nvPr/>
          </p:nvSpPr>
          <p:spPr bwMode="auto">
            <a:xfrm>
              <a:off x="3457" y="1240"/>
              <a:ext cx="3" cy="5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0" y="0"/>
                </a:cxn>
                <a:cxn ang="0">
                  <a:pos x="0" y="3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0" y="0"/>
                  </a:lnTo>
                  <a:lnTo>
                    <a:pt x="0" y="3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134" name="Freeform 30"/>
            <p:cNvSpPr>
              <a:spLocks/>
            </p:cNvSpPr>
            <p:nvPr/>
          </p:nvSpPr>
          <p:spPr bwMode="auto">
            <a:xfrm>
              <a:off x="3455" y="1240"/>
              <a:ext cx="2" cy="3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135" name="Freeform 31"/>
            <p:cNvSpPr>
              <a:spLocks/>
            </p:cNvSpPr>
            <p:nvPr/>
          </p:nvSpPr>
          <p:spPr bwMode="auto">
            <a:xfrm>
              <a:off x="3453" y="1240"/>
              <a:ext cx="2" cy="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136" name="Freeform 32"/>
            <p:cNvSpPr>
              <a:spLocks/>
            </p:cNvSpPr>
            <p:nvPr/>
          </p:nvSpPr>
          <p:spPr bwMode="auto">
            <a:xfrm>
              <a:off x="3441" y="1240"/>
              <a:ext cx="12" cy="3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12" y="3"/>
                </a:cxn>
                <a:cxn ang="0">
                  <a:pos x="9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4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0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lnTo>
                    <a:pt x="9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4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137" name="Freeform 33"/>
            <p:cNvSpPr>
              <a:spLocks/>
            </p:cNvSpPr>
            <p:nvPr/>
          </p:nvSpPr>
          <p:spPr bwMode="auto">
            <a:xfrm>
              <a:off x="3490" y="1114"/>
              <a:ext cx="127" cy="133"/>
            </a:xfrm>
            <a:custGeom>
              <a:avLst/>
              <a:gdLst/>
              <a:ahLst/>
              <a:cxnLst>
                <a:cxn ang="0">
                  <a:pos x="115" y="4"/>
                </a:cxn>
                <a:cxn ang="0">
                  <a:pos x="110" y="2"/>
                </a:cxn>
                <a:cxn ang="0">
                  <a:pos x="108" y="0"/>
                </a:cxn>
                <a:cxn ang="0">
                  <a:pos x="98" y="23"/>
                </a:cxn>
                <a:cxn ang="0">
                  <a:pos x="101" y="26"/>
                </a:cxn>
                <a:cxn ang="0">
                  <a:pos x="103" y="28"/>
                </a:cxn>
                <a:cxn ang="0">
                  <a:pos x="96" y="44"/>
                </a:cxn>
                <a:cxn ang="0">
                  <a:pos x="77" y="44"/>
                </a:cxn>
                <a:cxn ang="0">
                  <a:pos x="70" y="58"/>
                </a:cxn>
                <a:cxn ang="0">
                  <a:pos x="68" y="61"/>
                </a:cxn>
                <a:cxn ang="0">
                  <a:pos x="68" y="65"/>
                </a:cxn>
                <a:cxn ang="0">
                  <a:pos x="59" y="72"/>
                </a:cxn>
                <a:cxn ang="0">
                  <a:pos x="42" y="87"/>
                </a:cxn>
                <a:cxn ang="0">
                  <a:pos x="28" y="101"/>
                </a:cxn>
                <a:cxn ang="0">
                  <a:pos x="30" y="105"/>
                </a:cxn>
                <a:cxn ang="0">
                  <a:pos x="30" y="108"/>
                </a:cxn>
                <a:cxn ang="0">
                  <a:pos x="28" y="112"/>
                </a:cxn>
                <a:cxn ang="0">
                  <a:pos x="19" y="110"/>
                </a:cxn>
                <a:cxn ang="0">
                  <a:pos x="12" y="110"/>
                </a:cxn>
                <a:cxn ang="0">
                  <a:pos x="2" y="124"/>
                </a:cxn>
                <a:cxn ang="0">
                  <a:pos x="7" y="124"/>
                </a:cxn>
                <a:cxn ang="0">
                  <a:pos x="12" y="126"/>
                </a:cxn>
                <a:cxn ang="0">
                  <a:pos x="14" y="124"/>
                </a:cxn>
                <a:cxn ang="0">
                  <a:pos x="14" y="122"/>
                </a:cxn>
                <a:cxn ang="0">
                  <a:pos x="19" y="119"/>
                </a:cxn>
                <a:cxn ang="0">
                  <a:pos x="23" y="122"/>
                </a:cxn>
                <a:cxn ang="0">
                  <a:pos x="30" y="122"/>
                </a:cxn>
                <a:cxn ang="0">
                  <a:pos x="38" y="122"/>
                </a:cxn>
                <a:cxn ang="0">
                  <a:pos x="42" y="119"/>
                </a:cxn>
                <a:cxn ang="0">
                  <a:pos x="49" y="122"/>
                </a:cxn>
                <a:cxn ang="0">
                  <a:pos x="54" y="122"/>
                </a:cxn>
                <a:cxn ang="0">
                  <a:pos x="59" y="119"/>
                </a:cxn>
                <a:cxn ang="0">
                  <a:pos x="63" y="124"/>
                </a:cxn>
                <a:cxn ang="0">
                  <a:pos x="68" y="122"/>
                </a:cxn>
                <a:cxn ang="0">
                  <a:pos x="77" y="124"/>
                </a:cxn>
                <a:cxn ang="0">
                  <a:pos x="87" y="124"/>
                </a:cxn>
                <a:cxn ang="0">
                  <a:pos x="96" y="129"/>
                </a:cxn>
                <a:cxn ang="0">
                  <a:pos x="108" y="131"/>
                </a:cxn>
                <a:cxn ang="0">
                  <a:pos x="115" y="129"/>
                </a:cxn>
                <a:cxn ang="0">
                  <a:pos x="113" y="115"/>
                </a:cxn>
                <a:cxn ang="0">
                  <a:pos x="110" y="98"/>
                </a:cxn>
                <a:cxn ang="0">
                  <a:pos x="115" y="79"/>
                </a:cxn>
                <a:cxn ang="0">
                  <a:pos x="124" y="65"/>
                </a:cxn>
                <a:cxn ang="0">
                  <a:pos x="124" y="47"/>
                </a:cxn>
                <a:cxn ang="0">
                  <a:pos x="124" y="30"/>
                </a:cxn>
                <a:cxn ang="0">
                  <a:pos x="117" y="19"/>
                </a:cxn>
                <a:cxn ang="0">
                  <a:pos x="117" y="7"/>
                </a:cxn>
              </a:cxnLst>
              <a:rect l="0" t="0" r="r" b="b"/>
              <a:pathLst>
                <a:path w="127" h="133">
                  <a:moveTo>
                    <a:pt x="117" y="7"/>
                  </a:moveTo>
                  <a:lnTo>
                    <a:pt x="115" y="7"/>
                  </a:lnTo>
                  <a:lnTo>
                    <a:pt x="115" y="4"/>
                  </a:lnTo>
                  <a:lnTo>
                    <a:pt x="113" y="4"/>
                  </a:lnTo>
                  <a:lnTo>
                    <a:pt x="113" y="4"/>
                  </a:lnTo>
                  <a:lnTo>
                    <a:pt x="110" y="2"/>
                  </a:lnTo>
                  <a:lnTo>
                    <a:pt x="110" y="2"/>
                  </a:lnTo>
                  <a:lnTo>
                    <a:pt x="108" y="2"/>
                  </a:lnTo>
                  <a:lnTo>
                    <a:pt x="108" y="0"/>
                  </a:lnTo>
                  <a:lnTo>
                    <a:pt x="96" y="23"/>
                  </a:lnTo>
                  <a:lnTo>
                    <a:pt x="96" y="23"/>
                  </a:lnTo>
                  <a:lnTo>
                    <a:pt x="98" y="23"/>
                  </a:lnTo>
                  <a:lnTo>
                    <a:pt x="98" y="23"/>
                  </a:lnTo>
                  <a:lnTo>
                    <a:pt x="98" y="26"/>
                  </a:lnTo>
                  <a:lnTo>
                    <a:pt x="101" y="26"/>
                  </a:lnTo>
                  <a:lnTo>
                    <a:pt x="101" y="28"/>
                  </a:lnTo>
                  <a:lnTo>
                    <a:pt x="101" y="28"/>
                  </a:lnTo>
                  <a:lnTo>
                    <a:pt x="103" y="28"/>
                  </a:lnTo>
                  <a:lnTo>
                    <a:pt x="103" y="37"/>
                  </a:lnTo>
                  <a:lnTo>
                    <a:pt x="101" y="42"/>
                  </a:lnTo>
                  <a:lnTo>
                    <a:pt x="96" y="44"/>
                  </a:lnTo>
                  <a:lnTo>
                    <a:pt x="91" y="44"/>
                  </a:lnTo>
                  <a:lnTo>
                    <a:pt x="84" y="44"/>
                  </a:lnTo>
                  <a:lnTo>
                    <a:pt x="77" y="44"/>
                  </a:lnTo>
                  <a:lnTo>
                    <a:pt x="73" y="49"/>
                  </a:lnTo>
                  <a:lnTo>
                    <a:pt x="70" y="56"/>
                  </a:lnTo>
                  <a:lnTo>
                    <a:pt x="70" y="58"/>
                  </a:lnTo>
                  <a:lnTo>
                    <a:pt x="70" y="58"/>
                  </a:lnTo>
                  <a:lnTo>
                    <a:pt x="70" y="61"/>
                  </a:lnTo>
                  <a:lnTo>
                    <a:pt x="68" y="61"/>
                  </a:lnTo>
                  <a:lnTo>
                    <a:pt x="68" y="63"/>
                  </a:lnTo>
                  <a:lnTo>
                    <a:pt x="68" y="63"/>
                  </a:lnTo>
                  <a:lnTo>
                    <a:pt x="68" y="65"/>
                  </a:lnTo>
                  <a:lnTo>
                    <a:pt x="68" y="65"/>
                  </a:lnTo>
                  <a:lnTo>
                    <a:pt x="63" y="70"/>
                  </a:lnTo>
                  <a:lnTo>
                    <a:pt x="59" y="72"/>
                  </a:lnTo>
                  <a:lnTo>
                    <a:pt x="52" y="77"/>
                  </a:lnTo>
                  <a:lnTo>
                    <a:pt x="47" y="82"/>
                  </a:lnTo>
                  <a:lnTo>
                    <a:pt x="42" y="87"/>
                  </a:lnTo>
                  <a:lnTo>
                    <a:pt x="38" y="91"/>
                  </a:lnTo>
                  <a:lnTo>
                    <a:pt x="33" y="96"/>
                  </a:lnTo>
                  <a:lnTo>
                    <a:pt x="28" y="101"/>
                  </a:lnTo>
                  <a:lnTo>
                    <a:pt x="28" y="103"/>
                  </a:lnTo>
                  <a:lnTo>
                    <a:pt x="28" y="103"/>
                  </a:lnTo>
                  <a:lnTo>
                    <a:pt x="30" y="105"/>
                  </a:lnTo>
                  <a:lnTo>
                    <a:pt x="30" y="105"/>
                  </a:lnTo>
                  <a:lnTo>
                    <a:pt x="30" y="105"/>
                  </a:lnTo>
                  <a:lnTo>
                    <a:pt x="30" y="108"/>
                  </a:lnTo>
                  <a:lnTo>
                    <a:pt x="30" y="108"/>
                  </a:lnTo>
                  <a:lnTo>
                    <a:pt x="30" y="110"/>
                  </a:lnTo>
                  <a:lnTo>
                    <a:pt x="28" y="112"/>
                  </a:lnTo>
                  <a:lnTo>
                    <a:pt x="26" y="112"/>
                  </a:lnTo>
                  <a:lnTo>
                    <a:pt x="23" y="110"/>
                  </a:lnTo>
                  <a:lnTo>
                    <a:pt x="19" y="110"/>
                  </a:lnTo>
                  <a:lnTo>
                    <a:pt x="16" y="108"/>
                  </a:lnTo>
                  <a:lnTo>
                    <a:pt x="14" y="108"/>
                  </a:lnTo>
                  <a:lnTo>
                    <a:pt x="12" y="110"/>
                  </a:lnTo>
                  <a:lnTo>
                    <a:pt x="9" y="117"/>
                  </a:lnTo>
                  <a:lnTo>
                    <a:pt x="0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5" y="124"/>
                  </a:lnTo>
                  <a:lnTo>
                    <a:pt x="7" y="124"/>
                  </a:lnTo>
                  <a:lnTo>
                    <a:pt x="9" y="124"/>
                  </a:lnTo>
                  <a:lnTo>
                    <a:pt x="9" y="124"/>
                  </a:lnTo>
                  <a:lnTo>
                    <a:pt x="12" y="126"/>
                  </a:lnTo>
                  <a:lnTo>
                    <a:pt x="14" y="126"/>
                  </a:lnTo>
                  <a:lnTo>
                    <a:pt x="14" y="126"/>
                  </a:lnTo>
                  <a:lnTo>
                    <a:pt x="14" y="124"/>
                  </a:lnTo>
                  <a:lnTo>
                    <a:pt x="14" y="124"/>
                  </a:lnTo>
                  <a:lnTo>
                    <a:pt x="14" y="122"/>
                  </a:lnTo>
                  <a:lnTo>
                    <a:pt x="14" y="122"/>
                  </a:lnTo>
                  <a:lnTo>
                    <a:pt x="16" y="119"/>
                  </a:lnTo>
                  <a:lnTo>
                    <a:pt x="16" y="119"/>
                  </a:lnTo>
                  <a:lnTo>
                    <a:pt x="19" y="119"/>
                  </a:lnTo>
                  <a:lnTo>
                    <a:pt x="19" y="122"/>
                  </a:lnTo>
                  <a:lnTo>
                    <a:pt x="21" y="122"/>
                  </a:lnTo>
                  <a:lnTo>
                    <a:pt x="23" y="122"/>
                  </a:lnTo>
                  <a:lnTo>
                    <a:pt x="26" y="122"/>
                  </a:lnTo>
                  <a:lnTo>
                    <a:pt x="28" y="122"/>
                  </a:lnTo>
                  <a:lnTo>
                    <a:pt x="30" y="122"/>
                  </a:lnTo>
                  <a:lnTo>
                    <a:pt x="33" y="122"/>
                  </a:lnTo>
                  <a:lnTo>
                    <a:pt x="35" y="122"/>
                  </a:lnTo>
                  <a:lnTo>
                    <a:pt x="38" y="122"/>
                  </a:lnTo>
                  <a:lnTo>
                    <a:pt x="38" y="119"/>
                  </a:lnTo>
                  <a:lnTo>
                    <a:pt x="40" y="119"/>
                  </a:lnTo>
                  <a:lnTo>
                    <a:pt x="42" y="119"/>
                  </a:lnTo>
                  <a:lnTo>
                    <a:pt x="45" y="119"/>
                  </a:lnTo>
                  <a:lnTo>
                    <a:pt x="47" y="122"/>
                  </a:lnTo>
                  <a:lnTo>
                    <a:pt x="49" y="122"/>
                  </a:lnTo>
                  <a:lnTo>
                    <a:pt x="52" y="119"/>
                  </a:lnTo>
                  <a:lnTo>
                    <a:pt x="52" y="122"/>
                  </a:lnTo>
                  <a:lnTo>
                    <a:pt x="54" y="122"/>
                  </a:lnTo>
                  <a:lnTo>
                    <a:pt x="56" y="119"/>
                  </a:lnTo>
                  <a:lnTo>
                    <a:pt x="56" y="119"/>
                  </a:lnTo>
                  <a:lnTo>
                    <a:pt x="59" y="119"/>
                  </a:lnTo>
                  <a:lnTo>
                    <a:pt x="61" y="119"/>
                  </a:lnTo>
                  <a:lnTo>
                    <a:pt x="61" y="122"/>
                  </a:lnTo>
                  <a:lnTo>
                    <a:pt x="63" y="124"/>
                  </a:lnTo>
                  <a:lnTo>
                    <a:pt x="63" y="126"/>
                  </a:lnTo>
                  <a:lnTo>
                    <a:pt x="66" y="124"/>
                  </a:lnTo>
                  <a:lnTo>
                    <a:pt x="68" y="122"/>
                  </a:lnTo>
                  <a:lnTo>
                    <a:pt x="70" y="122"/>
                  </a:lnTo>
                  <a:lnTo>
                    <a:pt x="75" y="122"/>
                  </a:lnTo>
                  <a:lnTo>
                    <a:pt x="77" y="124"/>
                  </a:lnTo>
                  <a:lnTo>
                    <a:pt x="80" y="124"/>
                  </a:lnTo>
                  <a:lnTo>
                    <a:pt x="84" y="124"/>
                  </a:lnTo>
                  <a:lnTo>
                    <a:pt x="87" y="124"/>
                  </a:lnTo>
                  <a:lnTo>
                    <a:pt x="89" y="126"/>
                  </a:lnTo>
                  <a:lnTo>
                    <a:pt x="94" y="129"/>
                  </a:lnTo>
                  <a:lnTo>
                    <a:pt x="96" y="129"/>
                  </a:lnTo>
                  <a:lnTo>
                    <a:pt x="101" y="131"/>
                  </a:lnTo>
                  <a:lnTo>
                    <a:pt x="103" y="131"/>
                  </a:lnTo>
                  <a:lnTo>
                    <a:pt x="108" y="131"/>
                  </a:lnTo>
                  <a:lnTo>
                    <a:pt x="110" y="133"/>
                  </a:lnTo>
                  <a:lnTo>
                    <a:pt x="115" y="133"/>
                  </a:lnTo>
                  <a:lnTo>
                    <a:pt x="115" y="129"/>
                  </a:lnTo>
                  <a:lnTo>
                    <a:pt x="115" y="124"/>
                  </a:lnTo>
                  <a:lnTo>
                    <a:pt x="115" y="119"/>
                  </a:lnTo>
                  <a:lnTo>
                    <a:pt x="113" y="115"/>
                  </a:lnTo>
                  <a:lnTo>
                    <a:pt x="110" y="108"/>
                  </a:lnTo>
                  <a:lnTo>
                    <a:pt x="110" y="103"/>
                  </a:lnTo>
                  <a:lnTo>
                    <a:pt x="110" y="98"/>
                  </a:lnTo>
                  <a:lnTo>
                    <a:pt x="110" y="91"/>
                  </a:lnTo>
                  <a:lnTo>
                    <a:pt x="113" y="87"/>
                  </a:lnTo>
                  <a:lnTo>
                    <a:pt x="115" y="79"/>
                  </a:lnTo>
                  <a:lnTo>
                    <a:pt x="117" y="75"/>
                  </a:lnTo>
                  <a:lnTo>
                    <a:pt x="122" y="70"/>
                  </a:lnTo>
                  <a:lnTo>
                    <a:pt x="124" y="65"/>
                  </a:lnTo>
                  <a:lnTo>
                    <a:pt x="127" y="58"/>
                  </a:lnTo>
                  <a:lnTo>
                    <a:pt x="127" y="54"/>
                  </a:lnTo>
                  <a:lnTo>
                    <a:pt x="124" y="47"/>
                  </a:lnTo>
                  <a:lnTo>
                    <a:pt x="127" y="40"/>
                  </a:lnTo>
                  <a:lnTo>
                    <a:pt x="127" y="35"/>
                  </a:lnTo>
                  <a:lnTo>
                    <a:pt x="124" y="30"/>
                  </a:lnTo>
                  <a:lnTo>
                    <a:pt x="122" y="26"/>
                  </a:lnTo>
                  <a:lnTo>
                    <a:pt x="120" y="23"/>
                  </a:lnTo>
                  <a:lnTo>
                    <a:pt x="117" y="19"/>
                  </a:lnTo>
                  <a:lnTo>
                    <a:pt x="115" y="14"/>
                  </a:lnTo>
                  <a:lnTo>
                    <a:pt x="113" y="7"/>
                  </a:lnTo>
                  <a:lnTo>
                    <a:pt x="117" y="7"/>
                  </a:lnTo>
                  <a:close/>
                </a:path>
              </a:pathLst>
            </a:custGeom>
            <a:solidFill>
              <a:srgbClr val="EE9D1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138" name="Freeform 34"/>
            <p:cNvSpPr>
              <a:spLocks/>
            </p:cNvSpPr>
            <p:nvPr/>
          </p:nvSpPr>
          <p:spPr bwMode="auto">
            <a:xfrm>
              <a:off x="3490" y="1114"/>
              <a:ext cx="127" cy="133"/>
            </a:xfrm>
            <a:custGeom>
              <a:avLst/>
              <a:gdLst/>
              <a:ahLst/>
              <a:cxnLst>
                <a:cxn ang="0">
                  <a:pos x="115" y="4"/>
                </a:cxn>
                <a:cxn ang="0">
                  <a:pos x="110" y="2"/>
                </a:cxn>
                <a:cxn ang="0">
                  <a:pos x="108" y="0"/>
                </a:cxn>
                <a:cxn ang="0">
                  <a:pos x="96" y="23"/>
                </a:cxn>
                <a:cxn ang="0">
                  <a:pos x="98" y="23"/>
                </a:cxn>
                <a:cxn ang="0">
                  <a:pos x="101" y="28"/>
                </a:cxn>
                <a:cxn ang="0">
                  <a:pos x="103" y="37"/>
                </a:cxn>
                <a:cxn ang="0">
                  <a:pos x="91" y="44"/>
                </a:cxn>
                <a:cxn ang="0">
                  <a:pos x="73" y="49"/>
                </a:cxn>
                <a:cxn ang="0">
                  <a:pos x="70" y="58"/>
                </a:cxn>
                <a:cxn ang="0">
                  <a:pos x="68" y="63"/>
                </a:cxn>
                <a:cxn ang="0">
                  <a:pos x="68" y="65"/>
                </a:cxn>
                <a:cxn ang="0">
                  <a:pos x="52" y="77"/>
                </a:cxn>
                <a:cxn ang="0">
                  <a:pos x="38" y="91"/>
                </a:cxn>
                <a:cxn ang="0">
                  <a:pos x="28" y="103"/>
                </a:cxn>
                <a:cxn ang="0">
                  <a:pos x="30" y="105"/>
                </a:cxn>
                <a:cxn ang="0">
                  <a:pos x="30" y="108"/>
                </a:cxn>
                <a:cxn ang="0">
                  <a:pos x="26" y="112"/>
                </a:cxn>
                <a:cxn ang="0">
                  <a:pos x="16" y="108"/>
                </a:cxn>
                <a:cxn ang="0">
                  <a:pos x="9" y="117"/>
                </a:cxn>
                <a:cxn ang="0">
                  <a:pos x="0" y="124"/>
                </a:cxn>
                <a:cxn ang="0">
                  <a:pos x="5" y="124"/>
                </a:cxn>
                <a:cxn ang="0">
                  <a:pos x="9" y="124"/>
                </a:cxn>
                <a:cxn ang="0">
                  <a:pos x="14" y="126"/>
                </a:cxn>
                <a:cxn ang="0">
                  <a:pos x="14" y="122"/>
                </a:cxn>
                <a:cxn ang="0">
                  <a:pos x="16" y="119"/>
                </a:cxn>
                <a:cxn ang="0">
                  <a:pos x="21" y="122"/>
                </a:cxn>
                <a:cxn ang="0">
                  <a:pos x="28" y="122"/>
                </a:cxn>
                <a:cxn ang="0">
                  <a:pos x="35" y="122"/>
                </a:cxn>
                <a:cxn ang="0">
                  <a:pos x="40" y="119"/>
                </a:cxn>
                <a:cxn ang="0">
                  <a:pos x="47" y="122"/>
                </a:cxn>
                <a:cxn ang="0">
                  <a:pos x="52" y="122"/>
                </a:cxn>
                <a:cxn ang="0">
                  <a:pos x="56" y="119"/>
                </a:cxn>
                <a:cxn ang="0">
                  <a:pos x="61" y="122"/>
                </a:cxn>
                <a:cxn ang="0">
                  <a:pos x="63" y="126"/>
                </a:cxn>
                <a:cxn ang="0">
                  <a:pos x="68" y="122"/>
                </a:cxn>
                <a:cxn ang="0">
                  <a:pos x="77" y="124"/>
                </a:cxn>
                <a:cxn ang="0">
                  <a:pos x="87" y="124"/>
                </a:cxn>
                <a:cxn ang="0">
                  <a:pos x="96" y="129"/>
                </a:cxn>
                <a:cxn ang="0">
                  <a:pos x="108" y="131"/>
                </a:cxn>
                <a:cxn ang="0">
                  <a:pos x="115" y="129"/>
                </a:cxn>
                <a:cxn ang="0">
                  <a:pos x="113" y="115"/>
                </a:cxn>
                <a:cxn ang="0">
                  <a:pos x="110" y="98"/>
                </a:cxn>
                <a:cxn ang="0">
                  <a:pos x="115" y="79"/>
                </a:cxn>
                <a:cxn ang="0">
                  <a:pos x="124" y="65"/>
                </a:cxn>
                <a:cxn ang="0">
                  <a:pos x="124" y="47"/>
                </a:cxn>
                <a:cxn ang="0">
                  <a:pos x="124" y="30"/>
                </a:cxn>
                <a:cxn ang="0">
                  <a:pos x="117" y="19"/>
                </a:cxn>
                <a:cxn ang="0">
                  <a:pos x="113" y="7"/>
                </a:cxn>
              </a:cxnLst>
              <a:rect l="0" t="0" r="r" b="b"/>
              <a:pathLst>
                <a:path w="127" h="133">
                  <a:moveTo>
                    <a:pt x="117" y="7"/>
                  </a:moveTo>
                  <a:lnTo>
                    <a:pt x="115" y="7"/>
                  </a:lnTo>
                  <a:lnTo>
                    <a:pt x="115" y="4"/>
                  </a:lnTo>
                  <a:lnTo>
                    <a:pt x="113" y="4"/>
                  </a:lnTo>
                  <a:lnTo>
                    <a:pt x="113" y="4"/>
                  </a:lnTo>
                  <a:lnTo>
                    <a:pt x="110" y="2"/>
                  </a:lnTo>
                  <a:lnTo>
                    <a:pt x="110" y="2"/>
                  </a:lnTo>
                  <a:lnTo>
                    <a:pt x="108" y="2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96" y="23"/>
                  </a:lnTo>
                  <a:lnTo>
                    <a:pt x="96" y="23"/>
                  </a:lnTo>
                  <a:lnTo>
                    <a:pt x="96" y="23"/>
                  </a:lnTo>
                  <a:lnTo>
                    <a:pt x="98" y="23"/>
                  </a:lnTo>
                  <a:lnTo>
                    <a:pt x="98" y="23"/>
                  </a:lnTo>
                  <a:lnTo>
                    <a:pt x="98" y="26"/>
                  </a:lnTo>
                  <a:lnTo>
                    <a:pt x="101" y="26"/>
                  </a:lnTo>
                  <a:lnTo>
                    <a:pt x="101" y="28"/>
                  </a:lnTo>
                  <a:lnTo>
                    <a:pt x="101" y="28"/>
                  </a:lnTo>
                  <a:lnTo>
                    <a:pt x="103" y="28"/>
                  </a:lnTo>
                  <a:lnTo>
                    <a:pt x="103" y="37"/>
                  </a:lnTo>
                  <a:lnTo>
                    <a:pt x="101" y="42"/>
                  </a:lnTo>
                  <a:lnTo>
                    <a:pt x="96" y="44"/>
                  </a:lnTo>
                  <a:lnTo>
                    <a:pt x="91" y="44"/>
                  </a:lnTo>
                  <a:lnTo>
                    <a:pt x="84" y="44"/>
                  </a:lnTo>
                  <a:lnTo>
                    <a:pt x="77" y="44"/>
                  </a:lnTo>
                  <a:lnTo>
                    <a:pt x="73" y="49"/>
                  </a:lnTo>
                  <a:lnTo>
                    <a:pt x="70" y="56"/>
                  </a:lnTo>
                  <a:lnTo>
                    <a:pt x="70" y="58"/>
                  </a:lnTo>
                  <a:lnTo>
                    <a:pt x="70" y="58"/>
                  </a:lnTo>
                  <a:lnTo>
                    <a:pt x="70" y="61"/>
                  </a:lnTo>
                  <a:lnTo>
                    <a:pt x="68" y="61"/>
                  </a:lnTo>
                  <a:lnTo>
                    <a:pt x="68" y="63"/>
                  </a:lnTo>
                  <a:lnTo>
                    <a:pt x="68" y="63"/>
                  </a:lnTo>
                  <a:lnTo>
                    <a:pt x="68" y="65"/>
                  </a:lnTo>
                  <a:lnTo>
                    <a:pt x="68" y="65"/>
                  </a:lnTo>
                  <a:lnTo>
                    <a:pt x="63" y="70"/>
                  </a:lnTo>
                  <a:lnTo>
                    <a:pt x="59" y="72"/>
                  </a:lnTo>
                  <a:lnTo>
                    <a:pt x="52" y="77"/>
                  </a:lnTo>
                  <a:lnTo>
                    <a:pt x="47" y="82"/>
                  </a:lnTo>
                  <a:lnTo>
                    <a:pt x="42" y="87"/>
                  </a:lnTo>
                  <a:lnTo>
                    <a:pt x="38" y="91"/>
                  </a:lnTo>
                  <a:lnTo>
                    <a:pt x="33" y="96"/>
                  </a:lnTo>
                  <a:lnTo>
                    <a:pt x="28" y="101"/>
                  </a:lnTo>
                  <a:lnTo>
                    <a:pt x="28" y="103"/>
                  </a:lnTo>
                  <a:lnTo>
                    <a:pt x="28" y="103"/>
                  </a:lnTo>
                  <a:lnTo>
                    <a:pt x="30" y="105"/>
                  </a:lnTo>
                  <a:lnTo>
                    <a:pt x="30" y="105"/>
                  </a:lnTo>
                  <a:lnTo>
                    <a:pt x="30" y="105"/>
                  </a:lnTo>
                  <a:lnTo>
                    <a:pt x="30" y="108"/>
                  </a:lnTo>
                  <a:lnTo>
                    <a:pt x="30" y="108"/>
                  </a:lnTo>
                  <a:lnTo>
                    <a:pt x="30" y="110"/>
                  </a:lnTo>
                  <a:lnTo>
                    <a:pt x="28" y="112"/>
                  </a:lnTo>
                  <a:lnTo>
                    <a:pt x="26" y="112"/>
                  </a:lnTo>
                  <a:lnTo>
                    <a:pt x="23" y="110"/>
                  </a:lnTo>
                  <a:lnTo>
                    <a:pt x="19" y="110"/>
                  </a:lnTo>
                  <a:lnTo>
                    <a:pt x="16" y="108"/>
                  </a:lnTo>
                  <a:lnTo>
                    <a:pt x="14" y="108"/>
                  </a:lnTo>
                  <a:lnTo>
                    <a:pt x="12" y="110"/>
                  </a:lnTo>
                  <a:lnTo>
                    <a:pt x="9" y="117"/>
                  </a:lnTo>
                  <a:lnTo>
                    <a:pt x="9" y="117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5" y="124"/>
                  </a:lnTo>
                  <a:lnTo>
                    <a:pt x="7" y="124"/>
                  </a:lnTo>
                  <a:lnTo>
                    <a:pt x="9" y="124"/>
                  </a:lnTo>
                  <a:lnTo>
                    <a:pt x="9" y="124"/>
                  </a:lnTo>
                  <a:lnTo>
                    <a:pt x="12" y="126"/>
                  </a:lnTo>
                  <a:lnTo>
                    <a:pt x="14" y="126"/>
                  </a:lnTo>
                  <a:lnTo>
                    <a:pt x="14" y="126"/>
                  </a:lnTo>
                  <a:lnTo>
                    <a:pt x="14" y="124"/>
                  </a:lnTo>
                  <a:lnTo>
                    <a:pt x="14" y="124"/>
                  </a:lnTo>
                  <a:lnTo>
                    <a:pt x="14" y="122"/>
                  </a:lnTo>
                  <a:lnTo>
                    <a:pt x="14" y="122"/>
                  </a:lnTo>
                  <a:lnTo>
                    <a:pt x="16" y="119"/>
                  </a:lnTo>
                  <a:lnTo>
                    <a:pt x="16" y="119"/>
                  </a:lnTo>
                  <a:lnTo>
                    <a:pt x="19" y="119"/>
                  </a:lnTo>
                  <a:lnTo>
                    <a:pt x="19" y="122"/>
                  </a:lnTo>
                  <a:lnTo>
                    <a:pt x="21" y="122"/>
                  </a:lnTo>
                  <a:lnTo>
                    <a:pt x="23" y="122"/>
                  </a:lnTo>
                  <a:lnTo>
                    <a:pt x="26" y="122"/>
                  </a:lnTo>
                  <a:lnTo>
                    <a:pt x="28" y="122"/>
                  </a:lnTo>
                  <a:lnTo>
                    <a:pt x="30" y="122"/>
                  </a:lnTo>
                  <a:lnTo>
                    <a:pt x="33" y="122"/>
                  </a:lnTo>
                  <a:lnTo>
                    <a:pt x="35" y="122"/>
                  </a:lnTo>
                  <a:lnTo>
                    <a:pt x="38" y="122"/>
                  </a:lnTo>
                  <a:lnTo>
                    <a:pt x="38" y="119"/>
                  </a:lnTo>
                  <a:lnTo>
                    <a:pt x="40" y="119"/>
                  </a:lnTo>
                  <a:lnTo>
                    <a:pt x="42" y="119"/>
                  </a:lnTo>
                  <a:lnTo>
                    <a:pt x="45" y="119"/>
                  </a:lnTo>
                  <a:lnTo>
                    <a:pt x="47" y="122"/>
                  </a:lnTo>
                  <a:lnTo>
                    <a:pt x="49" y="122"/>
                  </a:lnTo>
                  <a:lnTo>
                    <a:pt x="52" y="119"/>
                  </a:lnTo>
                  <a:lnTo>
                    <a:pt x="52" y="122"/>
                  </a:lnTo>
                  <a:lnTo>
                    <a:pt x="54" y="122"/>
                  </a:lnTo>
                  <a:lnTo>
                    <a:pt x="56" y="119"/>
                  </a:lnTo>
                  <a:lnTo>
                    <a:pt x="56" y="119"/>
                  </a:lnTo>
                  <a:lnTo>
                    <a:pt x="59" y="119"/>
                  </a:lnTo>
                  <a:lnTo>
                    <a:pt x="61" y="119"/>
                  </a:lnTo>
                  <a:lnTo>
                    <a:pt x="61" y="122"/>
                  </a:lnTo>
                  <a:lnTo>
                    <a:pt x="63" y="124"/>
                  </a:lnTo>
                  <a:lnTo>
                    <a:pt x="63" y="124"/>
                  </a:lnTo>
                  <a:lnTo>
                    <a:pt x="63" y="126"/>
                  </a:lnTo>
                  <a:lnTo>
                    <a:pt x="63" y="126"/>
                  </a:lnTo>
                  <a:lnTo>
                    <a:pt x="66" y="124"/>
                  </a:lnTo>
                  <a:lnTo>
                    <a:pt x="68" y="122"/>
                  </a:lnTo>
                  <a:lnTo>
                    <a:pt x="70" y="122"/>
                  </a:lnTo>
                  <a:lnTo>
                    <a:pt x="75" y="122"/>
                  </a:lnTo>
                  <a:lnTo>
                    <a:pt x="77" y="124"/>
                  </a:lnTo>
                  <a:lnTo>
                    <a:pt x="80" y="124"/>
                  </a:lnTo>
                  <a:lnTo>
                    <a:pt x="84" y="124"/>
                  </a:lnTo>
                  <a:lnTo>
                    <a:pt x="87" y="124"/>
                  </a:lnTo>
                  <a:lnTo>
                    <a:pt x="89" y="126"/>
                  </a:lnTo>
                  <a:lnTo>
                    <a:pt x="94" y="129"/>
                  </a:lnTo>
                  <a:lnTo>
                    <a:pt x="96" y="129"/>
                  </a:lnTo>
                  <a:lnTo>
                    <a:pt x="101" y="131"/>
                  </a:lnTo>
                  <a:lnTo>
                    <a:pt x="103" y="131"/>
                  </a:lnTo>
                  <a:lnTo>
                    <a:pt x="108" y="131"/>
                  </a:lnTo>
                  <a:lnTo>
                    <a:pt x="110" y="133"/>
                  </a:lnTo>
                  <a:lnTo>
                    <a:pt x="115" y="133"/>
                  </a:lnTo>
                  <a:lnTo>
                    <a:pt x="115" y="129"/>
                  </a:lnTo>
                  <a:lnTo>
                    <a:pt x="115" y="124"/>
                  </a:lnTo>
                  <a:lnTo>
                    <a:pt x="115" y="119"/>
                  </a:lnTo>
                  <a:lnTo>
                    <a:pt x="113" y="115"/>
                  </a:lnTo>
                  <a:lnTo>
                    <a:pt x="110" y="108"/>
                  </a:lnTo>
                  <a:lnTo>
                    <a:pt x="110" y="103"/>
                  </a:lnTo>
                  <a:lnTo>
                    <a:pt x="110" y="98"/>
                  </a:lnTo>
                  <a:lnTo>
                    <a:pt x="110" y="91"/>
                  </a:lnTo>
                  <a:lnTo>
                    <a:pt x="113" y="87"/>
                  </a:lnTo>
                  <a:lnTo>
                    <a:pt x="115" y="79"/>
                  </a:lnTo>
                  <a:lnTo>
                    <a:pt x="117" y="75"/>
                  </a:lnTo>
                  <a:lnTo>
                    <a:pt x="122" y="70"/>
                  </a:lnTo>
                  <a:lnTo>
                    <a:pt x="124" y="65"/>
                  </a:lnTo>
                  <a:lnTo>
                    <a:pt x="127" y="58"/>
                  </a:lnTo>
                  <a:lnTo>
                    <a:pt x="127" y="54"/>
                  </a:lnTo>
                  <a:lnTo>
                    <a:pt x="124" y="47"/>
                  </a:lnTo>
                  <a:lnTo>
                    <a:pt x="127" y="40"/>
                  </a:lnTo>
                  <a:lnTo>
                    <a:pt x="127" y="35"/>
                  </a:lnTo>
                  <a:lnTo>
                    <a:pt x="124" y="30"/>
                  </a:lnTo>
                  <a:lnTo>
                    <a:pt x="122" y="26"/>
                  </a:lnTo>
                  <a:lnTo>
                    <a:pt x="120" y="23"/>
                  </a:lnTo>
                  <a:lnTo>
                    <a:pt x="117" y="19"/>
                  </a:lnTo>
                  <a:lnTo>
                    <a:pt x="115" y="14"/>
                  </a:lnTo>
                  <a:lnTo>
                    <a:pt x="113" y="7"/>
                  </a:lnTo>
                  <a:lnTo>
                    <a:pt x="113" y="7"/>
                  </a:lnTo>
                  <a:lnTo>
                    <a:pt x="117" y="7"/>
                  </a:lnTo>
                  <a:lnTo>
                    <a:pt x="117" y="7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139" name="Freeform 35"/>
            <p:cNvSpPr>
              <a:spLocks/>
            </p:cNvSpPr>
            <p:nvPr/>
          </p:nvSpPr>
          <p:spPr bwMode="auto">
            <a:xfrm>
              <a:off x="3600" y="1144"/>
              <a:ext cx="7" cy="5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7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7" y="3"/>
                </a:cxn>
              </a:cxnLst>
              <a:rect l="0" t="0" r="r" b="b"/>
              <a:pathLst>
                <a:path w="7" h="5">
                  <a:moveTo>
                    <a:pt x="7" y="3"/>
                  </a:move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140" name="Freeform 36"/>
            <p:cNvSpPr>
              <a:spLocks/>
            </p:cNvSpPr>
            <p:nvPr/>
          </p:nvSpPr>
          <p:spPr bwMode="auto">
            <a:xfrm>
              <a:off x="3598" y="1154"/>
              <a:ext cx="12" cy="16"/>
            </a:xfrm>
            <a:custGeom>
              <a:avLst/>
              <a:gdLst/>
              <a:ahLst/>
              <a:cxnLst>
                <a:cxn ang="0">
                  <a:pos x="12" y="14"/>
                </a:cxn>
                <a:cxn ang="0">
                  <a:pos x="12" y="16"/>
                </a:cxn>
                <a:cxn ang="0">
                  <a:pos x="12" y="16"/>
                </a:cxn>
                <a:cxn ang="0">
                  <a:pos x="9" y="16"/>
                </a:cxn>
                <a:cxn ang="0">
                  <a:pos x="9" y="16"/>
                </a:cxn>
                <a:cxn ang="0">
                  <a:pos x="9" y="16"/>
                </a:cxn>
                <a:cxn ang="0">
                  <a:pos x="9" y="16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7" y="14"/>
                </a:cxn>
                <a:cxn ang="0">
                  <a:pos x="5" y="11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5" y="2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9" y="7"/>
                </a:cxn>
                <a:cxn ang="0">
                  <a:pos x="12" y="9"/>
                </a:cxn>
                <a:cxn ang="0">
                  <a:pos x="12" y="11"/>
                </a:cxn>
                <a:cxn ang="0">
                  <a:pos x="12" y="14"/>
                </a:cxn>
              </a:cxnLst>
              <a:rect l="0" t="0" r="r" b="b"/>
              <a:pathLst>
                <a:path w="12" h="16">
                  <a:moveTo>
                    <a:pt x="12" y="14"/>
                  </a:moveTo>
                  <a:lnTo>
                    <a:pt x="12" y="16"/>
                  </a:lnTo>
                  <a:lnTo>
                    <a:pt x="12" y="16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4"/>
                  </a:lnTo>
                  <a:lnTo>
                    <a:pt x="5" y="11"/>
                  </a:lnTo>
                  <a:lnTo>
                    <a:pt x="2" y="9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2"/>
                  </a:lnTo>
                  <a:lnTo>
                    <a:pt x="7" y="4"/>
                  </a:lnTo>
                  <a:lnTo>
                    <a:pt x="9" y="4"/>
                  </a:lnTo>
                  <a:lnTo>
                    <a:pt x="9" y="7"/>
                  </a:lnTo>
                  <a:lnTo>
                    <a:pt x="12" y="9"/>
                  </a:lnTo>
                  <a:lnTo>
                    <a:pt x="12" y="11"/>
                  </a:lnTo>
                  <a:lnTo>
                    <a:pt x="12" y="14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141" name="Freeform 37"/>
            <p:cNvSpPr>
              <a:spLocks/>
            </p:cNvSpPr>
            <p:nvPr/>
          </p:nvSpPr>
          <p:spPr bwMode="auto">
            <a:xfrm>
              <a:off x="3535" y="1168"/>
              <a:ext cx="68" cy="54"/>
            </a:xfrm>
            <a:custGeom>
              <a:avLst/>
              <a:gdLst/>
              <a:ahLst/>
              <a:cxnLst>
                <a:cxn ang="0">
                  <a:pos x="68" y="9"/>
                </a:cxn>
                <a:cxn ang="0">
                  <a:pos x="68" y="16"/>
                </a:cxn>
                <a:cxn ang="0">
                  <a:pos x="65" y="21"/>
                </a:cxn>
                <a:cxn ang="0">
                  <a:pos x="60" y="25"/>
                </a:cxn>
                <a:cxn ang="0">
                  <a:pos x="56" y="28"/>
                </a:cxn>
                <a:cxn ang="0">
                  <a:pos x="53" y="25"/>
                </a:cxn>
                <a:cxn ang="0">
                  <a:pos x="53" y="23"/>
                </a:cxn>
                <a:cxn ang="0">
                  <a:pos x="53" y="21"/>
                </a:cxn>
                <a:cxn ang="0">
                  <a:pos x="56" y="18"/>
                </a:cxn>
                <a:cxn ang="0">
                  <a:pos x="56" y="16"/>
                </a:cxn>
                <a:cxn ang="0">
                  <a:pos x="56" y="14"/>
                </a:cxn>
                <a:cxn ang="0">
                  <a:pos x="56" y="11"/>
                </a:cxn>
                <a:cxn ang="0">
                  <a:pos x="51" y="9"/>
                </a:cxn>
                <a:cxn ang="0">
                  <a:pos x="39" y="11"/>
                </a:cxn>
                <a:cxn ang="0">
                  <a:pos x="30" y="21"/>
                </a:cxn>
                <a:cxn ang="0">
                  <a:pos x="21" y="28"/>
                </a:cxn>
                <a:cxn ang="0">
                  <a:pos x="14" y="33"/>
                </a:cxn>
                <a:cxn ang="0">
                  <a:pos x="11" y="35"/>
                </a:cxn>
                <a:cxn ang="0">
                  <a:pos x="9" y="37"/>
                </a:cxn>
                <a:cxn ang="0">
                  <a:pos x="7" y="42"/>
                </a:cxn>
                <a:cxn ang="0">
                  <a:pos x="14" y="49"/>
                </a:cxn>
                <a:cxn ang="0">
                  <a:pos x="14" y="49"/>
                </a:cxn>
                <a:cxn ang="0">
                  <a:pos x="16" y="49"/>
                </a:cxn>
                <a:cxn ang="0">
                  <a:pos x="16" y="49"/>
                </a:cxn>
                <a:cxn ang="0">
                  <a:pos x="18" y="49"/>
                </a:cxn>
                <a:cxn ang="0">
                  <a:pos x="18" y="49"/>
                </a:cxn>
                <a:cxn ang="0">
                  <a:pos x="18" y="51"/>
                </a:cxn>
                <a:cxn ang="0">
                  <a:pos x="18" y="54"/>
                </a:cxn>
                <a:cxn ang="0">
                  <a:pos x="18" y="54"/>
                </a:cxn>
                <a:cxn ang="0">
                  <a:pos x="16" y="54"/>
                </a:cxn>
                <a:cxn ang="0">
                  <a:pos x="11" y="54"/>
                </a:cxn>
                <a:cxn ang="0">
                  <a:pos x="7" y="54"/>
                </a:cxn>
                <a:cxn ang="0">
                  <a:pos x="4" y="49"/>
                </a:cxn>
                <a:cxn ang="0">
                  <a:pos x="2" y="47"/>
                </a:cxn>
                <a:cxn ang="0">
                  <a:pos x="0" y="42"/>
                </a:cxn>
                <a:cxn ang="0">
                  <a:pos x="2" y="40"/>
                </a:cxn>
                <a:cxn ang="0">
                  <a:pos x="2" y="35"/>
                </a:cxn>
                <a:cxn ang="0">
                  <a:pos x="16" y="25"/>
                </a:cxn>
                <a:cxn ang="0">
                  <a:pos x="28" y="14"/>
                </a:cxn>
                <a:cxn ang="0">
                  <a:pos x="42" y="4"/>
                </a:cxn>
                <a:cxn ang="0">
                  <a:pos x="58" y="0"/>
                </a:cxn>
                <a:cxn ang="0">
                  <a:pos x="60" y="0"/>
                </a:cxn>
                <a:cxn ang="0">
                  <a:pos x="63" y="2"/>
                </a:cxn>
                <a:cxn ang="0">
                  <a:pos x="68" y="2"/>
                </a:cxn>
                <a:cxn ang="0">
                  <a:pos x="68" y="7"/>
                </a:cxn>
              </a:cxnLst>
              <a:rect l="0" t="0" r="r" b="b"/>
              <a:pathLst>
                <a:path w="68" h="54">
                  <a:moveTo>
                    <a:pt x="68" y="7"/>
                  </a:moveTo>
                  <a:lnTo>
                    <a:pt x="68" y="9"/>
                  </a:lnTo>
                  <a:lnTo>
                    <a:pt x="68" y="14"/>
                  </a:lnTo>
                  <a:lnTo>
                    <a:pt x="68" y="16"/>
                  </a:lnTo>
                  <a:lnTo>
                    <a:pt x="65" y="18"/>
                  </a:lnTo>
                  <a:lnTo>
                    <a:pt x="65" y="21"/>
                  </a:lnTo>
                  <a:lnTo>
                    <a:pt x="63" y="23"/>
                  </a:lnTo>
                  <a:lnTo>
                    <a:pt x="60" y="25"/>
                  </a:lnTo>
                  <a:lnTo>
                    <a:pt x="58" y="28"/>
                  </a:lnTo>
                  <a:lnTo>
                    <a:pt x="56" y="28"/>
                  </a:lnTo>
                  <a:lnTo>
                    <a:pt x="56" y="25"/>
                  </a:lnTo>
                  <a:lnTo>
                    <a:pt x="53" y="25"/>
                  </a:lnTo>
                  <a:lnTo>
                    <a:pt x="53" y="25"/>
                  </a:lnTo>
                  <a:lnTo>
                    <a:pt x="53" y="23"/>
                  </a:lnTo>
                  <a:lnTo>
                    <a:pt x="53" y="23"/>
                  </a:lnTo>
                  <a:lnTo>
                    <a:pt x="53" y="21"/>
                  </a:lnTo>
                  <a:lnTo>
                    <a:pt x="53" y="21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6" y="11"/>
                  </a:lnTo>
                  <a:lnTo>
                    <a:pt x="58" y="11"/>
                  </a:lnTo>
                  <a:lnTo>
                    <a:pt x="51" y="9"/>
                  </a:lnTo>
                  <a:lnTo>
                    <a:pt x="46" y="9"/>
                  </a:lnTo>
                  <a:lnTo>
                    <a:pt x="39" y="11"/>
                  </a:lnTo>
                  <a:lnTo>
                    <a:pt x="35" y="16"/>
                  </a:lnTo>
                  <a:lnTo>
                    <a:pt x="30" y="21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6" y="30"/>
                  </a:lnTo>
                  <a:lnTo>
                    <a:pt x="14" y="33"/>
                  </a:lnTo>
                  <a:lnTo>
                    <a:pt x="14" y="35"/>
                  </a:lnTo>
                  <a:lnTo>
                    <a:pt x="11" y="35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7" y="40"/>
                  </a:lnTo>
                  <a:lnTo>
                    <a:pt x="7" y="42"/>
                  </a:lnTo>
                  <a:lnTo>
                    <a:pt x="9" y="44"/>
                  </a:lnTo>
                  <a:lnTo>
                    <a:pt x="14" y="49"/>
                  </a:lnTo>
                  <a:lnTo>
                    <a:pt x="14" y="49"/>
                  </a:lnTo>
                  <a:lnTo>
                    <a:pt x="14" y="49"/>
                  </a:lnTo>
                  <a:lnTo>
                    <a:pt x="14" y="49"/>
                  </a:lnTo>
                  <a:lnTo>
                    <a:pt x="16" y="49"/>
                  </a:lnTo>
                  <a:lnTo>
                    <a:pt x="16" y="49"/>
                  </a:lnTo>
                  <a:lnTo>
                    <a:pt x="16" y="49"/>
                  </a:lnTo>
                  <a:lnTo>
                    <a:pt x="16" y="49"/>
                  </a:lnTo>
                  <a:lnTo>
                    <a:pt x="18" y="49"/>
                  </a:lnTo>
                  <a:lnTo>
                    <a:pt x="18" y="49"/>
                  </a:lnTo>
                  <a:lnTo>
                    <a:pt x="18" y="49"/>
                  </a:lnTo>
                  <a:lnTo>
                    <a:pt x="18" y="51"/>
                  </a:lnTo>
                  <a:lnTo>
                    <a:pt x="18" y="51"/>
                  </a:lnTo>
                  <a:lnTo>
                    <a:pt x="18" y="51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4" y="54"/>
                  </a:lnTo>
                  <a:lnTo>
                    <a:pt x="11" y="54"/>
                  </a:lnTo>
                  <a:lnTo>
                    <a:pt x="9" y="54"/>
                  </a:lnTo>
                  <a:lnTo>
                    <a:pt x="7" y="54"/>
                  </a:lnTo>
                  <a:lnTo>
                    <a:pt x="4" y="51"/>
                  </a:lnTo>
                  <a:lnTo>
                    <a:pt x="4" y="49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2" y="37"/>
                  </a:lnTo>
                  <a:lnTo>
                    <a:pt x="2" y="35"/>
                  </a:lnTo>
                  <a:lnTo>
                    <a:pt x="9" y="30"/>
                  </a:lnTo>
                  <a:lnTo>
                    <a:pt x="16" y="25"/>
                  </a:lnTo>
                  <a:lnTo>
                    <a:pt x="23" y="21"/>
                  </a:lnTo>
                  <a:lnTo>
                    <a:pt x="28" y="14"/>
                  </a:lnTo>
                  <a:lnTo>
                    <a:pt x="35" y="9"/>
                  </a:lnTo>
                  <a:lnTo>
                    <a:pt x="42" y="4"/>
                  </a:lnTo>
                  <a:lnTo>
                    <a:pt x="49" y="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3" y="0"/>
                  </a:lnTo>
                  <a:lnTo>
                    <a:pt x="63" y="2"/>
                  </a:lnTo>
                  <a:lnTo>
                    <a:pt x="65" y="2"/>
                  </a:lnTo>
                  <a:lnTo>
                    <a:pt x="68" y="2"/>
                  </a:lnTo>
                  <a:lnTo>
                    <a:pt x="68" y="4"/>
                  </a:lnTo>
                  <a:lnTo>
                    <a:pt x="68" y="7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142" name="Freeform 38"/>
            <p:cNvSpPr>
              <a:spLocks/>
            </p:cNvSpPr>
            <p:nvPr/>
          </p:nvSpPr>
          <p:spPr bwMode="auto">
            <a:xfrm>
              <a:off x="3586" y="1198"/>
              <a:ext cx="7" cy="5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7" y="3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3"/>
                </a:cxn>
              </a:cxnLst>
              <a:rect l="0" t="0" r="r" b="b"/>
              <a:pathLst>
                <a:path w="7" h="5">
                  <a:moveTo>
                    <a:pt x="7" y="3"/>
                  </a:moveTo>
                  <a:lnTo>
                    <a:pt x="7" y="3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143" name="Freeform 39"/>
            <p:cNvSpPr>
              <a:spLocks/>
            </p:cNvSpPr>
            <p:nvPr/>
          </p:nvSpPr>
          <p:spPr bwMode="auto">
            <a:xfrm>
              <a:off x="3570" y="1205"/>
              <a:ext cx="18" cy="19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8" y="5"/>
                </a:cxn>
                <a:cxn ang="0">
                  <a:pos x="16" y="7"/>
                </a:cxn>
                <a:cxn ang="0">
                  <a:pos x="16" y="10"/>
                </a:cxn>
                <a:cxn ang="0">
                  <a:pos x="14" y="14"/>
                </a:cxn>
                <a:cxn ang="0">
                  <a:pos x="14" y="17"/>
                </a:cxn>
                <a:cxn ang="0">
                  <a:pos x="11" y="19"/>
                </a:cxn>
                <a:cxn ang="0">
                  <a:pos x="9" y="19"/>
                </a:cxn>
                <a:cxn ang="0">
                  <a:pos x="4" y="19"/>
                </a:cxn>
                <a:cxn ang="0">
                  <a:pos x="4" y="19"/>
                </a:cxn>
                <a:cxn ang="0">
                  <a:pos x="4" y="19"/>
                </a:cxn>
                <a:cxn ang="0">
                  <a:pos x="2" y="19"/>
                </a:cxn>
                <a:cxn ang="0">
                  <a:pos x="2" y="19"/>
                </a:cxn>
                <a:cxn ang="0">
                  <a:pos x="2" y="19"/>
                </a:cxn>
                <a:cxn ang="0">
                  <a:pos x="2" y="19"/>
                </a:cxn>
                <a:cxn ang="0">
                  <a:pos x="0" y="19"/>
                </a:cxn>
                <a:cxn ang="0">
                  <a:pos x="2" y="17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2" y="14"/>
                </a:cxn>
                <a:cxn ang="0">
                  <a:pos x="2" y="14"/>
                </a:cxn>
                <a:cxn ang="0">
                  <a:pos x="2" y="14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4" y="12"/>
                </a:cxn>
                <a:cxn ang="0">
                  <a:pos x="4" y="14"/>
                </a:cxn>
                <a:cxn ang="0">
                  <a:pos x="7" y="14"/>
                </a:cxn>
                <a:cxn ang="0">
                  <a:pos x="7" y="12"/>
                </a:cxn>
                <a:cxn ang="0">
                  <a:pos x="7" y="12"/>
                </a:cxn>
                <a:cxn ang="0">
                  <a:pos x="9" y="10"/>
                </a:cxn>
                <a:cxn ang="0">
                  <a:pos x="9" y="10"/>
                </a:cxn>
                <a:cxn ang="0">
                  <a:pos x="9" y="7"/>
                </a:cxn>
                <a:cxn ang="0">
                  <a:pos x="11" y="7"/>
                </a:cxn>
                <a:cxn ang="0">
                  <a:pos x="11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4" y="3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18" h="19">
                  <a:moveTo>
                    <a:pt x="18" y="0"/>
                  </a:moveTo>
                  <a:lnTo>
                    <a:pt x="18" y="5"/>
                  </a:lnTo>
                  <a:lnTo>
                    <a:pt x="16" y="7"/>
                  </a:lnTo>
                  <a:lnTo>
                    <a:pt x="16" y="10"/>
                  </a:lnTo>
                  <a:lnTo>
                    <a:pt x="14" y="14"/>
                  </a:lnTo>
                  <a:lnTo>
                    <a:pt x="14" y="17"/>
                  </a:lnTo>
                  <a:lnTo>
                    <a:pt x="11" y="19"/>
                  </a:lnTo>
                  <a:lnTo>
                    <a:pt x="9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7"/>
                  </a:lnTo>
                  <a:lnTo>
                    <a:pt x="11" y="7"/>
                  </a:lnTo>
                  <a:lnTo>
                    <a:pt x="11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144" name="Freeform 40"/>
            <p:cNvSpPr>
              <a:spLocks/>
            </p:cNvSpPr>
            <p:nvPr/>
          </p:nvSpPr>
          <p:spPr bwMode="auto">
            <a:xfrm>
              <a:off x="3556" y="1217"/>
              <a:ext cx="9" cy="7"/>
            </a:xfrm>
            <a:custGeom>
              <a:avLst/>
              <a:gdLst/>
              <a:ahLst/>
              <a:cxnLst>
                <a:cxn ang="0">
                  <a:pos x="9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2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9" y="5"/>
                </a:cxn>
              </a:cxnLst>
              <a:rect l="0" t="0" r="r" b="b"/>
              <a:pathLst>
                <a:path w="9" h="7">
                  <a:moveTo>
                    <a:pt x="9" y="5"/>
                  </a:moveTo>
                  <a:lnTo>
                    <a:pt x="7" y="5"/>
                  </a:lnTo>
                  <a:lnTo>
                    <a:pt x="7" y="5"/>
                  </a:lnTo>
                  <a:lnTo>
                    <a:pt x="7" y="7"/>
                  </a:lnTo>
                  <a:lnTo>
                    <a:pt x="7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145" name="Freeform 41"/>
            <p:cNvSpPr>
              <a:spLocks/>
            </p:cNvSpPr>
            <p:nvPr/>
          </p:nvSpPr>
          <p:spPr bwMode="auto">
            <a:xfrm>
              <a:off x="3408" y="1233"/>
              <a:ext cx="12" cy="7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2" y="7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5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12" y="3"/>
                </a:cxn>
              </a:cxnLst>
              <a:rect l="0" t="0" r="r" b="b"/>
              <a:pathLst>
                <a:path w="12" h="7">
                  <a:moveTo>
                    <a:pt x="12" y="3"/>
                  </a:moveTo>
                  <a:lnTo>
                    <a:pt x="12" y="3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7"/>
                  </a:lnTo>
                  <a:lnTo>
                    <a:pt x="9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146" name="Freeform 42"/>
            <p:cNvSpPr>
              <a:spLocks/>
            </p:cNvSpPr>
            <p:nvPr/>
          </p:nvSpPr>
          <p:spPr bwMode="auto">
            <a:xfrm>
              <a:off x="3424" y="1236"/>
              <a:ext cx="12" cy="7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12" y="7"/>
                </a:cxn>
                <a:cxn ang="0">
                  <a:pos x="12" y="7"/>
                </a:cxn>
                <a:cxn ang="0">
                  <a:pos x="10" y="7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3" y="7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2" y="4"/>
                </a:cxn>
              </a:cxnLst>
              <a:rect l="0" t="0" r="r" b="b"/>
              <a:pathLst>
                <a:path w="12" h="7">
                  <a:moveTo>
                    <a:pt x="12" y="4"/>
                  </a:moveTo>
                  <a:lnTo>
                    <a:pt x="12" y="7"/>
                  </a:lnTo>
                  <a:lnTo>
                    <a:pt x="12" y="7"/>
                  </a:lnTo>
                  <a:lnTo>
                    <a:pt x="10" y="7"/>
                  </a:lnTo>
                  <a:lnTo>
                    <a:pt x="7" y="7"/>
                  </a:lnTo>
                  <a:lnTo>
                    <a:pt x="5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147" name="Freeform 43"/>
            <p:cNvSpPr>
              <a:spLocks/>
            </p:cNvSpPr>
            <p:nvPr/>
          </p:nvSpPr>
          <p:spPr bwMode="auto">
            <a:xfrm>
              <a:off x="3378" y="1236"/>
              <a:ext cx="4" cy="4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2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148" name="Freeform 44"/>
            <p:cNvSpPr>
              <a:spLocks/>
            </p:cNvSpPr>
            <p:nvPr/>
          </p:nvSpPr>
          <p:spPr bwMode="auto">
            <a:xfrm>
              <a:off x="3467" y="1238"/>
              <a:ext cx="9" cy="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9" y="2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4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</a:cxnLst>
              <a:rect l="0" t="0" r="r" b="b"/>
              <a:pathLst>
                <a:path w="9" h="5">
                  <a:moveTo>
                    <a:pt x="0" y="5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7" y="2"/>
                  </a:lnTo>
                  <a:lnTo>
                    <a:pt x="9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E9D1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149" name="Freeform 45"/>
            <p:cNvSpPr>
              <a:spLocks/>
            </p:cNvSpPr>
            <p:nvPr/>
          </p:nvSpPr>
          <p:spPr bwMode="auto">
            <a:xfrm>
              <a:off x="3467" y="1238"/>
              <a:ext cx="9" cy="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9" y="2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4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5">
                  <a:moveTo>
                    <a:pt x="0" y="5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7" y="2"/>
                  </a:lnTo>
                  <a:lnTo>
                    <a:pt x="9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150" name="Freeform 46"/>
            <p:cNvSpPr>
              <a:spLocks/>
            </p:cNvSpPr>
            <p:nvPr/>
          </p:nvSpPr>
          <p:spPr bwMode="auto">
            <a:xfrm>
              <a:off x="3389" y="1240"/>
              <a:ext cx="10" cy="10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10" y="10"/>
                </a:cxn>
                <a:cxn ang="0">
                  <a:pos x="7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3" y="10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7"/>
                </a:cxn>
                <a:cxn ang="0">
                  <a:pos x="10" y="7"/>
                </a:cxn>
              </a:cxnLst>
              <a:rect l="0" t="0" r="r" b="b"/>
              <a:pathLst>
                <a:path w="10" h="10">
                  <a:moveTo>
                    <a:pt x="10" y="7"/>
                  </a:moveTo>
                  <a:lnTo>
                    <a:pt x="10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3" y="7"/>
                  </a:lnTo>
                  <a:lnTo>
                    <a:pt x="3" y="7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7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151" name="Freeform 47"/>
            <p:cNvSpPr>
              <a:spLocks/>
            </p:cNvSpPr>
            <p:nvPr/>
          </p:nvSpPr>
          <p:spPr bwMode="auto">
            <a:xfrm>
              <a:off x="3288" y="1250"/>
              <a:ext cx="92" cy="75"/>
            </a:xfrm>
            <a:custGeom>
              <a:avLst/>
              <a:gdLst/>
              <a:ahLst/>
              <a:cxnLst>
                <a:cxn ang="0">
                  <a:pos x="92" y="16"/>
                </a:cxn>
                <a:cxn ang="0">
                  <a:pos x="87" y="26"/>
                </a:cxn>
                <a:cxn ang="0">
                  <a:pos x="80" y="35"/>
                </a:cxn>
                <a:cxn ang="0">
                  <a:pos x="71" y="42"/>
                </a:cxn>
                <a:cxn ang="0">
                  <a:pos x="66" y="44"/>
                </a:cxn>
                <a:cxn ang="0">
                  <a:pos x="64" y="42"/>
                </a:cxn>
                <a:cxn ang="0">
                  <a:pos x="64" y="42"/>
                </a:cxn>
                <a:cxn ang="0">
                  <a:pos x="64" y="40"/>
                </a:cxn>
                <a:cxn ang="0">
                  <a:pos x="66" y="35"/>
                </a:cxn>
                <a:cxn ang="0">
                  <a:pos x="75" y="28"/>
                </a:cxn>
                <a:cxn ang="0">
                  <a:pos x="82" y="23"/>
                </a:cxn>
                <a:cxn ang="0">
                  <a:pos x="85" y="16"/>
                </a:cxn>
                <a:cxn ang="0">
                  <a:pos x="73" y="9"/>
                </a:cxn>
                <a:cxn ang="0">
                  <a:pos x="57" y="14"/>
                </a:cxn>
                <a:cxn ang="0">
                  <a:pos x="45" y="28"/>
                </a:cxn>
                <a:cxn ang="0">
                  <a:pos x="31" y="40"/>
                </a:cxn>
                <a:cxn ang="0">
                  <a:pos x="19" y="42"/>
                </a:cxn>
                <a:cxn ang="0">
                  <a:pos x="15" y="49"/>
                </a:cxn>
                <a:cxn ang="0">
                  <a:pos x="10" y="54"/>
                </a:cxn>
                <a:cxn ang="0">
                  <a:pos x="10" y="61"/>
                </a:cxn>
                <a:cxn ang="0">
                  <a:pos x="7" y="68"/>
                </a:cxn>
                <a:cxn ang="0">
                  <a:pos x="10" y="70"/>
                </a:cxn>
                <a:cxn ang="0">
                  <a:pos x="12" y="72"/>
                </a:cxn>
                <a:cxn ang="0">
                  <a:pos x="10" y="75"/>
                </a:cxn>
                <a:cxn ang="0">
                  <a:pos x="7" y="75"/>
                </a:cxn>
                <a:cxn ang="0">
                  <a:pos x="5" y="72"/>
                </a:cxn>
                <a:cxn ang="0">
                  <a:pos x="3" y="70"/>
                </a:cxn>
                <a:cxn ang="0">
                  <a:pos x="0" y="68"/>
                </a:cxn>
                <a:cxn ang="0">
                  <a:pos x="0" y="63"/>
                </a:cxn>
                <a:cxn ang="0">
                  <a:pos x="3" y="56"/>
                </a:cxn>
                <a:cxn ang="0">
                  <a:pos x="7" y="49"/>
                </a:cxn>
                <a:cxn ang="0">
                  <a:pos x="10" y="42"/>
                </a:cxn>
                <a:cxn ang="0">
                  <a:pos x="19" y="37"/>
                </a:cxn>
                <a:cxn ang="0">
                  <a:pos x="33" y="28"/>
                </a:cxn>
                <a:cxn ang="0">
                  <a:pos x="45" y="18"/>
                </a:cxn>
                <a:cxn ang="0">
                  <a:pos x="57" y="7"/>
                </a:cxn>
                <a:cxn ang="0">
                  <a:pos x="68" y="0"/>
                </a:cxn>
                <a:cxn ang="0">
                  <a:pos x="75" y="2"/>
                </a:cxn>
                <a:cxn ang="0">
                  <a:pos x="82" y="4"/>
                </a:cxn>
                <a:cxn ang="0">
                  <a:pos x="90" y="7"/>
                </a:cxn>
              </a:cxnLst>
              <a:rect l="0" t="0" r="r" b="b"/>
              <a:pathLst>
                <a:path w="92" h="75">
                  <a:moveTo>
                    <a:pt x="92" y="9"/>
                  </a:moveTo>
                  <a:lnTo>
                    <a:pt x="92" y="16"/>
                  </a:lnTo>
                  <a:lnTo>
                    <a:pt x="90" y="21"/>
                  </a:lnTo>
                  <a:lnTo>
                    <a:pt x="87" y="26"/>
                  </a:lnTo>
                  <a:lnTo>
                    <a:pt x="82" y="30"/>
                  </a:lnTo>
                  <a:lnTo>
                    <a:pt x="80" y="35"/>
                  </a:lnTo>
                  <a:lnTo>
                    <a:pt x="75" y="37"/>
                  </a:lnTo>
                  <a:lnTo>
                    <a:pt x="71" y="42"/>
                  </a:lnTo>
                  <a:lnTo>
                    <a:pt x="66" y="44"/>
                  </a:lnTo>
                  <a:lnTo>
                    <a:pt x="66" y="44"/>
                  </a:lnTo>
                  <a:lnTo>
                    <a:pt x="66" y="44"/>
                  </a:lnTo>
                  <a:lnTo>
                    <a:pt x="64" y="42"/>
                  </a:lnTo>
                  <a:lnTo>
                    <a:pt x="64" y="42"/>
                  </a:lnTo>
                  <a:lnTo>
                    <a:pt x="64" y="42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66" y="35"/>
                  </a:lnTo>
                  <a:lnTo>
                    <a:pt x="71" y="33"/>
                  </a:lnTo>
                  <a:lnTo>
                    <a:pt x="75" y="28"/>
                  </a:lnTo>
                  <a:lnTo>
                    <a:pt x="78" y="26"/>
                  </a:lnTo>
                  <a:lnTo>
                    <a:pt x="82" y="23"/>
                  </a:lnTo>
                  <a:lnTo>
                    <a:pt x="85" y="18"/>
                  </a:lnTo>
                  <a:lnTo>
                    <a:pt x="85" y="16"/>
                  </a:lnTo>
                  <a:lnTo>
                    <a:pt x="82" y="11"/>
                  </a:lnTo>
                  <a:lnTo>
                    <a:pt x="73" y="9"/>
                  </a:lnTo>
                  <a:lnTo>
                    <a:pt x="64" y="9"/>
                  </a:lnTo>
                  <a:lnTo>
                    <a:pt x="57" y="14"/>
                  </a:lnTo>
                  <a:lnTo>
                    <a:pt x="52" y="21"/>
                  </a:lnTo>
                  <a:lnTo>
                    <a:pt x="45" y="28"/>
                  </a:lnTo>
                  <a:lnTo>
                    <a:pt x="38" y="35"/>
                  </a:lnTo>
                  <a:lnTo>
                    <a:pt x="31" y="40"/>
                  </a:lnTo>
                  <a:lnTo>
                    <a:pt x="22" y="40"/>
                  </a:lnTo>
                  <a:lnTo>
                    <a:pt x="19" y="42"/>
                  </a:lnTo>
                  <a:lnTo>
                    <a:pt x="17" y="44"/>
                  </a:lnTo>
                  <a:lnTo>
                    <a:pt x="15" y="49"/>
                  </a:lnTo>
                  <a:lnTo>
                    <a:pt x="12" y="51"/>
                  </a:lnTo>
                  <a:lnTo>
                    <a:pt x="10" y="54"/>
                  </a:lnTo>
                  <a:lnTo>
                    <a:pt x="10" y="58"/>
                  </a:lnTo>
                  <a:lnTo>
                    <a:pt x="10" y="61"/>
                  </a:lnTo>
                  <a:lnTo>
                    <a:pt x="7" y="65"/>
                  </a:lnTo>
                  <a:lnTo>
                    <a:pt x="7" y="68"/>
                  </a:lnTo>
                  <a:lnTo>
                    <a:pt x="10" y="68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12" y="72"/>
                  </a:lnTo>
                  <a:lnTo>
                    <a:pt x="12" y="72"/>
                  </a:lnTo>
                  <a:lnTo>
                    <a:pt x="10" y="75"/>
                  </a:lnTo>
                  <a:lnTo>
                    <a:pt x="7" y="75"/>
                  </a:lnTo>
                  <a:lnTo>
                    <a:pt x="7" y="75"/>
                  </a:lnTo>
                  <a:lnTo>
                    <a:pt x="5" y="75"/>
                  </a:lnTo>
                  <a:lnTo>
                    <a:pt x="5" y="72"/>
                  </a:lnTo>
                  <a:lnTo>
                    <a:pt x="3" y="72"/>
                  </a:lnTo>
                  <a:lnTo>
                    <a:pt x="3" y="70"/>
                  </a:lnTo>
                  <a:lnTo>
                    <a:pt x="0" y="70"/>
                  </a:lnTo>
                  <a:lnTo>
                    <a:pt x="0" y="68"/>
                  </a:lnTo>
                  <a:lnTo>
                    <a:pt x="0" y="65"/>
                  </a:lnTo>
                  <a:lnTo>
                    <a:pt x="0" y="63"/>
                  </a:lnTo>
                  <a:lnTo>
                    <a:pt x="3" y="58"/>
                  </a:lnTo>
                  <a:lnTo>
                    <a:pt x="3" y="56"/>
                  </a:lnTo>
                  <a:lnTo>
                    <a:pt x="5" y="51"/>
                  </a:lnTo>
                  <a:lnTo>
                    <a:pt x="7" y="49"/>
                  </a:lnTo>
                  <a:lnTo>
                    <a:pt x="7" y="47"/>
                  </a:lnTo>
                  <a:lnTo>
                    <a:pt x="10" y="42"/>
                  </a:lnTo>
                  <a:lnTo>
                    <a:pt x="12" y="40"/>
                  </a:lnTo>
                  <a:lnTo>
                    <a:pt x="19" y="37"/>
                  </a:lnTo>
                  <a:lnTo>
                    <a:pt x="26" y="33"/>
                  </a:lnTo>
                  <a:lnTo>
                    <a:pt x="33" y="28"/>
                  </a:lnTo>
                  <a:lnTo>
                    <a:pt x="40" y="23"/>
                  </a:lnTo>
                  <a:lnTo>
                    <a:pt x="45" y="18"/>
                  </a:lnTo>
                  <a:lnTo>
                    <a:pt x="52" y="11"/>
                  </a:lnTo>
                  <a:lnTo>
                    <a:pt x="57" y="7"/>
                  </a:lnTo>
                  <a:lnTo>
                    <a:pt x="64" y="2"/>
                  </a:lnTo>
                  <a:lnTo>
                    <a:pt x="68" y="0"/>
                  </a:lnTo>
                  <a:lnTo>
                    <a:pt x="73" y="0"/>
                  </a:lnTo>
                  <a:lnTo>
                    <a:pt x="75" y="2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5" y="4"/>
                  </a:lnTo>
                  <a:lnTo>
                    <a:pt x="90" y="7"/>
                  </a:lnTo>
                  <a:lnTo>
                    <a:pt x="92" y="9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152" name="Freeform 48"/>
            <p:cNvSpPr>
              <a:spLocks/>
            </p:cNvSpPr>
            <p:nvPr/>
          </p:nvSpPr>
          <p:spPr bwMode="auto">
            <a:xfrm>
              <a:off x="3312" y="1264"/>
              <a:ext cx="5" cy="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153" name="Freeform 49"/>
            <p:cNvSpPr>
              <a:spLocks/>
            </p:cNvSpPr>
            <p:nvPr/>
          </p:nvSpPr>
          <p:spPr bwMode="auto">
            <a:xfrm>
              <a:off x="3176" y="1264"/>
              <a:ext cx="506" cy="506"/>
            </a:xfrm>
            <a:custGeom>
              <a:avLst/>
              <a:gdLst/>
              <a:ahLst/>
              <a:cxnLst>
                <a:cxn ang="0">
                  <a:pos x="408" y="309"/>
                </a:cxn>
                <a:cxn ang="0">
                  <a:pos x="398" y="323"/>
                </a:cxn>
                <a:cxn ang="0">
                  <a:pos x="380" y="347"/>
                </a:cxn>
                <a:cxn ang="0">
                  <a:pos x="373" y="337"/>
                </a:cxn>
                <a:cxn ang="0">
                  <a:pos x="375" y="330"/>
                </a:cxn>
                <a:cxn ang="0">
                  <a:pos x="382" y="314"/>
                </a:cxn>
                <a:cxn ang="0">
                  <a:pos x="391" y="279"/>
                </a:cxn>
                <a:cxn ang="0">
                  <a:pos x="359" y="272"/>
                </a:cxn>
                <a:cxn ang="0">
                  <a:pos x="302" y="262"/>
                </a:cxn>
                <a:cxn ang="0">
                  <a:pos x="218" y="279"/>
                </a:cxn>
                <a:cxn ang="0">
                  <a:pos x="112" y="351"/>
                </a:cxn>
                <a:cxn ang="0">
                  <a:pos x="98" y="380"/>
                </a:cxn>
                <a:cxn ang="0">
                  <a:pos x="91" y="396"/>
                </a:cxn>
                <a:cxn ang="0">
                  <a:pos x="87" y="403"/>
                </a:cxn>
                <a:cxn ang="0">
                  <a:pos x="87" y="401"/>
                </a:cxn>
                <a:cxn ang="0">
                  <a:pos x="80" y="452"/>
                </a:cxn>
                <a:cxn ang="0">
                  <a:pos x="84" y="483"/>
                </a:cxn>
                <a:cxn ang="0">
                  <a:pos x="87" y="501"/>
                </a:cxn>
                <a:cxn ang="0">
                  <a:pos x="75" y="504"/>
                </a:cxn>
                <a:cxn ang="0">
                  <a:pos x="54" y="494"/>
                </a:cxn>
                <a:cxn ang="0">
                  <a:pos x="40" y="494"/>
                </a:cxn>
                <a:cxn ang="0">
                  <a:pos x="30" y="501"/>
                </a:cxn>
                <a:cxn ang="0">
                  <a:pos x="19" y="504"/>
                </a:cxn>
                <a:cxn ang="0">
                  <a:pos x="5" y="485"/>
                </a:cxn>
                <a:cxn ang="0">
                  <a:pos x="14" y="401"/>
                </a:cxn>
                <a:cxn ang="0">
                  <a:pos x="35" y="307"/>
                </a:cxn>
                <a:cxn ang="0">
                  <a:pos x="49" y="253"/>
                </a:cxn>
                <a:cxn ang="0">
                  <a:pos x="70" y="159"/>
                </a:cxn>
                <a:cxn ang="0">
                  <a:pos x="127" y="98"/>
                </a:cxn>
                <a:cxn ang="0">
                  <a:pos x="202" y="61"/>
                </a:cxn>
                <a:cxn ang="0">
                  <a:pos x="279" y="7"/>
                </a:cxn>
                <a:cxn ang="0">
                  <a:pos x="326" y="2"/>
                </a:cxn>
                <a:cxn ang="0">
                  <a:pos x="410" y="14"/>
                </a:cxn>
                <a:cxn ang="0">
                  <a:pos x="466" y="68"/>
                </a:cxn>
                <a:cxn ang="0">
                  <a:pos x="478" y="91"/>
                </a:cxn>
                <a:cxn ang="0">
                  <a:pos x="501" y="145"/>
                </a:cxn>
                <a:cxn ang="0">
                  <a:pos x="504" y="178"/>
                </a:cxn>
                <a:cxn ang="0">
                  <a:pos x="483" y="192"/>
                </a:cxn>
                <a:cxn ang="0">
                  <a:pos x="459" y="183"/>
                </a:cxn>
                <a:cxn ang="0">
                  <a:pos x="434" y="178"/>
                </a:cxn>
                <a:cxn ang="0">
                  <a:pos x="408" y="183"/>
                </a:cxn>
                <a:cxn ang="0">
                  <a:pos x="380" y="190"/>
                </a:cxn>
                <a:cxn ang="0">
                  <a:pos x="340" y="194"/>
                </a:cxn>
                <a:cxn ang="0">
                  <a:pos x="274" y="197"/>
                </a:cxn>
                <a:cxn ang="0">
                  <a:pos x="192" y="192"/>
                </a:cxn>
                <a:cxn ang="0">
                  <a:pos x="108" y="229"/>
                </a:cxn>
                <a:cxn ang="0">
                  <a:pos x="63" y="330"/>
                </a:cxn>
                <a:cxn ang="0">
                  <a:pos x="66" y="342"/>
                </a:cxn>
                <a:cxn ang="0">
                  <a:pos x="82" y="351"/>
                </a:cxn>
                <a:cxn ang="0">
                  <a:pos x="115" y="333"/>
                </a:cxn>
                <a:cxn ang="0">
                  <a:pos x="169" y="286"/>
                </a:cxn>
                <a:cxn ang="0">
                  <a:pos x="204" y="269"/>
                </a:cxn>
                <a:cxn ang="0">
                  <a:pos x="291" y="246"/>
                </a:cxn>
                <a:cxn ang="0">
                  <a:pos x="373" y="244"/>
                </a:cxn>
                <a:cxn ang="0">
                  <a:pos x="389" y="251"/>
                </a:cxn>
                <a:cxn ang="0">
                  <a:pos x="398" y="267"/>
                </a:cxn>
                <a:cxn ang="0">
                  <a:pos x="410" y="272"/>
                </a:cxn>
                <a:cxn ang="0">
                  <a:pos x="417" y="253"/>
                </a:cxn>
                <a:cxn ang="0">
                  <a:pos x="415" y="241"/>
                </a:cxn>
                <a:cxn ang="0">
                  <a:pos x="417" y="232"/>
                </a:cxn>
                <a:cxn ang="0">
                  <a:pos x="427" y="232"/>
                </a:cxn>
                <a:cxn ang="0">
                  <a:pos x="419" y="258"/>
                </a:cxn>
                <a:cxn ang="0">
                  <a:pos x="415" y="297"/>
                </a:cxn>
              </a:cxnLst>
              <a:rect l="0" t="0" r="r" b="b"/>
              <a:pathLst>
                <a:path w="506" h="506">
                  <a:moveTo>
                    <a:pt x="417" y="307"/>
                  </a:moveTo>
                  <a:lnTo>
                    <a:pt x="415" y="307"/>
                  </a:lnTo>
                  <a:lnTo>
                    <a:pt x="412" y="307"/>
                  </a:lnTo>
                  <a:lnTo>
                    <a:pt x="412" y="307"/>
                  </a:lnTo>
                  <a:lnTo>
                    <a:pt x="410" y="309"/>
                  </a:lnTo>
                  <a:lnTo>
                    <a:pt x="408" y="309"/>
                  </a:lnTo>
                  <a:lnTo>
                    <a:pt x="405" y="312"/>
                  </a:lnTo>
                  <a:lnTo>
                    <a:pt x="405" y="312"/>
                  </a:lnTo>
                  <a:lnTo>
                    <a:pt x="403" y="314"/>
                  </a:lnTo>
                  <a:lnTo>
                    <a:pt x="403" y="314"/>
                  </a:lnTo>
                  <a:lnTo>
                    <a:pt x="401" y="316"/>
                  </a:lnTo>
                  <a:lnTo>
                    <a:pt x="398" y="323"/>
                  </a:lnTo>
                  <a:lnTo>
                    <a:pt x="398" y="330"/>
                  </a:lnTo>
                  <a:lnTo>
                    <a:pt x="396" y="337"/>
                  </a:lnTo>
                  <a:lnTo>
                    <a:pt x="396" y="342"/>
                  </a:lnTo>
                  <a:lnTo>
                    <a:pt x="391" y="347"/>
                  </a:lnTo>
                  <a:lnTo>
                    <a:pt x="387" y="349"/>
                  </a:lnTo>
                  <a:lnTo>
                    <a:pt x="380" y="347"/>
                  </a:lnTo>
                  <a:lnTo>
                    <a:pt x="377" y="344"/>
                  </a:lnTo>
                  <a:lnTo>
                    <a:pt x="377" y="344"/>
                  </a:lnTo>
                  <a:lnTo>
                    <a:pt x="375" y="342"/>
                  </a:lnTo>
                  <a:lnTo>
                    <a:pt x="375" y="342"/>
                  </a:lnTo>
                  <a:lnTo>
                    <a:pt x="373" y="340"/>
                  </a:lnTo>
                  <a:lnTo>
                    <a:pt x="373" y="337"/>
                  </a:lnTo>
                  <a:lnTo>
                    <a:pt x="373" y="335"/>
                  </a:lnTo>
                  <a:lnTo>
                    <a:pt x="373" y="335"/>
                  </a:lnTo>
                  <a:lnTo>
                    <a:pt x="373" y="333"/>
                  </a:lnTo>
                  <a:lnTo>
                    <a:pt x="375" y="333"/>
                  </a:lnTo>
                  <a:lnTo>
                    <a:pt x="375" y="330"/>
                  </a:lnTo>
                  <a:lnTo>
                    <a:pt x="375" y="330"/>
                  </a:lnTo>
                  <a:lnTo>
                    <a:pt x="375" y="328"/>
                  </a:lnTo>
                  <a:lnTo>
                    <a:pt x="375" y="328"/>
                  </a:lnTo>
                  <a:lnTo>
                    <a:pt x="375" y="326"/>
                  </a:lnTo>
                  <a:lnTo>
                    <a:pt x="377" y="326"/>
                  </a:lnTo>
                  <a:lnTo>
                    <a:pt x="380" y="319"/>
                  </a:lnTo>
                  <a:lnTo>
                    <a:pt x="382" y="314"/>
                  </a:lnTo>
                  <a:lnTo>
                    <a:pt x="384" y="309"/>
                  </a:lnTo>
                  <a:lnTo>
                    <a:pt x="387" y="302"/>
                  </a:lnTo>
                  <a:lnTo>
                    <a:pt x="389" y="297"/>
                  </a:lnTo>
                  <a:lnTo>
                    <a:pt x="391" y="290"/>
                  </a:lnTo>
                  <a:lnTo>
                    <a:pt x="391" y="286"/>
                  </a:lnTo>
                  <a:lnTo>
                    <a:pt x="391" y="279"/>
                  </a:lnTo>
                  <a:lnTo>
                    <a:pt x="387" y="274"/>
                  </a:lnTo>
                  <a:lnTo>
                    <a:pt x="382" y="272"/>
                  </a:lnTo>
                  <a:lnTo>
                    <a:pt x="377" y="272"/>
                  </a:lnTo>
                  <a:lnTo>
                    <a:pt x="370" y="272"/>
                  </a:lnTo>
                  <a:lnTo>
                    <a:pt x="366" y="272"/>
                  </a:lnTo>
                  <a:lnTo>
                    <a:pt x="359" y="272"/>
                  </a:lnTo>
                  <a:lnTo>
                    <a:pt x="354" y="269"/>
                  </a:lnTo>
                  <a:lnTo>
                    <a:pt x="349" y="267"/>
                  </a:lnTo>
                  <a:lnTo>
                    <a:pt x="337" y="267"/>
                  </a:lnTo>
                  <a:lnTo>
                    <a:pt x="326" y="267"/>
                  </a:lnTo>
                  <a:lnTo>
                    <a:pt x="314" y="265"/>
                  </a:lnTo>
                  <a:lnTo>
                    <a:pt x="302" y="262"/>
                  </a:lnTo>
                  <a:lnTo>
                    <a:pt x="291" y="260"/>
                  </a:lnTo>
                  <a:lnTo>
                    <a:pt x="281" y="260"/>
                  </a:lnTo>
                  <a:lnTo>
                    <a:pt x="269" y="262"/>
                  </a:lnTo>
                  <a:lnTo>
                    <a:pt x="258" y="267"/>
                  </a:lnTo>
                  <a:lnTo>
                    <a:pt x="237" y="272"/>
                  </a:lnTo>
                  <a:lnTo>
                    <a:pt x="218" y="279"/>
                  </a:lnTo>
                  <a:lnTo>
                    <a:pt x="197" y="286"/>
                  </a:lnTo>
                  <a:lnTo>
                    <a:pt x="178" y="295"/>
                  </a:lnTo>
                  <a:lnTo>
                    <a:pt x="159" y="307"/>
                  </a:lnTo>
                  <a:lnTo>
                    <a:pt x="143" y="319"/>
                  </a:lnTo>
                  <a:lnTo>
                    <a:pt x="127" y="333"/>
                  </a:lnTo>
                  <a:lnTo>
                    <a:pt x="112" y="351"/>
                  </a:lnTo>
                  <a:lnTo>
                    <a:pt x="110" y="354"/>
                  </a:lnTo>
                  <a:lnTo>
                    <a:pt x="105" y="358"/>
                  </a:lnTo>
                  <a:lnTo>
                    <a:pt x="103" y="363"/>
                  </a:lnTo>
                  <a:lnTo>
                    <a:pt x="101" y="370"/>
                  </a:lnTo>
                  <a:lnTo>
                    <a:pt x="101" y="375"/>
                  </a:lnTo>
                  <a:lnTo>
                    <a:pt x="98" y="380"/>
                  </a:lnTo>
                  <a:lnTo>
                    <a:pt x="96" y="384"/>
                  </a:lnTo>
                  <a:lnTo>
                    <a:pt x="91" y="389"/>
                  </a:lnTo>
                  <a:lnTo>
                    <a:pt x="91" y="391"/>
                  </a:lnTo>
                  <a:lnTo>
                    <a:pt x="91" y="394"/>
                  </a:lnTo>
                  <a:lnTo>
                    <a:pt x="91" y="396"/>
                  </a:lnTo>
                  <a:lnTo>
                    <a:pt x="91" y="396"/>
                  </a:lnTo>
                  <a:lnTo>
                    <a:pt x="89" y="398"/>
                  </a:lnTo>
                  <a:lnTo>
                    <a:pt x="89" y="401"/>
                  </a:lnTo>
                  <a:lnTo>
                    <a:pt x="89" y="401"/>
                  </a:lnTo>
                  <a:lnTo>
                    <a:pt x="87" y="403"/>
                  </a:lnTo>
                  <a:lnTo>
                    <a:pt x="87" y="403"/>
                  </a:lnTo>
                  <a:lnTo>
                    <a:pt x="87" y="403"/>
                  </a:lnTo>
                  <a:lnTo>
                    <a:pt x="87" y="403"/>
                  </a:lnTo>
                  <a:lnTo>
                    <a:pt x="87" y="401"/>
                  </a:lnTo>
                  <a:lnTo>
                    <a:pt x="87" y="401"/>
                  </a:lnTo>
                  <a:lnTo>
                    <a:pt x="87" y="401"/>
                  </a:lnTo>
                  <a:lnTo>
                    <a:pt x="87" y="401"/>
                  </a:lnTo>
                  <a:lnTo>
                    <a:pt x="87" y="401"/>
                  </a:lnTo>
                  <a:lnTo>
                    <a:pt x="84" y="408"/>
                  </a:lnTo>
                  <a:lnTo>
                    <a:pt x="82" y="417"/>
                  </a:lnTo>
                  <a:lnTo>
                    <a:pt x="80" y="426"/>
                  </a:lnTo>
                  <a:lnTo>
                    <a:pt x="80" y="436"/>
                  </a:lnTo>
                  <a:lnTo>
                    <a:pt x="80" y="445"/>
                  </a:lnTo>
                  <a:lnTo>
                    <a:pt x="80" y="452"/>
                  </a:lnTo>
                  <a:lnTo>
                    <a:pt x="80" y="462"/>
                  </a:lnTo>
                  <a:lnTo>
                    <a:pt x="80" y="471"/>
                  </a:lnTo>
                  <a:lnTo>
                    <a:pt x="82" y="473"/>
                  </a:lnTo>
                  <a:lnTo>
                    <a:pt x="82" y="476"/>
                  </a:lnTo>
                  <a:lnTo>
                    <a:pt x="84" y="480"/>
                  </a:lnTo>
                  <a:lnTo>
                    <a:pt x="84" y="483"/>
                  </a:lnTo>
                  <a:lnTo>
                    <a:pt x="87" y="487"/>
                  </a:lnTo>
                  <a:lnTo>
                    <a:pt x="87" y="490"/>
                  </a:lnTo>
                  <a:lnTo>
                    <a:pt x="89" y="494"/>
                  </a:lnTo>
                  <a:lnTo>
                    <a:pt x="89" y="499"/>
                  </a:lnTo>
                  <a:lnTo>
                    <a:pt x="87" y="499"/>
                  </a:lnTo>
                  <a:lnTo>
                    <a:pt x="87" y="501"/>
                  </a:lnTo>
                  <a:lnTo>
                    <a:pt x="84" y="501"/>
                  </a:lnTo>
                  <a:lnTo>
                    <a:pt x="84" y="504"/>
                  </a:lnTo>
                  <a:lnTo>
                    <a:pt x="82" y="504"/>
                  </a:lnTo>
                  <a:lnTo>
                    <a:pt x="80" y="506"/>
                  </a:lnTo>
                  <a:lnTo>
                    <a:pt x="77" y="506"/>
                  </a:lnTo>
                  <a:lnTo>
                    <a:pt x="75" y="504"/>
                  </a:lnTo>
                  <a:lnTo>
                    <a:pt x="73" y="501"/>
                  </a:lnTo>
                  <a:lnTo>
                    <a:pt x="70" y="499"/>
                  </a:lnTo>
                  <a:lnTo>
                    <a:pt x="66" y="497"/>
                  </a:lnTo>
                  <a:lnTo>
                    <a:pt x="63" y="497"/>
                  </a:lnTo>
                  <a:lnTo>
                    <a:pt x="59" y="494"/>
                  </a:lnTo>
                  <a:lnTo>
                    <a:pt x="54" y="494"/>
                  </a:lnTo>
                  <a:lnTo>
                    <a:pt x="52" y="494"/>
                  </a:lnTo>
                  <a:lnTo>
                    <a:pt x="47" y="494"/>
                  </a:lnTo>
                  <a:lnTo>
                    <a:pt x="47" y="494"/>
                  </a:lnTo>
                  <a:lnTo>
                    <a:pt x="44" y="494"/>
                  </a:lnTo>
                  <a:lnTo>
                    <a:pt x="42" y="494"/>
                  </a:lnTo>
                  <a:lnTo>
                    <a:pt x="40" y="494"/>
                  </a:lnTo>
                  <a:lnTo>
                    <a:pt x="40" y="497"/>
                  </a:lnTo>
                  <a:lnTo>
                    <a:pt x="37" y="497"/>
                  </a:lnTo>
                  <a:lnTo>
                    <a:pt x="35" y="499"/>
                  </a:lnTo>
                  <a:lnTo>
                    <a:pt x="33" y="499"/>
                  </a:lnTo>
                  <a:lnTo>
                    <a:pt x="30" y="499"/>
                  </a:lnTo>
                  <a:lnTo>
                    <a:pt x="30" y="501"/>
                  </a:lnTo>
                  <a:lnTo>
                    <a:pt x="28" y="504"/>
                  </a:lnTo>
                  <a:lnTo>
                    <a:pt x="26" y="506"/>
                  </a:lnTo>
                  <a:lnTo>
                    <a:pt x="23" y="506"/>
                  </a:lnTo>
                  <a:lnTo>
                    <a:pt x="23" y="506"/>
                  </a:lnTo>
                  <a:lnTo>
                    <a:pt x="21" y="506"/>
                  </a:lnTo>
                  <a:lnTo>
                    <a:pt x="19" y="504"/>
                  </a:lnTo>
                  <a:lnTo>
                    <a:pt x="16" y="501"/>
                  </a:lnTo>
                  <a:lnTo>
                    <a:pt x="12" y="497"/>
                  </a:lnTo>
                  <a:lnTo>
                    <a:pt x="12" y="494"/>
                  </a:lnTo>
                  <a:lnTo>
                    <a:pt x="9" y="492"/>
                  </a:lnTo>
                  <a:lnTo>
                    <a:pt x="7" y="487"/>
                  </a:lnTo>
                  <a:lnTo>
                    <a:pt x="5" y="485"/>
                  </a:lnTo>
                  <a:lnTo>
                    <a:pt x="2" y="480"/>
                  </a:lnTo>
                  <a:lnTo>
                    <a:pt x="0" y="478"/>
                  </a:lnTo>
                  <a:lnTo>
                    <a:pt x="2" y="459"/>
                  </a:lnTo>
                  <a:lnTo>
                    <a:pt x="7" y="438"/>
                  </a:lnTo>
                  <a:lnTo>
                    <a:pt x="12" y="419"/>
                  </a:lnTo>
                  <a:lnTo>
                    <a:pt x="14" y="401"/>
                  </a:lnTo>
                  <a:lnTo>
                    <a:pt x="19" y="382"/>
                  </a:lnTo>
                  <a:lnTo>
                    <a:pt x="23" y="363"/>
                  </a:lnTo>
                  <a:lnTo>
                    <a:pt x="28" y="344"/>
                  </a:lnTo>
                  <a:lnTo>
                    <a:pt x="33" y="326"/>
                  </a:lnTo>
                  <a:lnTo>
                    <a:pt x="35" y="316"/>
                  </a:lnTo>
                  <a:lnTo>
                    <a:pt x="35" y="307"/>
                  </a:lnTo>
                  <a:lnTo>
                    <a:pt x="37" y="297"/>
                  </a:lnTo>
                  <a:lnTo>
                    <a:pt x="40" y="290"/>
                  </a:lnTo>
                  <a:lnTo>
                    <a:pt x="42" y="281"/>
                  </a:lnTo>
                  <a:lnTo>
                    <a:pt x="44" y="272"/>
                  </a:lnTo>
                  <a:lnTo>
                    <a:pt x="47" y="262"/>
                  </a:lnTo>
                  <a:lnTo>
                    <a:pt x="49" y="253"/>
                  </a:lnTo>
                  <a:lnTo>
                    <a:pt x="52" y="237"/>
                  </a:lnTo>
                  <a:lnTo>
                    <a:pt x="54" y="220"/>
                  </a:lnTo>
                  <a:lnTo>
                    <a:pt x="56" y="204"/>
                  </a:lnTo>
                  <a:lnTo>
                    <a:pt x="61" y="190"/>
                  </a:lnTo>
                  <a:lnTo>
                    <a:pt x="66" y="173"/>
                  </a:lnTo>
                  <a:lnTo>
                    <a:pt x="70" y="159"/>
                  </a:lnTo>
                  <a:lnTo>
                    <a:pt x="77" y="145"/>
                  </a:lnTo>
                  <a:lnTo>
                    <a:pt x="87" y="131"/>
                  </a:lnTo>
                  <a:lnTo>
                    <a:pt x="96" y="122"/>
                  </a:lnTo>
                  <a:lnTo>
                    <a:pt x="105" y="112"/>
                  </a:lnTo>
                  <a:lnTo>
                    <a:pt x="117" y="105"/>
                  </a:lnTo>
                  <a:lnTo>
                    <a:pt x="127" y="98"/>
                  </a:lnTo>
                  <a:lnTo>
                    <a:pt x="138" y="91"/>
                  </a:lnTo>
                  <a:lnTo>
                    <a:pt x="150" y="87"/>
                  </a:lnTo>
                  <a:lnTo>
                    <a:pt x="162" y="82"/>
                  </a:lnTo>
                  <a:lnTo>
                    <a:pt x="176" y="79"/>
                  </a:lnTo>
                  <a:lnTo>
                    <a:pt x="187" y="70"/>
                  </a:lnTo>
                  <a:lnTo>
                    <a:pt x="202" y="61"/>
                  </a:lnTo>
                  <a:lnTo>
                    <a:pt x="213" y="51"/>
                  </a:lnTo>
                  <a:lnTo>
                    <a:pt x="225" y="40"/>
                  </a:lnTo>
                  <a:lnTo>
                    <a:pt x="239" y="28"/>
                  </a:lnTo>
                  <a:lnTo>
                    <a:pt x="251" y="19"/>
                  </a:lnTo>
                  <a:lnTo>
                    <a:pt x="265" y="12"/>
                  </a:lnTo>
                  <a:lnTo>
                    <a:pt x="279" y="7"/>
                  </a:lnTo>
                  <a:lnTo>
                    <a:pt x="288" y="4"/>
                  </a:lnTo>
                  <a:lnTo>
                    <a:pt x="295" y="4"/>
                  </a:lnTo>
                  <a:lnTo>
                    <a:pt x="302" y="2"/>
                  </a:lnTo>
                  <a:lnTo>
                    <a:pt x="309" y="2"/>
                  </a:lnTo>
                  <a:lnTo>
                    <a:pt x="319" y="2"/>
                  </a:lnTo>
                  <a:lnTo>
                    <a:pt x="326" y="2"/>
                  </a:lnTo>
                  <a:lnTo>
                    <a:pt x="335" y="2"/>
                  </a:lnTo>
                  <a:lnTo>
                    <a:pt x="342" y="0"/>
                  </a:lnTo>
                  <a:lnTo>
                    <a:pt x="361" y="0"/>
                  </a:lnTo>
                  <a:lnTo>
                    <a:pt x="377" y="2"/>
                  </a:lnTo>
                  <a:lnTo>
                    <a:pt x="394" y="7"/>
                  </a:lnTo>
                  <a:lnTo>
                    <a:pt x="410" y="14"/>
                  </a:lnTo>
                  <a:lnTo>
                    <a:pt x="424" y="23"/>
                  </a:lnTo>
                  <a:lnTo>
                    <a:pt x="438" y="35"/>
                  </a:lnTo>
                  <a:lnTo>
                    <a:pt x="450" y="47"/>
                  </a:lnTo>
                  <a:lnTo>
                    <a:pt x="462" y="61"/>
                  </a:lnTo>
                  <a:lnTo>
                    <a:pt x="464" y="63"/>
                  </a:lnTo>
                  <a:lnTo>
                    <a:pt x="466" y="68"/>
                  </a:lnTo>
                  <a:lnTo>
                    <a:pt x="469" y="72"/>
                  </a:lnTo>
                  <a:lnTo>
                    <a:pt x="471" y="75"/>
                  </a:lnTo>
                  <a:lnTo>
                    <a:pt x="473" y="79"/>
                  </a:lnTo>
                  <a:lnTo>
                    <a:pt x="476" y="84"/>
                  </a:lnTo>
                  <a:lnTo>
                    <a:pt x="476" y="87"/>
                  </a:lnTo>
                  <a:lnTo>
                    <a:pt x="478" y="91"/>
                  </a:lnTo>
                  <a:lnTo>
                    <a:pt x="483" y="101"/>
                  </a:lnTo>
                  <a:lnTo>
                    <a:pt x="487" y="108"/>
                  </a:lnTo>
                  <a:lnTo>
                    <a:pt x="492" y="117"/>
                  </a:lnTo>
                  <a:lnTo>
                    <a:pt x="497" y="126"/>
                  </a:lnTo>
                  <a:lnTo>
                    <a:pt x="499" y="136"/>
                  </a:lnTo>
                  <a:lnTo>
                    <a:pt x="501" y="145"/>
                  </a:lnTo>
                  <a:lnTo>
                    <a:pt x="504" y="152"/>
                  </a:lnTo>
                  <a:lnTo>
                    <a:pt x="506" y="162"/>
                  </a:lnTo>
                  <a:lnTo>
                    <a:pt x="506" y="166"/>
                  </a:lnTo>
                  <a:lnTo>
                    <a:pt x="506" y="171"/>
                  </a:lnTo>
                  <a:lnTo>
                    <a:pt x="504" y="176"/>
                  </a:lnTo>
                  <a:lnTo>
                    <a:pt x="504" y="178"/>
                  </a:lnTo>
                  <a:lnTo>
                    <a:pt x="501" y="183"/>
                  </a:lnTo>
                  <a:lnTo>
                    <a:pt x="499" y="185"/>
                  </a:lnTo>
                  <a:lnTo>
                    <a:pt x="494" y="190"/>
                  </a:lnTo>
                  <a:lnTo>
                    <a:pt x="492" y="192"/>
                  </a:lnTo>
                  <a:lnTo>
                    <a:pt x="487" y="192"/>
                  </a:lnTo>
                  <a:lnTo>
                    <a:pt x="483" y="192"/>
                  </a:lnTo>
                  <a:lnTo>
                    <a:pt x="478" y="194"/>
                  </a:lnTo>
                  <a:lnTo>
                    <a:pt x="473" y="194"/>
                  </a:lnTo>
                  <a:lnTo>
                    <a:pt x="469" y="192"/>
                  </a:lnTo>
                  <a:lnTo>
                    <a:pt x="464" y="192"/>
                  </a:lnTo>
                  <a:lnTo>
                    <a:pt x="462" y="187"/>
                  </a:lnTo>
                  <a:lnTo>
                    <a:pt x="459" y="183"/>
                  </a:lnTo>
                  <a:lnTo>
                    <a:pt x="455" y="180"/>
                  </a:lnTo>
                  <a:lnTo>
                    <a:pt x="450" y="178"/>
                  </a:lnTo>
                  <a:lnTo>
                    <a:pt x="448" y="178"/>
                  </a:lnTo>
                  <a:lnTo>
                    <a:pt x="443" y="178"/>
                  </a:lnTo>
                  <a:lnTo>
                    <a:pt x="438" y="178"/>
                  </a:lnTo>
                  <a:lnTo>
                    <a:pt x="434" y="178"/>
                  </a:lnTo>
                  <a:lnTo>
                    <a:pt x="429" y="178"/>
                  </a:lnTo>
                  <a:lnTo>
                    <a:pt x="424" y="178"/>
                  </a:lnTo>
                  <a:lnTo>
                    <a:pt x="422" y="178"/>
                  </a:lnTo>
                  <a:lnTo>
                    <a:pt x="417" y="178"/>
                  </a:lnTo>
                  <a:lnTo>
                    <a:pt x="412" y="180"/>
                  </a:lnTo>
                  <a:lnTo>
                    <a:pt x="408" y="183"/>
                  </a:lnTo>
                  <a:lnTo>
                    <a:pt x="403" y="183"/>
                  </a:lnTo>
                  <a:lnTo>
                    <a:pt x="398" y="185"/>
                  </a:lnTo>
                  <a:lnTo>
                    <a:pt x="394" y="185"/>
                  </a:lnTo>
                  <a:lnTo>
                    <a:pt x="391" y="185"/>
                  </a:lnTo>
                  <a:lnTo>
                    <a:pt x="384" y="187"/>
                  </a:lnTo>
                  <a:lnTo>
                    <a:pt x="380" y="190"/>
                  </a:lnTo>
                  <a:lnTo>
                    <a:pt x="373" y="190"/>
                  </a:lnTo>
                  <a:lnTo>
                    <a:pt x="366" y="190"/>
                  </a:lnTo>
                  <a:lnTo>
                    <a:pt x="359" y="190"/>
                  </a:lnTo>
                  <a:lnTo>
                    <a:pt x="352" y="192"/>
                  </a:lnTo>
                  <a:lnTo>
                    <a:pt x="347" y="192"/>
                  </a:lnTo>
                  <a:lnTo>
                    <a:pt x="340" y="194"/>
                  </a:lnTo>
                  <a:lnTo>
                    <a:pt x="328" y="194"/>
                  </a:lnTo>
                  <a:lnTo>
                    <a:pt x="319" y="194"/>
                  </a:lnTo>
                  <a:lnTo>
                    <a:pt x="307" y="194"/>
                  </a:lnTo>
                  <a:lnTo>
                    <a:pt x="298" y="197"/>
                  </a:lnTo>
                  <a:lnTo>
                    <a:pt x="286" y="197"/>
                  </a:lnTo>
                  <a:lnTo>
                    <a:pt x="274" y="197"/>
                  </a:lnTo>
                  <a:lnTo>
                    <a:pt x="265" y="197"/>
                  </a:lnTo>
                  <a:lnTo>
                    <a:pt x="253" y="194"/>
                  </a:lnTo>
                  <a:lnTo>
                    <a:pt x="239" y="194"/>
                  </a:lnTo>
                  <a:lnTo>
                    <a:pt x="223" y="192"/>
                  </a:lnTo>
                  <a:lnTo>
                    <a:pt x="209" y="192"/>
                  </a:lnTo>
                  <a:lnTo>
                    <a:pt x="192" y="192"/>
                  </a:lnTo>
                  <a:lnTo>
                    <a:pt x="178" y="194"/>
                  </a:lnTo>
                  <a:lnTo>
                    <a:pt x="164" y="197"/>
                  </a:lnTo>
                  <a:lnTo>
                    <a:pt x="150" y="201"/>
                  </a:lnTo>
                  <a:lnTo>
                    <a:pt x="136" y="206"/>
                  </a:lnTo>
                  <a:lnTo>
                    <a:pt x="122" y="218"/>
                  </a:lnTo>
                  <a:lnTo>
                    <a:pt x="108" y="229"/>
                  </a:lnTo>
                  <a:lnTo>
                    <a:pt x="96" y="246"/>
                  </a:lnTo>
                  <a:lnTo>
                    <a:pt x="87" y="260"/>
                  </a:lnTo>
                  <a:lnTo>
                    <a:pt x="77" y="276"/>
                  </a:lnTo>
                  <a:lnTo>
                    <a:pt x="73" y="295"/>
                  </a:lnTo>
                  <a:lnTo>
                    <a:pt x="68" y="312"/>
                  </a:lnTo>
                  <a:lnTo>
                    <a:pt x="63" y="330"/>
                  </a:lnTo>
                  <a:lnTo>
                    <a:pt x="63" y="333"/>
                  </a:lnTo>
                  <a:lnTo>
                    <a:pt x="63" y="335"/>
                  </a:lnTo>
                  <a:lnTo>
                    <a:pt x="63" y="337"/>
                  </a:lnTo>
                  <a:lnTo>
                    <a:pt x="66" y="337"/>
                  </a:lnTo>
                  <a:lnTo>
                    <a:pt x="66" y="340"/>
                  </a:lnTo>
                  <a:lnTo>
                    <a:pt x="66" y="342"/>
                  </a:lnTo>
                  <a:lnTo>
                    <a:pt x="68" y="344"/>
                  </a:lnTo>
                  <a:lnTo>
                    <a:pt x="68" y="347"/>
                  </a:lnTo>
                  <a:lnTo>
                    <a:pt x="73" y="349"/>
                  </a:lnTo>
                  <a:lnTo>
                    <a:pt x="75" y="351"/>
                  </a:lnTo>
                  <a:lnTo>
                    <a:pt x="77" y="351"/>
                  </a:lnTo>
                  <a:lnTo>
                    <a:pt x="82" y="351"/>
                  </a:lnTo>
                  <a:lnTo>
                    <a:pt x="84" y="351"/>
                  </a:lnTo>
                  <a:lnTo>
                    <a:pt x="89" y="351"/>
                  </a:lnTo>
                  <a:lnTo>
                    <a:pt x="94" y="349"/>
                  </a:lnTo>
                  <a:lnTo>
                    <a:pt x="96" y="349"/>
                  </a:lnTo>
                  <a:lnTo>
                    <a:pt x="105" y="340"/>
                  </a:lnTo>
                  <a:lnTo>
                    <a:pt x="115" y="333"/>
                  </a:lnTo>
                  <a:lnTo>
                    <a:pt x="122" y="323"/>
                  </a:lnTo>
                  <a:lnTo>
                    <a:pt x="131" y="314"/>
                  </a:lnTo>
                  <a:lnTo>
                    <a:pt x="138" y="304"/>
                  </a:lnTo>
                  <a:lnTo>
                    <a:pt x="148" y="297"/>
                  </a:lnTo>
                  <a:lnTo>
                    <a:pt x="159" y="290"/>
                  </a:lnTo>
                  <a:lnTo>
                    <a:pt x="169" y="286"/>
                  </a:lnTo>
                  <a:lnTo>
                    <a:pt x="176" y="283"/>
                  </a:lnTo>
                  <a:lnTo>
                    <a:pt x="180" y="281"/>
                  </a:lnTo>
                  <a:lnTo>
                    <a:pt x="185" y="276"/>
                  </a:lnTo>
                  <a:lnTo>
                    <a:pt x="192" y="274"/>
                  </a:lnTo>
                  <a:lnTo>
                    <a:pt x="197" y="272"/>
                  </a:lnTo>
                  <a:lnTo>
                    <a:pt x="204" y="269"/>
                  </a:lnTo>
                  <a:lnTo>
                    <a:pt x="209" y="267"/>
                  </a:lnTo>
                  <a:lnTo>
                    <a:pt x="216" y="265"/>
                  </a:lnTo>
                  <a:lnTo>
                    <a:pt x="234" y="260"/>
                  </a:lnTo>
                  <a:lnTo>
                    <a:pt x="253" y="255"/>
                  </a:lnTo>
                  <a:lnTo>
                    <a:pt x="272" y="251"/>
                  </a:lnTo>
                  <a:lnTo>
                    <a:pt x="291" y="246"/>
                  </a:lnTo>
                  <a:lnTo>
                    <a:pt x="309" y="244"/>
                  </a:lnTo>
                  <a:lnTo>
                    <a:pt x="328" y="241"/>
                  </a:lnTo>
                  <a:lnTo>
                    <a:pt x="347" y="241"/>
                  </a:lnTo>
                  <a:lnTo>
                    <a:pt x="368" y="244"/>
                  </a:lnTo>
                  <a:lnTo>
                    <a:pt x="370" y="244"/>
                  </a:lnTo>
                  <a:lnTo>
                    <a:pt x="373" y="244"/>
                  </a:lnTo>
                  <a:lnTo>
                    <a:pt x="375" y="244"/>
                  </a:lnTo>
                  <a:lnTo>
                    <a:pt x="380" y="244"/>
                  </a:lnTo>
                  <a:lnTo>
                    <a:pt x="382" y="246"/>
                  </a:lnTo>
                  <a:lnTo>
                    <a:pt x="384" y="246"/>
                  </a:lnTo>
                  <a:lnTo>
                    <a:pt x="387" y="248"/>
                  </a:lnTo>
                  <a:lnTo>
                    <a:pt x="389" y="251"/>
                  </a:lnTo>
                  <a:lnTo>
                    <a:pt x="389" y="253"/>
                  </a:lnTo>
                  <a:lnTo>
                    <a:pt x="391" y="255"/>
                  </a:lnTo>
                  <a:lnTo>
                    <a:pt x="394" y="258"/>
                  </a:lnTo>
                  <a:lnTo>
                    <a:pt x="394" y="262"/>
                  </a:lnTo>
                  <a:lnTo>
                    <a:pt x="396" y="265"/>
                  </a:lnTo>
                  <a:lnTo>
                    <a:pt x="398" y="267"/>
                  </a:lnTo>
                  <a:lnTo>
                    <a:pt x="401" y="269"/>
                  </a:lnTo>
                  <a:lnTo>
                    <a:pt x="403" y="272"/>
                  </a:lnTo>
                  <a:lnTo>
                    <a:pt x="403" y="272"/>
                  </a:lnTo>
                  <a:lnTo>
                    <a:pt x="405" y="272"/>
                  </a:lnTo>
                  <a:lnTo>
                    <a:pt x="408" y="272"/>
                  </a:lnTo>
                  <a:lnTo>
                    <a:pt x="410" y="272"/>
                  </a:lnTo>
                  <a:lnTo>
                    <a:pt x="410" y="269"/>
                  </a:lnTo>
                  <a:lnTo>
                    <a:pt x="412" y="267"/>
                  </a:lnTo>
                  <a:lnTo>
                    <a:pt x="415" y="262"/>
                  </a:lnTo>
                  <a:lnTo>
                    <a:pt x="417" y="255"/>
                  </a:lnTo>
                  <a:lnTo>
                    <a:pt x="417" y="255"/>
                  </a:lnTo>
                  <a:lnTo>
                    <a:pt x="417" y="253"/>
                  </a:lnTo>
                  <a:lnTo>
                    <a:pt x="417" y="253"/>
                  </a:lnTo>
                  <a:lnTo>
                    <a:pt x="417" y="251"/>
                  </a:lnTo>
                  <a:lnTo>
                    <a:pt x="417" y="248"/>
                  </a:lnTo>
                  <a:lnTo>
                    <a:pt x="415" y="244"/>
                  </a:lnTo>
                  <a:lnTo>
                    <a:pt x="415" y="241"/>
                  </a:lnTo>
                  <a:lnTo>
                    <a:pt x="415" y="241"/>
                  </a:lnTo>
                  <a:lnTo>
                    <a:pt x="415" y="239"/>
                  </a:lnTo>
                  <a:lnTo>
                    <a:pt x="415" y="239"/>
                  </a:lnTo>
                  <a:lnTo>
                    <a:pt x="415" y="237"/>
                  </a:lnTo>
                  <a:lnTo>
                    <a:pt x="415" y="234"/>
                  </a:lnTo>
                  <a:lnTo>
                    <a:pt x="417" y="232"/>
                  </a:lnTo>
                  <a:lnTo>
                    <a:pt x="417" y="232"/>
                  </a:lnTo>
                  <a:lnTo>
                    <a:pt x="419" y="229"/>
                  </a:lnTo>
                  <a:lnTo>
                    <a:pt x="424" y="227"/>
                  </a:lnTo>
                  <a:lnTo>
                    <a:pt x="424" y="227"/>
                  </a:lnTo>
                  <a:lnTo>
                    <a:pt x="424" y="229"/>
                  </a:lnTo>
                  <a:lnTo>
                    <a:pt x="427" y="229"/>
                  </a:lnTo>
                  <a:lnTo>
                    <a:pt x="427" y="232"/>
                  </a:lnTo>
                  <a:lnTo>
                    <a:pt x="427" y="237"/>
                  </a:lnTo>
                  <a:lnTo>
                    <a:pt x="427" y="239"/>
                  </a:lnTo>
                  <a:lnTo>
                    <a:pt x="424" y="244"/>
                  </a:lnTo>
                  <a:lnTo>
                    <a:pt x="422" y="251"/>
                  </a:lnTo>
                  <a:lnTo>
                    <a:pt x="422" y="253"/>
                  </a:lnTo>
                  <a:lnTo>
                    <a:pt x="419" y="258"/>
                  </a:lnTo>
                  <a:lnTo>
                    <a:pt x="417" y="262"/>
                  </a:lnTo>
                  <a:lnTo>
                    <a:pt x="415" y="269"/>
                  </a:lnTo>
                  <a:lnTo>
                    <a:pt x="412" y="279"/>
                  </a:lnTo>
                  <a:lnTo>
                    <a:pt x="412" y="286"/>
                  </a:lnTo>
                  <a:lnTo>
                    <a:pt x="412" y="293"/>
                  </a:lnTo>
                  <a:lnTo>
                    <a:pt x="415" y="297"/>
                  </a:lnTo>
                  <a:lnTo>
                    <a:pt x="419" y="304"/>
                  </a:lnTo>
                  <a:lnTo>
                    <a:pt x="417" y="307"/>
                  </a:lnTo>
                  <a:close/>
                </a:path>
              </a:pathLst>
            </a:custGeom>
            <a:solidFill>
              <a:srgbClr val="CA533A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154" name="Freeform 50"/>
            <p:cNvSpPr>
              <a:spLocks/>
            </p:cNvSpPr>
            <p:nvPr/>
          </p:nvSpPr>
          <p:spPr bwMode="auto">
            <a:xfrm>
              <a:off x="3300" y="1266"/>
              <a:ext cx="7" cy="7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7"/>
                  </a:lnTo>
                  <a:lnTo>
                    <a:pt x="7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155" name="Freeform 51"/>
            <p:cNvSpPr>
              <a:spLocks/>
            </p:cNvSpPr>
            <p:nvPr/>
          </p:nvSpPr>
          <p:spPr bwMode="auto">
            <a:xfrm>
              <a:off x="3272" y="1294"/>
              <a:ext cx="7" cy="7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7" y="3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lnTo>
                    <a:pt x="7" y="3"/>
                  </a:lnTo>
                  <a:lnTo>
                    <a:pt x="7" y="3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156" name="Freeform 52"/>
            <p:cNvSpPr>
              <a:spLocks/>
            </p:cNvSpPr>
            <p:nvPr/>
          </p:nvSpPr>
          <p:spPr bwMode="auto">
            <a:xfrm>
              <a:off x="3338" y="1294"/>
              <a:ext cx="9" cy="7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7" y="3"/>
                </a:cxn>
                <a:cxn ang="0">
                  <a:pos x="9" y="3"/>
                </a:cxn>
                <a:cxn ang="0">
                  <a:pos x="9" y="3"/>
                </a:cxn>
                <a:cxn ang="0">
                  <a:pos x="9" y="3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4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4" y="3"/>
                </a:cxn>
                <a:cxn ang="0">
                  <a:pos x="4" y="0"/>
                </a:cxn>
                <a:cxn ang="0">
                  <a:pos x="7" y="3"/>
                </a:cxn>
                <a:cxn ang="0">
                  <a:pos x="7" y="3"/>
                </a:cxn>
              </a:cxnLst>
              <a:rect l="0" t="0" r="r" b="b"/>
              <a:pathLst>
                <a:path w="9" h="7">
                  <a:moveTo>
                    <a:pt x="7" y="3"/>
                  </a:moveTo>
                  <a:lnTo>
                    <a:pt x="7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7"/>
                  </a:lnTo>
                  <a:lnTo>
                    <a:pt x="7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0"/>
                  </a:lnTo>
                  <a:lnTo>
                    <a:pt x="7" y="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157" name="Freeform 53"/>
            <p:cNvSpPr>
              <a:spLocks/>
            </p:cNvSpPr>
            <p:nvPr/>
          </p:nvSpPr>
          <p:spPr bwMode="auto">
            <a:xfrm>
              <a:off x="3396" y="1297"/>
              <a:ext cx="78" cy="37"/>
            </a:xfrm>
            <a:custGeom>
              <a:avLst/>
              <a:gdLst/>
              <a:ahLst/>
              <a:cxnLst>
                <a:cxn ang="0">
                  <a:pos x="78" y="7"/>
                </a:cxn>
                <a:cxn ang="0">
                  <a:pos x="78" y="7"/>
                </a:cxn>
                <a:cxn ang="0">
                  <a:pos x="78" y="7"/>
                </a:cxn>
                <a:cxn ang="0">
                  <a:pos x="78" y="9"/>
                </a:cxn>
                <a:cxn ang="0">
                  <a:pos x="78" y="9"/>
                </a:cxn>
                <a:cxn ang="0">
                  <a:pos x="78" y="9"/>
                </a:cxn>
                <a:cxn ang="0">
                  <a:pos x="78" y="9"/>
                </a:cxn>
                <a:cxn ang="0">
                  <a:pos x="78" y="9"/>
                </a:cxn>
                <a:cxn ang="0">
                  <a:pos x="75" y="9"/>
                </a:cxn>
                <a:cxn ang="0">
                  <a:pos x="75" y="9"/>
                </a:cxn>
                <a:cxn ang="0">
                  <a:pos x="73" y="9"/>
                </a:cxn>
                <a:cxn ang="0">
                  <a:pos x="73" y="9"/>
                </a:cxn>
                <a:cxn ang="0">
                  <a:pos x="71" y="9"/>
                </a:cxn>
                <a:cxn ang="0">
                  <a:pos x="71" y="7"/>
                </a:cxn>
                <a:cxn ang="0">
                  <a:pos x="68" y="7"/>
                </a:cxn>
                <a:cxn ang="0">
                  <a:pos x="68" y="4"/>
                </a:cxn>
                <a:cxn ang="0">
                  <a:pos x="66" y="4"/>
                </a:cxn>
                <a:cxn ang="0">
                  <a:pos x="59" y="7"/>
                </a:cxn>
                <a:cxn ang="0">
                  <a:pos x="52" y="9"/>
                </a:cxn>
                <a:cxn ang="0">
                  <a:pos x="45" y="14"/>
                </a:cxn>
                <a:cxn ang="0">
                  <a:pos x="38" y="18"/>
                </a:cxn>
                <a:cxn ang="0">
                  <a:pos x="33" y="23"/>
                </a:cxn>
                <a:cxn ang="0">
                  <a:pos x="26" y="28"/>
                </a:cxn>
                <a:cxn ang="0">
                  <a:pos x="19" y="32"/>
                </a:cxn>
                <a:cxn ang="0">
                  <a:pos x="10" y="32"/>
                </a:cxn>
                <a:cxn ang="0">
                  <a:pos x="10" y="32"/>
                </a:cxn>
                <a:cxn ang="0">
                  <a:pos x="7" y="35"/>
                </a:cxn>
                <a:cxn ang="0">
                  <a:pos x="7" y="35"/>
                </a:cxn>
                <a:cxn ang="0">
                  <a:pos x="5" y="35"/>
                </a:cxn>
                <a:cxn ang="0">
                  <a:pos x="5" y="37"/>
                </a:cxn>
                <a:cxn ang="0">
                  <a:pos x="5" y="37"/>
                </a:cxn>
                <a:cxn ang="0">
                  <a:pos x="3" y="37"/>
                </a:cxn>
                <a:cxn ang="0">
                  <a:pos x="3" y="35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12" y="28"/>
                </a:cxn>
                <a:cxn ang="0">
                  <a:pos x="21" y="23"/>
                </a:cxn>
                <a:cxn ang="0">
                  <a:pos x="31" y="16"/>
                </a:cxn>
                <a:cxn ang="0">
                  <a:pos x="40" y="9"/>
                </a:cxn>
                <a:cxn ang="0">
                  <a:pos x="49" y="4"/>
                </a:cxn>
                <a:cxn ang="0">
                  <a:pos x="57" y="0"/>
                </a:cxn>
                <a:cxn ang="0">
                  <a:pos x="68" y="2"/>
                </a:cxn>
                <a:cxn ang="0">
                  <a:pos x="78" y="7"/>
                </a:cxn>
              </a:cxnLst>
              <a:rect l="0" t="0" r="r" b="b"/>
              <a:pathLst>
                <a:path w="78" h="37">
                  <a:moveTo>
                    <a:pt x="78" y="7"/>
                  </a:moveTo>
                  <a:lnTo>
                    <a:pt x="78" y="7"/>
                  </a:lnTo>
                  <a:lnTo>
                    <a:pt x="78" y="7"/>
                  </a:lnTo>
                  <a:lnTo>
                    <a:pt x="78" y="9"/>
                  </a:lnTo>
                  <a:lnTo>
                    <a:pt x="78" y="9"/>
                  </a:lnTo>
                  <a:lnTo>
                    <a:pt x="78" y="9"/>
                  </a:lnTo>
                  <a:lnTo>
                    <a:pt x="78" y="9"/>
                  </a:lnTo>
                  <a:lnTo>
                    <a:pt x="78" y="9"/>
                  </a:lnTo>
                  <a:lnTo>
                    <a:pt x="75" y="9"/>
                  </a:lnTo>
                  <a:lnTo>
                    <a:pt x="75" y="9"/>
                  </a:lnTo>
                  <a:lnTo>
                    <a:pt x="73" y="9"/>
                  </a:lnTo>
                  <a:lnTo>
                    <a:pt x="73" y="9"/>
                  </a:lnTo>
                  <a:lnTo>
                    <a:pt x="71" y="9"/>
                  </a:lnTo>
                  <a:lnTo>
                    <a:pt x="71" y="7"/>
                  </a:lnTo>
                  <a:lnTo>
                    <a:pt x="68" y="7"/>
                  </a:lnTo>
                  <a:lnTo>
                    <a:pt x="68" y="4"/>
                  </a:lnTo>
                  <a:lnTo>
                    <a:pt x="66" y="4"/>
                  </a:lnTo>
                  <a:lnTo>
                    <a:pt x="59" y="7"/>
                  </a:lnTo>
                  <a:lnTo>
                    <a:pt x="52" y="9"/>
                  </a:lnTo>
                  <a:lnTo>
                    <a:pt x="45" y="14"/>
                  </a:lnTo>
                  <a:lnTo>
                    <a:pt x="38" y="18"/>
                  </a:lnTo>
                  <a:lnTo>
                    <a:pt x="33" y="23"/>
                  </a:lnTo>
                  <a:lnTo>
                    <a:pt x="26" y="28"/>
                  </a:lnTo>
                  <a:lnTo>
                    <a:pt x="19" y="32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5" y="35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3" y="37"/>
                  </a:lnTo>
                  <a:lnTo>
                    <a:pt x="3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2" y="28"/>
                  </a:lnTo>
                  <a:lnTo>
                    <a:pt x="21" y="23"/>
                  </a:lnTo>
                  <a:lnTo>
                    <a:pt x="31" y="16"/>
                  </a:lnTo>
                  <a:lnTo>
                    <a:pt x="40" y="9"/>
                  </a:lnTo>
                  <a:lnTo>
                    <a:pt x="49" y="4"/>
                  </a:lnTo>
                  <a:lnTo>
                    <a:pt x="57" y="0"/>
                  </a:lnTo>
                  <a:lnTo>
                    <a:pt x="68" y="2"/>
                  </a:lnTo>
                  <a:lnTo>
                    <a:pt x="78" y="7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158" name="Freeform 54"/>
            <p:cNvSpPr>
              <a:spLocks/>
            </p:cNvSpPr>
            <p:nvPr/>
          </p:nvSpPr>
          <p:spPr bwMode="auto">
            <a:xfrm>
              <a:off x="3331" y="1299"/>
              <a:ext cx="7" cy="9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7"/>
                </a:cxn>
                <a:cxn ang="0">
                  <a:pos x="4" y="7"/>
                </a:cxn>
              </a:cxnLst>
              <a:rect l="0" t="0" r="r" b="b"/>
              <a:pathLst>
                <a:path w="7" h="9">
                  <a:moveTo>
                    <a:pt x="4" y="7"/>
                  </a:moveTo>
                  <a:lnTo>
                    <a:pt x="4" y="9"/>
                  </a:lnTo>
                  <a:lnTo>
                    <a:pt x="4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0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7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159" name="Freeform 55"/>
            <p:cNvSpPr>
              <a:spLocks/>
            </p:cNvSpPr>
            <p:nvPr/>
          </p:nvSpPr>
          <p:spPr bwMode="auto">
            <a:xfrm>
              <a:off x="3319" y="1306"/>
              <a:ext cx="5" cy="7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7"/>
                </a:cxn>
                <a:cxn ang="0">
                  <a:pos x="2" y="7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5"/>
                </a:cxn>
              </a:cxnLst>
              <a:rect l="0" t="0" r="r" b="b"/>
              <a:pathLst>
                <a:path w="5" h="7">
                  <a:moveTo>
                    <a:pt x="5" y="5"/>
                  </a:move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160" name="Freeform 56"/>
            <p:cNvSpPr>
              <a:spLocks/>
            </p:cNvSpPr>
            <p:nvPr/>
          </p:nvSpPr>
          <p:spPr bwMode="auto">
            <a:xfrm>
              <a:off x="3272" y="1308"/>
              <a:ext cx="5" cy="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5" y="3"/>
                </a:cxn>
                <a:cxn ang="0">
                  <a:pos x="0" y="7"/>
                </a:cxn>
              </a:cxnLst>
              <a:rect l="0" t="0" r="r" b="b"/>
              <a:pathLst>
                <a:path w="5" h="7">
                  <a:moveTo>
                    <a:pt x="0" y="7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5" y="3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161" name="Freeform 57"/>
            <p:cNvSpPr>
              <a:spLocks/>
            </p:cNvSpPr>
            <p:nvPr/>
          </p:nvSpPr>
          <p:spPr bwMode="auto">
            <a:xfrm>
              <a:off x="3307" y="1313"/>
              <a:ext cx="7" cy="5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7" y="2"/>
                </a:cxn>
              </a:cxnLst>
              <a:rect l="0" t="0" r="r" b="b"/>
              <a:pathLst>
                <a:path w="7" h="5">
                  <a:moveTo>
                    <a:pt x="7" y="2"/>
                  </a:move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162" name="Freeform 58"/>
            <p:cNvSpPr>
              <a:spLocks/>
            </p:cNvSpPr>
            <p:nvPr/>
          </p:nvSpPr>
          <p:spPr bwMode="auto">
            <a:xfrm>
              <a:off x="3277" y="1320"/>
              <a:ext cx="4" cy="7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4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5"/>
                </a:cxn>
              </a:cxnLst>
              <a:rect l="0" t="0" r="r" b="b"/>
              <a:pathLst>
                <a:path w="4" h="7">
                  <a:moveTo>
                    <a:pt x="4" y="5"/>
                  </a:moveTo>
                  <a:lnTo>
                    <a:pt x="4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163" name="Freeform 59"/>
            <p:cNvSpPr>
              <a:spLocks/>
            </p:cNvSpPr>
            <p:nvPr/>
          </p:nvSpPr>
          <p:spPr bwMode="auto">
            <a:xfrm>
              <a:off x="3049" y="1325"/>
              <a:ext cx="64" cy="108"/>
            </a:xfrm>
            <a:custGeom>
              <a:avLst/>
              <a:gdLst/>
              <a:ahLst/>
              <a:cxnLst>
                <a:cxn ang="0">
                  <a:pos x="40" y="14"/>
                </a:cxn>
                <a:cxn ang="0">
                  <a:pos x="33" y="26"/>
                </a:cxn>
                <a:cxn ang="0">
                  <a:pos x="26" y="37"/>
                </a:cxn>
                <a:cxn ang="0">
                  <a:pos x="26" y="51"/>
                </a:cxn>
                <a:cxn ang="0">
                  <a:pos x="31" y="63"/>
                </a:cxn>
                <a:cxn ang="0">
                  <a:pos x="40" y="68"/>
                </a:cxn>
                <a:cxn ang="0">
                  <a:pos x="50" y="70"/>
                </a:cxn>
                <a:cxn ang="0">
                  <a:pos x="57" y="75"/>
                </a:cxn>
                <a:cxn ang="0">
                  <a:pos x="64" y="82"/>
                </a:cxn>
                <a:cxn ang="0">
                  <a:pos x="64" y="89"/>
                </a:cxn>
                <a:cxn ang="0">
                  <a:pos x="59" y="96"/>
                </a:cxn>
                <a:cxn ang="0">
                  <a:pos x="54" y="103"/>
                </a:cxn>
                <a:cxn ang="0">
                  <a:pos x="45" y="108"/>
                </a:cxn>
                <a:cxn ang="0">
                  <a:pos x="33" y="108"/>
                </a:cxn>
                <a:cxn ang="0">
                  <a:pos x="19" y="103"/>
                </a:cxn>
                <a:cxn ang="0">
                  <a:pos x="7" y="98"/>
                </a:cxn>
                <a:cxn ang="0">
                  <a:pos x="0" y="98"/>
                </a:cxn>
                <a:cxn ang="0">
                  <a:pos x="0" y="96"/>
                </a:cxn>
                <a:cxn ang="0">
                  <a:pos x="0" y="96"/>
                </a:cxn>
                <a:cxn ang="0">
                  <a:pos x="0" y="93"/>
                </a:cxn>
                <a:cxn ang="0">
                  <a:pos x="5" y="91"/>
                </a:cxn>
                <a:cxn ang="0">
                  <a:pos x="19" y="96"/>
                </a:cxn>
                <a:cxn ang="0">
                  <a:pos x="33" y="98"/>
                </a:cxn>
                <a:cxn ang="0">
                  <a:pos x="45" y="96"/>
                </a:cxn>
                <a:cxn ang="0">
                  <a:pos x="50" y="93"/>
                </a:cxn>
                <a:cxn ang="0">
                  <a:pos x="54" y="91"/>
                </a:cxn>
                <a:cxn ang="0">
                  <a:pos x="54" y="89"/>
                </a:cxn>
                <a:cxn ang="0">
                  <a:pos x="54" y="84"/>
                </a:cxn>
                <a:cxn ang="0">
                  <a:pos x="52" y="82"/>
                </a:cxn>
                <a:cxn ang="0">
                  <a:pos x="52" y="82"/>
                </a:cxn>
                <a:cxn ang="0">
                  <a:pos x="52" y="79"/>
                </a:cxn>
                <a:cxn ang="0">
                  <a:pos x="50" y="79"/>
                </a:cxn>
                <a:cxn ang="0">
                  <a:pos x="50" y="79"/>
                </a:cxn>
                <a:cxn ang="0">
                  <a:pos x="50" y="79"/>
                </a:cxn>
                <a:cxn ang="0">
                  <a:pos x="47" y="79"/>
                </a:cxn>
                <a:cxn ang="0">
                  <a:pos x="43" y="77"/>
                </a:cxn>
                <a:cxn ang="0">
                  <a:pos x="36" y="77"/>
                </a:cxn>
                <a:cxn ang="0">
                  <a:pos x="33" y="75"/>
                </a:cxn>
                <a:cxn ang="0">
                  <a:pos x="31" y="72"/>
                </a:cxn>
                <a:cxn ang="0">
                  <a:pos x="26" y="70"/>
                </a:cxn>
                <a:cxn ang="0">
                  <a:pos x="24" y="68"/>
                </a:cxn>
                <a:cxn ang="0">
                  <a:pos x="19" y="58"/>
                </a:cxn>
                <a:cxn ang="0">
                  <a:pos x="19" y="40"/>
                </a:cxn>
                <a:cxn ang="0">
                  <a:pos x="26" y="23"/>
                </a:cxn>
                <a:cxn ang="0">
                  <a:pos x="36" y="9"/>
                </a:cxn>
                <a:cxn ang="0">
                  <a:pos x="40" y="2"/>
                </a:cxn>
                <a:cxn ang="0">
                  <a:pos x="43" y="2"/>
                </a:cxn>
                <a:cxn ang="0">
                  <a:pos x="45" y="4"/>
                </a:cxn>
                <a:cxn ang="0">
                  <a:pos x="45" y="7"/>
                </a:cxn>
              </a:cxnLst>
              <a:rect l="0" t="0" r="r" b="b"/>
              <a:pathLst>
                <a:path w="64" h="108">
                  <a:moveTo>
                    <a:pt x="43" y="7"/>
                  </a:moveTo>
                  <a:lnTo>
                    <a:pt x="40" y="14"/>
                  </a:lnTo>
                  <a:lnTo>
                    <a:pt x="36" y="18"/>
                  </a:lnTo>
                  <a:lnTo>
                    <a:pt x="33" y="26"/>
                  </a:lnTo>
                  <a:lnTo>
                    <a:pt x="29" y="33"/>
                  </a:lnTo>
                  <a:lnTo>
                    <a:pt x="26" y="37"/>
                  </a:lnTo>
                  <a:lnTo>
                    <a:pt x="24" y="44"/>
                  </a:lnTo>
                  <a:lnTo>
                    <a:pt x="26" y="51"/>
                  </a:lnTo>
                  <a:lnTo>
                    <a:pt x="29" y="58"/>
                  </a:lnTo>
                  <a:lnTo>
                    <a:pt x="31" y="63"/>
                  </a:lnTo>
                  <a:lnTo>
                    <a:pt x="36" y="65"/>
                  </a:lnTo>
                  <a:lnTo>
                    <a:pt x="40" y="68"/>
                  </a:lnTo>
                  <a:lnTo>
                    <a:pt x="45" y="68"/>
                  </a:lnTo>
                  <a:lnTo>
                    <a:pt x="50" y="70"/>
                  </a:lnTo>
                  <a:lnTo>
                    <a:pt x="52" y="72"/>
                  </a:lnTo>
                  <a:lnTo>
                    <a:pt x="57" y="75"/>
                  </a:lnTo>
                  <a:lnTo>
                    <a:pt x="61" y="77"/>
                  </a:lnTo>
                  <a:lnTo>
                    <a:pt x="64" y="82"/>
                  </a:lnTo>
                  <a:lnTo>
                    <a:pt x="64" y="86"/>
                  </a:lnTo>
                  <a:lnTo>
                    <a:pt x="64" y="89"/>
                  </a:lnTo>
                  <a:lnTo>
                    <a:pt x="61" y="93"/>
                  </a:lnTo>
                  <a:lnTo>
                    <a:pt x="59" y="96"/>
                  </a:lnTo>
                  <a:lnTo>
                    <a:pt x="57" y="101"/>
                  </a:lnTo>
                  <a:lnTo>
                    <a:pt x="54" y="103"/>
                  </a:lnTo>
                  <a:lnTo>
                    <a:pt x="52" y="108"/>
                  </a:lnTo>
                  <a:lnTo>
                    <a:pt x="45" y="108"/>
                  </a:lnTo>
                  <a:lnTo>
                    <a:pt x="38" y="108"/>
                  </a:lnTo>
                  <a:lnTo>
                    <a:pt x="33" y="108"/>
                  </a:lnTo>
                  <a:lnTo>
                    <a:pt x="26" y="105"/>
                  </a:lnTo>
                  <a:lnTo>
                    <a:pt x="19" y="103"/>
                  </a:lnTo>
                  <a:lnTo>
                    <a:pt x="14" y="101"/>
                  </a:lnTo>
                  <a:lnTo>
                    <a:pt x="7" y="9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0" y="91"/>
                  </a:lnTo>
                  <a:lnTo>
                    <a:pt x="5" y="91"/>
                  </a:lnTo>
                  <a:lnTo>
                    <a:pt x="12" y="93"/>
                  </a:lnTo>
                  <a:lnTo>
                    <a:pt x="19" y="96"/>
                  </a:lnTo>
                  <a:lnTo>
                    <a:pt x="26" y="98"/>
                  </a:lnTo>
                  <a:lnTo>
                    <a:pt x="33" y="98"/>
                  </a:lnTo>
                  <a:lnTo>
                    <a:pt x="38" y="98"/>
                  </a:lnTo>
                  <a:lnTo>
                    <a:pt x="45" y="96"/>
                  </a:lnTo>
                  <a:lnTo>
                    <a:pt x="50" y="91"/>
                  </a:lnTo>
                  <a:lnTo>
                    <a:pt x="50" y="93"/>
                  </a:lnTo>
                  <a:lnTo>
                    <a:pt x="52" y="93"/>
                  </a:lnTo>
                  <a:lnTo>
                    <a:pt x="54" y="91"/>
                  </a:lnTo>
                  <a:lnTo>
                    <a:pt x="54" y="89"/>
                  </a:lnTo>
                  <a:lnTo>
                    <a:pt x="54" y="89"/>
                  </a:lnTo>
                  <a:lnTo>
                    <a:pt x="54" y="86"/>
                  </a:lnTo>
                  <a:lnTo>
                    <a:pt x="54" y="84"/>
                  </a:lnTo>
                  <a:lnTo>
                    <a:pt x="54" y="82"/>
                  </a:lnTo>
                  <a:lnTo>
                    <a:pt x="52" y="82"/>
                  </a:lnTo>
                  <a:lnTo>
                    <a:pt x="52" y="82"/>
                  </a:lnTo>
                  <a:lnTo>
                    <a:pt x="52" y="82"/>
                  </a:lnTo>
                  <a:lnTo>
                    <a:pt x="52" y="79"/>
                  </a:lnTo>
                  <a:lnTo>
                    <a:pt x="52" y="79"/>
                  </a:lnTo>
                  <a:lnTo>
                    <a:pt x="50" y="79"/>
                  </a:lnTo>
                  <a:lnTo>
                    <a:pt x="50" y="79"/>
                  </a:lnTo>
                  <a:lnTo>
                    <a:pt x="50" y="79"/>
                  </a:lnTo>
                  <a:lnTo>
                    <a:pt x="50" y="79"/>
                  </a:lnTo>
                  <a:lnTo>
                    <a:pt x="50" y="82"/>
                  </a:lnTo>
                  <a:lnTo>
                    <a:pt x="50" y="79"/>
                  </a:lnTo>
                  <a:lnTo>
                    <a:pt x="47" y="79"/>
                  </a:lnTo>
                  <a:lnTo>
                    <a:pt x="47" y="79"/>
                  </a:lnTo>
                  <a:lnTo>
                    <a:pt x="45" y="79"/>
                  </a:lnTo>
                  <a:lnTo>
                    <a:pt x="43" y="77"/>
                  </a:lnTo>
                  <a:lnTo>
                    <a:pt x="38" y="77"/>
                  </a:lnTo>
                  <a:lnTo>
                    <a:pt x="36" y="77"/>
                  </a:lnTo>
                  <a:lnTo>
                    <a:pt x="33" y="75"/>
                  </a:lnTo>
                  <a:lnTo>
                    <a:pt x="33" y="75"/>
                  </a:lnTo>
                  <a:lnTo>
                    <a:pt x="31" y="72"/>
                  </a:lnTo>
                  <a:lnTo>
                    <a:pt x="31" y="72"/>
                  </a:lnTo>
                  <a:lnTo>
                    <a:pt x="29" y="70"/>
                  </a:lnTo>
                  <a:lnTo>
                    <a:pt x="26" y="70"/>
                  </a:lnTo>
                  <a:lnTo>
                    <a:pt x="26" y="68"/>
                  </a:lnTo>
                  <a:lnTo>
                    <a:pt x="24" y="68"/>
                  </a:lnTo>
                  <a:lnTo>
                    <a:pt x="22" y="68"/>
                  </a:lnTo>
                  <a:lnTo>
                    <a:pt x="19" y="58"/>
                  </a:lnTo>
                  <a:lnTo>
                    <a:pt x="19" y="49"/>
                  </a:lnTo>
                  <a:lnTo>
                    <a:pt x="19" y="40"/>
                  </a:lnTo>
                  <a:lnTo>
                    <a:pt x="22" y="33"/>
                  </a:lnTo>
                  <a:lnTo>
                    <a:pt x="26" y="23"/>
                  </a:lnTo>
                  <a:lnTo>
                    <a:pt x="31" y="16"/>
                  </a:lnTo>
                  <a:lnTo>
                    <a:pt x="36" y="9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5" y="2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5" y="7"/>
                  </a:lnTo>
                  <a:lnTo>
                    <a:pt x="43" y="7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164" name="Freeform 60"/>
            <p:cNvSpPr>
              <a:spLocks/>
            </p:cNvSpPr>
            <p:nvPr/>
          </p:nvSpPr>
          <p:spPr bwMode="auto">
            <a:xfrm>
              <a:off x="3368" y="1327"/>
              <a:ext cx="185" cy="61"/>
            </a:xfrm>
            <a:custGeom>
              <a:avLst/>
              <a:gdLst/>
              <a:ahLst/>
              <a:cxnLst>
                <a:cxn ang="0">
                  <a:pos x="185" y="9"/>
                </a:cxn>
                <a:cxn ang="0">
                  <a:pos x="183" y="12"/>
                </a:cxn>
                <a:cxn ang="0">
                  <a:pos x="181" y="12"/>
                </a:cxn>
                <a:cxn ang="0">
                  <a:pos x="178" y="12"/>
                </a:cxn>
                <a:cxn ang="0">
                  <a:pos x="178" y="7"/>
                </a:cxn>
                <a:cxn ang="0">
                  <a:pos x="176" y="7"/>
                </a:cxn>
                <a:cxn ang="0">
                  <a:pos x="171" y="7"/>
                </a:cxn>
                <a:cxn ang="0">
                  <a:pos x="169" y="7"/>
                </a:cxn>
                <a:cxn ang="0">
                  <a:pos x="152" y="14"/>
                </a:cxn>
                <a:cxn ang="0">
                  <a:pos x="124" y="31"/>
                </a:cxn>
                <a:cxn ang="0">
                  <a:pos x="94" y="49"/>
                </a:cxn>
                <a:cxn ang="0">
                  <a:pos x="63" y="59"/>
                </a:cxn>
                <a:cxn ang="0">
                  <a:pos x="40" y="59"/>
                </a:cxn>
                <a:cxn ang="0">
                  <a:pos x="33" y="59"/>
                </a:cxn>
                <a:cxn ang="0">
                  <a:pos x="24" y="59"/>
                </a:cxn>
                <a:cxn ang="0">
                  <a:pos x="14" y="56"/>
                </a:cxn>
                <a:cxn ang="0">
                  <a:pos x="7" y="54"/>
                </a:cxn>
                <a:cxn ang="0">
                  <a:pos x="5" y="54"/>
                </a:cxn>
                <a:cxn ang="0">
                  <a:pos x="5" y="54"/>
                </a:cxn>
                <a:cxn ang="0">
                  <a:pos x="2" y="54"/>
                </a:cxn>
                <a:cxn ang="0">
                  <a:pos x="0" y="52"/>
                </a:cxn>
                <a:cxn ang="0">
                  <a:pos x="24" y="52"/>
                </a:cxn>
                <a:cxn ang="0">
                  <a:pos x="45" y="54"/>
                </a:cxn>
                <a:cxn ang="0">
                  <a:pos x="66" y="52"/>
                </a:cxn>
                <a:cxn ang="0">
                  <a:pos x="87" y="45"/>
                </a:cxn>
                <a:cxn ang="0">
                  <a:pos x="103" y="35"/>
                </a:cxn>
                <a:cxn ang="0">
                  <a:pos x="120" y="26"/>
                </a:cxn>
                <a:cxn ang="0">
                  <a:pos x="136" y="16"/>
                </a:cxn>
                <a:cxn ang="0">
                  <a:pos x="152" y="7"/>
                </a:cxn>
                <a:cxn ang="0">
                  <a:pos x="160" y="2"/>
                </a:cxn>
                <a:cxn ang="0">
                  <a:pos x="171" y="0"/>
                </a:cxn>
                <a:cxn ang="0">
                  <a:pos x="181" y="2"/>
                </a:cxn>
                <a:cxn ang="0">
                  <a:pos x="185" y="9"/>
                </a:cxn>
              </a:cxnLst>
              <a:rect l="0" t="0" r="r" b="b"/>
              <a:pathLst>
                <a:path w="185" h="61">
                  <a:moveTo>
                    <a:pt x="185" y="9"/>
                  </a:moveTo>
                  <a:lnTo>
                    <a:pt x="185" y="9"/>
                  </a:lnTo>
                  <a:lnTo>
                    <a:pt x="183" y="12"/>
                  </a:lnTo>
                  <a:lnTo>
                    <a:pt x="183" y="12"/>
                  </a:lnTo>
                  <a:lnTo>
                    <a:pt x="183" y="12"/>
                  </a:lnTo>
                  <a:lnTo>
                    <a:pt x="181" y="12"/>
                  </a:lnTo>
                  <a:lnTo>
                    <a:pt x="181" y="12"/>
                  </a:lnTo>
                  <a:lnTo>
                    <a:pt x="178" y="12"/>
                  </a:lnTo>
                  <a:lnTo>
                    <a:pt x="178" y="9"/>
                  </a:lnTo>
                  <a:lnTo>
                    <a:pt x="178" y="7"/>
                  </a:lnTo>
                  <a:lnTo>
                    <a:pt x="178" y="7"/>
                  </a:lnTo>
                  <a:lnTo>
                    <a:pt x="176" y="7"/>
                  </a:lnTo>
                  <a:lnTo>
                    <a:pt x="174" y="7"/>
                  </a:lnTo>
                  <a:lnTo>
                    <a:pt x="171" y="7"/>
                  </a:lnTo>
                  <a:lnTo>
                    <a:pt x="169" y="7"/>
                  </a:lnTo>
                  <a:lnTo>
                    <a:pt x="169" y="7"/>
                  </a:lnTo>
                  <a:lnTo>
                    <a:pt x="167" y="5"/>
                  </a:lnTo>
                  <a:lnTo>
                    <a:pt x="152" y="14"/>
                  </a:lnTo>
                  <a:lnTo>
                    <a:pt x="138" y="21"/>
                  </a:lnTo>
                  <a:lnTo>
                    <a:pt x="124" y="31"/>
                  </a:lnTo>
                  <a:lnTo>
                    <a:pt x="110" y="40"/>
                  </a:lnTo>
                  <a:lnTo>
                    <a:pt x="94" y="49"/>
                  </a:lnTo>
                  <a:lnTo>
                    <a:pt x="80" y="56"/>
                  </a:lnTo>
                  <a:lnTo>
                    <a:pt x="63" y="59"/>
                  </a:lnTo>
                  <a:lnTo>
                    <a:pt x="45" y="61"/>
                  </a:lnTo>
                  <a:lnTo>
                    <a:pt x="40" y="59"/>
                  </a:lnTo>
                  <a:lnTo>
                    <a:pt x="38" y="59"/>
                  </a:lnTo>
                  <a:lnTo>
                    <a:pt x="33" y="59"/>
                  </a:lnTo>
                  <a:lnTo>
                    <a:pt x="28" y="59"/>
                  </a:lnTo>
                  <a:lnTo>
                    <a:pt x="24" y="59"/>
                  </a:lnTo>
                  <a:lnTo>
                    <a:pt x="19" y="56"/>
                  </a:lnTo>
                  <a:lnTo>
                    <a:pt x="14" y="56"/>
                  </a:lnTo>
                  <a:lnTo>
                    <a:pt x="10" y="54"/>
                  </a:lnTo>
                  <a:lnTo>
                    <a:pt x="7" y="54"/>
                  </a:lnTo>
                  <a:lnTo>
                    <a:pt x="7" y="54"/>
                  </a:lnTo>
                  <a:lnTo>
                    <a:pt x="5" y="54"/>
                  </a:lnTo>
                  <a:lnTo>
                    <a:pt x="5" y="54"/>
                  </a:lnTo>
                  <a:lnTo>
                    <a:pt x="5" y="54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12" y="52"/>
                  </a:lnTo>
                  <a:lnTo>
                    <a:pt x="24" y="52"/>
                  </a:lnTo>
                  <a:lnTo>
                    <a:pt x="33" y="54"/>
                  </a:lnTo>
                  <a:lnTo>
                    <a:pt x="45" y="54"/>
                  </a:lnTo>
                  <a:lnTo>
                    <a:pt x="56" y="54"/>
                  </a:lnTo>
                  <a:lnTo>
                    <a:pt x="66" y="52"/>
                  </a:lnTo>
                  <a:lnTo>
                    <a:pt x="77" y="49"/>
                  </a:lnTo>
                  <a:lnTo>
                    <a:pt x="87" y="45"/>
                  </a:lnTo>
                  <a:lnTo>
                    <a:pt x="96" y="40"/>
                  </a:lnTo>
                  <a:lnTo>
                    <a:pt x="103" y="35"/>
                  </a:lnTo>
                  <a:lnTo>
                    <a:pt x="113" y="31"/>
                  </a:lnTo>
                  <a:lnTo>
                    <a:pt x="120" y="26"/>
                  </a:lnTo>
                  <a:lnTo>
                    <a:pt x="129" y="21"/>
                  </a:lnTo>
                  <a:lnTo>
                    <a:pt x="136" y="16"/>
                  </a:lnTo>
                  <a:lnTo>
                    <a:pt x="143" y="12"/>
                  </a:lnTo>
                  <a:lnTo>
                    <a:pt x="152" y="7"/>
                  </a:lnTo>
                  <a:lnTo>
                    <a:pt x="155" y="5"/>
                  </a:lnTo>
                  <a:lnTo>
                    <a:pt x="160" y="2"/>
                  </a:lnTo>
                  <a:lnTo>
                    <a:pt x="164" y="2"/>
                  </a:lnTo>
                  <a:lnTo>
                    <a:pt x="171" y="0"/>
                  </a:lnTo>
                  <a:lnTo>
                    <a:pt x="176" y="0"/>
                  </a:lnTo>
                  <a:lnTo>
                    <a:pt x="181" y="2"/>
                  </a:lnTo>
                  <a:lnTo>
                    <a:pt x="183" y="5"/>
                  </a:lnTo>
                  <a:lnTo>
                    <a:pt x="185" y="9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165" name="Freeform 61"/>
            <p:cNvSpPr>
              <a:spLocks/>
            </p:cNvSpPr>
            <p:nvPr/>
          </p:nvSpPr>
          <p:spPr bwMode="auto">
            <a:xfrm>
              <a:off x="3417" y="1374"/>
              <a:ext cx="204" cy="66"/>
            </a:xfrm>
            <a:custGeom>
              <a:avLst/>
              <a:gdLst/>
              <a:ahLst/>
              <a:cxnLst>
                <a:cxn ang="0">
                  <a:pos x="204" y="12"/>
                </a:cxn>
                <a:cxn ang="0">
                  <a:pos x="204" y="14"/>
                </a:cxn>
                <a:cxn ang="0">
                  <a:pos x="204" y="14"/>
                </a:cxn>
                <a:cxn ang="0">
                  <a:pos x="204" y="16"/>
                </a:cxn>
                <a:cxn ang="0">
                  <a:pos x="202" y="16"/>
                </a:cxn>
                <a:cxn ang="0">
                  <a:pos x="200" y="14"/>
                </a:cxn>
                <a:cxn ang="0">
                  <a:pos x="197" y="12"/>
                </a:cxn>
                <a:cxn ang="0">
                  <a:pos x="195" y="9"/>
                </a:cxn>
                <a:cxn ang="0">
                  <a:pos x="183" y="7"/>
                </a:cxn>
                <a:cxn ang="0">
                  <a:pos x="167" y="14"/>
                </a:cxn>
                <a:cxn ang="0">
                  <a:pos x="150" y="23"/>
                </a:cxn>
                <a:cxn ang="0">
                  <a:pos x="136" y="33"/>
                </a:cxn>
                <a:cxn ang="0">
                  <a:pos x="118" y="33"/>
                </a:cxn>
                <a:cxn ang="0">
                  <a:pos x="94" y="35"/>
                </a:cxn>
                <a:cxn ang="0">
                  <a:pos x="75" y="40"/>
                </a:cxn>
                <a:cxn ang="0">
                  <a:pos x="59" y="52"/>
                </a:cxn>
                <a:cxn ang="0">
                  <a:pos x="45" y="59"/>
                </a:cxn>
                <a:cxn ang="0">
                  <a:pos x="31" y="63"/>
                </a:cxn>
                <a:cxn ang="0">
                  <a:pos x="19" y="66"/>
                </a:cxn>
                <a:cxn ang="0">
                  <a:pos x="7" y="66"/>
                </a:cxn>
                <a:cxn ang="0">
                  <a:pos x="0" y="61"/>
                </a:cxn>
                <a:cxn ang="0">
                  <a:pos x="28" y="61"/>
                </a:cxn>
                <a:cxn ang="0">
                  <a:pos x="54" y="47"/>
                </a:cxn>
                <a:cxn ang="0">
                  <a:pos x="78" y="33"/>
                </a:cxn>
                <a:cxn ang="0">
                  <a:pos x="106" y="30"/>
                </a:cxn>
                <a:cxn ang="0">
                  <a:pos x="129" y="28"/>
                </a:cxn>
                <a:cxn ang="0">
                  <a:pos x="150" y="16"/>
                </a:cxn>
                <a:cxn ang="0">
                  <a:pos x="169" y="5"/>
                </a:cxn>
                <a:cxn ang="0">
                  <a:pos x="195" y="0"/>
                </a:cxn>
                <a:cxn ang="0">
                  <a:pos x="197" y="2"/>
                </a:cxn>
                <a:cxn ang="0">
                  <a:pos x="202" y="5"/>
                </a:cxn>
                <a:cxn ang="0">
                  <a:pos x="204" y="7"/>
                </a:cxn>
                <a:cxn ang="0">
                  <a:pos x="204" y="12"/>
                </a:cxn>
              </a:cxnLst>
              <a:rect l="0" t="0" r="r" b="b"/>
              <a:pathLst>
                <a:path w="204" h="66">
                  <a:moveTo>
                    <a:pt x="204" y="12"/>
                  </a:moveTo>
                  <a:lnTo>
                    <a:pt x="204" y="12"/>
                  </a:lnTo>
                  <a:lnTo>
                    <a:pt x="204" y="12"/>
                  </a:lnTo>
                  <a:lnTo>
                    <a:pt x="204" y="14"/>
                  </a:lnTo>
                  <a:lnTo>
                    <a:pt x="204" y="14"/>
                  </a:lnTo>
                  <a:lnTo>
                    <a:pt x="204" y="14"/>
                  </a:lnTo>
                  <a:lnTo>
                    <a:pt x="204" y="14"/>
                  </a:lnTo>
                  <a:lnTo>
                    <a:pt x="204" y="16"/>
                  </a:lnTo>
                  <a:lnTo>
                    <a:pt x="204" y="16"/>
                  </a:lnTo>
                  <a:lnTo>
                    <a:pt x="202" y="16"/>
                  </a:lnTo>
                  <a:lnTo>
                    <a:pt x="200" y="16"/>
                  </a:lnTo>
                  <a:lnTo>
                    <a:pt x="200" y="14"/>
                  </a:lnTo>
                  <a:lnTo>
                    <a:pt x="197" y="14"/>
                  </a:lnTo>
                  <a:lnTo>
                    <a:pt x="197" y="12"/>
                  </a:lnTo>
                  <a:lnTo>
                    <a:pt x="195" y="12"/>
                  </a:lnTo>
                  <a:lnTo>
                    <a:pt x="195" y="9"/>
                  </a:lnTo>
                  <a:lnTo>
                    <a:pt x="193" y="7"/>
                  </a:lnTo>
                  <a:lnTo>
                    <a:pt x="183" y="7"/>
                  </a:lnTo>
                  <a:lnTo>
                    <a:pt x="176" y="9"/>
                  </a:lnTo>
                  <a:lnTo>
                    <a:pt x="167" y="14"/>
                  </a:lnTo>
                  <a:lnTo>
                    <a:pt x="160" y="19"/>
                  </a:lnTo>
                  <a:lnTo>
                    <a:pt x="150" y="23"/>
                  </a:lnTo>
                  <a:lnTo>
                    <a:pt x="143" y="28"/>
                  </a:lnTo>
                  <a:lnTo>
                    <a:pt x="136" y="33"/>
                  </a:lnTo>
                  <a:lnTo>
                    <a:pt x="127" y="35"/>
                  </a:lnTo>
                  <a:lnTo>
                    <a:pt x="118" y="33"/>
                  </a:lnTo>
                  <a:lnTo>
                    <a:pt x="106" y="33"/>
                  </a:lnTo>
                  <a:lnTo>
                    <a:pt x="94" y="35"/>
                  </a:lnTo>
                  <a:lnTo>
                    <a:pt x="85" y="37"/>
                  </a:lnTo>
                  <a:lnTo>
                    <a:pt x="75" y="40"/>
                  </a:lnTo>
                  <a:lnTo>
                    <a:pt x="66" y="44"/>
                  </a:lnTo>
                  <a:lnTo>
                    <a:pt x="59" y="52"/>
                  </a:lnTo>
                  <a:lnTo>
                    <a:pt x="50" y="56"/>
                  </a:lnTo>
                  <a:lnTo>
                    <a:pt x="45" y="59"/>
                  </a:lnTo>
                  <a:lnTo>
                    <a:pt x="38" y="61"/>
                  </a:lnTo>
                  <a:lnTo>
                    <a:pt x="31" y="63"/>
                  </a:lnTo>
                  <a:lnTo>
                    <a:pt x="26" y="63"/>
                  </a:lnTo>
                  <a:lnTo>
                    <a:pt x="19" y="66"/>
                  </a:lnTo>
                  <a:lnTo>
                    <a:pt x="12" y="66"/>
                  </a:lnTo>
                  <a:lnTo>
                    <a:pt x="7" y="66"/>
                  </a:lnTo>
                  <a:lnTo>
                    <a:pt x="0" y="66"/>
                  </a:lnTo>
                  <a:lnTo>
                    <a:pt x="0" y="61"/>
                  </a:lnTo>
                  <a:lnTo>
                    <a:pt x="17" y="63"/>
                  </a:lnTo>
                  <a:lnTo>
                    <a:pt x="28" y="61"/>
                  </a:lnTo>
                  <a:lnTo>
                    <a:pt x="43" y="54"/>
                  </a:lnTo>
                  <a:lnTo>
                    <a:pt x="54" y="47"/>
                  </a:lnTo>
                  <a:lnTo>
                    <a:pt x="66" y="40"/>
                  </a:lnTo>
                  <a:lnTo>
                    <a:pt x="78" y="33"/>
                  </a:lnTo>
                  <a:lnTo>
                    <a:pt x="89" y="30"/>
                  </a:lnTo>
                  <a:lnTo>
                    <a:pt x="106" y="30"/>
                  </a:lnTo>
                  <a:lnTo>
                    <a:pt x="118" y="30"/>
                  </a:lnTo>
                  <a:lnTo>
                    <a:pt x="129" y="28"/>
                  </a:lnTo>
                  <a:lnTo>
                    <a:pt x="139" y="23"/>
                  </a:lnTo>
                  <a:lnTo>
                    <a:pt x="150" y="16"/>
                  </a:lnTo>
                  <a:lnTo>
                    <a:pt x="160" y="9"/>
                  </a:lnTo>
                  <a:lnTo>
                    <a:pt x="169" y="5"/>
                  </a:lnTo>
                  <a:lnTo>
                    <a:pt x="181" y="0"/>
                  </a:lnTo>
                  <a:lnTo>
                    <a:pt x="195" y="0"/>
                  </a:lnTo>
                  <a:lnTo>
                    <a:pt x="195" y="2"/>
                  </a:lnTo>
                  <a:lnTo>
                    <a:pt x="197" y="2"/>
                  </a:lnTo>
                  <a:lnTo>
                    <a:pt x="200" y="2"/>
                  </a:lnTo>
                  <a:lnTo>
                    <a:pt x="202" y="5"/>
                  </a:lnTo>
                  <a:lnTo>
                    <a:pt x="202" y="5"/>
                  </a:lnTo>
                  <a:lnTo>
                    <a:pt x="204" y="7"/>
                  </a:lnTo>
                  <a:lnTo>
                    <a:pt x="204" y="9"/>
                  </a:lnTo>
                  <a:lnTo>
                    <a:pt x="204" y="1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166" name="Freeform 62"/>
            <p:cNvSpPr>
              <a:spLocks/>
            </p:cNvSpPr>
            <p:nvPr/>
          </p:nvSpPr>
          <p:spPr bwMode="auto">
            <a:xfrm>
              <a:off x="3249" y="1449"/>
              <a:ext cx="391" cy="159"/>
            </a:xfrm>
            <a:custGeom>
              <a:avLst/>
              <a:gdLst/>
              <a:ahLst/>
              <a:cxnLst>
                <a:cxn ang="0">
                  <a:pos x="382" y="23"/>
                </a:cxn>
                <a:cxn ang="0">
                  <a:pos x="375" y="40"/>
                </a:cxn>
                <a:cxn ang="0">
                  <a:pos x="377" y="56"/>
                </a:cxn>
                <a:cxn ang="0">
                  <a:pos x="384" y="73"/>
                </a:cxn>
                <a:cxn ang="0">
                  <a:pos x="391" y="89"/>
                </a:cxn>
                <a:cxn ang="0">
                  <a:pos x="379" y="98"/>
                </a:cxn>
                <a:cxn ang="0">
                  <a:pos x="368" y="103"/>
                </a:cxn>
                <a:cxn ang="0">
                  <a:pos x="358" y="103"/>
                </a:cxn>
                <a:cxn ang="0">
                  <a:pos x="354" y="101"/>
                </a:cxn>
                <a:cxn ang="0">
                  <a:pos x="349" y="96"/>
                </a:cxn>
                <a:cxn ang="0">
                  <a:pos x="349" y="91"/>
                </a:cxn>
                <a:cxn ang="0">
                  <a:pos x="354" y="77"/>
                </a:cxn>
                <a:cxn ang="0">
                  <a:pos x="361" y="54"/>
                </a:cxn>
                <a:cxn ang="0">
                  <a:pos x="354" y="35"/>
                </a:cxn>
                <a:cxn ang="0">
                  <a:pos x="346" y="37"/>
                </a:cxn>
                <a:cxn ang="0">
                  <a:pos x="339" y="42"/>
                </a:cxn>
                <a:cxn ang="0">
                  <a:pos x="335" y="52"/>
                </a:cxn>
                <a:cxn ang="0">
                  <a:pos x="337" y="63"/>
                </a:cxn>
                <a:cxn ang="0">
                  <a:pos x="337" y="73"/>
                </a:cxn>
                <a:cxn ang="0">
                  <a:pos x="328" y="68"/>
                </a:cxn>
                <a:cxn ang="0">
                  <a:pos x="321" y="56"/>
                </a:cxn>
                <a:cxn ang="0">
                  <a:pos x="309" y="49"/>
                </a:cxn>
                <a:cxn ang="0">
                  <a:pos x="295" y="49"/>
                </a:cxn>
                <a:cxn ang="0">
                  <a:pos x="283" y="49"/>
                </a:cxn>
                <a:cxn ang="0">
                  <a:pos x="260" y="47"/>
                </a:cxn>
                <a:cxn ang="0">
                  <a:pos x="213" y="54"/>
                </a:cxn>
                <a:cxn ang="0">
                  <a:pos x="168" y="66"/>
                </a:cxn>
                <a:cxn ang="0">
                  <a:pos x="131" y="75"/>
                </a:cxn>
                <a:cxn ang="0">
                  <a:pos x="103" y="89"/>
                </a:cxn>
                <a:cxn ang="0">
                  <a:pos x="75" y="105"/>
                </a:cxn>
                <a:cxn ang="0">
                  <a:pos x="51" y="124"/>
                </a:cxn>
                <a:cxn ang="0">
                  <a:pos x="30" y="145"/>
                </a:cxn>
                <a:cxn ang="0">
                  <a:pos x="14" y="157"/>
                </a:cxn>
                <a:cxn ang="0">
                  <a:pos x="7" y="157"/>
                </a:cxn>
                <a:cxn ang="0">
                  <a:pos x="0" y="152"/>
                </a:cxn>
                <a:cxn ang="0">
                  <a:pos x="2" y="141"/>
                </a:cxn>
                <a:cxn ang="0">
                  <a:pos x="0" y="127"/>
                </a:cxn>
                <a:cxn ang="0">
                  <a:pos x="4" y="112"/>
                </a:cxn>
                <a:cxn ang="0">
                  <a:pos x="28" y="66"/>
                </a:cxn>
                <a:cxn ang="0">
                  <a:pos x="65" y="28"/>
                </a:cxn>
                <a:cxn ang="0">
                  <a:pos x="114" y="16"/>
                </a:cxn>
                <a:cxn ang="0">
                  <a:pos x="161" y="16"/>
                </a:cxn>
                <a:cxn ang="0">
                  <a:pos x="208" y="19"/>
                </a:cxn>
                <a:cxn ang="0">
                  <a:pos x="236" y="16"/>
                </a:cxn>
                <a:cxn ang="0">
                  <a:pos x="257" y="16"/>
                </a:cxn>
                <a:cxn ang="0">
                  <a:pos x="279" y="14"/>
                </a:cxn>
                <a:cxn ang="0">
                  <a:pos x="311" y="9"/>
                </a:cxn>
                <a:cxn ang="0">
                  <a:pos x="346" y="0"/>
                </a:cxn>
                <a:cxn ang="0">
                  <a:pos x="372" y="2"/>
                </a:cxn>
                <a:cxn ang="0">
                  <a:pos x="382" y="7"/>
                </a:cxn>
                <a:cxn ang="0">
                  <a:pos x="386" y="12"/>
                </a:cxn>
              </a:cxnLst>
              <a:rect l="0" t="0" r="r" b="b"/>
              <a:pathLst>
                <a:path w="391" h="159">
                  <a:moveTo>
                    <a:pt x="389" y="14"/>
                  </a:moveTo>
                  <a:lnTo>
                    <a:pt x="386" y="19"/>
                  </a:lnTo>
                  <a:lnTo>
                    <a:pt x="382" y="23"/>
                  </a:lnTo>
                  <a:lnTo>
                    <a:pt x="379" y="28"/>
                  </a:lnTo>
                  <a:lnTo>
                    <a:pt x="377" y="33"/>
                  </a:lnTo>
                  <a:lnTo>
                    <a:pt x="375" y="40"/>
                  </a:lnTo>
                  <a:lnTo>
                    <a:pt x="375" y="44"/>
                  </a:lnTo>
                  <a:lnTo>
                    <a:pt x="375" y="52"/>
                  </a:lnTo>
                  <a:lnTo>
                    <a:pt x="377" y="56"/>
                  </a:lnTo>
                  <a:lnTo>
                    <a:pt x="377" y="63"/>
                  </a:lnTo>
                  <a:lnTo>
                    <a:pt x="382" y="68"/>
                  </a:lnTo>
                  <a:lnTo>
                    <a:pt x="384" y="73"/>
                  </a:lnTo>
                  <a:lnTo>
                    <a:pt x="389" y="77"/>
                  </a:lnTo>
                  <a:lnTo>
                    <a:pt x="391" y="84"/>
                  </a:lnTo>
                  <a:lnTo>
                    <a:pt x="391" y="89"/>
                  </a:lnTo>
                  <a:lnTo>
                    <a:pt x="389" y="94"/>
                  </a:lnTo>
                  <a:lnTo>
                    <a:pt x="382" y="98"/>
                  </a:lnTo>
                  <a:lnTo>
                    <a:pt x="379" y="98"/>
                  </a:lnTo>
                  <a:lnTo>
                    <a:pt x="375" y="101"/>
                  </a:lnTo>
                  <a:lnTo>
                    <a:pt x="372" y="103"/>
                  </a:lnTo>
                  <a:lnTo>
                    <a:pt x="368" y="103"/>
                  </a:lnTo>
                  <a:lnTo>
                    <a:pt x="365" y="103"/>
                  </a:lnTo>
                  <a:lnTo>
                    <a:pt x="361" y="103"/>
                  </a:lnTo>
                  <a:lnTo>
                    <a:pt x="358" y="103"/>
                  </a:lnTo>
                  <a:lnTo>
                    <a:pt x="354" y="103"/>
                  </a:lnTo>
                  <a:lnTo>
                    <a:pt x="354" y="101"/>
                  </a:lnTo>
                  <a:lnTo>
                    <a:pt x="354" y="101"/>
                  </a:lnTo>
                  <a:lnTo>
                    <a:pt x="351" y="98"/>
                  </a:lnTo>
                  <a:lnTo>
                    <a:pt x="349" y="98"/>
                  </a:lnTo>
                  <a:lnTo>
                    <a:pt x="349" y="96"/>
                  </a:lnTo>
                  <a:lnTo>
                    <a:pt x="346" y="96"/>
                  </a:lnTo>
                  <a:lnTo>
                    <a:pt x="346" y="94"/>
                  </a:lnTo>
                  <a:lnTo>
                    <a:pt x="349" y="91"/>
                  </a:lnTo>
                  <a:lnTo>
                    <a:pt x="349" y="91"/>
                  </a:lnTo>
                  <a:lnTo>
                    <a:pt x="351" y="84"/>
                  </a:lnTo>
                  <a:lnTo>
                    <a:pt x="354" y="77"/>
                  </a:lnTo>
                  <a:lnTo>
                    <a:pt x="356" y="70"/>
                  </a:lnTo>
                  <a:lnTo>
                    <a:pt x="358" y="63"/>
                  </a:lnTo>
                  <a:lnTo>
                    <a:pt x="361" y="54"/>
                  </a:lnTo>
                  <a:lnTo>
                    <a:pt x="361" y="47"/>
                  </a:lnTo>
                  <a:lnTo>
                    <a:pt x="361" y="42"/>
                  </a:lnTo>
                  <a:lnTo>
                    <a:pt x="354" y="35"/>
                  </a:lnTo>
                  <a:lnTo>
                    <a:pt x="351" y="35"/>
                  </a:lnTo>
                  <a:lnTo>
                    <a:pt x="349" y="35"/>
                  </a:lnTo>
                  <a:lnTo>
                    <a:pt x="346" y="37"/>
                  </a:lnTo>
                  <a:lnTo>
                    <a:pt x="344" y="37"/>
                  </a:lnTo>
                  <a:lnTo>
                    <a:pt x="342" y="40"/>
                  </a:lnTo>
                  <a:lnTo>
                    <a:pt x="339" y="42"/>
                  </a:lnTo>
                  <a:lnTo>
                    <a:pt x="337" y="44"/>
                  </a:lnTo>
                  <a:lnTo>
                    <a:pt x="335" y="47"/>
                  </a:lnTo>
                  <a:lnTo>
                    <a:pt x="335" y="52"/>
                  </a:lnTo>
                  <a:lnTo>
                    <a:pt x="335" y="56"/>
                  </a:lnTo>
                  <a:lnTo>
                    <a:pt x="335" y="59"/>
                  </a:lnTo>
                  <a:lnTo>
                    <a:pt x="337" y="63"/>
                  </a:lnTo>
                  <a:lnTo>
                    <a:pt x="337" y="66"/>
                  </a:lnTo>
                  <a:lnTo>
                    <a:pt x="337" y="68"/>
                  </a:lnTo>
                  <a:lnTo>
                    <a:pt x="337" y="73"/>
                  </a:lnTo>
                  <a:lnTo>
                    <a:pt x="335" y="75"/>
                  </a:lnTo>
                  <a:lnTo>
                    <a:pt x="332" y="73"/>
                  </a:lnTo>
                  <a:lnTo>
                    <a:pt x="328" y="68"/>
                  </a:lnTo>
                  <a:lnTo>
                    <a:pt x="325" y="66"/>
                  </a:lnTo>
                  <a:lnTo>
                    <a:pt x="323" y="61"/>
                  </a:lnTo>
                  <a:lnTo>
                    <a:pt x="321" y="56"/>
                  </a:lnTo>
                  <a:lnTo>
                    <a:pt x="316" y="54"/>
                  </a:lnTo>
                  <a:lnTo>
                    <a:pt x="311" y="52"/>
                  </a:lnTo>
                  <a:lnTo>
                    <a:pt x="309" y="49"/>
                  </a:lnTo>
                  <a:lnTo>
                    <a:pt x="304" y="49"/>
                  </a:lnTo>
                  <a:lnTo>
                    <a:pt x="300" y="49"/>
                  </a:lnTo>
                  <a:lnTo>
                    <a:pt x="295" y="49"/>
                  </a:lnTo>
                  <a:lnTo>
                    <a:pt x="293" y="49"/>
                  </a:lnTo>
                  <a:lnTo>
                    <a:pt x="288" y="49"/>
                  </a:lnTo>
                  <a:lnTo>
                    <a:pt x="283" y="49"/>
                  </a:lnTo>
                  <a:lnTo>
                    <a:pt x="279" y="47"/>
                  </a:lnTo>
                  <a:lnTo>
                    <a:pt x="276" y="47"/>
                  </a:lnTo>
                  <a:lnTo>
                    <a:pt x="260" y="47"/>
                  </a:lnTo>
                  <a:lnTo>
                    <a:pt x="243" y="49"/>
                  </a:lnTo>
                  <a:lnTo>
                    <a:pt x="227" y="52"/>
                  </a:lnTo>
                  <a:lnTo>
                    <a:pt x="213" y="54"/>
                  </a:lnTo>
                  <a:lnTo>
                    <a:pt x="199" y="59"/>
                  </a:lnTo>
                  <a:lnTo>
                    <a:pt x="182" y="61"/>
                  </a:lnTo>
                  <a:lnTo>
                    <a:pt x="168" y="66"/>
                  </a:lnTo>
                  <a:lnTo>
                    <a:pt x="152" y="68"/>
                  </a:lnTo>
                  <a:lnTo>
                    <a:pt x="143" y="70"/>
                  </a:lnTo>
                  <a:lnTo>
                    <a:pt x="131" y="75"/>
                  </a:lnTo>
                  <a:lnTo>
                    <a:pt x="121" y="80"/>
                  </a:lnTo>
                  <a:lnTo>
                    <a:pt x="112" y="84"/>
                  </a:lnTo>
                  <a:lnTo>
                    <a:pt x="103" y="89"/>
                  </a:lnTo>
                  <a:lnTo>
                    <a:pt x="93" y="94"/>
                  </a:lnTo>
                  <a:lnTo>
                    <a:pt x="84" y="101"/>
                  </a:lnTo>
                  <a:lnTo>
                    <a:pt x="75" y="105"/>
                  </a:lnTo>
                  <a:lnTo>
                    <a:pt x="65" y="110"/>
                  </a:lnTo>
                  <a:lnTo>
                    <a:pt x="58" y="117"/>
                  </a:lnTo>
                  <a:lnTo>
                    <a:pt x="51" y="124"/>
                  </a:lnTo>
                  <a:lnTo>
                    <a:pt x="44" y="131"/>
                  </a:lnTo>
                  <a:lnTo>
                    <a:pt x="37" y="138"/>
                  </a:lnTo>
                  <a:lnTo>
                    <a:pt x="30" y="145"/>
                  </a:lnTo>
                  <a:lnTo>
                    <a:pt x="23" y="150"/>
                  </a:lnTo>
                  <a:lnTo>
                    <a:pt x="16" y="157"/>
                  </a:lnTo>
                  <a:lnTo>
                    <a:pt x="14" y="157"/>
                  </a:lnTo>
                  <a:lnTo>
                    <a:pt x="11" y="159"/>
                  </a:lnTo>
                  <a:lnTo>
                    <a:pt x="9" y="159"/>
                  </a:lnTo>
                  <a:lnTo>
                    <a:pt x="7" y="157"/>
                  </a:lnTo>
                  <a:lnTo>
                    <a:pt x="4" y="157"/>
                  </a:lnTo>
                  <a:lnTo>
                    <a:pt x="2" y="155"/>
                  </a:lnTo>
                  <a:lnTo>
                    <a:pt x="0" y="152"/>
                  </a:lnTo>
                  <a:lnTo>
                    <a:pt x="0" y="150"/>
                  </a:lnTo>
                  <a:lnTo>
                    <a:pt x="0" y="145"/>
                  </a:lnTo>
                  <a:lnTo>
                    <a:pt x="2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7"/>
                  </a:lnTo>
                  <a:lnTo>
                    <a:pt x="2" y="122"/>
                  </a:lnTo>
                  <a:lnTo>
                    <a:pt x="2" y="117"/>
                  </a:lnTo>
                  <a:lnTo>
                    <a:pt x="4" y="112"/>
                  </a:lnTo>
                  <a:lnTo>
                    <a:pt x="11" y="96"/>
                  </a:lnTo>
                  <a:lnTo>
                    <a:pt x="18" y="80"/>
                  </a:lnTo>
                  <a:lnTo>
                    <a:pt x="28" y="66"/>
                  </a:lnTo>
                  <a:lnTo>
                    <a:pt x="39" y="52"/>
                  </a:lnTo>
                  <a:lnTo>
                    <a:pt x="51" y="37"/>
                  </a:lnTo>
                  <a:lnTo>
                    <a:pt x="65" y="28"/>
                  </a:lnTo>
                  <a:lnTo>
                    <a:pt x="82" y="21"/>
                  </a:lnTo>
                  <a:lnTo>
                    <a:pt x="100" y="16"/>
                  </a:lnTo>
                  <a:lnTo>
                    <a:pt x="114" y="16"/>
                  </a:lnTo>
                  <a:lnTo>
                    <a:pt x="131" y="14"/>
                  </a:lnTo>
                  <a:lnTo>
                    <a:pt x="145" y="14"/>
                  </a:lnTo>
                  <a:lnTo>
                    <a:pt x="161" y="16"/>
                  </a:lnTo>
                  <a:lnTo>
                    <a:pt x="175" y="16"/>
                  </a:lnTo>
                  <a:lnTo>
                    <a:pt x="192" y="19"/>
                  </a:lnTo>
                  <a:lnTo>
                    <a:pt x="208" y="19"/>
                  </a:lnTo>
                  <a:lnTo>
                    <a:pt x="222" y="19"/>
                  </a:lnTo>
                  <a:lnTo>
                    <a:pt x="229" y="19"/>
                  </a:lnTo>
                  <a:lnTo>
                    <a:pt x="236" y="16"/>
                  </a:lnTo>
                  <a:lnTo>
                    <a:pt x="243" y="16"/>
                  </a:lnTo>
                  <a:lnTo>
                    <a:pt x="250" y="16"/>
                  </a:lnTo>
                  <a:lnTo>
                    <a:pt x="257" y="16"/>
                  </a:lnTo>
                  <a:lnTo>
                    <a:pt x="264" y="16"/>
                  </a:lnTo>
                  <a:lnTo>
                    <a:pt x="271" y="16"/>
                  </a:lnTo>
                  <a:lnTo>
                    <a:pt x="279" y="14"/>
                  </a:lnTo>
                  <a:lnTo>
                    <a:pt x="290" y="14"/>
                  </a:lnTo>
                  <a:lnTo>
                    <a:pt x="302" y="12"/>
                  </a:lnTo>
                  <a:lnTo>
                    <a:pt x="311" y="9"/>
                  </a:lnTo>
                  <a:lnTo>
                    <a:pt x="323" y="7"/>
                  </a:lnTo>
                  <a:lnTo>
                    <a:pt x="335" y="5"/>
                  </a:lnTo>
                  <a:lnTo>
                    <a:pt x="346" y="0"/>
                  </a:lnTo>
                  <a:lnTo>
                    <a:pt x="358" y="0"/>
                  </a:lnTo>
                  <a:lnTo>
                    <a:pt x="372" y="0"/>
                  </a:lnTo>
                  <a:lnTo>
                    <a:pt x="372" y="2"/>
                  </a:lnTo>
                  <a:lnTo>
                    <a:pt x="375" y="2"/>
                  </a:lnTo>
                  <a:lnTo>
                    <a:pt x="377" y="5"/>
                  </a:lnTo>
                  <a:lnTo>
                    <a:pt x="382" y="7"/>
                  </a:lnTo>
                  <a:lnTo>
                    <a:pt x="384" y="7"/>
                  </a:lnTo>
                  <a:lnTo>
                    <a:pt x="386" y="9"/>
                  </a:lnTo>
                  <a:lnTo>
                    <a:pt x="386" y="12"/>
                  </a:lnTo>
                  <a:lnTo>
                    <a:pt x="389" y="14"/>
                  </a:lnTo>
                  <a:close/>
                </a:path>
              </a:pathLst>
            </a:custGeom>
            <a:solidFill>
              <a:srgbClr val="F4BB77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167" name="Freeform 63"/>
            <p:cNvSpPr>
              <a:spLocks/>
            </p:cNvSpPr>
            <p:nvPr/>
          </p:nvSpPr>
          <p:spPr bwMode="auto">
            <a:xfrm>
              <a:off x="3249" y="1449"/>
              <a:ext cx="391" cy="159"/>
            </a:xfrm>
            <a:custGeom>
              <a:avLst/>
              <a:gdLst/>
              <a:ahLst/>
              <a:cxnLst>
                <a:cxn ang="0">
                  <a:pos x="382" y="23"/>
                </a:cxn>
                <a:cxn ang="0">
                  <a:pos x="375" y="40"/>
                </a:cxn>
                <a:cxn ang="0">
                  <a:pos x="377" y="56"/>
                </a:cxn>
                <a:cxn ang="0">
                  <a:pos x="384" y="73"/>
                </a:cxn>
                <a:cxn ang="0">
                  <a:pos x="391" y="89"/>
                </a:cxn>
                <a:cxn ang="0">
                  <a:pos x="379" y="98"/>
                </a:cxn>
                <a:cxn ang="0">
                  <a:pos x="368" y="103"/>
                </a:cxn>
                <a:cxn ang="0">
                  <a:pos x="358" y="103"/>
                </a:cxn>
                <a:cxn ang="0">
                  <a:pos x="354" y="101"/>
                </a:cxn>
                <a:cxn ang="0">
                  <a:pos x="349" y="96"/>
                </a:cxn>
                <a:cxn ang="0">
                  <a:pos x="349" y="91"/>
                </a:cxn>
                <a:cxn ang="0">
                  <a:pos x="349" y="91"/>
                </a:cxn>
                <a:cxn ang="0">
                  <a:pos x="356" y="70"/>
                </a:cxn>
                <a:cxn ang="0">
                  <a:pos x="361" y="47"/>
                </a:cxn>
                <a:cxn ang="0">
                  <a:pos x="351" y="35"/>
                </a:cxn>
                <a:cxn ang="0">
                  <a:pos x="344" y="37"/>
                </a:cxn>
                <a:cxn ang="0">
                  <a:pos x="337" y="44"/>
                </a:cxn>
                <a:cxn ang="0">
                  <a:pos x="335" y="56"/>
                </a:cxn>
                <a:cxn ang="0">
                  <a:pos x="337" y="66"/>
                </a:cxn>
                <a:cxn ang="0">
                  <a:pos x="335" y="75"/>
                </a:cxn>
                <a:cxn ang="0">
                  <a:pos x="325" y="66"/>
                </a:cxn>
                <a:cxn ang="0">
                  <a:pos x="316" y="54"/>
                </a:cxn>
                <a:cxn ang="0">
                  <a:pos x="304" y="49"/>
                </a:cxn>
                <a:cxn ang="0">
                  <a:pos x="293" y="49"/>
                </a:cxn>
                <a:cxn ang="0">
                  <a:pos x="279" y="47"/>
                </a:cxn>
                <a:cxn ang="0">
                  <a:pos x="243" y="49"/>
                </a:cxn>
                <a:cxn ang="0">
                  <a:pos x="199" y="59"/>
                </a:cxn>
                <a:cxn ang="0">
                  <a:pos x="152" y="68"/>
                </a:cxn>
                <a:cxn ang="0">
                  <a:pos x="121" y="80"/>
                </a:cxn>
                <a:cxn ang="0">
                  <a:pos x="93" y="94"/>
                </a:cxn>
                <a:cxn ang="0">
                  <a:pos x="65" y="110"/>
                </a:cxn>
                <a:cxn ang="0">
                  <a:pos x="44" y="131"/>
                </a:cxn>
                <a:cxn ang="0">
                  <a:pos x="23" y="150"/>
                </a:cxn>
                <a:cxn ang="0">
                  <a:pos x="11" y="159"/>
                </a:cxn>
                <a:cxn ang="0">
                  <a:pos x="4" y="157"/>
                </a:cxn>
                <a:cxn ang="0">
                  <a:pos x="0" y="150"/>
                </a:cxn>
                <a:cxn ang="0">
                  <a:pos x="0" y="136"/>
                </a:cxn>
                <a:cxn ang="0">
                  <a:pos x="2" y="122"/>
                </a:cxn>
                <a:cxn ang="0">
                  <a:pos x="11" y="96"/>
                </a:cxn>
                <a:cxn ang="0">
                  <a:pos x="39" y="52"/>
                </a:cxn>
                <a:cxn ang="0">
                  <a:pos x="82" y="21"/>
                </a:cxn>
                <a:cxn ang="0">
                  <a:pos x="131" y="14"/>
                </a:cxn>
                <a:cxn ang="0">
                  <a:pos x="175" y="16"/>
                </a:cxn>
                <a:cxn ang="0">
                  <a:pos x="222" y="19"/>
                </a:cxn>
                <a:cxn ang="0">
                  <a:pos x="243" y="16"/>
                </a:cxn>
                <a:cxn ang="0">
                  <a:pos x="264" y="16"/>
                </a:cxn>
                <a:cxn ang="0">
                  <a:pos x="290" y="14"/>
                </a:cxn>
                <a:cxn ang="0">
                  <a:pos x="323" y="7"/>
                </a:cxn>
                <a:cxn ang="0">
                  <a:pos x="358" y="0"/>
                </a:cxn>
                <a:cxn ang="0">
                  <a:pos x="375" y="2"/>
                </a:cxn>
                <a:cxn ang="0">
                  <a:pos x="384" y="7"/>
                </a:cxn>
                <a:cxn ang="0">
                  <a:pos x="389" y="14"/>
                </a:cxn>
              </a:cxnLst>
              <a:rect l="0" t="0" r="r" b="b"/>
              <a:pathLst>
                <a:path w="391" h="159">
                  <a:moveTo>
                    <a:pt x="389" y="14"/>
                  </a:moveTo>
                  <a:lnTo>
                    <a:pt x="386" y="19"/>
                  </a:lnTo>
                  <a:lnTo>
                    <a:pt x="382" y="23"/>
                  </a:lnTo>
                  <a:lnTo>
                    <a:pt x="379" y="28"/>
                  </a:lnTo>
                  <a:lnTo>
                    <a:pt x="377" y="33"/>
                  </a:lnTo>
                  <a:lnTo>
                    <a:pt x="375" y="40"/>
                  </a:lnTo>
                  <a:lnTo>
                    <a:pt x="375" y="44"/>
                  </a:lnTo>
                  <a:lnTo>
                    <a:pt x="375" y="52"/>
                  </a:lnTo>
                  <a:lnTo>
                    <a:pt x="377" y="56"/>
                  </a:lnTo>
                  <a:lnTo>
                    <a:pt x="377" y="63"/>
                  </a:lnTo>
                  <a:lnTo>
                    <a:pt x="382" y="68"/>
                  </a:lnTo>
                  <a:lnTo>
                    <a:pt x="384" y="73"/>
                  </a:lnTo>
                  <a:lnTo>
                    <a:pt x="389" y="77"/>
                  </a:lnTo>
                  <a:lnTo>
                    <a:pt x="391" y="84"/>
                  </a:lnTo>
                  <a:lnTo>
                    <a:pt x="391" y="89"/>
                  </a:lnTo>
                  <a:lnTo>
                    <a:pt x="389" y="94"/>
                  </a:lnTo>
                  <a:lnTo>
                    <a:pt x="382" y="98"/>
                  </a:lnTo>
                  <a:lnTo>
                    <a:pt x="379" y="98"/>
                  </a:lnTo>
                  <a:lnTo>
                    <a:pt x="375" y="101"/>
                  </a:lnTo>
                  <a:lnTo>
                    <a:pt x="372" y="103"/>
                  </a:lnTo>
                  <a:lnTo>
                    <a:pt x="368" y="103"/>
                  </a:lnTo>
                  <a:lnTo>
                    <a:pt x="365" y="103"/>
                  </a:lnTo>
                  <a:lnTo>
                    <a:pt x="361" y="103"/>
                  </a:lnTo>
                  <a:lnTo>
                    <a:pt x="358" y="103"/>
                  </a:lnTo>
                  <a:lnTo>
                    <a:pt x="354" y="103"/>
                  </a:lnTo>
                  <a:lnTo>
                    <a:pt x="354" y="101"/>
                  </a:lnTo>
                  <a:lnTo>
                    <a:pt x="354" y="101"/>
                  </a:lnTo>
                  <a:lnTo>
                    <a:pt x="351" y="98"/>
                  </a:lnTo>
                  <a:lnTo>
                    <a:pt x="349" y="98"/>
                  </a:lnTo>
                  <a:lnTo>
                    <a:pt x="349" y="96"/>
                  </a:lnTo>
                  <a:lnTo>
                    <a:pt x="346" y="96"/>
                  </a:lnTo>
                  <a:lnTo>
                    <a:pt x="346" y="94"/>
                  </a:lnTo>
                  <a:lnTo>
                    <a:pt x="349" y="91"/>
                  </a:lnTo>
                  <a:lnTo>
                    <a:pt x="349" y="91"/>
                  </a:lnTo>
                  <a:lnTo>
                    <a:pt x="349" y="91"/>
                  </a:lnTo>
                  <a:lnTo>
                    <a:pt x="349" y="91"/>
                  </a:lnTo>
                  <a:lnTo>
                    <a:pt x="351" y="84"/>
                  </a:lnTo>
                  <a:lnTo>
                    <a:pt x="354" y="77"/>
                  </a:lnTo>
                  <a:lnTo>
                    <a:pt x="356" y="70"/>
                  </a:lnTo>
                  <a:lnTo>
                    <a:pt x="358" y="63"/>
                  </a:lnTo>
                  <a:lnTo>
                    <a:pt x="361" y="54"/>
                  </a:lnTo>
                  <a:lnTo>
                    <a:pt x="361" y="47"/>
                  </a:lnTo>
                  <a:lnTo>
                    <a:pt x="361" y="42"/>
                  </a:lnTo>
                  <a:lnTo>
                    <a:pt x="354" y="35"/>
                  </a:lnTo>
                  <a:lnTo>
                    <a:pt x="351" y="35"/>
                  </a:lnTo>
                  <a:lnTo>
                    <a:pt x="349" y="35"/>
                  </a:lnTo>
                  <a:lnTo>
                    <a:pt x="346" y="37"/>
                  </a:lnTo>
                  <a:lnTo>
                    <a:pt x="344" y="37"/>
                  </a:lnTo>
                  <a:lnTo>
                    <a:pt x="342" y="40"/>
                  </a:lnTo>
                  <a:lnTo>
                    <a:pt x="339" y="42"/>
                  </a:lnTo>
                  <a:lnTo>
                    <a:pt x="337" y="44"/>
                  </a:lnTo>
                  <a:lnTo>
                    <a:pt x="335" y="47"/>
                  </a:lnTo>
                  <a:lnTo>
                    <a:pt x="335" y="52"/>
                  </a:lnTo>
                  <a:lnTo>
                    <a:pt x="335" y="56"/>
                  </a:lnTo>
                  <a:lnTo>
                    <a:pt x="335" y="59"/>
                  </a:lnTo>
                  <a:lnTo>
                    <a:pt x="337" y="63"/>
                  </a:lnTo>
                  <a:lnTo>
                    <a:pt x="337" y="66"/>
                  </a:lnTo>
                  <a:lnTo>
                    <a:pt x="337" y="68"/>
                  </a:lnTo>
                  <a:lnTo>
                    <a:pt x="337" y="73"/>
                  </a:lnTo>
                  <a:lnTo>
                    <a:pt x="335" y="75"/>
                  </a:lnTo>
                  <a:lnTo>
                    <a:pt x="332" y="73"/>
                  </a:lnTo>
                  <a:lnTo>
                    <a:pt x="328" y="68"/>
                  </a:lnTo>
                  <a:lnTo>
                    <a:pt x="325" y="66"/>
                  </a:lnTo>
                  <a:lnTo>
                    <a:pt x="323" y="61"/>
                  </a:lnTo>
                  <a:lnTo>
                    <a:pt x="321" y="56"/>
                  </a:lnTo>
                  <a:lnTo>
                    <a:pt x="316" y="54"/>
                  </a:lnTo>
                  <a:lnTo>
                    <a:pt x="311" y="52"/>
                  </a:lnTo>
                  <a:lnTo>
                    <a:pt x="309" y="49"/>
                  </a:lnTo>
                  <a:lnTo>
                    <a:pt x="304" y="49"/>
                  </a:lnTo>
                  <a:lnTo>
                    <a:pt x="300" y="49"/>
                  </a:lnTo>
                  <a:lnTo>
                    <a:pt x="295" y="49"/>
                  </a:lnTo>
                  <a:lnTo>
                    <a:pt x="293" y="49"/>
                  </a:lnTo>
                  <a:lnTo>
                    <a:pt x="288" y="49"/>
                  </a:lnTo>
                  <a:lnTo>
                    <a:pt x="283" y="49"/>
                  </a:lnTo>
                  <a:lnTo>
                    <a:pt x="279" y="47"/>
                  </a:lnTo>
                  <a:lnTo>
                    <a:pt x="276" y="47"/>
                  </a:lnTo>
                  <a:lnTo>
                    <a:pt x="260" y="47"/>
                  </a:lnTo>
                  <a:lnTo>
                    <a:pt x="243" y="49"/>
                  </a:lnTo>
                  <a:lnTo>
                    <a:pt x="227" y="52"/>
                  </a:lnTo>
                  <a:lnTo>
                    <a:pt x="213" y="54"/>
                  </a:lnTo>
                  <a:lnTo>
                    <a:pt x="199" y="59"/>
                  </a:lnTo>
                  <a:lnTo>
                    <a:pt x="182" y="61"/>
                  </a:lnTo>
                  <a:lnTo>
                    <a:pt x="168" y="66"/>
                  </a:lnTo>
                  <a:lnTo>
                    <a:pt x="152" y="68"/>
                  </a:lnTo>
                  <a:lnTo>
                    <a:pt x="143" y="70"/>
                  </a:lnTo>
                  <a:lnTo>
                    <a:pt x="131" y="75"/>
                  </a:lnTo>
                  <a:lnTo>
                    <a:pt x="121" y="80"/>
                  </a:lnTo>
                  <a:lnTo>
                    <a:pt x="112" y="84"/>
                  </a:lnTo>
                  <a:lnTo>
                    <a:pt x="103" y="89"/>
                  </a:lnTo>
                  <a:lnTo>
                    <a:pt x="93" y="94"/>
                  </a:lnTo>
                  <a:lnTo>
                    <a:pt x="84" y="101"/>
                  </a:lnTo>
                  <a:lnTo>
                    <a:pt x="75" y="105"/>
                  </a:lnTo>
                  <a:lnTo>
                    <a:pt x="65" y="110"/>
                  </a:lnTo>
                  <a:lnTo>
                    <a:pt x="58" y="117"/>
                  </a:lnTo>
                  <a:lnTo>
                    <a:pt x="51" y="124"/>
                  </a:lnTo>
                  <a:lnTo>
                    <a:pt x="44" y="131"/>
                  </a:lnTo>
                  <a:lnTo>
                    <a:pt x="37" y="138"/>
                  </a:lnTo>
                  <a:lnTo>
                    <a:pt x="30" y="145"/>
                  </a:lnTo>
                  <a:lnTo>
                    <a:pt x="23" y="150"/>
                  </a:lnTo>
                  <a:lnTo>
                    <a:pt x="16" y="157"/>
                  </a:lnTo>
                  <a:lnTo>
                    <a:pt x="14" y="157"/>
                  </a:lnTo>
                  <a:lnTo>
                    <a:pt x="11" y="159"/>
                  </a:lnTo>
                  <a:lnTo>
                    <a:pt x="9" y="159"/>
                  </a:lnTo>
                  <a:lnTo>
                    <a:pt x="7" y="157"/>
                  </a:lnTo>
                  <a:lnTo>
                    <a:pt x="4" y="157"/>
                  </a:lnTo>
                  <a:lnTo>
                    <a:pt x="2" y="155"/>
                  </a:lnTo>
                  <a:lnTo>
                    <a:pt x="0" y="152"/>
                  </a:lnTo>
                  <a:lnTo>
                    <a:pt x="0" y="150"/>
                  </a:lnTo>
                  <a:lnTo>
                    <a:pt x="0" y="145"/>
                  </a:lnTo>
                  <a:lnTo>
                    <a:pt x="2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7"/>
                  </a:lnTo>
                  <a:lnTo>
                    <a:pt x="2" y="122"/>
                  </a:lnTo>
                  <a:lnTo>
                    <a:pt x="2" y="117"/>
                  </a:lnTo>
                  <a:lnTo>
                    <a:pt x="4" y="112"/>
                  </a:lnTo>
                  <a:lnTo>
                    <a:pt x="11" y="96"/>
                  </a:lnTo>
                  <a:lnTo>
                    <a:pt x="18" y="80"/>
                  </a:lnTo>
                  <a:lnTo>
                    <a:pt x="28" y="66"/>
                  </a:lnTo>
                  <a:lnTo>
                    <a:pt x="39" y="52"/>
                  </a:lnTo>
                  <a:lnTo>
                    <a:pt x="51" y="37"/>
                  </a:lnTo>
                  <a:lnTo>
                    <a:pt x="65" y="28"/>
                  </a:lnTo>
                  <a:lnTo>
                    <a:pt x="82" y="21"/>
                  </a:lnTo>
                  <a:lnTo>
                    <a:pt x="100" y="16"/>
                  </a:lnTo>
                  <a:lnTo>
                    <a:pt x="114" y="16"/>
                  </a:lnTo>
                  <a:lnTo>
                    <a:pt x="131" y="14"/>
                  </a:lnTo>
                  <a:lnTo>
                    <a:pt x="145" y="14"/>
                  </a:lnTo>
                  <a:lnTo>
                    <a:pt x="161" y="16"/>
                  </a:lnTo>
                  <a:lnTo>
                    <a:pt x="175" y="16"/>
                  </a:lnTo>
                  <a:lnTo>
                    <a:pt x="192" y="19"/>
                  </a:lnTo>
                  <a:lnTo>
                    <a:pt x="208" y="19"/>
                  </a:lnTo>
                  <a:lnTo>
                    <a:pt x="222" y="19"/>
                  </a:lnTo>
                  <a:lnTo>
                    <a:pt x="229" y="19"/>
                  </a:lnTo>
                  <a:lnTo>
                    <a:pt x="236" y="16"/>
                  </a:lnTo>
                  <a:lnTo>
                    <a:pt x="243" y="16"/>
                  </a:lnTo>
                  <a:lnTo>
                    <a:pt x="250" y="16"/>
                  </a:lnTo>
                  <a:lnTo>
                    <a:pt x="257" y="16"/>
                  </a:lnTo>
                  <a:lnTo>
                    <a:pt x="264" y="16"/>
                  </a:lnTo>
                  <a:lnTo>
                    <a:pt x="271" y="16"/>
                  </a:lnTo>
                  <a:lnTo>
                    <a:pt x="279" y="14"/>
                  </a:lnTo>
                  <a:lnTo>
                    <a:pt x="290" y="14"/>
                  </a:lnTo>
                  <a:lnTo>
                    <a:pt x="302" y="12"/>
                  </a:lnTo>
                  <a:lnTo>
                    <a:pt x="311" y="9"/>
                  </a:lnTo>
                  <a:lnTo>
                    <a:pt x="323" y="7"/>
                  </a:lnTo>
                  <a:lnTo>
                    <a:pt x="335" y="5"/>
                  </a:lnTo>
                  <a:lnTo>
                    <a:pt x="346" y="0"/>
                  </a:lnTo>
                  <a:lnTo>
                    <a:pt x="358" y="0"/>
                  </a:lnTo>
                  <a:lnTo>
                    <a:pt x="372" y="0"/>
                  </a:lnTo>
                  <a:lnTo>
                    <a:pt x="372" y="2"/>
                  </a:lnTo>
                  <a:lnTo>
                    <a:pt x="375" y="2"/>
                  </a:lnTo>
                  <a:lnTo>
                    <a:pt x="377" y="5"/>
                  </a:lnTo>
                  <a:lnTo>
                    <a:pt x="382" y="7"/>
                  </a:lnTo>
                  <a:lnTo>
                    <a:pt x="384" y="7"/>
                  </a:lnTo>
                  <a:lnTo>
                    <a:pt x="386" y="9"/>
                  </a:lnTo>
                  <a:lnTo>
                    <a:pt x="386" y="12"/>
                  </a:lnTo>
                  <a:lnTo>
                    <a:pt x="389" y="14"/>
                  </a:lnTo>
                  <a:lnTo>
                    <a:pt x="389" y="14"/>
                  </a:lnTo>
                  <a:lnTo>
                    <a:pt x="389" y="14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168" name="Freeform 64"/>
            <p:cNvSpPr>
              <a:spLocks/>
            </p:cNvSpPr>
            <p:nvPr/>
          </p:nvSpPr>
          <p:spPr bwMode="auto">
            <a:xfrm>
              <a:off x="3595" y="1540"/>
              <a:ext cx="8" cy="1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8" y="10"/>
                </a:cxn>
                <a:cxn ang="0">
                  <a:pos x="8" y="10"/>
                </a:cxn>
                <a:cxn ang="0">
                  <a:pos x="5" y="7"/>
                </a:cxn>
                <a:cxn ang="0">
                  <a:pos x="3" y="7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3" y="0"/>
                </a:cxn>
              </a:cxnLst>
              <a:rect l="0" t="0" r="r" b="b"/>
              <a:pathLst>
                <a:path w="8" h="12">
                  <a:moveTo>
                    <a:pt x="8" y="12"/>
                  </a:moveTo>
                  <a:lnTo>
                    <a:pt x="8" y="10"/>
                  </a:lnTo>
                  <a:lnTo>
                    <a:pt x="8" y="10"/>
                  </a:lnTo>
                  <a:lnTo>
                    <a:pt x="5" y="7"/>
                  </a:lnTo>
                  <a:lnTo>
                    <a:pt x="3" y="7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3" y="0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169" name="Line 65"/>
            <p:cNvSpPr>
              <a:spLocks noChangeShapeType="1"/>
            </p:cNvSpPr>
            <p:nvPr/>
          </p:nvSpPr>
          <p:spPr bwMode="auto">
            <a:xfrm>
              <a:off x="3598" y="1540"/>
              <a:ext cx="1" cy="1"/>
            </a:xfrm>
            <a:prstGeom prst="line">
              <a:avLst/>
            </a:prstGeom>
            <a:noFill/>
            <a:ln w="79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170" name="Freeform 66"/>
            <p:cNvSpPr>
              <a:spLocks/>
            </p:cNvSpPr>
            <p:nvPr/>
          </p:nvSpPr>
          <p:spPr bwMode="auto">
            <a:xfrm>
              <a:off x="3249" y="1449"/>
              <a:ext cx="389" cy="159"/>
            </a:xfrm>
            <a:custGeom>
              <a:avLst/>
              <a:gdLst/>
              <a:ahLst/>
              <a:cxnLst>
                <a:cxn ang="0">
                  <a:pos x="351" y="84"/>
                </a:cxn>
                <a:cxn ang="0">
                  <a:pos x="356" y="70"/>
                </a:cxn>
                <a:cxn ang="0">
                  <a:pos x="361" y="54"/>
                </a:cxn>
                <a:cxn ang="0">
                  <a:pos x="361" y="42"/>
                </a:cxn>
                <a:cxn ang="0">
                  <a:pos x="351" y="35"/>
                </a:cxn>
                <a:cxn ang="0">
                  <a:pos x="346" y="37"/>
                </a:cxn>
                <a:cxn ang="0">
                  <a:pos x="342" y="40"/>
                </a:cxn>
                <a:cxn ang="0">
                  <a:pos x="337" y="44"/>
                </a:cxn>
                <a:cxn ang="0">
                  <a:pos x="335" y="52"/>
                </a:cxn>
                <a:cxn ang="0">
                  <a:pos x="335" y="59"/>
                </a:cxn>
                <a:cxn ang="0">
                  <a:pos x="337" y="66"/>
                </a:cxn>
                <a:cxn ang="0">
                  <a:pos x="337" y="73"/>
                </a:cxn>
                <a:cxn ang="0">
                  <a:pos x="332" y="73"/>
                </a:cxn>
                <a:cxn ang="0">
                  <a:pos x="325" y="66"/>
                </a:cxn>
                <a:cxn ang="0">
                  <a:pos x="321" y="56"/>
                </a:cxn>
                <a:cxn ang="0">
                  <a:pos x="311" y="52"/>
                </a:cxn>
                <a:cxn ang="0">
                  <a:pos x="304" y="49"/>
                </a:cxn>
                <a:cxn ang="0">
                  <a:pos x="295" y="49"/>
                </a:cxn>
                <a:cxn ang="0">
                  <a:pos x="288" y="49"/>
                </a:cxn>
                <a:cxn ang="0">
                  <a:pos x="279" y="47"/>
                </a:cxn>
                <a:cxn ang="0">
                  <a:pos x="260" y="47"/>
                </a:cxn>
                <a:cxn ang="0">
                  <a:pos x="227" y="52"/>
                </a:cxn>
                <a:cxn ang="0">
                  <a:pos x="199" y="59"/>
                </a:cxn>
                <a:cxn ang="0">
                  <a:pos x="168" y="66"/>
                </a:cxn>
                <a:cxn ang="0">
                  <a:pos x="143" y="70"/>
                </a:cxn>
                <a:cxn ang="0">
                  <a:pos x="121" y="80"/>
                </a:cxn>
                <a:cxn ang="0">
                  <a:pos x="103" y="89"/>
                </a:cxn>
                <a:cxn ang="0">
                  <a:pos x="84" y="101"/>
                </a:cxn>
                <a:cxn ang="0">
                  <a:pos x="65" y="110"/>
                </a:cxn>
                <a:cxn ang="0">
                  <a:pos x="51" y="124"/>
                </a:cxn>
                <a:cxn ang="0">
                  <a:pos x="37" y="138"/>
                </a:cxn>
                <a:cxn ang="0">
                  <a:pos x="23" y="150"/>
                </a:cxn>
                <a:cxn ang="0">
                  <a:pos x="14" y="157"/>
                </a:cxn>
                <a:cxn ang="0">
                  <a:pos x="9" y="159"/>
                </a:cxn>
                <a:cxn ang="0">
                  <a:pos x="4" y="157"/>
                </a:cxn>
                <a:cxn ang="0">
                  <a:pos x="0" y="152"/>
                </a:cxn>
                <a:cxn ang="0">
                  <a:pos x="0" y="145"/>
                </a:cxn>
                <a:cxn ang="0">
                  <a:pos x="0" y="136"/>
                </a:cxn>
                <a:cxn ang="0">
                  <a:pos x="0" y="127"/>
                </a:cxn>
                <a:cxn ang="0">
                  <a:pos x="2" y="117"/>
                </a:cxn>
                <a:cxn ang="0">
                  <a:pos x="11" y="96"/>
                </a:cxn>
                <a:cxn ang="0">
                  <a:pos x="28" y="66"/>
                </a:cxn>
                <a:cxn ang="0">
                  <a:pos x="51" y="37"/>
                </a:cxn>
                <a:cxn ang="0">
                  <a:pos x="82" y="21"/>
                </a:cxn>
                <a:cxn ang="0">
                  <a:pos x="114" y="16"/>
                </a:cxn>
                <a:cxn ang="0">
                  <a:pos x="145" y="14"/>
                </a:cxn>
                <a:cxn ang="0">
                  <a:pos x="175" y="16"/>
                </a:cxn>
                <a:cxn ang="0">
                  <a:pos x="208" y="19"/>
                </a:cxn>
                <a:cxn ang="0">
                  <a:pos x="229" y="19"/>
                </a:cxn>
                <a:cxn ang="0">
                  <a:pos x="243" y="16"/>
                </a:cxn>
                <a:cxn ang="0">
                  <a:pos x="257" y="16"/>
                </a:cxn>
                <a:cxn ang="0">
                  <a:pos x="271" y="16"/>
                </a:cxn>
                <a:cxn ang="0">
                  <a:pos x="290" y="14"/>
                </a:cxn>
                <a:cxn ang="0">
                  <a:pos x="311" y="9"/>
                </a:cxn>
                <a:cxn ang="0">
                  <a:pos x="335" y="5"/>
                </a:cxn>
                <a:cxn ang="0">
                  <a:pos x="358" y="0"/>
                </a:cxn>
                <a:cxn ang="0">
                  <a:pos x="372" y="2"/>
                </a:cxn>
                <a:cxn ang="0">
                  <a:pos x="377" y="5"/>
                </a:cxn>
                <a:cxn ang="0">
                  <a:pos x="384" y="7"/>
                </a:cxn>
                <a:cxn ang="0">
                  <a:pos x="386" y="12"/>
                </a:cxn>
              </a:cxnLst>
              <a:rect l="0" t="0" r="r" b="b"/>
              <a:pathLst>
                <a:path w="389" h="159">
                  <a:moveTo>
                    <a:pt x="349" y="91"/>
                  </a:moveTo>
                  <a:lnTo>
                    <a:pt x="351" y="84"/>
                  </a:lnTo>
                  <a:lnTo>
                    <a:pt x="354" y="77"/>
                  </a:lnTo>
                  <a:lnTo>
                    <a:pt x="356" y="70"/>
                  </a:lnTo>
                  <a:lnTo>
                    <a:pt x="358" y="63"/>
                  </a:lnTo>
                  <a:lnTo>
                    <a:pt x="361" y="54"/>
                  </a:lnTo>
                  <a:lnTo>
                    <a:pt x="361" y="47"/>
                  </a:lnTo>
                  <a:lnTo>
                    <a:pt x="361" y="42"/>
                  </a:lnTo>
                  <a:lnTo>
                    <a:pt x="354" y="35"/>
                  </a:lnTo>
                  <a:lnTo>
                    <a:pt x="351" y="35"/>
                  </a:lnTo>
                  <a:lnTo>
                    <a:pt x="349" y="35"/>
                  </a:lnTo>
                  <a:lnTo>
                    <a:pt x="346" y="37"/>
                  </a:lnTo>
                  <a:lnTo>
                    <a:pt x="344" y="37"/>
                  </a:lnTo>
                  <a:lnTo>
                    <a:pt x="342" y="40"/>
                  </a:lnTo>
                  <a:lnTo>
                    <a:pt x="339" y="42"/>
                  </a:lnTo>
                  <a:lnTo>
                    <a:pt x="337" y="44"/>
                  </a:lnTo>
                  <a:lnTo>
                    <a:pt x="335" y="47"/>
                  </a:lnTo>
                  <a:lnTo>
                    <a:pt x="335" y="52"/>
                  </a:lnTo>
                  <a:lnTo>
                    <a:pt x="335" y="56"/>
                  </a:lnTo>
                  <a:lnTo>
                    <a:pt x="335" y="59"/>
                  </a:lnTo>
                  <a:lnTo>
                    <a:pt x="337" y="63"/>
                  </a:lnTo>
                  <a:lnTo>
                    <a:pt x="337" y="66"/>
                  </a:lnTo>
                  <a:lnTo>
                    <a:pt x="337" y="68"/>
                  </a:lnTo>
                  <a:lnTo>
                    <a:pt x="337" y="73"/>
                  </a:lnTo>
                  <a:lnTo>
                    <a:pt x="335" y="75"/>
                  </a:lnTo>
                  <a:lnTo>
                    <a:pt x="332" y="73"/>
                  </a:lnTo>
                  <a:lnTo>
                    <a:pt x="328" y="68"/>
                  </a:lnTo>
                  <a:lnTo>
                    <a:pt x="325" y="66"/>
                  </a:lnTo>
                  <a:lnTo>
                    <a:pt x="323" y="61"/>
                  </a:lnTo>
                  <a:lnTo>
                    <a:pt x="321" y="56"/>
                  </a:lnTo>
                  <a:lnTo>
                    <a:pt x="316" y="54"/>
                  </a:lnTo>
                  <a:lnTo>
                    <a:pt x="311" y="52"/>
                  </a:lnTo>
                  <a:lnTo>
                    <a:pt x="309" y="49"/>
                  </a:lnTo>
                  <a:lnTo>
                    <a:pt x="304" y="49"/>
                  </a:lnTo>
                  <a:lnTo>
                    <a:pt x="300" y="49"/>
                  </a:lnTo>
                  <a:lnTo>
                    <a:pt x="295" y="49"/>
                  </a:lnTo>
                  <a:lnTo>
                    <a:pt x="293" y="49"/>
                  </a:lnTo>
                  <a:lnTo>
                    <a:pt x="288" y="49"/>
                  </a:lnTo>
                  <a:lnTo>
                    <a:pt x="283" y="49"/>
                  </a:lnTo>
                  <a:lnTo>
                    <a:pt x="279" y="47"/>
                  </a:lnTo>
                  <a:lnTo>
                    <a:pt x="276" y="47"/>
                  </a:lnTo>
                  <a:lnTo>
                    <a:pt x="260" y="47"/>
                  </a:lnTo>
                  <a:lnTo>
                    <a:pt x="243" y="49"/>
                  </a:lnTo>
                  <a:lnTo>
                    <a:pt x="227" y="52"/>
                  </a:lnTo>
                  <a:lnTo>
                    <a:pt x="213" y="54"/>
                  </a:lnTo>
                  <a:lnTo>
                    <a:pt x="199" y="59"/>
                  </a:lnTo>
                  <a:lnTo>
                    <a:pt x="182" y="61"/>
                  </a:lnTo>
                  <a:lnTo>
                    <a:pt x="168" y="66"/>
                  </a:lnTo>
                  <a:lnTo>
                    <a:pt x="152" y="68"/>
                  </a:lnTo>
                  <a:lnTo>
                    <a:pt x="143" y="70"/>
                  </a:lnTo>
                  <a:lnTo>
                    <a:pt x="131" y="75"/>
                  </a:lnTo>
                  <a:lnTo>
                    <a:pt x="121" y="80"/>
                  </a:lnTo>
                  <a:lnTo>
                    <a:pt x="112" y="84"/>
                  </a:lnTo>
                  <a:lnTo>
                    <a:pt x="103" y="89"/>
                  </a:lnTo>
                  <a:lnTo>
                    <a:pt x="93" y="94"/>
                  </a:lnTo>
                  <a:lnTo>
                    <a:pt x="84" y="101"/>
                  </a:lnTo>
                  <a:lnTo>
                    <a:pt x="75" y="105"/>
                  </a:lnTo>
                  <a:lnTo>
                    <a:pt x="65" y="110"/>
                  </a:lnTo>
                  <a:lnTo>
                    <a:pt x="58" y="117"/>
                  </a:lnTo>
                  <a:lnTo>
                    <a:pt x="51" y="124"/>
                  </a:lnTo>
                  <a:lnTo>
                    <a:pt x="44" y="131"/>
                  </a:lnTo>
                  <a:lnTo>
                    <a:pt x="37" y="138"/>
                  </a:lnTo>
                  <a:lnTo>
                    <a:pt x="30" y="145"/>
                  </a:lnTo>
                  <a:lnTo>
                    <a:pt x="23" y="150"/>
                  </a:lnTo>
                  <a:lnTo>
                    <a:pt x="16" y="157"/>
                  </a:lnTo>
                  <a:lnTo>
                    <a:pt x="14" y="157"/>
                  </a:lnTo>
                  <a:lnTo>
                    <a:pt x="11" y="159"/>
                  </a:lnTo>
                  <a:lnTo>
                    <a:pt x="9" y="159"/>
                  </a:lnTo>
                  <a:lnTo>
                    <a:pt x="7" y="157"/>
                  </a:lnTo>
                  <a:lnTo>
                    <a:pt x="4" y="157"/>
                  </a:lnTo>
                  <a:lnTo>
                    <a:pt x="2" y="155"/>
                  </a:lnTo>
                  <a:lnTo>
                    <a:pt x="0" y="152"/>
                  </a:lnTo>
                  <a:lnTo>
                    <a:pt x="0" y="150"/>
                  </a:lnTo>
                  <a:lnTo>
                    <a:pt x="0" y="145"/>
                  </a:lnTo>
                  <a:lnTo>
                    <a:pt x="2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7"/>
                  </a:lnTo>
                  <a:lnTo>
                    <a:pt x="2" y="122"/>
                  </a:lnTo>
                  <a:lnTo>
                    <a:pt x="2" y="117"/>
                  </a:lnTo>
                  <a:lnTo>
                    <a:pt x="4" y="112"/>
                  </a:lnTo>
                  <a:lnTo>
                    <a:pt x="11" y="96"/>
                  </a:lnTo>
                  <a:lnTo>
                    <a:pt x="18" y="80"/>
                  </a:lnTo>
                  <a:lnTo>
                    <a:pt x="28" y="66"/>
                  </a:lnTo>
                  <a:lnTo>
                    <a:pt x="39" y="52"/>
                  </a:lnTo>
                  <a:lnTo>
                    <a:pt x="51" y="37"/>
                  </a:lnTo>
                  <a:lnTo>
                    <a:pt x="65" y="28"/>
                  </a:lnTo>
                  <a:lnTo>
                    <a:pt x="82" y="21"/>
                  </a:lnTo>
                  <a:lnTo>
                    <a:pt x="100" y="16"/>
                  </a:lnTo>
                  <a:lnTo>
                    <a:pt x="114" y="16"/>
                  </a:lnTo>
                  <a:lnTo>
                    <a:pt x="131" y="14"/>
                  </a:lnTo>
                  <a:lnTo>
                    <a:pt x="145" y="14"/>
                  </a:lnTo>
                  <a:lnTo>
                    <a:pt x="161" y="16"/>
                  </a:lnTo>
                  <a:lnTo>
                    <a:pt x="175" y="16"/>
                  </a:lnTo>
                  <a:lnTo>
                    <a:pt x="192" y="19"/>
                  </a:lnTo>
                  <a:lnTo>
                    <a:pt x="208" y="19"/>
                  </a:lnTo>
                  <a:lnTo>
                    <a:pt x="222" y="19"/>
                  </a:lnTo>
                  <a:lnTo>
                    <a:pt x="229" y="19"/>
                  </a:lnTo>
                  <a:lnTo>
                    <a:pt x="236" y="16"/>
                  </a:lnTo>
                  <a:lnTo>
                    <a:pt x="243" y="16"/>
                  </a:lnTo>
                  <a:lnTo>
                    <a:pt x="250" y="16"/>
                  </a:lnTo>
                  <a:lnTo>
                    <a:pt x="257" y="16"/>
                  </a:lnTo>
                  <a:lnTo>
                    <a:pt x="264" y="16"/>
                  </a:lnTo>
                  <a:lnTo>
                    <a:pt x="271" y="16"/>
                  </a:lnTo>
                  <a:lnTo>
                    <a:pt x="279" y="14"/>
                  </a:lnTo>
                  <a:lnTo>
                    <a:pt x="290" y="14"/>
                  </a:lnTo>
                  <a:lnTo>
                    <a:pt x="302" y="12"/>
                  </a:lnTo>
                  <a:lnTo>
                    <a:pt x="311" y="9"/>
                  </a:lnTo>
                  <a:lnTo>
                    <a:pt x="323" y="7"/>
                  </a:lnTo>
                  <a:lnTo>
                    <a:pt x="335" y="5"/>
                  </a:lnTo>
                  <a:lnTo>
                    <a:pt x="346" y="0"/>
                  </a:lnTo>
                  <a:lnTo>
                    <a:pt x="358" y="0"/>
                  </a:lnTo>
                  <a:lnTo>
                    <a:pt x="372" y="0"/>
                  </a:lnTo>
                  <a:lnTo>
                    <a:pt x="372" y="2"/>
                  </a:lnTo>
                  <a:lnTo>
                    <a:pt x="375" y="2"/>
                  </a:lnTo>
                  <a:lnTo>
                    <a:pt x="377" y="5"/>
                  </a:lnTo>
                  <a:lnTo>
                    <a:pt x="382" y="7"/>
                  </a:lnTo>
                  <a:lnTo>
                    <a:pt x="384" y="7"/>
                  </a:lnTo>
                  <a:lnTo>
                    <a:pt x="386" y="9"/>
                  </a:lnTo>
                  <a:lnTo>
                    <a:pt x="386" y="12"/>
                  </a:lnTo>
                  <a:lnTo>
                    <a:pt x="389" y="14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171" name="Freeform 67"/>
            <p:cNvSpPr>
              <a:spLocks/>
            </p:cNvSpPr>
            <p:nvPr/>
          </p:nvSpPr>
          <p:spPr bwMode="auto">
            <a:xfrm>
              <a:off x="3080" y="1533"/>
              <a:ext cx="792" cy="1015"/>
            </a:xfrm>
            <a:custGeom>
              <a:avLst/>
              <a:gdLst/>
              <a:ahLst/>
              <a:cxnLst>
                <a:cxn ang="0">
                  <a:pos x="478" y="24"/>
                </a:cxn>
                <a:cxn ang="0">
                  <a:pos x="462" y="75"/>
                </a:cxn>
                <a:cxn ang="0">
                  <a:pos x="483" y="89"/>
                </a:cxn>
                <a:cxn ang="0">
                  <a:pos x="501" y="71"/>
                </a:cxn>
                <a:cxn ang="0">
                  <a:pos x="511" y="50"/>
                </a:cxn>
                <a:cxn ang="0">
                  <a:pos x="518" y="50"/>
                </a:cxn>
                <a:cxn ang="0">
                  <a:pos x="530" y="50"/>
                </a:cxn>
                <a:cxn ang="0">
                  <a:pos x="544" y="68"/>
                </a:cxn>
                <a:cxn ang="0">
                  <a:pos x="527" y="94"/>
                </a:cxn>
                <a:cxn ang="0">
                  <a:pos x="494" y="134"/>
                </a:cxn>
                <a:cxn ang="0">
                  <a:pos x="513" y="207"/>
                </a:cxn>
                <a:cxn ang="0">
                  <a:pos x="448" y="244"/>
                </a:cxn>
                <a:cxn ang="0">
                  <a:pos x="349" y="258"/>
                </a:cxn>
                <a:cxn ang="0">
                  <a:pos x="272" y="312"/>
                </a:cxn>
                <a:cxn ang="0">
                  <a:pos x="208" y="457"/>
                </a:cxn>
                <a:cxn ang="0">
                  <a:pos x="180" y="502"/>
                </a:cxn>
                <a:cxn ang="0">
                  <a:pos x="213" y="460"/>
                </a:cxn>
                <a:cxn ang="0">
                  <a:pos x="276" y="413"/>
                </a:cxn>
                <a:cxn ang="0">
                  <a:pos x="349" y="471"/>
                </a:cxn>
                <a:cxn ang="0">
                  <a:pos x="520" y="556"/>
                </a:cxn>
                <a:cxn ang="0">
                  <a:pos x="658" y="633"/>
                </a:cxn>
                <a:cxn ang="0">
                  <a:pos x="703" y="657"/>
                </a:cxn>
                <a:cxn ang="0">
                  <a:pos x="759" y="668"/>
                </a:cxn>
                <a:cxn ang="0">
                  <a:pos x="792" y="689"/>
                </a:cxn>
                <a:cxn ang="0">
                  <a:pos x="773" y="762"/>
                </a:cxn>
                <a:cxn ang="0">
                  <a:pos x="710" y="825"/>
                </a:cxn>
                <a:cxn ang="0">
                  <a:pos x="635" y="929"/>
                </a:cxn>
                <a:cxn ang="0">
                  <a:pos x="567" y="994"/>
                </a:cxn>
                <a:cxn ang="0">
                  <a:pos x="523" y="989"/>
                </a:cxn>
                <a:cxn ang="0">
                  <a:pos x="326" y="715"/>
                </a:cxn>
                <a:cxn ang="0">
                  <a:pos x="178" y="617"/>
                </a:cxn>
                <a:cxn ang="0">
                  <a:pos x="126" y="631"/>
                </a:cxn>
                <a:cxn ang="0">
                  <a:pos x="80" y="659"/>
                </a:cxn>
                <a:cxn ang="0">
                  <a:pos x="68" y="680"/>
                </a:cxn>
                <a:cxn ang="0">
                  <a:pos x="56" y="797"/>
                </a:cxn>
                <a:cxn ang="0">
                  <a:pos x="66" y="945"/>
                </a:cxn>
                <a:cxn ang="0">
                  <a:pos x="49" y="966"/>
                </a:cxn>
                <a:cxn ang="0">
                  <a:pos x="33" y="931"/>
                </a:cxn>
                <a:cxn ang="0">
                  <a:pos x="26" y="889"/>
                </a:cxn>
                <a:cxn ang="0">
                  <a:pos x="33" y="816"/>
                </a:cxn>
                <a:cxn ang="0">
                  <a:pos x="28" y="762"/>
                </a:cxn>
                <a:cxn ang="0">
                  <a:pos x="30" y="727"/>
                </a:cxn>
                <a:cxn ang="0">
                  <a:pos x="23" y="732"/>
                </a:cxn>
                <a:cxn ang="0">
                  <a:pos x="0" y="750"/>
                </a:cxn>
                <a:cxn ang="0">
                  <a:pos x="12" y="734"/>
                </a:cxn>
                <a:cxn ang="0">
                  <a:pos x="40" y="720"/>
                </a:cxn>
                <a:cxn ang="0">
                  <a:pos x="44" y="701"/>
                </a:cxn>
                <a:cxn ang="0">
                  <a:pos x="61" y="647"/>
                </a:cxn>
                <a:cxn ang="0">
                  <a:pos x="66" y="638"/>
                </a:cxn>
                <a:cxn ang="0">
                  <a:pos x="68" y="633"/>
                </a:cxn>
                <a:cxn ang="0">
                  <a:pos x="91" y="589"/>
                </a:cxn>
                <a:cxn ang="0">
                  <a:pos x="122" y="544"/>
                </a:cxn>
                <a:cxn ang="0">
                  <a:pos x="150" y="493"/>
                </a:cxn>
                <a:cxn ang="0">
                  <a:pos x="206" y="418"/>
                </a:cxn>
                <a:cxn ang="0">
                  <a:pos x="197" y="345"/>
                </a:cxn>
                <a:cxn ang="0">
                  <a:pos x="204" y="244"/>
                </a:cxn>
                <a:cxn ang="0">
                  <a:pos x="197" y="218"/>
                </a:cxn>
                <a:cxn ang="0">
                  <a:pos x="192" y="148"/>
                </a:cxn>
                <a:cxn ang="0">
                  <a:pos x="213" y="92"/>
                </a:cxn>
                <a:cxn ang="0">
                  <a:pos x="330" y="10"/>
                </a:cxn>
                <a:cxn ang="0">
                  <a:pos x="387" y="0"/>
                </a:cxn>
              </a:cxnLst>
              <a:rect l="0" t="0" r="r" b="b"/>
              <a:pathLst>
                <a:path w="792" h="1015">
                  <a:moveTo>
                    <a:pt x="450" y="7"/>
                  </a:moveTo>
                  <a:lnTo>
                    <a:pt x="455" y="10"/>
                  </a:lnTo>
                  <a:lnTo>
                    <a:pt x="459" y="10"/>
                  </a:lnTo>
                  <a:lnTo>
                    <a:pt x="464" y="10"/>
                  </a:lnTo>
                  <a:lnTo>
                    <a:pt x="469" y="12"/>
                  </a:lnTo>
                  <a:lnTo>
                    <a:pt x="473" y="12"/>
                  </a:lnTo>
                  <a:lnTo>
                    <a:pt x="476" y="14"/>
                  </a:lnTo>
                  <a:lnTo>
                    <a:pt x="478" y="19"/>
                  </a:lnTo>
                  <a:lnTo>
                    <a:pt x="478" y="24"/>
                  </a:lnTo>
                  <a:lnTo>
                    <a:pt x="476" y="31"/>
                  </a:lnTo>
                  <a:lnTo>
                    <a:pt x="471" y="35"/>
                  </a:lnTo>
                  <a:lnTo>
                    <a:pt x="469" y="43"/>
                  </a:lnTo>
                  <a:lnTo>
                    <a:pt x="466" y="47"/>
                  </a:lnTo>
                  <a:lnTo>
                    <a:pt x="464" y="54"/>
                  </a:lnTo>
                  <a:lnTo>
                    <a:pt x="462" y="61"/>
                  </a:lnTo>
                  <a:lnTo>
                    <a:pt x="462" y="66"/>
                  </a:lnTo>
                  <a:lnTo>
                    <a:pt x="462" y="73"/>
                  </a:lnTo>
                  <a:lnTo>
                    <a:pt x="462" y="75"/>
                  </a:lnTo>
                  <a:lnTo>
                    <a:pt x="464" y="78"/>
                  </a:lnTo>
                  <a:lnTo>
                    <a:pt x="464" y="80"/>
                  </a:lnTo>
                  <a:lnTo>
                    <a:pt x="466" y="82"/>
                  </a:lnTo>
                  <a:lnTo>
                    <a:pt x="469" y="85"/>
                  </a:lnTo>
                  <a:lnTo>
                    <a:pt x="471" y="87"/>
                  </a:lnTo>
                  <a:lnTo>
                    <a:pt x="473" y="87"/>
                  </a:lnTo>
                  <a:lnTo>
                    <a:pt x="476" y="89"/>
                  </a:lnTo>
                  <a:lnTo>
                    <a:pt x="478" y="89"/>
                  </a:lnTo>
                  <a:lnTo>
                    <a:pt x="483" y="89"/>
                  </a:lnTo>
                  <a:lnTo>
                    <a:pt x="485" y="87"/>
                  </a:lnTo>
                  <a:lnTo>
                    <a:pt x="487" y="87"/>
                  </a:lnTo>
                  <a:lnTo>
                    <a:pt x="490" y="85"/>
                  </a:lnTo>
                  <a:lnTo>
                    <a:pt x="492" y="85"/>
                  </a:lnTo>
                  <a:lnTo>
                    <a:pt x="494" y="82"/>
                  </a:lnTo>
                  <a:lnTo>
                    <a:pt x="497" y="80"/>
                  </a:lnTo>
                  <a:lnTo>
                    <a:pt x="499" y="78"/>
                  </a:lnTo>
                  <a:lnTo>
                    <a:pt x="501" y="73"/>
                  </a:lnTo>
                  <a:lnTo>
                    <a:pt x="501" y="71"/>
                  </a:lnTo>
                  <a:lnTo>
                    <a:pt x="501" y="66"/>
                  </a:lnTo>
                  <a:lnTo>
                    <a:pt x="504" y="61"/>
                  </a:lnTo>
                  <a:lnTo>
                    <a:pt x="504" y="59"/>
                  </a:lnTo>
                  <a:lnTo>
                    <a:pt x="506" y="54"/>
                  </a:lnTo>
                  <a:lnTo>
                    <a:pt x="508" y="52"/>
                  </a:lnTo>
                  <a:lnTo>
                    <a:pt x="508" y="52"/>
                  </a:lnTo>
                  <a:lnTo>
                    <a:pt x="508" y="50"/>
                  </a:lnTo>
                  <a:lnTo>
                    <a:pt x="508" y="50"/>
                  </a:lnTo>
                  <a:lnTo>
                    <a:pt x="511" y="50"/>
                  </a:lnTo>
                  <a:lnTo>
                    <a:pt x="511" y="50"/>
                  </a:lnTo>
                  <a:lnTo>
                    <a:pt x="513" y="50"/>
                  </a:lnTo>
                  <a:lnTo>
                    <a:pt x="515" y="50"/>
                  </a:lnTo>
                  <a:lnTo>
                    <a:pt x="515" y="50"/>
                  </a:lnTo>
                  <a:lnTo>
                    <a:pt x="518" y="47"/>
                  </a:lnTo>
                  <a:lnTo>
                    <a:pt x="518" y="50"/>
                  </a:lnTo>
                  <a:lnTo>
                    <a:pt x="518" y="50"/>
                  </a:lnTo>
                  <a:lnTo>
                    <a:pt x="518" y="50"/>
                  </a:lnTo>
                  <a:lnTo>
                    <a:pt x="518" y="50"/>
                  </a:lnTo>
                  <a:lnTo>
                    <a:pt x="518" y="47"/>
                  </a:lnTo>
                  <a:lnTo>
                    <a:pt x="518" y="47"/>
                  </a:lnTo>
                  <a:lnTo>
                    <a:pt x="520" y="47"/>
                  </a:lnTo>
                  <a:lnTo>
                    <a:pt x="520" y="47"/>
                  </a:lnTo>
                  <a:lnTo>
                    <a:pt x="523" y="47"/>
                  </a:lnTo>
                  <a:lnTo>
                    <a:pt x="523" y="47"/>
                  </a:lnTo>
                  <a:lnTo>
                    <a:pt x="525" y="47"/>
                  </a:lnTo>
                  <a:lnTo>
                    <a:pt x="527" y="50"/>
                  </a:lnTo>
                  <a:lnTo>
                    <a:pt x="530" y="50"/>
                  </a:lnTo>
                  <a:lnTo>
                    <a:pt x="532" y="50"/>
                  </a:lnTo>
                  <a:lnTo>
                    <a:pt x="534" y="50"/>
                  </a:lnTo>
                  <a:lnTo>
                    <a:pt x="537" y="50"/>
                  </a:lnTo>
                  <a:lnTo>
                    <a:pt x="539" y="52"/>
                  </a:lnTo>
                  <a:lnTo>
                    <a:pt x="541" y="54"/>
                  </a:lnTo>
                  <a:lnTo>
                    <a:pt x="544" y="59"/>
                  </a:lnTo>
                  <a:lnTo>
                    <a:pt x="544" y="61"/>
                  </a:lnTo>
                  <a:lnTo>
                    <a:pt x="544" y="66"/>
                  </a:lnTo>
                  <a:lnTo>
                    <a:pt x="544" y="68"/>
                  </a:lnTo>
                  <a:lnTo>
                    <a:pt x="544" y="73"/>
                  </a:lnTo>
                  <a:lnTo>
                    <a:pt x="544" y="78"/>
                  </a:lnTo>
                  <a:lnTo>
                    <a:pt x="541" y="80"/>
                  </a:lnTo>
                  <a:lnTo>
                    <a:pt x="539" y="82"/>
                  </a:lnTo>
                  <a:lnTo>
                    <a:pt x="537" y="85"/>
                  </a:lnTo>
                  <a:lnTo>
                    <a:pt x="534" y="87"/>
                  </a:lnTo>
                  <a:lnTo>
                    <a:pt x="532" y="89"/>
                  </a:lnTo>
                  <a:lnTo>
                    <a:pt x="530" y="92"/>
                  </a:lnTo>
                  <a:lnTo>
                    <a:pt x="527" y="94"/>
                  </a:lnTo>
                  <a:lnTo>
                    <a:pt x="523" y="94"/>
                  </a:lnTo>
                  <a:lnTo>
                    <a:pt x="518" y="96"/>
                  </a:lnTo>
                  <a:lnTo>
                    <a:pt x="513" y="101"/>
                  </a:lnTo>
                  <a:lnTo>
                    <a:pt x="508" y="106"/>
                  </a:lnTo>
                  <a:lnTo>
                    <a:pt x="504" y="111"/>
                  </a:lnTo>
                  <a:lnTo>
                    <a:pt x="499" y="115"/>
                  </a:lnTo>
                  <a:lnTo>
                    <a:pt x="497" y="122"/>
                  </a:lnTo>
                  <a:lnTo>
                    <a:pt x="494" y="129"/>
                  </a:lnTo>
                  <a:lnTo>
                    <a:pt x="494" y="134"/>
                  </a:lnTo>
                  <a:lnTo>
                    <a:pt x="494" y="143"/>
                  </a:lnTo>
                  <a:lnTo>
                    <a:pt x="499" y="150"/>
                  </a:lnTo>
                  <a:lnTo>
                    <a:pt x="504" y="160"/>
                  </a:lnTo>
                  <a:lnTo>
                    <a:pt x="508" y="167"/>
                  </a:lnTo>
                  <a:lnTo>
                    <a:pt x="513" y="174"/>
                  </a:lnTo>
                  <a:lnTo>
                    <a:pt x="515" y="181"/>
                  </a:lnTo>
                  <a:lnTo>
                    <a:pt x="518" y="190"/>
                  </a:lnTo>
                  <a:lnTo>
                    <a:pt x="515" y="197"/>
                  </a:lnTo>
                  <a:lnTo>
                    <a:pt x="513" y="207"/>
                  </a:lnTo>
                  <a:lnTo>
                    <a:pt x="508" y="214"/>
                  </a:lnTo>
                  <a:lnTo>
                    <a:pt x="504" y="221"/>
                  </a:lnTo>
                  <a:lnTo>
                    <a:pt x="499" y="228"/>
                  </a:lnTo>
                  <a:lnTo>
                    <a:pt x="492" y="232"/>
                  </a:lnTo>
                  <a:lnTo>
                    <a:pt x="487" y="237"/>
                  </a:lnTo>
                  <a:lnTo>
                    <a:pt x="480" y="242"/>
                  </a:lnTo>
                  <a:lnTo>
                    <a:pt x="471" y="244"/>
                  </a:lnTo>
                  <a:lnTo>
                    <a:pt x="459" y="244"/>
                  </a:lnTo>
                  <a:lnTo>
                    <a:pt x="448" y="244"/>
                  </a:lnTo>
                  <a:lnTo>
                    <a:pt x="436" y="246"/>
                  </a:lnTo>
                  <a:lnTo>
                    <a:pt x="424" y="249"/>
                  </a:lnTo>
                  <a:lnTo>
                    <a:pt x="412" y="251"/>
                  </a:lnTo>
                  <a:lnTo>
                    <a:pt x="403" y="253"/>
                  </a:lnTo>
                  <a:lnTo>
                    <a:pt x="389" y="256"/>
                  </a:lnTo>
                  <a:lnTo>
                    <a:pt x="377" y="258"/>
                  </a:lnTo>
                  <a:lnTo>
                    <a:pt x="368" y="258"/>
                  </a:lnTo>
                  <a:lnTo>
                    <a:pt x="358" y="258"/>
                  </a:lnTo>
                  <a:lnTo>
                    <a:pt x="349" y="258"/>
                  </a:lnTo>
                  <a:lnTo>
                    <a:pt x="340" y="261"/>
                  </a:lnTo>
                  <a:lnTo>
                    <a:pt x="330" y="261"/>
                  </a:lnTo>
                  <a:lnTo>
                    <a:pt x="321" y="263"/>
                  </a:lnTo>
                  <a:lnTo>
                    <a:pt x="312" y="268"/>
                  </a:lnTo>
                  <a:lnTo>
                    <a:pt x="305" y="272"/>
                  </a:lnTo>
                  <a:lnTo>
                    <a:pt x="295" y="282"/>
                  </a:lnTo>
                  <a:lnTo>
                    <a:pt x="286" y="291"/>
                  </a:lnTo>
                  <a:lnTo>
                    <a:pt x="279" y="300"/>
                  </a:lnTo>
                  <a:lnTo>
                    <a:pt x="272" y="312"/>
                  </a:lnTo>
                  <a:lnTo>
                    <a:pt x="262" y="336"/>
                  </a:lnTo>
                  <a:lnTo>
                    <a:pt x="255" y="359"/>
                  </a:lnTo>
                  <a:lnTo>
                    <a:pt x="246" y="382"/>
                  </a:lnTo>
                  <a:lnTo>
                    <a:pt x="239" y="408"/>
                  </a:lnTo>
                  <a:lnTo>
                    <a:pt x="234" y="418"/>
                  </a:lnTo>
                  <a:lnTo>
                    <a:pt x="227" y="429"/>
                  </a:lnTo>
                  <a:lnTo>
                    <a:pt x="220" y="441"/>
                  </a:lnTo>
                  <a:lnTo>
                    <a:pt x="213" y="450"/>
                  </a:lnTo>
                  <a:lnTo>
                    <a:pt x="208" y="457"/>
                  </a:lnTo>
                  <a:lnTo>
                    <a:pt x="201" y="462"/>
                  </a:lnTo>
                  <a:lnTo>
                    <a:pt x="197" y="469"/>
                  </a:lnTo>
                  <a:lnTo>
                    <a:pt x="192" y="474"/>
                  </a:lnTo>
                  <a:lnTo>
                    <a:pt x="187" y="481"/>
                  </a:lnTo>
                  <a:lnTo>
                    <a:pt x="183" y="488"/>
                  </a:lnTo>
                  <a:lnTo>
                    <a:pt x="180" y="495"/>
                  </a:lnTo>
                  <a:lnTo>
                    <a:pt x="178" y="502"/>
                  </a:lnTo>
                  <a:lnTo>
                    <a:pt x="178" y="502"/>
                  </a:lnTo>
                  <a:lnTo>
                    <a:pt x="180" y="502"/>
                  </a:lnTo>
                  <a:lnTo>
                    <a:pt x="180" y="504"/>
                  </a:lnTo>
                  <a:lnTo>
                    <a:pt x="180" y="504"/>
                  </a:lnTo>
                  <a:lnTo>
                    <a:pt x="180" y="504"/>
                  </a:lnTo>
                  <a:lnTo>
                    <a:pt x="183" y="504"/>
                  </a:lnTo>
                  <a:lnTo>
                    <a:pt x="183" y="504"/>
                  </a:lnTo>
                  <a:lnTo>
                    <a:pt x="183" y="504"/>
                  </a:lnTo>
                  <a:lnTo>
                    <a:pt x="192" y="490"/>
                  </a:lnTo>
                  <a:lnTo>
                    <a:pt x="204" y="474"/>
                  </a:lnTo>
                  <a:lnTo>
                    <a:pt x="213" y="460"/>
                  </a:lnTo>
                  <a:lnTo>
                    <a:pt x="223" y="446"/>
                  </a:lnTo>
                  <a:lnTo>
                    <a:pt x="232" y="432"/>
                  </a:lnTo>
                  <a:lnTo>
                    <a:pt x="241" y="415"/>
                  </a:lnTo>
                  <a:lnTo>
                    <a:pt x="248" y="399"/>
                  </a:lnTo>
                  <a:lnTo>
                    <a:pt x="258" y="385"/>
                  </a:lnTo>
                  <a:lnTo>
                    <a:pt x="262" y="385"/>
                  </a:lnTo>
                  <a:lnTo>
                    <a:pt x="265" y="394"/>
                  </a:lnTo>
                  <a:lnTo>
                    <a:pt x="272" y="403"/>
                  </a:lnTo>
                  <a:lnTo>
                    <a:pt x="276" y="413"/>
                  </a:lnTo>
                  <a:lnTo>
                    <a:pt x="283" y="422"/>
                  </a:lnTo>
                  <a:lnTo>
                    <a:pt x="290" y="432"/>
                  </a:lnTo>
                  <a:lnTo>
                    <a:pt x="298" y="439"/>
                  </a:lnTo>
                  <a:lnTo>
                    <a:pt x="307" y="448"/>
                  </a:lnTo>
                  <a:lnTo>
                    <a:pt x="316" y="453"/>
                  </a:lnTo>
                  <a:lnTo>
                    <a:pt x="326" y="457"/>
                  </a:lnTo>
                  <a:lnTo>
                    <a:pt x="333" y="462"/>
                  </a:lnTo>
                  <a:lnTo>
                    <a:pt x="342" y="467"/>
                  </a:lnTo>
                  <a:lnTo>
                    <a:pt x="349" y="471"/>
                  </a:lnTo>
                  <a:lnTo>
                    <a:pt x="358" y="476"/>
                  </a:lnTo>
                  <a:lnTo>
                    <a:pt x="365" y="481"/>
                  </a:lnTo>
                  <a:lnTo>
                    <a:pt x="375" y="486"/>
                  </a:lnTo>
                  <a:lnTo>
                    <a:pt x="382" y="490"/>
                  </a:lnTo>
                  <a:lnTo>
                    <a:pt x="410" y="500"/>
                  </a:lnTo>
                  <a:lnTo>
                    <a:pt x="438" y="514"/>
                  </a:lnTo>
                  <a:lnTo>
                    <a:pt x="466" y="528"/>
                  </a:lnTo>
                  <a:lnTo>
                    <a:pt x="492" y="542"/>
                  </a:lnTo>
                  <a:lnTo>
                    <a:pt x="520" y="556"/>
                  </a:lnTo>
                  <a:lnTo>
                    <a:pt x="546" y="572"/>
                  </a:lnTo>
                  <a:lnTo>
                    <a:pt x="572" y="589"/>
                  </a:lnTo>
                  <a:lnTo>
                    <a:pt x="600" y="605"/>
                  </a:lnTo>
                  <a:lnTo>
                    <a:pt x="609" y="610"/>
                  </a:lnTo>
                  <a:lnTo>
                    <a:pt x="619" y="614"/>
                  </a:lnTo>
                  <a:lnTo>
                    <a:pt x="628" y="619"/>
                  </a:lnTo>
                  <a:lnTo>
                    <a:pt x="637" y="624"/>
                  </a:lnTo>
                  <a:lnTo>
                    <a:pt x="647" y="629"/>
                  </a:lnTo>
                  <a:lnTo>
                    <a:pt x="658" y="633"/>
                  </a:lnTo>
                  <a:lnTo>
                    <a:pt x="668" y="638"/>
                  </a:lnTo>
                  <a:lnTo>
                    <a:pt x="677" y="643"/>
                  </a:lnTo>
                  <a:lnTo>
                    <a:pt x="682" y="645"/>
                  </a:lnTo>
                  <a:lnTo>
                    <a:pt x="684" y="647"/>
                  </a:lnTo>
                  <a:lnTo>
                    <a:pt x="689" y="650"/>
                  </a:lnTo>
                  <a:lnTo>
                    <a:pt x="691" y="652"/>
                  </a:lnTo>
                  <a:lnTo>
                    <a:pt x="696" y="654"/>
                  </a:lnTo>
                  <a:lnTo>
                    <a:pt x="698" y="654"/>
                  </a:lnTo>
                  <a:lnTo>
                    <a:pt x="703" y="657"/>
                  </a:lnTo>
                  <a:lnTo>
                    <a:pt x="708" y="657"/>
                  </a:lnTo>
                  <a:lnTo>
                    <a:pt x="715" y="659"/>
                  </a:lnTo>
                  <a:lnTo>
                    <a:pt x="719" y="661"/>
                  </a:lnTo>
                  <a:lnTo>
                    <a:pt x="726" y="664"/>
                  </a:lnTo>
                  <a:lnTo>
                    <a:pt x="733" y="664"/>
                  </a:lnTo>
                  <a:lnTo>
                    <a:pt x="740" y="664"/>
                  </a:lnTo>
                  <a:lnTo>
                    <a:pt x="745" y="666"/>
                  </a:lnTo>
                  <a:lnTo>
                    <a:pt x="752" y="666"/>
                  </a:lnTo>
                  <a:lnTo>
                    <a:pt x="759" y="668"/>
                  </a:lnTo>
                  <a:lnTo>
                    <a:pt x="762" y="668"/>
                  </a:lnTo>
                  <a:lnTo>
                    <a:pt x="766" y="668"/>
                  </a:lnTo>
                  <a:lnTo>
                    <a:pt x="771" y="668"/>
                  </a:lnTo>
                  <a:lnTo>
                    <a:pt x="776" y="671"/>
                  </a:lnTo>
                  <a:lnTo>
                    <a:pt x="780" y="673"/>
                  </a:lnTo>
                  <a:lnTo>
                    <a:pt x="785" y="675"/>
                  </a:lnTo>
                  <a:lnTo>
                    <a:pt x="787" y="678"/>
                  </a:lnTo>
                  <a:lnTo>
                    <a:pt x="790" y="680"/>
                  </a:lnTo>
                  <a:lnTo>
                    <a:pt x="792" y="689"/>
                  </a:lnTo>
                  <a:lnTo>
                    <a:pt x="792" y="699"/>
                  </a:lnTo>
                  <a:lnTo>
                    <a:pt x="790" y="708"/>
                  </a:lnTo>
                  <a:lnTo>
                    <a:pt x="790" y="718"/>
                  </a:lnTo>
                  <a:lnTo>
                    <a:pt x="785" y="729"/>
                  </a:lnTo>
                  <a:lnTo>
                    <a:pt x="783" y="739"/>
                  </a:lnTo>
                  <a:lnTo>
                    <a:pt x="780" y="748"/>
                  </a:lnTo>
                  <a:lnTo>
                    <a:pt x="780" y="755"/>
                  </a:lnTo>
                  <a:lnTo>
                    <a:pt x="778" y="757"/>
                  </a:lnTo>
                  <a:lnTo>
                    <a:pt x="773" y="762"/>
                  </a:lnTo>
                  <a:lnTo>
                    <a:pt x="771" y="767"/>
                  </a:lnTo>
                  <a:lnTo>
                    <a:pt x="766" y="771"/>
                  </a:lnTo>
                  <a:lnTo>
                    <a:pt x="764" y="776"/>
                  </a:lnTo>
                  <a:lnTo>
                    <a:pt x="759" y="781"/>
                  </a:lnTo>
                  <a:lnTo>
                    <a:pt x="757" y="786"/>
                  </a:lnTo>
                  <a:lnTo>
                    <a:pt x="755" y="790"/>
                  </a:lnTo>
                  <a:lnTo>
                    <a:pt x="740" y="802"/>
                  </a:lnTo>
                  <a:lnTo>
                    <a:pt x="724" y="814"/>
                  </a:lnTo>
                  <a:lnTo>
                    <a:pt x="710" y="825"/>
                  </a:lnTo>
                  <a:lnTo>
                    <a:pt x="696" y="837"/>
                  </a:lnTo>
                  <a:lnTo>
                    <a:pt x="682" y="849"/>
                  </a:lnTo>
                  <a:lnTo>
                    <a:pt x="670" y="865"/>
                  </a:lnTo>
                  <a:lnTo>
                    <a:pt x="658" y="879"/>
                  </a:lnTo>
                  <a:lnTo>
                    <a:pt x="651" y="898"/>
                  </a:lnTo>
                  <a:lnTo>
                    <a:pt x="647" y="905"/>
                  </a:lnTo>
                  <a:lnTo>
                    <a:pt x="642" y="912"/>
                  </a:lnTo>
                  <a:lnTo>
                    <a:pt x="640" y="921"/>
                  </a:lnTo>
                  <a:lnTo>
                    <a:pt x="635" y="929"/>
                  </a:lnTo>
                  <a:lnTo>
                    <a:pt x="630" y="936"/>
                  </a:lnTo>
                  <a:lnTo>
                    <a:pt x="623" y="943"/>
                  </a:lnTo>
                  <a:lnTo>
                    <a:pt x="619" y="950"/>
                  </a:lnTo>
                  <a:lnTo>
                    <a:pt x="612" y="957"/>
                  </a:lnTo>
                  <a:lnTo>
                    <a:pt x="602" y="966"/>
                  </a:lnTo>
                  <a:lnTo>
                    <a:pt x="593" y="973"/>
                  </a:lnTo>
                  <a:lnTo>
                    <a:pt x="586" y="980"/>
                  </a:lnTo>
                  <a:lnTo>
                    <a:pt x="576" y="987"/>
                  </a:lnTo>
                  <a:lnTo>
                    <a:pt x="567" y="994"/>
                  </a:lnTo>
                  <a:lnTo>
                    <a:pt x="558" y="1001"/>
                  </a:lnTo>
                  <a:lnTo>
                    <a:pt x="548" y="1008"/>
                  </a:lnTo>
                  <a:lnTo>
                    <a:pt x="537" y="1015"/>
                  </a:lnTo>
                  <a:lnTo>
                    <a:pt x="534" y="1013"/>
                  </a:lnTo>
                  <a:lnTo>
                    <a:pt x="534" y="1008"/>
                  </a:lnTo>
                  <a:lnTo>
                    <a:pt x="530" y="1004"/>
                  </a:lnTo>
                  <a:lnTo>
                    <a:pt x="527" y="999"/>
                  </a:lnTo>
                  <a:lnTo>
                    <a:pt x="525" y="994"/>
                  </a:lnTo>
                  <a:lnTo>
                    <a:pt x="523" y="989"/>
                  </a:lnTo>
                  <a:lnTo>
                    <a:pt x="520" y="987"/>
                  </a:lnTo>
                  <a:lnTo>
                    <a:pt x="520" y="985"/>
                  </a:lnTo>
                  <a:lnTo>
                    <a:pt x="494" y="943"/>
                  </a:lnTo>
                  <a:lnTo>
                    <a:pt x="471" y="903"/>
                  </a:lnTo>
                  <a:lnTo>
                    <a:pt x="445" y="863"/>
                  </a:lnTo>
                  <a:lnTo>
                    <a:pt x="417" y="825"/>
                  </a:lnTo>
                  <a:lnTo>
                    <a:pt x="389" y="788"/>
                  </a:lnTo>
                  <a:lnTo>
                    <a:pt x="358" y="750"/>
                  </a:lnTo>
                  <a:lnTo>
                    <a:pt x="326" y="715"/>
                  </a:lnTo>
                  <a:lnTo>
                    <a:pt x="293" y="680"/>
                  </a:lnTo>
                  <a:lnTo>
                    <a:pt x="281" y="668"/>
                  </a:lnTo>
                  <a:lnTo>
                    <a:pt x="267" y="657"/>
                  </a:lnTo>
                  <a:lnTo>
                    <a:pt x="255" y="647"/>
                  </a:lnTo>
                  <a:lnTo>
                    <a:pt x="241" y="638"/>
                  </a:lnTo>
                  <a:lnTo>
                    <a:pt x="225" y="631"/>
                  </a:lnTo>
                  <a:lnTo>
                    <a:pt x="208" y="626"/>
                  </a:lnTo>
                  <a:lnTo>
                    <a:pt x="194" y="621"/>
                  </a:lnTo>
                  <a:lnTo>
                    <a:pt x="178" y="617"/>
                  </a:lnTo>
                  <a:lnTo>
                    <a:pt x="171" y="619"/>
                  </a:lnTo>
                  <a:lnTo>
                    <a:pt x="166" y="619"/>
                  </a:lnTo>
                  <a:lnTo>
                    <a:pt x="162" y="621"/>
                  </a:lnTo>
                  <a:lnTo>
                    <a:pt x="155" y="624"/>
                  </a:lnTo>
                  <a:lnTo>
                    <a:pt x="150" y="624"/>
                  </a:lnTo>
                  <a:lnTo>
                    <a:pt x="145" y="626"/>
                  </a:lnTo>
                  <a:lnTo>
                    <a:pt x="138" y="626"/>
                  </a:lnTo>
                  <a:lnTo>
                    <a:pt x="131" y="626"/>
                  </a:lnTo>
                  <a:lnTo>
                    <a:pt x="126" y="631"/>
                  </a:lnTo>
                  <a:lnTo>
                    <a:pt x="119" y="633"/>
                  </a:lnTo>
                  <a:lnTo>
                    <a:pt x="112" y="636"/>
                  </a:lnTo>
                  <a:lnTo>
                    <a:pt x="105" y="640"/>
                  </a:lnTo>
                  <a:lnTo>
                    <a:pt x="98" y="643"/>
                  </a:lnTo>
                  <a:lnTo>
                    <a:pt x="94" y="647"/>
                  </a:lnTo>
                  <a:lnTo>
                    <a:pt x="89" y="652"/>
                  </a:lnTo>
                  <a:lnTo>
                    <a:pt x="82" y="659"/>
                  </a:lnTo>
                  <a:lnTo>
                    <a:pt x="82" y="659"/>
                  </a:lnTo>
                  <a:lnTo>
                    <a:pt x="80" y="659"/>
                  </a:lnTo>
                  <a:lnTo>
                    <a:pt x="80" y="659"/>
                  </a:lnTo>
                  <a:lnTo>
                    <a:pt x="77" y="659"/>
                  </a:lnTo>
                  <a:lnTo>
                    <a:pt x="77" y="661"/>
                  </a:lnTo>
                  <a:lnTo>
                    <a:pt x="75" y="661"/>
                  </a:lnTo>
                  <a:lnTo>
                    <a:pt x="75" y="664"/>
                  </a:lnTo>
                  <a:lnTo>
                    <a:pt x="75" y="664"/>
                  </a:lnTo>
                  <a:lnTo>
                    <a:pt x="73" y="668"/>
                  </a:lnTo>
                  <a:lnTo>
                    <a:pt x="70" y="675"/>
                  </a:lnTo>
                  <a:lnTo>
                    <a:pt x="68" y="680"/>
                  </a:lnTo>
                  <a:lnTo>
                    <a:pt x="63" y="685"/>
                  </a:lnTo>
                  <a:lnTo>
                    <a:pt x="61" y="689"/>
                  </a:lnTo>
                  <a:lnTo>
                    <a:pt x="58" y="694"/>
                  </a:lnTo>
                  <a:lnTo>
                    <a:pt x="56" y="699"/>
                  </a:lnTo>
                  <a:lnTo>
                    <a:pt x="56" y="704"/>
                  </a:lnTo>
                  <a:lnTo>
                    <a:pt x="54" y="727"/>
                  </a:lnTo>
                  <a:lnTo>
                    <a:pt x="54" y="750"/>
                  </a:lnTo>
                  <a:lnTo>
                    <a:pt x="54" y="774"/>
                  </a:lnTo>
                  <a:lnTo>
                    <a:pt x="56" y="797"/>
                  </a:lnTo>
                  <a:lnTo>
                    <a:pt x="58" y="821"/>
                  </a:lnTo>
                  <a:lnTo>
                    <a:pt x="61" y="844"/>
                  </a:lnTo>
                  <a:lnTo>
                    <a:pt x="61" y="868"/>
                  </a:lnTo>
                  <a:lnTo>
                    <a:pt x="61" y="891"/>
                  </a:lnTo>
                  <a:lnTo>
                    <a:pt x="63" y="900"/>
                  </a:lnTo>
                  <a:lnTo>
                    <a:pt x="63" y="912"/>
                  </a:lnTo>
                  <a:lnTo>
                    <a:pt x="66" y="924"/>
                  </a:lnTo>
                  <a:lnTo>
                    <a:pt x="66" y="936"/>
                  </a:lnTo>
                  <a:lnTo>
                    <a:pt x="66" y="945"/>
                  </a:lnTo>
                  <a:lnTo>
                    <a:pt x="66" y="957"/>
                  </a:lnTo>
                  <a:lnTo>
                    <a:pt x="68" y="968"/>
                  </a:lnTo>
                  <a:lnTo>
                    <a:pt x="70" y="980"/>
                  </a:lnTo>
                  <a:lnTo>
                    <a:pt x="70" y="985"/>
                  </a:lnTo>
                  <a:lnTo>
                    <a:pt x="66" y="982"/>
                  </a:lnTo>
                  <a:lnTo>
                    <a:pt x="61" y="980"/>
                  </a:lnTo>
                  <a:lnTo>
                    <a:pt x="56" y="975"/>
                  </a:lnTo>
                  <a:lnTo>
                    <a:pt x="54" y="971"/>
                  </a:lnTo>
                  <a:lnTo>
                    <a:pt x="49" y="966"/>
                  </a:lnTo>
                  <a:lnTo>
                    <a:pt x="47" y="961"/>
                  </a:lnTo>
                  <a:lnTo>
                    <a:pt x="42" y="959"/>
                  </a:lnTo>
                  <a:lnTo>
                    <a:pt x="37" y="954"/>
                  </a:lnTo>
                  <a:lnTo>
                    <a:pt x="33" y="952"/>
                  </a:lnTo>
                  <a:lnTo>
                    <a:pt x="33" y="947"/>
                  </a:lnTo>
                  <a:lnTo>
                    <a:pt x="33" y="943"/>
                  </a:lnTo>
                  <a:lnTo>
                    <a:pt x="33" y="938"/>
                  </a:lnTo>
                  <a:lnTo>
                    <a:pt x="33" y="933"/>
                  </a:lnTo>
                  <a:lnTo>
                    <a:pt x="33" y="931"/>
                  </a:lnTo>
                  <a:lnTo>
                    <a:pt x="30" y="926"/>
                  </a:lnTo>
                  <a:lnTo>
                    <a:pt x="26" y="921"/>
                  </a:lnTo>
                  <a:lnTo>
                    <a:pt x="26" y="917"/>
                  </a:lnTo>
                  <a:lnTo>
                    <a:pt x="28" y="912"/>
                  </a:lnTo>
                  <a:lnTo>
                    <a:pt x="28" y="907"/>
                  </a:lnTo>
                  <a:lnTo>
                    <a:pt x="28" y="903"/>
                  </a:lnTo>
                  <a:lnTo>
                    <a:pt x="28" y="898"/>
                  </a:lnTo>
                  <a:lnTo>
                    <a:pt x="26" y="893"/>
                  </a:lnTo>
                  <a:lnTo>
                    <a:pt x="26" y="889"/>
                  </a:lnTo>
                  <a:lnTo>
                    <a:pt x="23" y="884"/>
                  </a:lnTo>
                  <a:lnTo>
                    <a:pt x="23" y="875"/>
                  </a:lnTo>
                  <a:lnTo>
                    <a:pt x="23" y="865"/>
                  </a:lnTo>
                  <a:lnTo>
                    <a:pt x="23" y="858"/>
                  </a:lnTo>
                  <a:lnTo>
                    <a:pt x="26" y="849"/>
                  </a:lnTo>
                  <a:lnTo>
                    <a:pt x="26" y="839"/>
                  </a:lnTo>
                  <a:lnTo>
                    <a:pt x="28" y="832"/>
                  </a:lnTo>
                  <a:lnTo>
                    <a:pt x="30" y="823"/>
                  </a:lnTo>
                  <a:lnTo>
                    <a:pt x="33" y="816"/>
                  </a:lnTo>
                  <a:lnTo>
                    <a:pt x="35" y="809"/>
                  </a:lnTo>
                  <a:lnTo>
                    <a:pt x="35" y="802"/>
                  </a:lnTo>
                  <a:lnTo>
                    <a:pt x="33" y="797"/>
                  </a:lnTo>
                  <a:lnTo>
                    <a:pt x="28" y="793"/>
                  </a:lnTo>
                  <a:lnTo>
                    <a:pt x="26" y="788"/>
                  </a:lnTo>
                  <a:lnTo>
                    <a:pt x="23" y="781"/>
                  </a:lnTo>
                  <a:lnTo>
                    <a:pt x="26" y="776"/>
                  </a:lnTo>
                  <a:lnTo>
                    <a:pt x="28" y="769"/>
                  </a:lnTo>
                  <a:lnTo>
                    <a:pt x="28" y="762"/>
                  </a:lnTo>
                  <a:lnTo>
                    <a:pt x="28" y="757"/>
                  </a:lnTo>
                  <a:lnTo>
                    <a:pt x="30" y="753"/>
                  </a:lnTo>
                  <a:lnTo>
                    <a:pt x="30" y="748"/>
                  </a:lnTo>
                  <a:lnTo>
                    <a:pt x="30" y="743"/>
                  </a:lnTo>
                  <a:lnTo>
                    <a:pt x="33" y="739"/>
                  </a:lnTo>
                  <a:lnTo>
                    <a:pt x="33" y="734"/>
                  </a:lnTo>
                  <a:lnTo>
                    <a:pt x="33" y="729"/>
                  </a:lnTo>
                  <a:lnTo>
                    <a:pt x="33" y="727"/>
                  </a:lnTo>
                  <a:lnTo>
                    <a:pt x="30" y="727"/>
                  </a:lnTo>
                  <a:lnTo>
                    <a:pt x="30" y="727"/>
                  </a:lnTo>
                  <a:lnTo>
                    <a:pt x="30" y="727"/>
                  </a:lnTo>
                  <a:lnTo>
                    <a:pt x="30" y="727"/>
                  </a:lnTo>
                  <a:lnTo>
                    <a:pt x="28" y="727"/>
                  </a:lnTo>
                  <a:lnTo>
                    <a:pt x="28" y="727"/>
                  </a:lnTo>
                  <a:lnTo>
                    <a:pt x="28" y="727"/>
                  </a:lnTo>
                  <a:lnTo>
                    <a:pt x="26" y="729"/>
                  </a:lnTo>
                  <a:lnTo>
                    <a:pt x="26" y="729"/>
                  </a:lnTo>
                  <a:lnTo>
                    <a:pt x="23" y="732"/>
                  </a:lnTo>
                  <a:lnTo>
                    <a:pt x="23" y="734"/>
                  </a:lnTo>
                  <a:lnTo>
                    <a:pt x="23" y="736"/>
                  </a:lnTo>
                  <a:lnTo>
                    <a:pt x="23" y="739"/>
                  </a:lnTo>
                  <a:lnTo>
                    <a:pt x="23" y="741"/>
                  </a:lnTo>
                  <a:lnTo>
                    <a:pt x="21" y="743"/>
                  </a:lnTo>
                  <a:lnTo>
                    <a:pt x="2" y="750"/>
                  </a:lnTo>
                  <a:lnTo>
                    <a:pt x="0" y="750"/>
                  </a:lnTo>
                  <a:lnTo>
                    <a:pt x="0" y="750"/>
                  </a:lnTo>
                  <a:lnTo>
                    <a:pt x="0" y="750"/>
                  </a:lnTo>
                  <a:lnTo>
                    <a:pt x="0" y="748"/>
                  </a:lnTo>
                  <a:lnTo>
                    <a:pt x="0" y="748"/>
                  </a:lnTo>
                  <a:lnTo>
                    <a:pt x="0" y="748"/>
                  </a:lnTo>
                  <a:lnTo>
                    <a:pt x="0" y="746"/>
                  </a:lnTo>
                  <a:lnTo>
                    <a:pt x="0" y="746"/>
                  </a:lnTo>
                  <a:lnTo>
                    <a:pt x="5" y="746"/>
                  </a:lnTo>
                  <a:lnTo>
                    <a:pt x="7" y="741"/>
                  </a:lnTo>
                  <a:lnTo>
                    <a:pt x="9" y="739"/>
                  </a:lnTo>
                  <a:lnTo>
                    <a:pt x="12" y="734"/>
                  </a:lnTo>
                  <a:lnTo>
                    <a:pt x="14" y="729"/>
                  </a:lnTo>
                  <a:lnTo>
                    <a:pt x="16" y="727"/>
                  </a:lnTo>
                  <a:lnTo>
                    <a:pt x="19" y="725"/>
                  </a:lnTo>
                  <a:lnTo>
                    <a:pt x="26" y="727"/>
                  </a:lnTo>
                  <a:lnTo>
                    <a:pt x="28" y="725"/>
                  </a:lnTo>
                  <a:lnTo>
                    <a:pt x="30" y="725"/>
                  </a:lnTo>
                  <a:lnTo>
                    <a:pt x="33" y="722"/>
                  </a:lnTo>
                  <a:lnTo>
                    <a:pt x="37" y="722"/>
                  </a:lnTo>
                  <a:lnTo>
                    <a:pt x="40" y="720"/>
                  </a:lnTo>
                  <a:lnTo>
                    <a:pt x="42" y="718"/>
                  </a:lnTo>
                  <a:lnTo>
                    <a:pt x="44" y="715"/>
                  </a:lnTo>
                  <a:lnTo>
                    <a:pt x="47" y="711"/>
                  </a:lnTo>
                  <a:lnTo>
                    <a:pt x="47" y="708"/>
                  </a:lnTo>
                  <a:lnTo>
                    <a:pt x="47" y="708"/>
                  </a:lnTo>
                  <a:lnTo>
                    <a:pt x="47" y="706"/>
                  </a:lnTo>
                  <a:lnTo>
                    <a:pt x="47" y="704"/>
                  </a:lnTo>
                  <a:lnTo>
                    <a:pt x="44" y="704"/>
                  </a:lnTo>
                  <a:lnTo>
                    <a:pt x="44" y="701"/>
                  </a:lnTo>
                  <a:lnTo>
                    <a:pt x="42" y="701"/>
                  </a:lnTo>
                  <a:lnTo>
                    <a:pt x="42" y="699"/>
                  </a:lnTo>
                  <a:lnTo>
                    <a:pt x="47" y="692"/>
                  </a:lnTo>
                  <a:lnTo>
                    <a:pt x="49" y="685"/>
                  </a:lnTo>
                  <a:lnTo>
                    <a:pt x="51" y="678"/>
                  </a:lnTo>
                  <a:lnTo>
                    <a:pt x="54" y="671"/>
                  </a:lnTo>
                  <a:lnTo>
                    <a:pt x="56" y="661"/>
                  </a:lnTo>
                  <a:lnTo>
                    <a:pt x="58" y="654"/>
                  </a:lnTo>
                  <a:lnTo>
                    <a:pt x="61" y="647"/>
                  </a:lnTo>
                  <a:lnTo>
                    <a:pt x="66" y="640"/>
                  </a:lnTo>
                  <a:lnTo>
                    <a:pt x="66" y="636"/>
                  </a:lnTo>
                  <a:lnTo>
                    <a:pt x="66" y="636"/>
                  </a:lnTo>
                  <a:lnTo>
                    <a:pt x="66" y="636"/>
                  </a:lnTo>
                  <a:lnTo>
                    <a:pt x="66" y="638"/>
                  </a:lnTo>
                  <a:lnTo>
                    <a:pt x="66" y="638"/>
                  </a:lnTo>
                  <a:lnTo>
                    <a:pt x="66" y="638"/>
                  </a:lnTo>
                  <a:lnTo>
                    <a:pt x="66" y="638"/>
                  </a:lnTo>
                  <a:lnTo>
                    <a:pt x="66" y="638"/>
                  </a:lnTo>
                  <a:lnTo>
                    <a:pt x="66" y="638"/>
                  </a:lnTo>
                  <a:lnTo>
                    <a:pt x="68" y="638"/>
                  </a:lnTo>
                  <a:lnTo>
                    <a:pt x="68" y="638"/>
                  </a:lnTo>
                  <a:lnTo>
                    <a:pt x="68" y="636"/>
                  </a:lnTo>
                  <a:lnTo>
                    <a:pt x="68" y="636"/>
                  </a:lnTo>
                  <a:lnTo>
                    <a:pt x="68" y="636"/>
                  </a:lnTo>
                  <a:lnTo>
                    <a:pt x="68" y="636"/>
                  </a:lnTo>
                  <a:lnTo>
                    <a:pt x="68" y="633"/>
                  </a:lnTo>
                  <a:lnTo>
                    <a:pt x="68" y="633"/>
                  </a:lnTo>
                  <a:lnTo>
                    <a:pt x="68" y="636"/>
                  </a:lnTo>
                  <a:lnTo>
                    <a:pt x="70" y="629"/>
                  </a:lnTo>
                  <a:lnTo>
                    <a:pt x="73" y="621"/>
                  </a:lnTo>
                  <a:lnTo>
                    <a:pt x="77" y="617"/>
                  </a:lnTo>
                  <a:lnTo>
                    <a:pt x="82" y="612"/>
                  </a:lnTo>
                  <a:lnTo>
                    <a:pt x="84" y="605"/>
                  </a:lnTo>
                  <a:lnTo>
                    <a:pt x="89" y="600"/>
                  </a:lnTo>
                  <a:lnTo>
                    <a:pt x="91" y="596"/>
                  </a:lnTo>
                  <a:lnTo>
                    <a:pt x="91" y="589"/>
                  </a:lnTo>
                  <a:lnTo>
                    <a:pt x="96" y="584"/>
                  </a:lnTo>
                  <a:lnTo>
                    <a:pt x="101" y="579"/>
                  </a:lnTo>
                  <a:lnTo>
                    <a:pt x="103" y="575"/>
                  </a:lnTo>
                  <a:lnTo>
                    <a:pt x="108" y="570"/>
                  </a:lnTo>
                  <a:lnTo>
                    <a:pt x="110" y="563"/>
                  </a:lnTo>
                  <a:lnTo>
                    <a:pt x="112" y="558"/>
                  </a:lnTo>
                  <a:lnTo>
                    <a:pt x="115" y="554"/>
                  </a:lnTo>
                  <a:lnTo>
                    <a:pt x="119" y="549"/>
                  </a:lnTo>
                  <a:lnTo>
                    <a:pt x="122" y="544"/>
                  </a:lnTo>
                  <a:lnTo>
                    <a:pt x="124" y="542"/>
                  </a:lnTo>
                  <a:lnTo>
                    <a:pt x="126" y="537"/>
                  </a:lnTo>
                  <a:lnTo>
                    <a:pt x="129" y="535"/>
                  </a:lnTo>
                  <a:lnTo>
                    <a:pt x="131" y="530"/>
                  </a:lnTo>
                  <a:lnTo>
                    <a:pt x="133" y="528"/>
                  </a:lnTo>
                  <a:lnTo>
                    <a:pt x="136" y="523"/>
                  </a:lnTo>
                  <a:lnTo>
                    <a:pt x="138" y="521"/>
                  </a:lnTo>
                  <a:lnTo>
                    <a:pt x="143" y="507"/>
                  </a:lnTo>
                  <a:lnTo>
                    <a:pt x="150" y="493"/>
                  </a:lnTo>
                  <a:lnTo>
                    <a:pt x="157" y="481"/>
                  </a:lnTo>
                  <a:lnTo>
                    <a:pt x="164" y="467"/>
                  </a:lnTo>
                  <a:lnTo>
                    <a:pt x="171" y="455"/>
                  </a:lnTo>
                  <a:lnTo>
                    <a:pt x="180" y="443"/>
                  </a:lnTo>
                  <a:lnTo>
                    <a:pt x="190" y="432"/>
                  </a:lnTo>
                  <a:lnTo>
                    <a:pt x="199" y="422"/>
                  </a:lnTo>
                  <a:lnTo>
                    <a:pt x="201" y="425"/>
                  </a:lnTo>
                  <a:lnTo>
                    <a:pt x="204" y="420"/>
                  </a:lnTo>
                  <a:lnTo>
                    <a:pt x="206" y="418"/>
                  </a:lnTo>
                  <a:lnTo>
                    <a:pt x="208" y="413"/>
                  </a:lnTo>
                  <a:lnTo>
                    <a:pt x="211" y="408"/>
                  </a:lnTo>
                  <a:lnTo>
                    <a:pt x="211" y="403"/>
                  </a:lnTo>
                  <a:lnTo>
                    <a:pt x="213" y="396"/>
                  </a:lnTo>
                  <a:lnTo>
                    <a:pt x="213" y="392"/>
                  </a:lnTo>
                  <a:lnTo>
                    <a:pt x="211" y="387"/>
                  </a:lnTo>
                  <a:lnTo>
                    <a:pt x="204" y="373"/>
                  </a:lnTo>
                  <a:lnTo>
                    <a:pt x="199" y="359"/>
                  </a:lnTo>
                  <a:lnTo>
                    <a:pt x="197" y="345"/>
                  </a:lnTo>
                  <a:lnTo>
                    <a:pt x="197" y="328"/>
                  </a:lnTo>
                  <a:lnTo>
                    <a:pt x="197" y="312"/>
                  </a:lnTo>
                  <a:lnTo>
                    <a:pt x="197" y="296"/>
                  </a:lnTo>
                  <a:lnTo>
                    <a:pt x="197" y="279"/>
                  </a:lnTo>
                  <a:lnTo>
                    <a:pt x="199" y="265"/>
                  </a:lnTo>
                  <a:lnTo>
                    <a:pt x="201" y="258"/>
                  </a:lnTo>
                  <a:lnTo>
                    <a:pt x="201" y="253"/>
                  </a:lnTo>
                  <a:lnTo>
                    <a:pt x="204" y="249"/>
                  </a:lnTo>
                  <a:lnTo>
                    <a:pt x="204" y="244"/>
                  </a:lnTo>
                  <a:lnTo>
                    <a:pt x="206" y="239"/>
                  </a:lnTo>
                  <a:lnTo>
                    <a:pt x="206" y="232"/>
                  </a:lnTo>
                  <a:lnTo>
                    <a:pt x="204" y="228"/>
                  </a:lnTo>
                  <a:lnTo>
                    <a:pt x="204" y="223"/>
                  </a:lnTo>
                  <a:lnTo>
                    <a:pt x="201" y="223"/>
                  </a:lnTo>
                  <a:lnTo>
                    <a:pt x="201" y="221"/>
                  </a:lnTo>
                  <a:lnTo>
                    <a:pt x="199" y="221"/>
                  </a:lnTo>
                  <a:lnTo>
                    <a:pt x="197" y="218"/>
                  </a:lnTo>
                  <a:lnTo>
                    <a:pt x="197" y="218"/>
                  </a:lnTo>
                  <a:lnTo>
                    <a:pt x="194" y="218"/>
                  </a:lnTo>
                  <a:lnTo>
                    <a:pt x="192" y="218"/>
                  </a:lnTo>
                  <a:lnTo>
                    <a:pt x="190" y="218"/>
                  </a:lnTo>
                  <a:lnTo>
                    <a:pt x="187" y="207"/>
                  </a:lnTo>
                  <a:lnTo>
                    <a:pt x="187" y="195"/>
                  </a:lnTo>
                  <a:lnTo>
                    <a:pt x="187" y="183"/>
                  </a:lnTo>
                  <a:lnTo>
                    <a:pt x="187" y="171"/>
                  </a:lnTo>
                  <a:lnTo>
                    <a:pt x="190" y="157"/>
                  </a:lnTo>
                  <a:lnTo>
                    <a:pt x="192" y="148"/>
                  </a:lnTo>
                  <a:lnTo>
                    <a:pt x="194" y="136"/>
                  </a:lnTo>
                  <a:lnTo>
                    <a:pt x="199" y="125"/>
                  </a:lnTo>
                  <a:lnTo>
                    <a:pt x="199" y="120"/>
                  </a:lnTo>
                  <a:lnTo>
                    <a:pt x="201" y="115"/>
                  </a:lnTo>
                  <a:lnTo>
                    <a:pt x="204" y="111"/>
                  </a:lnTo>
                  <a:lnTo>
                    <a:pt x="206" y="106"/>
                  </a:lnTo>
                  <a:lnTo>
                    <a:pt x="208" y="101"/>
                  </a:lnTo>
                  <a:lnTo>
                    <a:pt x="211" y="96"/>
                  </a:lnTo>
                  <a:lnTo>
                    <a:pt x="213" y="92"/>
                  </a:lnTo>
                  <a:lnTo>
                    <a:pt x="215" y="87"/>
                  </a:lnTo>
                  <a:lnTo>
                    <a:pt x="227" y="73"/>
                  </a:lnTo>
                  <a:lnTo>
                    <a:pt x="239" y="59"/>
                  </a:lnTo>
                  <a:lnTo>
                    <a:pt x="253" y="47"/>
                  </a:lnTo>
                  <a:lnTo>
                    <a:pt x="267" y="38"/>
                  </a:lnTo>
                  <a:lnTo>
                    <a:pt x="281" y="31"/>
                  </a:lnTo>
                  <a:lnTo>
                    <a:pt x="298" y="21"/>
                  </a:lnTo>
                  <a:lnTo>
                    <a:pt x="314" y="17"/>
                  </a:lnTo>
                  <a:lnTo>
                    <a:pt x="330" y="10"/>
                  </a:lnTo>
                  <a:lnTo>
                    <a:pt x="337" y="7"/>
                  </a:lnTo>
                  <a:lnTo>
                    <a:pt x="342" y="7"/>
                  </a:lnTo>
                  <a:lnTo>
                    <a:pt x="349" y="5"/>
                  </a:lnTo>
                  <a:lnTo>
                    <a:pt x="354" y="5"/>
                  </a:lnTo>
                  <a:lnTo>
                    <a:pt x="361" y="5"/>
                  </a:lnTo>
                  <a:lnTo>
                    <a:pt x="365" y="3"/>
                  </a:lnTo>
                  <a:lnTo>
                    <a:pt x="373" y="3"/>
                  </a:lnTo>
                  <a:lnTo>
                    <a:pt x="377" y="0"/>
                  </a:lnTo>
                  <a:lnTo>
                    <a:pt x="387" y="0"/>
                  </a:lnTo>
                  <a:lnTo>
                    <a:pt x="396" y="3"/>
                  </a:lnTo>
                  <a:lnTo>
                    <a:pt x="405" y="3"/>
                  </a:lnTo>
                  <a:lnTo>
                    <a:pt x="415" y="5"/>
                  </a:lnTo>
                  <a:lnTo>
                    <a:pt x="422" y="5"/>
                  </a:lnTo>
                  <a:lnTo>
                    <a:pt x="431" y="7"/>
                  </a:lnTo>
                  <a:lnTo>
                    <a:pt x="440" y="7"/>
                  </a:lnTo>
                  <a:lnTo>
                    <a:pt x="450" y="7"/>
                  </a:lnTo>
                  <a:close/>
                </a:path>
              </a:pathLst>
            </a:custGeom>
            <a:solidFill>
              <a:srgbClr val="F4BB77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172" name="Freeform 68"/>
            <p:cNvSpPr>
              <a:spLocks/>
            </p:cNvSpPr>
            <p:nvPr/>
          </p:nvSpPr>
          <p:spPr bwMode="auto">
            <a:xfrm>
              <a:off x="3080" y="1533"/>
              <a:ext cx="792" cy="1015"/>
            </a:xfrm>
            <a:custGeom>
              <a:avLst/>
              <a:gdLst/>
              <a:ahLst/>
              <a:cxnLst>
                <a:cxn ang="0">
                  <a:pos x="478" y="24"/>
                </a:cxn>
                <a:cxn ang="0">
                  <a:pos x="462" y="75"/>
                </a:cxn>
                <a:cxn ang="0">
                  <a:pos x="483" y="89"/>
                </a:cxn>
                <a:cxn ang="0">
                  <a:pos x="501" y="71"/>
                </a:cxn>
                <a:cxn ang="0">
                  <a:pos x="508" y="50"/>
                </a:cxn>
                <a:cxn ang="0">
                  <a:pos x="518" y="50"/>
                </a:cxn>
                <a:cxn ang="0">
                  <a:pos x="525" y="47"/>
                </a:cxn>
                <a:cxn ang="0">
                  <a:pos x="544" y="61"/>
                </a:cxn>
                <a:cxn ang="0">
                  <a:pos x="532" y="89"/>
                </a:cxn>
                <a:cxn ang="0">
                  <a:pos x="497" y="122"/>
                </a:cxn>
                <a:cxn ang="0">
                  <a:pos x="518" y="190"/>
                </a:cxn>
                <a:cxn ang="0">
                  <a:pos x="471" y="244"/>
                </a:cxn>
                <a:cxn ang="0">
                  <a:pos x="368" y="258"/>
                </a:cxn>
                <a:cxn ang="0">
                  <a:pos x="286" y="291"/>
                </a:cxn>
                <a:cxn ang="0">
                  <a:pos x="220" y="441"/>
                </a:cxn>
                <a:cxn ang="0">
                  <a:pos x="178" y="502"/>
                </a:cxn>
                <a:cxn ang="0">
                  <a:pos x="192" y="490"/>
                </a:cxn>
                <a:cxn ang="0">
                  <a:pos x="262" y="385"/>
                </a:cxn>
                <a:cxn ang="0">
                  <a:pos x="316" y="453"/>
                </a:cxn>
                <a:cxn ang="0">
                  <a:pos x="410" y="500"/>
                </a:cxn>
                <a:cxn ang="0">
                  <a:pos x="619" y="614"/>
                </a:cxn>
                <a:cxn ang="0">
                  <a:pos x="689" y="650"/>
                </a:cxn>
                <a:cxn ang="0">
                  <a:pos x="733" y="664"/>
                </a:cxn>
                <a:cxn ang="0">
                  <a:pos x="780" y="673"/>
                </a:cxn>
                <a:cxn ang="0">
                  <a:pos x="783" y="739"/>
                </a:cxn>
                <a:cxn ang="0">
                  <a:pos x="757" y="786"/>
                </a:cxn>
                <a:cxn ang="0">
                  <a:pos x="651" y="898"/>
                </a:cxn>
                <a:cxn ang="0">
                  <a:pos x="602" y="966"/>
                </a:cxn>
                <a:cxn ang="0">
                  <a:pos x="534" y="1008"/>
                </a:cxn>
                <a:cxn ang="0">
                  <a:pos x="445" y="863"/>
                </a:cxn>
                <a:cxn ang="0">
                  <a:pos x="241" y="638"/>
                </a:cxn>
                <a:cxn ang="0">
                  <a:pos x="150" y="624"/>
                </a:cxn>
                <a:cxn ang="0">
                  <a:pos x="94" y="647"/>
                </a:cxn>
                <a:cxn ang="0">
                  <a:pos x="75" y="664"/>
                </a:cxn>
                <a:cxn ang="0">
                  <a:pos x="56" y="704"/>
                </a:cxn>
                <a:cxn ang="0">
                  <a:pos x="63" y="900"/>
                </a:cxn>
                <a:cxn ang="0">
                  <a:pos x="70" y="985"/>
                </a:cxn>
                <a:cxn ang="0">
                  <a:pos x="37" y="954"/>
                </a:cxn>
                <a:cxn ang="0">
                  <a:pos x="26" y="917"/>
                </a:cxn>
                <a:cxn ang="0">
                  <a:pos x="23" y="865"/>
                </a:cxn>
                <a:cxn ang="0">
                  <a:pos x="33" y="797"/>
                </a:cxn>
                <a:cxn ang="0">
                  <a:pos x="30" y="748"/>
                </a:cxn>
                <a:cxn ang="0">
                  <a:pos x="30" y="727"/>
                </a:cxn>
                <a:cxn ang="0">
                  <a:pos x="23" y="739"/>
                </a:cxn>
                <a:cxn ang="0">
                  <a:pos x="0" y="748"/>
                </a:cxn>
                <a:cxn ang="0">
                  <a:pos x="14" y="729"/>
                </a:cxn>
                <a:cxn ang="0">
                  <a:pos x="42" y="718"/>
                </a:cxn>
                <a:cxn ang="0">
                  <a:pos x="42" y="701"/>
                </a:cxn>
                <a:cxn ang="0">
                  <a:pos x="66" y="640"/>
                </a:cxn>
                <a:cxn ang="0">
                  <a:pos x="66" y="638"/>
                </a:cxn>
                <a:cxn ang="0">
                  <a:pos x="68" y="633"/>
                </a:cxn>
                <a:cxn ang="0">
                  <a:pos x="84" y="605"/>
                </a:cxn>
                <a:cxn ang="0">
                  <a:pos x="112" y="558"/>
                </a:cxn>
                <a:cxn ang="0">
                  <a:pos x="136" y="523"/>
                </a:cxn>
                <a:cxn ang="0">
                  <a:pos x="199" y="422"/>
                </a:cxn>
                <a:cxn ang="0">
                  <a:pos x="213" y="396"/>
                </a:cxn>
                <a:cxn ang="0">
                  <a:pos x="197" y="279"/>
                </a:cxn>
                <a:cxn ang="0">
                  <a:pos x="204" y="223"/>
                </a:cxn>
                <a:cxn ang="0">
                  <a:pos x="187" y="207"/>
                </a:cxn>
                <a:cxn ang="0">
                  <a:pos x="201" y="115"/>
                </a:cxn>
                <a:cxn ang="0">
                  <a:pos x="253" y="47"/>
                </a:cxn>
                <a:cxn ang="0">
                  <a:pos x="354" y="5"/>
                </a:cxn>
                <a:cxn ang="0">
                  <a:pos x="422" y="5"/>
                </a:cxn>
              </a:cxnLst>
              <a:rect l="0" t="0" r="r" b="b"/>
              <a:pathLst>
                <a:path w="792" h="1015">
                  <a:moveTo>
                    <a:pt x="450" y="7"/>
                  </a:moveTo>
                  <a:lnTo>
                    <a:pt x="455" y="10"/>
                  </a:lnTo>
                  <a:lnTo>
                    <a:pt x="459" y="10"/>
                  </a:lnTo>
                  <a:lnTo>
                    <a:pt x="464" y="10"/>
                  </a:lnTo>
                  <a:lnTo>
                    <a:pt x="469" y="12"/>
                  </a:lnTo>
                  <a:lnTo>
                    <a:pt x="473" y="12"/>
                  </a:lnTo>
                  <a:lnTo>
                    <a:pt x="476" y="14"/>
                  </a:lnTo>
                  <a:lnTo>
                    <a:pt x="478" y="19"/>
                  </a:lnTo>
                  <a:lnTo>
                    <a:pt x="478" y="24"/>
                  </a:lnTo>
                  <a:lnTo>
                    <a:pt x="476" y="31"/>
                  </a:lnTo>
                  <a:lnTo>
                    <a:pt x="471" y="35"/>
                  </a:lnTo>
                  <a:lnTo>
                    <a:pt x="469" y="43"/>
                  </a:lnTo>
                  <a:lnTo>
                    <a:pt x="466" y="47"/>
                  </a:lnTo>
                  <a:lnTo>
                    <a:pt x="464" y="54"/>
                  </a:lnTo>
                  <a:lnTo>
                    <a:pt x="462" y="61"/>
                  </a:lnTo>
                  <a:lnTo>
                    <a:pt x="462" y="66"/>
                  </a:lnTo>
                  <a:lnTo>
                    <a:pt x="462" y="73"/>
                  </a:lnTo>
                  <a:lnTo>
                    <a:pt x="462" y="75"/>
                  </a:lnTo>
                  <a:lnTo>
                    <a:pt x="464" y="78"/>
                  </a:lnTo>
                  <a:lnTo>
                    <a:pt x="464" y="80"/>
                  </a:lnTo>
                  <a:lnTo>
                    <a:pt x="466" y="82"/>
                  </a:lnTo>
                  <a:lnTo>
                    <a:pt x="469" y="85"/>
                  </a:lnTo>
                  <a:lnTo>
                    <a:pt x="471" y="87"/>
                  </a:lnTo>
                  <a:lnTo>
                    <a:pt x="473" y="87"/>
                  </a:lnTo>
                  <a:lnTo>
                    <a:pt x="476" y="89"/>
                  </a:lnTo>
                  <a:lnTo>
                    <a:pt x="478" y="89"/>
                  </a:lnTo>
                  <a:lnTo>
                    <a:pt x="483" y="89"/>
                  </a:lnTo>
                  <a:lnTo>
                    <a:pt x="485" y="87"/>
                  </a:lnTo>
                  <a:lnTo>
                    <a:pt x="487" y="87"/>
                  </a:lnTo>
                  <a:lnTo>
                    <a:pt x="490" y="85"/>
                  </a:lnTo>
                  <a:lnTo>
                    <a:pt x="492" y="85"/>
                  </a:lnTo>
                  <a:lnTo>
                    <a:pt x="494" y="82"/>
                  </a:lnTo>
                  <a:lnTo>
                    <a:pt x="497" y="80"/>
                  </a:lnTo>
                  <a:lnTo>
                    <a:pt x="499" y="78"/>
                  </a:lnTo>
                  <a:lnTo>
                    <a:pt x="501" y="73"/>
                  </a:lnTo>
                  <a:lnTo>
                    <a:pt x="501" y="71"/>
                  </a:lnTo>
                  <a:lnTo>
                    <a:pt x="501" y="66"/>
                  </a:lnTo>
                  <a:lnTo>
                    <a:pt x="504" y="61"/>
                  </a:lnTo>
                  <a:lnTo>
                    <a:pt x="504" y="59"/>
                  </a:lnTo>
                  <a:lnTo>
                    <a:pt x="506" y="54"/>
                  </a:lnTo>
                  <a:lnTo>
                    <a:pt x="508" y="52"/>
                  </a:lnTo>
                  <a:lnTo>
                    <a:pt x="508" y="52"/>
                  </a:lnTo>
                  <a:lnTo>
                    <a:pt x="508" y="52"/>
                  </a:lnTo>
                  <a:lnTo>
                    <a:pt x="508" y="52"/>
                  </a:lnTo>
                  <a:lnTo>
                    <a:pt x="508" y="50"/>
                  </a:lnTo>
                  <a:lnTo>
                    <a:pt x="508" y="50"/>
                  </a:lnTo>
                  <a:lnTo>
                    <a:pt x="511" y="50"/>
                  </a:lnTo>
                  <a:lnTo>
                    <a:pt x="511" y="50"/>
                  </a:lnTo>
                  <a:lnTo>
                    <a:pt x="513" y="50"/>
                  </a:lnTo>
                  <a:lnTo>
                    <a:pt x="515" y="50"/>
                  </a:lnTo>
                  <a:lnTo>
                    <a:pt x="515" y="50"/>
                  </a:lnTo>
                  <a:lnTo>
                    <a:pt x="518" y="47"/>
                  </a:lnTo>
                  <a:lnTo>
                    <a:pt x="518" y="50"/>
                  </a:lnTo>
                  <a:lnTo>
                    <a:pt x="518" y="50"/>
                  </a:lnTo>
                  <a:lnTo>
                    <a:pt x="518" y="50"/>
                  </a:lnTo>
                  <a:lnTo>
                    <a:pt x="518" y="50"/>
                  </a:lnTo>
                  <a:lnTo>
                    <a:pt x="518" y="47"/>
                  </a:lnTo>
                  <a:lnTo>
                    <a:pt x="518" y="47"/>
                  </a:lnTo>
                  <a:lnTo>
                    <a:pt x="520" y="47"/>
                  </a:lnTo>
                  <a:lnTo>
                    <a:pt x="520" y="47"/>
                  </a:lnTo>
                  <a:lnTo>
                    <a:pt x="523" y="47"/>
                  </a:lnTo>
                  <a:lnTo>
                    <a:pt x="523" y="47"/>
                  </a:lnTo>
                  <a:lnTo>
                    <a:pt x="525" y="47"/>
                  </a:lnTo>
                  <a:lnTo>
                    <a:pt x="527" y="50"/>
                  </a:lnTo>
                  <a:lnTo>
                    <a:pt x="530" y="50"/>
                  </a:lnTo>
                  <a:lnTo>
                    <a:pt x="532" y="50"/>
                  </a:lnTo>
                  <a:lnTo>
                    <a:pt x="534" y="50"/>
                  </a:lnTo>
                  <a:lnTo>
                    <a:pt x="537" y="50"/>
                  </a:lnTo>
                  <a:lnTo>
                    <a:pt x="539" y="52"/>
                  </a:lnTo>
                  <a:lnTo>
                    <a:pt x="541" y="54"/>
                  </a:lnTo>
                  <a:lnTo>
                    <a:pt x="544" y="59"/>
                  </a:lnTo>
                  <a:lnTo>
                    <a:pt x="544" y="61"/>
                  </a:lnTo>
                  <a:lnTo>
                    <a:pt x="544" y="66"/>
                  </a:lnTo>
                  <a:lnTo>
                    <a:pt x="544" y="68"/>
                  </a:lnTo>
                  <a:lnTo>
                    <a:pt x="544" y="73"/>
                  </a:lnTo>
                  <a:lnTo>
                    <a:pt x="544" y="78"/>
                  </a:lnTo>
                  <a:lnTo>
                    <a:pt x="541" y="80"/>
                  </a:lnTo>
                  <a:lnTo>
                    <a:pt x="539" y="82"/>
                  </a:lnTo>
                  <a:lnTo>
                    <a:pt x="537" y="85"/>
                  </a:lnTo>
                  <a:lnTo>
                    <a:pt x="534" y="87"/>
                  </a:lnTo>
                  <a:lnTo>
                    <a:pt x="532" y="89"/>
                  </a:lnTo>
                  <a:lnTo>
                    <a:pt x="530" y="92"/>
                  </a:lnTo>
                  <a:lnTo>
                    <a:pt x="527" y="94"/>
                  </a:lnTo>
                  <a:lnTo>
                    <a:pt x="523" y="94"/>
                  </a:lnTo>
                  <a:lnTo>
                    <a:pt x="518" y="96"/>
                  </a:lnTo>
                  <a:lnTo>
                    <a:pt x="513" y="101"/>
                  </a:lnTo>
                  <a:lnTo>
                    <a:pt x="508" y="106"/>
                  </a:lnTo>
                  <a:lnTo>
                    <a:pt x="504" y="111"/>
                  </a:lnTo>
                  <a:lnTo>
                    <a:pt x="499" y="115"/>
                  </a:lnTo>
                  <a:lnTo>
                    <a:pt x="497" y="122"/>
                  </a:lnTo>
                  <a:lnTo>
                    <a:pt x="494" y="129"/>
                  </a:lnTo>
                  <a:lnTo>
                    <a:pt x="494" y="134"/>
                  </a:lnTo>
                  <a:lnTo>
                    <a:pt x="494" y="143"/>
                  </a:lnTo>
                  <a:lnTo>
                    <a:pt x="499" y="150"/>
                  </a:lnTo>
                  <a:lnTo>
                    <a:pt x="504" y="160"/>
                  </a:lnTo>
                  <a:lnTo>
                    <a:pt x="508" y="167"/>
                  </a:lnTo>
                  <a:lnTo>
                    <a:pt x="513" y="174"/>
                  </a:lnTo>
                  <a:lnTo>
                    <a:pt x="515" y="181"/>
                  </a:lnTo>
                  <a:lnTo>
                    <a:pt x="518" y="190"/>
                  </a:lnTo>
                  <a:lnTo>
                    <a:pt x="515" y="197"/>
                  </a:lnTo>
                  <a:lnTo>
                    <a:pt x="513" y="207"/>
                  </a:lnTo>
                  <a:lnTo>
                    <a:pt x="508" y="214"/>
                  </a:lnTo>
                  <a:lnTo>
                    <a:pt x="504" y="221"/>
                  </a:lnTo>
                  <a:lnTo>
                    <a:pt x="499" y="228"/>
                  </a:lnTo>
                  <a:lnTo>
                    <a:pt x="492" y="232"/>
                  </a:lnTo>
                  <a:lnTo>
                    <a:pt x="487" y="237"/>
                  </a:lnTo>
                  <a:lnTo>
                    <a:pt x="480" y="242"/>
                  </a:lnTo>
                  <a:lnTo>
                    <a:pt x="471" y="244"/>
                  </a:lnTo>
                  <a:lnTo>
                    <a:pt x="459" y="244"/>
                  </a:lnTo>
                  <a:lnTo>
                    <a:pt x="448" y="244"/>
                  </a:lnTo>
                  <a:lnTo>
                    <a:pt x="436" y="246"/>
                  </a:lnTo>
                  <a:lnTo>
                    <a:pt x="424" y="249"/>
                  </a:lnTo>
                  <a:lnTo>
                    <a:pt x="412" y="251"/>
                  </a:lnTo>
                  <a:lnTo>
                    <a:pt x="403" y="253"/>
                  </a:lnTo>
                  <a:lnTo>
                    <a:pt x="389" y="256"/>
                  </a:lnTo>
                  <a:lnTo>
                    <a:pt x="377" y="258"/>
                  </a:lnTo>
                  <a:lnTo>
                    <a:pt x="368" y="258"/>
                  </a:lnTo>
                  <a:lnTo>
                    <a:pt x="358" y="258"/>
                  </a:lnTo>
                  <a:lnTo>
                    <a:pt x="349" y="258"/>
                  </a:lnTo>
                  <a:lnTo>
                    <a:pt x="340" y="261"/>
                  </a:lnTo>
                  <a:lnTo>
                    <a:pt x="330" y="261"/>
                  </a:lnTo>
                  <a:lnTo>
                    <a:pt x="321" y="263"/>
                  </a:lnTo>
                  <a:lnTo>
                    <a:pt x="312" y="268"/>
                  </a:lnTo>
                  <a:lnTo>
                    <a:pt x="305" y="272"/>
                  </a:lnTo>
                  <a:lnTo>
                    <a:pt x="295" y="282"/>
                  </a:lnTo>
                  <a:lnTo>
                    <a:pt x="286" y="291"/>
                  </a:lnTo>
                  <a:lnTo>
                    <a:pt x="279" y="300"/>
                  </a:lnTo>
                  <a:lnTo>
                    <a:pt x="272" y="312"/>
                  </a:lnTo>
                  <a:lnTo>
                    <a:pt x="262" y="336"/>
                  </a:lnTo>
                  <a:lnTo>
                    <a:pt x="255" y="359"/>
                  </a:lnTo>
                  <a:lnTo>
                    <a:pt x="246" y="382"/>
                  </a:lnTo>
                  <a:lnTo>
                    <a:pt x="239" y="408"/>
                  </a:lnTo>
                  <a:lnTo>
                    <a:pt x="234" y="418"/>
                  </a:lnTo>
                  <a:lnTo>
                    <a:pt x="227" y="429"/>
                  </a:lnTo>
                  <a:lnTo>
                    <a:pt x="220" y="441"/>
                  </a:lnTo>
                  <a:lnTo>
                    <a:pt x="213" y="450"/>
                  </a:lnTo>
                  <a:lnTo>
                    <a:pt x="208" y="457"/>
                  </a:lnTo>
                  <a:lnTo>
                    <a:pt x="201" y="462"/>
                  </a:lnTo>
                  <a:lnTo>
                    <a:pt x="197" y="469"/>
                  </a:lnTo>
                  <a:lnTo>
                    <a:pt x="192" y="474"/>
                  </a:lnTo>
                  <a:lnTo>
                    <a:pt x="187" y="481"/>
                  </a:lnTo>
                  <a:lnTo>
                    <a:pt x="183" y="488"/>
                  </a:lnTo>
                  <a:lnTo>
                    <a:pt x="180" y="495"/>
                  </a:lnTo>
                  <a:lnTo>
                    <a:pt x="178" y="502"/>
                  </a:lnTo>
                  <a:lnTo>
                    <a:pt x="178" y="502"/>
                  </a:lnTo>
                  <a:lnTo>
                    <a:pt x="180" y="502"/>
                  </a:lnTo>
                  <a:lnTo>
                    <a:pt x="180" y="504"/>
                  </a:lnTo>
                  <a:lnTo>
                    <a:pt x="180" y="504"/>
                  </a:lnTo>
                  <a:lnTo>
                    <a:pt x="180" y="504"/>
                  </a:lnTo>
                  <a:lnTo>
                    <a:pt x="183" y="504"/>
                  </a:lnTo>
                  <a:lnTo>
                    <a:pt x="183" y="504"/>
                  </a:lnTo>
                  <a:lnTo>
                    <a:pt x="183" y="504"/>
                  </a:lnTo>
                  <a:lnTo>
                    <a:pt x="192" y="490"/>
                  </a:lnTo>
                  <a:lnTo>
                    <a:pt x="204" y="474"/>
                  </a:lnTo>
                  <a:lnTo>
                    <a:pt x="213" y="460"/>
                  </a:lnTo>
                  <a:lnTo>
                    <a:pt x="223" y="446"/>
                  </a:lnTo>
                  <a:lnTo>
                    <a:pt x="232" y="432"/>
                  </a:lnTo>
                  <a:lnTo>
                    <a:pt x="241" y="415"/>
                  </a:lnTo>
                  <a:lnTo>
                    <a:pt x="248" y="399"/>
                  </a:lnTo>
                  <a:lnTo>
                    <a:pt x="258" y="385"/>
                  </a:lnTo>
                  <a:lnTo>
                    <a:pt x="258" y="385"/>
                  </a:lnTo>
                  <a:lnTo>
                    <a:pt x="262" y="385"/>
                  </a:lnTo>
                  <a:lnTo>
                    <a:pt x="262" y="385"/>
                  </a:lnTo>
                  <a:lnTo>
                    <a:pt x="265" y="394"/>
                  </a:lnTo>
                  <a:lnTo>
                    <a:pt x="272" y="403"/>
                  </a:lnTo>
                  <a:lnTo>
                    <a:pt x="276" y="413"/>
                  </a:lnTo>
                  <a:lnTo>
                    <a:pt x="283" y="422"/>
                  </a:lnTo>
                  <a:lnTo>
                    <a:pt x="290" y="432"/>
                  </a:lnTo>
                  <a:lnTo>
                    <a:pt x="298" y="439"/>
                  </a:lnTo>
                  <a:lnTo>
                    <a:pt x="307" y="448"/>
                  </a:lnTo>
                  <a:lnTo>
                    <a:pt x="316" y="453"/>
                  </a:lnTo>
                  <a:lnTo>
                    <a:pt x="326" y="457"/>
                  </a:lnTo>
                  <a:lnTo>
                    <a:pt x="333" y="462"/>
                  </a:lnTo>
                  <a:lnTo>
                    <a:pt x="342" y="467"/>
                  </a:lnTo>
                  <a:lnTo>
                    <a:pt x="349" y="471"/>
                  </a:lnTo>
                  <a:lnTo>
                    <a:pt x="358" y="476"/>
                  </a:lnTo>
                  <a:lnTo>
                    <a:pt x="365" y="481"/>
                  </a:lnTo>
                  <a:lnTo>
                    <a:pt x="375" y="486"/>
                  </a:lnTo>
                  <a:lnTo>
                    <a:pt x="382" y="490"/>
                  </a:lnTo>
                  <a:lnTo>
                    <a:pt x="410" y="500"/>
                  </a:lnTo>
                  <a:lnTo>
                    <a:pt x="438" y="514"/>
                  </a:lnTo>
                  <a:lnTo>
                    <a:pt x="466" y="528"/>
                  </a:lnTo>
                  <a:lnTo>
                    <a:pt x="492" y="542"/>
                  </a:lnTo>
                  <a:lnTo>
                    <a:pt x="520" y="556"/>
                  </a:lnTo>
                  <a:lnTo>
                    <a:pt x="546" y="572"/>
                  </a:lnTo>
                  <a:lnTo>
                    <a:pt x="572" y="589"/>
                  </a:lnTo>
                  <a:lnTo>
                    <a:pt x="600" y="605"/>
                  </a:lnTo>
                  <a:lnTo>
                    <a:pt x="609" y="610"/>
                  </a:lnTo>
                  <a:lnTo>
                    <a:pt x="619" y="614"/>
                  </a:lnTo>
                  <a:lnTo>
                    <a:pt x="628" y="619"/>
                  </a:lnTo>
                  <a:lnTo>
                    <a:pt x="637" y="624"/>
                  </a:lnTo>
                  <a:lnTo>
                    <a:pt x="647" y="629"/>
                  </a:lnTo>
                  <a:lnTo>
                    <a:pt x="658" y="633"/>
                  </a:lnTo>
                  <a:lnTo>
                    <a:pt x="668" y="638"/>
                  </a:lnTo>
                  <a:lnTo>
                    <a:pt x="677" y="643"/>
                  </a:lnTo>
                  <a:lnTo>
                    <a:pt x="682" y="645"/>
                  </a:lnTo>
                  <a:lnTo>
                    <a:pt x="684" y="647"/>
                  </a:lnTo>
                  <a:lnTo>
                    <a:pt x="689" y="650"/>
                  </a:lnTo>
                  <a:lnTo>
                    <a:pt x="691" y="652"/>
                  </a:lnTo>
                  <a:lnTo>
                    <a:pt x="696" y="654"/>
                  </a:lnTo>
                  <a:lnTo>
                    <a:pt x="698" y="654"/>
                  </a:lnTo>
                  <a:lnTo>
                    <a:pt x="703" y="657"/>
                  </a:lnTo>
                  <a:lnTo>
                    <a:pt x="708" y="657"/>
                  </a:lnTo>
                  <a:lnTo>
                    <a:pt x="715" y="659"/>
                  </a:lnTo>
                  <a:lnTo>
                    <a:pt x="719" y="661"/>
                  </a:lnTo>
                  <a:lnTo>
                    <a:pt x="726" y="664"/>
                  </a:lnTo>
                  <a:lnTo>
                    <a:pt x="733" y="664"/>
                  </a:lnTo>
                  <a:lnTo>
                    <a:pt x="740" y="664"/>
                  </a:lnTo>
                  <a:lnTo>
                    <a:pt x="745" y="666"/>
                  </a:lnTo>
                  <a:lnTo>
                    <a:pt x="752" y="666"/>
                  </a:lnTo>
                  <a:lnTo>
                    <a:pt x="759" y="668"/>
                  </a:lnTo>
                  <a:lnTo>
                    <a:pt x="762" y="668"/>
                  </a:lnTo>
                  <a:lnTo>
                    <a:pt x="766" y="668"/>
                  </a:lnTo>
                  <a:lnTo>
                    <a:pt x="771" y="668"/>
                  </a:lnTo>
                  <a:lnTo>
                    <a:pt x="776" y="671"/>
                  </a:lnTo>
                  <a:lnTo>
                    <a:pt x="780" y="673"/>
                  </a:lnTo>
                  <a:lnTo>
                    <a:pt x="785" y="675"/>
                  </a:lnTo>
                  <a:lnTo>
                    <a:pt x="787" y="678"/>
                  </a:lnTo>
                  <a:lnTo>
                    <a:pt x="790" y="680"/>
                  </a:lnTo>
                  <a:lnTo>
                    <a:pt x="792" y="689"/>
                  </a:lnTo>
                  <a:lnTo>
                    <a:pt x="792" y="699"/>
                  </a:lnTo>
                  <a:lnTo>
                    <a:pt x="790" y="708"/>
                  </a:lnTo>
                  <a:lnTo>
                    <a:pt x="790" y="718"/>
                  </a:lnTo>
                  <a:lnTo>
                    <a:pt x="785" y="729"/>
                  </a:lnTo>
                  <a:lnTo>
                    <a:pt x="783" y="739"/>
                  </a:lnTo>
                  <a:lnTo>
                    <a:pt x="780" y="748"/>
                  </a:lnTo>
                  <a:lnTo>
                    <a:pt x="780" y="755"/>
                  </a:lnTo>
                  <a:lnTo>
                    <a:pt x="778" y="757"/>
                  </a:lnTo>
                  <a:lnTo>
                    <a:pt x="773" y="762"/>
                  </a:lnTo>
                  <a:lnTo>
                    <a:pt x="771" y="767"/>
                  </a:lnTo>
                  <a:lnTo>
                    <a:pt x="766" y="771"/>
                  </a:lnTo>
                  <a:lnTo>
                    <a:pt x="764" y="776"/>
                  </a:lnTo>
                  <a:lnTo>
                    <a:pt x="759" y="781"/>
                  </a:lnTo>
                  <a:lnTo>
                    <a:pt x="757" y="786"/>
                  </a:lnTo>
                  <a:lnTo>
                    <a:pt x="755" y="790"/>
                  </a:lnTo>
                  <a:lnTo>
                    <a:pt x="740" y="802"/>
                  </a:lnTo>
                  <a:lnTo>
                    <a:pt x="724" y="814"/>
                  </a:lnTo>
                  <a:lnTo>
                    <a:pt x="710" y="825"/>
                  </a:lnTo>
                  <a:lnTo>
                    <a:pt x="696" y="837"/>
                  </a:lnTo>
                  <a:lnTo>
                    <a:pt x="682" y="849"/>
                  </a:lnTo>
                  <a:lnTo>
                    <a:pt x="670" y="865"/>
                  </a:lnTo>
                  <a:lnTo>
                    <a:pt x="658" y="879"/>
                  </a:lnTo>
                  <a:lnTo>
                    <a:pt x="651" y="898"/>
                  </a:lnTo>
                  <a:lnTo>
                    <a:pt x="647" y="905"/>
                  </a:lnTo>
                  <a:lnTo>
                    <a:pt x="642" y="912"/>
                  </a:lnTo>
                  <a:lnTo>
                    <a:pt x="640" y="921"/>
                  </a:lnTo>
                  <a:lnTo>
                    <a:pt x="635" y="929"/>
                  </a:lnTo>
                  <a:lnTo>
                    <a:pt x="630" y="936"/>
                  </a:lnTo>
                  <a:lnTo>
                    <a:pt x="623" y="943"/>
                  </a:lnTo>
                  <a:lnTo>
                    <a:pt x="619" y="950"/>
                  </a:lnTo>
                  <a:lnTo>
                    <a:pt x="612" y="957"/>
                  </a:lnTo>
                  <a:lnTo>
                    <a:pt x="602" y="966"/>
                  </a:lnTo>
                  <a:lnTo>
                    <a:pt x="593" y="973"/>
                  </a:lnTo>
                  <a:lnTo>
                    <a:pt x="586" y="980"/>
                  </a:lnTo>
                  <a:lnTo>
                    <a:pt x="576" y="987"/>
                  </a:lnTo>
                  <a:lnTo>
                    <a:pt x="567" y="994"/>
                  </a:lnTo>
                  <a:lnTo>
                    <a:pt x="558" y="1001"/>
                  </a:lnTo>
                  <a:lnTo>
                    <a:pt x="548" y="1008"/>
                  </a:lnTo>
                  <a:lnTo>
                    <a:pt x="537" y="1015"/>
                  </a:lnTo>
                  <a:lnTo>
                    <a:pt x="534" y="1013"/>
                  </a:lnTo>
                  <a:lnTo>
                    <a:pt x="534" y="1008"/>
                  </a:lnTo>
                  <a:lnTo>
                    <a:pt x="530" y="1004"/>
                  </a:lnTo>
                  <a:lnTo>
                    <a:pt x="527" y="999"/>
                  </a:lnTo>
                  <a:lnTo>
                    <a:pt x="525" y="994"/>
                  </a:lnTo>
                  <a:lnTo>
                    <a:pt x="523" y="989"/>
                  </a:lnTo>
                  <a:lnTo>
                    <a:pt x="520" y="987"/>
                  </a:lnTo>
                  <a:lnTo>
                    <a:pt x="520" y="985"/>
                  </a:lnTo>
                  <a:lnTo>
                    <a:pt x="494" y="943"/>
                  </a:lnTo>
                  <a:lnTo>
                    <a:pt x="471" y="903"/>
                  </a:lnTo>
                  <a:lnTo>
                    <a:pt x="445" y="863"/>
                  </a:lnTo>
                  <a:lnTo>
                    <a:pt x="417" y="825"/>
                  </a:lnTo>
                  <a:lnTo>
                    <a:pt x="389" y="788"/>
                  </a:lnTo>
                  <a:lnTo>
                    <a:pt x="358" y="750"/>
                  </a:lnTo>
                  <a:lnTo>
                    <a:pt x="326" y="715"/>
                  </a:lnTo>
                  <a:lnTo>
                    <a:pt x="293" y="680"/>
                  </a:lnTo>
                  <a:lnTo>
                    <a:pt x="281" y="668"/>
                  </a:lnTo>
                  <a:lnTo>
                    <a:pt x="267" y="657"/>
                  </a:lnTo>
                  <a:lnTo>
                    <a:pt x="255" y="647"/>
                  </a:lnTo>
                  <a:lnTo>
                    <a:pt x="241" y="638"/>
                  </a:lnTo>
                  <a:lnTo>
                    <a:pt x="225" y="631"/>
                  </a:lnTo>
                  <a:lnTo>
                    <a:pt x="208" y="626"/>
                  </a:lnTo>
                  <a:lnTo>
                    <a:pt x="194" y="621"/>
                  </a:lnTo>
                  <a:lnTo>
                    <a:pt x="178" y="617"/>
                  </a:lnTo>
                  <a:lnTo>
                    <a:pt x="171" y="619"/>
                  </a:lnTo>
                  <a:lnTo>
                    <a:pt x="166" y="619"/>
                  </a:lnTo>
                  <a:lnTo>
                    <a:pt x="162" y="621"/>
                  </a:lnTo>
                  <a:lnTo>
                    <a:pt x="155" y="624"/>
                  </a:lnTo>
                  <a:lnTo>
                    <a:pt x="150" y="624"/>
                  </a:lnTo>
                  <a:lnTo>
                    <a:pt x="145" y="626"/>
                  </a:lnTo>
                  <a:lnTo>
                    <a:pt x="138" y="626"/>
                  </a:lnTo>
                  <a:lnTo>
                    <a:pt x="131" y="626"/>
                  </a:lnTo>
                  <a:lnTo>
                    <a:pt x="126" y="631"/>
                  </a:lnTo>
                  <a:lnTo>
                    <a:pt x="119" y="633"/>
                  </a:lnTo>
                  <a:lnTo>
                    <a:pt x="112" y="636"/>
                  </a:lnTo>
                  <a:lnTo>
                    <a:pt x="105" y="640"/>
                  </a:lnTo>
                  <a:lnTo>
                    <a:pt x="98" y="643"/>
                  </a:lnTo>
                  <a:lnTo>
                    <a:pt x="94" y="647"/>
                  </a:lnTo>
                  <a:lnTo>
                    <a:pt x="89" y="652"/>
                  </a:lnTo>
                  <a:lnTo>
                    <a:pt x="82" y="659"/>
                  </a:lnTo>
                  <a:lnTo>
                    <a:pt x="82" y="659"/>
                  </a:lnTo>
                  <a:lnTo>
                    <a:pt x="80" y="659"/>
                  </a:lnTo>
                  <a:lnTo>
                    <a:pt x="80" y="659"/>
                  </a:lnTo>
                  <a:lnTo>
                    <a:pt x="77" y="659"/>
                  </a:lnTo>
                  <a:lnTo>
                    <a:pt x="77" y="661"/>
                  </a:lnTo>
                  <a:lnTo>
                    <a:pt x="75" y="661"/>
                  </a:lnTo>
                  <a:lnTo>
                    <a:pt x="75" y="664"/>
                  </a:lnTo>
                  <a:lnTo>
                    <a:pt x="75" y="664"/>
                  </a:lnTo>
                  <a:lnTo>
                    <a:pt x="73" y="668"/>
                  </a:lnTo>
                  <a:lnTo>
                    <a:pt x="70" y="675"/>
                  </a:lnTo>
                  <a:lnTo>
                    <a:pt x="68" y="680"/>
                  </a:lnTo>
                  <a:lnTo>
                    <a:pt x="63" y="685"/>
                  </a:lnTo>
                  <a:lnTo>
                    <a:pt x="61" y="689"/>
                  </a:lnTo>
                  <a:lnTo>
                    <a:pt x="58" y="694"/>
                  </a:lnTo>
                  <a:lnTo>
                    <a:pt x="56" y="699"/>
                  </a:lnTo>
                  <a:lnTo>
                    <a:pt x="56" y="704"/>
                  </a:lnTo>
                  <a:lnTo>
                    <a:pt x="54" y="727"/>
                  </a:lnTo>
                  <a:lnTo>
                    <a:pt x="54" y="750"/>
                  </a:lnTo>
                  <a:lnTo>
                    <a:pt x="54" y="774"/>
                  </a:lnTo>
                  <a:lnTo>
                    <a:pt x="56" y="797"/>
                  </a:lnTo>
                  <a:lnTo>
                    <a:pt x="58" y="821"/>
                  </a:lnTo>
                  <a:lnTo>
                    <a:pt x="61" y="844"/>
                  </a:lnTo>
                  <a:lnTo>
                    <a:pt x="61" y="868"/>
                  </a:lnTo>
                  <a:lnTo>
                    <a:pt x="61" y="891"/>
                  </a:lnTo>
                  <a:lnTo>
                    <a:pt x="63" y="900"/>
                  </a:lnTo>
                  <a:lnTo>
                    <a:pt x="63" y="912"/>
                  </a:lnTo>
                  <a:lnTo>
                    <a:pt x="66" y="924"/>
                  </a:lnTo>
                  <a:lnTo>
                    <a:pt x="66" y="936"/>
                  </a:lnTo>
                  <a:lnTo>
                    <a:pt x="66" y="945"/>
                  </a:lnTo>
                  <a:lnTo>
                    <a:pt x="66" y="957"/>
                  </a:lnTo>
                  <a:lnTo>
                    <a:pt x="68" y="968"/>
                  </a:lnTo>
                  <a:lnTo>
                    <a:pt x="70" y="980"/>
                  </a:lnTo>
                  <a:lnTo>
                    <a:pt x="70" y="980"/>
                  </a:lnTo>
                  <a:lnTo>
                    <a:pt x="70" y="985"/>
                  </a:lnTo>
                  <a:lnTo>
                    <a:pt x="70" y="985"/>
                  </a:lnTo>
                  <a:lnTo>
                    <a:pt x="66" y="982"/>
                  </a:lnTo>
                  <a:lnTo>
                    <a:pt x="61" y="980"/>
                  </a:lnTo>
                  <a:lnTo>
                    <a:pt x="56" y="975"/>
                  </a:lnTo>
                  <a:lnTo>
                    <a:pt x="54" y="971"/>
                  </a:lnTo>
                  <a:lnTo>
                    <a:pt x="49" y="966"/>
                  </a:lnTo>
                  <a:lnTo>
                    <a:pt x="47" y="961"/>
                  </a:lnTo>
                  <a:lnTo>
                    <a:pt x="42" y="959"/>
                  </a:lnTo>
                  <a:lnTo>
                    <a:pt x="37" y="954"/>
                  </a:lnTo>
                  <a:lnTo>
                    <a:pt x="33" y="952"/>
                  </a:lnTo>
                  <a:lnTo>
                    <a:pt x="33" y="947"/>
                  </a:lnTo>
                  <a:lnTo>
                    <a:pt x="33" y="943"/>
                  </a:lnTo>
                  <a:lnTo>
                    <a:pt x="33" y="938"/>
                  </a:lnTo>
                  <a:lnTo>
                    <a:pt x="33" y="933"/>
                  </a:lnTo>
                  <a:lnTo>
                    <a:pt x="33" y="931"/>
                  </a:lnTo>
                  <a:lnTo>
                    <a:pt x="30" y="926"/>
                  </a:lnTo>
                  <a:lnTo>
                    <a:pt x="26" y="921"/>
                  </a:lnTo>
                  <a:lnTo>
                    <a:pt x="26" y="917"/>
                  </a:lnTo>
                  <a:lnTo>
                    <a:pt x="28" y="912"/>
                  </a:lnTo>
                  <a:lnTo>
                    <a:pt x="28" y="907"/>
                  </a:lnTo>
                  <a:lnTo>
                    <a:pt x="28" y="903"/>
                  </a:lnTo>
                  <a:lnTo>
                    <a:pt x="28" y="898"/>
                  </a:lnTo>
                  <a:lnTo>
                    <a:pt x="26" y="893"/>
                  </a:lnTo>
                  <a:lnTo>
                    <a:pt x="26" y="889"/>
                  </a:lnTo>
                  <a:lnTo>
                    <a:pt x="23" y="884"/>
                  </a:lnTo>
                  <a:lnTo>
                    <a:pt x="23" y="875"/>
                  </a:lnTo>
                  <a:lnTo>
                    <a:pt x="23" y="865"/>
                  </a:lnTo>
                  <a:lnTo>
                    <a:pt x="23" y="858"/>
                  </a:lnTo>
                  <a:lnTo>
                    <a:pt x="26" y="849"/>
                  </a:lnTo>
                  <a:lnTo>
                    <a:pt x="26" y="839"/>
                  </a:lnTo>
                  <a:lnTo>
                    <a:pt x="28" y="832"/>
                  </a:lnTo>
                  <a:lnTo>
                    <a:pt x="30" y="823"/>
                  </a:lnTo>
                  <a:lnTo>
                    <a:pt x="33" y="816"/>
                  </a:lnTo>
                  <a:lnTo>
                    <a:pt x="35" y="809"/>
                  </a:lnTo>
                  <a:lnTo>
                    <a:pt x="35" y="802"/>
                  </a:lnTo>
                  <a:lnTo>
                    <a:pt x="33" y="797"/>
                  </a:lnTo>
                  <a:lnTo>
                    <a:pt x="28" y="793"/>
                  </a:lnTo>
                  <a:lnTo>
                    <a:pt x="26" y="788"/>
                  </a:lnTo>
                  <a:lnTo>
                    <a:pt x="23" y="781"/>
                  </a:lnTo>
                  <a:lnTo>
                    <a:pt x="26" y="776"/>
                  </a:lnTo>
                  <a:lnTo>
                    <a:pt x="28" y="769"/>
                  </a:lnTo>
                  <a:lnTo>
                    <a:pt x="28" y="762"/>
                  </a:lnTo>
                  <a:lnTo>
                    <a:pt x="28" y="757"/>
                  </a:lnTo>
                  <a:lnTo>
                    <a:pt x="30" y="753"/>
                  </a:lnTo>
                  <a:lnTo>
                    <a:pt x="30" y="748"/>
                  </a:lnTo>
                  <a:lnTo>
                    <a:pt x="30" y="743"/>
                  </a:lnTo>
                  <a:lnTo>
                    <a:pt x="33" y="739"/>
                  </a:lnTo>
                  <a:lnTo>
                    <a:pt x="33" y="734"/>
                  </a:lnTo>
                  <a:lnTo>
                    <a:pt x="33" y="729"/>
                  </a:lnTo>
                  <a:lnTo>
                    <a:pt x="33" y="727"/>
                  </a:lnTo>
                  <a:lnTo>
                    <a:pt x="30" y="727"/>
                  </a:lnTo>
                  <a:lnTo>
                    <a:pt x="30" y="727"/>
                  </a:lnTo>
                  <a:lnTo>
                    <a:pt x="30" y="727"/>
                  </a:lnTo>
                  <a:lnTo>
                    <a:pt x="30" y="727"/>
                  </a:lnTo>
                  <a:lnTo>
                    <a:pt x="28" y="727"/>
                  </a:lnTo>
                  <a:lnTo>
                    <a:pt x="28" y="727"/>
                  </a:lnTo>
                  <a:lnTo>
                    <a:pt x="28" y="727"/>
                  </a:lnTo>
                  <a:lnTo>
                    <a:pt x="26" y="729"/>
                  </a:lnTo>
                  <a:lnTo>
                    <a:pt x="26" y="729"/>
                  </a:lnTo>
                  <a:lnTo>
                    <a:pt x="23" y="732"/>
                  </a:lnTo>
                  <a:lnTo>
                    <a:pt x="23" y="734"/>
                  </a:lnTo>
                  <a:lnTo>
                    <a:pt x="23" y="736"/>
                  </a:lnTo>
                  <a:lnTo>
                    <a:pt x="23" y="739"/>
                  </a:lnTo>
                  <a:lnTo>
                    <a:pt x="23" y="741"/>
                  </a:lnTo>
                  <a:lnTo>
                    <a:pt x="21" y="743"/>
                  </a:lnTo>
                  <a:lnTo>
                    <a:pt x="21" y="743"/>
                  </a:lnTo>
                  <a:lnTo>
                    <a:pt x="2" y="750"/>
                  </a:lnTo>
                  <a:lnTo>
                    <a:pt x="2" y="750"/>
                  </a:lnTo>
                  <a:lnTo>
                    <a:pt x="0" y="750"/>
                  </a:lnTo>
                  <a:lnTo>
                    <a:pt x="0" y="750"/>
                  </a:lnTo>
                  <a:lnTo>
                    <a:pt x="0" y="750"/>
                  </a:lnTo>
                  <a:lnTo>
                    <a:pt x="0" y="748"/>
                  </a:lnTo>
                  <a:lnTo>
                    <a:pt x="0" y="748"/>
                  </a:lnTo>
                  <a:lnTo>
                    <a:pt x="0" y="748"/>
                  </a:lnTo>
                  <a:lnTo>
                    <a:pt x="0" y="746"/>
                  </a:lnTo>
                  <a:lnTo>
                    <a:pt x="0" y="746"/>
                  </a:lnTo>
                  <a:lnTo>
                    <a:pt x="5" y="746"/>
                  </a:lnTo>
                  <a:lnTo>
                    <a:pt x="7" y="741"/>
                  </a:lnTo>
                  <a:lnTo>
                    <a:pt x="9" y="739"/>
                  </a:lnTo>
                  <a:lnTo>
                    <a:pt x="12" y="734"/>
                  </a:lnTo>
                  <a:lnTo>
                    <a:pt x="14" y="729"/>
                  </a:lnTo>
                  <a:lnTo>
                    <a:pt x="16" y="727"/>
                  </a:lnTo>
                  <a:lnTo>
                    <a:pt x="19" y="725"/>
                  </a:lnTo>
                  <a:lnTo>
                    <a:pt x="26" y="727"/>
                  </a:lnTo>
                  <a:lnTo>
                    <a:pt x="28" y="725"/>
                  </a:lnTo>
                  <a:lnTo>
                    <a:pt x="30" y="725"/>
                  </a:lnTo>
                  <a:lnTo>
                    <a:pt x="33" y="722"/>
                  </a:lnTo>
                  <a:lnTo>
                    <a:pt x="37" y="722"/>
                  </a:lnTo>
                  <a:lnTo>
                    <a:pt x="40" y="720"/>
                  </a:lnTo>
                  <a:lnTo>
                    <a:pt x="42" y="718"/>
                  </a:lnTo>
                  <a:lnTo>
                    <a:pt x="44" y="715"/>
                  </a:lnTo>
                  <a:lnTo>
                    <a:pt x="47" y="711"/>
                  </a:lnTo>
                  <a:lnTo>
                    <a:pt x="47" y="708"/>
                  </a:lnTo>
                  <a:lnTo>
                    <a:pt x="47" y="708"/>
                  </a:lnTo>
                  <a:lnTo>
                    <a:pt x="47" y="706"/>
                  </a:lnTo>
                  <a:lnTo>
                    <a:pt x="47" y="704"/>
                  </a:lnTo>
                  <a:lnTo>
                    <a:pt x="44" y="704"/>
                  </a:lnTo>
                  <a:lnTo>
                    <a:pt x="44" y="701"/>
                  </a:lnTo>
                  <a:lnTo>
                    <a:pt x="42" y="701"/>
                  </a:lnTo>
                  <a:lnTo>
                    <a:pt x="42" y="699"/>
                  </a:lnTo>
                  <a:lnTo>
                    <a:pt x="47" y="692"/>
                  </a:lnTo>
                  <a:lnTo>
                    <a:pt x="49" y="685"/>
                  </a:lnTo>
                  <a:lnTo>
                    <a:pt x="51" y="678"/>
                  </a:lnTo>
                  <a:lnTo>
                    <a:pt x="54" y="671"/>
                  </a:lnTo>
                  <a:lnTo>
                    <a:pt x="56" y="661"/>
                  </a:lnTo>
                  <a:lnTo>
                    <a:pt x="58" y="654"/>
                  </a:lnTo>
                  <a:lnTo>
                    <a:pt x="61" y="647"/>
                  </a:lnTo>
                  <a:lnTo>
                    <a:pt x="66" y="640"/>
                  </a:lnTo>
                  <a:lnTo>
                    <a:pt x="66" y="640"/>
                  </a:lnTo>
                  <a:lnTo>
                    <a:pt x="66" y="636"/>
                  </a:lnTo>
                  <a:lnTo>
                    <a:pt x="66" y="636"/>
                  </a:lnTo>
                  <a:lnTo>
                    <a:pt x="66" y="636"/>
                  </a:lnTo>
                  <a:lnTo>
                    <a:pt x="66" y="636"/>
                  </a:lnTo>
                  <a:lnTo>
                    <a:pt x="66" y="638"/>
                  </a:lnTo>
                  <a:lnTo>
                    <a:pt x="66" y="638"/>
                  </a:lnTo>
                  <a:lnTo>
                    <a:pt x="66" y="638"/>
                  </a:lnTo>
                  <a:lnTo>
                    <a:pt x="66" y="638"/>
                  </a:lnTo>
                  <a:lnTo>
                    <a:pt x="66" y="638"/>
                  </a:lnTo>
                  <a:lnTo>
                    <a:pt x="66" y="638"/>
                  </a:lnTo>
                  <a:lnTo>
                    <a:pt x="68" y="638"/>
                  </a:lnTo>
                  <a:lnTo>
                    <a:pt x="68" y="638"/>
                  </a:lnTo>
                  <a:lnTo>
                    <a:pt x="68" y="636"/>
                  </a:lnTo>
                  <a:lnTo>
                    <a:pt x="68" y="636"/>
                  </a:lnTo>
                  <a:lnTo>
                    <a:pt x="68" y="636"/>
                  </a:lnTo>
                  <a:lnTo>
                    <a:pt x="68" y="636"/>
                  </a:lnTo>
                  <a:lnTo>
                    <a:pt x="68" y="633"/>
                  </a:lnTo>
                  <a:lnTo>
                    <a:pt x="68" y="633"/>
                  </a:lnTo>
                  <a:lnTo>
                    <a:pt x="68" y="633"/>
                  </a:lnTo>
                  <a:lnTo>
                    <a:pt x="68" y="636"/>
                  </a:lnTo>
                  <a:lnTo>
                    <a:pt x="68" y="636"/>
                  </a:lnTo>
                  <a:lnTo>
                    <a:pt x="70" y="629"/>
                  </a:lnTo>
                  <a:lnTo>
                    <a:pt x="73" y="621"/>
                  </a:lnTo>
                  <a:lnTo>
                    <a:pt x="77" y="617"/>
                  </a:lnTo>
                  <a:lnTo>
                    <a:pt x="82" y="612"/>
                  </a:lnTo>
                  <a:lnTo>
                    <a:pt x="84" y="605"/>
                  </a:lnTo>
                  <a:lnTo>
                    <a:pt x="89" y="600"/>
                  </a:lnTo>
                  <a:lnTo>
                    <a:pt x="91" y="596"/>
                  </a:lnTo>
                  <a:lnTo>
                    <a:pt x="91" y="589"/>
                  </a:lnTo>
                  <a:lnTo>
                    <a:pt x="96" y="584"/>
                  </a:lnTo>
                  <a:lnTo>
                    <a:pt x="101" y="579"/>
                  </a:lnTo>
                  <a:lnTo>
                    <a:pt x="103" y="575"/>
                  </a:lnTo>
                  <a:lnTo>
                    <a:pt x="108" y="570"/>
                  </a:lnTo>
                  <a:lnTo>
                    <a:pt x="110" y="563"/>
                  </a:lnTo>
                  <a:lnTo>
                    <a:pt x="112" y="558"/>
                  </a:lnTo>
                  <a:lnTo>
                    <a:pt x="115" y="554"/>
                  </a:lnTo>
                  <a:lnTo>
                    <a:pt x="119" y="549"/>
                  </a:lnTo>
                  <a:lnTo>
                    <a:pt x="122" y="544"/>
                  </a:lnTo>
                  <a:lnTo>
                    <a:pt x="124" y="542"/>
                  </a:lnTo>
                  <a:lnTo>
                    <a:pt x="126" y="537"/>
                  </a:lnTo>
                  <a:lnTo>
                    <a:pt x="129" y="535"/>
                  </a:lnTo>
                  <a:lnTo>
                    <a:pt x="131" y="530"/>
                  </a:lnTo>
                  <a:lnTo>
                    <a:pt x="133" y="528"/>
                  </a:lnTo>
                  <a:lnTo>
                    <a:pt x="136" y="523"/>
                  </a:lnTo>
                  <a:lnTo>
                    <a:pt x="138" y="521"/>
                  </a:lnTo>
                  <a:lnTo>
                    <a:pt x="143" y="507"/>
                  </a:lnTo>
                  <a:lnTo>
                    <a:pt x="150" y="493"/>
                  </a:lnTo>
                  <a:lnTo>
                    <a:pt x="157" y="481"/>
                  </a:lnTo>
                  <a:lnTo>
                    <a:pt x="164" y="467"/>
                  </a:lnTo>
                  <a:lnTo>
                    <a:pt x="171" y="455"/>
                  </a:lnTo>
                  <a:lnTo>
                    <a:pt x="180" y="443"/>
                  </a:lnTo>
                  <a:lnTo>
                    <a:pt x="190" y="432"/>
                  </a:lnTo>
                  <a:lnTo>
                    <a:pt x="199" y="422"/>
                  </a:lnTo>
                  <a:lnTo>
                    <a:pt x="199" y="422"/>
                  </a:lnTo>
                  <a:lnTo>
                    <a:pt x="201" y="425"/>
                  </a:lnTo>
                  <a:lnTo>
                    <a:pt x="201" y="425"/>
                  </a:lnTo>
                  <a:lnTo>
                    <a:pt x="204" y="420"/>
                  </a:lnTo>
                  <a:lnTo>
                    <a:pt x="206" y="418"/>
                  </a:lnTo>
                  <a:lnTo>
                    <a:pt x="208" y="413"/>
                  </a:lnTo>
                  <a:lnTo>
                    <a:pt x="211" y="408"/>
                  </a:lnTo>
                  <a:lnTo>
                    <a:pt x="211" y="403"/>
                  </a:lnTo>
                  <a:lnTo>
                    <a:pt x="213" y="396"/>
                  </a:lnTo>
                  <a:lnTo>
                    <a:pt x="213" y="392"/>
                  </a:lnTo>
                  <a:lnTo>
                    <a:pt x="211" y="387"/>
                  </a:lnTo>
                  <a:lnTo>
                    <a:pt x="204" y="373"/>
                  </a:lnTo>
                  <a:lnTo>
                    <a:pt x="199" y="359"/>
                  </a:lnTo>
                  <a:lnTo>
                    <a:pt x="197" y="345"/>
                  </a:lnTo>
                  <a:lnTo>
                    <a:pt x="197" y="328"/>
                  </a:lnTo>
                  <a:lnTo>
                    <a:pt x="197" y="312"/>
                  </a:lnTo>
                  <a:lnTo>
                    <a:pt x="197" y="296"/>
                  </a:lnTo>
                  <a:lnTo>
                    <a:pt x="197" y="279"/>
                  </a:lnTo>
                  <a:lnTo>
                    <a:pt x="199" y="265"/>
                  </a:lnTo>
                  <a:lnTo>
                    <a:pt x="201" y="258"/>
                  </a:lnTo>
                  <a:lnTo>
                    <a:pt x="201" y="253"/>
                  </a:lnTo>
                  <a:lnTo>
                    <a:pt x="204" y="249"/>
                  </a:lnTo>
                  <a:lnTo>
                    <a:pt x="204" y="244"/>
                  </a:lnTo>
                  <a:lnTo>
                    <a:pt x="206" y="239"/>
                  </a:lnTo>
                  <a:lnTo>
                    <a:pt x="206" y="232"/>
                  </a:lnTo>
                  <a:lnTo>
                    <a:pt x="204" y="228"/>
                  </a:lnTo>
                  <a:lnTo>
                    <a:pt x="204" y="223"/>
                  </a:lnTo>
                  <a:lnTo>
                    <a:pt x="201" y="223"/>
                  </a:lnTo>
                  <a:lnTo>
                    <a:pt x="201" y="221"/>
                  </a:lnTo>
                  <a:lnTo>
                    <a:pt x="199" y="221"/>
                  </a:lnTo>
                  <a:lnTo>
                    <a:pt x="197" y="218"/>
                  </a:lnTo>
                  <a:lnTo>
                    <a:pt x="197" y="218"/>
                  </a:lnTo>
                  <a:lnTo>
                    <a:pt x="194" y="218"/>
                  </a:lnTo>
                  <a:lnTo>
                    <a:pt x="192" y="218"/>
                  </a:lnTo>
                  <a:lnTo>
                    <a:pt x="190" y="218"/>
                  </a:lnTo>
                  <a:lnTo>
                    <a:pt x="187" y="207"/>
                  </a:lnTo>
                  <a:lnTo>
                    <a:pt x="187" y="195"/>
                  </a:lnTo>
                  <a:lnTo>
                    <a:pt x="187" y="183"/>
                  </a:lnTo>
                  <a:lnTo>
                    <a:pt x="187" y="171"/>
                  </a:lnTo>
                  <a:lnTo>
                    <a:pt x="190" y="157"/>
                  </a:lnTo>
                  <a:lnTo>
                    <a:pt x="192" y="148"/>
                  </a:lnTo>
                  <a:lnTo>
                    <a:pt x="194" y="136"/>
                  </a:lnTo>
                  <a:lnTo>
                    <a:pt x="199" y="125"/>
                  </a:lnTo>
                  <a:lnTo>
                    <a:pt x="199" y="120"/>
                  </a:lnTo>
                  <a:lnTo>
                    <a:pt x="201" y="115"/>
                  </a:lnTo>
                  <a:lnTo>
                    <a:pt x="204" y="111"/>
                  </a:lnTo>
                  <a:lnTo>
                    <a:pt x="206" y="106"/>
                  </a:lnTo>
                  <a:lnTo>
                    <a:pt x="208" y="101"/>
                  </a:lnTo>
                  <a:lnTo>
                    <a:pt x="211" y="96"/>
                  </a:lnTo>
                  <a:lnTo>
                    <a:pt x="213" y="92"/>
                  </a:lnTo>
                  <a:lnTo>
                    <a:pt x="215" y="87"/>
                  </a:lnTo>
                  <a:lnTo>
                    <a:pt x="227" y="73"/>
                  </a:lnTo>
                  <a:lnTo>
                    <a:pt x="239" y="59"/>
                  </a:lnTo>
                  <a:lnTo>
                    <a:pt x="253" y="47"/>
                  </a:lnTo>
                  <a:lnTo>
                    <a:pt x="267" y="38"/>
                  </a:lnTo>
                  <a:lnTo>
                    <a:pt x="281" y="31"/>
                  </a:lnTo>
                  <a:lnTo>
                    <a:pt x="298" y="21"/>
                  </a:lnTo>
                  <a:lnTo>
                    <a:pt x="314" y="17"/>
                  </a:lnTo>
                  <a:lnTo>
                    <a:pt x="330" y="10"/>
                  </a:lnTo>
                  <a:lnTo>
                    <a:pt x="337" y="7"/>
                  </a:lnTo>
                  <a:lnTo>
                    <a:pt x="342" y="7"/>
                  </a:lnTo>
                  <a:lnTo>
                    <a:pt x="349" y="5"/>
                  </a:lnTo>
                  <a:lnTo>
                    <a:pt x="354" y="5"/>
                  </a:lnTo>
                  <a:lnTo>
                    <a:pt x="361" y="5"/>
                  </a:lnTo>
                  <a:lnTo>
                    <a:pt x="365" y="3"/>
                  </a:lnTo>
                  <a:lnTo>
                    <a:pt x="373" y="3"/>
                  </a:lnTo>
                  <a:lnTo>
                    <a:pt x="377" y="0"/>
                  </a:lnTo>
                  <a:lnTo>
                    <a:pt x="387" y="0"/>
                  </a:lnTo>
                  <a:lnTo>
                    <a:pt x="396" y="3"/>
                  </a:lnTo>
                  <a:lnTo>
                    <a:pt x="405" y="3"/>
                  </a:lnTo>
                  <a:lnTo>
                    <a:pt x="415" y="5"/>
                  </a:lnTo>
                  <a:lnTo>
                    <a:pt x="422" y="5"/>
                  </a:lnTo>
                  <a:lnTo>
                    <a:pt x="431" y="7"/>
                  </a:lnTo>
                  <a:lnTo>
                    <a:pt x="440" y="7"/>
                  </a:lnTo>
                  <a:lnTo>
                    <a:pt x="450" y="7"/>
                  </a:lnTo>
                  <a:lnTo>
                    <a:pt x="450" y="7"/>
                  </a:lnTo>
                  <a:lnTo>
                    <a:pt x="450" y="7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173" name="Freeform 69"/>
            <p:cNvSpPr>
              <a:spLocks/>
            </p:cNvSpPr>
            <p:nvPr/>
          </p:nvSpPr>
          <p:spPr bwMode="auto">
            <a:xfrm>
              <a:off x="3101" y="1257"/>
              <a:ext cx="588" cy="729"/>
            </a:xfrm>
            <a:custGeom>
              <a:avLst/>
              <a:gdLst/>
              <a:ahLst/>
              <a:cxnLst>
                <a:cxn ang="0">
                  <a:pos x="588" y="183"/>
                </a:cxn>
                <a:cxn ang="0">
                  <a:pos x="588" y="157"/>
                </a:cxn>
                <a:cxn ang="0">
                  <a:pos x="579" y="131"/>
                </a:cxn>
                <a:cxn ang="0">
                  <a:pos x="569" y="105"/>
                </a:cxn>
                <a:cxn ang="0">
                  <a:pos x="562" y="94"/>
                </a:cxn>
                <a:cxn ang="0">
                  <a:pos x="560" y="91"/>
                </a:cxn>
                <a:cxn ang="0">
                  <a:pos x="560" y="89"/>
                </a:cxn>
                <a:cxn ang="0">
                  <a:pos x="560" y="86"/>
                </a:cxn>
                <a:cxn ang="0">
                  <a:pos x="558" y="82"/>
                </a:cxn>
                <a:cxn ang="0">
                  <a:pos x="553" y="75"/>
                </a:cxn>
                <a:cxn ang="0">
                  <a:pos x="548" y="70"/>
                </a:cxn>
                <a:cxn ang="0">
                  <a:pos x="544" y="63"/>
                </a:cxn>
                <a:cxn ang="0">
                  <a:pos x="539" y="56"/>
                </a:cxn>
                <a:cxn ang="0">
                  <a:pos x="532" y="47"/>
                </a:cxn>
                <a:cxn ang="0">
                  <a:pos x="525" y="40"/>
                </a:cxn>
                <a:cxn ang="0">
                  <a:pos x="516" y="30"/>
                </a:cxn>
                <a:cxn ang="0">
                  <a:pos x="504" y="23"/>
                </a:cxn>
                <a:cxn ang="0">
                  <a:pos x="492" y="14"/>
                </a:cxn>
                <a:cxn ang="0">
                  <a:pos x="478" y="7"/>
                </a:cxn>
                <a:cxn ang="0">
                  <a:pos x="462" y="2"/>
                </a:cxn>
                <a:cxn ang="0">
                  <a:pos x="450" y="0"/>
                </a:cxn>
                <a:cxn ang="0">
                  <a:pos x="441" y="0"/>
                </a:cxn>
                <a:cxn ang="0">
                  <a:pos x="434" y="0"/>
                </a:cxn>
                <a:cxn ang="0">
                  <a:pos x="424" y="0"/>
                </a:cxn>
                <a:cxn ang="0">
                  <a:pos x="410" y="0"/>
                </a:cxn>
                <a:cxn ang="0">
                  <a:pos x="391" y="2"/>
                </a:cxn>
                <a:cxn ang="0">
                  <a:pos x="373" y="2"/>
                </a:cxn>
                <a:cxn ang="0">
                  <a:pos x="356" y="4"/>
                </a:cxn>
                <a:cxn ang="0">
                  <a:pos x="335" y="11"/>
                </a:cxn>
                <a:cxn ang="0">
                  <a:pos x="314" y="23"/>
                </a:cxn>
                <a:cxn ang="0">
                  <a:pos x="295" y="40"/>
                </a:cxn>
                <a:cxn ang="0">
                  <a:pos x="277" y="56"/>
                </a:cxn>
                <a:cxn ang="0">
                  <a:pos x="251" y="72"/>
                </a:cxn>
                <a:cxn ang="0">
                  <a:pos x="223" y="86"/>
                </a:cxn>
                <a:cxn ang="0">
                  <a:pos x="194" y="101"/>
                </a:cxn>
                <a:cxn ang="0">
                  <a:pos x="169" y="119"/>
                </a:cxn>
                <a:cxn ang="0">
                  <a:pos x="143" y="152"/>
                </a:cxn>
                <a:cxn ang="0">
                  <a:pos x="127" y="199"/>
                </a:cxn>
                <a:cxn ang="0">
                  <a:pos x="117" y="248"/>
                </a:cxn>
                <a:cxn ang="0">
                  <a:pos x="108" y="297"/>
                </a:cxn>
                <a:cxn ang="0">
                  <a:pos x="98" y="340"/>
                </a:cxn>
                <a:cxn ang="0">
                  <a:pos x="89" y="379"/>
                </a:cxn>
                <a:cxn ang="0">
                  <a:pos x="80" y="419"/>
                </a:cxn>
                <a:cxn ang="0">
                  <a:pos x="70" y="457"/>
                </a:cxn>
                <a:cxn ang="0">
                  <a:pos x="63" y="478"/>
                </a:cxn>
                <a:cxn ang="0">
                  <a:pos x="61" y="480"/>
                </a:cxn>
                <a:cxn ang="0">
                  <a:pos x="59" y="485"/>
                </a:cxn>
                <a:cxn ang="0">
                  <a:pos x="56" y="490"/>
                </a:cxn>
                <a:cxn ang="0">
                  <a:pos x="52" y="511"/>
                </a:cxn>
                <a:cxn ang="0">
                  <a:pos x="40" y="546"/>
                </a:cxn>
                <a:cxn ang="0">
                  <a:pos x="26" y="581"/>
                </a:cxn>
                <a:cxn ang="0">
                  <a:pos x="9" y="616"/>
                </a:cxn>
                <a:cxn ang="0">
                  <a:pos x="0" y="644"/>
                </a:cxn>
                <a:cxn ang="0">
                  <a:pos x="0" y="668"/>
                </a:cxn>
                <a:cxn ang="0">
                  <a:pos x="5" y="694"/>
                </a:cxn>
                <a:cxn ang="0">
                  <a:pos x="5" y="717"/>
                </a:cxn>
              </a:cxnLst>
              <a:rect l="0" t="0" r="r" b="b"/>
              <a:pathLst>
                <a:path w="588" h="729">
                  <a:moveTo>
                    <a:pt x="584" y="197"/>
                  </a:moveTo>
                  <a:lnTo>
                    <a:pt x="588" y="183"/>
                  </a:lnTo>
                  <a:lnTo>
                    <a:pt x="588" y="171"/>
                  </a:lnTo>
                  <a:lnTo>
                    <a:pt x="588" y="157"/>
                  </a:lnTo>
                  <a:lnTo>
                    <a:pt x="584" y="145"/>
                  </a:lnTo>
                  <a:lnTo>
                    <a:pt x="579" y="131"/>
                  </a:lnTo>
                  <a:lnTo>
                    <a:pt x="574" y="119"/>
                  </a:lnTo>
                  <a:lnTo>
                    <a:pt x="569" y="105"/>
                  </a:lnTo>
                  <a:lnTo>
                    <a:pt x="565" y="94"/>
                  </a:lnTo>
                  <a:lnTo>
                    <a:pt x="562" y="94"/>
                  </a:lnTo>
                  <a:lnTo>
                    <a:pt x="562" y="94"/>
                  </a:lnTo>
                  <a:lnTo>
                    <a:pt x="560" y="91"/>
                  </a:lnTo>
                  <a:lnTo>
                    <a:pt x="560" y="91"/>
                  </a:lnTo>
                  <a:lnTo>
                    <a:pt x="560" y="89"/>
                  </a:lnTo>
                  <a:lnTo>
                    <a:pt x="560" y="89"/>
                  </a:lnTo>
                  <a:lnTo>
                    <a:pt x="560" y="86"/>
                  </a:lnTo>
                  <a:lnTo>
                    <a:pt x="560" y="86"/>
                  </a:lnTo>
                  <a:lnTo>
                    <a:pt x="558" y="82"/>
                  </a:lnTo>
                  <a:lnTo>
                    <a:pt x="555" y="79"/>
                  </a:lnTo>
                  <a:lnTo>
                    <a:pt x="553" y="75"/>
                  </a:lnTo>
                  <a:lnTo>
                    <a:pt x="551" y="72"/>
                  </a:lnTo>
                  <a:lnTo>
                    <a:pt x="548" y="70"/>
                  </a:lnTo>
                  <a:lnTo>
                    <a:pt x="546" y="65"/>
                  </a:lnTo>
                  <a:lnTo>
                    <a:pt x="544" y="63"/>
                  </a:lnTo>
                  <a:lnTo>
                    <a:pt x="541" y="58"/>
                  </a:lnTo>
                  <a:lnTo>
                    <a:pt x="539" y="56"/>
                  </a:lnTo>
                  <a:lnTo>
                    <a:pt x="537" y="51"/>
                  </a:lnTo>
                  <a:lnTo>
                    <a:pt x="532" y="47"/>
                  </a:lnTo>
                  <a:lnTo>
                    <a:pt x="530" y="44"/>
                  </a:lnTo>
                  <a:lnTo>
                    <a:pt x="525" y="40"/>
                  </a:lnTo>
                  <a:lnTo>
                    <a:pt x="520" y="35"/>
                  </a:lnTo>
                  <a:lnTo>
                    <a:pt x="516" y="30"/>
                  </a:lnTo>
                  <a:lnTo>
                    <a:pt x="511" y="28"/>
                  </a:lnTo>
                  <a:lnTo>
                    <a:pt x="504" y="23"/>
                  </a:lnTo>
                  <a:lnTo>
                    <a:pt x="497" y="19"/>
                  </a:lnTo>
                  <a:lnTo>
                    <a:pt x="492" y="14"/>
                  </a:lnTo>
                  <a:lnTo>
                    <a:pt x="485" y="9"/>
                  </a:lnTo>
                  <a:lnTo>
                    <a:pt x="478" y="7"/>
                  </a:lnTo>
                  <a:lnTo>
                    <a:pt x="469" y="4"/>
                  </a:lnTo>
                  <a:lnTo>
                    <a:pt x="462" y="2"/>
                  </a:lnTo>
                  <a:lnTo>
                    <a:pt x="455" y="0"/>
                  </a:lnTo>
                  <a:lnTo>
                    <a:pt x="450" y="0"/>
                  </a:lnTo>
                  <a:lnTo>
                    <a:pt x="445" y="0"/>
                  </a:lnTo>
                  <a:lnTo>
                    <a:pt x="441" y="0"/>
                  </a:lnTo>
                  <a:lnTo>
                    <a:pt x="436" y="0"/>
                  </a:lnTo>
                  <a:lnTo>
                    <a:pt x="434" y="0"/>
                  </a:lnTo>
                  <a:lnTo>
                    <a:pt x="429" y="0"/>
                  </a:lnTo>
                  <a:lnTo>
                    <a:pt x="424" y="0"/>
                  </a:lnTo>
                  <a:lnTo>
                    <a:pt x="419" y="0"/>
                  </a:lnTo>
                  <a:lnTo>
                    <a:pt x="410" y="0"/>
                  </a:lnTo>
                  <a:lnTo>
                    <a:pt x="401" y="2"/>
                  </a:lnTo>
                  <a:lnTo>
                    <a:pt x="391" y="2"/>
                  </a:lnTo>
                  <a:lnTo>
                    <a:pt x="382" y="2"/>
                  </a:lnTo>
                  <a:lnTo>
                    <a:pt x="373" y="2"/>
                  </a:lnTo>
                  <a:lnTo>
                    <a:pt x="363" y="2"/>
                  </a:lnTo>
                  <a:lnTo>
                    <a:pt x="356" y="4"/>
                  </a:lnTo>
                  <a:lnTo>
                    <a:pt x="347" y="7"/>
                  </a:lnTo>
                  <a:lnTo>
                    <a:pt x="335" y="11"/>
                  </a:lnTo>
                  <a:lnTo>
                    <a:pt x="323" y="16"/>
                  </a:lnTo>
                  <a:lnTo>
                    <a:pt x="314" y="23"/>
                  </a:lnTo>
                  <a:lnTo>
                    <a:pt x="305" y="30"/>
                  </a:lnTo>
                  <a:lnTo>
                    <a:pt x="295" y="40"/>
                  </a:lnTo>
                  <a:lnTo>
                    <a:pt x="286" y="49"/>
                  </a:lnTo>
                  <a:lnTo>
                    <a:pt x="277" y="56"/>
                  </a:lnTo>
                  <a:lnTo>
                    <a:pt x="265" y="65"/>
                  </a:lnTo>
                  <a:lnTo>
                    <a:pt x="251" y="72"/>
                  </a:lnTo>
                  <a:lnTo>
                    <a:pt x="237" y="79"/>
                  </a:lnTo>
                  <a:lnTo>
                    <a:pt x="223" y="86"/>
                  </a:lnTo>
                  <a:lnTo>
                    <a:pt x="209" y="91"/>
                  </a:lnTo>
                  <a:lnTo>
                    <a:pt x="194" y="101"/>
                  </a:lnTo>
                  <a:lnTo>
                    <a:pt x="180" y="108"/>
                  </a:lnTo>
                  <a:lnTo>
                    <a:pt x="169" y="119"/>
                  </a:lnTo>
                  <a:lnTo>
                    <a:pt x="157" y="131"/>
                  </a:lnTo>
                  <a:lnTo>
                    <a:pt x="143" y="152"/>
                  </a:lnTo>
                  <a:lnTo>
                    <a:pt x="134" y="176"/>
                  </a:lnTo>
                  <a:lnTo>
                    <a:pt x="127" y="199"/>
                  </a:lnTo>
                  <a:lnTo>
                    <a:pt x="122" y="222"/>
                  </a:lnTo>
                  <a:lnTo>
                    <a:pt x="117" y="248"/>
                  </a:lnTo>
                  <a:lnTo>
                    <a:pt x="112" y="274"/>
                  </a:lnTo>
                  <a:lnTo>
                    <a:pt x="108" y="297"/>
                  </a:lnTo>
                  <a:lnTo>
                    <a:pt x="101" y="321"/>
                  </a:lnTo>
                  <a:lnTo>
                    <a:pt x="98" y="340"/>
                  </a:lnTo>
                  <a:lnTo>
                    <a:pt x="94" y="361"/>
                  </a:lnTo>
                  <a:lnTo>
                    <a:pt x="89" y="379"/>
                  </a:lnTo>
                  <a:lnTo>
                    <a:pt x="84" y="398"/>
                  </a:lnTo>
                  <a:lnTo>
                    <a:pt x="80" y="419"/>
                  </a:lnTo>
                  <a:lnTo>
                    <a:pt x="75" y="438"/>
                  </a:lnTo>
                  <a:lnTo>
                    <a:pt x="70" y="457"/>
                  </a:lnTo>
                  <a:lnTo>
                    <a:pt x="66" y="476"/>
                  </a:lnTo>
                  <a:lnTo>
                    <a:pt x="63" y="478"/>
                  </a:lnTo>
                  <a:lnTo>
                    <a:pt x="63" y="478"/>
                  </a:lnTo>
                  <a:lnTo>
                    <a:pt x="61" y="480"/>
                  </a:lnTo>
                  <a:lnTo>
                    <a:pt x="61" y="483"/>
                  </a:lnTo>
                  <a:lnTo>
                    <a:pt x="59" y="485"/>
                  </a:lnTo>
                  <a:lnTo>
                    <a:pt x="59" y="487"/>
                  </a:lnTo>
                  <a:lnTo>
                    <a:pt x="56" y="490"/>
                  </a:lnTo>
                  <a:lnTo>
                    <a:pt x="54" y="492"/>
                  </a:lnTo>
                  <a:lnTo>
                    <a:pt x="52" y="511"/>
                  </a:lnTo>
                  <a:lnTo>
                    <a:pt x="45" y="529"/>
                  </a:lnTo>
                  <a:lnTo>
                    <a:pt x="40" y="546"/>
                  </a:lnTo>
                  <a:lnTo>
                    <a:pt x="33" y="565"/>
                  </a:lnTo>
                  <a:lnTo>
                    <a:pt x="26" y="581"/>
                  </a:lnTo>
                  <a:lnTo>
                    <a:pt x="16" y="597"/>
                  </a:lnTo>
                  <a:lnTo>
                    <a:pt x="9" y="616"/>
                  </a:lnTo>
                  <a:lnTo>
                    <a:pt x="0" y="633"/>
                  </a:lnTo>
                  <a:lnTo>
                    <a:pt x="0" y="644"/>
                  </a:lnTo>
                  <a:lnTo>
                    <a:pt x="0" y="656"/>
                  </a:lnTo>
                  <a:lnTo>
                    <a:pt x="0" y="668"/>
                  </a:lnTo>
                  <a:lnTo>
                    <a:pt x="2" y="679"/>
                  </a:lnTo>
                  <a:lnTo>
                    <a:pt x="5" y="694"/>
                  </a:lnTo>
                  <a:lnTo>
                    <a:pt x="5" y="705"/>
                  </a:lnTo>
                  <a:lnTo>
                    <a:pt x="5" y="717"/>
                  </a:lnTo>
                  <a:lnTo>
                    <a:pt x="2" y="729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174" name="Line 70"/>
            <p:cNvSpPr>
              <a:spLocks noChangeShapeType="1"/>
            </p:cNvSpPr>
            <p:nvPr/>
          </p:nvSpPr>
          <p:spPr bwMode="auto">
            <a:xfrm>
              <a:off x="3103" y="1986"/>
              <a:ext cx="1" cy="2"/>
            </a:xfrm>
            <a:prstGeom prst="line">
              <a:avLst/>
            </a:prstGeom>
            <a:noFill/>
            <a:ln w="79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175" name="Freeform 71"/>
            <p:cNvSpPr>
              <a:spLocks/>
            </p:cNvSpPr>
            <p:nvPr/>
          </p:nvSpPr>
          <p:spPr bwMode="auto">
            <a:xfrm>
              <a:off x="3005" y="1988"/>
              <a:ext cx="98" cy="373"/>
            </a:xfrm>
            <a:custGeom>
              <a:avLst/>
              <a:gdLst/>
              <a:ahLst/>
              <a:cxnLst>
                <a:cxn ang="0">
                  <a:pos x="96" y="2"/>
                </a:cxn>
                <a:cxn ang="0">
                  <a:pos x="91" y="7"/>
                </a:cxn>
                <a:cxn ang="0">
                  <a:pos x="87" y="14"/>
                </a:cxn>
                <a:cxn ang="0">
                  <a:pos x="82" y="21"/>
                </a:cxn>
                <a:cxn ang="0">
                  <a:pos x="77" y="28"/>
                </a:cxn>
                <a:cxn ang="0">
                  <a:pos x="77" y="35"/>
                </a:cxn>
                <a:cxn ang="0">
                  <a:pos x="77" y="42"/>
                </a:cxn>
                <a:cxn ang="0">
                  <a:pos x="75" y="49"/>
                </a:cxn>
                <a:cxn ang="0">
                  <a:pos x="70" y="59"/>
                </a:cxn>
                <a:cxn ang="0">
                  <a:pos x="70" y="66"/>
                </a:cxn>
                <a:cxn ang="0">
                  <a:pos x="73" y="75"/>
                </a:cxn>
                <a:cxn ang="0">
                  <a:pos x="70" y="82"/>
                </a:cxn>
                <a:cxn ang="0">
                  <a:pos x="66" y="87"/>
                </a:cxn>
                <a:cxn ang="0">
                  <a:pos x="66" y="91"/>
                </a:cxn>
                <a:cxn ang="0">
                  <a:pos x="66" y="94"/>
                </a:cxn>
                <a:cxn ang="0">
                  <a:pos x="63" y="99"/>
                </a:cxn>
                <a:cxn ang="0">
                  <a:pos x="56" y="101"/>
                </a:cxn>
                <a:cxn ang="0">
                  <a:pos x="51" y="106"/>
                </a:cxn>
                <a:cxn ang="0">
                  <a:pos x="47" y="113"/>
                </a:cxn>
                <a:cxn ang="0">
                  <a:pos x="47" y="120"/>
                </a:cxn>
                <a:cxn ang="0">
                  <a:pos x="44" y="129"/>
                </a:cxn>
                <a:cxn ang="0">
                  <a:pos x="40" y="141"/>
                </a:cxn>
                <a:cxn ang="0">
                  <a:pos x="37" y="152"/>
                </a:cxn>
                <a:cxn ang="0">
                  <a:pos x="37" y="162"/>
                </a:cxn>
                <a:cxn ang="0">
                  <a:pos x="37" y="169"/>
                </a:cxn>
                <a:cxn ang="0">
                  <a:pos x="35" y="174"/>
                </a:cxn>
                <a:cxn ang="0">
                  <a:pos x="33" y="178"/>
                </a:cxn>
                <a:cxn ang="0">
                  <a:pos x="30" y="183"/>
                </a:cxn>
                <a:cxn ang="0">
                  <a:pos x="28" y="185"/>
                </a:cxn>
                <a:cxn ang="0">
                  <a:pos x="26" y="190"/>
                </a:cxn>
                <a:cxn ang="0">
                  <a:pos x="26" y="195"/>
                </a:cxn>
                <a:cxn ang="0">
                  <a:pos x="26" y="199"/>
                </a:cxn>
                <a:cxn ang="0">
                  <a:pos x="28" y="202"/>
                </a:cxn>
                <a:cxn ang="0">
                  <a:pos x="30" y="204"/>
                </a:cxn>
                <a:cxn ang="0">
                  <a:pos x="28" y="209"/>
                </a:cxn>
                <a:cxn ang="0">
                  <a:pos x="26" y="211"/>
                </a:cxn>
                <a:cxn ang="0">
                  <a:pos x="23" y="218"/>
                </a:cxn>
                <a:cxn ang="0">
                  <a:pos x="19" y="230"/>
                </a:cxn>
                <a:cxn ang="0">
                  <a:pos x="16" y="244"/>
                </a:cxn>
                <a:cxn ang="0">
                  <a:pos x="14" y="256"/>
                </a:cxn>
                <a:cxn ang="0">
                  <a:pos x="12" y="270"/>
                </a:cxn>
                <a:cxn ang="0">
                  <a:pos x="9" y="281"/>
                </a:cxn>
                <a:cxn ang="0">
                  <a:pos x="2" y="295"/>
                </a:cxn>
                <a:cxn ang="0">
                  <a:pos x="2" y="307"/>
                </a:cxn>
                <a:cxn ang="0">
                  <a:pos x="5" y="316"/>
                </a:cxn>
                <a:cxn ang="0">
                  <a:pos x="2" y="324"/>
                </a:cxn>
                <a:cxn ang="0">
                  <a:pos x="0" y="331"/>
                </a:cxn>
                <a:cxn ang="0">
                  <a:pos x="2" y="335"/>
                </a:cxn>
                <a:cxn ang="0">
                  <a:pos x="2" y="342"/>
                </a:cxn>
                <a:cxn ang="0">
                  <a:pos x="0" y="347"/>
                </a:cxn>
                <a:cxn ang="0">
                  <a:pos x="0" y="352"/>
                </a:cxn>
                <a:cxn ang="0">
                  <a:pos x="0" y="359"/>
                </a:cxn>
                <a:cxn ang="0">
                  <a:pos x="0" y="363"/>
                </a:cxn>
                <a:cxn ang="0">
                  <a:pos x="2" y="363"/>
                </a:cxn>
                <a:cxn ang="0">
                  <a:pos x="5" y="368"/>
                </a:cxn>
                <a:cxn ang="0">
                  <a:pos x="5" y="370"/>
                </a:cxn>
              </a:cxnLst>
              <a:rect l="0" t="0" r="r" b="b"/>
              <a:pathLst>
                <a:path w="98" h="373">
                  <a:moveTo>
                    <a:pt x="98" y="0"/>
                  </a:moveTo>
                  <a:lnTo>
                    <a:pt x="96" y="2"/>
                  </a:lnTo>
                  <a:lnTo>
                    <a:pt x="94" y="2"/>
                  </a:lnTo>
                  <a:lnTo>
                    <a:pt x="91" y="7"/>
                  </a:lnTo>
                  <a:lnTo>
                    <a:pt x="89" y="9"/>
                  </a:lnTo>
                  <a:lnTo>
                    <a:pt x="87" y="14"/>
                  </a:lnTo>
                  <a:lnTo>
                    <a:pt x="84" y="16"/>
                  </a:lnTo>
                  <a:lnTo>
                    <a:pt x="82" y="21"/>
                  </a:lnTo>
                  <a:lnTo>
                    <a:pt x="80" y="23"/>
                  </a:lnTo>
                  <a:lnTo>
                    <a:pt x="77" y="28"/>
                  </a:lnTo>
                  <a:lnTo>
                    <a:pt x="77" y="33"/>
                  </a:lnTo>
                  <a:lnTo>
                    <a:pt x="77" y="35"/>
                  </a:lnTo>
                  <a:lnTo>
                    <a:pt x="77" y="40"/>
                  </a:lnTo>
                  <a:lnTo>
                    <a:pt x="77" y="42"/>
                  </a:lnTo>
                  <a:lnTo>
                    <a:pt x="75" y="47"/>
                  </a:lnTo>
                  <a:lnTo>
                    <a:pt x="75" y="49"/>
                  </a:lnTo>
                  <a:lnTo>
                    <a:pt x="73" y="54"/>
                  </a:lnTo>
                  <a:lnTo>
                    <a:pt x="70" y="59"/>
                  </a:lnTo>
                  <a:lnTo>
                    <a:pt x="70" y="61"/>
                  </a:lnTo>
                  <a:lnTo>
                    <a:pt x="70" y="66"/>
                  </a:lnTo>
                  <a:lnTo>
                    <a:pt x="73" y="70"/>
                  </a:lnTo>
                  <a:lnTo>
                    <a:pt x="73" y="75"/>
                  </a:lnTo>
                  <a:lnTo>
                    <a:pt x="70" y="77"/>
                  </a:lnTo>
                  <a:lnTo>
                    <a:pt x="70" y="82"/>
                  </a:lnTo>
                  <a:lnTo>
                    <a:pt x="66" y="84"/>
                  </a:lnTo>
                  <a:lnTo>
                    <a:pt x="66" y="87"/>
                  </a:lnTo>
                  <a:lnTo>
                    <a:pt x="66" y="89"/>
                  </a:lnTo>
                  <a:lnTo>
                    <a:pt x="66" y="91"/>
                  </a:lnTo>
                  <a:lnTo>
                    <a:pt x="66" y="94"/>
                  </a:lnTo>
                  <a:lnTo>
                    <a:pt x="66" y="94"/>
                  </a:lnTo>
                  <a:lnTo>
                    <a:pt x="63" y="96"/>
                  </a:lnTo>
                  <a:lnTo>
                    <a:pt x="63" y="99"/>
                  </a:lnTo>
                  <a:lnTo>
                    <a:pt x="61" y="99"/>
                  </a:lnTo>
                  <a:lnTo>
                    <a:pt x="56" y="101"/>
                  </a:lnTo>
                  <a:lnTo>
                    <a:pt x="54" y="103"/>
                  </a:lnTo>
                  <a:lnTo>
                    <a:pt x="51" y="106"/>
                  </a:lnTo>
                  <a:lnTo>
                    <a:pt x="49" y="110"/>
                  </a:lnTo>
                  <a:lnTo>
                    <a:pt x="47" y="113"/>
                  </a:lnTo>
                  <a:lnTo>
                    <a:pt x="47" y="117"/>
                  </a:lnTo>
                  <a:lnTo>
                    <a:pt x="47" y="120"/>
                  </a:lnTo>
                  <a:lnTo>
                    <a:pt x="44" y="124"/>
                  </a:lnTo>
                  <a:lnTo>
                    <a:pt x="44" y="129"/>
                  </a:lnTo>
                  <a:lnTo>
                    <a:pt x="42" y="136"/>
                  </a:lnTo>
                  <a:lnTo>
                    <a:pt x="40" y="141"/>
                  </a:lnTo>
                  <a:lnTo>
                    <a:pt x="40" y="145"/>
                  </a:lnTo>
                  <a:lnTo>
                    <a:pt x="37" y="152"/>
                  </a:lnTo>
                  <a:lnTo>
                    <a:pt x="35" y="157"/>
                  </a:lnTo>
                  <a:lnTo>
                    <a:pt x="37" y="162"/>
                  </a:lnTo>
                  <a:lnTo>
                    <a:pt x="37" y="169"/>
                  </a:lnTo>
                  <a:lnTo>
                    <a:pt x="37" y="169"/>
                  </a:lnTo>
                  <a:lnTo>
                    <a:pt x="35" y="171"/>
                  </a:lnTo>
                  <a:lnTo>
                    <a:pt x="35" y="174"/>
                  </a:lnTo>
                  <a:lnTo>
                    <a:pt x="35" y="176"/>
                  </a:lnTo>
                  <a:lnTo>
                    <a:pt x="33" y="178"/>
                  </a:lnTo>
                  <a:lnTo>
                    <a:pt x="33" y="181"/>
                  </a:lnTo>
                  <a:lnTo>
                    <a:pt x="30" y="183"/>
                  </a:lnTo>
                  <a:lnTo>
                    <a:pt x="28" y="183"/>
                  </a:lnTo>
                  <a:lnTo>
                    <a:pt x="28" y="185"/>
                  </a:lnTo>
                  <a:lnTo>
                    <a:pt x="26" y="188"/>
                  </a:lnTo>
                  <a:lnTo>
                    <a:pt x="26" y="190"/>
                  </a:lnTo>
                  <a:lnTo>
                    <a:pt x="26" y="192"/>
                  </a:lnTo>
                  <a:lnTo>
                    <a:pt x="26" y="195"/>
                  </a:lnTo>
                  <a:lnTo>
                    <a:pt x="26" y="197"/>
                  </a:lnTo>
                  <a:lnTo>
                    <a:pt x="26" y="199"/>
                  </a:lnTo>
                  <a:lnTo>
                    <a:pt x="26" y="202"/>
                  </a:lnTo>
                  <a:lnTo>
                    <a:pt x="28" y="202"/>
                  </a:lnTo>
                  <a:lnTo>
                    <a:pt x="30" y="204"/>
                  </a:lnTo>
                  <a:lnTo>
                    <a:pt x="30" y="204"/>
                  </a:lnTo>
                  <a:lnTo>
                    <a:pt x="28" y="206"/>
                  </a:lnTo>
                  <a:lnTo>
                    <a:pt x="28" y="209"/>
                  </a:lnTo>
                  <a:lnTo>
                    <a:pt x="26" y="209"/>
                  </a:lnTo>
                  <a:lnTo>
                    <a:pt x="26" y="211"/>
                  </a:lnTo>
                  <a:lnTo>
                    <a:pt x="26" y="213"/>
                  </a:lnTo>
                  <a:lnTo>
                    <a:pt x="23" y="218"/>
                  </a:lnTo>
                  <a:lnTo>
                    <a:pt x="21" y="225"/>
                  </a:lnTo>
                  <a:lnTo>
                    <a:pt x="19" y="230"/>
                  </a:lnTo>
                  <a:lnTo>
                    <a:pt x="19" y="237"/>
                  </a:lnTo>
                  <a:lnTo>
                    <a:pt x="16" y="244"/>
                  </a:lnTo>
                  <a:lnTo>
                    <a:pt x="16" y="249"/>
                  </a:lnTo>
                  <a:lnTo>
                    <a:pt x="14" y="256"/>
                  </a:lnTo>
                  <a:lnTo>
                    <a:pt x="9" y="260"/>
                  </a:lnTo>
                  <a:lnTo>
                    <a:pt x="12" y="270"/>
                  </a:lnTo>
                  <a:lnTo>
                    <a:pt x="12" y="277"/>
                  </a:lnTo>
                  <a:lnTo>
                    <a:pt x="9" y="281"/>
                  </a:lnTo>
                  <a:lnTo>
                    <a:pt x="5" y="288"/>
                  </a:lnTo>
                  <a:lnTo>
                    <a:pt x="2" y="295"/>
                  </a:lnTo>
                  <a:lnTo>
                    <a:pt x="2" y="300"/>
                  </a:lnTo>
                  <a:lnTo>
                    <a:pt x="2" y="307"/>
                  </a:lnTo>
                  <a:lnTo>
                    <a:pt x="5" y="314"/>
                  </a:lnTo>
                  <a:lnTo>
                    <a:pt x="5" y="316"/>
                  </a:lnTo>
                  <a:lnTo>
                    <a:pt x="2" y="321"/>
                  </a:lnTo>
                  <a:lnTo>
                    <a:pt x="2" y="324"/>
                  </a:lnTo>
                  <a:lnTo>
                    <a:pt x="0" y="326"/>
                  </a:lnTo>
                  <a:lnTo>
                    <a:pt x="0" y="331"/>
                  </a:lnTo>
                  <a:lnTo>
                    <a:pt x="0" y="333"/>
                  </a:lnTo>
                  <a:lnTo>
                    <a:pt x="2" y="335"/>
                  </a:lnTo>
                  <a:lnTo>
                    <a:pt x="5" y="340"/>
                  </a:lnTo>
                  <a:lnTo>
                    <a:pt x="2" y="342"/>
                  </a:lnTo>
                  <a:lnTo>
                    <a:pt x="0" y="345"/>
                  </a:lnTo>
                  <a:lnTo>
                    <a:pt x="0" y="347"/>
                  </a:lnTo>
                  <a:lnTo>
                    <a:pt x="0" y="349"/>
                  </a:lnTo>
                  <a:lnTo>
                    <a:pt x="0" y="352"/>
                  </a:lnTo>
                  <a:lnTo>
                    <a:pt x="0" y="354"/>
                  </a:lnTo>
                  <a:lnTo>
                    <a:pt x="0" y="359"/>
                  </a:lnTo>
                  <a:lnTo>
                    <a:pt x="0" y="361"/>
                  </a:lnTo>
                  <a:lnTo>
                    <a:pt x="0" y="363"/>
                  </a:lnTo>
                  <a:lnTo>
                    <a:pt x="2" y="363"/>
                  </a:lnTo>
                  <a:lnTo>
                    <a:pt x="2" y="363"/>
                  </a:lnTo>
                  <a:lnTo>
                    <a:pt x="2" y="366"/>
                  </a:lnTo>
                  <a:lnTo>
                    <a:pt x="5" y="368"/>
                  </a:lnTo>
                  <a:lnTo>
                    <a:pt x="5" y="368"/>
                  </a:lnTo>
                  <a:lnTo>
                    <a:pt x="5" y="370"/>
                  </a:lnTo>
                  <a:lnTo>
                    <a:pt x="5" y="373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176" name="Line 72"/>
            <p:cNvSpPr>
              <a:spLocks noChangeShapeType="1"/>
            </p:cNvSpPr>
            <p:nvPr/>
          </p:nvSpPr>
          <p:spPr bwMode="auto">
            <a:xfrm flipV="1">
              <a:off x="3010" y="2358"/>
              <a:ext cx="2" cy="3"/>
            </a:xfrm>
            <a:prstGeom prst="line">
              <a:avLst/>
            </a:prstGeom>
            <a:noFill/>
            <a:ln w="79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177" name="Freeform 73"/>
            <p:cNvSpPr>
              <a:spLocks/>
            </p:cNvSpPr>
            <p:nvPr/>
          </p:nvSpPr>
          <p:spPr bwMode="auto">
            <a:xfrm>
              <a:off x="2482" y="2140"/>
              <a:ext cx="530" cy="397"/>
            </a:xfrm>
            <a:custGeom>
              <a:avLst/>
              <a:gdLst/>
              <a:ahLst/>
              <a:cxnLst>
                <a:cxn ang="0">
                  <a:pos x="528" y="218"/>
                </a:cxn>
                <a:cxn ang="0">
                  <a:pos x="523" y="223"/>
                </a:cxn>
                <a:cxn ang="0">
                  <a:pos x="523" y="230"/>
                </a:cxn>
                <a:cxn ang="0">
                  <a:pos x="521" y="237"/>
                </a:cxn>
                <a:cxn ang="0">
                  <a:pos x="525" y="249"/>
                </a:cxn>
                <a:cxn ang="0">
                  <a:pos x="528" y="268"/>
                </a:cxn>
                <a:cxn ang="0">
                  <a:pos x="525" y="286"/>
                </a:cxn>
                <a:cxn ang="0">
                  <a:pos x="523" y="305"/>
                </a:cxn>
                <a:cxn ang="0">
                  <a:pos x="523" y="317"/>
                </a:cxn>
                <a:cxn ang="0">
                  <a:pos x="518" y="326"/>
                </a:cxn>
                <a:cxn ang="0">
                  <a:pos x="516" y="336"/>
                </a:cxn>
                <a:cxn ang="0">
                  <a:pos x="514" y="345"/>
                </a:cxn>
                <a:cxn ang="0">
                  <a:pos x="511" y="352"/>
                </a:cxn>
                <a:cxn ang="0">
                  <a:pos x="506" y="354"/>
                </a:cxn>
                <a:cxn ang="0">
                  <a:pos x="502" y="357"/>
                </a:cxn>
                <a:cxn ang="0">
                  <a:pos x="499" y="361"/>
                </a:cxn>
                <a:cxn ang="0">
                  <a:pos x="499" y="352"/>
                </a:cxn>
                <a:cxn ang="0">
                  <a:pos x="497" y="329"/>
                </a:cxn>
                <a:cxn ang="0">
                  <a:pos x="497" y="303"/>
                </a:cxn>
                <a:cxn ang="0">
                  <a:pos x="497" y="277"/>
                </a:cxn>
                <a:cxn ang="0">
                  <a:pos x="497" y="242"/>
                </a:cxn>
                <a:cxn ang="0">
                  <a:pos x="497" y="200"/>
                </a:cxn>
                <a:cxn ang="0">
                  <a:pos x="492" y="157"/>
                </a:cxn>
                <a:cxn ang="0">
                  <a:pos x="485" y="115"/>
                </a:cxn>
                <a:cxn ang="0">
                  <a:pos x="483" y="89"/>
                </a:cxn>
                <a:cxn ang="0">
                  <a:pos x="481" y="80"/>
                </a:cxn>
                <a:cxn ang="0">
                  <a:pos x="478" y="71"/>
                </a:cxn>
                <a:cxn ang="0">
                  <a:pos x="474" y="61"/>
                </a:cxn>
                <a:cxn ang="0">
                  <a:pos x="469" y="50"/>
                </a:cxn>
                <a:cxn ang="0">
                  <a:pos x="460" y="36"/>
                </a:cxn>
                <a:cxn ang="0">
                  <a:pos x="450" y="22"/>
                </a:cxn>
                <a:cxn ang="0">
                  <a:pos x="436" y="10"/>
                </a:cxn>
                <a:cxn ang="0">
                  <a:pos x="417" y="3"/>
                </a:cxn>
                <a:cxn ang="0">
                  <a:pos x="392" y="3"/>
                </a:cxn>
                <a:cxn ang="0">
                  <a:pos x="368" y="7"/>
                </a:cxn>
                <a:cxn ang="0">
                  <a:pos x="345" y="14"/>
                </a:cxn>
                <a:cxn ang="0">
                  <a:pos x="333" y="19"/>
                </a:cxn>
                <a:cxn ang="0">
                  <a:pos x="326" y="24"/>
                </a:cxn>
                <a:cxn ang="0">
                  <a:pos x="321" y="26"/>
                </a:cxn>
                <a:cxn ang="0">
                  <a:pos x="314" y="26"/>
                </a:cxn>
                <a:cxn ang="0">
                  <a:pos x="303" y="33"/>
                </a:cxn>
                <a:cxn ang="0">
                  <a:pos x="284" y="45"/>
                </a:cxn>
                <a:cxn ang="0">
                  <a:pos x="267" y="54"/>
                </a:cxn>
                <a:cxn ang="0">
                  <a:pos x="249" y="66"/>
                </a:cxn>
                <a:cxn ang="0">
                  <a:pos x="239" y="73"/>
                </a:cxn>
                <a:cxn ang="0">
                  <a:pos x="235" y="78"/>
                </a:cxn>
                <a:cxn ang="0">
                  <a:pos x="230" y="85"/>
                </a:cxn>
                <a:cxn ang="0">
                  <a:pos x="225" y="89"/>
                </a:cxn>
                <a:cxn ang="0">
                  <a:pos x="192" y="120"/>
                </a:cxn>
                <a:cxn ang="0">
                  <a:pos x="136" y="188"/>
                </a:cxn>
                <a:cxn ang="0">
                  <a:pos x="87" y="258"/>
                </a:cxn>
                <a:cxn ang="0">
                  <a:pos x="42" y="331"/>
                </a:cxn>
                <a:cxn ang="0">
                  <a:pos x="21" y="368"/>
                </a:cxn>
                <a:cxn ang="0">
                  <a:pos x="14" y="375"/>
                </a:cxn>
                <a:cxn ang="0">
                  <a:pos x="7" y="385"/>
                </a:cxn>
                <a:cxn ang="0">
                  <a:pos x="3" y="392"/>
                </a:cxn>
              </a:cxnLst>
              <a:rect l="0" t="0" r="r" b="b"/>
              <a:pathLst>
                <a:path w="530" h="397">
                  <a:moveTo>
                    <a:pt x="530" y="218"/>
                  </a:moveTo>
                  <a:lnTo>
                    <a:pt x="528" y="218"/>
                  </a:lnTo>
                  <a:lnTo>
                    <a:pt x="525" y="221"/>
                  </a:lnTo>
                  <a:lnTo>
                    <a:pt x="523" y="223"/>
                  </a:lnTo>
                  <a:lnTo>
                    <a:pt x="523" y="228"/>
                  </a:lnTo>
                  <a:lnTo>
                    <a:pt x="523" y="230"/>
                  </a:lnTo>
                  <a:lnTo>
                    <a:pt x="521" y="235"/>
                  </a:lnTo>
                  <a:lnTo>
                    <a:pt x="521" y="237"/>
                  </a:lnTo>
                  <a:lnTo>
                    <a:pt x="521" y="242"/>
                  </a:lnTo>
                  <a:lnTo>
                    <a:pt x="525" y="249"/>
                  </a:lnTo>
                  <a:lnTo>
                    <a:pt x="528" y="258"/>
                  </a:lnTo>
                  <a:lnTo>
                    <a:pt x="528" y="268"/>
                  </a:lnTo>
                  <a:lnTo>
                    <a:pt x="525" y="277"/>
                  </a:lnTo>
                  <a:lnTo>
                    <a:pt x="525" y="286"/>
                  </a:lnTo>
                  <a:lnTo>
                    <a:pt x="523" y="296"/>
                  </a:lnTo>
                  <a:lnTo>
                    <a:pt x="523" y="305"/>
                  </a:lnTo>
                  <a:lnTo>
                    <a:pt x="528" y="314"/>
                  </a:lnTo>
                  <a:lnTo>
                    <a:pt x="523" y="317"/>
                  </a:lnTo>
                  <a:lnTo>
                    <a:pt x="521" y="322"/>
                  </a:lnTo>
                  <a:lnTo>
                    <a:pt x="518" y="326"/>
                  </a:lnTo>
                  <a:lnTo>
                    <a:pt x="516" y="331"/>
                  </a:lnTo>
                  <a:lnTo>
                    <a:pt x="516" y="336"/>
                  </a:lnTo>
                  <a:lnTo>
                    <a:pt x="516" y="340"/>
                  </a:lnTo>
                  <a:lnTo>
                    <a:pt x="514" y="345"/>
                  </a:lnTo>
                  <a:lnTo>
                    <a:pt x="511" y="350"/>
                  </a:lnTo>
                  <a:lnTo>
                    <a:pt x="511" y="352"/>
                  </a:lnTo>
                  <a:lnTo>
                    <a:pt x="509" y="354"/>
                  </a:lnTo>
                  <a:lnTo>
                    <a:pt x="506" y="354"/>
                  </a:lnTo>
                  <a:lnTo>
                    <a:pt x="504" y="357"/>
                  </a:lnTo>
                  <a:lnTo>
                    <a:pt x="502" y="357"/>
                  </a:lnTo>
                  <a:lnTo>
                    <a:pt x="502" y="359"/>
                  </a:lnTo>
                  <a:lnTo>
                    <a:pt x="499" y="361"/>
                  </a:lnTo>
                  <a:lnTo>
                    <a:pt x="502" y="364"/>
                  </a:lnTo>
                  <a:lnTo>
                    <a:pt x="499" y="352"/>
                  </a:lnTo>
                  <a:lnTo>
                    <a:pt x="497" y="340"/>
                  </a:lnTo>
                  <a:lnTo>
                    <a:pt x="497" y="329"/>
                  </a:lnTo>
                  <a:lnTo>
                    <a:pt x="497" y="314"/>
                  </a:lnTo>
                  <a:lnTo>
                    <a:pt x="497" y="303"/>
                  </a:lnTo>
                  <a:lnTo>
                    <a:pt x="497" y="289"/>
                  </a:lnTo>
                  <a:lnTo>
                    <a:pt x="497" y="277"/>
                  </a:lnTo>
                  <a:lnTo>
                    <a:pt x="495" y="263"/>
                  </a:lnTo>
                  <a:lnTo>
                    <a:pt x="497" y="242"/>
                  </a:lnTo>
                  <a:lnTo>
                    <a:pt x="497" y="221"/>
                  </a:lnTo>
                  <a:lnTo>
                    <a:pt x="497" y="200"/>
                  </a:lnTo>
                  <a:lnTo>
                    <a:pt x="495" y="179"/>
                  </a:lnTo>
                  <a:lnTo>
                    <a:pt x="492" y="157"/>
                  </a:lnTo>
                  <a:lnTo>
                    <a:pt x="488" y="136"/>
                  </a:lnTo>
                  <a:lnTo>
                    <a:pt x="485" y="115"/>
                  </a:lnTo>
                  <a:lnTo>
                    <a:pt x="485" y="94"/>
                  </a:lnTo>
                  <a:lnTo>
                    <a:pt x="483" y="89"/>
                  </a:lnTo>
                  <a:lnTo>
                    <a:pt x="481" y="85"/>
                  </a:lnTo>
                  <a:lnTo>
                    <a:pt x="481" y="80"/>
                  </a:lnTo>
                  <a:lnTo>
                    <a:pt x="478" y="75"/>
                  </a:lnTo>
                  <a:lnTo>
                    <a:pt x="478" y="71"/>
                  </a:lnTo>
                  <a:lnTo>
                    <a:pt x="476" y="66"/>
                  </a:lnTo>
                  <a:lnTo>
                    <a:pt x="474" y="61"/>
                  </a:lnTo>
                  <a:lnTo>
                    <a:pt x="471" y="57"/>
                  </a:lnTo>
                  <a:lnTo>
                    <a:pt x="469" y="50"/>
                  </a:lnTo>
                  <a:lnTo>
                    <a:pt x="464" y="43"/>
                  </a:lnTo>
                  <a:lnTo>
                    <a:pt x="460" y="36"/>
                  </a:lnTo>
                  <a:lnTo>
                    <a:pt x="455" y="29"/>
                  </a:lnTo>
                  <a:lnTo>
                    <a:pt x="450" y="22"/>
                  </a:lnTo>
                  <a:lnTo>
                    <a:pt x="443" y="14"/>
                  </a:lnTo>
                  <a:lnTo>
                    <a:pt x="436" y="10"/>
                  </a:lnTo>
                  <a:lnTo>
                    <a:pt x="429" y="7"/>
                  </a:lnTo>
                  <a:lnTo>
                    <a:pt x="417" y="3"/>
                  </a:lnTo>
                  <a:lnTo>
                    <a:pt x="406" y="0"/>
                  </a:lnTo>
                  <a:lnTo>
                    <a:pt x="392" y="3"/>
                  </a:lnTo>
                  <a:lnTo>
                    <a:pt x="380" y="3"/>
                  </a:lnTo>
                  <a:lnTo>
                    <a:pt x="368" y="7"/>
                  </a:lnTo>
                  <a:lnTo>
                    <a:pt x="356" y="10"/>
                  </a:lnTo>
                  <a:lnTo>
                    <a:pt x="345" y="14"/>
                  </a:lnTo>
                  <a:lnTo>
                    <a:pt x="335" y="17"/>
                  </a:lnTo>
                  <a:lnTo>
                    <a:pt x="333" y="19"/>
                  </a:lnTo>
                  <a:lnTo>
                    <a:pt x="331" y="22"/>
                  </a:lnTo>
                  <a:lnTo>
                    <a:pt x="326" y="24"/>
                  </a:lnTo>
                  <a:lnTo>
                    <a:pt x="324" y="24"/>
                  </a:lnTo>
                  <a:lnTo>
                    <a:pt x="321" y="26"/>
                  </a:lnTo>
                  <a:lnTo>
                    <a:pt x="317" y="26"/>
                  </a:lnTo>
                  <a:lnTo>
                    <a:pt x="314" y="26"/>
                  </a:lnTo>
                  <a:lnTo>
                    <a:pt x="312" y="29"/>
                  </a:lnTo>
                  <a:lnTo>
                    <a:pt x="303" y="33"/>
                  </a:lnTo>
                  <a:lnTo>
                    <a:pt x="293" y="40"/>
                  </a:lnTo>
                  <a:lnTo>
                    <a:pt x="284" y="45"/>
                  </a:lnTo>
                  <a:lnTo>
                    <a:pt x="274" y="50"/>
                  </a:lnTo>
                  <a:lnTo>
                    <a:pt x="267" y="54"/>
                  </a:lnTo>
                  <a:lnTo>
                    <a:pt x="258" y="59"/>
                  </a:lnTo>
                  <a:lnTo>
                    <a:pt x="249" y="66"/>
                  </a:lnTo>
                  <a:lnTo>
                    <a:pt x="242" y="73"/>
                  </a:lnTo>
                  <a:lnTo>
                    <a:pt x="239" y="73"/>
                  </a:lnTo>
                  <a:lnTo>
                    <a:pt x="237" y="75"/>
                  </a:lnTo>
                  <a:lnTo>
                    <a:pt x="235" y="78"/>
                  </a:lnTo>
                  <a:lnTo>
                    <a:pt x="232" y="82"/>
                  </a:lnTo>
                  <a:lnTo>
                    <a:pt x="230" y="85"/>
                  </a:lnTo>
                  <a:lnTo>
                    <a:pt x="228" y="87"/>
                  </a:lnTo>
                  <a:lnTo>
                    <a:pt x="225" y="89"/>
                  </a:lnTo>
                  <a:lnTo>
                    <a:pt x="223" y="89"/>
                  </a:lnTo>
                  <a:lnTo>
                    <a:pt x="192" y="120"/>
                  </a:lnTo>
                  <a:lnTo>
                    <a:pt x="164" y="153"/>
                  </a:lnTo>
                  <a:lnTo>
                    <a:pt x="136" y="188"/>
                  </a:lnTo>
                  <a:lnTo>
                    <a:pt x="113" y="223"/>
                  </a:lnTo>
                  <a:lnTo>
                    <a:pt x="87" y="258"/>
                  </a:lnTo>
                  <a:lnTo>
                    <a:pt x="66" y="293"/>
                  </a:lnTo>
                  <a:lnTo>
                    <a:pt x="42" y="331"/>
                  </a:lnTo>
                  <a:lnTo>
                    <a:pt x="24" y="366"/>
                  </a:lnTo>
                  <a:lnTo>
                    <a:pt x="21" y="368"/>
                  </a:lnTo>
                  <a:lnTo>
                    <a:pt x="19" y="371"/>
                  </a:lnTo>
                  <a:lnTo>
                    <a:pt x="14" y="375"/>
                  </a:lnTo>
                  <a:lnTo>
                    <a:pt x="12" y="380"/>
                  </a:lnTo>
                  <a:lnTo>
                    <a:pt x="7" y="385"/>
                  </a:lnTo>
                  <a:lnTo>
                    <a:pt x="5" y="389"/>
                  </a:lnTo>
                  <a:lnTo>
                    <a:pt x="3" y="392"/>
                  </a:lnTo>
                  <a:lnTo>
                    <a:pt x="0" y="397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178" name="Freeform 74"/>
            <p:cNvSpPr>
              <a:spLocks/>
            </p:cNvSpPr>
            <p:nvPr/>
          </p:nvSpPr>
          <p:spPr bwMode="auto">
            <a:xfrm>
              <a:off x="3122" y="2173"/>
              <a:ext cx="24" cy="71"/>
            </a:xfrm>
            <a:custGeom>
              <a:avLst/>
              <a:gdLst/>
              <a:ahLst/>
              <a:cxnLst>
                <a:cxn ang="0">
                  <a:pos x="5" y="71"/>
                </a:cxn>
                <a:cxn ang="0">
                  <a:pos x="5" y="68"/>
                </a:cxn>
                <a:cxn ang="0">
                  <a:pos x="5" y="68"/>
                </a:cxn>
                <a:cxn ang="0">
                  <a:pos x="5" y="66"/>
                </a:cxn>
                <a:cxn ang="0">
                  <a:pos x="5" y="64"/>
                </a:cxn>
                <a:cxn ang="0">
                  <a:pos x="2" y="64"/>
                </a:cxn>
                <a:cxn ang="0">
                  <a:pos x="2" y="61"/>
                </a:cxn>
                <a:cxn ang="0">
                  <a:pos x="0" y="61"/>
                </a:cxn>
                <a:cxn ang="0">
                  <a:pos x="0" y="59"/>
                </a:cxn>
                <a:cxn ang="0">
                  <a:pos x="5" y="52"/>
                </a:cxn>
                <a:cxn ang="0">
                  <a:pos x="7" y="45"/>
                </a:cxn>
                <a:cxn ang="0">
                  <a:pos x="9" y="38"/>
                </a:cxn>
                <a:cxn ang="0">
                  <a:pos x="12" y="31"/>
                </a:cxn>
                <a:cxn ang="0">
                  <a:pos x="14" y="21"/>
                </a:cxn>
                <a:cxn ang="0">
                  <a:pos x="16" y="14"/>
                </a:cxn>
                <a:cxn ang="0">
                  <a:pos x="19" y="7"/>
                </a:cxn>
                <a:cxn ang="0">
                  <a:pos x="24" y="0"/>
                </a:cxn>
              </a:cxnLst>
              <a:rect l="0" t="0" r="r" b="b"/>
              <a:pathLst>
                <a:path w="24" h="71">
                  <a:moveTo>
                    <a:pt x="5" y="71"/>
                  </a:moveTo>
                  <a:lnTo>
                    <a:pt x="5" y="68"/>
                  </a:lnTo>
                  <a:lnTo>
                    <a:pt x="5" y="68"/>
                  </a:lnTo>
                  <a:lnTo>
                    <a:pt x="5" y="66"/>
                  </a:lnTo>
                  <a:lnTo>
                    <a:pt x="5" y="64"/>
                  </a:lnTo>
                  <a:lnTo>
                    <a:pt x="2" y="64"/>
                  </a:lnTo>
                  <a:lnTo>
                    <a:pt x="2" y="61"/>
                  </a:lnTo>
                  <a:lnTo>
                    <a:pt x="0" y="61"/>
                  </a:lnTo>
                  <a:lnTo>
                    <a:pt x="0" y="59"/>
                  </a:lnTo>
                  <a:lnTo>
                    <a:pt x="5" y="52"/>
                  </a:lnTo>
                  <a:lnTo>
                    <a:pt x="7" y="45"/>
                  </a:lnTo>
                  <a:lnTo>
                    <a:pt x="9" y="38"/>
                  </a:lnTo>
                  <a:lnTo>
                    <a:pt x="12" y="31"/>
                  </a:lnTo>
                  <a:lnTo>
                    <a:pt x="14" y="21"/>
                  </a:lnTo>
                  <a:lnTo>
                    <a:pt x="16" y="14"/>
                  </a:lnTo>
                  <a:lnTo>
                    <a:pt x="19" y="7"/>
                  </a:lnTo>
                  <a:lnTo>
                    <a:pt x="24" y="0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179" name="Line 75"/>
            <p:cNvSpPr>
              <a:spLocks noChangeShapeType="1"/>
            </p:cNvSpPr>
            <p:nvPr/>
          </p:nvSpPr>
          <p:spPr bwMode="auto">
            <a:xfrm flipV="1">
              <a:off x="3146" y="2169"/>
              <a:ext cx="1" cy="4"/>
            </a:xfrm>
            <a:prstGeom prst="line">
              <a:avLst/>
            </a:prstGeom>
            <a:noFill/>
            <a:ln w="79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180" name="Freeform 76"/>
            <p:cNvSpPr>
              <a:spLocks/>
            </p:cNvSpPr>
            <p:nvPr/>
          </p:nvSpPr>
          <p:spPr bwMode="auto">
            <a:xfrm>
              <a:off x="3146" y="2166"/>
              <a:ext cx="2" cy="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5">
                  <a:moveTo>
                    <a:pt x="0" y="3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181" name="Line 77"/>
            <p:cNvSpPr>
              <a:spLocks noChangeShapeType="1"/>
            </p:cNvSpPr>
            <p:nvPr/>
          </p:nvSpPr>
          <p:spPr bwMode="auto">
            <a:xfrm>
              <a:off x="3148" y="2166"/>
              <a:ext cx="1" cy="3"/>
            </a:xfrm>
            <a:prstGeom prst="line">
              <a:avLst/>
            </a:prstGeom>
            <a:noFill/>
            <a:ln w="79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182" name="Freeform 78"/>
            <p:cNvSpPr>
              <a:spLocks/>
            </p:cNvSpPr>
            <p:nvPr/>
          </p:nvSpPr>
          <p:spPr bwMode="auto">
            <a:xfrm>
              <a:off x="3148" y="1955"/>
              <a:ext cx="131" cy="214"/>
            </a:xfrm>
            <a:custGeom>
              <a:avLst/>
              <a:gdLst/>
              <a:ahLst/>
              <a:cxnLst>
                <a:cxn ang="0">
                  <a:pos x="0" y="214"/>
                </a:cxn>
                <a:cxn ang="0">
                  <a:pos x="2" y="207"/>
                </a:cxn>
                <a:cxn ang="0">
                  <a:pos x="5" y="199"/>
                </a:cxn>
                <a:cxn ang="0">
                  <a:pos x="9" y="195"/>
                </a:cxn>
                <a:cxn ang="0">
                  <a:pos x="14" y="190"/>
                </a:cxn>
                <a:cxn ang="0">
                  <a:pos x="16" y="183"/>
                </a:cxn>
                <a:cxn ang="0">
                  <a:pos x="21" y="178"/>
                </a:cxn>
                <a:cxn ang="0">
                  <a:pos x="23" y="174"/>
                </a:cxn>
                <a:cxn ang="0">
                  <a:pos x="23" y="167"/>
                </a:cxn>
                <a:cxn ang="0">
                  <a:pos x="28" y="162"/>
                </a:cxn>
                <a:cxn ang="0">
                  <a:pos x="33" y="157"/>
                </a:cxn>
                <a:cxn ang="0">
                  <a:pos x="35" y="153"/>
                </a:cxn>
                <a:cxn ang="0">
                  <a:pos x="40" y="148"/>
                </a:cxn>
                <a:cxn ang="0">
                  <a:pos x="42" y="141"/>
                </a:cxn>
                <a:cxn ang="0">
                  <a:pos x="44" y="136"/>
                </a:cxn>
                <a:cxn ang="0">
                  <a:pos x="47" y="132"/>
                </a:cxn>
                <a:cxn ang="0">
                  <a:pos x="51" y="127"/>
                </a:cxn>
                <a:cxn ang="0">
                  <a:pos x="54" y="122"/>
                </a:cxn>
                <a:cxn ang="0">
                  <a:pos x="56" y="120"/>
                </a:cxn>
                <a:cxn ang="0">
                  <a:pos x="58" y="115"/>
                </a:cxn>
                <a:cxn ang="0">
                  <a:pos x="61" y="113"/>
                </a:cxn>
                <a:cxn ang="0">
                  <a:pos x="63" y="108"/>
                </a:cxn>
                <a:cxn ang="0">
                  <a:pos x="65" y="106"/>
                </a:cxn>
                <a:cxn ang="0">
                  <a:pos x="68" y="101"/>
                </a:cxn>
                <a:cxn ang="0">
                  <a:pos x="70" y="99"/>
                </a:cxn>
                <a:cxn ang="0">
                  <a:pos x="75" y="85"/>
                </a:cxn>
                <a:cxn ang="0">
                  <a:pos x="82" y="71"/>
                </a:cxn>
                <a:cxn ang="0">
                  <a:pos x="89" y="59"/>
                </a:cxn>
                <a:cxn ang="0">
                  <a:pos x="96" y="45"/>
                </a:cxn>
                <a:cxn ang="0">
                  <a:pos x="103" y="33"/>
                </a:cxn>
                <a:cxn ang="0">
                  <a:pos x="112" y="21"/>
                </a:cxn>
                <a:cxn ang="0">
                  <a:pos x="122" y="10"/>
                </a:cxn>
                <a:cxn ang="0">
                  <a:pos x="131" y="0"/>
                </a:cxn>
              </a:cxnLst>
              <a:rect l="0" t="0" r="r" b="b"/>
              <a:pathLst>
                <a:path w="131" h="214">
                  <a:moveTo>
                    <a:pt x="0" y="214"/>
                  </a:moveTo>
                  <a:lnTo>
                    <a:pt x="2" y="207"/>
                  </a:lnTo>
                  <a:lnTo>
                    <a:pt x="5" y="199"/>
                  </a:lnTo>
                  <a:lnTo>
                    <a:pt x="9" y="195"/>
                  </a:lnTo>
                  <a:lnTo>
                    <a:pt x="14" y="190"/>
                  </a:lnTo>
                  <a:lnTo>
                    <a:pt x="16" y="183"/>
                  </a:lnTo>
                  <a:lnTo>
                    <a:pt x="21" y="178"/>
                  </a:lnTo>
                  <a:lnTo>
                    <a:pt x="23" y="174"/>
                  </a:lnTo>
                  <a:lnTo>
                    <a:pt x="23" y="167"/>
                  </a:lnTo>
                  <a:lnTo>
                    <a:pt x="28" y="162"/>
                  </a:lnTo>
                  <a:lnTo>
                    <a:pt x="33" y="157"/>
                  </a:lnTo>
                  <a:lnTo>
                    <a:pt x="35" y="153"/>
                  </a:lnTo>
                  <a:lnTo>
                    <a:pt x="40" y="148"/>
                  </a:lnTo>
                  <a:lnTo>
                    <a:pt x="42" y="141"/>
                  </a:lnTo>
                  <a:lnTo>
                    <a:pt x="44" y="136"/>
                  </a:lnTo>
                  <a:lnTo>
                    <a:pt x="47" y="132"/>
                  </a:lnTo>
                  <a:lnTo>
                    <a:pt x="51" y="127"/>
                  </a:lnTo>
                  <a:lnTo>
                    <a:pt x="54" y="122"/>
                  </a:lnTo>
                  <a:lnTo>
                    <a:pt x="56" y="120"/>
                  </a:lnTo>
                  <a:lnTo>
                    <a:pt x="58" y="115"/>
                  </a:lnTo>
                  <a:lnTo>
                    <a:pt x="61" y="113"/>
                  </a:lnTo>
                  <a:lnTo>
                    <a:pt x="63" y="108"/>
                  </a:lnTo>
                  <a:lnTo>
                    <a:pt x="65" y="106"/>
                  </a:lnTo>
                  <a:lnTo>
                    <a:pt x="68" y="101"/>
                  </a:lnTo>
                  <a:lnTo>
                    <a:pt x="70" y="99"/>
                  </a:lnTo>
                  <a:lnTo>
                    <a:pt x="75" y="85"/>
                  </a:lnTo>
                  <a:lnTo>
                    <a:pt x="82" y="71"/>
                  </a:lnTo>
                  <a:lnTo>
                    <a:pt x="89" y="59"/>
                  </a:lnTo>
                  <a:lnTo>
                    <a:pt x="96" y="45"/>
                  </a:lnTo>
                  <a:lnTo>
                    <a:pt x="103" y="33"/>
                  </a:lnTo>
                  <a:lnTo>
                    <a:pt x="112" y="21"/>
                  </a:lnTo>
                  <a:lnTo>
                    <a:pt x="122" y="10"/>
                  </a:lnTo>
                  <a:lnTo>
                    <a:pt x="131" y="0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183" name="Line 79"/>
            <p:cNvSpPr>
              <a:spLocks noChangeShapeType="1"/>
            </p:cNvSpPr>
            <p:nvPr/>
          </p:nvSpPr>
          <p:spPr bwMode="auto">
            <a:xfrm>
              <a:off x="3279" y="1955"/>
              <a:ext cx="2" cy="3"/>
            </a:xfrm>
            <a:prstGeom prst="line">
              <a:avLst/>
            </a:prstGeom>
            <a:noFill/>
            <a:ln w="79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184" name="Freeform 80"/>
            <p:cNvSpPr>
              <a:spLocks/>
            </p:cNvSpPr>
            <p:nvPr/>
          </p:nvSpPr>
          <p:spPr bwMode="auto">
            <a:xfrm>
              <a:off x="3267" y="1533"/>
              <a:ext cx="321" cy="425"/>
            </a:xfrm>
            <a:custGeom>
              <a:avLst/>
              <a:gdLst/>
              <a:ahLst/>
              <a:cxnLst>
                <a:cxn ang="0">
                  <a:pos x="17" y="420"/>
                </a:cxn>
                <a:cxn ang="0">
                  <a:pos x="21" y="413"/>
                </a:cxn>
                <a:cxn ang="0">
                  <a:pos x="24" y="403"/>
                </a:cxn>
                <a:cxn ang="0">
                  <a:pos x="26" y="392"/>
                </a:cxn>
                <a:cxn ang="0">
                  <a:pos x="17" y="373"/>
                </a:cxn>
                <a:cxn ang="0">
                  <a:pos x="10" y="345"/>
                </a:cxn>
                <a:cxn ang="0">
                  <a:pos x="10" y="312"/>
                </a:cxn>
                <a:cxn ang="0">
                  <a:pos x="10" y="279"/>
                </a:cxn>
                <a:cxn ang="0">
                  <a:pos x="14" y="258"/>
                </a:cxn>
                <a:cxn ang="0">
                  <a:pos x="17" y="249"/>
                </a:cxn>
                <a:cxn ang="0">
                  <a:pos x="19" y="239"/>
                </a:cxn>
                <a:cxn ang="0">
                  <a:pos x="17" y="228"/>
                </a:cxn>
                <a:cxn ang="0">
                  <a:pos x="14" y="223"/>
                </a:cxn>
                <a:cxn ang="0">
                  <a:pos x="12" y="221"/>
                </a:cxn>
                <a:cxn ang="0">
                  <a:pos x="10" y="218"/>
                </a:cxn>
                <a:cxn ang="0">
                  <a:pos x="5" y="218"/>
                </a:cxn>
                <a:cxn ang="0">
                  <a:pos x="0" y="207"/>
                </a:cxn>
                <a:cxn ang="0">
                  <a:pos x="0" y="183"/>
                </a:cxn>
                <a:cxn ang="0">
                  <a:pos x="3" y="157"/>
                </a:cxn>
                <a:cxn ang="0">
                  <a:pos x="7" y="136"/>
                </a:cxn>
                <a:cxn ang="0">
                  <a:pos x="12" y="120"/>
                </a:cxn>
                <a:cxn ang="0">
                  <a:pos x="17" y="111"/>
                </a:cxn>
                <a:cxn ang="0">
                  <a:pos x="21" y="101"/>
                </a:cxn>
                <a:cxn ang="0">
                  <a:pos x="26" y="92"/>
                </a:cxn>
                <a:cxn ang="0">
                  <a:pos x="40" y="73"/>
                </a:cxn>
                <a:cxn ang="0">
                  <a:pos x="66" y="47"/>
                </a:cxn>
                <a:cxn ang="0">
                  <a:pos x="94" y="31"/>
                </a:cxn>
                <a:cxn ang="0">
                  <a:pos x="127" y="17"/>
                </a:cxn>
                <a:cxn ang="0">
                  <a:pos x="150" y="7"/>
                </a:cxn>
                <a:cxn ang="0">
                  <a:pos x="162" y="5"/>
                </a:cxn>
                <a:cxn ang="0">
                  <a:pos x="174" y="5"/>
                </a:cxn>
                <a:cxn ang="0">
                  <a:pos x="186" y="3"/>
                </a:cxn>
                <a:cxn ang="0">
                  <a:pos x="200" y="0"/>
                </a:cxn>
                <a:cxn ang="0">
                  <a:pos x="218" y="3"/>
                </a:cxn>
                <a:cxn ang="0">
                  <a:pos x="235" y="5"/>
                </a:cxn>
                <a:cxn ang="0">
                  <a:pos x="253" y="7"/>
                </a:cxn>
                <a:cxn ang="0">
                  <a:pos x="268" y="10"/>
                </a:cxn>
                <a:cxn ang="0">
                  <a:pos x="277" y="10"/>
                </a:cxn>
                <a:cxn ang="0">
                  <a:pos x="286" y="12"/>
                </a:cxn>
                <a:cxn ang="0">
                  <a:pos x="291" y="19"/>
                </a:cxn>
                <a:cxn ang="0">
                  <a:pos x="289" y="31"/>
                </a:cxn>
                <a:cxn ang="0">
                  <a:pos x="282" y="43"/>
                </a:cxn>
                <a:cxn ang="0">
                  <a:pos x="277" y="54"/>
                </a:cxn>
                <a:cxn ang="0">
                  <a:pos x="275" y="66"/>
                </a:cxn>
                <a:cxn ang="0">
                  <a:pos x="275" y="75"/>
                </a:cxn>
                <a:cxn ang="0">
                  <a:pos x="277" y="80"/>
                </a:cxn>
                <a:cxn ang="0">
                  <a:pos x="282" y="85"/>
                </a:cxn>
                <a:cxn ang="0">
                  <a:pos x="286" y="87"/>
                </a:cxn>
                <a:cxn ang="0">
                  <a:pos x="291" y="89"/>
                </a:cxn>
                <a:cxn ang="0">
                  <a:pos x="298" y="87"/>
                </a:cxn>
                <a:cxn ang="0">
                  <a:pos x="303" y="85"/>
                </a:cxn>
                <a:cxn ang="0">
                  <a:pos x="307" y="82"/>
                </a:cxn>
                <a:cxn ang="0">
                  <a:pos x="312" y="78"/>
                </a:cxn>
                <a:cxn ang="0">
                  <a:pos x="314" y="71"/>
                </a:cxn>
                <a:cxn ang="0">
                  <a:pos x="317" y="61"/>
                </a:cxn>
                <a:cxn ang="0">
                  <a:pos x="319" y="54"/>
                </a:cxn>
              </a:cxnLst>
              <a:rect l="0" t="0" r="r" b="b"/>
              <a:pathLst>
                <a:path w="321" h="425">
                  <a:moveTo>
                    <a:pt x="14" y="425"/>
                  </a:moveTo>
                  <a:lnTo>
                    <a:pt x="17" y="420"/>
                  </a:lnTo>
                  <a:lnTo>
                    <a:pt x="19" y="418"/>
                  </a:lnTo>
                  <a:lnTo>
                    <a:pt x="21" y="413"/>
                  </a:lnTo>
                  <a:lnTo>
                    <a:pt x="24" y="408"/>
                  </a:lnTo>
                  <a:lnTo>
                    <a:pt x="24" y="403"/>
                  </a:lnTo>
                  <a:lnTo>
                    <a:pt x="26" y="396"/>
                  </a:lnTo>
                  <a:lnTo>
                    <a:pt x="26" y="392"/>
                  </a:lnTo>
                  <a:lnTo>
                    <a:pt x="24" y="387"/>
                  </a:lnTo>
                  <a:lnTo>
                    <a:pt x="17" y="373"/>
                  </a:lnTo>
                  <a:lnTo>
                    <a:pt x="12" y="359"/>
                  </a:lnTo>
                  <a:lnTo>
                    <a:pt x="10" y="345"/>
                  </a:lnTo>
                  <a:lnTo>
                    <a:pt x="10" y="328"/>
                  </a:lnTo>
                  <a:lnTo>
                    <a:pt x="10" y="312"/>
                  </a:lnTo>
                  <a:lnTo>
                    <a:pt x="10" y="296"/>
                  </a:lnTo>
                  <a:lnTo>
                    <a:pt x="10" y="279"/>
                  </a:lnTo>
                  <a:lnTo>
                    <a:pt x="12" y="265"/>
                  </a:lnTo>
                  <a:lnTo>
                    <a:pt x="14" y="258"/>
                  </a:lnTo>
                  <a:lnTo>
                    <a:pt x="14" y="253"/>
                  </a:lnTo>
                  <a:lnTo>
                    <a:pt x="17" y="249"/>
                  </a:lnTo>
                  <a:lnTo>
                    <a:pt x="17" y="244"/>
                  </a:lnTo>
                  <a:lnTo>
                    <a:pt x="19" y="239"/>
                  </a:lnTo>
                  <a:lnTo>
                    <a:pt x="19" y="232"/>
                  </a:lnTo>
                  <a:lnTo>
                    <a:pt x="17" y="228"/>
                  </a:lnTo>
                  <a:lnTo>
                    <a:pt x="17" y="223"/>
                  </a:lnTo>
                  <a:lnTo>
                    <a:pt x="14" y="223"/>
                  </a:lnTo>
                  <a:lnTo>
                    <a:pt x="14" y="221"/>
                  </a:lnTo>
                  <a:lnTo>
                    <a:pt x="12" y="221"/>
                  </a:lnTo>
                  <a:lnTo>
                    <a:pt x="10" y="218"/>
                  </a:lnTo>
                  <a:lnTo>
                    <a:pt x="10" y="218"/>
                  </a:lnTo>
                  <a:lnTo>
                    <a:pt x="7" y="218"/>
                  </a:lnTo>
                  <a:lnTo>
                    <a:pt x="5" y="218"/>
                  </a:lnTo>
                  <a:lnTo>
                    <a:pt x="3" y="218"/>
                  </a:lnTo>
                  <a:lnTo>
                    <a:pt x="0" y="207"/>
                  </a:lnTo>
                  <a:lnTo>
                    <a:pt x="0" y="195"/>
                  </a:lnTo>
                  <a:lnTo>
                    <a:pt x="0" y="183"/>
                  </a:lnTo>
                  <a:lnTo>
                    <a:pt x="0" y="171"/>
                  </a:lnTo>
                  <a:lnTo>
                    <a:pt x="3" y="157"/>
                  </a:lnTo>
                  <a:lnTo>
                    <a:pt x="5" y="148"/>
                  </a:lnTo>
                  <a:lnTo>
                    <a:pt x="7" y="136"/>
                  </a:lnTo>
                  <a:lnTo>
                    <a:pt x="12" y="125"/>
                  </a:lnTo>
                  <a:lnTo>
                    <a:pt x="12" y="120"/>
                  </a:lnTo>
                  <a:lnTo>
                    <a:pt x="14" y="115"/>
                  </a:lnTo>
                  <a:lnTo>
                    <a:pt x="17" y="111"/>
                  </a:lnTo>
                  <a:lnTo>
                    <a:pt x="19" y="106"/>
                  </a:lnTo>
                  <a:lnTo>
                    <a:pt x="21" y="101"/>
                  </a:lnTo>
                  <a:lnTo>
                    <a:pt x="24" y="96"/>
                  </a:lnTo>
                  <a:lnTo>
                    <a:pt x="26" y="92"/>
                  </a:lnTo>
                  <a:lnTo>
                    <a:pt x="28" y="87"/>
                  </a:lnTo>
                  <a:lnTo>
                    <a:pt x="40" y="73"/>
                  </a:lnTo>
                  <a:lnTo>
                    <a:pt x="52" y="59"/>
                  </a:lnTo>
                  <a:lnTo>
                    <a:pt x="66" y="47"/>
                  </a:lnTo>
                  <a:lnTo>
                    <a:pt x="80" y="38"/>
                  </a:lnTo>
                  <a:lnTo>
                    <a:pt x="94" y="31"/>
                  </a:lnTo>
                  <a:lnTo>
                    <a:pt x="111" y="21"/>
                  </a:lnTo>
                  <a:lnTo>
                    <a:pt x="127" y="17"/>
                  </a:lnTo>
                  <a:lnTo>
                    <a:pt x="143" y="10"/>
                  </a:lnTo>
                  <a:lnTo>
                    <a:pt x="150" y="7"/>
                  </a:lnTo>
                  <a:lnTo>
                    <a:pt x="155" y="7"/>
                  </a:lnTo>
                  <a:lnTo>
                    <a:pt x="162" y="5"/>
                  </a:lnTo>
                  <a:lnTo>
                    <a:pt x="167" y="5"/>
                  </a:lnTo>
                  <a:lnTo>
                    <a:pt x="174" y="5"/>
                  </a:lnTo>
                  <a:lnTo>
                    <a:pt x="178" y="3"/>
                  </a:lnTo>
                  <a:lnTo>
                    <a:pt x="186" y="3"/>
                  </a:lnTo>
                  <a:lnTo>
                    <a:pt x="190" y="0"/>
                  </a:lnTo>
                  <a:lnTo>
                    <a:pt x="200" y="0"/>
                  </a:lnTo>
                  <a:lnTo>
                    <a:pt x="209" y="3"/>
                  </a:lnTo>
                  <a:lnTo>
                    <a:pt x="218" y="3"/>
                  </a:lnTo>
                  <a:lnTo>
                    <a:pt x="228" y="5"/>
                  </a:lnTo>
                  <a:lnTo>
                    <a:pt x="235" y="5"/>
                  </a:lnTo>
                  <a:lnTo>
                    <a:pt x="244" y="7"/>
                  </a:lnTo>
                  <a:lnTo>
                    <a:pt x="253" y="7"/>
                  </a:lnTo>
                  <a:lnTo>
                    <a:pt x="263" y="7"/>
                  </a:lnTo>
                  <a:lnTo>
                    <a:pt x="268" y="10"/>
                  </a:lnTo>
                  <a:lnTo>
                    <a:pt x="272" y="10"/>
                  </a:lnTo>
                  <a:lnTo>
                    <a:pt x="277" y="10"/>
                  </a:lnTo>
                  <a:lnTo>
                    <a:pt x="282" y="12"/>
                  </a:lnTo>
                  <a:lnTo>
                    <a:pt x="286" y="12"/>
                  </a:lnTo>
                  <a:lnTo>
                    <a:pt x="289" y="14"/>
                  </a:lnTo>
                  <a:lnTo>
                    <a:pt x="291" y="19"/>
                  </a:lnTo>
                  <a:lnTo>
                    <a:pt x="291" y="24"/>
                  </a:lnTo>
                  <a:lnTo>
                    <a:pt x="289" y="31"/>
                  </a:lnTo>
                  <a:lnTo>
                    <a:pt x="284" y="35"/>
                  </a:lnTo>
                  <a:lnTo>
                    <a:pt x="282" y="43"/>
                  </a:lnTo>
                  <a:lnTo>
                    <a:pt x="279" y="47"/>
                  </a:lnTo>
                  <a:lnTo>
                    <a:pt x="277" y="54"/>
                  </a:lnTo>
                  <a:lnTo>
                    <a:pt x="275" y="61"/>
                  </a:lnTo>
                  <a:lnTo>
                    <a:pt x="275" y="66"/>
                  </a:lnTo>
                  <a:lnTo>
                    <a:pt x="275" y="73"/>
                  </a:lnTo>
                  <a:lnTo>
                    <a:pt x="275" y="75"/>
                  </a:lnTo>
                  <a:lnTo>
                    <a:pt x="277" y="78"/>
                  </a:lnTo>
                  <a:lnTo>
                    <a:pt x="277" y="80"/>
                  </a:lnTo>
                  <a:lnTo>
                    <a:pt x="279" y="82"/>
                  </a:lnTo>
                  <a:lnTo>
                    <a:pt x="282" y="85"/>
                  </a:lnTo>
                  <a:lnTo>
                    <a:pt x="284" y="87"/>
                  </a:lnTo>
                  <a:lnTo>
                    <a:pt x="286" y="87"/>
                  </a:lnTo>
                  <a:lnTo>
                    <a:pt x="289" y="89"/>
                  </a:lnTo>
                  <a:lnTo>
                    <a:pt x="291" y="89"/>
                  </a:lnTo>
                  <a:lnTo>
                    <a:pt x="296" y="89"/>
                  </a:lnTo>
                  <a:lnTo>
                    <a:pt x="298" y="87"/>
                  </a:lnTo>
                  <a:lnTo>
                    <a:pt x="300" y="87"/>
                  </a:lnTo>
                  <a:lnTo>
                    <a:pt x="303" y="85"/>
                  </a:lnTo>
                  <a:lnTo>
                    <a:pt x="305" y="85"/>
                  </a:lnTo>
                  <a:lnTo>
                    <a:pt x="307" y="82"/>
                  </a:lnTo>
                  <a:lnTo>
                    <a:pt x="310" y="80"/>
                  </a:lnTo>
                  <a:lnTo>
                    <a:pt x="312" y="78"/>
                  </a:lnTo>
                  <a:lnTo>
                    <a:pt x="314" y="73"/>
                  </a:lnTo>
                  <a:lnTo>
                    <a:pt x="314" y="71"/>
                  </a:lnTo>
                  <a:lnTo>
                    <a:pt x="314" y="66"/>
                  </a:lnTo>
                  <a:lnTo>
                    <a:pt x="317" y="61"/>
                  </a:lnTo>
                  <a:lnTo>
                    <a:pt x="317" y="59"/>
                  </a:lnTo>
                  <a:lnTo>
                    <a:pt x="319" y="54"/>
                  </a:lnTo>
                  <a:lnTo>
                    <a:pt x="321" y="52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185" name="Line 81"/>
            <p:cNvSpPr>
              <a:spLocks noChangeShapeType="1"/>
            </p:cNvSpPr>
            <p:nvPr/>
          </p:nvSpPr>
          <p:spPr bwMode="auto">
            <a:xfrm>
              <a:off x="3588" y="1585"/>
              <a:ext cx="1" cy="1"/>
            </a:xfrm>
            <a:prstGeom prst="line">
              <a:avLst/>
            </a:prstGeom>
            <a:noFill/>
            <a:ln w="79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186" name="Freeform 82"/>
            <p:cNvSpPr>
              <a:spLocks/>
            </p:cNvSpPr>
            <p:nvPr/>
          </p:nvSpPr>
          <p:spPr bwMode="auto">
            <a:xfrm>
              <a:off x="3588" y="1580"/>
              <a:ext cx="12" cy="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5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10" y="0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5">
                  <a:moveTo>
                    <a:pt x="0" y="5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10" y="0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187" name="Freeform 83"/>
            <p:cNvSpPr>
              <a:spLocks/>
            </p:cNvSpPr>
            <p:nvPr/>
          </p:nvSpPr>
          <p:spPr bwMode="auto">
            <a:xfrm>
              <a:off x="3134" y="2150"/>
              <a:ext cx="483" cy="398"/>
            </a:xfrm>
            <a:custGeom>
              <a:avLst/>
              <a:gdLst/>
              <a:ahLst/>
              <a:cxnLst>
                <a:cxn ang="0">
                  <a:pos x="480" y="396"/>
                </a:cxn>
                <a:cxn ang="0">
                  <a:pos x="476" y="387"/>
                </a:cxn>
                <a:cxn ang="0">
                  <a:pos x="471" y="377"/>
                </a:cxn>
                <a:cxn ang="0">
                  <a:pos x="466" y="370"/>
                </a:cxn>
                <a:cxn ang="0">
                  <a:pos x="440" y="326"/>
                </a:cxn>
                <a:cxn ang="0">
                  <a:pos x="391" y="246"/>
                </a:cxn>
                <a:cxn ang="0">
                  <a:pos x="335" y="171"/>
                </a:cxn>
                <a:cxn ang="0">
                  <a:pos x="272" y="98"/>
                </a:cxn>
                <a:cxn ang="0">
                  <a:pos x="227" y="51"/>
                </a:cxn>
                <a:cxn ang="0">
                  <a:pos x="201" y="30"/>
                </a:cxn>
                <a:cxn ang="0">
                  <a:pos x="171" y="14"/>
                </a:cxn>
                <a:cxn ang="0">
                  <a:pos x="140" y="4"/>
                </a:cxn>
                <a:cxn ang="0">
                  <a:pos x="117" y="2"/>
                </a:cxn>
                <a:cxn ang="0">
                  <a:pos x="108" y="4"/>
                </a:cxn>
                <a:cxn ang="0">
                  <a:pos x="96" y="7"/>
                </a:cxn>
                <a:cxn ang="0">
                  <a:pos x="84" y="9"/>
                </a:cxn>
                <a:cxn ang="0">
                  <a:pos x="72" y="14"/>
                </a:cxn>
                <a:cxn ang="0">
                  <a:pos x="58" y="19"/>
                </a:cxn>
                <a:cxn ang="0">
                  <a:pos x="44" y="26"/>
                </a:cxn>
                <a:cxn ang="0">
                  <a:pos x="35" y="35"/>
                </a:cxn>
                <a:cxn ang="0">
                  <a:pos x="28" y="42"/>
                </a:cxn>
                <a:cxn ang="0">
                  <a:pos x="26" y="42"/>
                </a:cxn>
                <a:cxn ang="0">
                  <a:pos x="23" y="44"/>
                </a:cxn>
                <a:cxn ang="0">
                  <a:pos x="21" y="47"/>
                </a:cxn>
                <a:cxn ang="0">
                  <a:pos x="19" y="51"/>
                </a:cxn>
                <a:cxn ang="0">
                  <a:pos x="14" y="63"/>
                </a:cxn>
                <a:cxn ang="0">
                  <a:pos x="7" y="72"/>
                </a:cxn>
                <a:cxn ang="0">
                  <a:pos x="2" y="82"/>
                </a:cxn>
                <a:cxn ang="0">
                  <a:pos x="0" y="110"/>
                </a:cxn>
                <a:cxn ang="0">
                  <a:pos x="0" y="157"/>
                </a:cxn>
                <a:cxn ang="0">
                  <a:pos x="4" y="204"/>
                </a:cxn>
                <a:cxn ang="0">
                  <a:pos x="7" y="251"/>
                </a:cxn>
                <a:cxn ang="0">
                  <a:pos x="9" y="283"/>
                </a:cxn>
                <a:cxn ang="0">
                  <a:pos x="12" y="307"/>
                </a:cxn>
                <a:cxn ang="0">
                  <a:pos x="12" y="328"/>
                </a:cxn>
                <a:cxn ang="0">
                  <a:pos x="14" y="351"/>
                </a:cxn>
              </a:cxnLst>
              <a:rect l="0" t="0" r="r" b="b"/>
              <a:pathLst>
                <a:path w="483" h="398">
                  <a:moveTo>
                    <a:pt x="483" y="398"/>
                  </a:moveTo>
                  <a:lnTo>
                    <a:pt x="480" y="396"/>
                  </a:lnTo>
                  <a:lnTo>
                    <a:pt x="480" y="391"/>
                  </a:lnTo>
                  <a:lnTo>
                    <a:pt x="476" y="387"/>
                  </a:lnTo>
                  <a:lnTo>
                    <a:pt x="473" y="382"/>
                  </a:lnTo>
                  <a:lnTo>
                    <a:pt x="471" y="377"/>
                  </a:lnTo>
                  <a:lnTo>
                    <a:pt x="469" y="372"/>
                  </a:lnTo>
                  <a:lnTo>
                    <a:pt x="466" y="370"/>
                  </a:lnTo>
                  <a:lnTo>
                    <a:pt x="466" y="368"/>
                  </a:lnTo>
                  <a:lnTo>
                    <a:pt x="440" y="326"/>
                  </a:lnTo>
                  <a:lnTo>
                    <a:pt x="417" y="286"/>
                  </a:lnTo>
                  <a:lnTo>
                    <a:pt x="391" y="246"/>
                  </a:lnTo>
                  <a:lnTo>
                    <a:pt x="363" y="208"/>
                  </a:lnTo>
                  <a:lnTo>
                    <a:pt x="335" y="171"/>
                  </a:lnTo>
                  <a:lnTo>
                    <a:pt x="304" y="133"/>
                  </a:lnTo>
                  <a:lnTo>
                    <a:pt x="272" y="98"/>
                  </a:lnTo>
                  <a:lnTo>
                    <a:pt x="239" y="63"/>
                  </a:lnTo>
                  <a:lnTo>
                    <a:pt x="227" y="51"/>
                  </a:lnTo>
                  <a:lnTo>
                    <a:pt x="213" y="40"/>
                  </a:lnTo>
                  <a:lnTo>
                    <a:pt x="201" y="30"/>
                  </a:lnTo>
                  <a:lnTo>
                    <a:pt x="187" y="21"/>
                  </a:lnTo>
                  <a:lnTo>
                    <a:pt x="171" y="14"/>
                  </a:lnTo>
                  <a:lnTo>
                    <a:pt x="154" y="9"/>
                  </a:lnTo>
                  <a:lnTo>
                    <a:pt x="140" y="4"/>
                  </a:lnTo>
                  <a:lnTo>
                    <a:pt x="124" y="0"/>
                  </a:lnTo>
                  <a:lnTo>
                    <a:pt x="117" y="2"/>
                  </a:lnTo>
                  <a:lnTo>
                    <a:pt x="112" y="2"/>
                  </a:lnTo>
                  <a:lnTo>
                    <a:pt x="108" y="4"/>
                  </a:lnTo>
                  <a:lnTo>
                    <a:pt x="101" y="7"/>
                  </a:lnTo>
                  <a:lnTo>
                    <a:pt x="96" y="7"/>
                  </a:lnTo>
                  <a:lnTo>
                    <a:pt x="91" y="9"/>
                  </a:lnTo>
                  <a:lnTo>
                    <a:pt x="84" y="9"/>
                  </a:lnTo>
                  <a:lnTo>
                    <a:pt x="77" y="9"/>
                  </a:lnTo>
                  <a:lnTo>
                    <a:pt x="72" y="14"/>
                  </a:lnTo>
                  <a:lnTo>
                    <a:pt x="65" y="16"/>
                  </a:lnTo>
                  <a:lnTo>
                    <a:pt x="58" y="19"/>
                  </a:lnTo>
                  <a:lnTo>
                    <a:pt x="51" y="23"/>
                  </a:lnTo>
                  <a:lnTo>
                    <a:pt x="44" y="26"/>
                  </a:lnTo>
                  <a:lnTo>
                    <a:pt x="40" y="30"/>
                  </a:lnTo>
                  <a:lnTo>
                    <a:pt x="35" y="35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3" y="42"/>
                  </a:lnTo>
                  <a:lnTo>
                    <a:pt x="23" y="44"/>
                  </a:lnTo>
                  <a:lnTo>
                    <a:pt x="21" y="44"/>
                  </a:lnTo>
                  <a:lnTo>
                    <a:pt x="21" y="47"/>
                  </a:lnTo>
                  <a:lnTo>
                    <a:pt x="21" y="47"/>
                  </a:lnTo>
                  <a:lnTo>
                    <a:pt x="19" y="51"/>
                  </a:lnTo>
                  <a:lnTo>
                    <a:pt x="16" y="58"/>
                  </a:lnTo>
                  <a:lnTo>
                    <a:pt x="14" y="63"/>
                  </a:lnTo>
                  <a:lnTo>
                    <a:pt x="9" y="68"/>
                  </a:lnTo>
                  <a:lnTo>
                    <a:pt x="7" y="72"/>
                  </a:lnTo>
                  <a:lnTo>
                    <a:pt x="4" y="77"/>
                  </a:lnTo>
                  <a:lnTo>
                    <a:pt x="2" y="82"/>
                  </a:lnTo>
                  <a:lnTo>
                    <a:pt x="2" y="87"/>
                  </a:lnTo>
                  <a:lnTo>
                    <a:pt x="0" y="110"/>
                  </a:lnTo>
                  <a:lnTo>
                    <a:pt x="0" y="133"/>
                  </a:lnTo>
                  <a:lnTo>
                    <a:pt x="0" y="157"/>
                  </a:lnTo>
                  <a:lnTo>
                    <a:pt x="2" y="180"/>
                  </a:lnTo>
                  <a:lnTo>
                    <a:pt x="4" y="204"/>
                  </a:lnTo>
                  <a:lnTo>
                    <a:pt x="7" y="227"/>
                  </a:lnTo>
                  <a:lnTo>
                    <a:pt x="7" y="251"/>
                  </a:lnTo>
                  <a:lnTo>
                    <a:pt x="7" y="274"/>
                  </a:lnTo>
                  <a:lnTo>
                    <a:pt x="9" y="283"/>
                  </a:lnTo>
                  <a:lnTo>
                    <a:pt x="9" y="295"/>
                  </a:lnTo>
                  <a:lnTo>
                    <a:pt x="12" y="307"/>
                  </a:lnTo>
                  <a:lnTo>
                    <a:pt x="12" y="319"/>
                  </a:lnTo>
                  <a:lnTo>
                    <a:pt x="12" y="328"/>
                  </a:lnTo>
                  <a:lnTo>
                    <a:pt x="12" y="340"/>
                  </a:lnTo>
                  <a:lnTo>
                    <a:pt x="14" y="351"/>
                  </a:lnTo>
                  <a:lnTo>
                    <a:pt x="16" y="363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188" name="Line 84"/>
            <p:cNvSpPr>
              <a:spLocks noChangeShapeType="1"/>
            </p:cNvSpPr>
            <p:nvPr/>
          </p:nvSpPr>
          <p:spPr bwMode="auto">
            <a:xfrm>
              <a:off x="3150" y="2513"/>
              <a:ext cx="1" cy="5"/>
            </a:xfrm>
            <a:prstGeom prst="line">
              <a:avLst/>
            </a:prstGeom>
            <a:noFill/>
            <a:ln w="79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189" name="Freeform 85"/>
            <p:cNvSpPr>
              <a:spLocks/>
            </p:cNvSpPr>
            <p:nvPr/>
          </p:nvSpPr>
          <p:spPr bwMode="auto">
            <a:xfrm>
              <a:off x="3103" y="2246"/>
              <a:ext cx="47" cy="272"/>
            </a:xfrm>
            <a:custGeom>
              <a:avLst/>
              <a:gdLst/>
              <a:ahLst/>
              <a:cxnLst>
                <a:cxn ang="0">
                  <a:pos x="47" y="272"/>
                </a:cxn>
                <a:cxn ang="0">
                  <a:pos x="43" y="269"/>
                </a:cxn>
                <a:cxn ang="0">
                  <a:pos x="38" y="267"/>
                </a:cxn>
                <a:cxn ang="0">
                  <a:pos x="33" y="262"/>
                </a:cxn>
                <a:cxn ang="0">
                  <a:pos x="31" y="258"/>
                </a:cxn>
                <a:cxn ang="0">
                  <a:pos x="26" y="253"/>
                </a:cxn>
                <a:cxn ang="0">
                  <a:pos x="24" y="248"/>
                </a:cxn>
                <a:cxn ang="0">
                  <a:pos x="19" y="246"/>
                </a:cxn>
                <a:cxn ang="0">
                  <a:pos x="14" y="241"/>
                </a:cxn>
                <a:cxn ang="0">
                  <a:pos x="10" y="239"/>
                </a:cxn>
                <a:cxn ang="0">
                  <a:pos x="10" y="234"/>
                </a:cxn>
                <a:cxn ang="0">
                  <a:pos x="10" y="230"/>
                </a:cxn>
                <a:cxn ang="0">
                  <a:pos x="10" y="225"/>
                </a:cxn>
                <a:cxn ang="0">
                  <a:pos x="10" y="220"/>
                </a:cxn>
                <a:cxn ang="0">
                  <a:pos x="10" y="218"/>
                </a:cxn>
                <a:cxn ang="0">
                  <a:pos x="7" y="213"/>
                </a:cxn>
                <a:cxn ang="0">
                  <a:pos x="3" y="208"/>
                </a:cxn>
                <a:cxn ang="0">
                  <a:pos x="3" y="204"/>
                </a:cxn>
                <a:cxn ang="0">
                  <a:pos x="5" y="199"/>
                </a:cxn>
                <a:cxn ang="0">
                  <a:pos x="5" y="194"/>
                </a:cxn>
                <a:cxn ang="0">
                  <a:pos x="5" y="190"/>
                </a:cxn>
                <a:cxn ang="0">
                  <a:pos x="5" y="185"/>
                </a:cxn>
                <a:cxn ang="0">
                  <a:pos x="3" y="180"/>
                </a:cxn>
                <a:cxn ang="0">
                  <a:pos x="3" y="176"/>
                </a:cxn>
                <a:cxn ang="0">
                  <a:pos x="0" y="171"/>
                </a:cxn>
                <a:cxn ang="0">
                  <a:pos x="0" y="162"/>
                </a:cxn>
                <a:cxn ang="0">
                  <a:pos x="0" y="152"/>
                </a:cxn>
                <a:cxn ang="0">
                  <a:pos x="0" y="145"/>
                </a:cxn>
                <a:cxn ang="0">
                  <a:pos x="3" y="136"/>
                </a:cxn>
                <a:cxn ang="0">
                  <a:pos x="3" y="126"/>
                </a:cxn>
                <a:cxn ang="0">
                  <a:pos x="5" y="119"/>
                </a:cxn>
                <a:cxn ang="0">
                  <a:pos x="7" y="110"/>
                </a:cxn>
                <a:cxn ang="0">
                  <a:pos x="10" y="103"/>
                </a:cxn>
                <a:cxn ang="0">
                  <a:pos x="12" y="96"/>
                </a:cxn>
                <a:cxn ang="0">
                  <a:pos x="12" y="89"/>
                </a:cxn>
                <a:cxn ang="0">
                  <a:pos x="10" y="84"/>
                </a:cxn>
                <a:cxn ang="0">
                  <a:pos x="5" y="80"/>
                </a:cxn>
                <a:cxn ang="0">
                  <a:pos x="3" y="75"/>
                </a:cxn>
                <a:cxn ang="0">
                  <a:pos x="0" y="68"/>
                </a:cxn>
                <a:cxn ang="0">
                  <a:pos x="3" y="63"/>
                </a:cxn>
                <a:cxn ang="0">
                  <a:pos x="5" y="56"/>
                </a:cxn>
                <a:cxn ang="0">
                  <a:pos x="5" y="49"/>
                </a:cxn>
                <a:cxn ang="0">
                  <a:pos x="5" y="44"/>
                </a:cxn>
                <a:cxn ang="0">
                  <a:pos x="7" y="40"/>
                </a:cxn>
                <a:cxn ang="0">
                  <a:pos x="7" y="35"/>
                </a:cxn>
                <a:cxn ang="0">
                  <a:pos x="7" y="30"/>
                </a:cxn>
                <a:cxn ang="0">
                  <a:pos x="10" y="26"/>
                </a:cxn>
                <a:cxn ang="0">
                  <a:pos x="10" y="21"/>
                </a:cxn>
                <a:cxn ang="0">
                  <a:pos x="10" y="16"/>
                </a:cxn>
                <a:cxn ang="0">
                  <a:pos x="10" y="14"/>
                </a:cxn>
                <a:cxn ang="0">
                  <a:pos x="12" y="12"/>
                </a:cxn>
                <a:cxn ang="0">
                  <a:pos x="12" y="9"/>
                </a:cxn>
                <a:cxn ang="0">
                  <a:pos x="14" y="7"/>
                </a:cxn>
                <a:cxn ang="0">
                  <a:pos x="17" y="5"/>
                </a:cxn>
                <a:cxn ang="0">
                  <a:pos x="19" y="2"/>
                </a:cxn>
                <a:cxn ang="0">
                  <a:pos x="21" y="0"/>
                </a:cxn>
                <a:cxn ang="0">
                  <a:pos x="21" y="0"/>
                </a:cxn>
              </a:cxnLst>
              <a:rect l="0" t="0" r="r" b="b"/>
              <a:pathLst>
                <a:path w="47" h="272">
                  <a:moveTo>
                    <a:pt x="47" y="272"/>
                  </a:moveTo>
                  <a:lnTo>
                    <a:pt x="43" y="269"/>
                  </a:lnTo>
                  <a:lnTo>
                    <a:pt x="38" y="267"/>
                  </a:lnTo>
                  <a:lnTo>
                    <a:pt x="33" y="262"/>
                  </a:lnTo>
                  <a:lnTo>
                    <a:pt x="31" y="258"/>
                  </a:lnTo>
                  <a:lnTo>
                    <a:pt x="26" y="253"/>
                  </a:lnTo>
                  <a:lnTo>
                    <a:pt x="24" y="248"/>
                  </a:lnTo>
                  <a:lnTo>
                    <a:pt x="19" y="246"/>
                  </a:lnTo>
                  <a:lnTo>
                    <a:pt x="14" y="241"/>
                  </a:lnTo>
                  <a:lnTo>
                    <a:pt x="10" y="239"/>
                  </a:lnTo>
                  <a:lnTo>
                    <a:pt x="10" y="234"/>
                  </a:lnTo>
                  <a:lnTo>
                    <a:pt x="10" y="230"/>
                  </a:lnTo>
                  <a:lnTo>
                    <a:pt x="10" y="225"/>
                  </a:lnTo>
                  <a:lnTo>
                    <a:pt x="10" y="220"/>
                  </a:lnTo>
                  <a:lnTo>
                    <a:pt x="10" y="218"/>
                  </a:lnTo>
                  <a:lnTo>
                    <a:pt x="7" y="213"/>
                  </a:lnTo>
                  <a:lnTo>
                    <a:pt x="3" y="208"/>
                  </a:lnTo>
                  <a:lnTo>
                    <a:pt x="3" y="204"/>
                  </a:lnTo>
                  <a:lnTo>
                    <a:pt x="5" y="199"/>
                  </a:lnTo>
                  <a:lnTo>
                    <a:pt x="5" y="194"/>
                  </a:lnTo>
                  <a:lnTo>
                    <a:pt x="5" y="190"/>
                  </a:lnTo>
                  <a:lnTo>
                    <a:pt x="5" y="185"/>
                  </a:lnTo>
                  <a:lnTo>
                    <a:pt x="3" y="180"/>
                  </a:lnTo>
                  <a:lnTo>
                    <a:pt x="3" y="176"/>
                  </a:lnTo>
                  <a:lnTo>
                    <a:pt x="0" y="171"/>
                  </a:lnTo>
                  <a:lnTo>
                    <a:pt x="0" y="162"/>
                  </a:lnTo>
                  <a:lnTo>
                    <a:pt x="0" y="152"/>
                  </a:lnTo>
                  <a:lnTo>
                    <a:pt x="0" y="145"/>
                  </a:lnTo>
                  <a:lnTo>
                    <a:pt x="3" y="136"/>
                  </a:lnTo>
                  <a:lnTo>
                    <a:pt x="3" y="126"/>
                  </a:lnTo>
                  <a:lnTo>
                    <a:pt x="5" y="119"/>
                  </a:lnTo>
                  <a:lnTo>
                    <a:pt x="7" y="110"/>
                  </a:lnTo>
                  <a:lnTo>
                    <a:pt x="10" y="103"/>
                  </a:lnTo>
                  <a:lnTo>
                    <a:pt x="12" y="96"/>
                  </a:lnTo>
                  <a:lnTo>
                    <a:pt x="12" y="89"/>
                  </a:lnTo>
                  <a:lnTo>
                    <a:pt x="10" y="84"/>
                  </a:lnTo>
                  <a:lnTo>
                    <a:pt x="5" y="80"/>
                  </a:lnTo>
                  <a:lnTo>
                    <a:pt x="3" y="75"/>
                  </a:lnTo>
                  <a:lnTo>
                    <a:pt x="0" y="68"/>
                  </a:lnTo>
                  <a:lnTo>
                    <a:pt x="3" y="63"/>
                  </a:lnTo>
                  <a:lnTo>
                    <a:pt x="5" y="56"/>
                  </a:lnTo>
                  <a:lnTo>
                    <a:pt x="5" y="49"/>
                  </a:lnTo>
                  <a:lnTo>
                    <a:pt x="5" y="44"/>
                  </a:lnTo>
                  <a:lnTo>
                    <a:pt x="7" y="40"/>
                  </a:lnTo>
                  <a:lnTo>
                    <a:pt x="7" y="35"/>
                  </a:lnTo>
                  <a:lnTo>
                    <a:pt x="7" y="30"/>
                  </a:lnTo>
                  <a:lnTo>
                    <a:pt x="10" y="26"/>
                  </a:lnTo>
                  <a:lnTo>
                    <a:pt x="10" y="21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2" y="12"/>
                  </a:lnTo>
                  <a:lnTo>
                    <a:pt x="12" y="9"/>
                  </a:lnTo>
                  <a:lnTo>
                    <a:pt x="14" y="7"/>
                  </a:lnTo>
                  <a:lnTo>
                    <a:pt x="17" y="5"/>
                  </a:lnTo>
                  <a:lnTo>
                    <a:pt x="19" y="2"/>
                  </a:lnTo>
                  <a:lnTo>
                    <a:pt x="21" y="0"/>
                  </a:lnTo>
                  <a:lnTo>
                    <a:pt x="21" y="0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190" name="Freeform 86"/>
            <p:cNvSpPr>
              <a:spLocks/>
            </p:cNvSpPr>
            <p:nvPr/>
          </p:nvSpPr>
          <p:spPr bwMode="auto">
            <a:xfrm>
              <a:off x="3167" y="1754"/>
              <a:ext cx="84" cy="63"/>
            </a:xfrm>
            <a:custGeom>
              <a:avLst/>
              <a:gdLst/>
              <a:ahLst/>
              <a:cxnLst>
                <a:cxn ang="0">
                  <a:pos x="51" y="40"/>
                </a:cxn>
                <a:cxn ang="0">
                  <a:pos x="53" y="40"/>
                </a:cxn>
                <a:cxn ang="0">
                  <a:pos x="53" y="40"/>
                </a:cxn>
                <a:cxn ang="0">
                  <a:pos x="53" y="37"/>
                </a:cxn>
                <a:cxn ang="0">
                  <a:pos x="53" y="35"/>
                </a:cxn>
                <a:cxn ang="0">
                  <a:pos x="53" y="35"/>
                </a:cxn>
                <a:cxn ang="0">
                  <a:pos x="53" y="32"/>
                </a:cxn>
                <a:cxn ang="0">
                  <a:pos x="53" y="32"/>
                </a:cxn>
                <a:cxn ang="0">
                  <a:pos x="53" y="30"/>
                </a:cxn>
                <a:cxn ang="0">
                  <a:pos x="51" y="30"/>
                </a:cxn>
                <a:cxn ang="0">
                  <a:pos x="56" y="35"/>
                </a:cxn>
                <a:cxn ang="0">
                  <a:pos x="58" y="37"/>
                </a:cxn>
                <a:cxn ang="0">
                  <a:pos x="63" y="42"/>
                </a:cxn>
                <a:cxn ang="0">
                  <a:pos x="68" y="44"/>
                </a:cxn>
                <a:cxn ang="0">
                  <a:pos x="72" y="47"/>
                </a:cxn>
                <a:cxn ang="0">
                  <a:pos x="77" y="49"/>
                </a:cxn>
                <a:cxn ang="0">
                  <a:pos x="79" y="51"/>
                </a:cxn>
                <a:cxn ang="0">
                  <a:pos x="84" y="54"/>
                </a:cxn>
                <a:cxn ang="0">
                  <a:pos x="84" y="56"/>
                </a:cxn>
                <a:cxn ang="0">
                  <a:pos x="84" y="56"/>
                </a:cxn>
                <a:cxn ang="0">
                  <a:pos x="84" y="58"/>
                </a:cxn>
                <a:cxn ang="0">
                  <a:pos x="84" y="61"/>
                </a:cxn>
                <a:cxn ang="0">
                  <a:pos x="82" y="61"/>
                </a:cxn>
                <a:cxn ang="0">
                  <a:pos x="82" y="61"/>
                </a:cxn>
                <a:cxn ang="0">
                  <a:pos x="79" y="63"/>
                </a:cxn>
                <a:cxn ang="0">
                  <a:pos x="79" y="63"/>
                </a:cxn>
                <a:cxn ang="0">
                  <a:pos x="56" y="58"/>
                </a:cxn>
                <a:cxn ang="0">
                  <a:pos x="51" y="56"/>
                </a:cxn>
                <a:cxn ang="0">
                  <a:pos x="49" y="51"/>
                </a:cxn>
                <a:cxn ang="0">
                  <a:pos x="44" y="49"/>
                </a:cxn>
                <a:cxn ang="0">
                  <a:pos x="39" y="47"/>
                </a:cxn>
                <a:cxn ang="0">
                  <a:pos x="37" y="42"/>
                </a:cxn>
                <a:cxn ang="0">
                  <a:pos x="32" y="40"/>
                </a:cxn>
                <a:cxn ang="0">
                  <a:pos x="30" y="35"/>
                </a:cxn>
                <a:cxn ang="0">
                  <a:pos x="25" y="32"/>
                </a:cxn>
                <a:cxn ang="0">
                  <a:pos x="23" y="35"/>
                </a:cxn>
                <a:cxn ang="0">
                  <a:pos x="23" y="32"/>
                </a:cxn>
                <a:cxn ang="0">
                  <a:pos x="23" y="32"/>
                </a:cxn>
                <a:cxn ang="0">
                  <a:pos x="21" y="30"/>
                </a:cxn>
                <a:cxn ang="0">
                  <a:pos x="18" y="28"/>
                </a:cxn>
                <a:cxn ang="0">
                  <a:pos x="18" y="28"/>
                </a:cxn>
                <a:cxn ang="0">
                  <a:pos x="16" y="25"/>
                </a:cxn>
                <a:cxn ang="0">
                  <a:pos x="14" y="25"/>
                </a:cxn>
                <a:cxn ang="0">
                  <a:pos x="11" y="25"/>
                </a:cxn>
                <a:cxn ang="0">
                  <a:pos x="9" y="23"/>
                </a:cxn>
                <a:cxn ang="0">
                  <a:pos x="7" y="18"/>
                </a:cxn>
                <a:cxn ang="0">
                  <a:pos x="4" y="16"/>
                </a:cxn>
                <a:cxn ang="0">
                  <a:pos x="2" y="14"/>
                </a:cxn>
                <a:cxn ang="0">
                  <a:pos x="2" y="9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7" y="4"/>
                </a:cxn>
                <a:cxn ang="0">
                  <a:pos x="14" y="9"/>
                </a:cxn>
                <a:cxn ang="0">
                  <a:pos x="18" y="16"/>
                </a:cxn>
                <a:cxn ang="0">
                  <a:pos x="25" y="23"/>
                </a:cxn>
                <a:cxn ang="0">
                  <a:pos x="32" y="30"/>
                </a:cxn>
                <a:cxn ang="0">
                  <a:pos x="37" y="35"/>
                </a:cxn>
                <a:cxn ang="0">
                  <a:pos x="44" y="40"/>
                </a:cxn>
                <a:cxn ang="0">
                  <a:pos x="51" y="40"/>
                </a:cxn>
              </a:cxnLst>
              <a:rect l="0" t="0" r="r" b="b"/>
              <a:pathLst>
                <a:path w="84" h="63">
                  <a:moveTo>
                    <a:pt x="51" y="40"/>
                  </a:moveTo>
                  <a:lnTo>
                    <a:pt x="53" y="40"/>
                  </a:lnTo>
                  <a:lnTo>
                    <a:pt x="53" y="40"/>
                  </a:lnTo>
                  <a:lnTo>
                    <a:pt x="53" y="37"/>
                  </a:lnTo>
                  <a:lnTo>
                    <a:pt x="53" y="35"/>
                  </a:lnTo>
                  <a:lnTo>
                    <a:pt x="53" y="35"/>
                  </a:lnTo>
                  <a:lnTo>
                    <a:pt x="53" y="32"/>
                  </a:lnTo>
                  <a:lnTo>
                    <a:pt x="53" y="32"/>
                  </a:lnTo>
                  <a:lnTo>
                    <a:pt x="53" y="30"/>
                  </a:lnTo>
                  <a:lnTo>
                    <a:pt x="51" y="30"/>
                  </a:lnTo>
                  <a:lnTo>
                    <a:pt x="56" y="35"/>
                  </a:lnTo>
                  <a:lnTo>
                    <a:pt x="58" y="37"/>
                  </a:lnTo>
                  <a:lnTo>
                    <a:pt x="63" y="42"/>
                  </a:lnTo>
                  <a:lnTo>
                    <a:pt x="68" y="44"/>
                  </a:lnTo>
                  <a:lnTo>
                    <a:pt x="72" y="47"/>
                  </a:lnTo>
                  <a:lnTo>
                    <a:pt x="77" y="49"/>
                  </a:lnTo>
                  <a:lnTo>
                    <a:pt x="79" y="51"/>
                  </a:lnTo>
                  <a:lnTo>
                    <a:pt x="84" y="54"/>
                  </a:lnTo>
                  <a:lnTo>
                    <a:pt x="84" y="56"/>
                  </a:lnTo>
                  <a:lnTo>
                    <a:pt x="84" y="56"/>
                  </a:lnTo>
                  <a:lnTo>
                    <a:pt x="84" y="58"/>
                  </a:lnTo>
                  <a:lnTo>
                    <a:pt x="84" y="61"/>
                  </a:lnTo>
                  <a:lnTo>
                    <a:pt x="82" y="61"/>
                  </a:lnTo>
                  <a:lnTo>
                    <a:pt x="82" y="61"/>
                  </a:lnTo>
                  <a:lnTo>
                    <a:pt x="79" y="63"/>
                  </a:lnTo>
                  <a:lnTo>
                    <a:pt x="79" y="63"/>
                  </a:lnTo>
                  <a:lnTo>
                    <a:pt x="56" y="58"/>
                  </a:lnTo>
                  <a:lnTo>
                    <a:pt x="51" y="56"/>
                  </a:lnTo>
                  <a:lnTo>
                    <a:pt x="49" y="51"/>
                  </a:lnTo>
                  <a:lnTo>
                    <a:pt x="44" y="49"/>
                  </a:lnTo>
                  <a:lnTo>
                    <a:pt x="39" y="47"/>
                  </a:lnTo>
                  <a:lnTo>
                    <a:pt x="37" y="42"/>
                  </a:lnTo>
                  <a:lnTo>
                    <a:pt x="32" y="40"/>
                  </a:lnTo>
                  <a:lnTo>
                    <a:pt x="30" y="35"/>
                  </a:lnTo>
                  <a:lnTo>
                    <a:pt x="25" y="32"/>
                  </a:lnTo>
                  <a:lnTo>
                    <a:pt x="23" y="35"/>
                  </a:lnTo>
                  <a:lnTo>
                    <a:pt x="23" y="32"/>
                  </a:lnTo>
                  <a:lnTo>
                    <a:pt x="23" y="32"/>
                  </a:lnTo>
                  <a:lnTo>
                    <a:pt x="21" y="30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6" y="25"/>
                  </a:lnTo>
                  <a:lnTo>
                    <a:pt x="14" y="25"/>
                  </a:lnTo>
                  <a:lnTo>
                    <a:pt x="11" y="25"/>
                  </a:lnTo>
                  <a:lnTo>
                    <a:pt x="9" y="23"/>
                  </a:lnTo>
                  <a:lnTo>
                    <a:pt x="7" y="18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0"/>
                  </a:lnTo>
                  <a:lnTo>
                    <a:pt x="7" y="4"/>
                  </a:lnTo>
                  <a:lnTo>
                    <a:pt x="14" y="9"/>
                  </a:lnTo>
                  <a:lnTo>
                    <a:pt x="18" y="16"/>
                  </a:lnTo>
                  <a:lnTo>
                    <a:pt x="25" y="23"/>
                  </a:lnTo>
                  <a:lnTo>
                    <a:pt x="32" y="30"/>
                  </a:lnTo>
                  <a:lnTo>
                    <a:pt x="37" y="35"/>
                  </a:lnTo>
                  <a:lnTo>
                    <a:pt x="44" y="40"/>
                  </a:lnTo>
                  <a:lnTo>
                    <a:pt x="51" y="40"/>
                  </a:lnTo>
                  <a:close/>
                </a:path>
              </a:pathLst>
            </a:custGeom>
            <a:solidFill>
              <a:srgbClr val="89B9D7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191" name="Freeform 87"/>
            <p:cNvSpPr>
              <a:spLocks/>
            </p:cNvSpPr>
            <p:nvPr/>
          </p:nvSpPr>
          <p:spPr bwMode="auto">
            <a:xfrm>
              <a:off x="3167" y="1754"/>
              <a:ext cx="84" cy="63"/>
            </a:xfrm>
            <a:custGeom>
              <a:avLst/>
              <a:gdLst/>
              <a:ahLst/>
              <a:cxnLst>
                <a:cxn ang="0">
                  <a:pos x="53" y="40"/>
                </a:cxn>
                <a:cxn ang="0">
                  <a:pos x="53" y="37"/>
                </a:cxn>
                <a:cxn ang="0">
                  <a:pos x="53" y="35"/>
                </a:cxn>
                <a:cxn ang="0">
                  <a:pos x="53" y="32"/>
                </a:cxn>
                <a:cxn ang="0">
                  <a:pos x="53" y="30"/>
                </a:cxn>
                <a:cxn ang="0">
                  <a:pos x="51" y="30"/>
                </a:cxn>
                <a:cxn ang="0">
                  <a:pos x="58" y="37"/>
                </a:cxn>
                <a:cxn ang="0">
                  <a:pos x="68" y="44"/>
                </a:cxn>
                <a:cxn ang="0">
                  <a:pos x="77" y="49"/>
                </a:cxn>
                <a:cxn ang="0">
                  <a:pos x="84" y="54"/>
                </a:cxn>
                <a:cxn ang="0">
                  <a:pos x="84" y="56"/>
                </a:cxn>
                <a:cxn ang="0">
                  <a:pos x="84" y="61"/>
                </a:cxn>
                <a:cxn ang="0">
                  <a:pos x="82" y="61"/>
                </a:cxn>
                <a:cxn ang="0">
                  <a:pos x="79" y="63"/>
                </a:cxn>
                <a:cxn ang="0">
                  <a:pos x="56" y="58"/>
                </a:cxn>
                <a:cxn ang="0">
                  <a:pos x="51" y="56"/>
                </a:cxn>
                <a:cxn ang="0">
                  <a:pos x="44" y="49"/>
                </a:cxn>
                <a:cxn ang="0">
                  <a:pos x="37" y="42"/>
                </a:cxn>
                <a:cxn ang="0">
                  <a:pos x="30" y="35"/>
                </a:cxn>
                <a:cxn ang="0">
                  <a:pos x="25" y="32"/>
                </a:cxn>
                <a:cxn ang="0">
                  <a:pos x="23" y="35"/>
                </a:cxn>
                <a:cxn ang="0">
                  <a:pos x="23" y="32"/>
                </a:cxn>
                <a:cxn ang="0">
                  <a:pos x="18" y="28"/>
                </a:cxn>
                <a:cxn ang="0">
                  <a:pos x="16" y="25"/>
                </a:cxn>
                <a:cxn ang="0">
                  <a:pos x="11" y="25"/>
                </a:cxn>
                <a:cxn ang="0">
                  <a:pos x="7" y="18"/>
                </a:cxn>
                <a:cxn ang="0">
                  <a:pos x="2" y="14"/>
                </a:cxn>
                <a:cxn ang="0">
                  <a:pos x="0" y="7"/>
                </a:cxn>
                <a:cxn ang="0">
                  <a:pos x="2" y="0"/>
                </a:cxn>
                <a:cxn ang="0">
                  <a:pos x="14" y="9"/>
                </a:cxn>
                <a:cxn ang="0">
                  <a:pos x="25" y="23"/>
                </a:cxn>
                <a:cxn ang="0">
                  <a:pos x="37" y="35"/>
                </a:cxn>
                <a:cxn ang="0">
                  <a:pos x="51" y="40"/>
                </a:cxn>
                <a:cxn ang="0">
                  <a:pos x="51" y="40"/>
                </a:cxn>
              </a:cxnLst>
              <a:rect l="0" t="0" r="r" b="b"/>
              <a:pathLst>
                <a:path w="84" h="63">
                  <a:moveTo>
                    <a:pt x="51" y="40"/>
                  </a:moveTo>
                  <a:lnTo>
                    <a:pt x="53" y="40"/>
                  </a:lnTo>
                  <a:lnTo>
                    <a:pt x="53" y="40"/>
                  </a:lnTo>
                  <a:lnTo>
                    <a:pt x="53" y="37"/>
                  </a:lnTo>
                  <a:lnTo>
                    <a:pt x="53" y="35"/>
                  </a:lnTo>
                  <a:lnTo>
                    <a:pt x="53" y="35"/>
                  </a:lnTo>
                  <a:lnTo>
                    <a:pt x="53" y="32"/>
                  </a:lnTo>
                  <a:lnTo>
                    <a:pt x="53" y="32"/>
                  </a:lnTo>
                  <a:lnTo>
                    <a:pt x="53" y="30"/>
                  </a:lnTo>
                  <a:lnTo>
                    <a:pt x="53" y="30"/>
                  </a:lnTo>
                  <a:lnTo>
                    <a:pt x="51" y="30"/>
                  </a:lnTo>
                  <a:lnTo>
                    <a:pt x="51" y="30"/>
                  </a:lnTo>
                  <a:lnTo>
                    <a:pt x="56" y="35"/>
                  </a:lnTo>
                  <a:lnTo>
                    <a:pt x="58" y="37"/>
                  </a:lnTo>
                  <a:lnTo>
                    <a:pt x="63" y="42"/>
                  </a:lnTo>
                  <a:lnTo>
                    <a:pt x="68" y="44"/>
                  </a:lnTo>
                  <a:lnTo>
                    <a:pt x="72" y="47"/>
                  </a:lnTo>
                  <a:lnTo>
                    <a:pt x="77" y="49"/>
                  </a:lnTo>
                  <a:lnTo>
                    <a:pt x="79" y="51"/>
                  </a:lnTo>
                  <a:lnTo>
                    <a:pt x="84" y="54"/>
                  </a:lnTo>
                  <a:lnTo>
                    <a:pt x="84" y="56"/>
                  </a:lnTo>
                  <a:lnTo>
                    <a:pt x="84" y="56"/>
                  </a:lnTo>
                  <a:lnTo>
                    <a:pt x="84" y="58"/>
                  </a:lnTo>
                  <a:lnTo>
                    <a:pt x="84" y="61"/>
                  </a:lnTo>
                  <a:lnTo>
                    <a:pt x="82" y="61"/>
                  </a:lnTo>
                  <a:lnTo>
                    <a:pt x="82" y="61"/>
                  </a:lnTo>
                  <a:lnTo>
                    <a:pt x="79" y="63"/>
                  </a:lnTo>
                  <a:lnTo>
                    <a:pt x="79" y="63"/>
                  </a:lnTo>
                  <a:lnTo>
                    <a:pt x="79" y="63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1" y="56"/>
                  </a:lnTo>
                  <a:lnTo>
                    <a:pt x="49" y="51"/>
                  </a:lnTo>
                  <a:lnTo>
                    <a:pt x="44" y="49"/>
                  </a:lnTo>
                  <a:lnTo>
                    <a:pt x="39" y="47"/>
                  </a:lnTo>
                  <a:lnTo>
                    <a:pt x="37" y="42"/>
                  </a:lnTo>
                  <a:lnTo>
                    <a:pt x="32" y="40"/>
                  </a:lnTo>
                  <a:lnTo>
                    <a:pt x="30" y="35"/>
                  </a:lnTo>
                  <a:lnTo>
                    <a:pt x="25" y="32"/>
                  </a:lnTo>
                  <a:lnTo>
                    <a:pt x="25" y="32"/>
                  </a:lnTo>
                  <a:lnTo>
                    <a:pt x="23" y="35"/>
                  </a:lnTo>
                  <a:lnTo>
                    <a:pt x="23" y="35"/>
                  </a:lnTo>
                  <a:lnTo>
                    <a:pt x="23" y="32"/>
                  </a:lnTo>
                  <a:lnTo>
                    <a:pt x="23" y="32"/>
                  </a:lnTo>
                  <a:lnTo>
                    <a:pt x="21" y="30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6" y="25"/>
                  </a:lnTo>
                  <a:lnTo>
                    <a:pt x="14" y="25"/>
                  </a:lnTo>
                  <a:lnTo>
                    <a:pt x="11" y="25"/>
                  </a:lnTo>
                  <a:lnTo>
                    <a:pt x="9" y="23"/>
                  </a:lnTo>
                  <a:lnTo>
                    <a:pt x="7" y="18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0"/>
                  </a:lnTo>
                  <a:lnTo>
                    <a:pt x="7" y="4"/>
                  </a:lnTo>
                  <a:lnTo>
                    <a:pt x="14" y="9"/>
                  </a:lnTo>
                  <a:lnTo>
                    <a:pt x="18" y="16"/>
                  </a:lnTo>
                  <a:lnTo>
                    <a:pt x="25" y="23"/>
                  </a:lnTo>
                  <a:lnTo>
                    <a:pt x="32" y="30"/>
                  </a:lnTo>
                  <a:lnTo>
                    <a:pt x="37" y="35"/>
                  </a:lnTo>
                  <a:lnTo>
                    <a:pt x="44" y="40"/>
                  </a:lnTo>
                  <a:lnTo>
                    <a:pt x="51" y="40"/>
                  </a:lnTo>
                  <a:lnTo>
                    <a:pt x="51" y="40"/>
                  </a:lnTo>
                  <a:lnTo>
                    <a:pt x="51" y="40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192" name="Freeform 88"/>
            <p:cNvSpPr>
              <a:spLocks/>
            </p:cNvSpPr>
            <p:nvPr/>
          </p:nvSpPr>
          <p:spPr bwMode="auto">
            <a:xfrm>
              <a:off x="3223" y="1768"/>
              <a:ext cx="30" cy="23"/>
            </a:xfrm>
            <a:custGeom>
              <a:avLst/>
              <a:gdLst/>
              <a:ahLst/>
              <a:cxnLst>
                <a:cxn ang="0">
                  <a:pos x="30" y="16"/>
                </a:cxn>
                <a:cxn ang="0">
                  <a:pos x="28" y="23"/>
                </a:cxn>
                <a:cxn ang="0">
                  <a:pos x="23" y="23"/>
                </a:cxn>
                <a:cxn ang="0">
                  <a:pos x="19" y="23"/>
                </a:cxn>
                <a:cxn ang="0">
                  <a:pos x="16" y="21"/>
                </a:cxn>
                <a:cxn ang="0">
                  <a:pos x="12" y="18"/>
                </a:cxn>
                <a:cxn ang="0">
                  <a:pos x="9" y="16"/>
                </a:cxn>
                <a:cxn ang="0">
                  <a:pos x="7" y="11"/>
                </a:cxn>
                <a:cxn ang="0">
                  <a:pos x="5" y="9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9" y="0"/>
                </a:cxn>
                <a:cxn ang="0">
                  <a:pos x="14" y="2"/>
                </a:cxn>
                <a:cxn ang="0">
                  <a:pos x="16" y="2"/>
                </a:cxn>
                <a:cxn ang="0">
                  <a:pos x="21" y="4"/>
                </a:cxn>
                <a:cxn ang="0">
                  <a:pos x="23" y="7"/>
                </a:cxn>
                <a:cxn ang="0">
                  <a:pos x="26" y="9"/>
                </a:cxn>
                <a:cxn ang="0">
                  <a:pos x="30" y="11"/>
                </a:cxn>
                <a:cxn ang="0">
                  <a:pos x="30" y="16"/>
                </a:cxn>
              </a:cxnLst>
              <a:rect l="0" t="0" r="r" b="b"/>
              <a:pathLst>
                <a:path w="30" h="23">
                  <a:moveTo>
                    <a:pt x="30" y="16"/>
                  </a:moveTo>
                  <a:lnTo>
                    <a:pt x="28" y="23"/>
                  </a:lnTo>
                  <a:lnTo>
                    <a:pt x="23" y="23"/>
                  </a:lnTo>
                  <a:lnTo>
                    <a:pt x="19" y="23"/>
                  </a:lnTo>
                  <a:lnTo>
                    <a:pt x="16" y="21"/>
                  </a:lnTo>
                  <a:lnTo>
                    <a:pt x="12" y="18"/>
                  </a:lnTo>
                  <a:lnTo>
                    <a:pt x="9" y="16"/>
                  </a:lnTo>
                  <a:lnTo>
                    <a:pt x="7" y="11"/>
                  </a:lnTo>
                  <a:lnTo>
                    <a:pt x="5" y="9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21" y="4"/>
                  </a:lnTo>
                  <a:lnTo>
                    <a:pt x="23" y="7"/>
                  </a:lnTo>
                  <a:lnTo>
                    <a:pt x="26" y="9"/>
                  </a:lnTo>
                  <a:lnTo>
                    <a:pt x="30" y="11"/>
                  </a:lnTo>
                  <a:lnTo>
                    <a:pt x="30" y="16"/>
                  </a:lnTo>
                  <a:close/>
                </a:path>
              </a:pathLst>
            </a:custGeom>
            <a:solidFill>
              <a:srgbClr val="E5606F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193" name="Freeform 89"/>
            <p:cNvSpPr>
              <a:spLocks/>
            </p:cNvSpPr>
            <p:nvPr/>
          </p:nvSpPr>
          <p:spPr bwMode="auto">
            <a:xfrm>
              <a:off x="3223" y="1768"/>
              <a:ext cx="30" cy="23"/>
            </a:xfrm>
            <a:custGeom>
              <a:avLst/>
              <a:gdLst/>
              <a:ahLst/>
              <a:cxnLst>
                <a:cxn ang="0">
                  <a:pos x="30" y="16"/>
                </a:cxn>
                <a:cxn ang="0">
                  <a:pos x="28" y="23"/>
                </a:cxn>
                <a:cxn ang="0">
                  <a:pos x="28" y="23"/>
                </a:cxn>
                <a:cxn ang="0">
                  <a:pos x="23" y="23"/>
                </a:cxn>
                <a:cxn ang="0">
                  <a:pos x="19" y="23"/>
                </a:cxn>
                <a:cxn ang="0">
                  <a:pos x="16" y="21"/>
                </a:cxn>
                <a:cxn ang="0">
                  <a:pos x="12" y="18"/>
                </a:cxn>
                <a:cxn ang="0">
                  <a:pos x="9" y="16"/>
                </a:cxn>
                <a:cxn ang="0">
                  <a:pos x="7" y="11"/>
                </a:cxn>
                <a:cxn ang="0">
                  <a:pos x="5" y="9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9" y="0"/>
                </a:cxn>
                <a:cxn ang="0">
                  <a:pos x="14" y="2"/>
                </a:cxn>
                <a:cxn ang="0">
                  <a:pos x="16" y="2"/>
                </a:cxn>
                <a:cxn ang="0">
                  <a:pos x="21" y="4"/>
                </a:cxn>
                <a:cxn ang="0">
                  <a:pos x="23" y="7"/>
                </a:cxn>
                <a:cxn ang="0">
                  <a:pos x="26" y="9"/>
                </a:cxn>
                <a:cxn ang="0">
                  <a:pos x="30" y="11"/>
                </a:cxn>
                <a:cxn ang="0">
                  <a:pos x="30" y="16"/>
                </a:cxn>
                <a:cxn ang="0">
                  <a:pos x="30" y="16"/>
                </a:cxn>
                <a:cxn ang="0">
                  <a:pos x="30" y="16"/>
                </a:cxn>
              </a:cxnLst>
              <a:rect l="0" t="0" r="r" b="b"/>
              <a:pathLst>
                <a:path w="30" h="23">
                  <a:moveTo>
                    <a:pt x="30" y="16"/>
                  </a:moveTo>
                  <a:lnTo>
                    <a:pt x="28" y="23"/>
                  </a:lnTo>
                  <a:lnTo>
                    <a:pt x="28" y="23"/>
                  </a:lnTo>
                  <a:lnTo>
                    <a:pt x="23" y="23"/>
                  </a:lnTo>
                  <a:lnTo>
                    <a:pt x="19" y="23"/>
                  </a:lnTo>
                  <a:lnTo>
                    <a:pt x="16" y="21"/>
                  </a:lnTo>
                  <a:lnTo>
                    <a:pt x="12" y="18"/>
                  </a:lnTo>
                  <a:lnTo>
                    <a:pt x="9" y="16"/>
                  </a:lnTo>
                  <a:lnTo>
                    <a:pt x="7" y="11"/>
                  </a:lnTo>
                  <a:lnTo>
                    <a:pt x="5" y="9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21" y="4"/>
                  </a:lnTo>
                  <a:lnTo>
                    <a:pt x="23" y="7"/>
                  </a:lnTo>
                  <a:lnTo>
                    <a:pt x="26" y="9"/>
                  </a:lnTo>
                  <a:lnTo>
                    <a:pt x="30" y="11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0" y="16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194" name="Freeform 90"/>
            <p:cNvSpPr>
              <a:spLocks/>
            </p:cNvSpPr>
            <p:nvPr/>
          </p:nvSpPr>
          <p:spPr bwMode="auto">
            <a:xfrm>
              <a:off x="3143" y="1782"/>
              <a:ext cx="89" cy="117"/>
            </a:xfrm>
            <a:custGeom>
              <a:avLst/>
              <a:gdLst/>
              <a:ahLst/>
              <a:cxnLst>
                <a:cxn ang="0">
                  <a:pos x="24" y="7"/>
                </a:cxn>
                <a:cxn ang="0">
                  <a:pos x="21" y="16"/>
                </a:cxn>
                <a:cxn ang="0">
                  <a:pos x="21" y="23"/>
                </a:cxn>
                <a:cxn ang="0">
                  <a:pos x="28" y="14"/>
                </a:cxn>
                <a:cxn ang="0">
                  <a:pos x="31" y="19"/>
                </a:cxn>
                <a:cxn ang="0">
                  <a:pos x="31" y="26"/>
                </a:cxn>
                <a:cxn ang="0">
                  <a:pos x="26" y="44"/>
                </a:cxn>
                <a:cxn ang="0">
                  <a:pos x="21" y="63"/>
                </a:cxn>
                <a:cxn ang="0">
                  <a:pos x="19" y="77"/>
                </a:cxn>
                <a:cxn ang="0">
                  <a:pos x="19" y="79"/>
                </a:cxn>
                <a:cxn ang="0">
                  <a:pos x="19" y="82"/>
                </a:cxn>
                <a:cxn ang="0">
                  <a:pos x="40" y="19"/>
                </a:cxn>
                <a:cxn ang="0">
                  <a:pos x="40" y="33"/>
                </a:cxn>
                <a:cxn ang="0">
                  <a:pos x="38" y="58"/>
                </a:cxn>
                <a:cxn ang="0">
                  <a:pos x="31" y="87"/>
                </a:cxn>
                <a:cxn ang="0">
                  <a:pos x="33" y="87"/>
                </a:cxn>
                <a:cxn ang="0">
                  <a:pos x="33" y="87"/>
                </a:cxn>
                <a:cxn ang="0">
                  <a:pos x="38" y="79"/>
                </a:cxn>
                <a:cxn ang="0">
                  <a:pos x="45" y="56"/>
                </a:cxn>
                <a:cxn ang="0">
                  <a:pos x="49" y="33"/>
                </a:cxn>
                <a:cxn ang="0">
                  <a:pos x="56" y="28"/>
                </a:cxn>
                <a:cxn ang="0">
                  <a:pos x="56" y="42"/>
                </a:cxn>
                <a:cxn ang="0">
                  <a:pos x="52" y="58"/>
                </a:cxn>
                <a:cxn ang="0">
                  <a:pos x="52" y="65"/>
                </a:cxn>
                <a:cxn ang="0">
                  <a:pos x="49" y="70"/>
                </a:cxn>
                <a:cxn ang="0">
                  <a:pos x="49" y="77"/>
                </a:cxn>
                <a:cxn ang="0">
                  <a:pos x="54" y="72"/>
                </a:cxn>
                <a:cxn ang="0">
                  <a:pos x="59" y="65"/>
                </a:cxn>
                <a:cxn ang="0">
                  <a:pos x="63" y="37"/>
                </a:cxn>
                <a:cxn ang="0">
                  <a:pos x="70" y="37"/>
                </a:cxn>
                <a:cxn ang="0">
                  <a:pos x="73" y="42"/>
                </a:cxn>
                <a:cxn ang="0">
                  <a:pos x="75" y="49"/>
                </a:cxn>
                <a:cxn ang="0">
                  <a:pos x="70" y="61"/>
                </a:cxn>
                <a:cxn ang="0">
                  <a:pos x="68" y="72"/>
                </a:cxn>
                <a:cxn ang="0">
                  <a:pos x="73" y="75"/>
                </a:cxn>
                <a:cxn ang="0">
                  <a:pos x="77" y="61"/>
                </a:cxn>
                <a:cxn ang="0">
                  <a:pos x="82" y="49"/>
                </a:cxn>
                <a:cxn ang="0">
                  <a:pos x="89" y="58"/>
                </a:cxn>
                <a:cxn ang="0">
                  <a:pos x="87" y="75"/>
                </a:cxn>
                <a:cxn ang="0">
                  <a:pos x="82" y="89"/>
                </a:cxn>
                <a:cxn ang="0">
                  <a:pos x="77" y="96"/>
                </a:cxn>
                <a:cxn ang="0">
                  <a:pos x="73" y="101"/>
                </a:cxn>
                <a:cxn ang="0">
                  <a:pos x="66" y="103"/>
                </a:cxn>
                <a:cxn ang="0">
                  <a:pos x="42" y="105"/>
                </a:cxn>
                <a:cxn ang="0">
                  <a:pos x="19" y="115"/>
                </a:cxn>
                <a:cxn ang="0">
                  <a:pos x="12" y="117"/>
                </a:cxn>
                <a:cxn ang="0">
                  <a:pos x="12" y="115"/>
                </a:cxn>
                <a:cxn ang="0">
                  <a:pos x="10" y="112"/>
                </a:cxn>
                <a:cxn ang="0">
                  <a:pos x="10" y="112"/>
                </a:cxn>
                <a:cxn ang="0">
                  <a:pos x="7" y="108"/>
                </a:cxn>
                <a:cxn ang="0">
                  <a:pos x="10" y="103"/>
                </a:cxn>
                <a:cxn ang="0">
                  <a:pos x="10" y="103"/>
                </a:cxn>
                <a:cxn ang="0">
                  <a:pos x="7" y="103"/>
                </a:cxn>
                <a:cxn ang="0">
                  <a:pos x="7" y="87"/>
                </a:cxn>
                <a:cxn ang="0">
                  <a:pos x="10" y="77"/>
                </a:cxn>
                <a:cxn ang="0">
                  <a:pos x="12" y="63"/>
                </a:cxn>
                <a:cxn ang="0">
                  <a:pos x="7" y="51"/>
                </a:cxn>
                <a:cxn ang="0">
                  <a:pos x="0" y="47"/>
                </a:cxn>
                <a:cxn ang="0">
                  <a:pos x="3" y="37"/>
                </a:cxn>
                <a:cxn ang="0">
                  <a:pos x="5" y="26"/>
                </a:cxn>
                <a:cxn ang="0">
                  <a:pos x="10" y="14"/>
                </a:cxn>
                <a:cxn ang="0">
                  <a:pos x="19" y="2"/>
                </a:cxn>
              </a:cxnLst>
              <a:rect l="0" t="0" r="r" b="b"/>
              <a:pathLst>
                <a:path w="89" h="117">
                  <a:moveTo>
                    <a:pt x="21" y="0"/>
                  </a:moveTo>
                  <a:lnTo>
                    <a:pt x="21" y="2"/>
                  </a:lnTo>
                  <a:lnTo>
                    <a:pt x="24" y="7"/>
                  </a:lnTo>
                  <a:lnTo>
                    <a:pt x="21" y="9"/>
                  </a:lnTo>
                  <a:lnTo>
                    <a:pt x="21" y="12"/>
                  </a:lnTo>
                  <a:lnTo>
                    <a:pt x="21" y="16"/>
                  </a:lnTo>
                  <a:lnTo>
                    <a:pt x="21" y="19"/>
                  </a:lnTo>
                  <a:lnTo>
                    <a:pt x="21" y="21"/>
                  </a:lnTo>
                  <a:lnTo>
                    <a:pt x="21" y="23"/>
                  </a:lnTo>
                  <a:lnTo>
                    <a:pt x="26" y="12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9"/>
                  </a:lnTo>
                  <a:lnTo>
                    <a:pt x="31" y="21"/>
                  </a:lnTo>
                  <a:lnTo>
                    <a:pt x="31" y="23"/>
                  </a:lnTo>
                  <a:lnTo>
                    <a:pt x="31" y="26"/>
                  </a:lnTo>
                  <a:lnTo>
                    <a:pt x="28" y="30"/>
                  </a:lnTo>
                  <a:lnTo>
                    <a:pt x="28" y="37"/>
                  </a:lnTo>
                  <a:lnTo>
                    <a:pt x="26" y="44"/>
                  </a:lnTo>
                  <a:lnTo>
                    <a:pt x="24" y="51"/>
                  </a:lnTo>
                  <a:lnTo>
                    <a:pt x="24" y="56"/>
                  </a:lnTo>
                  <a:lnTo>
                    <a:pt x="21" y="63"/>
                  </a:lnTo>
                  <a:lnTo>
                    <a:pt x="19" y="70"/>
                  </a:lnTo>
                  <a:lnTo>
                    <a:pt x="19" y="77"/>
                  </a:lnTo>
                  <a:lnTo>
                    <a:pt x="19" y="77"/>
                  </a:lnTo>
                  <a:lnTo>
                    <a:pt x="19" y="79"/>
                  </a:lnTo>
                  <a:lnTo>
                    <a:pt x="19" y="79"/>
                  </a:lnTo>
                  <a:lnTo>
                    <a:pt x="19" y="79"/>
                  </a:lnTo>
                  <a:lnTo>
                    <a:pt x="19" y="79"/>
                  </a:lnTo>
                  <a:lnTo>
                    <a:pt x="19" y="82"/>
                  </a:lnTo>
                  <a:lnTo>
                    <a:pt x="19" y="82"/>
                  </a:lnTo>
                  <a:lnTo>
                    <a:pt x="19" y="82"/>
                  </a:lnTo>
                  <a:lnTo>
                    <a:pt x="24" y="82"/>
                  </a:lnTo>
                  <a:lnTo>
                    <a:pt x="40" y="19"/>
                  </a:lnTo>
                  <a:lnTo>
                    <a:pt x="45" y="16"/>
                  </a:lnTo>
                  <a:lnTo>
                    <a:pt x="42" y="23"/>
                  </a:lnTo>
                  <a:lnTo>
                    <a:pt x="40" y="33"/>
                  </a:lnTo>
                  <a:lnTo>
                    <a:pt x="40" y="42"/>
                  </a:lnTo>
                  <a:lnTo>
                    <a:pt x="40" y="51"/>
                  </a:lnTo>
                  <a:lnTo>
                    <a:pt x="38" y="58"/>
                  </a:lnTo>
                  <a:lnTo>
                    <a:pt x="35" y="68"/>
                  </a:lnTo>
                  <a:lnTo>
                    <a:pt x="33" y="77"/>
                  </a:lnTo>
                  <a:lnTo>
                    <a:pt x="31" y="87"/>
                  </a:lnTo>
                  <a:lnTo>
                    <a:pt x="31" y="87"/>
                  </a:lnTo>
                  <a:lnTo>
                    <a:pt x="31" y="87"/>
                  </a:lnTo>
                  <a:lnTo>
                    <a:pt x="33" y="87"/>
                  </a:lnTo>
                  <a:lnTo>
                    <a:pt x="33" y="87"/>
                  </a:lnTo>
                  <a:lnTo>
                    <a:pt x="33" y="87"/>
                  </a:lnTo>
                  <a:lnTo>
                    <a:pt x="33" y="87"/>
                  </a:lnTo>
                  <a:lnTo>
                    <a:pt x="35" y="87"/>
                  </a:lnTo>
                  <a:lnTo>
                    <a:pt x="35" y="87"/>
                  </a:lnTo>
                  <a:lnTo>
                    <a:pt x="38" y="79"/>
                  </a:lnTo>
                  <a:lnTo>
                    <a:pt x="42" y="70"/>
                  </a:lnTo>
                  <a:lnTo>
                    <a:pt x="42" y="63"/>
                  </a:lnTo>
                  <a:lnTo>
                    <a:pt x="45" y="56"/>
                  </a:lnTo>
                  <a:lnTo>
                    <a:pt x="45" y="47"/>
                  </a:lnTo>
                  <a:lnTo>
                    <a:pt x="47" y="40"/>
                  </a:lnTo>
                  <a:lnTo>
                    <a:pt x="49" y="33"/>
                  </a:lnTo>
                  <a:lnTo>
                    <a:pt x="52" y="26"/>
                  </a:lnTo>
                  <a:lnTo>
                    <a:pt x="54" y="23"/>
                  </a:lnTo>
                  <a:lnTo>
                    <a:pt x="56" y="28"/>
                  </a:lnTo>
                  <a:lnTo>
                    <a:pt x="56" y="33"/>
                  </a:lnTo>
                  <a:lnTo>
                    <a:pt x="56" y="37"/>
                  </a:lnTo>
                  <a:lnTo>
                    <a:pt x="56" y="42"/>
                  </a:lnTo>
                  <a:lnTo>
                    <a:pt x="54" y="49"/>
                  </a:lnTo>
                  <a:lnTo>
                    <a:pt x="54" y="54"/>
                  </a:lnTo>
                  <a:lnTo>
                    <a:pt x="52" y="58"/>
                  </a:lnTo>
                  <a:lnTo>
                    <a:pt x="52" y="63"/>
                  </a:lnTo>
                  <a:lnTo>
                    <a:pt x="52" y="65"/>
                  </a:lnTo>
                  <a:lnTo>
                    <a:pt x="52" y="65"/>
                  </a:lnTo>
                  <a:lnTo>
                    <a:pt x="49" y="68"/>
                  </a:lnTo>
                  <a:lnTo>
                    <a:pt x="49" y="70"/>
                  </a:lnTo>
                  <a:lnTo>
                    <a:pt x="49" y="70"/>
                  </a:lnTo>
                  <a:lnTo>
                    <a:pt x="49" y="72"/>
                  </a:lnTo>
                  <a:lnTo>
                    <a:pt x="49" y="75"/>
                  </a:lnTo>
                  <a:lnTo>
                    <a:pt x="49" y="77"/>
                  </a:lnTo>
                  <a:lnTo>
                    <a:pt x="52" y="75"/>
                  </a:lnTo>
                  <a:lnTo>
                    <a:pt x="54" y="75"/>
                  </a:lnTo>
                  <a:lnTo>
                    <a:pt x="54" y="72"/>
                  </a:lnTo>
                  <a:lnTo>
                    <a:pt x="56" y="70"/>
                  </a:lnTo>
                  <a:lnTo>
                    <a:pt x="56" y="68"/>
                  </a:lnTo>
                  <a:lnTo>
                    <a:pt x="59" y="65"/>
                  </a:lnTo>
                  <a:lnTo>
                    <a:pt x="59" y="63"/>
                  </a:lnTo>
                  <a:lnTo>
                    <a:pt x="59" y="61"/>
                  </a:lnTo>
                  <a:lnTo>
                    <a:pt x="63" y="37"/>
                  </a:lnTo>
                  <a:lnTo>
                    <a:pt x="66" y="35"/>
                  </a:lnTo>
                  <a:lnTo>
                    <a:pt x="68" y="37"/>
                  </a:lnTo>
                  <a:lnTo>
                    <a:pt x="70" y="37"/>
                  </a:lnTo>
                  <a:lnTo>
                    <a:pt x="70" y="40"/>
                  </a:lnTo>
                  <a:lnTo>
                    <a:pt x="73" y="40"/>
                  </a:lnTo>
                  <a:lnTo>
                    <a:pt x="73" y="42"/>
                  </a:lnTo>
                  <a:lnTo>
                    <a:pt x="75" y="44"/>
                  </a:lnTo>
                  <a:lnTo>
                    <a:pt x="75" y="44"/>
                  </a:lnTo>
                  <a:lnTo>
                    <a:pt x="75" y="49"/>
                  </a:lnTo>
                  <a:lnTo>
                    <a:pt x="73" y="54"/>
                  </a:lnTo>
                  <a:lnTo>
                    <a:pt x="73" y="58"/>
                  </a:lnTo>
                  <a:lnTo>
                    <a:pt x="70" y="61"/>
                  </a:lnTo>
                  <a:lnTo>
                    <a:pt x="68" y="65"/>
                  </a:lnTo>
                  <a:lnTo>
                    <a:pt x="68" y="70"/>
                  </a:lnTo>
                  <a:lnTo>
                    <a:pt x="68" y="72"/>
                  </a:lnTo>
                  <a:lnTo>
                    <a:pt x="68" y="77"/>
                  </a:lnTo>
                  <a:lnTo>
                    <a:pt x="70" y="77"/>
                  </a:lnTo>
                  <a:lnTo>
                    <a:pt x="73" y="75"/>
                  </a:lnTo>
                  <a:lnTo>
                    <a:pt x="75" y="70"/>
                  </a:lnTo>
                  <a:lnTo>
                    <a:pt x="77" y="65"/>
                  </a:lnTo>
                  <a:lnTo>
                    <a:pt x="77" y="61"/>
                  </a:lnTo>
                  <a:lnTo>
                    <a:pt x="80" y="56"/>
                  </a:lnTo>
                  <a:lnTo>
                    <a:pt x="80" y="51"/>
                  </a:lnTo>
                  <a:lnTo>
                    <a:pt x="82" y="49"/>
                  </a:lnTo>
                  <a:lnTo>
                    <a:pt x="87" y="49"/>
                  </a:lnTo>
                  <a:lnTo>
                    <a:pt x="87" y="54"/>
                  </a:lnTo>
                  <a:lnTo>
                    <a:pt x="89" y="58"/>
                  </a:lnTo>
                  <a:lnTo>
                    <a:pt x="89" y="63"/>
                  </a:lnTo>
                  <a:lnTo>
                    <a:pt x="89" y="70"/>
                  </a:lnTo>
                  <a:lnTo>
                    <a:pt x="87" y="75"/>
                  </a:lnTo>
                  <a:lnTo>
                    <a:pt x="87" y="79"/>
                  </a:lnTo>
                  <a:lnTo>
                    <a:pt x="85" y="84"/>
                  </a:lnTo>
                  <a:lnTo>
                    <a:pt x="82" y="89"/>
                  </a:lnTo>
                  <a:lnTo>
                    <a:pt x="80" y="91"/>
                  </a:lnTo>
                  <a:lnTo>
                    <a:pt x="80" y="94"/>
                  </a:lnTo>
                  <a:lnTo>
                    <a:pt x="77" y="96"/>
                  </a:lnTo>
                  <a:lnTo>
                    <a:pt x="77" y="96"/>
                  </a:lnTo>
                  <a:lnTo>
                    <a:pt x="75" y="98"/>
                  </a:lnTo>
                  <a:lnTo>
                    <a:pt x="73" y="101"/>
                  </a:lnTo>
                  <a:lnTo>
                    <a:pt x="73" y="103"/>
                  </a:lnTo>
                  <a:lnTo>
                    <a:pt x="73" y="105"/>
                  </a:lnTo>
                  <a:lnTo>
                    <a:pt x="66" y="103"/>
                  </a:lnTo>
                  <a:lnTo>
                    <a:pt x="59" y="103"/>
                  </a:lnTo>
                  <a:lnTo>
                    <a:pt x="52" y="103"/>
                  </a:lnTo>
                  <a:lnTo>
                    <a:pt x="42" y="105"/>
                  </a:lnTo>
                  <a:lnTo>
                    <a:pt x="35" y="108"/>
                  </a:lnTo>
                  <a:lnTo>
                    <a:pt x="28" y="110"/>
                  </a:lnTo>
                  <a:lnTo>
                    <a:pt x="19" y="115"/>
                  </a:lnTo>
                  <a:lnTo>
                    <a:pt x="12" y="117"/>
                  </a:lnTo>
                  <a:lnTo>
                    <a:pt x="12" y="117"/>
                  </a:lnTo>
                  <a:lnTo>
                    <a:pt x="12" y="117"/>
                  </a:lnTo>
                  <a:lnTo>
                    <a:pt x="12" y="117"/>
                  </a:lnTo>
                  <a:lnTo>
                    <a:pt x="12" y="115"/>
                  </a:lnTo>
                  <a:lnTo>
                    <a:pt x="12" y="115"/>
                  </a:lnTo>
                  <a:lnTo>
                    <a:pt x="12" y="112"/>
                  </a:lnTo>
                  <a:lnTo>
                    <a:pt x="10" y="112"/>
                  </a:lnTo>
                  <a:lnTo>
                    <a:pt x="10" y="112"/>
                  </a:lnTo>
                  <a:lnTo>
                    <a:pt x="10" y="115"/>
                  </a:lnTo>
                  <a:lnTo>
                    <a:pt x="10" y="112"/>
                  </a:lnTo>
                  <a:lnTo>
                    <a:pt x="10" y="112"/>
                  </a:lnTo>
                  <a:lnTo>
                    <a:pt x="7" y="110"/>
                  </a:lnTo>
                  <a:lnTo>
                    <a:pt x="7" y="108"/>
                  </a:lnTo>
                  <a:lnTo>
                    <a:pt x="7" y="108"/>
                  </a:lnTo>
                  <a:lnTo>
                    <a:pt x="10" y="105"/>
                  </a:lnTo>
                  <a:lnTo>
                    <a:pt x="10" y="105"/>
                  </a:lnTo>
                  <a:lnTo>
                    <a:pt x="10" y="103"/>
                  </a:lnTo>
                  <a:lnTo>
                    <a:pt x="10" y="103"/>
                  </a:lnTo>
                  <a:lnTo>
                    <a:pt x="10" y="103"/>
                  </a:lnTo>
                  <a:lnTo>
                    <a:pt x="10" y="103"/>
                  </a:lnTo>
                  <a:lnTo>
                    <a:pt x="10" y="103"/>
                  </a:lnTo>
                  <a:lnTo>
                    <a:pt x="7" y="103"/>
                  </a:lnTo>
                  <a:lnTo>
                    <a:pt x="7" y="103"/>
                  </a:lnTo>
                  <a:lnTo>
                    <a:pt x="7" y="103"/>
                  </a:lnTo>
                  <a:lnTo>
                    <a:pt x="7" y="103"/>
                  </a:lnTo>
                  <a:lnTo>
                    <a:pt x="7" y="87"/>
                  </a:lnTo>
                  <a:lnTo>
                    <a:pt x="7" y="87"/>
                  </a:lnTo>
                  <a:lnTo>
                    <a:pt x="10" y="82"/>
                  </a:lnTo>
                  <a:lnTo>
                    <a:pt x="10" y="77"/>
                  </a:lnTo>
                  <a:lnTo>
                    <a:pt x="12" y="72"/>
                  </a:lnTo>
                  <a:lnTo>
                    <a:pt x="12" y="68"/>
                  </a:lnTo>
                  <a:lnTo>
                    <a:pt x="12" y="63"/>
                  </a:lnTo>
                  <a:lnTo>
                    <a:pt x="12" y="58"/>
                  </a:lnTo>
                  <a:lnTo>
                    <a:pt x="10" y="56"/>
                  </a:lnTo>
                  <a:lnTo>
                    <a:pt x="7" y="51"/>
                  </a:lnTo>
                  <a:lnTo>
                    <a:pt x="3" y="51"/>
                  </a:lnTo>
                  <a:lnTo>
                    <a:pt x="0" y="49"/>
                  </a:lnTo>
                  <a:lnTo>
                    <a:pt x="0" y="47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3" y="37"/>
                  </a:lnTo>
                  <a:lnTo>
                    <a:pt x="3" y="33"/>
                  </a:lnTo>
                  <a:lnTo>
                    <a:pt x="3" y="30"/>
                  </a:lnTo>
                  <a:lnTo>
                    <a:pt x="5" y="26"/>
                  </a:lnTo>
                  <a:lnTo>
                    <a:pt x="7" y="23"/>
                  </a:lnTo>
                  <a:lnTo>
                    <a:pt x="7" y="19"/>
                  </a:lnTo>
                  <a:lnTo>
                    <a:pt x="10" y="14"/>
                  </a:lnTo>
                  <a:lnTo>
                    <a:pt x="12" y="9"/>
                  </a:lnTo>
                  <a:lnTo>
                    <a:pt x="14" y="4"/>
                  </a:lnTo>
                  <a:lnTo>
                    <a:pt x="19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195" name="Freeform 91"/>
            <p:cNvSpPr>
              <a:spLocks/>
            </p:cNvSpPr>
            <p:nvPr/>
          </p:nvSpPr>
          <p:spPr bwMode="auto">
            <a:xfrm>
              <a:off x="3143" y="1782"/>
              <a:ext cx="89" cy="117"/>
            </a:xfrm>
            <a:custGeom>
              <a:avLst/>
              <a:gdLst/>
              <a:ahLst/>
              <a:cxnLst>
                <a:cxn ang="0">
                  <a:pos x="21" y="9"/>
                </a:cxn>
                <a:cxn ang="0">
                  <a:pos x="21" y="21"/>
                </a:cxn>
                <a:cxn ang="0">
                  <a:pos x="26" y="12"/>
                </a:cxn>
                <a:cxn ang="0">
                  <a:pos x="31" y="16"/>
                </a:cxn>
                <a:cxn ang="0">
                  <a:pos x="31" y="26"/>
                </a:cxn>
                <a:cxn ang="0">
                  <a:pos x="24" y="51"/>
                </a:cxn>
                <a:cxn ang="0">
                  <a:pos x="19" y="77"/>
                </a:cxn>
                <a:cxn ang="0">
                  <a:pos x="19" y="79"/>
                </a:cxn>
                <a:cxn ang="0">
                  <a:pos x="19" y="82"/>
                </a:cxn>
                <a:cxn ang="0">
                  <a:pos x="45" y="16"/>
                </a:cxn>
                <a:cxn ang="0">
                  <a:pos x="40" y="42"/>
                </a:cxn>
                <a:cxn ang="0">
                  <a:pos x="33" y="77"/>
                </a:cxn>
                <a:cxn ang="0">
                  <a:pos x="33" y="87"/>
                </a:cxn>
                <a:cxn ang="0">
                  <a:pos x="35" y="87"/>
                </a:cxn>
                <a:cxn ang="0">
                  <a:pos x="42" y="63"/>
                </a:cxn>
                <a:cxn ang="0">
                  <a:pos x="49" y="33"/>
                </a:cxn>
                <a:cxn ang="0">
                  <a:pos x="54" y="23"/>
                </a:cxn>
                <a:cxn ang="0">
                  <a:pos x="56" y="42"/>
                </a:cxn>
                <a:cxn ang="0">
                  <a:pos x="52" y="63"/>
                </a:cxn>
                <a:cxn ang="0">
                  <a:pos x="49" y="70"/>
                </a:cxn>
                <a:cxn ang="0">
                  <a:pos x="49" y="77"/>
                </a:cxn>
                <a:cxn ang="0">
                  <a:pos x="56" y="70"/>
                </a:cxn>
                <a:cxn ang="0">
                  <a:pos x="59" y="61"/>
                </a:cxn>
                <a:cxn ang="0">
                  <a:pos x="66" y="35"/>
                </a:cxn>
                <a:cxn ang="0">
                  <a:pos x="73" y="40"/>
                </a:cxn>
                <a:cxn ang="0">
                  <a:pos x="75" y="49"/>
                </a:cxn>
                <a:cxn ang="0">
                  <a:pos x="68" y="65"/>
                </a:cxn>
                <a:cxn ang="0">
                  <a:pos x="68" y="77"/>
                </a:cxn>
                <a:cxn ang="0">
                  <a:pos x="75" y="70"/>
                </a:cxn>
                <a:cxn ang="0">
                  <a:pos x="80" y="51"/>
                </a:cxn>
                <a:cxn ang="0">
                  <a:pos x="89" y="58"/>
                </a:cxn>
                <a:cxn ang="0">
                  <a:pos x="87" y="79"/>
                </a:cxn>
                <a:cxn ang="0">
                  <a:pos x="80" y="94"/>
                </a:cxn>
                <a:cxn ang="0">
                  <a:pos x="73" y="101"/>
                </a:cxn>
                <a:cxn ang="0">
                  <a:pos x="59" y="103"/>
                </a:cxn>
                <a:cxn ang="0">
                  <a:pos x="28" y="110"/>
                </a:cxn>
                <a:cxn ang="0">
                  <a:pos x="12" y="117"/>
                </a:cxn>
                <a:cxn ang="0">
                  <a:pos x="12" y="112"/>
                </a:cxn>
                <a:cxn ang="0">
                  <a:pos x="10" y="115"/>
                </a:cxn>
                <a:cxn ang="0">
                  <a:pos x="7" y="110"/>
                </a:cxn>
                <a:cxn ang="0">
                  <a:pos x="10" y="105"/>
                </a:cxn>
                <a:cxn ang="0">
                  <a:pos x="10" y="103"/>
                </a:cxn>
                <a:cxn ang="0">
                  <a:pos x="7" y="103"/>
                </a:cxn>
                <a:cxn ang="0">
                  <a:pos x="7" y="87"/>
                </a:cxn>
                <a:cxn ang="0">
                  <a:pos x="12" y="72"/>
                </a:cxn>
                <a:cxn ang="0">
                  <a:pos x="10" y="56"/>
                </a:cxn>
                <a:cxn ang="0">
                  <a:pos x="0" y="47"/>
                </a:cxn>
                <a:cxn ang="0">
                  <a:pos x="3" y="33"/>
                </a:cxn>
                <a:cxn ang="0">
                  <a:pos x="7" y="19"/>
                </a:cxn>
                <a:cxn ang="0">
                  <a:pos x="19" y="2"/>
                </a:cxn>
              </a:cxnLst>
              <a:rect l="0" t="0" r="r" b="b"/>
              <a:pathLst>
                <a:path w="89" h="117">
                  <a:moveTo>
                    <a:pt x="21" y="0"/>
                  </a:moveTo>
                  <a:lnTo>
                    <a:pt x="21" y="2"/>
                  </a:lnTo>
                  <a:lnTo>
                    <a:pt x="24" y="7"/>
                  </a:lnTo>
                  <a:lnTo>
                    <a:pt x="21" y="9"/>
                  </a:lnTo>
                  <a:lnTo>
                    <a:pt x="21" y="12"/>
                  </a:lnTo>
                  <a:lnTo>
                    <a:pt x="21" y="16"/>
                  </a:lnTo>
                  <a:lnTo>
                    <a:pt x="21" y="19"/>
                  </a:lnTo>
                  <a:lnTo>
                    <a:pt x="21" y="21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9"/>
                  </a:lnTo>
                  <a:lnTo>
                    <a:pt x="31" y="21"/>
                  </a:lnTo>
                  <a:lnTo>
                    <a:pt x="31" y="23"/>
                  </a:lnTo>
                  <a:lnTo>
                    <a:pt x="31" y="26"/>
                  </a:lnTo>
                  <a:lnTo>
                    <a:pt x="28" y="30"/>
                  </a:lnTo>
                  <a:lnTo>
                    <a:pt x="28" y="37"/>
                  </a:lnTo>
                  <a:lnTo>
                    <a:pt x="26" y="44"/>
                  </a:lnTo>
                  <a:lnTo>
                    <a:pt x="24" y="51"/>
                  </a:lnTo>
                  <a:lnTo>
                    <a:pt x="24" y="56"/>
                  </a:lnTo>
                  <a:lnTo>
                    <a:pt x="21" y="63"/>
                  </a:lnTo>
                  <a:lnTo>
                    <a:pt x="19" y="70"/>
                  </a:lnTo>
                  <a:lnTo>
                    <a:pt x="19" y="77"/>
                  </a:lnTo>
                  <a:lnTo>
                    <a:pt x="19" y="77"/>
                  </a:lnTo>
                  <a:lnTo>
                    <a:pt x="19" y="79"/>
                  </a:lnTo>
                  <a:lnTo>
                    <a:pt x="19" y="79"/>
                  </a:lnTo>
                  <a:lnTo>
                    <a:pt x="19" y="79"/>
                  </a:lnTo>
                  <a:lnTo>
                    <a:pt x="19" y="79"/>
                  </a:lnTo>
                  <a:lnTo>
                    <a:pt x="19" y="82"/>
                  </a:lnTo>
                  <a:lnTo>
                    <a:pt x="19" y="82"/>
                  </a:lnTo>
                  <a:lnTo>
                    <a:pt x="19" y="82"/>
                  </a:lnTo>
                  <a:lnTo>
                    <a:pt x="19" y="82"/>
                  </a:lnTo>
                  <a:lnTo>
                    <a:pt x="24" y="82"/>
                  </a:lnTo>
                  <a:lnTo>
                    <a:pt x="40" y="19"/>
                  </a:lnTo>
                  <a:lnTo>
                    <a:pt x="45" y="16"/>
                  </a:lnTo>
                  <a:lnTo>
                    <a:pt x="45" y="16"/>
                  </a:lnTo>
                  <a:lnTo>
                    <a:pt x="42" y="23"/>
                  </a:lnTo>
                  <a:lnTo>
                    <a:pt x="40" y="33"/>
                  </a:lnTo>
                  <a:lnTo>
                    <a:pt x="40" y="42"/>
                  </a:lnTo>
                  <a:lnTo>
                    <a:pt x="40" y="51"/>
                  </a:lnTo>
                  <a:lnTo>
                    <a:pt x="38" y="58"/>
                  </a:lnTo>
                  <a:lnTo>
                    <a:pt x="35" y="68"/>
                  </a:lnTo>
                  <a:lnTo>
                    <a:pt x="33" y="77"/>
                  </a:lnTo>
                  <a:lnTo>
                    <a:pt x="31" y="87"/>
                  </a:lnTo>
                  <a:lnTo>
                    <a:pt x="31" y="87"/>
                  </a:lnTo>
                  <a:lnTo>
                    <a:pt x="31" y="87"/>
                  </a:lnTo>
                  <a:lnTo>
                    <a:pt x="33" y="87"/>
                  </a:lnTo>
                  <a:lnTo>
                    <a:pt x="33" y="87"/>
                  </a:lnTo>
                  <a:lnTo>
                    <a:pt x="33" y="87"/>
                  </a:lnTo>
                  <a:lnTo>
                    <a:pt x="33" y="87"/>
                  </a:lnTo>
                  <a:lnTo>
                    <a:pt x="35" y="87"/>
                  </a:lnTo>
                  <a:lnTo>
                    <a:pt x="35" y="87"/>
                  </a:lnTo>
                  <a:lnTo>
                    <a:pt x="38" y="79"/>
                  </a:lnTo>
                  <a:lnTo>
                    <a:pt x="42" y="70"/>
                  </a:lnTo>
                  <a:lnTo>
                    <a:pt x="42" y="63"/>
                  </a:lnTo>
                  <a:lnTo>
                    <a:pt x="45" y="56"/>
                  </a:lnTo>
                  <a:lnTo>
                    <a:pt x="45" y="47"/>
                  </a:lnTo>
                  <a:lnTo>
                    <a:pt x="47" y="40"/>
                  </a:lnTo>
                  <a:lnTo>
                    <a:pt x="49" y="33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4" y="23"/>
                  </a:lnTo>
                  <a:lnTo>
                    <a:pt x="54" y="23"/>
                  </a:lnTo>
                  <a:lnTo>
                    <a:pt x="56" y="28"/>
                  </a:lnTo>
                  <a:lnTo>
                    <a:pt x="56" y="33"/>
                  </a:lnTo>
                  <a:lnTo>
                    <a:pt x="56" y="37"/>
                  </a:lnTo>
                  <a:lnTo>
                    <a:pt x="56" y="42"/>
                  </a:lnTo>
                  <a:lnTo>
                    <a:pt x="54" y="49"/>
                  </a:lnTo>
                  <a:lnTo>
                    <a:pt x="54" y="54"/>
                  </a:lnTo>
                  <a:lnTo>
                    <a:pt x="52" y="58"/>
                  </a:lnTo>
                  <a:lnTo>
                    <a:pt x="52" y="63"/>
                  </a:lnTo>
                  <a:lnTo>
                    <a:pt x="52" y="65"/>
                  </a:lnTo>
                  <a:lnTo>
                    <a:pt x="52" y="65"/>
                  </a:lnTo>
                  <a:lnTo>
                    <a:pt x="49" y="68"/>
                  </a:lnTo>
                  <a:lnTo>
                    <a:pt x="49" y="70"/>
                  </a:lnTo>
                  <a:lnTo>
                    <a:pt x="49" y="70"/>
                  </a:lnTo>
                  <a:lnTo>
                    <a:pt x="49" y="72"/>
                  </a:lnTo>
                  <a:lnTo>
                    <a:pt x="49" y="75"/>
                  </a:lnTo>
                  <a:lnTo>
                    <a:pt x="49" y="77"/>
                  </a:lnTo>
                  <a:lnTo>
                    <a:pt x="52" y="75"/>
                  </a:lnTo>
                  <a:lnTo>
                    <a:pt x="54" y="75"/>
                  </a:lnTo>
                  <a:lnTo>
                    <a:pt x="54" y="72"/>
                  </a:lnTo>
                  <a:lnTo>
                    <a:pt x="56" y="70"/>
                  </a:lnTo>
                  <a:lnTo>
                    <a:pt x="56" y="68"/>
                  </a:lnTo>
                  <a:lnTo>
                    <a:pt x="59" y="65"/>
                  </a:lnTo>
                  <a:lnTo>
                    <a:pt x="59" y="63"/>
                  </a:lnTo>
                  <a:lnTo>
                    <a:pt x="59" y="61"/>
                  </a:lnTo>
                  <a:lnTo>
                    <a:pt x="59" y="61"/>
                  </a:lnTo>
                  <a:lnTo>
                    <a:pt x="63" y="37"/>
                  </a:lnTo>
                  <a:lnTo>
                    <a:pt x="63" y="37"/>
                  </a:lnTo>
                  <a:lnTo>
                    <a:pt x="66" y="35"/>
                  </a:lnTo>
                  <a:lnTo>
                    <a:pt x="68" y="37"/>
                  </a:lnTo>
                  <a:lnTo>
                    <a:pt x="70" y="37"/>
                  </a:lnTo>
                  <a:lnTo>
                    <a:pt x="70" y="40"/>
                  </a:lnTo>
                  <a:lnTo>
                    <a:pt x="73" y="40"/>
                  </a:lnTo>
                  <a:lnTo>
                    <a:pt x="73" y="42"/>
                  </a:lnTo>
                  <a:lnTo>
                    <a:pt x="75" y="44"/>
                  </a:lnTo>
                  <a:lnTo>
                    <a:pt x="75" y="44"/>
                  </a:lnTo>
                  <a:lnTo>
                    <a:pt x="75" y="49"/>
                  </a:lnTo>
                  <a:lnTo>
                    <a:pt x="73" y="54"/>
                  </a:lnTo>
                  <a:lnTo>
                    <a:pt x="73" y="58"/>
                  </a:lnTo>
                  <a:lnTo>
                    <a:pt x="70" y="61"/>
                  </a:lnTo>
                  <a:lnTo>
                    <a:pt x="68" y="65"/>
                  </a:lnTo>
                  <a:lnTo>
                    <a:pt x="68" y="70"/>
                  </a:lnTo>
                  <a:lnTo>
                    <a:pt x="68" y="72"/>
                  </a:lnTo>
                  <a:lnTo>
                    <a:pt x="68" y="77"/>
                  </a:lnTo>
                  <a:lnTo>
                    <a:pt x="68" y="77"/>
                  </a:lnTo>
                  <a:lnTo>
                    <a:pt x="70" y="77"/>
                  </a:lnTo>
                  <a:lnTo>
                    <a:pt x="70" y="77"/>
                  </a:lnTo>
                  <a:lnTo>
                    <a:pt x="73" y="75"/>
                  </a:lnTo>
                  <a:lnTo>
                    <a:pt x="75" y="70"/>
                  </a:lnTo>
                  <a:lnTo>
                    <a:pt x="77" y="65"/>
                  </a:lnTo>
                  <a:lnTo>
                    <a:pt x="77" y="61"/>
                  </a:lnTo>
                  <a:lnTo>
                    <a:pt x="80" y="56"/>
                  </a:lnTo>
                  <a:lnTo>
                    <a:pt x="80" y="51"/>
                  </a:lnTo>
                  <a:lnTo>
                    <a:pt x="82" y="49"/>
                  </a:lnTo>
                  <a:lnTo>
                    <a:pt x="87" y="49"/>
                  </a:lnTo>
                  <a:lnTo>
                    <a:pt x="87" y="54"/>
                  </a:lnTo>
                  <a:lnTo>
                    <a:pt x="89" y="58"/>
                  </a:lnTo>
                  <a:lnTo>
                    <a:pt x="89" y="63"/>
                  </a:lnTo>
                  <a:lnTo>
                    <a:pt x="89" y="70"/>
                  </a:lnTo>
                  <a:lnTo>
                    <a:pt x="87" y="75"/>
                  </a:lnTo>
                  <a:lnTo>
                    <a:pt x="87" y="79"/>
                  </a:lnTo>
                  <a:lnTo>
                    <a:pt x="85" y="84"/>
                  </a:lnTo>
                  <a:lnTo>
                    <a:pt x="82" y="89"/>
                  </a:lnTo>
                  <a:lnTo>
                    <a:pt x="80" y="91"/>
                  </a:lnTo>
                  <a:lnTo>
                    <a:pt x="80" y="94"/>
                  </a:lnTo>
                  <a:lnTo>
                    <a:pt x="77" y="96"/>
                  </a:lnTo>
                  <a:lnTo>
                    <a:pt x="77" y="96"/>
                  </a:lnTo>
                  <a:lnTo>
                    <a:pt x="75" y="98"/>
                  </a:lnTo>
                  <a:lnTo>
                    <a:pt x="73" y="101"/>
                  </a:lnTo>
                  <a:lnTo>
                    <a:pt x="73" y="103"/>
                  </a:lnTo>
                  <a:lnTo>
                    <a:pt x="73" y="105"/>
                  </a:lnTo>
                  <a:lnTo>
                    <a:pt x="66" y="103"/>
                  </a:lnTo>
                  <a:lnTo>
                    <a:pt x="59" y="103"/>
                  </a:lnTo>
                  <a:lnTo>
                    <a:pt x="52" y="103"/>
                  </a:lnTo>
                  <a:lnTo>
                    <a:pt x="42" y="105"/>
                  </a:lnTo>
                  <a:lnTo>
                    <a:pt x="35" y="108"/>
                  </a:lnTo>
                  <a:lnTo>
                    <a:pt x="28" y="110"/>
                  </a:lnTo>
                  <a:lnTo>
                    <a:pt x="19" y="115"/>
                  </a:lnTo>
                  <a:lnTo>
                    <a:pt x="12" y="117"/>
                  </a:lnTo>
                  <a:lnTo>
                    <a:pt x="12" y="117"/>
                  </a:lnTo>
                  <a:lnTo>
                    <a:pt x="12" y="117"/>
                  </a:lnTo>
                  <a:lnTo>
                    <a:pt x="12" y="117"/>
                  </a:lnTo>
                  <a:lnTo>
                    <a:pt x="12" y="115"/>
                  </a:lnTo>
                  <a:lnTo>
                    <a:pt x="12" y="115"/>
                  </a:lnTo>
                  <a:lnTo>
                    <a:pt x="12" y="112"/>
                  </a:lnTo>
                  <a:lnTo>
                    <a:pt x="10" y="112"/>
                  </a:lnTo>
                  <a:lnTo>
                    <a:pt x="10" y="112"/>
                  </a:lnTo>
                  <a:lnTo>
                    <a:pt x="10" y="112"/>
                  </a:lnTo>
                  <a:lnTo>
                    <a:pt x="10" y="115"/>
                  </a:lnTo>
                  <a:lnTo>
                    <a:pt x="10" y="115"/>
                  </a:lnTo>
                  <a:lnTo>
                    <a:pt x="10" y="112"/>
                  </a:lnTo>
                  <a:lnTo>
                    <a:pt x="10" y="112"/>
                  </a:lnTo>
                  <a:lnTo>
                    <a:pt x="7" y="110"/>
                  </a:lnTo>
                  <a:lnTo>
                    <a:pt x="7" y="108"/>
                  </a:lnTo>
                  <a:lnTo>
                    <a:pt x="7" y="108"/>
                  </a:lnTo>
                  <a:lnTo>
                    <a:pt x="10" y="105"/>
                  </a:lnTo>
                  <a:lnTo>
                    <a:pt x="10" y="105"/>
                  </a:lnTo>
                  <a:lnTo>
                    <a:pt x="10" y="103"/>
                  </a:lnTo>
                  <a:lnTo>
                    <a:pt x="10" y="103"/>
                  </a:lnTo>
                  <a:lnTo>
                    <a:pt x="10" y="103"/>
                  </a:lnTo>
                  <a:lnTo>
                    <a:pt x="10" y="103"/>
                  </a:lnTo>
                  <a:lnTo>
                    <a:pt x="10" y="103"/>
                  </a:lnTo>
                  <a:lnTo>
                    <a:pt x="7" y="103"/>
                  </a:lnTo>
                  <a:lnTo>
                    <a:pt x="7" y="103"/>
                  </a:lnTo>
                  <a:lnTo>
                    <a:pt x="7" y="103"/>
                  </a:lnTo>
                  <a:lnTo>
                    <a:pt x="7" y="103"/>
                  </a:lnTo>
                  <a:lnTo>
                    <a:pt x="7" y="103"/>
                  </a:lnTo>
                  <a:lnTo>
                    <a:pt x="7" y="87"/>
                  </a:lnTo>
                  <a:lnTo>
                    <a:pt x="7" y="87"/>
                  </a:lnTo>
                  <a:lnTo>
                    <a:pt x="7" y="87"/>
                  </a:lnTo>
                  <a:lnTo>
                    <a:pt x="10" y="82"/>
                  </a:lnTo>
                  <a:lnTo>
                    <a:pt x="10" y="77"/>
                  </a:lnTo>
                  <a:lnTo>
                    <a:pt x="12" y="72"/>
                  </a:lnTo>
                  <a:lnTo>
                    <a:pt x="12" y="68"/>
                  </a:lnTo>
                  <a:lnTo>
                    <a:pt x="12" y="63"/>
                  </a:lnTo>
                  <a:lnTo>
                    <a:pt x="12" y="58"/>
                  </a:lnTo>
                  <a:lnTo>
                    <a:pt x="10" y="56"/>
                  </a:lnTo>
                  <a:lnTo>
                    <a:pt x="7" y="51"/>
                  </a:lnTo>
                  <a:lnTo>
                    <a:pt x="3" y="51"/>
                  </a:lnTo>
                  <a:lnTo>
                    <a:pt x="0" y="49"/>
                  </a:lnTo>
                  <a:lnTo>
                    <a:pt x="0" y="47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3" y="37"/>
                  </a:lnTo>
                  <a:lnTo>
                    <a:pt x="3" y="33"/>
                  </a:lnTo>
                  <a:lnTo>
                    <a:pt x="3" y="30"/>
                  </a:lnTo>
                  <a:lnTo>
                    <a:pt x="5" y="26"/>
                  </a:lnTo>
                  <a:lnTo>
                    <a:pt x="7" y="23"/>
                  </a:lnTo>
                  <a:lnTo>
                    <a:pt x="7" y="19"/>
                  </a:lnTo>
                  <a:lnTo>
                    <a:pt x="10" y="14"/>
                  </a:lnTo>
                  <a:lnTo>
                    <a:pt x="12" y="9"/>
                  </a:lnTo>
                  <a:lnTo>
                    <a:pt x="14" y="4"/>
                  </a:lnTo>
                  <a:lnTo>
                    <a:pt x="19" y="2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196" name="Freeform 92"/>
            <p:cNvSpPr>
              <a:spLocks/>
            </p:cNvSpPr>
            <p:nvPr/>
          </p:nvSpPr>
          <p:spPr bwMode="auto">
            <a:xfrm>
              <a:off x="3253" y="1784"/>
              <a:ext cx="17" cy="35"/>
            </a:xfrm>
            <a:custGeom>
              <a:avLst/>
              <a:gdLst/>
              <a:ahLst/>
              <a:cxnLst>
                <a:cxn ang="0">
                  <a:pos x="7" y="33"/>
                </a:cxn>
                <a:cxn ang="0">
                  <a:pos x="5" y="33"/>
                </a:cxn>
                <a:cxn ang="0">
                  <a:pos x="5" y="33"/>
                </a:cxn>
                <a:cxn ang="0">
                  <a:pos x="5" y="33"/>
                </a:cxn>
                <a:cxn ang="0">
                  <a:pos x="5" y="33"/>
                </a:cxn>
                <a:cxn ang="0">
                  <a:pos x="3" y="33"/>
                </a:cxn>
                <a:cxn ang="0">
                  <a:pos x="3" y="33"/>
                </a:cxn>
                <a:cxn ang="0">
                  <a:pos x="3" y="33"/>
                </a:cxn>
                <a:cxn ang="0">
                  <a:pos x="3" y="35"/>
                </a:cxn>
                <a:cxn ang="0">
                  <a:pos x="0" y="21"/>
                </a:cxn>
                <a:cxn ang="0">
                  <a:pos x="3" y="21"/>
                </a:cxn>
                <a:cxn ang="0">
                  <a:pos x="3" y="19"/>
                </a:cxn>
                <a:cxn ang="0">
                  <a:pos x="3" y="19"/>
                </a:cxn>
                <a:cxn ang="0">
                  <a:pos x="3" y="19"/>
                </a:cxn>
                <a:cxn ang="0">
                  <a:pos x="3" y="17"/>
                </a:cxn>
                <a:cxn ang="0">
                  <a:pos x="3" y="17"/>
                </a:cxn>
                <a:cxn ang="0">
                  <a:pos x="3" y="17"/>
                </a:cxn>
                <a:cxn ang="0">
                  <a:pos x="3" y="14"/>
                </a:cxn>
                <a:cxn ang="0">
                  <a:pos x="5" y="14"/>
                </a:cxn>
                <a:cxn ang="0">
                  <a:pos x="7" y="12"/>
                </a:cxn>
                <a:cxn ang="0">
                  <a:pos x="7" y="10"/>
                </a:cxn>
                <a:cxn ang="0">
                  <a:pos x="10" y="7"/>
                </a:cxn>
                <a:cxn ang="0">
                  <a:pos x="10" y="5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14" y="0"/>
                </a:cxn>
                <a:cxn ang="0">
                  <a:pos x="17" y="5"/>
                </a:cxn>
                <a:cxn ang="0">
                  <a:pos x="17" y="10"/>
                </a:cxn>
                <a:cxn ang="0">
                  <a:pos x="14" y="12"/>
                </a:cxn>
                <a:cxn ang="0">
                  <a:pos x="14" y="17"/>
                </a:cxn>
                <a:cxn ang="0">
                  <a:pos x="12" y="21"/>
                </a:cxn>
                <a:cxn ang="0">
                  <a:pos x="10" y="26"/>
                </a:cxn>
                <a:cxn ang="0">
                  <a:pos x="7" y="28"/>
                </a:cxn>
                <a:cxn ang="0">
                  <a:pos x="7" y="33"/>
                </a:cxn>
              </a:cxnLst>
              <a:rect l="0" t="0" r="r" b="b"/>
              <a:pathLst>
                <a:path w="17" h="35">
                  <a:moveTo>
                    <a:pt x="7" y="33"/>
                  </a:move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3" y="35"/>
                  </a:lnTo>
                  <a:lnTo>
                    <a:pt x="0" y="21"/>
                  </a:lnTo>
                  <a:lnTo>
                    <a:pt x="3" y="21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4"/>
                  </a:lnTo>
                  <a:lnTo>
                    <a:pt x="5" y="14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4" y="0"/>
                  </a:lnTo>
                  <a:lnTo>
                    <a:pt x="17" y="5"/>
                  </a:lnTo>
                  <a:lnTo>
                    <a:pt x="17" y="10"/>
                  </a:lnTo>
                  <a:lnTo>
                    <a:pt x="14" y="12"/>
                  </a:lnTo>
                  <a:lnTo>
                    <a:pt x="14" y="17"/>
                  </a:lnTo>
                  <a:lnTo>
                    <a:pt x="12" y="21"/>
                  </a:lnTo>
                  <a:lnTo>
                    <a:pt x="10" y="26"/>
                  </a:lnTo>
                  <a:lnTo>
                    <a:pt x="7" y="28"/>
                  </a:lnTo>
                  <a:lnTo>
                    <a:pt x="7" y="33"/>
                  </a:lnTo>
                  <a:close/>
                </a:path>
              </a:pathLst>
            </a:custGeom>
            <a:solidFill>
              <a:srgbClr val="89B9D7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197" name="Freeform 93"/>
            <p:cNvSpPr>
              <a:spLocks/>
            </p:cNvSpPr>
            <p:nvPr/>
          </p:nvSpPr>
          <p:spPr bwMode="auto">
            <a:xfrm>
              <a:off x="3253" y="1784"/>
              <a:ext cx="17" cy="35"/>
            </a:xfrm>
            <a:custGeom>
              <a:avLst/>
              <a:gdLst/>
              <a:ahLst/>
              <a:cxnLst>
                <a:cxn ang="0">
                  <a:pos x="7" y="33"/>
                </a:cxn>
                <a:cxn ang="0">
                  <a:pos x="5" y="33"/>
                </a:cxn>
                <a:cxn ang="0">
                  <a:pos x="5" y="33"/>
                </a:cxn>
                <a:cxn ang="0">
                  <a:pos x="5" y="33"/>
                </a:cxn>
                <a:cxn ang="0">
                  <a:pos x="5" y="33"/>
                </a:cxn>
                <a:cxn ang="0">
                  <a:pos x="3" y="33"/>
                </a:cxn>
                <a:cxn ang="0">
                  <a:pos x="3" y="33"/>
                </a:cxn>
                <a:cxn ang="0">
                  <a:pos x="3" y="33"/>
                </a:cxn>
                <a:cxn ang="0">
                  <a:pos x="3" y="35"/>
                </a:cxn>
                <a:cxn ang="0">
                  <a:pos x="3" y="35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3" y="21"/>
                </a:cxn>
                <a:cxn ang="0">
                  <a:pos x="3" y="19"/>
                </a:cxn>
                <a:cxn ang="0">
                  <a:pos x="3" y="19"/>
                </a:cxn>
                <a:cxn ang="0">
                  <a:pos x="3" y="19"/>
                </a:cxn>
                <a:cxn ang="0">
                  <a:pos x="3" y="17"/>
                </a:cxn>
                <a:cxn ang="0">
                  <a:pos x="3" y="17"/>
                </a:cxn>
                <a:cxn ang="0">
                  <a:pos x="3" y="17"/>
                </a:cxn>
                <a:cxn ang="0">
                  <a:pos x="3" y="14"/>
                </a:cxn>
                <a:cxn ang="0">
                  <a:pos x="5" y="14"/>
                </a:cxn>
                <a:cxn ang="0">
                  <a:pos x="7" y="12"/>
                </a:cxn>
                <a:cxn ang="0">
                  <a:pos x="7" y="10"/>
                </a:cxn>
                <a:cxn ang="0">
                  <a:pos x="10" y="7"/>
                </a:cxn>
                <a:cxn ang="0">
                  <a:pos x="10" y="5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14" y="0"/>
                </a:cxn>
                <a:cxn ang="0">
                  <a:pos x="17" y="5"/>
                </a:cxn>
                <a:cxn ang="0">
                  <a:pos x="17" y="10"/>
                </a:cxn>
                <a:cxn ang="0">
                  <a:pos x="14" y="12"/>
                </a:cxn>
                <a:cxn ang="0">
                  <a:pos x="14" y="17"/>
                </a:cxn>
                <a:cxn ang="0">
                  <a:pos x="12" y="21"/>
                </a:cxn>
                <a:cxn ang="0">
                  <a:pos x="10" y="26"/>
                </a:cxn>
                <a:cxn ang="0">
                  <a:pos x="7" y="28"/>
                </a:cxn>
                <a:cxn ang="0">
                  <a:pos x="7" y="33"/>
                </a:cxn>
                <a:cxn ang="0">
                  <a:pos x="7" y="33"/>
                </a:cxn>
                <a:cxn ang="0">
                  <a:pos x="7" y="33"/>
                </a:cxn>
              </a:cxnLst>
              <a:rect l="0" t="0" r="r" b="b"/>
              <a:pathLst>
                <a:path w="17" h="35">
                  <a:moveTo>
                    <a:pt x="7" y="33"/>
                  </a:move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3" y="21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4"/>
                  </a:lnTo>
                  <a:lnTo>
                    <a:pt x="5" y="14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4" y="0"/>
                  </a:lnTo>
                  <a:lnTo>
                    <a:pt x="17" y="5"/>
                  </a:lnTo>
                  <a:lnTo>
                    <a:pt x="17" y="10"/>
                  </a:lnTo>
                  <a:lnTo>
                    <a:pt x="14" y="12"/>
                  </a:lnTo>
                  <a:lnTo>
                    <a:pt x="14" y="17"/>
                  </a:lnTo>
                  <a:lnTo>
                    <a:pt x="12" y="21"/>
                  </a:lnTo>
                  <a:lnTo>
                    <a:pt x="10" y="26"/>
                  </a:lnTo>
                  <a:lnTo>
                    <a:pt x="7" y="28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7" y="33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198" name="Freeform 94"/>
            <p:cNvSpPr>
              <a:spLocks/>
            </p:cNvSpPr>
            <p:nvPr/>
          </p:nvSpPr>
          <p:spPr bwMode="auto">
            <a:xfrm>
              <a:off x="3223" y="1829"/>
              <a:ext cx="33" cy="84"/>
            </a:xfrm>
            <a:custGeom>
              <a:avLst/>
              <a:gdLst/>
              <a:ahLst/>
              <a:cxnLst>
                <a:cxn ang="0">
                  <a:pos x="28" y="56"/>
                </a:cxn>
                <a:cxn ang="0">
                  <a:pos x="28" y="54"/>
                </a:cxn>
                <a:cxn ang="0">
                  <a:pos x="28" y="56"/>
                </a:cxn>
                <a:cxn ang="0">
                  <a:pos x="28" y="61"/>
                </a:cxn>
                <a:cxn ang="0">
                  <a:pos x="28" y="63"/>
                </a:cxn>
                <a:cxn ang="0">
                  <a:pos x="30" y="68"/>
                </a:cxn>
                <a:cxn ang="0">
                  <a:pos x="30" y="70"/>
                </a:cxn>
                <a:cxn ang="0">
                  <a:pos x="30" y="75"/>
                </a:cxn>
                <a:cxn ang="0">
                  <a:pos x="30" y="79"/>
                </a:cxn>
                <a:cxn ang="0">
                  <a:pos x="33" y="82"/>
                </a:cxn>
                <a:cxn ang="0">
                  <a:pos x="30" y="84"/>
                </a:cxn>
                <a:cxn ang="0">
                  <a:pos x="28" y="84"/>
                </a:cxn>
                <a:cxn ang="0">
                  <a:pos x="26" y="84"/>
                </a:cxn>
                <a:cxn ang="0">
                  <a:pos x="23" y="82"/>
                </a:cxn>
                <a:cxn ang="0">
                  <a:pos x="21" y="82"/>
                </a:cxn>
                <a:cxn ang="0">
                  <a:pos x="21" y="79"/>
                </a:cxn>
                <a:cxn ang="0">
                  <a:pos x="19" y="79"/>
                </a:cxn>
                <a:cxn ang="0">
                  <a:pos x="16" y="77"/>
                </a:cxn>
                <a:cxn ang="0">
                  <a:pos x="14" y="75"/>
                </a:cxn>
                <a:cxn ang="0">
                  <a:pos x="12" y="72"/>
                </a:cxn>
                <a:cxn ang="0">
                  <a:pos x="9" y="70"/>
                </a:cxn>
                <a:cxn ang="0">
                  <a:pos x="7" y="68"/>
                </a:cxn>
                <a:cxn ang="0">
                  <a:pos x="5" y="65"/>
                </a:cxn>
                <a:cxn ang="0">
                  <a:pos x="2" y="63"/>
                </a:cxn>
                <a:cxn ang="0">
                  <a:pos x="2" y="58"/>
                </a:cxn>
                <a:cxn ang="0">
                  <a:pos x="0" y="56"/>
                </a:cxn>
                <a:cxn ang="0">
                  <a:pos x="2" y="56"/>
                </a:cxn>
                <a:cxn ang="0">
                  <a:pos x="5" y="54"/>
                </a:cxn>
                <a:cxn ang="0">
                  <a:pos x="7" y="51"/>
                </a:cxn>
                <a:cxn ang="0">
                  <a:pos x="9" y="49"/>
                </a:cxn>
                <a:cxn ang="0">
                  <a:pos x="9" y="47"/>
                </a:cxn>
                <a:cxn ang="0">
                  <a:pos x="12" y="44"/>
                </a:cxn>
                <a:cxn ang="0">
                  <a:pos x="12" y="42"/>
                </a:cxn>
                <a:cxn ang="0">
                  <a:pos x="14" y="40"/>
                </a:cxn>
                <a:cxn ang="0">
                  <a:pos x="14" y="42"/>
                </a:cxn>
                <a:cxn ang="0">
                  <a:pos x="16" y="37"/>
                </a:cxn>
                <a:cxn ang="0">
                  <a:pos x="16" y="30"/>
                </a:cxn>
                <a:cxn ang="0">
                  <a:pos x="19" y="25"/>
                </a:cxn>
                <a:cxn ang="0">
                  <a:pos x="19" y="21"/>
                </a:cxn>
                <a:cxn ang="0">
                  <a:pos x="21" y="16"/>
                </a:cxn>
                <a:cxn ang="0">
                  <a:pos x="21" y="9"/>
                </a:cxn>
                <a:cxn ang="0">
                  <a:pos x="21" y="4"/>
                </a:cxn>
                <a:cxn ang="0">
                  <a:pos x="23" y="0"/>
                </a:cxn>
                <a:cxn ang="0">
                  <a:pos x="26" y="7"/>
                </a:cxn>
                <a:cxn ang="0">
                  <a:pos x="28" y="14"/>
                </a:cxn>
                <a:cxn ang="0">
                  <a:pos x="28" y="21"/>
                </a:cxn>
                <a:cxn ang="0">
                  <a:pos x="28" y="28"/>
                </a:cxn>
                <a:cxn ang="0">
                  <a:pos x="28" y="35"/>
                </a:cxn>
                <a:cxn ang="0">
                  <a:pos x="26" y="42"/>
                </a:cxn>
                <a:cxn ang="0">
                  <a:pos x="26" y="49"/>
                </a:cxn>
                <a:cxn ang="0">
                  <a:pos x="28" y="56"/>
                </a:cxn>
              </a:cxnLst>
              <a:rect l="0" t="0" r="r" b="b"/>
              <a:pathLst>
                <a:path w="33" h="84">
                  <a:moveTo>
                    <a:pt x="28" y="56"/>
                  </a:moveTo>
                  <a:lnTo>
                    <a:pt x="28" y="54"/>
                  </a:lnTo>
                  <a:lnTo>
                    <a:pt x="28" y="56"/>
                  </a:lnTo>
                  <a:lnTo>
                    <a:pt x="28" y="61"/>
                  </a:lnTo>
                  <a:lnTo>
                    <a:pt x="28" y="63"/>
                  </a:lnTo>
                  <a:lnTo>
                    <a:pt x="30" y="68"/>
                  </a:lnTo>
                  <a:lnTo>
                    <a:pt x="30" y="70"/>
                  </a:lnTo>
                  <a:lnTo>
                    <a:pt x="30" y="75"/>
                  </a:lnTo>
                  <a:lnTo>
                    <a:pt x="30" y="79"/>
                  </a:lnTo>
                  <a:lnTo>
                    <a:pt x="33" y="82"/>
                  </a:lnTo>
                  <a:lnTo>
                    <a:pt x="30" y="84"/>
                  </a:lnTo>
                  <a:lnTo>
                    <a:pt x="28" y="84"/>
                  </a:lnTo>
                  <a:lnTo>
                    <a:pt x="26" y="84"/>
                  </a:lnTo>
                  <a:lnTo>
                    <a:pt x="23" y="82"/>
                  </a:lnTo>
                  <a:lnTo>
                    <a:pt x="21" y="82"/>
                  </a:lnTo>
                  <a:lnTo>
                    <a:pt x="21" y="79"/>
                  </a:lnTo>
                  <a:lnTo>
                    <a:pt x="19" y="79"/>
                  </a:lnTo>
                  <a:lnTo>
                    <a:pt x="16" y="77"/>
                  </a:lnTo>
                  <a:lnTo>
                    <a:pt x="14" y="75"/>
                  </a:lnTo>
                  <a:lnTo>
                    <a:pt x="12" y="72"/>
                  </a:lnTo>
                  <a:lnTo>
                    <a:pt x="9" y="70"/>
                  </a:lnTo>
                  <a:lnTo>
                    <a:pt x="7" y="68"/>
                  </a:lnTo>
                  <a:lnTo>
                    <a:pt x="5" y="65"/>
                  </a:lnTo>
                  <a:lnTo>
                    <a:pt x="2" y="63"/>
                  </a:lnTo>
                  <a:lnTo>
                    <a:pt x="2" y="58"/>
                  </a:lnTo>
                  <a:lnTo>
                    <a:pt x="0" y="56"/>
                  </a:lnTo>
                  <a:lnTo>
                    <a:pt x="2" y="56"/>
                  </a:lnTo>
                  <a:lnTo>
                    <a:pt x="5" y="54"/>
                  </a:lnTo>
                  <a:lnTo>
                    <a:pt x="7" y="51"/>
                  </a:lnTo>
                  <a:lnTo>
                    <a:pt x="9" y="49"/>
                  </a:lnTo>
                  <a:lnTo>
                    <a:pt x="9" y="47"/>
                  </a:lnTo>
                  <a:lnTo>
                    <a:pt x="12" y="44"/>
                  </a:lnTo>
                  <a:lnTo>
                    <a:pt x="12" y="42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6" y="37"/>
                  </a:lnTo>
                  <a:lnTo>
                    <a:pt x="16" y="30"/>
                  </a:lnTo>
                  <a:lnTo>
                    <a:pt x="19" y="25"/>
                  </a:lnTo>
                  <a:lnTo>
                    <a:pt x="19" y="21"/>
                  </a:lnTo>
                  <a:lnTo>
                    <a:pt x="21" y="16"/>
                  </a:lnTo>
                  <a:lnTo>
                    <a:pt x="21" y="9"/>
                  </a:lnTo>
                  <a:lnTo>
                    <a:pt x="21" y="4"/>
                  </a:lnTo>
                  <a:lnTo>
                    <a:pt x="23" y="0"/>
                  </a:lnTo>
                  <a:lnTo>
                    <a:pt x="26" y="7"/>
                  </a:lnTo>
                  <a:lnTo>
                    <a:pt x="28" y="14"/>
                  </a:lnTo>
                  <a:lnTo>
                    <a:pt x="28" y="21"/>
                  </a:lnTo>
                  <a:lnTo>
                    <a:pt x="28" y="28"/>
                  </a:lnTo>
                  <a:lnTo>
                    <a:pt x="28" y="35"/>
                  </a:lnTo>
                  <a:lnTo>
                    <a:pt x="26" y="42"/>
                  </a:lnTo>
                  <a:lnTo>
                    <a:pt x="26" y="49"/>
                  </a:lnTo>
                  <a:lnTo>
                    <a:pt x="28" y="56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199" name="Freeform 95"/>
            <p:cNvSpPr>
              <a:spLocks/>
            </p:cNvSpPr>
            <p:nvPr/>
          </p:nvSpPr>
          <p:spPr bwMode="auto">
            <a:xfrm>
              <a:off x="3223" y="1829"/>
              <a:ext cx="33" cy="84"/>
            </a:xfrm>
            <a:custGeom>
              <a:avLst/>
              <a:gdLst/>
              <a:ahLst/>
              <a:cxnLst>
                <a:cxn ang="0">
                  <a:pos x="28" y="56"/>
                </a:cxn>
                <a:cxn ang="0">
                  <a:pos x="28" y="54"/>
                </a:cxn>
                <a:cxn ang="0">
                  <a:pos x="28" y="54"/>
                </a:cxn>
                <a:cxn ang="0">
                  <a:pos x="28" y="56"/>
                </a:cxn>
                <a:cxn ang="0">
                  <a:pos x="28" y="61"/>
                </a:cxn>
                <a:cxn ang="0">
                  <a:pos x="28" y="63"/>
                </a:cxn>
                <a:cxn ang="0">
                  <a:pos x="30" y="68"/>
                </a:cxn>
                <a:cxn ang="0">
                  <a:pos x="30" y="70"/>
                </a:cxn>
                <a:cxn ang="0">
                  <a:pos x="30" y="75"/>
                </a:cxn>
                <a:cxn ang="0">
                  <a:pos x="30" y="79"/>
                </a:cxn>
                <a:cxn ang="0">
                  <a:pos x="33" y="82"/>
                </a:cxn>
                <a:cxn ang="0">
                  <a:pos x="30" y="84"/>
                </a:cxn>
                <a:cxn ang="0">
                  <a:pos x="28" y="84"/>
                </a:cxn>
                <a:cxn ang="0">
                  <a:pos x="26" y="84"/>
                </a:cxn>
                <a:cxn ang="0">
                  <a:pos x="23" y="82"/>
                </a:cxn>
                <a:cxn ang="0">
                  <a:pos x="21" y="82"/>
                </a:cxn>
                <a:cxn ang="0">
                  <a:pos x="21" y="79"/>
                </a:cxn>
                <a:cxn ang="0">
                  <a:pos x="19" y="79"/>
                </a:cxn>
                <a:cxn ang="0">
                  <a:pos x="16" y="77"/>
                </a:cxn>
                <a:cxn ang="0">
                  <a:pos x="14" y="75"/>
                </a:cxn>
                <a:cxn ang="0">
                  <a:pos x="12" y="72"/>
                </a:cxn>
                <a:cxn ang="0">
                  <a:pos x="9" y="70"/>
                </a:cxn>
                <a:cxn ang="0">
                  <a:pos x="7" y="68"/>
                </a:cxn>
                <a:cxn ang="0">
                  <a:pos x="5" y="65"/>
                </a:cxn>
                <a:cxn ang="0">
                  <a:pos x="2" y="63"/>
                </a:cxn>
                <a:cxn ang="0">
                  <a:pos x="2" y="58"/>
                </a:cxn>
                <a:cxn ang="0">
                  <a:pos x="0" y="56"/>
                </a:cxn>
                <a:cxn ang="0">
                  <a:pos x="2" y="56"/>
                </a:cxn>
                <a:cxn ang="0">
                  <a:pos x="5" y="54"/>
                </a:cxn>
                <a:cxn ang="0">
                  <a:pos x="7" y="51"/>
                </a:cxn>
                <a:cxn ang="0">
                  <a:pos x="9" y="49"/>
                </a:cxn>
                <a:cxn ang="0">
                  <a:pos x="9" y="47"/>
                </a:cxn>
                <a:cxn ang="0">
                  <a:pos x="12" y="44"/>
                </a:cxn>
                <a:cxn ang="0">
                  <a:pos x="12" y="42"/>
                </a:cxn>
                <a:cxn ang="0">
                  <a:pos x="14" y="40"/>
                </a:cxn>
                <a:cxn ang="0">
                  <a:pos x="14" y="40"/>
                </a:cxn>
                <a:cxn ang="0">
                  <a:pos x="14" y="42"/>
                </a:cxn>
                <a:cxn ang="0">
                  <a:pos x="14" y="42"/>
                </a:cxn>
                <a:cxn ang="0">
                  <a:pos x="16" y="37"/>
                </a:cxn>
                <a:cxn ang="0">
                  <a:pos x="16" y="30"/>
                </a:cxn>
                <a:cxn ang="0">
                  <a:pos x="19" y="25"/>
                </a:cxn>
                <a:cxn ang="0">
                  <a:pos x="19" y="21"/>
                </a:cxn>
                <a:cxn ang="0">
                  <a:pos x="21" y="16"/>
                </a:cxn>
                <a:cxn ang="0">
                  <a:pos x="21" y="9"/>
                </a:cxn>
                <a:cxn ang="0">
                  <a:pos x="21" y="4"/>
                </a:cxn>
                <a:cxn ang="0">
                  <a:pos x="23" y="0"/>
                </a:cxn>
                <a:cxn ang="0">
                  <a:pos x="26" y="7"/>
                </a:cxn>
                <a:cxn ang="0">
                  <a:pos x="28" y="14"/>
                </a:cxn>
                <a:cxn ang="0">
                  <a:pos x="28" y="21"/>
                </a:cxn>
                <a:cxn ang="0">
                  <a:pos x="28" y="28"/>
                </a:cxn>
                <a:cxn ang="0">
                  <a:pos x="28" y="35"/>
                </a:cxn>
                <a:cxn ang="0">
                  <a:pos x="26" y="42"/>
                </a:cxn>
                <a:cxn ang="0">
                  <a:pos x="26" y="49"/>
                </a:cxn>
                <a:cxn ang="0">
                  <a:pos x="28" y="56"/>
                </a:cxn>
                <a:cxn ang="0">
                  <a:pos x="28" y="56"/>
                </a:cxn>
                <a:cxn ang="0">
                  <a:pos x="28" y="56"/>
                </a:cxn>
              </a:cxnLst>
              <a:rect l="0" t="0" r="r" b="b"/>
              <a:pathLst>
                <a:path w="33" h="84">
                  <a:moveTo>
                    <a:pt x="28" y="56"/>
                  </a:moveTo>
                  <a:lnTo>
                    <a:pt x="28" y="54"/>
                  </a:lnTo>
                  <a:lnTo>
                    <a:pt x="28" y="54"/>
                  </a:lnTo>
                  <a:lnTo>
                    <a:pt x="28" y="56"/>
                  </a:lnTo>
                  <a:lnTo>
                    <a:pt x="28" y="61"/>
                  </a:lnTo>
                  <a:lnTo>
                    <a:pt x="28" y="63"/>
                  </a:lnTo>
                  <a:lnTo>
                    <a:pt x="30" y="68"/>
                  </a:lnTo>
                  <a:lnTo>
                    <a:pt x="30" y="70"/>
                  </a:lnTo>
                  <a:lnTo>
                    <a:pt x="30" y="75"/>
                  </a:lnTo>
                  <a:lnTo>
                    <a:pt x="30" y="79"/>
                  </a:lnTo>
                  <a:lnTo>
                    <a:pt x="33" y="82"/>
                  </a:lnTo>
                  <a:lnTo>
                    <a:pt x="30" y="84"/>
                  </a:lnTo>
                  <a:lnTo>
                    <a:pt x="28" y="84"/>
                  </a:lnTo>
                  <a:lnTo>
                    <a:pt x="26" y="84"/>
                  </a:lnTo>
                  <a:lnTo>
                    <a:pt x="23" y="82"/>
                  </a:lnTo>
                  <a:lnTo>
                    <a:pt x="21" y="82"/>
                  </a:lnTo>
                  <a:lnTo>
                    <a:pt x="21" y="79"/>
                  </a:lnTo>
                  <a:lnTo>
                    <a:pt x="19" y="79"/>
                  </a:lnTo>
                  <a:lnTo>
                    <a:pt x="16" y="77"/>
                  </a:lnTo>
                  <a:lnTo>
                    <a:pt x="14" y="75"/>
                  </a:lnTo>
                  <a:lnTo>
                    <a:pt x="12" y="72"/>
                  </a:lnTo>
                  <a:lnTo>
                    <a:pt x="9" y="70"/>
                  </a:lnTo>
                  <a:lnTo>
                    <a:pt x="7" y="68"/>
                  </a:lnTo>
                  <a:lnTo>
                    <a:pt x="5" y="65"/>
                  </a:lnTo>
                  <a:lnTo>
                    <a:pt x="2" y="63"/>
                  </a:lnTo>
                  <a:lnTo>
                    <a:pt x="2" y="58"/>
                  </a:lnTo>
                  <a:lnTo>
                    <a:pt x="0" y="56"/>
                  </a:lnTo>
                  <a:lnTo>
                    <a:pt x="2" y="56"/>
                  </a:lnTo>
                  <a:lnTo>
                    <a:pt x="5" y="54"/>
                  </a:lnTo>
                  <a:lnTo>
                    <a:pt x="7" y="51"/>
                  </a:lnTo>
                  <a:lnTo>
                    <a:pt x="9" y="49"/>
                  </a:lnTo>
                  <a:lnTo>
                    <a:pt x="9" y="47"/>
                  </a:lnTo>
                  <a:lnTo>
                    <a:pt x="12" y="44"/>
                  </a:lnTo>
                  <a:lnTo>
                    <a:pt x="12" y="42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6" y="37"/>
                  </a:lnTo>
                  <a:lnTo>
                    <a:pt x="16" y="30"/>
                  </a:lnTo>
                  <a:lnTo>
                    <a:pt x="19" y="25"/>
                  </a:lnTo>
                  <a:lnTo>
                    <a:pt x="19" y="21"/>
                  </a:lnTo>
                  <a:lnTo>
                    <a:pt x="21" y="16"/>
                  </a:lnTo>
                  <a:lnTo>
                    <a:pt x="21" y="9"/>
                  </a:lnTo>
                  <a:lnTo>
                    <a:pt x="21" y="4"/>
                  </a:lnTo>
                  <a:lnTo>
                    <a:pt x="23" y="0"/>
                  </a:lnTo>
                  <a:lnTo>
                    <a:pt x="26" y="7"/>
                  </a:lnTo>
                  <a:lnTo>
                    <a:pt x="28" y="14"/>
                  </a:lnTo>
                  <a:lnTo>
                    <a:pt x="28" y="21"/>
                  </a:lnTo>
                  <a:lnTo>
                    <a:pt x="28" y="28"/>
                  </a:lnTo>
                  <a:lnTo>
                    <a:pt x="28" y="35"/>
                  </a:lnTo>
                  <a:lnTo>
                    <a:pt x="26" y="42"/>
                  </a:lnTo>
                  <a:lnTo>
                    <a:pt x="26" y="49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28" y="56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200" name="Rectangle 96"/>
            <p:cNvSpPr>
              <a:spLocks noChangeArrowheads="1"/>
            </p:cNvSpPr>
            <p:nvPr/>
          </p:nvSpPr>
          <p:spPr bwMode="auto">
            <a:xfrm>
              <a:off x="3239" y="1840"/>
              <a:ext cx="0" cy="7"/>
            </a:xfrm>
            <a:prstGeom prst="rect">
              <a:avLst/>
            </a:prstGeom>
            <a:solidFill>
              <a:srgbClr val="7D4526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201" name="Rectangle 97"/>
            <p:cNvSpPr>
              <a:spLocks noChangeArrowheads="1"/>
            </p:cNvSpPr>
            <p:nvPr/>
          </p:nvSpPr>
          <p:spPr bwMode="auto">
            <a:xfrm>
              <a:off x="3256" y="1840"/>
              <a:ext cx="0" cy="7"/>
            </a:xfrm>
            <a:prstGeom prst="rect">
              <a:avLst/>
            </a:prstGeom>
            <a:solidFill>
              <a:srgbClr val="7D4526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202" name="Freeform 98"/>
            <p:cNvSpPr>
              <a:spLocks/>
            </p:cNvSpPr>
            <p:nvPr/>
          </p:nvSpPr>
          <p:spPr bwMode="auto">
            <a:xfrm>
              <a:off x="3256" y="1847"/>
              <a:ext cx="11" cy="61"/>
            </a:xfrm>
            <a:custGeom>
              <a:avLst/>
              <a:gdLst/>
              <a:ahLst/>
              <a:cxnLst>
                <a:cxn ang="0">
                  <a:pos x="9" y="33"/>
                </a:cxn>
                <a:cxn ang="0">
                  <a:pos x="11" y="36"/>
                </a:cxn>
                <a:cxn ang="0">
                  <a:pos x="11" y="40"/>
                </a:cxn>
                <a:cxn ang="0">
                  <a:pos x="11" y="43"/>
                </a:cxn>
                <a:cxn ang="0">
                  <a:pos x="11" y="47"/>
                </a:cxn>
                <a:cxn ang="0">
                  <a:pos x="9" y="50"/>
                </a:cxn>
                <a:cxn ang="0">
                  <a:pos x="9" y="54"/>
                </a:cxn>
                <a:cxn ang="0">
                  <a:pos x="9" y="57"/>
                </a:cxn>
                <a:cxn ang="0">
                  <a:pos x="9" y="59"/>
                </a:cxn>
                <a:cxn ang="0">
                  <a:pos x="9" y="59"/>
                </a:cxn>
                <a:cxn ang="0">
                  <a:pos x="7" y="61"/>
                </a:cxn>
                <a:cxn ang="0">
                  <a:pos x="7" y="59"/>
                </a:cxn>
                <a:cxn ang="0">
                  <a:pos x="7" y="59"/>
                </a:cxn>
                <a:cxn ang="0">
                  <a:pos x="7" y="59"/>
                </a:cxn>
                <a:cxn ang="0">
                  <a:pos x="4" y="59"/>
                </a:cxn>
                <a:cxn ang="0">
                  <a:pos x="4" y="61"/>
                </a:cxn>
                <a:cxn ang="0">
                  <a:pos x="4" y="61"/>
                </a:cxn>
                <a:cxn ang="0">
                  <a:pos x="4" y="59"/>
                </a:cxn>
                <a:cxn ang="0">
                  <a:pos x="2" y="57"/>
                </a:cxn>
                <a:cxn ang="0">
                  <a:pos x="2" y="54"/>
                </a:cxn>
                <a:cxn ang="0">
                  <a:pos x="2" y="52"/>
                </a:cxn>
                <a:cxn ang="0">
                  <a:pos x="2" y="50"/>
                </a:cxn>
                <a:cxn ang="0">
                  <a:pos x="0" y="47"/>
                </a:cxn>
                <a:cxn ang="0">
                  <a:pos x="0" y="45"/>
                </a:cxn>
                <a:cxn ang="0">
                  <a:pos x="0" y="43"/>
                </a:cxn>
                <a:cxn ang="0">
                  <a:pos x="4" y="0"/>
                </a:cxn>
                <a:cxn ang="0">
                  <a:pos x="9" y="3"/>
                </a:cxn>
                <a:cxn ang="0">
                  <a:pos x="11" y="5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11" y="17"/>
                </a:cxn>
                <a:cxn ang="0">
                  <a:pos x="9" y="24"/>
                </a:cxn>
                <a:cxn ang="0">
                  <a:pos x="9" y="29"/>
                </a:cxn>
                <a:cxn ang="0">
                  <a:pos x="9" y="33"/>
                </a:cxn>
              </a:cxnLst>
              <a:rect l="0" t="0" r="r" b="b"/>
              <a:pathLst>
                <a:path w="11" h="61">
                  <a:moveTo>
                    <a:pt x="9" y="33"/>
                  </a:moveTo>
                  <a:lnTo>
                    <a:pt x="11" y="36"/>
                  </a:lnTo>
                  <a:lnTo>
                    <a:pt x="11" y="40"/>
                  </a:lnTo>
                  <a:lnTo>
                    <a:pt x="11" y="43"/>
                  </a:lnTo>
                  <a:lnTo>
                    <a:pt x="11" y="47"/>
                  </a:lnTo>
                  <a:lnTo>
                    <a:pt x="9" y="50"/>
                  </a:lnTo>
                  <a:lnTo>
                    <a:pt x="9" y="54"/>
                  </a:lnTo>
                  <a:lnTo>
                    <a:pt x="9" y="57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7" y="61"/>
                  </a:lnTo>
                  <a:lnTo>
                    <a:pt x="7" y="59"/>
                  </a:lnTo>
                  <a:lnTo>
                    <a:pt x="7" y="59"/>
                  </a:lnTo>
                  <a:lnTo>
                    <a:pt x="7" y="59"/>
                  </a:lnTo>
                  <a:lnTo>
                    <a:pt x="4" y="59"/>
                  </a:lnTo>
                  <a:lnTo>
                    <a:pt x="4" y="61"/>
                  </a:lnTo>
                  <a:lnTo>
                    <a:pt x="4" y="61"/>
                  </a:lnTo>
                  <a:lnTo>
                    <a:pt x="4" y="59"/>
                  </a:lnTo>
                  <a:lnTo>
                    <a:pt x="2" y="57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2" y="50"/>
                  </a:lnTo>
                  <a:lnTo>
                    <a:pt x="0" y="47"/>
                  </a:lnTo>
                  <a:lnTo>
                    <a:pt x="0" y="45"/>
                  </a:lnTo>
                  <a:lnTo>
                    <a:pt x="0" y="43"/>
                  </a:lnTo>
                  <a:lnTo>
                    <a:pt x="4" y="0"/>
                  </a:lnTo>
                  <a:lnTo>
                    <a:pt x="9" y="3"/>
                  </a:lnTo>
                  <a:lnTo>
                    <a:pt x="11" y="5"/>
                  </a:lnTo>
                  <a:lnTo>
                    <a:pt x="11" y="10"/>
                  </a:lnTo>
                  <a:lnTo>
                    <a:pt x="11" y="12"/>
                  </a:lnTo>
                  <a:lnTo>
                    <a:pt x="11" y="17"/>
                  </a:lnTo>
                  <a:lnTo>
                    <a:pt x="9" y="24"/>
                  </a:lnTo>
                  <a:lnTo>
                    <a:pt x="9" y="29"/>
                  </a:lnTo>
                  <a:lnTo>
                    <a:pt x="9" y="33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203" name="Freeform 99"/>
            <p:cNvSpPr>
              <a:spLocks/>
            </p:cNvSpPr>
            <p:nvPr/>
          </p:nvSpPr>
          <p:spPr bwMode="auto">
            <a:xfrm>
              <a:off x="3256" y="1847"/>
              <a:ext cx="11" cy="61"/>
            </a:xfrm>
            <a:custGeom>
              <a:avLst/>
              <a:gdLst/>
              <a:ahLst/>
              <a:cxnLst>
                <a:cxn ang="0">
                  <a:pos x="9" y="33"/>
                </a:cxn>
                <a:cxn ang="0">
                  <a:pos x="11" y="36"/>
                </a:cxn>
                <a:cxn ang="0">
                  <a:pos x="11" y="40"/>
                </a:cxn>
                <a:cxn ang="0">
                  <a:pos x="11" y="43"/>
                </a:cxn>
                <a:cxn ang="0">
                  <a:pos x="11" y="47"/>
                </a:cxn>
                <a:cxn ang="0">
                  <a:pos x="9" y="50"/>
                </a:cxn>
                <a:cxn ang="0">
                  <a:pos x="9" y="54"/>
                </a:cxn>
                <a:cxn ang="0">
                  <a:pos x="9" y="57"/>
                </a:cxn>
                <a:cxn ang="0">
                  <a:pos x="9" y="59"/>
                </a:cxn>
                <a:cxn ang="0">
                  <a:pos x="9" y="59"/>
                </a:cxn>
                <a:cxn ang="0">
                  <a:pos x="7" y="61"/>
                </a:cxn>
                <a:cxn ang="0">
                  <a:pos x="7" y="59"/>
                </a:cxn>
                <a:cxn ang="0">
                  <a:pos x="7" y="59"/>
                </a:cxn>
                <a:cxn ang="0">
                  <a:pos x="7" y="59"/>
                </a:cxn>
                <a:cxn ang="0">
                  <a:pos x="4" y="59"/>
                </a:cxn>
                <a:cxn ang="0">
                  <a:pos x="4" y="61"/>
                </a:cxn>
                <a:cxn ang="0">
                  <a:pos x="4" y="61"/>
                </a:cxn>
                <a:cxn ang="0">
                  <a:pos x="4" y="59"/>
                </a:cxn>
                <a:cxn ang="0">
                  <a:pos x="2" y="57"/>
                </a:cxn>
                <a:cxn ang="0">
                  <a:pos x="2" y="54"/>
                </a:cxn>
                <a:cxn ang="0">
                  <a:pos x="2" y="52"/>
                </a:cxn>
                <a:cxn ang="0">
                  <a:pos x="2" y="50"/>
                </a:cxn>
                <a:cxn ang="0">
                  <a:pos x="0" y="47"/>
                </a:cxn>
                <a:cxn ang="0">
                  <a:pos x="0" y="45"/>
                </a:cxn>
                <a:cxn ang="0">
                  <a:pos x="0" y="43"/>
                </a:cxn>
                <a:cxn ang="0">
                  <a:pos x="0" y="43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9" y="3"/>
                </a:cxn>
                <a:cxn ang="0">
                  <a:pos x="11" y="5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11" y="17"/>
                </a:cxn>
                <a:cxn ang="0">
                  <a:pos x="9" y="24"/>
                </a:cxn>
                <a:cxn ang="0">
                  <a:pos x="9" y="29"/>
                </a:cxn>
                <a:cxn ang="0">
                  <a:pos x="9" y="33"/>
                </a:cxn>
                <a:cxn ang="0">
                  <a:pos x="9" y="33"/>
                </a:cxn>
                <a:cxn ang="0">
                  <a:pos x="9" y="33"/>
                </a:cxn>
              </a:cxnLst>
              <a:rect l="0" t="0" r="r" b="b"/>
              <a:pathLst>
                <a:path w="11" h="61">
                  <a:moveTo>
                    <a:pt x="9" y="33"/>
                  </a:moveTo>
                  <a:lnTo>
                    <a:pt x="11" y="36"/>
                  </a:lnTo>
                  <a:lnTo>
                    <a:pt x="11" y="40"/>
                  </a:lnTo>
                  <a:lnTo>
                    <a:pt x="11" y="43"/>
                  </a:lnTo>
                  <a:lnTo>
                    <a:pt x="11" y="47"/>
                  </a:lnTo>
                  <a:lnTo>
                    <a:pt x="9" y="50"/>
                  </a:lnTo>
                  <a:lnTo>
                    <a:pt x="9" y="54"/>
                  </a:lnTo>
                  <a:lnTo>
                    <a:pt x="9" y="57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7" y="61"/>
                  </a:lnTo>
                  <a:lnTo>
                    <a:pt x="7" y="59"/>
                  </a:lnTo>
                  <a:lnTo>
                    <a:pt x="7" y="59"/>
                  </a:lnTo>
                  <a:lnTo>
                    <a:pt x="7" y="59"/>
                  </a:lnTo>
                  <a:lnTo>
                    <a:pt x="4" y="59"/>
                  </a:lnTo>
                  <a:lnTo>
                    <a:pt x="4" y="61"/>
                  </a:lnTo>
                  <a:lnTo>
                    <a:pt x="4" y="61"/>
                  </a:lnTo>
                  <a:lnTo>
                    <a:pt x="4" y="59"/>
                  </a:lnTo>
                  <a:lnTo>
                    <a:pt x="2" y="57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2" y="50"/>
                  </a:lnTo>
                  <a:lnTo>
                    <a:pt x="0" y="47"/>
                  </a:lnTo>
                  <a:lnTo>
                    <a:pt x="0" y="45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4" y="0"/>
                  </a:lnTo>
                  <a:lnTo>
                    <a:pt x="4" y="0"/>
                  </a:lnTo>
                  <a:lnTo>
                    <a:pt x="9" y="3"/>
                  </a:lnTo>
                  <a:lnTo>
                    <a:pt x="11" y="5"/>
                  </a:lnTo>
                  <a:lnTo>
                    <a:pt x="11" y="10"/>
                  </a:lnTo>
                  <a:lnTo>
                    <a:pt x="11" y="12"/>
                  </a:lnTo>
                  <a:lnTo>
                    <a:pt x="11" y="17"/>
                  </a:lnTo>
                  <a:lnTo>
                    <a:pt x="9" y="24"/>
                  </a:lnTo>
                  <a:lnTo>
                    <a:pt x="9" y="29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3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204" name="Freeform 100"/>
            <p:cNvSpPr>
              <a:spLocks/>
            </p:cNvSpPr>
            <p:nvPr/>
          </p:nvSpPr>
          <p:spPr bwMode="auto">
            <a:xfrm>
              <a:off x="3103" y="2040"/>
              <a:ext cx="80" cy="47"/>
            </a:xfrm>
            <a:custGeom>
              <a:avLst/>
              <a:gdLst/>
              <a:ahLst/>
              <a:cxnLst>
                <a:cxn ang="0">
                  <a:pos x="14" y="9"/>
                </a:cxn>
                <a:cxn ang="0">
                  <a:pos x="14" y="14"/>
                </a:cxn>
                <a:cxn ang="0">
                  <a:pos x="14" y="16"/>
                </a:cxn>
                <a:cxn ang="0">
                  <a:pos x="14" y="18"/>
                </a:cxn>
                <a:cxn ang="0">
                  <a:pos x="19" y="18"/>
                </a:cxn>
                <a:cxn ang="0">
                  <a:pos x="21" y="18"/>
                </a:cxn>
                <a:cxn ang="0">
                  <a:pos x="26" y="18"/>
                </a:cxn>
                <a:cxn ang="0">
                  <a:pos x="28" y="18"/>
                </a:cxn>
                <a:cxn ang="0">
                  <a:pos x="33" y="21"/>
                </a:cxn>
                <a:cxn ang="0">
                  <a:pos x="38" y="23"/>
                </a:cxn>
                <a:cxn ang="0">
                  <a:pos x="43" y="28"/>
                </a:cxn>
                <a:cxn ang="0">
                  <a:pos x="45" y="32"/>
                </a:cxn>
                <a:cxn ang="0">
                  <a:pos x="54" y="35"/>
                </a:cxn>
                <a:cxn ang="0">
                  <a:pos x="54" y="37"/>
                </a:cxn>
                <a:cxn ang="0">
                  <a:pos x="54" y="37"/>
                </a:cxn>
                <a:cxn ang="0">
                  <a:pos x="54" y="37"/>
                </a:cxn>
                <a:cxn ang="0">
                  <a:pos x="54" y="39"/>
                </a:cxn>
                <a:cxn ang="0">
                  <a:pos x="61" y="37"/>
                </a:cxn>
                <a:cxn ang="0">
                  <a:pos x="68" y="37"/>
                </a:cxn>
                <a:cxn ang="0">
                  <a:pos x="75" y="37"/>
                </a:cxn>
                <a:cxn ang="0">
                  <a:pos x="80" y="39"/>
                </a:cxn>
                <a:cxn ang="0">
                  <a:pos x="80" y="44"/>
                </a:cxn>
                <a:cxn ang="0">
                  <a:pos x="75" y="42"/>
                </a:cxn>
                <a:cxn ang="0">
                  <a:pos x="71" y="44"/>
                </a:cxn>
                <a:cxn ang="0">
                  <a:pos x="66" y="44"/>
                </a:cxn>
                <a:cxn ang="0">
                  <a:pos x="64" y="42"/>
                </a:cxn>
                <a:cxn ang="0">
                  <a:pos x="64" y="42"/>
                </a:cxn>
                <a:cxn ang="0">
                  <a:pos x="64" y="44"/>
                </a:cxn>
                <a:cxn ang="0">
                  <a:pos x="64" y="44"/>
                </a:cxn>
                <a:cxn ang="0">
                  <a:pos x="64" y="47"/>
                </a:cxn>
                <a:cxn ang="0">
                  <a:pos x="47" y="44"/>
                </a:cxn>
                <a:cxn ang="0">
                  <a:pos x="31" y="39"/>
                </a:cxn>
                <a:cxn ang="0">
                  <a:pos x="19" y="32"/>
                </a:cxn>
                <a:cxn ang="0">
                  <a:pos x="7" y="18"/>
                </a:cxn>
                <a:cxn ang="0">
                  <a:pos x="5" y="14"/>
                </a:cxn>
                <a:cxn ang="0">
                  <a:pos x="3" y="9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80" h="47">
                  <a:moveTo>
                    <a:pt x="14" y="9"/>
                  </a:moveTo>
                  <a:lnTo>
                    <a:pt x="14" y="9"/>
                  </a:lnTo>
                  <a:lnTo>
                    <a:pt x="14" y="11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7" y="18"/>
                  </a:lnTo>
                  <a:lnTo>
                    <a:pt x="19" y="18"/>
                  </a:lnTo>
                  <a:lnTo>
                    <a:pt x="19" y="18"/>
                  </a:lnTo>
                  <a:lnTo>
                    <a:pt x="21" y="18"/>
                  </a:lnTo>
                  <a:lnTo>
                    <a:pt x="24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8" y="18"/>
                  </a:lnTo>
                  <a:lnTo>
                    <a:pt x="31" y="18"/>
                  </a:lnTo>
                  <a:lnTo>
                    <a:pt x="33" y="21"/>
                  </a:lnTo>
                  <a:lnTo>
                    <a:pt x="35" y="21"/>
                  </a:lnTo>
                  <a:lnTo>
                    <a:pt x="38" y="23"/>
                  </a:lnTo>
                  <a:lnTo>
                    <a:pt x="40" y="25"/>
                  </a:lnTo>
                  <a:lnTo>
                    <a:pt x="43" y="28"/>
                  </a:lnTo>
                  <a:lnTo>
                    <a:pt x="45" y="30"/>
                  </a:lnTo>
                  <a:lnTo>
                    <a:pt x="45" y="32"/>
                  </a:lnTo>
                  <a:lnTo>
                    <a:pt x="47" y="35"/>
                  </a:lnTo>
                  <a:lnTo>
                    <a:pt x="54" y="35"/>
                  </a:lnTo>
                  <a:lnTo>
                    <a:pt x="54" y="37"/>
                  </a:lnTo>
                  <a:lnTo>
                    <a:pt x="54" y="37"/>
                  </a:lnTo>
                  <a:lnTo>
                    <a:pt x="54" y="37"/>
                  </a:lnTo>
                  <a:lnTo>
                    <a:pt x="54" y="37"/>
                  </a:lnTo>
                  <a:lnTo>
                    <a:pt x="54" y="37"/>
                  </a:lnTo>
                  <a:lnTo>
                    <a:pt x="54" y="37"/>
                  </a:lnTo>
                  <a:lnTo>
                    <a:pt x="54" y="37"/>
                  </a:lnTo>
                  <a:lnTo>
                    <a:pt x="54" y="39"/>
                  </a:lnTo>
                  <a:lnTo>
                    <a:pt x="57" y="37"/>
                  </a:lnTo>
                  <a:lnTo>
                    <a:pt x="61" y="37"/>
                  </a:lnTo>
                  <a:lnTo>
                    <a:pt x="64" y="37"/>
                  </a:lnTo>
                  <a:lnTo>
                    <a:pt x="68" y="37"/>
                  </a:lnTo>
                  <a:lnTo>
                    <a:pt x="71" y="37"/>
                  </a:lnTo>
                  <a:lnTo>
                    <a:pt x="75" y="37"/>
                  </a:lnTo>
                  <a:lnTo>
                    <a:pt x="78" y="39"/>
                  </a:lnTo>
                  <a:lnTo>
                    <a:pt x="80" y="39"/>
                  </a:lnTo>
                  <a:lnTo>
                    <a:pt x="80" y="44"/>
                  </a:lnTo>
                  <a:lnTo>
                    <a:pt x="80" y="44"/>
                  </a:lnTo>
                  <a:lnTo>
                    <a:pt x="78" y="42"/>
                  </a:lnTo>
                  <a:lnTo>
                    <a:pt x="75" y="42"/>
                  </a:lnTo>
                  <a:lnTo>
                    <a:pt x="73" y="44"/>
                  </a:lnTo>
                  <a:lnTo>
                    <a:pt x="71" y="44"/>
                  </a:lnTo>
                  <a:lnTo>
                    <a:pt x="68" y="44"/>
                  </a:lnTo>
                  <a:lnTo>
                    <a:pt x="66" y="44"/>
                  </a:lnTo>
                  <a:lnTo>
                    <a:pt x="66" y="44"/>
                  </a:lnTo>
                  <a:lnTo>
                    <a:pt x="64" y="42"/>
                  </a:lnTo>
                  <a:lnTo>
                    <a:pt x="64" y="42"/>
                  </a:lnTo>
                  <a:lnTo>
                    <a:pt x="64" y="42"/>
                  </a:lnTo>
                  <a:lnTo>
                    <a:pt x="64" y="44"/>
                  </a:lnTo>
                  <a:lnTo>
                    <a:pt x="64" y="44"/>
                  </a:lnTo>
                  <a:lnTo>
                    <a:pt x="64" y="44"/>
                  </a:lnTo>
                  <a:lnTo>
                    <a:pt x="64" y="44"/>
                  </a:lnTo>
                  <a:lnTo>
                    <a:pt x="64" y="44"/>
                  </a:lnTo>
                  <a:lnTo>
                    <a:pt x="64" y="47"/>
                  </a:lnTo>
                  <a:lnTo>
                    <a:pt x="54" y="47"/>
                  </a:lnTo>
                  <a:lnTo>
                    <a:pt x="47" y="44"/>
                  </a:lnTo>
                  <a:lnTo>
                    <a:pt x="40" y="44"/>
                  </a:lnTo>
                  <a:lnTo>
                    <a:pt x="31" y="39"/>
                  </a:lnTo>
                  <a:lnTo>
                    <a:pt x="24" y="37"/>
                  </a:lnTo>
                  <a:lnTo>
                    <a:pt x="19" y="32"/>
                  </a:lnTo>
                  <a:lnTo>
                    <a:pt x="12" y="25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5" y="14"/>
                  </a:lnTo>
                  <a:lnTo>
                    <a:pt x="3" y="11"/>
                  </a:lnTo>
                  <a:lnTo>
                    <a:pt x="3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" y="9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205" name="Freeform 101"/>
            <p:cNvSpPr>
              <a:spLocks/>
            </p:cNvSpPr>
            <p:nvPr/>
          </p:nvSpPr>
          <p:spPr bwMode="auto">
            <a:xfrm>
              <a:off x="3117" y="2049"/>
              <a:ext cx="33" cy="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3" y="9"/>
                </a:cxn>
                <a:cxn ang="0">
                  <a:pos x="5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10" y="9"/>
                </a:cxn>
                <a:cxn ang="0">
                  <a:pos x="12" y="9"/>
                </a:cxn>
                <a:cxn ang="0">
                  <a:pos x="12" y="9"/>
                </a:cxn>
                <a:cxn ang="0">
                  <a:pos x="14" y="9"/>
                </a:cxn>
                <a:cxn ang="0">
                  <a:pos x="17" y="9"/>
                </a:cxn>
                <a:cxn ang="0">
                  <a:pos x="19" y="12"/>
                </a:cxn>
                <a:cxn ang="0">
                  <a:pos x="21" y="12"/>
                </a:cxn>
                <a:cxn ang="0">
                  <a:pos x="24" y="14"/>
                </a:cxn>
                <a:cxn ang="0">
                  <a:pos x="26" y="16"/>
                </a:cxn>
                <a:cxn ang="0">
                  <a:pos x="29" y="19"/>
                </a:cxn>
                <a:cxn ang="0">
                  <a:pos x="31" y="21"/>
                </a:cxn>
                <a:cxn ang="0">
                  <a:pos x="31" y="23"/>
                </a:cxn>
                <a:cxn ang="0">
                  <a:pos x="33" y="26"/>
                </a:cxn>
              </a:cxnLst>
              <a:rect l="0" t="0" r="r" b="b"/>
              <a:pathLst>
                <a:path w="33" h="26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7" y="9"/>
                  </a:lnTo>
                  <a:lnTo>
                    <a:pt x="10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4" y="9"/>
                  </a:lnTo>
                  <a:lnTo>
                    <a:pt x="17" y="9"/>
                  </a:lnTo>
                  <a:lnTo>
                    <a:pt x="19" y="12"/>
                  </a:lnTo>
                  <a:lnTo>
                    <a:pt x="21" y="12"/>
                  </a:lnTo>
                  <a:lnTo>
                    <a:pt x="24" y="14"/>
                  </a:lnTo>
                  <a:lnTo>
                    <a:pt x="26" y="16"/>
                  </a:lnTo>
                  <a:lnTo>
                    <a:pt x="29" y="19"/>
                  </a:lnTo>
                  <a:lnTo>
                    <a:pt x="31" y="21"/>
                  </a:lnTo>
                  <a:lnTo>
                    <a:pt x="31" y="23"/>
                  </a:lnTo>
                  <a:lnTo>
                    <a:pt x="33" y="26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206" name="Line 102"/>
            <p:cNvSpPr>
              <a:spLocks noChangeShapeType="1"/>
            </p:cNvSpPr>
            <p:nvPr/>
          </p:nvSpPr>
          <p:spPr bwMode="auto">
            <a:xfrm>
              <a:off x="3150" y="2075"/>
              <a:ext cx="7" cy="1"/>
            </a:xfrm>
            <a:prstGeom prst="line">
              <a:avLst/>
            </a:prstGeom>
            <a:noFill/>
            <a:ln w="79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207" name="Freeform 103"/>
            <p:cNvSpPr>
              <a:spLocks/>
            </p:cNvSpPr>
            <p:nvPr/>
          </p:nvSpPr>
          <p:spPr bwMode="auto">
            <a:xfrm>
              <a:off x="3157" y="2075"/>
              <a:ext cx="26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2"/>
                </a:cxn>
                <a:cxn ang="0">
                  <a:pos x="10" y="2"/>
                </a:cxn>
                <a:cxn ang="0">
                  <a:pos x="14" y="2"/>
                </a:cxn>
                <a:cxn ang="0">
                  <a:pos x="17" y="2"/>
                </a:cxn>
                <a:cxn ang="0">
                  <a:pos x="21" y="2"/>
                </a:cxn>
                <a:cxn ang="0">
                  <a:pos x="24" y="4"/>
                </a:cxn>
                <a:cxn ang="0">
                  <a:pos x="26" y="4"/>
                </a:cxn>
              </a:cxnLst>
              <a:rect l="0" t="0" r="r" b="b"/>
              <a:pathLst>
                <a:path w="26" h="4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3" y="2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7" y="2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4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208" name="Line 104"/>
            <p:cNvSpPr>
              <a:spLocks noChangeShapeType="1"/>
            </p:cNvSpPr>
            <p:nvPr/>
          </p:nvSpPr>
          <p:spPr bwMode="auto">
            <a:xfrm>
              <a:off x="3183" y="2079"/>
              <a:ext cx="1" cy="5"/>
            </a:xfrm>
            <a:prstGeom prst="line">
              <a:avLst/>
            </a:prstGeom>
            <a:noFill/>
            <a:ln w="79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209" name="Freeform 105"/>
            <p:cNvSpPr>
              <a:spLocks/>
            </p:cNvSpPr>
            <p:nvPr/>
          </p:nvSpPr>
          <p:spPr bwMode="auto">
            <a:xfrm>
              <a:off x="3169" y="2082"/>
              <a:ext cx="14" cy="2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14" y="2"/>
                </a:cxn>
                <a:cxn ang="0">
                  <a:pos x="12" y="0"/>
                </a:cxn>
                <a:cxn ang="0">
                  <a:pos x="9" y="0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4" h="2">
                  <a:moveTo>
                    <a:pt x="14" y="2"/>
                  </a:moveTo>
                  <a:lnTo>
                    <a:pt x="14" y="2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2"/>
                  </a:lnTo>
                  <a:lnTo>
                    <a:pt x="5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210" name="Line 106"/>
            <p:cNvSpPr>
              <a:spLocks noChangeShapeType="1"/>
            </p:cNvSpPr>
            <p:nvPr/>
          </p:nvSpPr>
          <p:spPr bwMode="auto">
            <a:xfrm flipH="1" flipV="1">
              <a:off x="3167" y="2082"/>
              <a:ext cx="2" cy="2"/>
            </a:xfrm>
            <a:prstGeom prst="line">
              <a:avLst/>
            </a:prstGeom>
            <a:noFill/>
            <a:ln w="79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211" name="Freeform 107"/>
            <p:cNvSpPr>
              <a:spLocks/>
            </p:cNvSpPr>
            <p:nvPr/>
          </p:nvSpPr>
          <p:spPr bwMode="auto">
            <a:xfrm>
              <a:off x="3103" y="2040"/>
              <a:ext cx="64" cy="47"/>
            </a:xfrm>
            <a:custGeom>
              <a:avLst/>
              <a:gdLst/>
              <a:ahLst/>
              <a:cxnLst>
                <a:cxn ang="0">
                  <a:pos x="64" y="42"/>
                </a:cxn>
                <a:cxn ang="0">
                  <a:pos x="64" y="42"/>
                </a:cxn>
                <a:cxn ang="0">
                  <a:pos x="64" y="42"/>
                </a:cxn>
                <a:cxn ang="0">
                  <a:pos x="64" y="44"/>
                </a:cxn>
                <a:cxn ang="0">
                  <a:pos x="64" y="44"/>
                </a:cxn>
                <a:cxn ang="0">
                  <a:pos x="64" y="44"/>
                </a:cxn>
                <a:cxn ang="0">
                  <a:pos x="64" y="44"/>
                </a:cxn>
                <a:cxn ang="0">
                  <a:pos x="64" y="44"/>
                </a:cxn>
                <a:cxn ang="0">
                  <a:pos x="64" y="47"/>
                </a:cxn>
                <a:cxn ang="0">
                  <a:pos x="54" y="47"/>
                </a:cxn>
                <a:cxn ang="0">
                  <a:pos x="47" y="44"/>
                </a:cxn>
                <a:cxn ang="0">
                  <a:pos x="40" y="44"/>
                </a:cxn>
                <a:cxn ang="0">
                  <a:pos x="31" y="39"/>
                </a:cxn>
                <a:cxn ang="0">
                  <a:pos x="24" y="37"/>
                </a:cxn>
                <a:cxn ang="0">
                  <a:pos x="19" y="32"/>
                </a:cxn>
                <a:cxn ang="0">
                  <a:pos x="12" y="25"/>
                </a:cxn>
                <a:cxn ang="0">
                  <a:pos x="7" y="18"/>
                </a:cxn>
                <a:cxn ang="0">
                  <a:pos x="5" y="16"/>
                </a:cxn>
                <a:cxn ang="0">
                  <a:pos x="5" y="14"/>
                </a:cxn>
                <a:cxn ang="0">
                  <a:pos x="3" y="11"/>
                </a:cxn>
                <a:cxn ang="0">
                  <a:pos x="3" y="9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64" h="47">
                  <a:moveTo>
                    <a:pt x="64" y="42"/>
                  </a:moveTo>
                  <a:lnTo>
                    <a:pt x="64" y="42"/>
                  </a:lnTo>
                  <a:lnTo>
                    <a:pt x="64" y="42"/>
                  </a:lnTo>
                  <a:lnTo>
                    <a:pt x="64" y="44"/>
                  </a:lnTo>
                  <a:lnTo>
                    <a:pt x="64" y="44"/>
                  </a:lnTo>
                  <a:lnTo>
                    <a:pt x="64" y="44"/>
                  </a:lnTo>
                  <a:lnTo>
                    <a:pt x="64" y="44"/>
                  </a:lnTo>
                  <a:lnTo>
                    <a:pt x="64" y="44"/>
                  </a:lnTo>
                  <a:lnTo>
                    <a:pt x="64" y="47"/>
                  </a:lnTo>
                  <a:lnTo>
                    <a:pt x="54" y="47"/>
                  </a:lnTo>
                  <a:lnTo>
                    <a:pt x="47" y="44"/>
                  </a:lnTo>
                  <a:lnTo>
                    <a:pt x="40" y="44"/>
                  </a:lnTo>
                  <a:lnTo>
                    <a:pt x="31" y="39"/>
                  </a:lnTo>
                  <a:lnTo>
                    <a:pt x="24" y="37"/>
                  </a:lnTo>
                  <a:lnTo>
                    <a:pt x="19" y="32"/>
                  </a:lnTo>
                  <a:lnTo>
                    <a:pt x="12" y="25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5" y="14"/>
                  </a:lnTo>
                  <a:lnTo>
                    <a:pt x="3" y="11"/>
                  </a:lnTo>
                  <a:lnTo>
                    <a:pt x="3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212" name="Freeform 108"/>
            <p:cNvSpPr>
              <a:spLocks/>
            </p:cNvSpPr>
            <p:nvPr/>
          </p:nvSpPr>
          <p:spPr bwMode="auto">
            <a:xfrm>
              <a:off x="3110" y="1857"/>
              <a:ext cx="169" cy="190"/>
            </a:xfrm>
            <a:custGeom>
              <a:avLst/>
              <a:gdLst/>
              <a:ahLst/>
              <a:cxnLst>
                <a:cxn ang="0">
                  <a:pos x="64" y="178"/>
                </a:cxn>
                <a:cxn ang="0">
                  <a:pos x="54" y="166"/>
                </a:cxn>
                <a:cxn ang="0">
                  <a:pos x="38" y="162"/>
                </a:cxn>
                <a:cxn ang="0">
                  <a:pos x="21" y="152"/>
                </a:cxn>
                <a:cxn ang="0">
                  <a:pos x="14" y="133"/>
                </a:cxn>
                <a:cxn ang="0">
                  <a:pos x="3" y="119"/>
                </a:cxn>
                <a:cxn ang="0">
                  <a:pos x="5" y="89"/>
                </a:cxn>
                <a:cxn ang="0">
                  <a:pos x="0" y="54"/>
                </a:cxn>
                <a:cxn ang="0">
                  <a:pos x="10" y="28"/>
                </a:cxn>
                <a:cxn ang="0">
                  <a:pos x="21" y="4"/>
                </a:cxn>
                <a:cxn ang="0">
                  <a:pos x="26" y="4"/>
                </a:cxn>
                <a:cxn ang="0">
                  <a:pos x="26" y="12"/>
                </a:cxn>
                <a:cxn ang="0">
                  <a:pos x="28" y="26"/>
                </a:cxn>
                <a:cxn ang="0">
                  <a:pos x="31" y="44"/>
                </a:cxn>
                <a:cxn ang="0">
                  <a:pos x="40" y="54"/>
                </a:cxn>
                <a:cxn ang="0">
                  <a:pos x="50" y="54"/>
                </a:cxn>
                <a:cxn ang="0">
                  <a:pos x="64" y="44"/>
                </a:cxn>
                <a:cxn ang="0">
                  <a:pos x="78" y="40"/>
                </a:cxn>
                <a:cxn ang="0">
                  <a:pos x="103" y="42"/>
                </a:cxn>
                <a:cxn ang="0">
                  <a:pos x="127" y="65"/>
                </a:cxn>
                <a:cxn ang="0">
                  <a:pos x="134" y="72"/>
                </a:cxn>
                <a:cxn ang="0">
                  <a:pos x="134" y="77"/>
                </a:cxn>
                <a:cxn ang="0">
                  <a:pos x="127" y="84"/>
                </a:cxn>
                <a:cxn ang="0">
                  <a:pos x="118" y="96"/>
                </a:cxn>
                <a:cxn ang="0">
                  <a:pos x="113" y="103"/>
                </a:cxn>
                <a:cxn ang="0">
                  <a:pos x="113" y="108"/>
                </a:cxn>
                <a:cxn ang="0">
                  <a:pos x="118" y="110"/>
                </a:cxn>
                <a:cxn ang="0">
                  <a:pos x="125" y="98"/>
                </a:cxn>
                <a:cxn ang="0">
                  <a:pos x="132" y="91"/>
                </a:cxn>
                <a:cxn ang="0">
                  <a:pos x="141" y="89"/>
                </a:cxn>
                <a:cxn ang="0">
                  <a:pos x="148" y="84"/>
                </a:cxn>
                <a:cxn ang="0">
                  <a:pos x="150" y="84"/>
                </a:cxn>
                <a:cxn ang="0">
                  <a:pos x="153" y="82"/>
                </a:cxn>
                <a:cxn ang="0">
                  <a:pos x="150" y="77"/>
                </a:cxn>
                <a:cxn ang="0">
                  <a:pos x="148" y="77"/>
                </a:cxn>
                <a:cxn ang="0">
                  <a:pos x="143" y="79"/>
                </a:cxn>
                <a:cxn ang="0">
                  <a:pos x="141" y="75"/>
                </a:cxn>
                <a:cxn ang="0">
                  <a:pos x="150" y="70"/>
                </a:cxn>
                <a:cxn ang="0">
                  <a:pos x="160" y="65"/>
                </a:cxn>
                <a:cxn ang="0">
                  <a:pos x="169" y="68"/>
                </a:cxn>
                <a:cxn ang="0">
                  <a:pos x="167" y="79"/>
                </a:cxn>
                <a:cxn ang="0">
                  <a:pos x="139" y="117"/>
                </a:cxn>
                <a:cxn ang="0">
                  <a:pos x="108" y="166"/>
                </a:cxn>
                <a:cxn ang="0">
                  <a:pos x="99" y="185"/>
                </a:cxn>
                <a:cxn ang="0">
                  <a:pos x="94" y="185"/>
                </a:cxn>
                <a:cxn ang="0">
                  <a:pos x="87" y="180"/>
                </a:cxn>
                <a:cxn ang="0">
                  <a:pos x="78" y="180"/>
                </a:cxn>
                <a:cxn ang="0">
                  <a:pos x="73" y="185"/>
                </a:cxn>
                <a:cxn ang="0">
                  <a:pos x="68" y="190"/>
                </a:cxn>
              </a:cxnLst>
              <a:rect l="0" t="0" r="r" b="b"/>
              <a:pathLst>
                <a:path w="169" h="190">
                  <a:moveTo>
                    <a:pt x="61" y="190"/>
                  </a:moveTo>
                  <a:lnTo>
                    <a:pt x="64" y="185"/>
                  </a:lnTo>
                  <a:lnTo>
                    <a:pt x="64" y="183"/>
                  </a:lnTo>
                  <a:lnTo>
                    <a:pt x="64" y="178"/>
                  </a:lnTo>
                  <a:lnTo>
                    <a:pt x="61" y="176"/>
                  </a:lnTo>
                  <a:lnTo>
                    <a:pt x="59" y="171"/>
                  </a:lnTo>
                  <a:lnTo>
                    <a:pt x="59" y="169"/>
                  </a:lnTo>
                  <a:lnTo>
                    <a:pt x="54" y="166"/>
                  </a:lnTo>
                  <a:lnTo>
                    <a:pt x="52" y="166"/>
                  </a:lnTo>
                  <a:lnTo>
                    <a:pt x="47" y="164"/>
                  </a:lnTo>
                  <a:lnTo>
                    <a:pt x="43" y="164"/>
                  </a:lnTo>
                  <a:lnTo>
                    <a:pt x="38" y="162"/>
                  </a:lnTo>
                  <a:lnTo>
                    <a:pt x="33" y="159"/>
                  </a:lnTo>
                  <a:lnTo>
                    <a:pt x="28" y="157"/>
                  </a:lnTo>
                  <a:lnTo>
                    <a:pt x="26" y="154"/>
                  </a:lnTo>
                  <a:lnTo>
                    <a:pt x="21" y="152"/>
                  </a:lnTo>
                  <a:lnTo>
                    <a:pt x="19" y="147"/>
                  </a:lnTo>
                  <a:lnTo>
                    <a:pt x="19" y="143"/>
                  </a:lnTo>
                  <a:lnTo>
                    <a:pt x="19" y="138"/>
                  </a:lnTo>
                  <a:lnTo>
                    <a:pt x="14" y="133"/>
                  </a:lnTo>
                  <a:lnTo>
                    <a:pt x="12" y="131"/>
                  </a:lnTo>
                  <a:lnTo>
                    <a:pt x="7" y="129"/>
                  </a:lnTo>
                  <a:lnTo>
                    <a:pt x="5" y="124"/>
                  </a:lnTo>
                  <a:lnTo>
                    <a:pt x="3" y="119"/>
                  </a:lnTo>
                  <a:lnTo>
                    <a:pt x="3" y="115"/>
                  </a:lnTo>
                  <a:lnTo>
                    <a:pt x="5" y="105"/>
                  </a:lnTo>
                  <a:lnTo>
                    <a:pt x="7" y="96"/>
                  </a:lnTo>
                  <a:lnTo>
                    <a:pt x="5" y="89"/>
                  </a:lnTo>
                  <a:lnTo>
                    <a:pt x="3" y="79"/>
                  </a:lnTo>
                  <a:lnTo>
                    <a:pt x="3" y="70"/>
                  </a:lnTo>
                  <a:lnTo>
                    <a:pt x="0" y="63"/>
                  </a:lnTo>
                  <a:lnTo>
                    <a:pt x="0" y="54"/>
                  </a:lnTo>
                  <a:lnTo>
                    <a:pt x="3" y="44"/>
                  </a:lnTo>
                  <a:lnTo>
                    <a:pt x="5" y="40"/>
                  </a:lnTo>
                  <a:lnTo>
                    <a:pt x="7" y="33"/>
                  </a:lnTo>
                  <a:lnTo>
                    <a:pt x="10" y="28"/>
                  </a:lnTo>
                  <a:lnTo>
                    <a:pt x="12" y="21"/>
                  </a:lnTo>
                  <a:lnTo>
                    <a:pt x="14" y="16"/>
                  </a:lnTo>
                  <a:lnTo>
                    <a:pt x="17" y="9"/>
                  </a:lnTo>
                  <a:lnTo>
                    <a:pt x="21" y="4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7"/>
                  </a:lnTo>
                  <a:lnTo>
                    <a:pt x="26" y="9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8" y="21"/>
                  </a:lnTo>
                  <a:lnTo>
                    <a:pt x="28" y="26"/>
                  </a:lnTo>
                  <a:lnTo>
                    <a:pt x="28" y="33"/>
                  </a:lnTo>
                  <a:lnTo>
                    <a:pt x="28" y="37"/>
                  </a:lnTo>
                  <a:lnTo>
                    <a:pt x="31" y="42"/>
                  </a:lnTo>
                  <a:lnTo>
                    <a:pt x="31" y="44"/>
                  </a:lnTo>
                  <a:lnTo>
                    <a:pt x="31" y="49"/>
                  </a:lnTo>
                  <a:lnTo>
                    <a:pt x="33" y="51"/>
                  </a:lnTo>
                  <a:lnTo>
                    <a:pt x="36" y="54"/>
                  </a:lnTo>
                  <a:lnTo>
                    <a:pt x="40" y="54"/>
                  </a:lnTo>
                  <a:lnTo>
                    <a:pt x="43" y="54"/>
                  </a:lnTo>
                  <a:lnTo>
                    <a:pt x="45" y="54"/>
                  </a:lnTo>
                  <a:lnTo>
                    <a:pt x="47" y="54"/>
                  </a:lnTo>
                  <a:lnTo>
                    <a:pt x="50" y="54"/>
                  </a:lnTo>
                  <a:lnTo>
                    <a:pt x="52" y="54"/>
                  </a:lnTo>
                  <a:lnTo>
                    <a:pt x="57" y="49"/>
                  </a:lnTo>
                  <a:lnTo>
                    <a:pt x="61" y="47"/>
                  </a:lnTo>
                  <a:lnTo>
                    <a:pt x="64" y="44"/>
                  </a:lnTo>
                  <a:lnTo>
                    <a:pt x="68" y="44"/>
                  </a:lnTo>
                  <a:lnTo>
                    <a:pt x="71" y="42"/>
                  </a:lnTo>
                  <a:lnTo>
                    <a:pt x="75" y="42"/>
                  </a:lnTo>
                  <a:lnTo>
                    <a:pt x="78" y="40"/>
                  </a:lnTo>
                  <a:lnTo>
                    <a:pt x="82" y="37"/>
                  </a:lnTo>
                  <a:lnTo>
                    <a:pt x="89" y="37"/>
                  </a:lnTo>
                  <a:lnTo>
                    <a:pt x="96" y="40"/>
                  </a:lnTo>
                  <a:lnTo>
                    <a:pt x="103" y="42"/>
                  </a:lnTo>
                  <a:lnTo>
                    <a:pt x="110" y="47"/>
                  </a:lnTo>
                  <a:lnTo>
                    <a:pt x="115" y="54"/>
                  </a:lnTo>
                  <a:lnTo>
                    <a:pt x="122" y="58"/>
                  </a:lnTo>
                  <a:lnTo>
                    <a:pt x="127" y="65"/>
                  </a:lnTo>
                  <a:lnTo>
                    <a:pt x="132" y="70"/>
                  </a:lnTo>
                  <a:lnTo>
                    <a:pt x="132" y="70"/>
                  </a:lnTo>
                  <a:lnTo>
                    <a:pt x="132" y="72"/>
                  </a:lnTo>
                  <a:lnTo>
                    <a:pt x="134" y="72"/>
                  </a:lnTo>
                  <a:lnTo>
                    <a:pt x="134" y="75"/>
                  </a:lnTo>
                  <a:lnTo>
                    <a:pt x="134" y="75"/>
                  </a:lnTo>
                  <a:lnTo>
                    <a:pt x="134" y="77"/>
                  </a:lnTo>
                  <a:lnTo>
                    <a:pt x="134" y="77"/>
                  </a:lnTo>
                  <a:lnTo>
                    <a:pt x="134" y="79"/>
                  </a:lnTo>
                  <a:lnTo>
                    <a:pt x="134" y="79"/>
                  </a:lnTo>
                  <a:lnTo>
                    <a:pt x="129" y="82"/>
                  </a:lnTo>
                  <a:lnTo>
                    <a:pt x="127" y="84"/>
                  </a:lnTo>
                  <a:lnTo>
                    <a:pt x="125" y="87"/>
                  </a:lnTo>
                  <a:lnTo>
                    <a:pt x="122" y="89"/>
                  </a:lnTo>
                  <a:lnTo>
                    <a:pt x="120" y="94"/>
                  </a:lnTo>
                  <a:lnTo>
                    <a:pt x="118" y="96"/>
                  </a:lnTo>
                  <a:lnTo>
                    <a:pt x="115" y="98"/>
                  </a:lnTo>
                  <a:lnTo>
                    <a:pt x="113" y="101"/>
                  </a:lnTo>
                  <a:lnTo>
                    <a:pt x="113" y="103"/>
                  </a:lnTo>
                  <a:lnTo>
                    <a:pt x="113" y="103"/>
                  </a:lnTo>
                  <a:lnTo>
                    <a:pt x="113" y="105"/>
                  </a:lnTo>
                  <a:lnTo>
                    <a:pt x="113" y="105"/>
                  </a:lnTo>
                  <a:lnTo>
                    <a:pt x="113" y="108"/>
                  </a:lnTo>
                  <a:lnTo>
                    <a:pt x="113" y="108"/>
                  </a:lnTo>
                  <a:lnTo>
                    <a:pt x="113" y="110"/>
                  </a:lnTo>
                  <a:lnTo>
                    <a:pt x="113" y="110"/>
                  </a:lnTo>
                  <a:lnTo>
                    <a:pt x="118" y="110"/>
                  </a:lnTo>
                  <a:lnTo>
                    <a:pt x="118" y="110"/>
                  </a:lnTo>
                  <a:lnTo>
                    <a:pt x="120" y="108"/>
                  </a:lnTo>
                  <a:lnTo>
                    <a:pt x="122" y="103"/>
                  </a:lnTo>
                  <a:lnTo>
                    <a:pt x="122" y="101"/>
                  </a:lnTo>
                  <a:lnTo>
                    <a:pt x="125" y="98"/>
                  </a:lnTo>
                  <a:lnTo>
                    <a:pt x="127" y="96"/>
                  </a:lnTo>
                  <a:lnTo>
                    <a:pt x="129" y="96"/>
                  </a:lnTo>
                  <a:lnTo>
                    <a:pt x="132" y="94"/>
                  </a:lnTo>
                  <a:lnTo>
                    <a:pt x="132" y="91"/>
                  </a:lnTo>
                  <a:lnTo>
                    <a:pt x="134" y="89"/>
                  </a:lnTo>
                  <a:lnTo>
                    <a:pt x="136" y="89"/>
                  </a:lnTo>
                  <a:lnTo>
                    <a:pt x="139" y="89"/>
                  </a:lnTo>
                  <a:lnTo>
                    <a:pt x="141" y="89"/>
                  </a:lnTo>
                  <a:lnTo>
                    <a:pt x="143" y="87"/>
                  </a:lnTo>
                  <a:lnTo>
                    <a:pt x="146" y="87"/>
                  </a:lnTo>
                  <a:lnTo>
                    <a:pt x="146" y="84"/>
                  </a:lnTo>
                  <a:lnTo>
                    <a:pt x="148" y="84"/>
                  </a:lnTo>
                  <a:lnTo>
                    <a:pt x="148" y="84"/>
                  </a:lnTo>
                  <a:lnTo>
                    <a:pt x="148" y="84"/>
                  </a:lnTo>
                  <a:lnTo>
                    <a:pt x="150" y="84"/>
                  </a:lnTo>
                  <a:lnTo>
                    <a:pt x="150" y="84"/>
                  </a:lnTo>
                  <a:lnTo>
                    <a:pt x="150" y="82"/>
                  </a:lnTo>
                  <a:lnTo>
                    <a:pt x="153" y="82"/>
                  </a:lnTo>
                  <a:lnTo>
                    <a:pt x="153" y="82"/>
                  </a:lnTo>
                  <a:lnTo>
                    <a:pt x="153" y="82"/>
                  </a:lnTo>
                  <a:lnTo>
                    <a:pt x="153" y="79"/>
                  </a:lnTo>
                  <a:lnTo>
                    <a:pt x="153" y="79"/>
                  </a:lnTo>
                  <a:lnTo>
                    <a:pt x="153" y="79"/>
                  </a:lnTo>
                  <a:lnTo>
                    <a:pt x="150" y="77"/>
                  </a:lnTo>
                  <a:lnTo>
                    <a:pt x="150" y="77"/>
                  </a:lnTo>
                  <a:lnTo>
                    <a:pt x="150" y="77"/>
                  </a:lnTo>
                  <a:lnTo>
                    <a:pt x="150" y="77"/>
                  </a:lnTo>
                  <a:lnTo>
                    <a:pt x="148" y="77"/>
                  </a:lnTo>
                  <a:lnTo>
                    <a:pt x="146" y="77"/>
                  </a:lnTo>
                  <a:lnTo>
                    <a:pt x="146" y="77"/>
                  </a:lnTo>
                  <a:lnTo>
                    <a:pt x="146" y="79"/>
                  </a:lnTo>
                  <a:lnTo>
                    <a:pt x="143" y="79"/>
                  </a:lnTo>
                  <a:lnTo>
                    <a:pt x="143" y="79"/>
                  </a:lnTo>
                  <a:lnTo>
                    <a:pt x="141" y="79"/>
                  </a:lnTo>
                  <a:lnTo>
                    <a:pt x="141" y="79"/>
                  </a:lnTo>
                  <a:lnTo>
                    <a:pt x="141" y="75"/>
                  </a:lnTo>
                  <a:lnTo>
                    <a:pt x="143" y="72"/>
                  </a:lnTo>
                  <a:lnTo>
                    <a:pt x="146" y="72"/>
                  </a:lnTo>
                  <a:lnTo>
                    <a:pt x="148" y="70"/>
                  </a:lnTo>
                  <a:lnTo>
                    <a:pt x="150" y="70"/>
                  </a:lnTo>
                  <a:lnTo>
                    <a:pt x="153" y="68"/>
                  </a:lnTo>
                  <a:lnTo>
                    <a:pt x="155" y="65"/>
                  </a:lnTo>
                  <a:lnTo>
                    <a:pt x="157" y="65"/>
                  </a:lnTo>
                  <a:lnTo>
                    <a:pt x="160" y="65"/>
                  </a:lnTo>
                  <a:lnTo>
                    <a:pt x="162" y="63"/>
                  </a:lnTo>
                  <a:lnTo>
                    <a:pt x="164" y="65"/>
                  </a:lnTo>
                  <a:lnTo>
                    <a:pt x="167" y="65"/>
                  </a:lnTo>
                  <a:lnTo>
                    <a:pt x="169" y="68"/>
                  </a:lnTo>
                  <a:lnTo>
                    <a:pt x="169" y="70"/>
                  </a:lnTo>
                  <a:lnTo>
                    <a:pt x="169" y="75"/>
                  </a:lnTo>
                  <a:lnTo>
                    <a:pt x="169" y="77"/>
                  </a:lnTo>
                  <a:lnTo>
                    <a:pt x="167" y="79"/>
                  </a:lnTo>
                  <a:lnTo>
                    <a:pt x="167" y="82"/>
                  </a:lnTo>
                  <a:lnTo>
                    <a:pt x="157" y="94"/>
                  </a:lnTo>
                  <a:lnTo>
                    <a:pt x="148" y="105"/>
                  </a:lnTo>
                  <a:lnTo>
                    <a:pt x="139" y="117"/>
                  </a:lnTo>
                  <a:lnTo>
                    <a:pt x="132" y="129"/>
                  </a:lnTo>
                  <a:lnTo>
                    <a:pt x="122" y="140"/>
                  </a:lnTo>
                  <a:lnTo>
                    <a:pt x="115" y="154"/>
                  </a:lnTo>
                  <a:lnTo>
                    <a:pt x="108" y="166"/>
                  </a:lnTo>
                  <a:lnTo>
                    <a:pt x="103" y="180"/>
                  </a:lnTo>
                  <a:lnTo>
                    <a:pt x="103" y="183"/>
                  </a:lnTo>
                  <a:lnTo>
                    <a:pt x="101" y="183"/>
                  </a:lnTo>
                  <a:lnTo>
                    <a:pt x="99" y="185"/>
                  </a:lnTo>
                  <a:lnTo>
                    <a:pt x="99" y="185"/>
                  </a:lnTo>
                  <a:lnTo>
                    <a:pt x="96" y="185"/>
                  </a:lnTo>
                  <a:lnTo>
                    <a:pt x="96" y="185"/>
                  </a:lnTo>
                  <a:lnTo>
                    <a:pt x="94" y="185"/>
                  </a:lnTo>
                  <a:lnTo>
                    <a:pt x="92" y="185"/>
                  </a:lnTo>
                  <a:lnTo>
                    <a:pt x="89" y="183"/>
                  </a:lnTo>
                  <a:lnTo>
                    <a:pt x="87" y="183"/>
                  </a:lnTo>
                  <a:lnTo>
                    <a:pt x="87" y="180"/>
                  </a:lnTo>
                  <a:lnTo>
                    <a:pt x="85" y="180"/>
                  </a:lnTo>
                  <a:lnTo>
                    <a:pt x="82" y="180"/>
                  </a:lnTo>
                  <a:lnTo>
                    <a:pt x="80" y="180"/>
                  </a:lnTo>
                  <a:lnTo>
                    <a:pt x="78" y="180"/>
                  </a:lnTo>
                  <a:lnTo>
                    <a:pt x="75" y="183"/>
                  </a:lnTo>
                  <a:lnTo>
                    <a:pt x="75" y="183"/>
                  </a:lnTo>
                  <a:lnTo>
                    <a:pt x="73" y="183"/>
                  </a:lnTo>
                  <a:lnTo>
                    <a:pt x="73" y="185"/>
                  </a:lnTo>
                  <a:lnTo>
                    <a:pt x="73" y="185"/>
                  </a:lnTo>
                  <a:lnTo>
                    <a:pt x="71" y="187"/>
                  </a:lnTo>
                  <a:lnTo>
                    <a:pt x="71" y="187"/>
                  </a:lnTo>
                  <a:lnTo>
                    <a:pt x="68" y="190"/>
                  </a:lnTo>
                  <a:lnTo>
                    <a:pt x="68" y="190"/>
                  </a:lnTo>
                  <a:lnTo>
                    <a:pt x="61" y="190"/>
                  </a:lnTo>
                  <a:close/>
                </a:path>
              </a:pathLst>
            </a:custGeom>
            <a:solidFill>
              <a:srgbClr val="89B9D7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213" name="Freeform 109"/>
            <p:cNvSpPr>
              <a:spLocks/>
            </p:cNvSpPr>
            <p:nvPr/>
          </p:nvSpPr>
          <p:spPr bwMode="auto">
            <a:xfrm>
              <a:off x="3110" y="1857"/>
              <a:ext cx="169" cy="190"/>
            </a:xfrm>
            <a:custGeom>
              <a:avLst/>
              <a:gdLst/>
              <a:ahLst/>
              <a:cxnLst>
                <a:cxn ang="0">
                  <a:pos x="64" y="178"/>
                </a:cxn>
                <a:cxn ang="0">
                  <a:pos x="54" y="166"/>
                </a:cxn>
                <a:cxn ang="0">
                  <a:pos x="38" y="162"/>
                </a:cxn>
                <a:cxn ang="0">
                  <a:pos x="21" y="152"/>
                </a:cxn>
                <a:cxn ang="0">
                  <a:pos x="14" y="133"/>
                </a:cxn>
                <a:cxn ang="0">
                  <a:pos x="3" y="119"/>
                </a:cxn>
                <a:cxn ang="0">
                  <a:pos x="5" y="89"/>
                </a:cxn>
                <a:cxn ang="0">
                  <a:pos x="0" y="54"/>
                </a:cxn>
                <a:cxn ang="0">
                  <a:pos x="10" y="28"/>
                </a:cxn>
                <a:cxn ang="0">
                  <a:pos x="21" y="4"/>
                </a:cxn>
                <a:cxn ang="0">
                  <a:pos x="26" y="4"/>
                </a:cxn>
                <a:cxn ang="0">
                  <a:pos x="26" y="12"/>
                </a:cxn>
                <a:cxn ang="0">
                  <a:pos x="28" y="26"/>
                </a:cxn>
                <a:cxn ang="0">
                  <a:pos x="31" y="44"/>
                </a:cxn>
                <a:cxn ang="0">
                  <a:pos x="40" y="54"/>
                </a:cxn>
                <a:cxn ang="0">
                  <a:pos x="50" y="54"/>
                </a:cxn>
                <a:cxn ang="0">
                  <a:pos x="64" y="44"/>
                </a:cxn>
                <a:cxn ang="0">
                  <a:pos x="78" y="40"/>
                </a:cxn>
                <a:cxn ang="0">
                  <a:pos x="103" y="42"/>
                </a:cxn>
                <a:cxn ang="0">
                  <a:pos x="127" y="65"/>
                </a:cxn>
                <a:cxn ang="0">
                  <a:pos x="132" y="70"/>
                </a:cxn>
                <a:cxn ang="0">
                  <a:pos x="134" y="75"/>
                </a:cxn>
                <a:cxn ang="0">
                  <a:pos x="134" y="79"/>
                </a:cxn>
                <a:cxn ang="0">
                  <a:pos x="122" y="89"/>
                </a:cxn>
                <a:cxn ang="0">
                  <a:pos x="113" y="101"/>
                </a:cxn>
                <a:cxn ang="0">
                  <a:pos x="113" y="105"/>
                </a:cxn>
                <a:cxn ang="0">
                  <a:pos x="113" y="110"/>
                </a:cxn>
                <a:cxn ang="0">
                  <a:pos x="122" y="103"/>
                </a:cxn>
                <a:cxn ang="0">
                  <a:pos x="129" y="96"/>
                </a:cxn>
                <a:cxn ang="0">
                  <a:pos x="136" y="89"/>
                </a:cxn>
                <a:cxn ang="0">
                  <a:pos x="146" y="87"/>
                </a:cxn>
                <a:cxn ang="0">
                  <a:pos x="148" y="84"/>
                </a:cxn>
                <a:cxn ang="0">
                  <a:pos x="150" y="84"/>
                </a:cxn>
                <a:cxn ang="0">
                  <a:pos x="153" y="82"/>
                </a:cxn>
                <a:cxn ang="0">
                  <a:pos x="150" y="77"/>
                </a:cxn>
                <a:cxn ang="0">
                  <a:pos x="148" y="77"/>
                </a:cxn>
                <a:cxn ang="0">
                  <a:pos x="143" y="79"/>
                </a:cxn>
                <a:cxn ang="0">
                  <a:pos x="141" y="79"/>
                </a:cxn>
                <a:cxn ang="0">
                  <a:pos x="146" y="72"/>
                </a:cxn>
                <a:cxn ang="0">
                  <a:pos x="155" y="65"/>
                </a:cxn>
                <a:cxn ang="0">
                  <a:pos x="162" y="63"/>
                </a:cxn>
                <a:cxn ang="0">
                  <a:pos x="169" y="68"/>
                </a:cxn>
                <a:cxn ang="0">
                  <a:pos x="167" y="79"/>
                </a:cxn>
                <a:cxn ang="0">
                  <a:pos x="139" y="117"/>
                </a:cxn>
                <a:cxn ang="0">
                  <a:pos x="108" y="166"/>
                </a:cxn>
                <a:cxn ang="0">
                  <a:pos x="99" y="185"/>
                </a:cxn>
                <a:cxn ang="0">
                  <a:pos x="94" y="185"/>
                </a:cxn>
                <a:cxn ang="0">
                  <a:pos x="87" y="180"/>
                </a:cxn>
                <a:cxn ang="0">
                  <a:pos x="78" y="180"/>
                </a:cxn>
                <a:cxn ang="0">
                  <a:pos x="73" y="185"/>
                </a:cxn>
                <a:cxn ang="0">
                  <a:pos x="68" y="190"/>
                </a:cxn>
                <a:cxn ang="0">
                  <a:pos x="61" y="190"/>
                </a:cxn>
              </a:cxnLst>
              <a:rect l="0" t="0" r="r" b="b"/>
              <a:pathLst>
                <a:path w="169" h="190">
                  <a:moveTo>
                    <a:pt x="61" y="190"/>
                  </a:moveTo>
                  <a:lnTo>
                    <a:pt x="64" y="185"/>
                  </a:lnTo>
                  <a:lnTo>
                    <a:pt x="64" y="183"/>
                  </a:lnTo>
                  <a:lnTo>
                    <a:pt x="64" y="178"/>
                  </a:lnTo>
                  <a:lnTo>
                    <a:pt x="61" y="176"/>
                  </a:lnTo>
                  <a:lnTo>
                    <a:pt x="59" y="171"/>
                  </a:lnTo>
                  <a:lnTo>
                    <a:pt x="59" y="169"/>
                  </a:lnTo>
                  <a:lnTo>
                    <a:pt x="54" y="166"/>
                  </a:lnTo>
                  <a:lnTo>
                    <a:pt x="52" y="166"/>
                  </a:lnTo>
                  <a:lnTo>
                    <a:pt x="47" y="164"/>
                  </a:lnTo>
                  <a:lnTo>
                    <a:pt x="43" y="164"/>
                  </a:lnTo>
                  <a:lnTo>
                    <a:pt x="38" y="162"/>
                  </a:lnTo>
                  <a:lnTo>
                    <a:pt x="33" y="159"/>
                  </a:lnTo>
                  <a:lnTo>
                    <a:pt x="28" y="157"/>
                  </a:lnTo>
                  <a:lnTo>
                    <a:pt x="26" y="154"/>
                  </a:lnTo>
                  <a:lnTo>
                    <a:pt x="21" y="152"/>
                  </a:lnTo>
                  <a:lnTo>
                    <a:pt x="19" y="147"/>
                  </a:lnTo>
                  <a:lnTo>
                    <a:pt x="19" y="143"/>
                  </a:lnTo>
                  <a:lnTo>
                    <a:pt x="19" y="138"/>
                  </a:lnTo>
                  <a:lnTo>
                    <a:pt x="14" y="133"/>
                  </a:lnTo>
                  <a:lnTo>
                    <a:pt x="12" y="131"/>
                  </a:lnTo>
                  <a:lnTo>
                    <a:pt x="7" y="129"/>
                  </a:lnTo>
                  <a:lnTo>
                    <a:pt x="5" y="124"/>
                  </a:lnTo>
                  <a:lnTo>
                    <a:pt x="3" y="119"/>
                  </a:lnTo>
                  <a:lnTo>
                    <a:pt x="3" y="115"/>
                  </a:lnTo>
                  <a:lnTo>
                    <a:pt x="5" y="105"/>
                  </a:lnTo>
                  <a:lnTo>
                    <a:pt x="7" y="96"/>
                  </a:lnTo>
                  <a:lnTo>
                    <a:pt x="5" y="89"/>
                  </a:lnTo>
                  <a:lnTo>
                    <a:pt x="3" y="79"/>
                  </a:lnTo>
                  <a:lnTo>
                    <a:pt x="3" y="70"/>
                  </a:lnTo>
                  <a:lnTo>
                    <a:pt x="0" y="63"/>
                  </a:lnTo>
                  <a:lnTo>
                    <a:pt x="0" y="54"/>
                  </a:lnTo>
                  <a:lnTo>
                    <a:pt x="3" y="44"/>
                  </a:lnTo>
                  <a:lnTo>
                    <a:pt x="5" y="40"/>
                  </a:lnTo>
                  <a:lnTo>
                    <a:pt x="7" y="33"/>
                  </a:lnTo>
                  <a:lnTo>
                    <a:pt x="10" y="28"/>
                  </a:lnTo>
                  <a:lnTo>
                    <a:pt x="12" y="21"/>
                  </a:lnTo>
                  <a:lnTo>
                    <a:pt x="14" y="16"/>
                  </a:lnTo>
                  <a:lnTo>
                    <a:pt x="17" y="9"/>
                  </a:lnTo>
                  <a:lnTo>
                    <a:pt x="21" y="4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7"/>
                  </a:lnTo>
                  <a:lnTo>
                    <a:pt x="26" y="9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8" y="21"/>
                  </a:lnTo>
                  <a:lnTo>
                    <a:pt x="28" y="26"/>
                  </a:lnTo>
                  <a:lnTo>
                    <a:pt x="28" y="33"/>
                  </a:lnTo>
                  <a:lnTo>
                    <a:pt x="28" y="37"/>
                  </a:lnTo>
                  <a:lnTo>
                    <a:pt x="31" y="42"/>
                  </a:lnTo>
                  <a:lnTo>
                    <a:pt x="31" y="44"/>
                  </a:lnTo>
                  <a:lnTo>
                    <a:pt x="31" y="49"/>
                  </a:lnTo>
                  <a:lnTo>
                    <a:pt x="33" y="51"/>
                  </a:lnTo>
                  <a:lnTo>
                    <a:pt x="36" y="54"/>
                  </a:lnTo>
                  <a:lnTo>
                    <a:pt x="40" y="54"/>
                  </a:lnTo>
                  <a:lnTo>
                    <a:pt x="43" y="54"/>
                  </a:lnTo>
                  <a:lnTo>
                    <a:pt x="45" y="54"/>
                  </a:lnTo>
                  <a:lnTo>
                    <a:pt x="47" y="54"/>
                  </a:lnTo>
                  <a:lnTo>
                    <a:pt x="50" y="54"/>
                  </a:lnTo>
                  <a:lnTo>
                    <a:pt x="52" y="54"/>
                  </a:lnTo>
                  <a:lnTo>
                    <a:pt x="57" y="49"/>
                  </a:lnTo>
                  <a:lnTo>
                    <a:pt x="61" y="47"/>
                  </a:lnTo>
                  <a:lnTo>
                    <a:pt x="64" y="44"/>
                  </a:lnTo>
                  <a:lnTo>
                    <a:pt x="68" y="44"/>
                  </a:lnTo>
                  <a:lnTo>
                    <a:pt x="71" y="42"/>
                  </a:lnTo>
                  <a:lnTo>
                    <a:pt x="75" y="42"/>
                  </a:lnTo>
                  <a:lnTo>
                    <a:pt x="78" y="40"/>
                  </a:lnTo>
                  <a:lnTo>
                    <a:pt x="82" y="37"/>
                  </a:lnTo>
                  <a:lnTo>
                    <a:pt x="89" y="37"/>
                  </a:lnTo>
                  <a:lnTo>
                    <a:pt x="96" y="40"/>
                  </a:lnTo>
                  <a:lnTo>
                    <a:pt x="103" y="42"/>
                  </a:lnTo>
                  <a:lnTo>
                    <a:pt x="110" y="47"/>
                  </a:lnTo>
                  <a:lnTo>
                    <a:pt x="115" y="54"/>
                  </a:lnTo>
                  <a:lnTo>
                    <a:pt x="122" y="58"/>
                  </a:lnTo>
                  <a:lnTo>
                    <a:pt x="127" y="65"/>
                  </a:lnTo>
                  <a:lnTo>
                    <a:pt x="132" y="70"/>
                  </a:lnTo>
                  <a:lnTo>
                    <a:pt x="132" y="70"/>
                  </a:lnTo>
                  <a:lnTo>
                    <a:pt x="132" y="70"/>
                  </a:lnTo>
                  <a:lnTo>
                    <a:pt x="132" y="70"/>
                  </a:lnTo>
                  <a:lnTo>
                    <a:pt x="132" y="72"/>
                  </a:lnTo>
                  <a:lnTo>
                    <a:pt x="134" y="72"/>
                  </a:lnTo>
                  <a:lnTo>
                    <a:pt x="134" y="75"/>
                  </a:lnTo>
                  <a:lnTo>
                    <a:pt x="134" y="75"/>
                  </a:lnTo>
                  <a:lnTo>
                    <a:pt x="134" y="77"/>
                  </a:lnTo>
                  <a:lnTo>
                    <a:pt x="134" y="77"/>
                  </a:lnTo>
                  <a:lnTo>
                    <a:pt x="134" y="79"/>
                  </a:lnTo>
                  <a:lnTo>
                    <a:pt x="134" y="79"/>
                  </a:lnTo>
                  <a:lnTo>
                    <a:pt x="129" y="82"/>
                  </a:lnTo>
                  <a:lnTo>
                    <a:pt x="127" y="84"/>
                  </a:lnTo>
                  <a:lnTo>
                    <a:pt x="125" y="87"/>
                  </a:lnTo>
                  <a:lnTo>
                    <a:pt x="122" y="89"/>
                  </a:lnTo>
                  <a:lnTo>
                    <a:pt x="120" y="94"/>
                  </a:lnTo>
                  <a:lnTo>
                    <a:pt x="118" y="96"/>
                  </a:lnTo>
                  <a:lnTo>
                    <a:pt x="115" y="98"/>
                  </a:lnTo>
                  <a:lnTo>
                    <a:pt x="113" y="101"/>
                  </a:lnTo>
                  <a:lnTo>
                    <a:pt x="113" y="103"/>
                  </a:lnTo>
                  <a:lnTo>
                    <a:pt x="113" y="103"/>
                  </a:lnTo>
                  <a:lnTo>
                    <a:pt x="113" y="105"/>
                  </a:lnTo>
                  <a:lnTo>
                    <a:pt x="113" y="105"/>
                  </a:lnTo>
                  <a:lnTo>
                    <a:pt x="113" y="108"/>
                  </a:lnTo>
                  <a:lnTo>
                    <a:pt x="113" y="108"/>
                  </a:lnTo>
                  <a:lnTo>
                    <a:pt x="113" y="110"/>
                  </a:lnTo>
                  <a:lnTo>
                    <a:pt x="113" y="110"/>
                  </a:lnTo>
                  <a:lnTo>
                    <a:pt x="118" y="110"/>
                  </a:lnTo>
                  <a:lnTo>
                    <a:pt x="118" y="110"/>
                  </a:lnTo>
                  <a:lnTo>
                    <a:pt x="120" y="108"/>
                  </a:lnTo>
                  <a:lnTo>
                    <a:pt x="122" y="103"/>
                  </a:lnTo>
                  <a:lnTo>
                    <a:pt x="122" y="101"/>
                  </a:lnTo>
                  <a:lnTo>
                    <a:pt x="125" y="98"/>
                  </a:lnTo>
                  <a:lnTo>
                    <a:pt x="127" y="96"/>
                  </a:lnTo>
                  <a:lnTo>
                    <a:pt x="129" y="96"/>
                  </a:lnTo>
                  <a:lnTo>
                    <a:pt x="132" y="94"/>
                  </a:lnTo>
                  <a:lnTo>
                    <a:pt x="132" y="91"/>
                  </a:lnTo>
                  <a:lnTo>
                    <a:pt x="134" y="89"/>
                  </a:lnTo>
                  <a:lnTo>
                    <a:pt x="136" y="89"/>
                  </a:lnTo>
                  <a:lnTo>
                    <a:pt x="139" y="89"/>
                  </a:lnTo>
                  <a:lnTo>
                    <a:pt x="141" y="89"/>
                  </a:lnTo>
                  <a:lnTo>
                    <a:pt x="143" y="87"/>
                  </a:lnTo>
                  <a:lnTo>
                    <a:pt x="146" y="87"/>
                  </a:lnTo>
                  <a:lnTo>
                    <a:pt x="146" y="87"/>
                  </a:lnTo>
                  <a:lnTo>
                    <a:pt x="146" y="84"/>
                  </a:lnTo>
                  <a:lnTo>
                    <a:pt x="146" y="84"/>
                  </a:lnTo>
                  <a:lnTo>
                    <a:pt x="148" y="84"/>
                  </a:lnTo>
                  <a:lnTo>
                    <a:pt x="148" y="84"/>
                  </a:lnTo>
                  <a:lnTo>
                    <a:pt x="148" y="84"/>
                  </a:lnTo>
                  <a:lnTo>
                    <a:pt x="150" y="84"/>
                  </a:lnTo>
                  <a:lnTo>
                    <a:pt x="150" y="84"/>
                  </a:lnTo>
                  <a:lnTo>
                    <a:pt x="150" y="82"/>
                  </a:lnTo>
                  <a:lnTo>
                    <a:pt x="153" y="82"/>
                  </a:lnTo>
                  <a:lnTo>
                    <a:pt x="153" y="82"/>
                  </a:lnTo>
                  <a:lnTo>
                    <a:pt x="153" y="82"/>
                  </a:lnTo>
                  <a:lnTo>
                    <a:pt x="153" y="79"/>
                  </a:lnTo>
                  <a:lnTo>
                    <a:pt x="153" y="79"/>
                  </a:lnTo>
                  <a:lnTo>
                    <a:pt x="153" y="79"/>
                  </a:lnTo>
                  <a:lnTo>
                    <a:pt x="150" y="77"/>
                  </a:lnTo>
                  <a:lnTo>
                    <a:pt x="150" y="77"/>
                  </a:lnTo>
                  <a:lnTo>
                    <a:pt x="150" y="77"/>
                  </a:lnTo>
                  <a:lnTo>
                    <a:pt x="150" y="77"/>
                  </a:lnTo>
                  <a:lnTo>
                    <a:pt x="148" y="77"/>
                  </a:lnTo>
                  <a:lnTo>
                    <a:pt x="146" y="77"/>
                  </a:lnTo>
                  <a:lnTo>
                    <a:pt x="146" y="77"/>
                  </a:lnTo>
                  <a:lnTo>
                    <a:pt x="146" y="79"/>
                  </a:lnTo>
                  <a:lnTo>
                    <a:pt x="143" y="79"/>
                  </a:lnTo>
                  <a:lnTo>
                    <a:pt x="143" y="79"/>
                  </a:lnTo>
                  <a:lnTo>
                    <a:pt x="141" y="79"/>
                  </a:lnTo>
                  <a:lnTo>
                    <a:pt x="141" y="79"/>
                  </a:lnTo>
                  <a:lnTo>
                    <a:pt x="141" y="79"/>
                  </a:lnTo>
                  <a:lnTo>
                    <a:pt x="141" y="75"/>
                  </a:lnTo>
                  <a:lnTo>
                    <a:pt x="141" y="75"/>
                  </a:lnTo>
                  <a:lnTo>
                    <a:pt x="143" y="72"/>
                  </a:lnTo>
                  <a:lnTo>
                    <a:pt x="146" y="72"/>
                  </a:lnTo>
                  <a:lnTo>
                    <a:pt x="148" y="70"/>
                  </a:lnTo>
                  <a:lnTo>
                    <a:pt x="150" y="70"/>
                  </a:lnTo>
                  <a:lnTo>
                    <a:pt x="153" y="68"/>
                  </a:lnTo>
                  <a:lnTo>
                    <a:pt x="155" y="65"/>
                  </a:lnTo>
                  <a:lnTo>
                    <a:pt x="157" y="65"/>
                  </a:lnTo>
                  <a:lnTo>
                    <a:pt x="160" y="65"/>
                  </a:lnTo>
                  <a:lnTo>
                    <a:pt x="160" y="65"/>
                  </a:lnTo>
                  <a:lnTo>
                    <a:pt x="162" y="63"/>
                  </a:lnTo>
                  <a:lnTo>
                    <a:pt x="162" y="63"/>
                  </a:lnTo>
                  <a:lnTo>
                    <a:pt x="164" y="65"/>
                  </a:lnTo>
                  <a:lnTo>
                    <a:pt x="167" y="65"/>
                  </a:lnTo>
                  <a:lnTo>
                    <a:pt x="169" y="68"/>
                  </a:lnTo>
                  <a:lnTo>
                    <a:pt x="169" y="70"/>
                  </a:lnTo>
                  <a:lnTo>
                    <a:pt x="169" y="75"/>
                  </a:lnTo>
                  <a:lnTo>
                    <a:pt x="169" y="77"/>
                  </a:lnTo>
                  <a:lnTo>
                    <a:pt x="167" y="79"/>
                  </a:lnTo>
                  <a:lnTo>
                    <a:pt x="167" y="82"/>
                  </a:lnTo>
                  <a:lnTo>
                    <a:pt x="157" y="94"/>
                  </a:lnTo>
                  <a:lnTo>
                    <a:pt x="148" y="105"/>
                  </a:lnTo>
                  <a:lnTo>
                    <a:pt x="139" y="117"/>
                  </a:lnTo>
                  <a:lnTo>
                    <a:pt x="132" y="129"/>
                  </a:lnTo>
                  <a:lnTo>
                    <a:pt x="122" y="140"/>
                  </a:lnTo>
                  <a:lnTo>
                    <a:pt x="115" y="154"/>
                  </a:lnTo>
                  <a:lnTo>
                    <a:pt x="108" y="166"/>
                  </a:lnTo>
                  <a:lnTo>
                    <a:pt x="103" y="180"/>
                  </a:lnTo>
                  <a:lnTo>
                    <a:pt x="103" y="183"/>
                  </a:lnTo>
                  <a:lnTo>
                    <a:pt x="101" y="183"/>
                  </a:lnTo>
                  <a:lnTo>
                    <a:pt x="99" y="185"/>
                  </a:lnTo>
                  <a:lnTo>
                    <a:pt x="99" y="185"/>
                  </a:lnTo>
                  <a:lnTo>
                    <a:pt x="96" y="185"/>
                  </a:lnTo>
                  <a:lnTo>
                    <a:pt x="96" y="185"/>
                  </a:lnTo>
                  <a:lnTo>
                    <a:pt x="94" y="185"/>
                  </a:lnTo>
                  <a:lnTo>
                    <a:pt x="92" y="185"/>
                  </a:lnTo>
                  <a:lnTo>
                    <a:pt x="89" y="183"/>
                  </a:lnTo>
                  <a:lnTo>
                    <a:pt x="87" y="183"/>
                  </a:lnTo>
                  <a:lnTo>
                    <a:pt x="87" y="180"/>
                  </a:lnTo>
                  <a:lnTo>
                    <a:pt x="85" y="180"/>
                  </a:lnTo>
                  <a:lnTo>
                    <a:pt x="82" y="180"/>
                  </a:lnTo>
                  <a:lnTo>
                    <a:pt x="80" y="180"/>
                  </a:lnTo>
                  <a:lnTo>
                    <a:pt x="78" y="180"/>
                  </a:lnTo>
                  <a:lnTo>
                    <a:pt x="75" y="183"/>
                  </a:lnTo>
                  <a:lnTo>
                    <a:pt x="75" y="183"/>
                  </a:lnTo>
                  <a:lnTo>
                    <a:pt x="73" y="183"/>
                  </a:lnTo>
                  <a:lnTo>
                    <a:pt x="73" y="185"/>
                  </a:lnTo>
                  <a:lnTo>
                    <a:pt x="73" y="185"/>
                  </a:lnTo>
                  <a:lnTo>
                    <a:pt x="71" y="187"/>
                  </a:lnTo>
                  <a:lnTo>
                    <a:pt x="71" y="187"/>
                  </a:lnTo>
                  <a:lnTo>
                    <a:pt x="68" y="190"/>
                  </a:lnTo>
                  <a:lnTo>
                    <a:pt x="68" y="190"/>
                  </a:lnTo>
                  <a:lnTo>
                    <a:pt x="68" y="190"/>
                  </a:lnTo>
                  <a:lnTo>
                    <a:pt x="61" y="190"/>
                  </a:lnTo>
                  <a:lnTo>
                    <a:pt x="61" y="190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214" name="Freeform 110"/>
            <p:cNvSpPr>
              <a:spLocks/>
            </p:cNvSpPr>
            <p:nvPr/>
          </p:nvSpPr>
          <p:spPr bwMode="auto">
            <a:xfrm>
              <a:off x="3092" y="1990"/>
              <a:ext cx="103" cy="80"/>
            </a:xfrm>
            <a:custGeom>
              <a:avLst/>
              <a:gdLst/>
              <a:ahLst/>
              <a:cxnLst>
                <a:cxn ang="0">
                  <a:pos x="75" y="59"/>
                </a:cxn>
                <a:cxn ang="0">
                  <a:pos x="70" y="57"/>
                </a:cxn>
                <a:cxn ang="0">
                  <a:pos x="70" y="47"/>
                </a:cxn>
                <a:cxn ang="0">
                  <a:pos x="70" y="40"/>
                </a:cxn>
                <a:cxn ang="0">
                  <a:pos x="56" y="38"/>
                </a:cxn>
                <a:cxn ang="0">
                  <a:pos x="42" y="31"/>
                </a:cxn>
                <a:cxn ang="0">
                  <a:pos x="30" y="17"/>
                </a:cxn>
                <a:cxn ang="0">
                  <a:pos x="21" y="5"/>
                </a:cxn>
                <a:cxn ang="0">
                  <a:pos x="14" y="5"/>
                </a:cxn>
                <a:cxn ang="0">
                  <a:pos x="11" y="12"/>
                </a:cxn>
                <a:cxn ang="0">
                  <a:pos x="4" y="19"/>
                </a:cxn>
                <a:cxn ang="0">
                  <a:pos x="2" y="26"/>
                </a:cxn>
                <a:cxn ang="0">
                  <a:pos x="2" y="33"/>
                </a:cxn>
                <a:cxn ang="0">
                  <a:pos x="7" y="38"/>
                </a:cxn>
                <a:cxn ang="0">
                  <a:pos x="9" y="43"/>
                </a:cxn>
                <a:cxn ang="0">
                  <a:pos x="11" y="47"/>
                </a:cxn>
                <a:cxn ang="0">
                  <a:pos x="11" y="52"/>
                </a:cxn>
                <a:cxn ang="0">
                  <a:pos x="14" y="52"/>
                </a:cxn>
                <a:cxn ang="0">
                  <a:pos x="16" y="54"/>
                </a:cxn>
                <a:cxn ang="0">
                  <a:pos x="18" y="57"/>
                </a:cxn>
                <a:cxn ang="0">
                  <a:pos x="21" y="57"/>
                </a:cxn>
                <a:cxn ang="0">
                  <a:pos x="23" y="57"/>
                </a:cxn>
                <a:cxn ang="0">
                  <a:pos x="23" y="57"/>
                </a:cxn>
                <a:cxn ang="0">
                  <a:pos x="25" y="59"/>
                </a:cxn>
                <a:cxn ang="0">
                  <a:pos x="30" y="59"/>
                </a:cxn>
                <a:cxn ang="0">
                  <a:pos x="35" y="57"/>
                </a:cxn>
                <a:cxn ang="0">
                  <a:pos x="39" y="54"/>
                </a:cxn>
                <a:cxn ang="0">
                  <a:pos x="44" y="52"/>
                </a:cxn>
                <a:cxn ang="0">
                  <a:pos x="49" y="57"/>
                </a:cxn>
                <a:cxn ang="0">
                  <a:pos x="51" y="57"/>
                </a:cxn>
                <a:cxn ang="0">
                  <a:pos x="56" y="57"/>
                </a:cxn>
                <a:cxn ang="0">
                  <a:pos x="58" y="59"/>
                </a:cxn>
                <a:cxn ang="0">
                  <a:pos x="61" y="68"/>
                </a:cxn>
                <a:cxn ang="0">
                  <a:pos x="70" y="75"/>
                </a:cxn>
                <a:cxn ang="0">
                  <a:pos x="82" y="75"/>
                </a:cxn>
                <a:cxn ang="0">
                  <a:pos x="96" y="78"/>
                </a:cxn>
                <a:cxn ang="0">
                  <a:pos x="103" y="78"/>
                </a:cxn>
                <a:cxn ang="0">
                  <a:pos x="103" y="73"/>
                </a:cxn>
                <a:cxn ang="0">
                  <a:pos x="103" y="68"/>
                </a:cxn>
                <a:cxn ang="0">
                  <a:pos x="103" y="64"/>
                </a:cxn>
                <a:cxn ang="0">
                  <a:pos x="100" y="59"/>
                </a:cxn>
                <a:cxn ang="0">
                  <a:pos x="96" y="61"/>
                </a:cxn>
                <a:cxn ang="0">
                  <a:pos x="93" y="66"/>
                </a:cxn>
                <a:cxn ang="0">
                  <a:pos x="91" y="66"/>
                </a:cxn>
                <a:cxn ang="0">
                  <a:pos x="89" y="66"/>
                </a:cxn>
                <a:cxn ang="0">
                  <a:pos x="86" y="64"/>
                </a:cxn>
                <a:cxn ang="0">
                  <a:pos x="84" y="64"/>
                </a:cxn>
                <a:cxn ang="0">
                  <a:pos x="84" y="61"/>
                </a:cxn>
                <a:cxn ang="0">
                  <a:pos x="84" y="59"/>
                </a:cxn>
                <a:cxn ang="0">
                  <a:pos x="86" y="57"/>
                </a:cxn>
                <a:cxn ang="0">
                  <a:pos x="79" y="57"/>
                </a:cxn>
              </a:cxnLst>
              <a:rect l="0" t="0" r="r" b="b"/>
              <a:pathLst>
                <a:path w="103" h="80">
                  <a:moveTo>
                    <a:pt x="79" y="57"/>
                  </a:moveTo>
                  <a:lnTo>
                    <a:pt x="75" y="59"/>
                  </a:lnTo>
                  <a:lnTo>
                    <a:pt x="72" y="59"/>
                  </a:lnTo>
                  <a:lnTo>
                    <a:pt x="70" y="57"/>
                  </a:lnTo>
                  <a:lnTo>
                    <a:pt x="70" y="52"/>
                  </a:lnTo>
                  <a:lnTo>
                    <a:pt x="70" y="47"/>
                  </a:lnTo>
                  <a:lnTo>
                    <a:pt x="70" y="45"/>
                  </a:lnTo>
                  <a:lnTo>
                    <a:pt x="70" y="40"/>
                  </a:lnTo>
                  <a:lnTo>
                    <a:pt x="65" y="40"/>
                  </a:lnTo>
                  <a:lnTo>
                    <a:pt x="56" y="38"/>
                  </a:lnTo>
                  <a:lnTo>
                    <a:pt x="49" y="36"/>
                  </a:lnTo>
                  <a:lnTo>
                    <a:pt x="42" y="31"/>
                  </a:lnTo>
                  <a:lnTo>
                    <a:pt x="35" y="24"/>
                  </a:lnTo>
                  <a:lnTo>
                    <a:pt x="30" y="17"/>
                  </a:lnTo>
                  <a:lnTo>
                    <a:pt x="25" y="10"/>
                  </a:lnTo>
                  <a:lnTo>
                    <a:pt x="21" y="5"/>
                  </a:lnTo>
                  <a:lnTo>
                    <a:pt x="14" y="0"/>
                  </a:lnTo>
                  <a:lnTo>
                    <a:pt x="14" y="5"/>
                  </a:lnTo>
                  <a:lnTo>
                    <a:pt x="11" y="7"/>
                  </a:lnTo>
                  <a:lnTo>
                    <a:pt x="11" y="12"/>
                  </a:lnTo>
                  <a:lnTo>
                    <a:pt x="7" y="14"/>
                  </a:lnTo>
                  <a:lnTo>
                    <a:pt x="4" y="19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0" y="31"/>
                  </a:lnTo>
                  <a:lnTo>
                    <a:pt x="2" y="33"/>
                  </a:lnTo>
                  <a:lnTo>
                    <a:pt x="4" y="36"/>
                  </a:lnTo>
                  <a:lnTo>
                    <a:pt x="7" y="38"/>
                  </a:lnTo>
                  <a:lnTo>
                    <a:pt x="9" y="40"/>
                  </a:lnTo>
                  <a:lnTo>
                    <a:pt x="9" y="43"/>
                  </a:lnTo>
                  <a:lnTo>
                    <a:pt x="9" y="45"/>
                  </a:lnTo>
                  <a:lnTo>
                    <a:pt x="11" y="47"/>
                  </a:lnTo>
                  <a:lnTo>
                    <a:pt x="11" y="50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4" y="52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18" y="57"/>
                  </a:lnTo>
                  <a:lnTo>
                    <a:pt x="21" y="57"/>
                  </a:lnTo>
                  <a:lnTo>
                    <a:pt x="21" y="57"/>
                  </a:lnTo>
                  <a:lnTo>
                    <a:pt x="23" y="57"/>
                  </a:lnTo>
                  <a:lnTo>
                    <a:pt x="23" y="57"/>
                  </a:lnTo>
                  <a:lnTo>
                    <a:pt x="23" y="57"/>
                  </a:lnTo>
                  <a:lnTo>
                    <a:pt x="23" y="57"/>
                  </a:lnTo>
                  <a:lnTo>
                    <a:pt x="25" y="59"/>
                  </a:lnTo>
                  <a:lnTo>
                    <a:pt x="25" y="59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2" y="59"/>
                  </a:lnTo>
                  <a:lnTo>
                    <a:pt x="35" y="57"/>
                  </a:lnTo>
                  <a:lnTo>
                    <a:pt x="37" y="54"/>
                  </a:lnTo>
                  <a:lnTo>
                    <a:pt x="39" y="54"/>
                  </a:lnTo>
                  <a:lnTo>
                    <a:pt x="42" y="52"/>
                  </a:lnTo>
                  <a:lnTo>
                    <a:pt x="44" y="52"/>
                  </a:lnTo>
                  <a:lnTo>
                    <a:pt x="46" y="54"/>
                  </a:lnTo>
                  <a:lnTo>
                    <a:pt x="49" y="57"/>
                  </a:lnTo>
                  <a:lnTo>
                    <a:pt x="51" y="57"/>
                  </a:lnTo>
                  <a:lnTo>
                    <a:pt x="51" y="57"/>
                  </a:lnTo>
                  <a:lnTo>
                    <a:pt x="54" y="57"/>
                  </a:lnTo>
                  <a:lnTo>
                    <a:pt x="56" y="57"/>
                  </a:lnTo>
                  <a:lnTo>
                    <a:pt x="56" y="57"/>
                  </a:lnTo>
                  <a:lnTo>
                    <a:pt x="58" y="59"/>
                  </a:lnTo>
                  <a:lnTo>
                    <a:pt x="61" y="61"/>
                  </a:lnTo>
                  <a:lnTo>
                    <a:pt x="61" y="68"/>
                  </a:lnTo>
                  <a:lnTo>
                    <a:pt x="65" y="73"/>
                  </a:lnTo>
                  <a:lnTo>
                    <a:pt x="70" y="75"/>
                  </a:lnTo>
                  <a:lnTo>
                    <a:pt x="77" y="75"/>
                  </a:lnTo>
                  <a:lnTo>
                    <a:pt x="82" y="75"/>
                  </a:lnTo>
                  <a:lnTo>
                    <a:pt x="89" y="75"/>
                  </a:lnTo>
                  <a:lnTo>
                    <a:pt x="96" y="78"/>
                  </a:lnTo>
                  <a:lnTo>
                    <a:pt x="100" y="80"/>
                  </a:lnTo>
                  <a:lnTo>
                    <a:pt x="103" y="78"/>
                  </a:lnTo>
                  <a:lnTo>
                    <a:pt x="103" y="75"/>
                  </a:lnTo>
                  <a:lnTo>
                    <a:pt x="103" y="73"/>
                  </a:lnTo>
                  <a:lnTo>
                    <a:pt x="103" y="71"/>
                  </a:lnTo>
                  <a:lnTo>
                    <a:pt x="103" y="68"/>
                  </a:lnTo>
                  <a:lnTo>
                    <a:pt x="103" y="66"/>
                  </a:lnTo>
                  <a:lnTo>
                    <a:pt x="103" y="64"/>
                  </a:lnTo>
                  <a:lnTo>
                    <a:pt x="103" y="61"/>
                  </a:lnTo>
                  <a:lnTo>
                    <a:pt x="100" y="59"/>
                  </a:lnTo>
                  <a:lnTo>
                    <a:pt x="96" y="64"/>
                  </a:lnTo>
                  <a:lnTo>
                    <a:pt x="96" y="61"/>
                  </a:lnTo>
                  <a:lnTo>
                    <a:pt x="93" y="66"/>
                  </a:lnTo>
                  <a:lnTo>
                    <a:pt x="93" y="66"/>
                  </a:lnTo>
                  <a:lnTo>
                    <a:pt x="91" y="66"/>
                  </a:lnTo>
                  <a:lnTo>
                    <a:pt x="91" y="66"/>
                  </a:lnTo>
                  <a:lnTo>
                    <a:pt x="89" y="66"/>
                  </a:lnTo>
                  <a:lnTo>
                    <a:pt x="89" y="66"/>
                  </a:lnTo>
                  <a:lnTo>
                    <a:pt x="86" y="66"/>
                  </a:lnTo>
                  <a:lnTo>
                    <a:pt x="86" y="64"/>
                  </a:lnTo>
                  <a:lnTo>
                    <a:pt x="84" y="64"/>
                  </a:lnTo>
                  <a:lnTo>
                    <a:pt x="84" y="64"/>
                  </a:lnTo>
                  <a:lnTo>
                    <a:pt x="84" y="61"/>
                  </a:lnTo>
                  <a:lnTo>
                    <a:pt x="84" y="61"/>
                  </a:lnTo>
                  <a:lnTo>
                    <a:pt x="84" y="59"/>
                  </a:lnTo>
                  <a:lnTo>
                    <a:pt x="84" y="59"/>
                  </a:lnTo>
                  <a:lnTo>
                    <a:pt x="86" y="59"/>
                  </a:lnTo>
                  <a:lnTo>
                    <a:pt x="86" y="57"/>
                  </a:lnTo>
                  <a:lnTo>
                    <a:pt x="86" y="57"/>
                  </a:lnTo>
                  <a:lnTo>
                    <a:pt x="79" y="57"/>
                  </a:lnTo>
                  <a:close/>
                </a:path>
              </a:pathLst>
            </a:custGeom>
            <a:solidFill>
              <a:srgbClr val="89B9D7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215" name="Freeform 111"/>
            <p:cNvSpPr>
              <a:spLocks/>
            </p:cNvSpPr>
            <p:nvPr/>
          </p:nvSpPr>
          <p:spPr bwMode="auto">
            <a:xfrm>
              <a:off x="3092" y="1990"/>
              <a:ext cx="103" cy="80"/>
            </a:xfrm>
            <a:custGeom>
              <a:avLst/>
              <a:gdLst/>
              <a:ahLst/>
              <a:cxnLst>
                <a:cxn ang="0">
                  <a:pos x="75" y="59"/>
                </a:cxn>
                <a:cxn ang="0">
                  <a:pos x="70" y="57"/>
                </a:cxn>
                <a:cxn ang="0">
                  <a:pos x="70" y="47"/>
                </a:cxn>
                <a:cxn ang="0">
                  <a:pos x="70" y="40"/>
                </a:cxn>
                <a:cxn ang="0">
                  <a:pos x="56" y="38"/>
                </a:cxn>
                <a:cxn ang="0">
                  <a:pos x="42" y="31"/>
                </a:cxn>
                <a:cxn ang="0">
                  <a:pos x="30" y="17"/>
                </a:cxn>
                <a:cxn ang="0">
                  <a:pos x="21" y="5"/>
                </a:cxn>
                <a:cxn ang="0">
                  <a:pos x="14" y="5"/>
                </a:cxn>
                <a:cxn ang="0">
                  <a:pos x="11" y="12"/>
                </a:cxn>
                <a:cxn ang="0">
                  <a:pos x="4" y="19"/>
                </a:cxn>
                <a:cxn ang="0">
                  <a:pos x="2" y="26"/>
                </a:cxn>
                <a:cxn ang="0">
                  <a:pos x="2" y="33"/>
                </a:cxn>
                <a:cxn ang="0">
                  <a:pos x="7" y="38"/>
                </a:cxn>
                <a:cxn ang="0">
                  <a:pos x="9" y="43"/>
                </a:cxn>
                <a:cxn ang="0">
                  <a:pos x="11" y="47"/>
                </a:cxn>
                <a:cxn ang="0">
                  <a:pos x="11" y="52"/>
                </a:cxn>
                <a:cxn ang="0">
                  <a:pos x="14" y="52"/>
                </a:cxn>
                <a:cxn ang="0">
                  <a:pos x="16" y="54"/>
                </a:cxn>
                <a:cxn ang="0">
                  <a:pos x="18" y="57"/>
                </a:cxn>
                <a:cxn ang="0">
                  <a:pos x="21" y="57"/>
                </a:cxn>
                <a:cxn ang="0">
                  <a:pos x="23" y="57"/>
                </a:cxn>
                <a:cxn ang="0">
                  <a:pos x="23" y="57"/>
                </a:cxn>
                <a:cxn ang="0">
                  <a:pos x="25" y="59"/>
                </a:cxn>
                <a:cxn ang="0">
                  <a:pos x="30" y="59"/>
                </a:cxn>
                <a:cxn ang="0">
                  <a:pos x="35" y="57"/>
                </a:cxn>
                <a:cxn ang="0">
                  <a:pos x="39" y="54"/>
                </a:cxn>
                <a:cxn ang="0">
                  <a:pos x="44" y="52"/>
                </a:cxn>
                <a:cxn ang="0">
                  <a:pos x="49" y="57"/>
                </a:cxn>
                <a:cxn ang="0">
                  <a:pos x="51" y="57"/>
                </a:cxn>
                <a:cxn ang="0">
                  <a:pos x="56" y="57"/>
                </a:cxn>
                <a:cxn ang="0">
                  <a:pos x="58" y="59"/>
                </a:cxn>
                <a:cxn ang="0">
                  <a:pos x="61" y="68"/>
                </a:cxn>
                <a:cxn ang="0">
                  <a:pos x="70" y="75"/>
                </a:cxn>
                <a:cxn ang="0">
                  <a:pos x="82" y="75"/>
                </a:cxn>
                <a:cxn ang="0">
                  <a:pos x="96" y="78"/>
                </a:cxn>
                <a:cxn ang="0">
                  <a:pos x="100" y="80"/>
                </a:cxn>
                <a:cxn ang="0">
                  <a:pos x="103" y="78"/>
                </a:cxn>
                <a:cxn ang="0">
                  <a:pos x="103" y="73"/>
                </a:cxn>
                <a:cxn ang="0">
                  <a:pos x="103" y="68"/>
                </a:cxn>
                <a:cxn ang="0">
                  <a:pos x="103" y="64"/>
                </a:cxn>
                <a:cxn ang="0">
                  <a:pos x="100" y="59"/>
                </a:cxn>
                <a:cxn ang="0">
                  <a:pos x="96" y="64"/>
                </a:cxn>
                <a:cxn ang="0">
                  <a:pos x="93" y="66"/>
                </a:cxn>
                <a:cxn ang="0">
                  <a:pos x="93" y="66"/>
                </a:cxn>
                <a:cxn ang="0">
                  <a:pos x="91" y="66"/>
                </a:cxn>
                <a:cxn ang="0">
                  <a:pos x="89" y="66"/>
                </a:cxn>
                <a:cxn ang="0">
                  <a:pos x="86" y="64"/>
                </a:cxn>
                <a:cxn ang="0">
                  <a:pos x="84" y="64"/>
                </a:cxn>
                <a:cxn ang="0">
                  <a:pos x="84" y="61"/>
                </a:cxn>
                <a:cxn ang="0">
                  <a:pos x="84" y="59"/>
                </a:cxn>
                <a:cxn ang="0">
                  <a:pos x="86" y="57"/>
                </a:cxn>
                <a:cxn ang="0">
                  <a:pos x="86" y="57"/>
                </a:cxn>
                <a:cxn ang="0">
                  <a:pos x="79" y="57"/>
                </a:cxn>
              </a:cxnLst>
              <a:rect l="0" t="0" r="r" b="b"/>
              <a:pathLst>
                <a:path w="103" h="80">
                  <a:moveTo>
                    <a:pt x="79" y="57"/>
                  </a:moveTo>
                  <a:lnTo>
                    <a:pt x="75" y="59"/>
                  </a:lnTo>
                  <a:lnTo>
                    <a:pt x="72" y="59"/>
                  </a:lnTo>
                  <a:lnTo>
                    <a:pt x="70" y="57"/>
                  </a:lnTo>
                  <a:lnTo>
                    <a:pt x="70" y="52"/>
                  </a:lnTo>
                  <a:lnTo>
                    <a:pt x="70" y="47"/>
                  </a:lnTo>
                  <a:lnTo>
                    <a:pt x="70" y="45"/>
                  </a:lnTo>
                  <a:lnTo>
                    <a:pt x="70" y="40"/>
                  </a:lnTo>
                  <a:lnTo>
                    <a:pt x="65" y="40"/>
                  </a:lnTo>
                  <a:lnTo>
                    <a:pt x="56" y="38"/>
                  </a:lnTo>
                  <a:lnTo>
                    <a:pt x="49" y="36"/>
                  </a:lnTo>
                  <a:lnTo>
                    <a:pt x="42" y="31"/>
                  </a:lnTo>
                  <a:lnTo>
                    <a:pt x="35" y="24"/>
                  </a:lnTo>
                  <a:lnTo>
                    <a:pt x="30" y="17"/>
                  </a:lnTo>
                  <a:lnTo>
                    <a:pt x="25" y="10"/>
                  </a:lnTo>
                  <a:lnTo>
                    <a:pt x="21" y="5"/>
                  </a:lnTo>
                  <a:lnTo>
                    <a:pt x="14" y="0"/>
                  </a:lnTo>
                  <a:lnTo>
                    <a:pt x="14" y="5"/>
                  </a:lnTo>
                  <a:lnTo>
                    <a:pt x="11" y="7"/>
                  </a:lnTo>
                  <a:lnTo>
                    <a:pt x="11" y="12"/>
                  </a:lnTo>
                  <a:lnTo>
                    <a:pt x="7" y="14"/>
                  </a:lnTo>
                  <a:lnTo>
                    <a:pt x="4" y="19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0" y="31"/>
                  </a:lnTo>
                  <a:lnTo>
                    <a:pt x="2" y="33"/>
                  </a:lnTo>
                  <a:lnTo>
                    <a:pt x="4" y="36"/>
                  </a:lnTo>
                  <a:lnTo>
                    <a:pt x="7" y="38"/>
                  </a:lnTo>
                  <a:lnTo>
                    <a:pt x="9" y="40"/>
                  </a:lnTo>
                  <a:lnTo>
                    <a:pt x="9" y="43"/>
                  </a:lnTo>
                  <a:lnTo>
                    <a:pt x="9" y="45"/>
                  </a:lnTo>
                  <a:lnTo>
                    <a:pt x="11" y="47"/>
                  </a:lnTo>
                  <a:lnTo>
                    <a:pt x="11" y="50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4" y="52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18" y="57"/>
                  </a:lnTo>
                  <a:lnTo>
                    <a:pt x="21" y="57"/>
                  </a:lnTo>
                  <a:lnTo>
                    <a:pt x="21" y="57"/>
                  </a:lnTo>
                  <a:lnTo>
                    <a:pt x="23" y="57"/>
                  </a:lnTo>
                  <a:lnTo>
                    <a:pt x="23" y="57"/>
                  </a:lnTo>
                  <a:lnTo>
                    <a:pt x="23" y="57"/>
                  </a:lnTo>
                  <a:lnTo>
                    <a:pt x="23" y="57"/>
                  </a:lnTo>
                  <a:lnTo>
                    <a:pt x="25" y="59"/>
                  </a:lnTo>
                  <a:lnTo>
                    <a:pt x="25" y="59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2" y="59"/>
                  </a:lnTo>
                  <a:lnTo>
                    <a:pt x="35" y="57"/>
                  </a:lnTo>
                  <a:lnTo>
                    <a:pt x="37" y="54"/>
                  </a:lnTo>
                  <a:lnTo>
                    <a:pt x="39" y="54"/>
                  </a:lnTo>
                  <a:lnTo>
                    <a:pt x="42" y="52"/>
                  </a:lnTo>
                  <a:lnTo>
                    <a:pt x="44" y="52"/>
                  </a:lnTo>
                  <a:lnTo>
                    <a:pt x="46" y="54"/>
                  </a:lnTo>
                  <a:lnTo>
                    <a:pt x="49" y="57"/>
                  </a:lnTo>
                  <a:lnTo>
                    <a:pt x="51" y="57"/>
                  </a:lnTo>
                  <a:lnTo>
                    <a:pt x="51" y="57"/>
                  </a:lnTo>
                  <a:lnTo>
                    <a:pt x="54" y="57"/>
                  </a:lnTo>
                  <a:lnTo>
                    <a:pt x="56" y="57"/>
                  </a:lnTo>
                  <a:lnTo>
                    <a:pt x="56" y="57"/>
                  </a:lnTo>
                  <a:lnTo>
                    <a:pt x="58" y="59"/>
                  </a:lnTo>
                  <a:lnTo>
                    <a:pt x="61" y="61"/>
                  </a:lnTo>
                  <a:lnTo>
                    <a:pt x="61" y="68"/>
                  </a:lnTo>
                  <a:lnTo>
                    <a:pt x="65" y="73"/>
                  </a:lnTo>
                  <a:lnTo>
                    <a:pt x="70" y="75"/>
                  </a:lnTo>
                  <a:lnTo>
                    <a:pt x="77" y="75"/>
                  </a:lnTo>
                  <a:lnTo>
                    <a:pt x="82" y="75"/>
                  </a:lnTo>
                  <a:lnTo>
                    <a:pt x="89" y="75"/>
                  </a:lnTo>
                  <a:lnTo>
                    <a:pt x="96" y="78"/>
                  </a:lnTo>
                  <a:lnTo>
                    <a:pt x="100" y="80"/>
                  </a:lnTo>
                  <a:lnTo>
                    <a:pt x="100" y="80"/>
                  </a:lnTo>
                  <a:lnTo>
                    <a:pt x="103" y="78"/>
                  </a:lnTo>
                  <a:lnTo>
                    <a:pt x="103" y="78"/>
                  </a:lnTo>
                  <a:lnTo>
                    <a:pt x="103" y="75"/>
                  </a:lnTo>
                  <a:lnTo>
                    <a:pt x="103" y="73"/>
                  </a:lnTo>
                  <a:lnTo>
                    <a:pt x="103" y="71"/>
                  </a:lnTo>
                  <a:lnTo>
                    <a:pt x="103" y="68"/>
                  </a:lnTo>
                  <a:lnTo>
                    <a:pt x="103" y="66"/>
                  </a:lnTo>
                  <a:lnTo>
                    <a:pt x="103" y="64"/>
                  </a:lnTo>
                  <a:lnTo>
                    <a:pt x="103" y="61"/>
                  </a:lnTo>
                  <a:lnTo>
                    <a:pt x="100" y="59"/>
                  </a:lnTo>
                  <a:lnTo>
                    <a:pt x="100" y="59"/>
                  </a:lnTo>
                  <a:lnTo>
                    <a:pt x="96" y="64"/>
                  </a:lnTo>
                  <a:lnTo>
                    <a:pt x="96" y="61"/>
                  </a:lnTo>
                  <a:lnTo>
                    <a:pt x="93" y="66"/>
                  </a:lnTo>
                  <a:lnTo>
                    <a:pt x="93" y="66"/>
                  </a:lnTo>
                  <a:lnTo>
                    <a:pt x="93" y="66"/>
                  </a:lnTo>
                  <a:lnTo>
                    <a:pt x="91" y="66"/>
                  </a:lnTo>
                  <a:lnTo>
                    <a:pt x="91" y="66"/>
                  </a:lnTo>
                  <a:lnTo>
                    <a:pt x="89" y="66"/>
                  </a:lnTo>
                  <a:lnTo>
                    <a:pt x="89" y="66"/>
                  </a:lnTo>
                  <a:lnTo>
                    <a:pt x="86" y="66"/>
                  </a:lnTo>
                  <a:lnTo>
                    <a:pt x="86" y="64"/>
                  </a:lnTo>
                  <a:lnTo>
                    <a:pt x="84" y="64"/>
                  </a:lnTo>
                  <a:lnTo>
                    <a:pt x="84" y="64"/>
                  </a:lnTo>
                  <a:lnTo>
                    <a:pt x="84" y="61"/>
                  </a:lnTo>
                  <a:lnTo>
                    <a:pt x="84" y="61"/>
                  </a:lnTo>
                  <a:lnTo>
                    <a:pt x="84" y="59"/>
                  </a:lnTo>
                  <a:lnTo>
                    <a:pt x="84" y="59"/>
                  </a:lnTo>
                  <a:lnTo>
                    <a:pt x="86" y="59"/>
                  </a:lnTo>
                  <a:lnTo>
                    <a:pt x="86" y="57"/>
                  </a:lnTo>
                  <a:lnTo>
                    <a:pt x="86" y="57"/>
                  </a:lnTo>
                  <a:lnTo>
                    <a:pt x="86" y="57"/>
                  </a:lnTo>
                  <a:lnTo>
                    <a:pt x="79" y="57"/>
                  </a:lnTo>
                  <a:lnTo>
                    <a:pt x="79" y="57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216" name="Freeform 112"/>
            <p:cNvSpPr>
              <a:spLocks/>
            </p:cNvSpPr>
            <p:nvPr/>
          </p:nvSpPr>
          <p:spPr bwMode="auto">
            <a:xfrm>
              <a:off x="3167" y="1918"/>
              <a:ext cx="21" cy="21"/>
            </a:xfrm>
            <a:custGeom>
              <a:avLst/>
              <a:gdLst/>
              <a:ahLst/>
              <a:cxnLst>
                <a:cxn ang="0">
                  <a:pos x="21" y="4"/>
                </a:cxn>
                <a:cxn ang="0">
                  <a:pos x="21" y="4"/>
                </a:cxn>
                <a:cxn ang="0">
                  <a:pos x="18" y="4"/>
                </a:cxn>
                <a:cxn ang="0">
                  <a:pos x="16" y="7"/>
                </a:cxn>
                <a:cxn ang="0">
                  <a:pos x="16" y="7"/>
                </a:cxn>
                <a:cxn ang="0">
                  <a:pos x="14" y="7"/>
                </a:cxn>
                <a:cxn ang="0">
                  <a:pos x="11" y="7"/>
                </a:cxn>
                <a:cxn ang="0">
                  <a:pos x="11" y="9"/>
                </a:cxn>
                <a:cxn ang="0">
                  <a:pos x="9" y="9"/>
                </a:cxn>
                <a:cxn ang="0">
                  <a:pos x="9" y="11"/>
                </a:cxn>
                <a:cxn ang="0">
                  <a:pos x="9" y="11"/>
                </a:cxn>
                <a:cxn ang="0">
                  <a:pos x="7" y="14"/>
                </a:cxn>
                <a:cxn ang="0">
                  <a:pos x="7" y="16"/>
                </a:cxn>
                <a:cxn ang="0">
                  <a:pos x="7" y="18"/>
                </a:cxn>
                <a:cxn ang="0">
                  <a:pos x="7" y="18"/>
                </a:cxn>
                <a:cxn ang="0">
                  <a:pos x="4" y="21"/>
                </a:cxn>
                <a:cxn ang="0">
                  <a:pos x="2" y="18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2" y="9"/>
                </a:cxn>
                <a:cxn ang="0">
                  <a:pos x="2" y="7"/>
                </a:cxn>
                <a:cxn ang="0">
                  <a:pos x="4" y="7"/>
                </a:cxn>
                <a:cxn ang="0">
                  <a:pos x="7" y="4"/>
                </a:cxn>
                <a:cxn ang="0">
                  <a:pos x="9" y="2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16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21" y="2"/>
                </a:cxn>
                <a:cxn ang="0">
                  <a:pos x="21" y="2"/>
                </a:cxn>
                <a:cxn ang="0">
                  <a:pos x="21" y="2"/>
                </a:cxn>
                <a:cxn ang="0">
                  <a:pos x="21" y="2"/>
                </a:cxn>
                <a:cxn ang="0">
                  <a:pos x="21" y="4"/>
                </a:cxn>
              </a:cxnLst>
              <a:rect l="0" t="0" r="r" b="b"/>
              <a:pathLst>
                <a:path w="21" h="21">
                  <a:moveTo>
                    <a:pt x="21" y="4"/>
                  </a:moveTo>
                  <a:lnTo>
                    <a:pt x="21" y="4"/>
                  </a:lnTo>
                  <a:lnTo>
                    <a:pt x="18" y="4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1" y="7"/>
                  </a:lnTo>
                  <a:lnTo>
                    <a:pt x="11" y="9"/>
                  </a:lnTo>
                  <a:lnTo>
                    <a:pt x="9" y="9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7" y="14"/>
                  </a:lnTo>
                  <a:lnTo>
                    <a:pt x="7" y="16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4" y="21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2" y="9"/>
                  </a:lnTo>
                  <a:lnTo>
                    <a:pt x="2" y="7"/>
                  </a:lnTo>
                  <a:lnTo>
                    <a:pt x="4" y="7"/>
                  </a:lnTo>
                  <a:lnTo>
                    <a:pt x="7" y="4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217" name="Freeform 113"/>
            <p:cNvSpPr>
              <a:spLocks/>
            </p:cNvSpPr>
            <p:nvPr/>
          </p:nvSpPr>
          <p:spPr bwMode="auto">
            <a:xfrm>
              <a:off x="3192" y="1918"/>
              <a:ext cx="10" cy="7"/>
            </a:xfrm>
            <a:custGeom>
              <a:avLst/>
              <a:gdLst/>
              <a:ahLst/>
              <a:cxnLst>
                <a:cxn ang="0">
                  <a:pos x="10" y="2"/>
                </a:cxn>
                <a:cxn ang="0">
                  <a:pos x="10" y="7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3" y="7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0" y="2"/>
                </a:cxn>
                <a:cxn ang="0">
                  <a:pos x="10" y="2"/>
                </a:cxn>
              </a:cxnLst>
              <a:rect l="0" t="0" r="r" b="b"/>
              <a:pathLst>
                <a:path w="10" h="7">
                  <a:moveTo>
                    <a:pt x="10" y="2"/>
                  </a:moveTo>
                  <a:lnTo>
                    <a:pt x="10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3" y="7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218" name="Freeform 114"/>
            <p:cNvSpPr>
              <a:spLocks/>
            </p:cNvSpPr>
            <p:nvPr/>
          </p:nvSpPr>
          <p:spPr bwMode="auto">
            <a:xfrm>
              <a:off x="3197" y="1969"/>
              <a:ext cx="21" cy="33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19" y="5"/>
                </a:cxn>
                <a:cxn ang="0">
                  <a:pos x="16" y="10"/>
                </a:cxn>
                <a:cxn ang="0">
                  <a:pos x="14" y="14"/>
                </a:cxn>
                <a:cxn ang="0">
                  <a:pos x="12" y="19"/>
                </a:cxn>
                <a:cxn ang="0">
                  <a:pos x="9" y="24"/>
                </a:cxn>
                <a:cxn ang="0">
                  <a:pos x="7" y="26"/>
                </a:cxn>
                <a:cxn ang="0">
                  <a:pos x="5" y="31"/>
                </a:cxn>
                <a:cxn ang="0">
                  <a:pos x="0" y="33"/>
                </a:cxn>
                <a:cxn ang="0">
                  <a:pos x="2" y="33"/>
                </a:cxn>
                <a:cxn ang="0">
                  <a:pos x="2" y="31"/>
                </a:cxn>
                <a:cxn ang="0">
                  <a:pos x="2" y="28"/>
                </a:cxn>
                <a:cxn ang="0">
                  <a:pos x="2" y="26"/>
                </a:cxn>
                <a:cxn ang="0">
                  <a:pos x="2" y="24"/>
                </a:cxn>
                <a:cxn ang="0">
                  <a:pos x="5" y="21"/>
                </a:cxn>
                <a:cxn ang="0">
                  <a:pos x="5" y="21"/>
                </a:cxn>
                <a:cxn ang="0">
                  <a:pos x="7" y="19"/>
                </a:cxn>
                <a:cxn ang="0">
                  <a:pos x="9" y="17"/>
                </a:cxn>
                <a:cxn ang="0">
                  <a:pos x="9" y="14"/>
                </a:cxn>
                <a:cxn ang="0">
                  <a:pos x="12" y="10"/>
                </a:cxn>
                <a:cxn ang="0">
                  <a:pos x="14" y="7"/>
                </a:cxn>
                <a:cxn ang="0">
                  <a:pos x="14" y="5"/>
                </a:cxn>
                <a:cxn ang="0">
                  <a:pos x="16" y="3"/>
                </a:cxn>
                <a:cxn ang="0">
                  <a:pos x="19" y="3"/>
                </a:cxn>
                <a:cxn ang="0">
                  <a:pos x="21" y="0"/>
                </a:cxn>
              </a:cxnLst>
              <a:rect l="0" t="0" r="r" b="b"/>
              <a:pathLst>
                <a:path w="21" h="33">
                  <a:moveTo>
                    <a:pt x="21" y="0"/>
                  </a:moveTo>
                  <a:lnTo>
                    <a:pt x="19" y="5"/>
                  </a:lnTo>
                  <a:lnTo>
                    <a:pt x="16" y="10"/>
                  </a:lnTo>
                  <a:lnTo>
                    <a:pt x="14" y="14"/>
                  </a:lnTo>
                  <a:lnTo>
                    <a:pt x="12" y="19"/>
                  </a:lnTo>
                  <a:lnTo>
                    <a:pt x="9" y="24"/>
                  </a:lnTo>
                  <a:lnTo>
                    <a:pt x="7" y="26"/>
                  </a:lnTo>
                  <a:lnTo>
                    <a:pt x="5" y="31"/>
                  </a:lnTo>
                  <a:lnTo>
                    <a:pt x="0" y="33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7" y="19"/>
                  </a:lnTo>
                  <a:lnTo>
                    <a:pt x="9" y="17"/>
                  </a:lnTo>
                  <a:lnTo>
                    <a:pt x="9" y="14"/>
                  </a:lnTo>
                  <a:lnTo>
                    <a:pt x="12" y="10"/>
                  </a:lnTo>
                  <a:lnTo>
                    <a:pt x="14" y="7"/>
                  </a:lnTo>
                  <a:lnTo>
                    <a:pt x="14" y="5"/>
                  </a:lnTo>
                  <a:lnTo>
                    <a:pt x="16" y="3"/>
                  </a:lnTo>
                  <a:lnTo>
                    <a:pt x="19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219" name="Freeform 115"/>
            <p:cNvSpPr>
              <a:spLocks/>
            </p:cNvSpPr>
            <p:nvPr/>
          </p:nvSpPr>
          <p:spPr bwMode="auto">
            <a:xfrm>
              <a:off x="3082" y="2035"/>
              <a:ext cx="96" cy="101"/>
            </a:xfrm>
            <a:custGeom>
              <a:avLst/>
              <a:gdLst/>
              <a:ahLst/>
              <a:cxnLst>
                <a:cxn ang="0">
                  <a:pos x="80" y="61"/>
                </a:cxn>
                <a:cxn ang="0">
                  <a:pos x="82" y="61"/>
                </a:cxn>
                <a:cxn ang="0">
                  <a:pos x="85" y="61"/>
                </a:cxn>
                <a:cxn ang="0">
                  <a:pos x="85" y="61"/>
                </a:cxn>
                <a:cxn ang="0">
                  <a:pos x="87" y="61"/>
                </a:cxn>
                <a:cxn ang="0">
                  <a:pos x="89" y="61"/>
                </a:cxn>
                <a:cxn ang="0">
                  <a:pos x="92" y="59"/>
                </a:cxn>
                <a:cxn ang="0">
                  <a:pos x="94" y="59"/>
                </a:cxn>
                <a:cxn ang="0">
                  <a:pos x="96" y="61"/>
                </a:cxn>
                <a:cxn ang="0">
                  <a:pos x="94" y="66"/>
                </a:cxn>
                <a:cxn ang="0">
                  <a:pos x="94" y="68"/>
                </a:cxn>
                <a:cxn ang="0">
                  <a:pos x="92" y="70"/>
                </a:cxn>
                <a:cxn ang="0">
                  <a:pos x="87" y="73"/>
                </a:cxn>
                <a:cxn ang="0">
                  <a:pos x="80" y="70"/>
                </a:cxn>
                <a:cxn ang="0">
                  <a:pos x="75" y="68"/>
                </a:cxn>
                <a:cxn ang="0">
                  <a:pos x="68" y="68"/>
                </a:cxn>
                <a:cxn ang="0">
                  <a:pos x="64" y="73"/>
                </a:cxn>
                <a:cxn ang="0">
                  <a:pos x="64" y="82"/>
                </a:cxn>
                <a:cxn ang="0">
                  <a:pos x="68" y="89"/>
                </a:cxn>
                <a:cxn ang="0">
                  <a:pos x="73" y="96"/>
                </a:cxn>
                <a:cxn ang="0">
                  <a:pos x="66" y="101"/>
                </a:cxn>
                <a:cxn ang="0">
                  <a:pos x="54" y="96"/>
                </a:cxn>
                <a:cxn ang="0">
                  <a:pos x="42" y="87"/>
                </a:cxn>
                <a:cxn ang="0">
                  <a:pos x="33" y="75"/>
                </a:cxn>
                <a:cxn ang="0">
                  <a:pos x="24" y="66"/>
                </a:cxn>
                <a:cxn ang="0">
                  <a:pos x="12" y="52"/>
                </a:cxn>
                <a:cxn ang="0">
                  <a:pos x="5" y="40"/>
                </a:cxn>
                <a:cxn ang="0">
                  <a:pos x="0" y="23"/>
                </a:cxn>
                <a:cxn ang="0">
                  <a:pos x="7" y="0"/>
                </a:cxn>
                <a:cxn ang="0">
                  <a:pos x="17" y="23"/>
                </a:cxn>
                <a:cxn ang="0">
                  <a:pos x="33" y="42"/>
                </a:cxn>
                <a:cxn ang="0">
                  <a:pos x="56" y="56"/>
                </a:cxn>
                <a:cxn ang="0">
                  <a:pos x="80" y="61"/>
                </a:cxn>
              </a:cxnLst>
              <a:rect l="0" t="0" r="r" b="b"/>
              <a:pathLst>
                <a:path w="96" h="101">
                  <a:moveTo>
                    <a:pt x="80" y="61"/>
                  </a:moveTo>
                  <a:lnTo>
                    <a:pt x="80" y="61"/>
                  </a:lnTo>
                  <a:lnTo>
                    <a:pt x="82" y="61"/>
                  </a:lnTo>
                  <a:lnTo>
                    <a:pt x="82" y="61"/>
                  </a:lnTo>
                  <a:lnTo>
                    <a:pt x="85" y="61"/>
                  </a:lnTo>
                  <a:lnTo>
                    <a:pt x="85" y="61"/>
                  </a:lnTo>
                  <a:lnTo>
                    <a:pt x="85" y="61"/>
                  </a:lnTo>
                  <a:lnTo>
                    <a:pt x="85" y="61"/>
                  </a:lnTo>
                  <a:lnTo>
                    <a:pt x="87" y="61"/>
                  </a:lnTo>
                  <a:lnTo>
                    <a:pt x="87" y="61"/>
                  </a:lnTo>
                  <a:lnTo>
                    <a:pt x="87" y="61"/>
                  </a:lnTo>
                  <a:lnTo>
                    <a:pt x="89" y="61"/>
                  </a:lnTo>
                  <a:lnTo>
                    <a:pt x="89" y="61"/>
                  </a:lnTo>
                  <a:lnTo>
                    <a:pt x="92" y="59"/>
                  </a:lnTo>
                  <a:lnTo>
                    <a:pt x="92" y="59"/>
                  </a:lnTo>
                  <a:lnTo>
                    <a:pt x="94" y="59"/>
                  </a:lnTo>
                  <a:lnTo>
                    <a:pt x="96" y="61"/>
                  </a:lnTo>
                  <a:lnTo>
                    <a:pt x="96" y="61"/>
                  </a:lnTo>
                  <a:lnTo>
                    <a:pt x="96" y="63"/>
                  </a:lnTo>
                  <a:lnTo>
                    <a:pt x="94" y="66"/>
                  </a:lnTo>
                  <a:lnTo>
                    <a:pt x="94" y="68"/>
                  </a:lnTo>
                  <a:lnTo>
                    <a:pt x="94" y="68"/>
                  </a:lnTo>
                  <a:lnTo>
                    <a:pt x="92" y="70"/>
                  </a:lnTo>
                  <a:lnTo>
                    <a:pt x="92" y="70"/>
                  </a:lnTo>
                  <a:lnTo>
                    <a:pt x="89" y="73"/>
                  </a:lnTo>
                  <a:lnTo>
                    <a:pt x="87" y="73"/>
                  </a:lnTo>
                  <a:lnTo>
                    <a:pt x="85" y="73"/>
                  </a:lnTo>
                  <a:lnTo>
                    <a:pt x="80" y="70"/>
                  </a:lnTo>
                  <a:lnTo>
                    <a:pt x="78" y="70"/>
                  </a:lnTo>
                  <a:lnTo>
                    <a:pt x="75" y="68"/>
                  </a:lnTo>
                  <a:lnTo>
                    <a:pt x="71" y="68"/>
                  </a:lnTo>
                  <a:lnTo>
                    <a:pt x="68" y="68"/>
                  </a:lnTo>
                  <a:lnTo>
                    <a:pt x="64" y="68"/>
                  </a:lnTo>
                  <a:lnTo>
                    <a:pt x="64" y="73"/>
                  </a:lnTo>
                  <a:lnTo>
                    <a:pt x="64" y="77"/>
                  </a:lnTo>
                  <a:lnTo>
                    <a:pt x="64" y="82"/>
                  </a:lnTo>
                  <a:lnTo>
                    <a:pt x="66" y="87"/>
                  </a:lnTo>
                  <a:lnTo>
                    <a:pt x="68" y="89"/>
                  </a:lnTo>
                  <a:lnTo>
                    <a:pt x="71" y="94"/>
                  </a:lnTo>
                  <a:lnTo>
                    <a:pt x="73" y="96"/>
                  </a:lnTo>
                  <a:lnTo>
                    <a:pt x="73" y="101"/>
                  </a:lnTo>
                  <a:lnTo>
                    <a:pt x="66" y="101"/>
                  </a:lnTo>
                  <a:lnTo>
                    <a:pt x="59" y="98"/>
                  </a:lnTo>
                  <a:lnTo>
                    <a:pt x="54" y="96"/>
                  </a:lnTo>
                  <a:lnTo>
                    <a:pt x="49" y="91"/>
                  </a:lnTo>
                  <a:lnTo>
                    <a:pt x="42" y="87"/>
                  </a:lnTo>
                  <a:lnTo>
                    <a:pt x="38" y="80"/>
                  </a:lnTo>
                  <a:lnTo>
                    <a:pt x="33" y="75"/>
                  </a:lnTo>
                  <a:lnTo>
                    <a:pt x="28" y="70"/>
                  </a:lnTo>
                  <a:lnTo>
                    <a:pt x="24" y="66"/>
                  </a:lnTo>
                  <a:lnTo>
                    <a:pt x="17" y="59"/>
                  </a:lnTo>
                  <a:lnTo>
                    <a:pt x="12" y="52"/>
                  </a:lnTo>
                  <a:lnTo>
                    <a:pt x="10" y="47"/>
                  </a:lnTo>
                  <a:lnTo>
                    <a:pt x="5" y="40"/>
                  </a:lnTo>
                  <a:lnTo>
                    <a:pt x="3" y="30"/>
                  </a:lnTo>
                  <a:lnTo>
                    <a:pt x="0" y="23"/>
                  </a:lnTo>
                  <a:lnTo>
                    <a:pt x="0" y="14"/>
                  </a:lnTo>
                  <a:lnTo>
                    <a:pt x="7" y="0"/>
                  </a:lnTo>
                  <a:lnTo>
                    <a:pt x="12" y="12"/>
                  </a:lnTo>
                  <a:lnTo>
                    <a:pt x="17" y="23"/>
                  </a:lnTo>
                  <a:lnTo>
                    <a:pt x="26" y="33"/>
                  </a:lnTo>
                  <a:lnTo>
                    <a:pt x="33" y="42"/>
                  </a:lnTo>
                  <a:lnTo>
                    <a:pt x="45" y="49"/>
                  </a:lnTo>
                  <a:lnTo>
                    <a:pt x="56" y="56"/>
                  </a:lnTo>
                  <a:lnTo>
                    <a:pt x="68" y="59"/>
                  </a:lnTo>
                  <a:lnTo>
                    <a:pt x="80" y="61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220" name="Freeform 116"/>
            <p:cNvSpPr>
              <a:spLocks/>
            </p:cNvSpPr>
            <p:nvPr/>
          </p:nvSpPr>
          <p:spPr bwMode="auto">
            <a:xfrm>
              <a:off x="3082" y="2035"/>
              <a:ext cx="96" cy="101"/>
            </a:xfrm>
            <a:custGeom>
              <a:avLst/>
              <a:gdLst/>
              <a:ahLst/>
              <a:cxnLst>
                <a:cxn ang="0">
                  <a:pos x="80" y="61"/>
                </a:cxn>
                <a:cxn ang="0">
                  <a:pos x="82" y="61"/>
                </a:cxn>
                <a:cxn ang="0">
                  <a:pos x="85" y="61"/>
                </a:cxn>
                <a:cxn ang="0">
                  <a:pos x="85" y="61"/>
                </a:cxn>
                <a:cxn ang="0">
                  <a:pos x="87" y="61"/>
                </a:cxn>
                <a:cxn ang="0">
                  <a:pos x="89" y="61"/>
                </a:cxn>
                <a:cxn ang="0">
                  <a:pos x="92" y="59"/>
                </a:cxn>
                <a:cxn ang="0">
                  <a:pos x="94" y="59"/>
                </a:cxn>
                <a:cxn ang="0">
                  <a:pos x="96" y="61"/>
                </a:cxn>
                <a:cxn ang="0">
                  <a:pos x="94" y="66"/>
                </a:cxn>
                <a:cxn ang="0">
                  <a:pos x="94" y="68"/>
                </a:cxn>
                <a:cxn ang="0">
                  <a:pos x="92" y="70"/>
                </a:cxn>
                <a:cxn ang="0">
                  <a:pos x="87" y="73"/>
                </a:cxn>
                <a:cxn ang="0">
                  <a:pos x="80" y="70"/>
                </a:cxn>
                <a:cxn ang="0">
                  <a:pos x="75" y="68"/>
                </a:cxn>
                <a:cxn ang="0">
                  <a:pos x="68" y="68"/>
                </a:cxn>
                <a:cxn ang="0">
                  <a:pos x="64" y="73"/>
                </a:cxn>
                <a:cxn ang="0">
                  <a:pos x="64" y="82"/>
                </a:cxn>
                <a:cxn ang="0">
                  <a:pos x="68" y="89"/>
                </a:cxn>
                <a:cxn ang="0">
                  <a:pos x="73" y="96"/>
                </a:cxn>
                <a:cxn ang="0">
                  <a:pos x="66" y="101"/>
                </a:cxn>
                <a:cxn ang="0">
                  <a:pos x="54" y="96"/>
                </a:cxn>
                <a:cxn ang="0">
                  <a:pos x="42" y="87"/>
                </a:cxn>
                <a:cxn ang="0">
                  <a:pos x="33" y="75"/>
                </a:cxn>
                <a:cxn ang="0">
                  <a:pos x="24" y="66"/>
                </a:cxn>
                <a:cxn ang="0">
                  <a:pos x="12" y="52"/>
                </a:cxn>
                <a:cxn ang="0">
                  <a:pos x="5" y="40"/>
                </a:cxn>
                <a:cxn ang="0">
                  <a:pos x="0" y="23"/>
                </a:cxn>
                <a:cxn ang="0">
                  <a:pos x="0" y="14"/>
                </a:cxn>
                <a:cxn ang="0">
                  <a:pos x="7" y="0"/>
                </a:cxn>
                <a:cxn ang="0">
                  <a:pos x="17" y="23"/>
                </a:cxn>
                <a:cxn ang="0">
                  <a:pos x="33" y="42"/>
                </a:cxn>
                <a:cxn ang="0">
                  <a:pos x="56" y="56"/>
                </a:cxn>
                <a:cxn ang="0">
                  <a:pos x="80" y="61"/>
                </a:cxn>
                <a:cxn ang="0">
                  <a:pos x="80" y="61"/>
                </a:cxn>
              </a:cxnLst>
              <a:rect l="0" t="0" r="r" b="b"/>
              <a:pathLst>
                <a:path w="96" h="101">
                  <a:moveTo>
                    <a:pt x="80" y="61"/>
                  </a:moveTo>
                  <a:lnTo>
                    <a:pt x="80" y="61"/>
                  </a:lnTo>
                  <a:lnTo>
                    <a:pt x="82" y="61"/>
                  </a:lnTo>
                  <a:lnTo>
                    <a:pt x="82" y="61"/>
                  </a:lnTo>
                  <a:lnTo>
                    <a:pt x="85" y="61"/>
                  </a:lnTo>
                  <a:lnTo>
                    <a:pt x="85" y="61"/>
                  </a:lnTo>
                  <a:lnTo>
                    <a:pt x="85" y="61"/>
                  </a:lnTo>
                  <a:lnTo>
                    <a:pt x="85" y="61"/>
                  </a:lnTo>
                  <a:lnTo>
                    <a:pt x="87" y="61"/>
                  </a:lnTo>
                  <a:lnTo>
                    <a:pt x="87" y="61"/>
                  </a:lnTo>
                  <a:lnTo>
                    <a:pt x="87" y="61"/>
                  </a:lnTo>
                  <a:lnTo>
                    <a:pt x="89" y="61"/>
                  </a:lnTo>
                  <a:lnTo>
                    <a:pt x="89" y="61"/>
                  </a:lnTo>
                  <a:lnTo>
                    <a:pt x="92" y="59"/>
                  </a:lnTo>
                  <a:lnTo>
                    <a:pt x="92" y="59"/>
                  </a:lnTo>
                  <a:lnTo>
                    <a:pt x="94" y="59"/>
                  </a:lnTo>
                  <a:lnTo>
                    <a:pt x="96" y="61"/>
                  </a:lnTo>
                  <a:lnTo>
                    <a:pt x="96" y="61"/>
                  </a:lnTo>
                  <a:lnTo>
                    <a:pt x="96" y="63"/>
                  </a:lnTo>
                  <a:lnTo>
                    <a:pt x="94" y="66"/>
                  </a:lnTo>
                  <a:lnTo>
                    <a:pt x="94" y="68"/>
                  </a:lnTo>
                  <a:lnTo>
                    <a:pt x="94" y="68"/>
                  </a:lnTo>
                  <a:lnTo>
                    <a:pt x="92" y="70"/>
                  </a:lnTo>
                  <a:lnTo>
                    <a:pt x="92" y="70"/>
                  </a:lnTo>
                  <a:lnTo>
                    <a:pt x="89" y="73"/>
                  </a:lnTo>
                  <a:lnTo>
                    <a:pt x="87" y="73"/>
                  </a:lnTo>
                  <a:lnTo>
                    <a:pt x="85" y="73"/>
                  </a:lnTo>
                  <a:lnTo>
                    <a:pt x="80" y="70"/>
                  </a:lnTo>
                  <a:lnTo>
                    <a:pt x="78" y="70"/>
                  </a:lnTo>
                  <a:lnTo>
                    <a:pt x="75" y="68"/>
                  </a:lnTo>
                  <a:lnTo>
                    <a:pt x="71" y="68"/>
                  </a:lnTo>
                  <a:lnTo>
                    <a:pt x="68" y="68"/>
                  </a:lnTo>
                  <a:lnTo>
                    <a:pt x="64" y="68"/>
                  </a:lnTo>
                  <a:lnTo>
                    <a:pt x="64" y="73"/>
                  </a:lnTo>
                  <a:lnTo>
                    <a:pt x="64" y="77"/>
                  </a:lnTo>
                  <a:lnTo>
                    <a:pt x="64" y="82"/>
                  </a:lnTo>
                  <a:lnTo>
                    <a:pt x="66" y="87"/>
                  </a:lnTo>
                  <a:lnTo>
                    <a:pt x="68" y="89"/>
                  </a:lnTo>
                  <a:lnTo>
                    <a:pt x="71" y="94"/>
                  </a:lnTo>
                  <a:lnTo>
                    <a:pt x="73" y="96"/>
                  </a:lnTo>
                  <a:lnTo>
                    <a:pt x="73" y="101"/>
                  </a:lnTo>
                  <a:lnTo>
                    <a:pt x="66" y="101"/>
                  </a:lnTo>
                  <a:lnTo>
                    <a:pt x="59" y="98"/>
                  </a:lnTo>
                  <a:lnTo>
                    <a:pt x="54" y="96"/>
                  </a:lnTo>
                  <a:lnTo>
                    <a:pt x="49" y="91"/>
                  </a:lnTo>
                  <a:lnTo>
                    <a:pt x="42" y="87"/>
                  </a:lnTo>
                  <a:lnTo>
                    <a:pt x="38" y="80"/>
                  </a:lnTo>
                  <a:lnTo>
                    <a:pt x="33" y="75"/>
                  </a:lnTo>
                  <a:lnTo>
                    <a:pt x="28" y="70"/>
                  </a:lnTo>
                  <a:lnTo>
                    <a:pt x="24" y="66"/>
                  </a:lnTo>
                  <a:lnTo>
                    <a:pt x="17" y="59"/>
                  </a:lnTo>
                  <a:lnTo>
                    <a:pt x="12" y="52"/>
                  </a:lnTo>
                  <a:lnTo>
                    <a:pt x="10" y="47"/>
                  </a:lnTo>
                  <a:lnTo>
                    <a:pt x="5" y="40"/>
                  </a:lnTo>
                  <a:lnTo>
                    <a:pt x="3" y="30"/>
                  </a:lnTo>
                  <a:lnTo>
                    <a:pt x="0" y="23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7" y="0"/>
                  </a:lnTo>
                  <a:lnTo>
                    <a:pt x="7" y="0"/>
                  </a:lnTo>
                  <a:lnTo>
                    <a:pt x="12" y="12"/>
                  </a:lnTo>
                  <a:lnTo>
                    <a:pt x="17" y="23"/>
                  </a:lnTo>
                  <a:lnTo>
                    <a:pt x="26" y="33"/>
                  </a:lnTo>
                  <a:lnTo>
                    <a:pt x="33" y="42"/>
                  </a:lnTo>
                  <a:lnTo>
                    <a:pt x="45" y="49"/>
                  </a:lnTo>
                  <a:lnTo>
                    <a:pt x="56" y="56"/>
                  </a:lnTo>
                  <a:lnTo>
                    <a:pt x="68" y="59"/>
                  </a:lnTo>
                  <a:lnTo>
                    <a:pt x="80" y="61"/>
                  </a:lnTo>
                  <a:lnTo>
                    <a:pt x="80" y="61"/>
                  </a:lnTo>
                  <a:lnTo>
                    <a:pt x="80" y="61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221" name="Freeform 117"/>
            <p:cNvSpPr>
              <a:spLocks/>
            </p:cNvSpPr>
            <p:nvPr/>
          </p:nvSpPr>
          <p:spPr bwMode="auto">
            <a:xfrm>
              <a:off x="3078" y="2084"/>
              <a:ext cx="63" cy="75"/>
            </a:xfrm>
            <a:custGeom>
              <a:avLst/>
              <a:gdLst/>
              <a:ahLst/>
              <a:cxnLst>
                <a:cxn ang="0">
                  <a:pos x="49" y="49"/>
                </a:cxn>
                <a:cxn ang="0">
                  <a:pos x="51" y="52"/>
                </a:cxn>
                <a:cxn ang="0">
                  <a:pos x="53" y="54"/>
                </a:cxn>
                <a:cxn ang="0">
                  <a:pos x="53" y="54"/>
                </a:cxn>
                <a:cxn ang="0">
                  <a:pos x="56" y="56"/>
                </a:cxn>
                <a:cxn ang="0">
                  <a:pos x="58" y="59"/>
                </a:cxn>
                <a:cxn ang="0">
                  <a:pos x="60" y="59"/>
                </a:cxn>
                <a:cxn ang="0">
                  <a:pos x="60" y="61"/>
                </a:cxn>
                <a:cxn ang="0">
                  <a:pos x="63" y="61"/>
                </a:cxn>
                <a:cxn ang="0">
                  <a:pos x="63" y="63"/>
                </a:cxn>
                <a:cxn ang="0">
                  <a:pos x="63" y="63"/>
                </a:cxn>
                <a:cxn ang="0">
                  <a:pos x="63" y="66"/>
                </a:cxn>
                <a:cxn ang="0">
                  <a:pos x="60" y="68"/>
                </a:cxn>
                <a:cxn ang="0">
                  <a:pos x="60" y="70"/>
                </a:cxn>
                <a:cxn ang="0">
                  <a:pos x="58" y="73"/>
                </a:cxn>
                <a:cxn ang="0">
                  <a:pos x="58" y="75"/>
                </a:cxn>
                <a:cxn ang="0">
                  <a:pos x="56" y="75"/>
                </a:cxn>
                <a:cxn ang="0">
                  <a:pos x="53" y="73"/>
                </a:cxn>
                <a:cxn ang="0">
                  <a:pos x="49" y="70"/>
                </a:cxn>
                <a:cxn ang="0">
                  <a:pos x="44" y="70"/>
                </a:cxn>
                <a:cxn ang="0">
                  <a:pos x="39" y="68"/>
                </a:cxn>
                <a:cxn ang="0">
                  <a:pos x="35" y="66"/>
                </a:cxn>
                <a:cxn ang="0">
                  <a:pos x="32" y="63"/>
                </a:cxn>
                <a:cxn ang="0">
                  <a:pos x="30" y="61"/>
                </a:cxn>
                <a:cxn ang="0">
                  <a:pos x="32" y="56"/>
                </a:cxn>
                <a:cxn ang="0">
                  <a:pos x="32" y="56"/>
                </a:cxn>
                <a:cxn ang="0">
                  <a:pos x="32" y="56"/>
                </a:cxn>
                <a:cxn ang="0">
                  <a:pos x="32" y="56"/>
                </a:cxn>
                <a:cxn ang="0">
                  <a:pos x="32" y="56"/>
                </a:cxn>
                <a:cxn ang="0">
                  <a:pos x="35" y="56"/>
                </a:cxn>
                <a:cxn ang="0">
                  <a:pos x="35" y="54"/>
                </a:cxn>
                <a:cxn ang="0">
                  <a:pos x="35" y="54"/>
                </a:cxn>
                <a:cxn ang="0">
                  <a:pos x="35" y="54"/>
                </a:cxn>
                <a:cxn ang="0">
                  <a:pos x="32" y="47"/>
                </a:cxn>
                <a:cxn ang="0">
                  <a:pos x="30" y="42"/>
                </a:cxn>
                <a:cxn ang="0">
                  <a:pos x="25" y="35"/>
                </a:cxn>
                <a:cxn ang="0">
                  <a:pos x="21" y="31"/>
                </a:cxn>
                <a:cxn ang="0">
                  <a:pos x="16" y="26"/>
                </a:cxn>
                <a:cxn ang="0">
                  <a:pos x="9" y="21"/>
                </a:cxn>
                <a:cxn ang="0">
                  <a:pos x="4" y="17"/>
                </a:cxn>
                <a:cxn ang="0">
                  <a:pos x="0" y="12"/>
                </a:cxn>
                <a:cxn ang="0">
                  <a:pos x="4" y="0"/>
                </a:cxn>
                <a:cxn ang="0">
                  <a:pos x="7" y="7"/>
                </a:cxn>
                <a:cxn ang="0">
                  <a:pos x="14" y="14"/>
                </a:cxn>
                <a:cxn ang="0">
                  <a:pos x="18" y="19"/>
                </a:cxn>
                <a:cxn ang="0">
                  <a:pos x="25" y="26"/>
                </a:cxn>
                <a:cxn ang="0">
                  <a:pos x="30" y="31"/>
                </a:cxn>
                <a:cxn ang="0">
                  <a:pos x="37" y="38"/>
                </a:cxn>
                <a:cxn ang="0">
                  <a:pos x="42" y="42"/>
                </a:cxn>
                <a:cxn ang="0">
                  <a:pos x="49" y="49"/>
                </a:cxn>
              </a:cxnLst>
              <a:rect l="0" t="0" r="r" b="b"/>
              <a:pathLst>
                <a:path w="63" h="75">
                  <a:moveTo>
                    <a:pt x="49" y="49"/>
                  </a:moveTo>
                  <a:lnTo>
                    <a:pt x="51" y="52"/>
                  </a:lnTo>
                  <a:lnTo>
                    <a:pt x="53" y="54"/>
                  </a:lnTo>
                  <a:lnTo>
                    <a:pt x="53" y="54"/>
                  </a:lnTo>
                  <a:lnTo>
                    <a:pt x="56" y="56"/>
                  </a:lnTo>
                  <a:lnTo>
                    <a:pt x="58" y="59"/>
                  </a:lnTo>
                  <a:lnTo>
                    <a:pt x="60" y="59"/>
                  </a:lnTo>
                  <a:lnTo>
                    <a:pt x="60" y="61"/>
                  </a:lnTo>
                  <a:lnTo>
                    <a:pt x="63" y="61"/>
                  </a:lnTo>
                  <a:lnTo>
                    <a:pt x="63" y="63"/>
                  </a:lnTo>
                  <a:lnTo>
                    <a:pt x="63" y="63"/>
                  </a:lnTo>
                  <a:lnTo>
                    <a:pt x="63" y="66"/>
                  </a:lnTo>
                  <a:lnTo>
                    <a:pt x="60" y="68"/>
                  </a:lnTo>
                  <a:lnTo>
                    <a:pt x="60" y="70"/>
                  </a:lnTo>
                  <a:lnTo>
                    <a:pt x="58" y="73"/>
                  </a:lnTo>
                  <a:lnTo>
                    <a:pt x="58" y="75"/>
                  </a:lnTo>
                  <a:lnTo>
                    <a:pt x="56" y="75"/>
                  </a:lnTo>
                  <a:lnTo>
                    <a:pt x="53" y="73"/>
                  </a:lnTo>
                  <a:lnTo>
                    <a:pt x="49" y="70"/>
                  </a:lnTo>
                  <a:lnTo>
                    <a:pt x="44" y="70"/>
                  </a:lnTo>
                  <a:lnTo>
                    <a:pt x="39" y="68"/>
                  </a:lnTo>
                  <a:lnTo>
                    <a:pt x="35" y="66"/>
                  </a:lnTo>
                  <a:lnTo>
                    <a:pt x="32" y="63"/>
                  </a:lnTo>
                  <a:lnTo>
                    <a:pt x="30" y="61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35" y="56"/>
                  </a:lnTo>
                  <a:lnTo>
                    <a:pt x="35" y="54"/>
                  </a:lnTo>
                  <a:lnTo>
                    <a:pt x="35" y="54"/>
                  </a:lnTo>
                  <a:lnTo>
                    <a:pt x="35" y="54"/>
                  </a:lnTo>
                  <a:lnTo>
                    <a:pt x="32" y="47"/>
                  </a:lnTo>
                  <a:lnTo>
                    <a:pt x="30" y="42"/>
                  </a:lnTo>
                  <a:lnTo>
                    <a:pt x="25" y="35"/>
                  </a:lnTo>
                  <a:lnTo>
                    <a:pt x="21" y="31"/>
                  </a:lnTo>
                  <a:lnTo>
                    <a:pt x="16" y="26"/>
                  </a:lnTo>
                  <a:lnTo>
                    <a:pt x="9" y="21"/>
                  </a:lnTo>
                  <a:lnTo>
                    <a:pt x="4" y="17"/>
                  </a:lnTo>
                  <a:lnTo>
                    <a:pt x="0" y="12"/>
                  </a:lnTo>
                  <a:lnTo>
                    <a:pt x="4" y="0"/>
                  </a:lnTo>
                  <a:lnTo>
                    <a:pt x="7" y="7"/>
                  </a:lnTo>
                  <a:lnTo>
                    <a:pt x="14" y="14"/>
                  </a:lnTo>
                  <a:lnTo>
                    <a:pt x="18" y="19"/>
                  </a:lnTo>
                  <a:lnTo>
                    <a:pt x="25" y="26"/>
                  </a:lnTo>
                  <a:lnTo>
                    <a:pt x="30" y="31"/>
                  </a:lnTo>
                  <a:lnTo>
                    <a:pt x="37" y="38"/>
                  </a:lnTo>
                  <a:lnTo>
                    <a:pt x="42" y="42"/>
                  </a:lnTo>
                  <a:lnTo>
                    <a:pt x="49" y="4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222" name="Freeform 118"/>
            <p:cNvSpPr>
              <a:spLocks/>
            </p:cNvSpPr>
            <p:nvPr/>
          </p:nvSpPr>
          <p:spPr bwMode="auto">
            <a:xfrm>
              <a:off x="3059" y="2096"/>
              <a:ext cx="44" cy="42"/>
            </a:xfrm>
            <a:custGeom>
              <a:avLst/>
              <a:gdLst/>
              <a:ahLst/>
              <a:cxnLst>
                <a:cxn ang="0">
                  <a:pos x="40" y="30"/>
                </a:cxn>
                <a:cxn ang="0">
                  <a:pos x="40" y="33"/>
                </a:cxn>
                <a:cxn ang="0">
                  <a:pos x="42" y="33"/>
                </a:cxn>
                <a:cxn ang="0">
                  <a:pos x="42" y="33"/>
                </a:cxn>
                <a:cxn ang="0">
                  <a:pos x="42" y="35"/>
                </a:cxn>
                <a:cxn ang="0">
                  <a:pos x="42" y="35"/>
                </a:cxn>
                <a:cxn ang="0">
                  <a:pos x="44" y="37"/>
                </a:cxn>
                <a:cxn ang="0">
                  <a:pos x="44" y="37"/>
                </a:cxn>
                <a:cxn ang="0">
                  <a:pos x="44" y="40"/>
                </a:cxn>
                <a:cxn ang="0">
                  <a:pos x="37" y="42"/>
                </a:cxn>
                <a:cxn ang="0">
                  <a:pos x="33" y="42"/>
                </a:cxn>
                <a:cxn ang="0">
                  <a:pos x="30" y="40"/>
                </a:cxn>
                <a:cxn ang="0">
                  <a:pos x="26" y="37"/>
                </a:cxn>
                <a:cxn ang="0">
                  <a:pos x="23" y="33"/>
                </a:cxn>
                <a:cxn ang="0">
                  <a:pos x="19" y="30"/>
                </a:cxn>
                <a:cxn ang="0">
                  <a:pos x="16" y="28"/>
                </a:cxn>
                <a:cxn ang="0">
                  <a:pos x="12" y="28"/>
                </a:cxn>
                <a:cxn ang="0">
                  <a:pos x="9" y="26"/>
                </a:cxn>
                <a:cxn ang="0">
                  <a:pos x="7" y="23"/>
                </a:cxn>
                <a:cxn ang="0">
                  <a:pos x="4" y="21"/>
                </a:cxn>
                <a:cxn ang="0">
                  <a:pos x="2" y="19"/>
                </a:cxn>
                <a:cxn ang="0">
                  <a:pos x="2" y="16"/>
                </a:cxn>
                <a:cxn ang="0">
                  <a:pos x="0" y="14"/>
                </a:cxn>
                <a:cxn ang="0">
                  <a:pos x="2" y="9"/>
                </a:cxn>
                <a:cxn ang="0">
                  <a:pos x="2" y="7"/>
                </a:cxn>
                <a:cxn ang="0">
                  <a:pos x="4" y="7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12" y="5"/>
                </a:cxn>
                <a:cxn ang="0">
                  <a:pos x="16" y="9"/>
                </a:cxn>
                <a:cxn ang="0">
                  <a:pos x="21" y="14"/>
                </a:cxn>
                <a:cxn ang="0">
                  <a:pos x="23" y="16"/>
                </a:cxn>
                <a:cxn ang="0">
                  <a:pos x="28" y="21"/>
                </a:cxn>
                <a:cxn ang="0">
                  <a:pos x="33" y="23"/>
                </a:cxn>
                <a:cxn ang="0">
                  <a:pos x="35" y="28"/>
                </a:cxn>
                <a:cxn ang="0">
                  <a:pos x="40" y="30"/>
                </a:cxn>
              </a:cxnLst>
              <a:rect l="0" t="0" r="r" b="b"/>
              <a:pathLst>
                <a:path w="44" h="42">
                  <a:moveTo>
                    <a:pt x="40" y="30"/>
                  </a:moveTo>
                  <a:lnTo>
                    <a:pt x="40" y="33"/>
                  </a:lnTo>
                  <a:lnTo>
                    <a:pt x="42" y="33"/>
                  </a:lnTo>
                  <a:lnTo>
                    <a:pt x="42" y="33"/>
                  </a:lnTo>
                  <a:lnTo>
                    <a:pt x="42" y="35"/>
                  </a:lnTo>
                  <a:lnTo>
                    <a:pt x="42" y="35"/>
                  </a:lnTo>
                  <a:lnTo>
                    <a:pt x="44" y="37"/>
                  </a:lnTo>
                  <a:lnTo>
                    <a:pt x="44" y="37"/>
                  </a:lnTo>
                  <a:lnTo>
                    <a:pt x="44" y="40"/>
                  </a:lnTo>
                  <a:lnTo>
                    <a:pt x="37" y="42"/>
                  </a:lnTo>
                  <a:lnTo>
                    <a:pt x="33" y="42"/>
                  </a:lnTo>
                  <a:lnTo>
                    <a:pt x="30" y="40"/>
                  </a:lnTo>
                  <a:lnTo>
                    <a:pt x="26" y="37"/>
                  </a:lnTo>
                  <a:lnTo>
                    <a:pt x="23" y="33"/>
                  </a:lnTo>
                  <a:lnTo>
                    <a:pt x="19" y="30"/>
                  </a:lnTo>
                  <a:lnTo>
                    <a:pt x="16" y="28"/>
                  </a:lnTo>
                  <a:lnTo>
                    <a:pt x="12" y="28"/>
                  </a:lnTo>
                  <a:lnTo>
                    <a:pt x="9" y="26"/>
                  </a:lnTo>
                  <a:lnTo>
                    <a:pt x="7" y="23"/>
                  </a:lnTo>
                  <a:lnTo>
                    <a:pt x="4" y="21"/>
                  </a:lnTo>
                  <a:lnTo>
                    <a:pt x="2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2" y="9"/>
                  </a:lnTo>
                  <a:lnTo>
                    <a:pt x="2" y="7"/>
                  </a:lnTo>
                  <a:lnTo>
                    <a:pt x="4" y="7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9" y="0"/>
                  </a:lnTo>
                  <a:lnTo>
                    <a:pt x="12" y="5"/>
                  </a:lnTo>
                  <a:lnTo>
                    <a:pt x="16" y="9"/>
                  </a:lnTo>
                  <a:lnTo>
                    <a:pt x="21" y="14"/>
                  </a:lnTo>
                  <a:lnTo>
                    <a:pt x="23" y="16"/>
                  </a:lnTo>
                  <a:lnTo>
                    <a:pt x="28" y="21"/>
                  </a:lnTo>
                  <a:lnTo>
                    <a:pt x="33" y="23"/>
                  </a:lnTo>
                  <a:lnTo>
                    <a:pt x="35" y="28"/>
                  </a:lnTo>
                  <a:lnTo>
                    <a:pt x="40" y="30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223" name="Freeform 119"/>
            <p:cNvSpPr>
              <a:spLocks/>
            </p:cNvSpPr>
            <p:nvPr/>
          </p:nvSpPr>
          <p:spPr bwMode="auto">
            <a:xfrm>
              <a:off x="3059" y="2096"/>
              <a:ext cx="44" cy="42"/>
            </a:xfrm>
            <a:custGeom>
              <a:avLst/>
              <a:gdLst/>
              <a:ahLst/>
              <a:cxnLst>
                <a:cxn ang="0">
                  <a:pos x="40" y="30"/>
                </a:cxn>
                <a:cxn ang="0">
                  <a:pos x="40" y="33"/>
                </a:cxn>
                <a:cxn ang="0">
                  <a:pos x="42" y="33"/>
                </a:cxn>
                <a:cxn ang="0">
                  <a:pos x="42" y="33"/>
                </a:cxn>
                <a:cxn ang="0">
                  <a:pos x="42" y="35"/>
                </a:cxn>
                <a:cxn ang="0">
                  <a:pos x="42" y="35"/>
                </a:cxn>
                <a:cxn ang="0">
                  <a:pos x="44" y="37"/>
                </a:cxn>
                <a:cxn ang="0">
                  <a:pos x="44" y="37"/>
                </a:cxn>
                <a:cxn ang="0">
                  <a:pos x="44" y="40"/>
                </a:cxn>
                <a:cxn ang="0">
                  <a:pos x="37" y="42"/>
                </a:cxn>
                <a:cxn ang="0">
                  <a:pos x="33" y="42"/>
                </a:cxn>
                <a:cxn ang="0">
                  <a:pos x="30" y="40"/>
                </a:cxn>
                <a:cxn ang="0">
                  <a:pos x="26" y="37"/>
                </a:cxn>
                <a:cxn ang="0">
                  <a:pos x="23" y="33"/>
                </a:cxn>
                <a:cxn ang="0">
                  <a:pos x="19" y="30"/>
                </a:cxn>
                <a:cxn ang="0">
                  <a:pos x="16" y="28"/>
                </a:cxn>
                <a:cxn ang="0">
                  <a:pos x="12" y="28"/>
                </a:cxn>
                <a:cxn ang="0">
                  <a:pos x="9" y="26"/>
                </a:cxn>
                <a:cxn ang="0">
                  <a:pos x="7" y="23"/>
                </a:cxn>
                <a:cxn ang="0">
                  <a:pos x="4" y="21"/>
                </a:cxn>
                <a:cxn ang="0">
                  <a:pos x="2" y="19"/>
                </a:cxn>
                <a:cxn ang="0">
                  <a:pos x="2" y="16"/>
                </a:cxn>
                <a:cxn ang="0">
                  <a:pos x="0" y="14"/>
                </a:cxn>
                <a:cxn ang="0">
                  <a:pos x="2" y="9"/>
                </a:cxn>
                <a:cxn ang="0">
                  <a:pos x="2" y="7"/>
                </a:cxn>
                <a:cxn ang="0">
                  <a:pos x="4" y="7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12" y="5"/>
                </a:cxn>
                <a:cxn ang="0">
                  <a:pos x="16" y="9"/>
                </a:cxn>
                <a:cxn ang="0">
                  <a:pos x="21" y="14"/>
                </a:cxn>
                <a:cxn ang="0">
                  <a:pos x="23" y="16"/>
                </a:cxn>
                <a:cxn ang="0">
                  <a:pos x="28" y="21"/>
                </a:cxn>
                <a:cxn ang="0">
                  <a:pos x="33" y="23"/>
                </a:cxn>
                <a:cxn ang="0">
                  <a:pos x="35" y="28"/>
                </a:cxn>
                <a:cxn ang="0">
                  <a:pos x="40" y="30"/>
                </a:cxn>
                <a:cxn ang="0">
                  <a:pos x="40" y="30"/>
                </a:cxn>
                <a:cxn ang="0">
                  <a:pos x="40" y="30"/>
                </a:cxn>
              </a:cxnLst>
              <a:rect l="0" t="0" r="r" b="b"/>
              <a:pathLst>
                <a:path w="44" h="42">
                  <a:moveTo>
                    <a:pt x="40" y="30"/>
                  </a:moveTo>
                  <a:lnTo>
                    <a:pt x="40" y="33"/>
                  </a:lnTo>
                  <a:lnTo>
                    <a:pt x="42" y="33"/>
                  </a:lnTo>
                  <a:lnTo>
                    <a:pt x="42" y="33"/>
                  </a:lnTo>
                  <a:lnTo>
                    <a:pt x="42" y="35"/>
                  </a:lnTo>
                  <a:lnTo>
                    <a:pt x="42" y="35"/>
                  </a:lnTo>
                  <a:lnTo>
                    <a:pt x="44" y="37"/>
                  </a:lnTo>
                  <a:lnTo>
                    <a:pt x="44" y="37"/>
                  </a:lnTo>
                  <a:lnTo>
                    <a:pt x="44" y="40"/>
                  </a:lnTo>
                  <a:lnTo>
                    <a:pt x="37" y="42"/>
                  </a:lnTo>
                  <a:lnTo>
                    <a:pt x="33" y="42"/>
                  </a:lnTo>
                  <a:lnTo>
                    <a:pt x="30" y="40"/>
                  </a:lnTo>
                  <a:lnTo>
                    <a:pt x="26" y="37"/>
                  </a:lnTo>
                  <a:lnTo>
                    <a:pt x="23" y="33"/>
                  </a:lnTo>
                  <a:lnTo>
                    <a:pt x="19" y="30"/>
                  </a:lnTo>
                  <a:lnTo>
                    <a:pt x="16" y="28"/>
                  </a:lnTo>
                  <a:lnTo>
                    <a:pt x="12" y="28"/>
                  </a:lnTo>
                  <a:lnTo>
                    <a:pt x="9" y="26"/>
                  </a:lnTo>
                  <a:lnTo>
                    <a:pt x="7" y="23"/>
                  </a:lnTo>
                  <a:lnTo>
                    <a:pt x="4" y="21"/>
                  </a:lnTo>
                  <a:lnTo>
                    <a:pt x="2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2" y="9"/>
                  </a:lnTo>
                  <a:lnTo>
                    <a:pt x="2" y="7"/>
                  </a:lnTo>
                  <a:lnTo>
                    <a:pt x="4" y="7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9" y="0"/>
                  </a:lnTo>
                  <a:lnTo>
                    <a:pt x="12" y="5"/>
                  </a:lnTo>
                  <a:lnTo>
                    <a:pt x="16" y="9"/>
                  </a:lnTo>
                  <a:lnTo>
                    <a:pt x="21" y="14"/>
                  </a:lnTo>
                  <a:lnTo>
                    <a:pt x="23" y="16"/>
                  </a:lnTo>
                  <a:lnTo>
                    <a:pt x="28" y="21"/>
                  </a:lnTo>
                  <a:lnTo>
                    <a:pt x="33" y="23"/>
                  </a:lnTo>
                  <a:lnTo>
                    <a:pt x="35" y="28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0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224" name="Freeform 120"/>
            <p:cNvSpPr>
              <a:spLocks/>
            </p:cNvSpPr>
            <p:nvPr/>
          </p:nvSpPr>
          <p:spPr bwMode="auto">
            <a:xfrm>
              <a:off x="3162" y="2115"/>
              <a:ext cx="5" cy="9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5" y="2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5" h="9">
                  <a:moveTo>
                    <a:pt x="2" y="4"/>
                  </a:moveTo>
                  <a:lnTo>
                    <a:pt x="5" y="2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225" name="Freeform 121"/>
            <p:cNvSpPr>
              <a:spLocks/>
            </p:cNvSpPr>
            <p:nvPr/>
          </p:nvSpPr>
          <p:spPr bwMode="auto">
            <a:xfrm>
              <a:off x="3071" y="2136"/>
              <a:ext cx="18" cy="18"/>
            </a:xfrm>
            <a:custGeom>
              <a:avLst/>
              <a:gdLst/>
              <a:ahLst/>
              <a:cxnLst>
                <a:cxn ang="0">
                  <a:pos x="16" y="7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16" y="11"/>
                </a:cxn>
                <a:cxn ang="0">
                  <a:pos x="16" y="11"/>
                </a:cxn>
                <a:cxn ang="0">
                  <a:pos x="16" y="11"/>
                </a:cxn>
                <a:cxn ang="0">
                  <a:pos x="18" y="11"/>
                </a:cxn>
                <a:cxn ang="0">
                  <a:pos x="18" y="11"/>
                </a:cxn>
                <a:cxn ang="0">
                  <a:pos x="18" y="11"/>
                </a:cxn>
                <a:cxn ang="0">
                  <a:pos x="11" y="18"/>
                </a:cxn>
                <a:cxn ang="0">
                  <a:pos x="9" y="16"/>
                </a:cxn>
                <a:cxn ang="0">
                  <a:pos x="7" y="14"/>
                </a:cxn>
                <a:cxn ang="0">
                  <a:pos x="4" y="11"/>
                </a:cxn>
                <a:cxn ang="0">
                  <a:pos x="2" y="9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7" y="2"/>
                </a:cxn>
                <a:cxn ang="0">
                  <a:pos x="9" y="4"/>
                </a:cxn>
                <a:cxn ang="0">
                  <a:pos x="11" y="4"/>
                </a:cxn>
                <a:cxn ang="0">
                  <a:pos x="11" y="7"/>
                </a:cxn>
                <a:cxn ang="0">
                  <a:pos x="14" y="7"/>
                </a:cxn>
                <a:cxn ang="0">
                  <a:pos x="16" y="7"/>
                </a:cxn>
              </a:cxnLst>
              <a:rect l="0" t="0" r="r" b="b"/>
              <a:pathLst>
                <a:path w="18" h="18">
                  <a:moveTo>
                    <a:pt x="16" y="7"/>
                  </a:moveTo>
                  <a:lnTo>
                    <a:pt x="16" y="9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1" y="18"/>
                  </a:lnTo>
                  <a:lnTo>
                    <a:pt x="9" y="16"/>
                  </a:lnTo>
                  <a:lnTo>
                    <a:pt x="7" y="14"/>
                  </a:lnTo>
                  <a:lnTo>
                    <a:pt x="4" y="11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7" y="2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1" y="7"/>
                  </a:lnTo>
                  <a:lnTo>
                    <a:pt x="14" y="7"/>
                  </a:lnTo>
                  <a:lnTo>
                    <a:pt x="16" y="7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226" name="Freeform 122"/>
            <p:cNvSpPr>
              <a:spLocks/>
            </p:cNvSpPr>
            <p:nvPr/>
          </p:nvSpPr>
          <p:spPr bwMode="auto">
            <a:xfrm>
              <a:off x="3071" y="2136"/>
              <a:ext cx="18" cy="18"/>
            </a:xfrm>
            <a:custGeom>
              <a:avLst/>
              <a:gdLst/>
              <a:ahLst/>
              <a:cxnLst>
                <a:cxn ang="0">
                  <a:pos x="16" y="7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16" y="11"/>
                </a:cxn>
                <a:cxn ang="0">
                  <a:pos x="16" y="11"/>
                </a:cxn>
                <a:cxn ang="0">
                  <a:pos x="16" y="11"/>
                </a:cxn>
                <a:cxn ang="0">
                  <a:pos x="18" y="11"/>
                </a:cxn>
                <a:cxn ang="0">
                  <a:pos x="18" y="11"/>
                </a:cxn>
                <a:cxn ang="0">
                  <a:pos x="18" y="11"/>
                </a:cxn>
                <a:cxn ang="0">
                  <a:pos x="18" y="11"/>
                </a:cxn>
                <a:cxn ang="0">
                  <a:pos x="11" y="18"/>
                </a:cxn>
                <a:cxn ang="0">
                  <a:pos x="11" y="18"/>
                </a:cxn>
                <a:cxn ang="0">
                  <a:pos x="9" y="16"/>
                </a:cxn>
                <a:cxn ang="0">
                  <a:pos x="7" y="14"/>
                </a:cxn>
                <a:cxn ang="0">
                  <a:pos x="4" y="11"/>
                </a:cxn>
                <a:cxn ang="0">
                  <a:pos x="2" y="9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7" y="2"/>
                </a:cxn>
                <a:cxn ang="0">
                  <a:pos x="9" y="4"/>
                </a:cxn>
                <a:cxn ang="0">
                  <a:pos x="11" y="4"/>
                </a:cxn>
                <a:cxn ang="0">
                  <a:pos x="11" y="7"/>
                </a:cxn>
                <a:cxn ang="0">
                  <a:pos x="14" y="7"/>
                </a:cxn>
                <a:cxn ang="0">
                  <a:pos x="16" y="7"/>
                </a:cxn>
                <a:cxn ang="0">
                  <a:pos x="16" y="7"/>
                </a:cxn>
                <a:cxn ang="0">
                  <a:pos x="16" y="7"/>
                </a:cxn>
              </a:cxnLst>
              <a:rect l="0" t="0" r="r" b="b"/>
              <a:pathLst>
                <a:path w="18" h="18">
                  <a:moveTo>
                    <a:pt x="16" y="7"/>
                  </a:moveTo>
                  <a:lnTo>
                    <a:pt x="16" y="9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9" y="16"/>
                  </a:lnTo>
                  <a:lnTo>
                    <a:pt x="7" y="14"/>
                  </a:lnTo>
                  <a:lnTo>
                    <a:pt x="4" y="11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7" y="2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1" y="7"/>
                  </a:lnTo>
                  <a:lnTo>
                    <a:pt x="14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7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227" name="Freeform 123"/>
            <p:cNvSpPr>
              <a:spLocks/>
            </p:cNvSpPr>
            <p:nvPr/>
          </p:nvSpPr>
          <p:spPr bwMode="auto">
            <a:xfrm>
              <a:off x="3035" y="2145"/>
              <a:ext cx="85" cy="70"/>
            </a:xfrm>
            <a:custGeom>
              <a:avLst/>
              <a:gdLst/>
              <a:ahLst/>
              <a:cxnLst>
                <a:cxn ang="0">
                  <a:pos x="64" y="45"/>
                </a:cxn>
                <a:cxn ang="0">
                  <a:pos x="71" y="49"/>
                </a:cxn>
                <a:cxn ang="0">
                  <a:pos x="78" y="54"/>
                </a:cxn>
                <a:cxn ang="0">
                  <a:pos x="82" y="61"/>
                </a:cxn>
                <a:cxn ang="0">
                  <a:pos x="82" y="68"/>
                </a:cxn>
                <a:cxn ang="0">
                  <a:pos x="78" y="70"/>
                </a:cxn>
                <a:cxn ang="0">
                  <a:pos x="71" y="70"/>
                </a:cxn>
                <a:cxn ang="0">
                  <a:pos x="64" y="68"/>
                </a:cxn>
                <a:cxn ang="0">
                  <a:pos x="57" y="63"/>
                </a:cxn>
                <a:cxn ang="0">
                  <a:pos x="43" y="59"/>
                </a:cxn>
                <a:cxn ang="0">
                  <a:pos x="28" y="54"/>
                </a:cxn>
                <a:cxn ang="0">
                  <a:pos x="17" y="49"/>
                </a:cxn>
                <a:cxn ang="0">
                  <a:pos x="10" y="45"/>
                </a:cxn>
                <a:cxn ang="0">
                  <a:pos x="7" y="42"/>
                </a:cxn>
                <a:cxn ang="0">
                  <a:pos x="5" y="40"/>
                </a:cxn>
                <a:cxn ang="0">
                  <a:pos x="3" y="38"/>
                </a:cxn>
                <a:cxn ang="0">
                  <a:pos x="0" y="38"/>
                </a:cxn>
                <a:cxn ang="0">
                  <a:pos x="3" y="35"/>
                </a:cxn>
                <a:cxn ang="0">
                  <a:pos x="3" y="35"/>
                </a:cxn>
                <a:cxn ang="0">
                  <a:pos x="3" y="38"/>
                </a:cxn>
                <a:cxn ang="0">
                  <a:pos x="3" y="38"/>
                </a:cxn>
                <a:cxn ang="0">
                  <a:pos x="5" y="38"/>
                </a:cxn>
                <a:cxn ang="0">
                  <a:pos x="5" y="38"/>
                </a:cxn>
                <a:cxn ang="0">
                  <a:pos x="5" y="35"/>
                </a:cxn>
                <a:cxn ang="0">
                  <a:pos x="5" y="35"/>
                </a:cxn>
                <a:cxn ang="0">
                  <a:pos x="5" y="35"/>
                </a:cxn>
                <a:cxn ang="0">
                  <a:pos x="17" y="35"/>
                </a:cxn>
                <a:cxn ang="0">
                  <a:pos x="21" y="38"/>
                </a:cxn>
                <a:cxn ang="0">
                  <a:pos x="24" y="38"/>
                </a:cxn>
                <a:cxn ang="0">
                  <a:pos x="28" y="40"/>
                </a:cxn>
                <a:cxn ang="0">
                  <a:pos x="31" y="42"/>
                </a:cxn>
                <a:cxn ang="0">
                  <a:pos x="33" y="42"/>
                </a:cxn>
                <a:cxn ang="0">
                  <a:pos x="38" y="45"/>
                </a:cxn>
                <a:cxn ang="0">
                  <a:pos x="40" y="45"/>
                </a:cxn>
                <a:cxn ang="0">
                  <a:pos x="43" y="40"/>
                </a:cxn>
                <a:cxn ang="0">
                  <a:pos x="40" y="35"/>
                </a:cxn>
                <a:cxn ang="0">
                  <a:pos x="36" y="31"/>
                </a:cxn>
                <a:cxn ang="0">
                  <a:pos x="31" y="26"/>
                </a:cxn>
                <a:cxn ang="0">
                  <a:pos x="26" y="21"/>
                </a:cxn>
                <a:cxn ang="0">
                  <a:pos x="21" y="17"/>
                </a:cxn>
                <a:cxn ang="0">
                  <a:pos x="19" y="9"/>
                </a:cxn>
                <a:cxn ang="0">
                  <a:pos x="19" y="2"/>
                </a:cxn>
                <a:cxn ang="0">
                  <a:pos x="26" y="2"/>
                </a:cxn>
                <a:cxn ang="0">
                  <a:pos x="36" y="12"/>
                </a:cxn>
                <a:cxn ang="0">
                  <a:pos x="45" y="24"/>
                </a:cxn>
                <a:cxn ang="0">
                  <a:pos x="54" y="38"/>
                </a:cxn>
              </a:cxnLst>
              <a:rect l="0" t="0" r="r" b="b"/>
              <a:pathLst>
                <a:path w="85" h="70">
                  <a:moveTo>
                    <a:pt x="61" y="42"/>
                  </a:moveTo>
                  <a:lnTo>
                    <a:pt x="64" y="45"/>
                  </a:lnTo>
                  <a:lnTo>
                    <a:pt x="68" y="47"/>
                  </a:lnTo>
                  <a:lnTo>
                    <a:pt x="71" y="49"/>
                  </a:lnTo>
                  <a:lnTo>
                    <a:pt x="75" y="52"/>
                  </a:lnTo>
                  <a:lnTo>
                    <a:pt x="78" y="54"/>
                  </a:lnTo>
                  <a:lnTo>
                    <a:pt x="80" y="56"/>
                  </a:lnTo>
                  <a:lnTo>
                    <a:pt x="82" y="61"/>
                  </a:lnTo>
                  <a:lnTo>
                    <a:pt x="85" y="66"/>
                  </a:lnTo>
                  <a:lnTo>
                    <a:pt x="82" y="68"/>
                  </a:lnTo>
                  <a:lnTo>
                    <a:pt x="80" y="70"/>
                  </a:lnTo>
                  <a:lnTo>
                    <a:pt x="78" y="70"/>
                  </a:lnTo>
                  <a:lnTo>
                    <a:pt x="73" y="70"/>
                  </a:lnTo>
                  <a:lnTo>
                    <a:pt x="71" y="70"/>
                  </a:lnTo>
                  <a:lnTo>
                    <a:pt x="68" y="70"/>
                  </a:lnTo>
                  <a:lnTo>
                    <a:pt x="64" y="68"/>
                  </a:lnTo>
                  <a:lnTo>
                    <a:pt x="61" y="68"/>
                  </a:lnTo>
                  <a:lnTo>
                    <a:pt x="57" y="63"/>
                  </a:lnTo>
                  <a:lnTo>
                    <a:pt x="50" y="61"/>
                  </a:lnTo>
                  <a:lnTo>
                    <a:pt x="43" y="59"/>
                  </a:lnTo>
                  <a:lnTo>
                    <a:pt x="36" y="56"/>
                  </a:lnTo>
                  <a:lnTo>
                    <a:pt x="28" y="54"/>
                  </a:lnTo>
                  <a:lnTo>
                    <a:pt x="24" y="52"/>
                  </a:lnTo>
                  <a:lnTo>
                    <a:pt x="17" y="49"/>
                  </a:lnTo>
                  <a:lnTo>
                    <a:pt x="12" y="45"/>
                  </a:lnTo>
                  <a:lnTo>
                    <a:pt x="10" y="45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5" y="42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9" y="35"/>
                  </a:lnTo>
                  <a:lnTo>
                    <a:pt x="21" y="38"/>
                  </a:lnTo>
                  <a:lnTo>
                    <a:pt x="21" y="38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31" y="42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36" y="45"/>
                  </a:lnTo>
                  <a:lnTo>
                    <a:pt x="38" y="45"/>
                  </a:lnTo>
                  <a:lnTo>
                    <a:pt x="38" y="45"/>
                  </a:lnTo>
                  <a:lnTo>
                    <a:pt x="40" y="45"/>
                  </a:lnTo>
                  <a:lnTo>
                    <a:pt x="43" y="45"/>
                  </a:lnTo>
                  <a:lnTo>
                    <a:pt x="43" y="40"/>
                  </a:lnTo>
                  <a:lnTo>
                    <a:pt x="43" y="38"/>
                  </a:lnTo>
                  <a:lnTo>
                    <a:pt x="40" y="35"/>
                  </a:lnTo>
                  <a:lnTo>
                    <a:pt x="38" y="33"/>
                  </a:lnTo>
                  <a:lnTo>
                    <a:pt x="36" y="31"/>
                  </a:lnTo>
                  <a:lnTo>
                    <a:pt x="33" y="28"/>
                  </a:lnTo>
                  <a:lnTo>
                    <a:pt x="31" y="26"/>
                  </a:lnTo>
                  <a:lnTo>
                    <a:pt x="28" y="24"/>
                  </a:lnTo>
                  <a:lnTo>
                    <a:pt x="26" y="21"/>
                  </a:lnTo>
                  <a:lnTo>
                    <a:pt x="24" y="19"/>
                  </a:lnTo>
                  <a:lnTo>
                    <a:pt x="21" y="17"/>
                  </a:lnTo>
                  <a:lnTo>
                    <a:pt x="21" y="12"/>
                  </a:lnTo>
                  <a:lnTo>
                    <a:pt x="19" y="9"/>
                  </a:lnTo>
                  <a:lnTo>
                    <a:pt x="19" y="7"/>
                  </a:lnTo>
                  <a:lnTo>
                    <a:pt x="19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1" y="5"/>
                  </a:lnTo>
                  <a:lnTo>
                    <a:pt x="36" y="12"/>
                  </a:lnTo>
                  <a:lnTo>
                    <a:pt x="40" y="19"/>
                  </a:lnTo>
                  <a:lnTo>
                    <a:pt x="45" y="24"/>
                  </a:lnTo>
                  <a:lnTo>
                    <a:pt x="50" y="31"/>
                  </a:lnTo>
                  <a:lnTo>
                    <a:pt x="54" y="38"/>
                  </a:lnTo>
                  <a:lnTo>
                    <a:pt x="61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228" name="Freeform 124"/>
            <p:cNvSpPr>
              <a:spLocks/>
            </p:cNvSpPr>
            <p:nvPr/>
          </p:nvSpPr>
          <p:spPr bwMode="auto">
            <a:xfrm>
              <a:off x="2442" y="2150"/>
              <a:ext cx="507" cy="548"/>
            </a:xfrm>
            <a:custGeom>
              <a:avLst/>
              <a:gdLst/>
              <a:ahLst/>
              <a:cxnLst>
                <a:cxn ang="0">
                  <a:pos x="446" y="14"/>
                </a:cxn>
                <a:cxn ang="0">
                  <a:pos x="453" y="23"/>
                </a:cxn>
                <a:cxn ang="0">
                  <a:pos x="467" y="26"/>
                </a:cxn>
                <a:cxn ang="0">
                  <a:pos x="462" y="16"/>
                </a:cxn>
                <a:cxn ang="0">
                  <a:pos x="450" y="7"/>
                </a:cxn>
                <a:cxn ang="0">
                  <a:pos x="446" y="4"/>
                </a:cxn>
                <a:cxn ang="0">
                  <a:pos x="455" y="0"/>
                </a:cxn>
                <a:cxn ang="0">
                  <a:pos x="479" y="14"/>
                </a:cxn>
                <a:cxn ang="0">
                  <a:pos x="493" y="30"/>
                </a:cxn>
                <a:cxn ang="0">
                  <a:pos x="490" y="44"/>
                </a:cxn>
                <a:cxn ang="0">
                  <a:pos x="497" y="44"/>
                </a:cxn>
                <a:cxn ang="0">
                  <a:pos x="504" y="54"/>
                </a:cxn>
                <a:cxn ang="0">
                  <a:pos x="502" y="72"/>
                </a:cxn>
                <a:cxn ang="0">
                  <a:pos x="502" y="82"/>
                </a:cxn>
                <a:cxn ang="0">
                  <a:pos x="502" y="89"/>
                </a:cxn>
                <a:cxn ang="0">
                  <a:pos x="502" y="98"/>
                </a:cxn>
                <a:cxn ang="0">
                  <a:pos x="495" y="117"/>
                </a:cxn>
                <a:cxn ang="0">
                  <a:pos x="488" y="94"/>
                </a:cxn>
                <a:cxn ang="0">
                  <a:pos x="481" y="68"/>
                </a:cxn>
                <a:cxn ang="0">
                  <a:pos x="467" y="44"/>
                </a:cxn>
                <a:cxn ang="0">
                  <a:pos x="453" y="33"/>
                </a:cxn>
                <a:cxn ang="0">
                  <a:pos x="450" y="23"/>
                </a:cxn>
                <a:cxn ang="0">
                  <a:pos x="446" y="23"/>
                </a:cxn>
                <a:cxn ang="0">
                  <a:pos x="429" y="26"/>
                </a:cxn>
                <a:cxn ang="0">
                  <a:pos x="396" y="28"/>
                </a:cxn>
                <a:cxn ang="0">
                  <a:pos x="340" y="75"/>
                </a:cxn>
                <a:cxn ang="0">
                  <a:pos x="275" y="143"/>
                </a:cxn>
                <a:cxn ang="0">
                  <a:pos x="202" y="225"/>
                </a:cxn>
                <a:cxn ang="0">
                  <a:pos x="195" y="232"/>
                </a:cxn>
                <a:cxn ang="0">
                  <a:pos x="190" y="241"/>
                </a:cxn>
                <a:cxn ang="0">
                  <a:pos x="176" y="260"/>
                </a:cxn>
                <a:cxn ang="0">
                  <a:pos x="160" y="281"/>
                </a:cxn>
                <a:cxn ang="0">
                  <a:pos x="139" y="316"/>
                </a:cxn>
                <a:cxn ang="0">
                  <a:pos x="134" y="321"/>
                </a:cxn>
                <a:cxn ang="0">
                  <a:pos x="132" y="323"/>
                </a:cxn>
                <a:cxn ang="0">
                  <a:pos x="136" y="312"/>
                </a:cxn>
                <a:cxn ang="0">
                  <a:pos x="127" y="307"/>
                </a:cxn>
                <a:cxn ang="0">
                  <a:pos x="120" y="321"/>
                </a:cxn>
                <a:cxn ang="0">
                  <a:pos x="122" y="326"/>
                </a:cxn>
                <a:cxn ang="0">
                  <a:pos x="122" y="342"/>
                </a:cxn>
                <a:cxn ang="0">
                  <a:pos x="94" y="408"/>
                </a:cxn>
                <a:cxn ang="0">
                  <a:pos x="66" y="476"/>
                </a:cxn>
                <a:cxn ang="0">
                  <a:pos x="43" y="548"/>
                </a:cxn>
                <a:cxn ang="0">
                  <a:pos x="31" y="537"/>
                </a:cxn>
                <a:cxn ang="0">
                  <a:pos x="17" y="532"/>
                </a:cxn>
                <a:cxn ang="0">
                  <a:pos x="5" y="537"/>
                </a:cxn>
                <a:cxn ang="0">
                  <a:pos x="7" y="508"/>
                </a:cxn>
                <a:cxn ang="0">
                  <a:pos x="33" y="440"/>
                </a:cxn>
                <a:cxn ang="0">
                  <a:pos x="71" y="356"/>
                </a:cxn>
                <a:cxn ang="0">
                  <a:pos x="127" y="262"/>
                </a:cxn>
                <a:cxn ang="0">
                  <a:pos x="209" y="147"/>
                </a:cxn>
                <a:cxn ang="0">
                  <a:pos x="261" y="91"/>
                </a:cxn>
                <a:cxn ang="0">
                  <a:pos x="282" y="72"/>
                </a:cxn>
                <a:cxn ang="0">
                  <a:pos x="303" y="56"/>
                </a:cxn>
                <a:cxn ang="0">
                  <a:pos x="345" y="30"/>
                </a:cxn>
                <a:cxn ang="0">
                  <a:pos x="415" y="2"/>
                </a:cxn>
                <a:cxn ang="0">
                  <a:pos x="434" y="4"/>
                </a:cxn>
              </a:cxnLst>
              <a:rect l="0" t="0" r="r" b="b"/>
              <a:pathLst>
                <a:path w="507" h="548">
                  <a:moveTo>
                    <a:pt x="439" y="7"/>
                  </a:moveTo>
                  <a:lnTo>
                    <a:pt x="441" y="9"/>
                  </a:lnTo>
                  <a:lnTo>
                    <a:pt x="443" y="12"/>
                  </a:lnTo>
                  <a:lnTo>
                    <a:pt x="443" y="14"/>
                  </a:lnTo>
                  <a:lnTo>
                    <a:pt x="446" y="14"/>
                  </a:lnTo>
                  <a:lnTo>
                    <a:pt x="448" y="16"/>
                  </a:lnTo>
                  <a:lnTo>
                    <a:pt x="448" y="19"/>
                  </a:lnTo>
                  <a:lnTo>
                    <a:pt x="450" y="21"/>
                  </a:lnTo>
                  <a:lnTo>
                    <a:pt x="450" y="23"/>
                  </a:lnTo>
                  <a:lnTo>
                    <a:pt x="453" y="23"/>
                  </a:lnTo>
                  <a:lnTo>
                    <a:pt x="455" y="26"/>
                  </a:lnTo>
                  <a:lnTo>
                    <a:pt x="457" y="26"/>
                  </a:lnTo>
                  <a:lnTo>
                    <a:pt x="460" y="26"/>
                  </a:lnTo>
                  <a:lnTo>
                    <a:pt x="462" y="26"/>
                  </a:lnTo>
                  <a:lnTo>
                    <a:pt x="467" y="26"/>
                  </a:lnTo>
                  <a:lnTo>
                    <a:pt x="469" y="26"/>
                  </a:lnTo>
                  <a:lnTo>
                    <a:pt x="471" y="23"/>
                  </a:lnTo>
                  <a:lnTo>
                    <a:pt x="469" y="21"/>
                  </a:lnTo>
                  <a:lnTo>
                    <a:pt x="467" y="19"/>
                  </a:lnTo>
                  <a:lnTo>
                    <a:pt x="462" y="16"/>
                  </a:lnTo>
                  <a:lnTo>
                    <a:pt x="460" y="16"/>
                  </a:lnTo>
                  <a:lnTo>
                    <a:pt x="457" y="16"/>
                  </a:lnTo>
                  <a:lnTo>
                    <a:pt x="453" y="14"/>
                  </a:lnTo>
                  <a:lnTo>
                    <a:pt x="450" y="12"/>
                  </a:lnTo>
                  <a:lnTo>
                    <a:pt x="450" y="7"/>
                  </a:lnTo>
                  <a:lnTo>
                    <a:pt x="450" y="7"/>
                  </a:lnTo>
                  <a:lnTo>
                    <a:pt x="448" y="7"/>
                  </a:lnTo>
                  <a:lnTo>
                    <a:pt x="448" y="7"/>
                  </a:lnTo>
                  <a:lnTo>
                    <a:pt x="448" y="4"/>
                  </a:lnTo>
                  <a:lnTo>
                    <a:pt x="446" y="4"/>
                  </a:lnTo>
                  <a:lnTo>
                    <a:pt x="446" y="2"/>
                  </a:lnTo>
                  <a:lnTo>
                    <a:pt x="446" y="2"/>
                  </a:lnTo>
                  <a:lnTo>
                    <a:pt x="446" y="0"/>
                  </a:lnTo>
                  <a:lnTo>
                    <a:pt x="450" y="0"/>
                  </a:lnTo>
                  <a:lnTo>
                    <a:pt x="455" y="0"/>
                  </a:lnTo>
                  <a:lnTo>
                    <a:pt x="460" y="2"/>
                  </a:lnTo>
                  <a:lnTo>
                    <a:pt x="464" y="4"/>
                  </a:lnTo>
                  <a:lnTo>
                    <a:pt x="469" y="7"/>
                  </a:lnTo>
                  <a:lnTo>
                    <a:pt x="474" y="9"/>
                  </a:lnTo>
                  <a:lnTo>
                    <a:pt x="479" y="14"/>
                  </a:lnTo>
                  <a:lnTo>
                    <a:pt x="483" y="16"/>
                  </a:lnTo>
                  <a:lnTo>
                    <a:pt x="486" y="19"/>
                  </a:lnTo>
                  <a:lnTo>
                    <a:pt x="488" y="23"/>
                  </a:lnTo>
                  <a:lnTo>
                    <a:pt x="490" y="26"/>
                  </a:lnTo>
                  <a:lnTo>
                    <a:pt x="493" y="30"/>
                  </a:lnTo>
                  <a:lnTo>
                    <a:pt x="495" y="33"/>
                  </a:lnTo>
                  <a:lnTo>
                    <a:pt x="495" y="35"/>
                  </a:lnTo>
                  <a:lnTo>
                    <a:pt x="493" y="40"/>
                  </a:lnTo>
                  <a:lnTo>
                    <a:pt x="488" y="42"/>
                  </a:lnTo>
                  <a:lnTo>
                    <a:pt x="490" y="44"/>
                  </a:lnTo>
                  <a:lnTo>
                    <a:pt x="490" y="44"/>
                  </a:lnTo>
                  <a:lnTo>
                    <a:pt x="493" y="47"/>
                  </a:lnTo>
                  <a:lnTo>
                    <a:pt x="495" y="47"/>
                  </a:lnTo>
                  <a:lnTo>
                    <a:pt x="495" y="47"/>
                  </a:lnTo>
                  <a:lnTo>
                    <a:pt x="497" y="44"/>
                  </a:lnTo>
                  <a:lnTo>
                    <a:pt x="500" y="44"/>
                  </a:lnTo>
                  <a:lnTo>
                    <a:pt x="500" y="42"/>
                  </a:lnTo>
                  <a:lnTo>
                    <a:pt x="500" y="47"/>
                  </a:lnTo>
                  <a:lnTo>
                    <a:pt x="502" y="49"/>
                  </a:lnTo>
                  <a:lnTo>
                    <a:pt x="504" y="54"/>
                  </a:lnTo>
                  <a:lnTo>
                    <a:pt x="504" y="58"/>
                  </a:lnTo>
                  <a:lnTo>
                    <a:pt x="507" y="63"/>
                  </a:lnTo>
                  <a:lnTo>
                    <a:pt x="507" y="65"/>
                  </a:lnTo>
                  <a:lnTo>
                    <a:pt x="504" y="70"/>
                  </a:lnTo>
                  <a:lnTo>
                    <a:pt x="502" y="72"/>
                  </a:lnTo>
                  <a:lnTo>
                    <a:pt x="502" y="75"/>
                  </a:lnTo>
                  <a:lnTo>
                    <a:pt x="502" y="77"/>
                  </a:lnTo>
                  <a:lnTo>
                    <a:pt x="502" y="79"/>
                  </a:lnTo>
                  <a:lnTo>
                    <a:pt x="502" y="79"/>
                  </a:lnTo>
                  <a:lnTo>
                    <a:pt x="502" y="82"/>
                  </a:lnTo>
                  <a:lnTo>
                    <a:pt x="502" y="84"/>
                  </a:lnTo>
                  <a:lnTo>
                    <a:pt x="502" y="87"/>
                  </a:lnTo>
                  <a:lnTo>
                    <a:pt x="504" y="87"/>
                  </a:lnTo>
                  <a:lnTo>
                    <a:pt x="502" y="89"/>
                  </a:lnTo>
                  <a:lnTo>
                    <a:pt x="502" y="89"/>
                  </a:lnTo>
                  <a:lnTo>
                    <a:pt x="502" y="91"/>
                  </a:lnTo>
                  <a:lnTo>
                    <a:pt x="502" y="94"/>
                  </a:lnTo>
                  <a:lnTo>
                    <a:pt x="502" y="96"/>
                  </a:lnTo>
                  <a:lnTo>
                    <a:pt x="502" y="96"/>
                  </a:lnTo>
                  <a:lnTo>
                    <a:pt x="502" y="98"/>
                  </a:lnTo>
                  <a:lnTo>
                    <a:pt x="502" y="101"/>
                  </a:lnTo>
                  <a:lnTo>
                    <a:pt x="504" y="103"/>
                  </a:lnTo>
                  <a:lnTo>
                    <a:pt x="502" y="103"/>
                  </a:lnTo>
                  <a:lnTo>
                    <a:pt x="500" y="117"/>
                  </a:lnTo>
                  <a:lnTo>
                    <a:pt x="495" y="117"/>
                  </a:lnTo>
                  <a:lnTo>
                    <a:pt x="490" y="115"/>
                  </a:lnTo>
                  <a:lnTo>
                    <a:pt x="490" y="110"/>
                  </a:lnTo>
                  <a:lnTo>
                    <a:pt x="490" y="105"/>
                  </a:lnTo>
                  <a:lnTo>
                    <a:pt x="490" y="101"/>
                  </a:lnTo>
                  <a:lnTo>
                    <a:pt x="488" y="94"/>
                  </a:lnTo>
                  <a:lnTo>
                    <a:pt x="488" y="89"/>
                  </a:lnTo>
                  <a:lnTo>
                    <a:pt x="486" y="84"/>
                  </a:lnTo>
                  <a:lnTo>
                    <a:pt x="486" y="79"/>
                  </a:lnTo>
                  <a:lnTo>
                    <a:pt x="483" y="72"/>
                  </a:lnTo>
                  <a:lnTo>
                    <a:pt x="481" y="68"/>
                  </a:lnTo>
                  <a:lnTo>
                    <a:pt x="481" y="63"/>
                  </a:lnTo>
                  <a:lnTo>
                    <a:pt x="479" y="56"/>
                  </a:lnTo>
                  <a:lnTo>
                    <a:pt x="474" y="51"/>
                  </a:lnTo>
                  <a:lnTo>
                    <a:pt x="471" y="49"/>
                  </a:lnTo>
                  <a:lnTo>
                    <a:pt x="467" y="44"/>
                  </a:lnTo>
                  <a:lnTo>
                    <a:pt x="467" y="42"/>
                  </a:lnTo>
                  <a:lnTo>
                    <a:pt x="464" y="37"/>
                  </a:lnTo>
                  <a:lnTo>
                    <a:pt x="460" y="37"/>
                  </a:lnTo>
                  <a:lnTo>
                    <a:pt x="457" y="35"/>
                  </a:lnTo>
                  <a:lnTo>
                    <a:pt x="453" y="33"/>
                  </a:lnTo>
                  <a:lnTo>
                    <a:pt x="450" y="30"/>
                  </a:lnTo>
                  <a:lnTo>
                    <a:pt x="450" y="28"/>
                  </a:lnTo>
                  <a:lnTo>
                    <a:pt x="453" y="23"/>
                  </a:lnTo>
                  <a:lnTo>
                    <a:pt x="450" y="23"/>
                  </a:lnTo>
                  <a:lnTo>
                    <a:pt x="450" y="23"/>
                  </a:lnTo>
                  <a:lnTo>
                    <a:pt x="450" y="23"/>
                  </a:lnTo>
                  <a:lnTo>
                    <a:pt x="450" y="23"/>
                  </a:lnTo>
                  <a:lnTo>
                    <a:pt x="448" y="23"/>
                  </a:lnTo>
                  <a:lnTo>
                    <a:pt x="448" y="23"/>
                  </a:lnTo>
                  <a:lnTo>
                    <a:pt x="446" y="23"/>
                  </a:lnTo>
                  <a:lnTo>
                    <a:pt x="446" y="21"/>
                  </a:lnTo>
                  <a:lnTo>
                    <a:pt x="443" y="26"/>
                  </a:lnTo>
                  <a:lnTo>
                    <a:pt x="439" y="28"/>
                  </a:lnTo>
                  <a:lnTo>
                    <a:pt x="434" y="28"/>
                  </a:lnTo>
                  <a:lnTo>
                    <a:pt x="429" y="26"/>
                  </a:lnTo>
                  <a:lnTo>
                    <a:pt x="425" y="23"/>
                  </a:lnTo>
                  <a:lnTo>
                    <a:pt x="420" y="21"/>
                  </a:lnTo>
                  <a:lnTo>
                    <a:pt x="415" y="21"/>
                  </a:lnTo>
                  <a:lnTo>
                    <a:pt x="411" y="23"/>
                  </a:lnTo>
                  <a:lnTo>
                    <a:pt x="396" y="28"/>
                  </a:lnTo>
                  <a:lnTo>
                    <a:pt x="385" y="35"/>
                  </a:lnTo>
                  <a:lnTo>
                    <a:pt x="373" y="44"/>
                  </a:lnTo>
                  <a:lnTo>
                    <a:pt x="361" y="54"/>
                  </a:lnTo>
                  <a:lnTo>
                    <a:pt x="352" y="63"/>
                  </a:lnTo>
                  <a:lnTo>
                    <a:pt x="340" y="75"/>
                  </a:lnTo>
                  <a:lnTo>
                    <a:pt x="331" y="87"/>
                  </a:lnTo>
                  <a:lnTo>
                    <a:pt x="319" y="96"/>
                  </a:lnTo>
                  <a:lnTo>
                    <a:pt x="305" y="110"/>
                  </a:lnTo>
                  <a:lnTo>
                    <a:pt x="289" y="126"/>
                  </a:lnTo>
                  <a:lnTo>
                    <a:pt x="275" y="143"/>
                  </a:lnTo>
                  <a:lnTo>
                    <a:pt x="263" y="159"/>
                  </a:lnTo>
                  <a:lnTo>
                    <a:pt x="249" y="176"/>
                  </a:lnTo>
                  <a:lnTo>
                    <a:pt x="232" y="192"/>
                  </a:lnTo>
                  <a:lnTo>
                    <a:pt x="218" y="208"/>
                  </a:lnTo>
                  <a:lnTo>
                    <a:pt x="202" y="225"/>
                  </a:lnTo>
                  <a:lnTo>
                    <a:pt x="202" y="222"/>
                  </a:lnTo>
                  <a:lnTo>
                    <a:pt x="200" y="225"/>
                  </a:lnTo>
                  <a:lnTo>
                    <a:pt x="197" y="227"/>
                  </a:lnTo>
                  <a:lnTo>
                    <a:pt x="197" y="229"/>
                  </a:lnTo>
                  <a:lnTo>
                    <a:pt x="195" y="232"/>
                  </a:lnTo>
                  <a:lnTo>
                    <a:pt x="193" y="234"/>
                  </a:lnTo>
                  <a:lnTo>
                    <a:pt x="193" y="237"/>
                  </a:lnTo>
                  <a:lnTo>
                    <a:pt x="190" y="239"/>
                  </a:lnTo>
                  <a:lnTo>
                    <a:pt x="190" y="241"/>
                  </a:lnTo>
                  <a:lnTo>
                    <a:pt x="190" y="241"/>
                  </a:lnTo>
                  <a:lnTo>
                    <a:pt x="188" y="244"/>
                  </a:lnTo>
                  <a:lnTo>
                    <a:pt x="186" y="248"/>
                  </a:lnTo>
                  <a:lnTo>
                    <a:pt x="183" y="253"/>
                  </a:lnTo>
                  <a:lnTo>
                    <a:pt x="181" y="255"/>
                  </a:lnTo>
                  <a:lnTo>
                    <a:pt x="176" y="260"/>
                  </a:lnTo>
                  <a:lnTo>
                    <a:pt x="174" y="262"/>
                  </a:lnTo>
                  <a:lnTo>
                    <a:pt x="172" y="265"/>
                  </a:lnTo>
                  <a:lnTo>
                    <a:pt x="169" y="267"/>
                  </a:lnTo>
                  <a:lnTo>
                    <a:pt x="164" y="274"/>
                  </a:lnTo>
                  <a:lnTo>
                    <a:pt x="160" y="281"/>
                  </a:lnTo>
                  <a:lnTo>
                    <a:pt x="155" y="288"/>
                  </a:lnTo>
                  <a:lnTo>
                    <a:pt x="153" y="295"/>
                  </a:lnTo>
                  <a:lnTo>
                    <a:pt x="148" y="302"/>
                  </a:lnTo>
                  <a:lnTo>
                    <a:pt x="143" y="309"/>
                  </a:lnTo>
                  <a:lnTo>
                    <a:pt x="139" y="316"/>
                  </a:lnTo>
                  <a:lnTo>
                    <a:pt x="134" y="323"/>
                  </a:lnTo>
                  <a:lnTo>
                    <a:pt x="134" y="321"/>
                  </a:lnTo>
                  <a:lnTo>
                    <a:pt x="134" y="321"/>
                  </a:lnTo>
                  <a:lnTo>
                    <a:pt x="134" y="321"/>
                  </a:lnTo>
                  <a:lnTo>
                    <a:pt x="134" y="321"/>
                  </a:lnTo>
                  <a:lnTo>
                    <a:pt x="134" y="321"/>
                  </a:lnTo>
                  <a:lnTo>
                    <a:pt x="134" y="321"/>
                  </a:lnTo>
                  <a:lnTo>
                    <a:pt x="134" y="321"/>
                  </a:lnTo>
                  <a:lnTo>
                    <a:pt x="134" y="321"/>
                  </a:lnTo>
                  <a:lnTo>
                    <a:pt x="132" y="323"/>
                  </a:lnTo>
                  <a:lnTo>
                    <a:pt x="132" y="321"/>
                  </a:lnTo>
                  <a:lnTo>
                    <a:pt x="132" y="319"/>
                  </a:lnTo>
                  <a:lnTo>
                    <a:pt x="134" y="316"/>
                  </a:lnTo>
                  <a:lnTo>
                    <a:pt x="134" y="314"/>
                  </a:lnTo>
                  <a:lnTo>
                    <a:pt x="136" y="312"/>
                  </a:lnTo>
                  <a:lnTo>
                    <a:pt x="136" y="309"/>
                  </a:lnTo>
                  <a:lnTo>
                    <a:pt x="134" y="307"/>
                  </a:lnTo>
                  <a:lnTo>
                    <a:pt x="132" y="304"/>
                  </a:lnTo>
                  <a:lnTo>
                    <a:pt x="129" y="307"/>
                  </a:lnTo>
                  <a:lnTo>
                    <a:pt x="127" y="307"/>
                  </a:lnTo>
                  <a:lnTo>
                    <a:pt x="125" y="309"/>
                  </a:lnTo>
                  <a:lnTo>
                    <a:pt x="125" y="312"/>
                  </a:lnTo>
                  <a:lnTo>
                    <a:pt x="122" y="314"/>
                  </a:lnTo>
                  <a:lnTo>
                    <a:pt x="120" y="316"/>
                  </a:lnTo>
                  <a:lnTo>
                    <a:pt x="120" y="321"/>
                  </a:lnTo>
                  <a:lnTo>
                    <a:pt x="118" y="323"/>
                  </a:lnTo>
                  <a:lnTo>
                    <a:pt x="120" y="323"/>
                  </a:lnTo>
                  <a:lnTo>
                    <a:pt x="120" y="323"/>
                  </a:lnTo>
                  <a:lnTo>
                    <a:pt x="122" y="326"/>
                  </a:lnTo>
                  <a:lnTo>
                    <a:pt x="122" y="326"/>
                  </a:lnTo>
                  <a:lnTo>
                    <a:pt x="125" y="326"/>
                  </a:lnTo>
                  <a:lnTo>
                    <a:pt x="125" y="326"/>
                  </a:lnTo>
                  <a:lnTo>
                    <a:pt x="125" y="326"/>
                  </a:lnTo>
                  <a:lnTo>
                    <a:pt x="127" y="328"/>
                  </a:lnTo>
                  <a:lnTo>
                    <a:pt x="122" y="342"/>
                  </a:lnTo>
                  <a:lnTo>
                    <a:pt x="118" y="356"/>
                  </a:lnTo>
                  <a:lnTo>
                    <a:pt x="113" y="368"/>
                  </a:lnTo>
                  <a:lnTo>
                    <a:pt x="106" y="382"/>
                  </a:lnTo>
                  <a:lnTo>
                    <a:pt x="99" y="394"/>
                  </a:lnTo>
                  <a:lnTo>
                    <a:pt x="94" y="408"/>
                  </a:lnTo>
                  <a:lnTo>
                    <a:pt x="87" y="419"/>
                  </a:lnTo>
                  <a:lnTo>
                    <a:pt x="82" y="433"/>
                  </a:lnTo>
                  <a:lnTo>
                    <a:pt x="78" y="447"/>
                  </a:lnTo>
                  <a:lnTo>
                    <a:pt x="73" y="462"/>
                  </a:lnTo>
                  <a:lnTo>
                    <a:pt x="66" y="476"/>
                  </a:lnTo>
                  <a:lnTo>
                    <a:pt x="61" y="492"/>
                  </a:lnTo>
                  <a:lnTo>
                    <a:pt x="57" y="506"/>
                  </a:lnTo>
                  <a:lnTo>
                    <a:pt x="52" y="520"/>
                  </a:lnTo>
                  <a:lnTo>
                    <a:pt x="47" y="534"/>
                  </a:lnTo>
                  <a:lnTo>
                    <a:pt x="43" y="548"/>
                  </a:lnTo>
                  <a:lnTo>
                    <a:pt x="38" y="544"/>
                  </a:lnTo>
                  <a:lnTo>
                    <a:pt x="33" y="548"/>
                  </a:lnTo>
                  <a:lnTo>
                    <a:pt x="33" y="544"/>
                  </a:lnTo>
                  <a:lnTo>
                    <a:pt x="31" y="541"/>
                  </a:lnTo>
                  <a:lnTo>
                    <a:pt x="31" y="537"/>
                  </a:lnTo>
                  <a:lnTo>
                    <a:pt x="29" y="534"/>
                  </a:lnTo>
                  <a:lnTo>
                    <a:pt x="26" y="532"/>
                  </a:lnTo>
                  <a:lnTo>
                    <a:pt x="24" y="532"/>
                  </a:lnTo>
                  <a:lnTo>
                    <a:pt x="19" y="532"/>
                  </a:lnTo>
                  <a:lnTo>
                    <a:pt x="17" y="532"/>
                  </a:lnTo>
                  <a:lnTo>
                    <a:pt x="14" y="534"/>
                  </a:lnTo>
                  <a:lnTo>
                    <a:pt x="12" y="534"/>
                  </a:lnTo>
                  <a:lnTo>
                    <a:pt x="10" y="534"/>
                  </a:lnTo>
                  <a:lnTo>
                    <a:pt x="7" y="537"/>
                  </a:lnTo>
                  <a:lnTo>
                    <a:pt x="5" y="537"/>
                  </a:lnTo>
                  <a:lnTo>
                    <a:pt x="5" y="537"/>
                  </a:lnTo>
                  <a:lnTo>
                    <a:pt x="3" y="537"/>
                  </a:lnTo>
                  <a:lnTo>
                    <a:pt x="0" y="537"/>
                  </a:lnTo>
                  <a:lnTo>
                    <a:pt x="3" y="522"/>
                  </a:lnTo>
                  <a:lnTo>
                    <a:pt x="7" y="508"/>
                  </a:lnTo>
                  <a:lnTo>
                    <a:pt x="12" y="494"/>
                  </a:lnTo>
                  <a:lnTo>
                    <a:pt x="17" y="480"/>
                  </a:lnTo>
                  <a:lnTo>
                    <a:pt x="22" y="466"/>
                  </a:lnTo>
                  <a:lnTo>
                    <a:pt x="29" y="452"/>
                  </a:lnTo>
                  <a:lnTo>
                    <a:pt x="33" y="440"/>
                  </a:lnTo>
                  <a:lnTo>
                    <a:pt x="40" y="426"/>
                  </a:lnTo>
                  <a:lnTo>
                    <a:pt x="45" y="408"/>
                  </a:lnTo>
                  <a:lnTo>
                    <a:pt x="52" y="389"/>
                  </a:lnTo>
                  <a:lnTo>
                    <a:pt x="61" y="372"/>
                  </a:lnTo>
                  <a:lnTo>
                    <a:pt x="71" y="356"/>
                  </a:lnTo>
                  <a:lnTo>
                    <a:pt x="82" y="340"/>
                  </a:lnTo>
                  <a:lnTo>
                    <a:pt x="92" y="323"/>
                  </a:lnTo>
                  <a:lnTo>
                    <a:pt x="101" y="304"/>
                  </a:lnTo>
                  <a:lnTo>
                    <a:pt x="111" y="288"/>
                  </a:lnTo>
                  <a:lnTo>
                    <a:pt x="127" y="262"/>
                  </a:lnTo>
                  <a:lnTo>
                    <a:pt x="141" y="239"/>
                  </a:lnTo>
                  <a:lnTo>
                    <a:pt x="157" y="215"/>
                  </a:lnTo>
                  <a:lnTo>
                    <a:pt x="174" y="192"/>
                  </a:lnTo>
                  <a:lnTo>
                    <a:pt x="193" y="169"/>
                  </a:lnTo>
                  <a:lnTo>
                    <a:pt x="209" y="147"/>
                  </a:lnTo>
                  <a:lnTo>
                    <a:pt x="230" y="124"/>
                  </a:lnTo>
                  <a:lnTo>
                    <a:pt x="249" y="103"/>
                  </a:lnTo>
                  <a:lnTo>
                    <a:pt x="254" y="98"/>
                  </a:lnTo>
                  <a:lnTo>
                    <a:pt x="258" y="96"/>
                  </a:lnTo>
                  <a:lnTo>
                    <a:pt x="261" y="91"/>
                  </a:lnTo>
                  <a:lnTo>
                    <a:pt x="265" y="89"/>
                  </a:lnTo>
                  <a:lnTo>
                    <a:pt x="270" y="84"/>
                  </a:lnTo>
                  <a:lnTo>
                    <a:pt x="275" y="79"/>
                  </a:lnTo>
                  <a:lnTo>
                    <a:pt x="277" y="75"/>
                  </a:lnTo>
                  <a:lnTo>
                    <a:pt x="282" y="72"/>
                  </a:lnTo>
                  <a:lnTo>
                    <a:pt x="286" y="70"/>
                  </a:lnTo>
                  <a:lnTo>
                    <a:pt x="291" y="65"/>
                  </a:lnTo>
                  <a:lnTo>
                    <a:pt x="296" y="63"/>
                  </a:lnTo>
                  <a:lnTo>
                    <a:pt x="298" y="58"/>
                  </a:lnTo>
                  <a:lnTo>
                    <a:pt x="303" y="56"/>
                  </a:lnTo>
                  <a:lnTo>
                    <a:pt x="307" y="51"/>
                  </a:lnTo>
                  <a:lnTo>
                    <a:pt x="312" y="49"/>
                  </a:lnTo>
                  <a:lnTo>
                    <a:pt x="317" y="47"/>
                  </a:lnTo>
                  <a:lnTo>
                    <a:pt x="331" y="40"/>
                  </a:lnTo>
                  <a:lnTo>
                    <a:pt x="345" y="30"/>
                  </a:lnTo>
                  <a:lnTo>
                    <a:pt x="359" y="26"/>
                  </a:lnTo>
                  <a:lnTo>
                    <a:pt x="373" y="19"/>
                  </a:lnTo>
                  <a:lnTo>
                    <a:pt x="387" y="12"/>
                  </a:lnTo>
                  <a:lnTo>
                    <a:pt x="401" y="7"/>
                  </a:lnTo>
                  <a:lnTo>
                    <a:pt x="415" y="2"/>
                  </a:lnTo>
                  <a:lnTo>
                    <a:pt x="432" y="0"/>
                  </a:lnTo>
                  <a:lnTo>
                    <a:pt x="432" y="2"/>
                  </a:lnTo>
                  <a:lnTo>
                    <a:pt x="432" y="2"/>
                  </a:lnTo>
                  <a:lnTo>
                    <a:pt x="434" y="4"/>
                  </a:lnTo>
                  <a:lnTo>
                    <a:pt x="434" y="4"/>
                  </a:lnTo>
                  <a:lnTo>
                    <a:pt x="434" y="7"/>
                  </a:lnTo>
                  <a:lnTo>
                    <a:pt x="436" y="7"/>
                  </a:lnTo>
                  <a:lnTo>
                    <a:pt x="439" y="7"/>
                  </a:lnTo>
                  <a:lnTo>
                    <a:pt x="439" y="7"/>
                  </a:lnTo>
                  <a:close/>
                </a:path>
              </a:pathLst>
            </a:custGeom>
            <a:solidFill>
              <a:srgbClr val="CA533A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229" name="Freeform 125"/>
            <p:cNvSpPr>
              <a:spLocks/>
            </p:cNvSpPr>
            <p:nvPr/>
          </p:nvSpPr>
          <p:spPr bwMode="auto">
            <a:xfrm>
              <a:off x="2442" y="2150"/>
              <a:ext cx="507" cy="548"/>
            </a:xfrm>
            <a:custGeom>
              <a:avLst/>
              <a:gdLst/>
              <a:ahLst/>
              <a:cxnLst>
                <a:cxn ang="0">
                  <a:pos x="446" y="14"/>
                </a:cxn>
                <a:cxn ang="0">
                  <a:pos x="453" y="23"/>
                </a:cxn>
                <a:cxn ang="0">
                  <a:pos x="467" y="26"/>
                </a:cxn>
                <a:cxn ang="0">
                  <a:pos x="462" y="16"/>
                </a:cxn>
                <a:cxn ang="0">
                  <a:pos x="450" y="7"/>
                </a:cxn>
                <a:cxn ang="0">
                  <a:pos x="446" y="4"/>
                </a:cxn>
                <a:cxn ang="0">
                  <a:pos x="455" y="0"/>
                </a:cxn>
                <a:cxn ang="0">
                  <a:pos x="479" y="14"/>
                </a:cxn>
                <a:cxn ang="0">
                  <a:pos x="493" y="30"/>
                </a:cxn>
                <a:cxn ang="0">
                  <a:pos x="490" y="44"/>
                </a:cxn>
                <a:cxn ang="0">
                  <a:pos x="497" y="44"/>
                </a:cxn>
                <a:cxn ang="0">
                  <a:pos x="504" y="54"/>
                </a:cxn>
                <a:cxn ang="0">
                  <a:pos x="502" y="72"/>
                </a:cxn>
                <a:cxn ang="0">
                  <a:pos x="502" y="82"/>
                </a:cxn>
                <a:cxn ang="0">
                  <a:pos x="502" y="89"/>
                </a:cxn>
                <a:cxn ang="0">
                  <a:pos x="502" y="98"/>
                </a:cxn>
                <a:cxn ang="0">
                  <a:pos x="500" y="117"/>
                </a:cxn>
                <a:cxn ang="0">
                  <a:pos x="490" y="105"/>
                </a:cxn>
                <a:cxn ang="0">
                  <a:pos x="486" y="79"/>
                </a:cxn>
                <a:cxn ang="0">
                  <a:pos x="474" y="51"/>
                </a:cxn>
                <a:cxn ang="0">
                  <a:pos x="460" y="37"/>
                </a:cxn>
                <a:cxn ang="0">
                  <a:pos x="453" y="23"/>
                </a:cxn>
                <a:cxn ang="0">
                  <a:pos x="448" y="23"/>
                </a:cxn>
                <a:cxn ang="0">
                  <a:pos x="439" y="28"/>
                </a:cxn>
                <a:cxn ang="0">
                  <a:pos x="415" y="21"/>
                </a:cxn>
                <a:cxn ang="0">
                  <a:pos x="361" y="54"/>
                </a:cxn>
                <a:cxn ang="0">
                  <a:pos x="305" y="110"/>
                </a:cxn>
                <a:cxn ang="0">
                  <a:pos x="232" y="192"/>
                </a:cxn>
                <a:cxn ang="0">
                  <a:pos x="202" y="222"/>
                </a:cxn>
                <a:cxn ang="0">
                  <a:pos x="193" y="234"/>
                </a:cxn>
                <a:cxn ang="0">
                  <a:pos x="190" y="241"/>
                </a:cxn>
                <a:cxn ang="0">
                  <a:pos x="181" y="255"/>
                </a:cxn>
                <a:cxn ang="0">
                  <a:pos x="164" y="274"/>
                </a:cxn>
                <a:cxn ang="0">
                  <a:pos x="143" y="309"/>
                </a:cxn>
                <a:cxn ang="0">
                  <a:pos x="134" y="321"/>
                </a:cxn>
                <a:cxn ang="0">
                  <a:pos x="134" y="321"/>
                </a:cxn>
                <a:cxn ang="0">
                  <a:pos x="132" y="319"/>
                </a:cxn>
                <a:cxn ang="0">
                  <a:pos x="134" y="307"/>
                </a:cxn>
                <a:cxn ang="0">
                  <a:pos x="125" y="312"/>
                </a:cxn>
                <a:cxn ang="0">
                  <a:pos x="120" y="323"/>
                </a:cxn>
                <a:cxn ang="0">
                  <a:pos x="125" y="326"/>
                </a:cxn>
                <a:cxn ang="0">
                  <a:pos x="113" y="368"/>
                </a:cxn>
                <a:cxn ang="0">
                  <a:pos x="82" y="433"/>
                </a:cxn>
                <a:cxn ang="0">
                  <a:pos x="57" y="506"/>
                </a:cxn>
                <a:cxn ang="0">
                  <a:pos x="38" y="544"/>
                </a:cxn>
                <a:cxn ang="0">
                  <a:pos x="31" y="537"/>
                </a:cxn>
                <a:cxn ang="0">
                  <a:pos x="17" y="532"/>
                </a:cxn>
                <a:cxn ang="0">
                  <a:pos x="5" y="537"/>
                </a:cxn>
                <a:cxn ang="0">
                  <a:pos x="7" y="508"/>
                </a:cxn>
                <a:cxn ang="0">
                  <a:pos x="33" y="440"/>
                </a:cxn>
                <a:cxn ang="0">
                  <a:pos x="71" y="356"/>
                </a:cxn>
                <a:cxn ang="0">
                  <a:pos x="127" y="262"/>
                </a:cxn>
                <a:cxn ang="0">
                  <a:pos x="209" y="147"/>
                </a:cxn>
                <a:cxn ang="0">
                  <a:pos x="261" y="91"/>
                </a:cxn>
                <a:cxn ang="0">
                  <a:pos x="282" y="72"/>
                </a:cxn>
                <a:cxn ang="0">
                  <a:pos x="303" y="56"/>
                </a:cxn>
                <a:cxn ang="0">
                  <a:pos x="345" y="30"/>
                </a:cxn>
                <a:cxn ang="0">
                  <a:pos x="415" y="2"/>
                </a:cxn>
                <a:cxn ang="0">
                  <a:pos x="434" y="4"/>
                </a:cxn>
                <a:cxn ang="0">
                  <a:pos x="439" y="7"/>
                </a:cxn>
              </a:cxnLst>
              <a:rect l="0" t="0" r="r" b="b"/>
              <a:pathLst>
                <a:path w="507" h="548">
                  <a:moveTo>
                    <a:pt x="439" y="7"/>
                  </a:moveTo>
                  <a:lnTo>
                    <a:pt x="441" y="9"/>
                  </a:lnTo>
                  <a:lnTo>
                    <a:pt x="443" y="12"/>
                  </a:lnTo>
                  <a:lnTo>
                    <a:pt x="443" y="14"/>
                  </a:lnTo>
                  <a:lnTo>
                    <a:pt x="446" y="14"/>
                  </a:lnTo>
                  <a:lnTo>
                    <a:pt x="448" y="16"/>
                  </a:lnTo>
                  <a:lnTo>
                    <a:pt x="448" y="19"/>
                  </a:lnTo>
                  <a:lnTo>
                    <a:pt x="450" y="21"/>
                  </a:lnTo>
                  <a:lnTo>
                    <a:pt x="450" y="23"/>
                  </a:lnTo>
                  <a:lnTo>
                    <a:pt x="453" y="23"/>
                  </a:lnTo>
                  <a:lnTo>
                    <a:pt x="455" y="26"/>
                  </a:lnTo>
                  <a:lnTo>
                    <a:pt x="457" y="26"/>
                  </a:lnTo>
                  <a:lnTo>
                    <a:pt x="460" y="26"/>
                  </a:lnTo>
                  <a:lnTo>
                    <a:pt x="462" y="26"/>
                  </a:lnTo>
                  <a:lnTo>
                    <a:pt x="467" y="26"/>
                  </a:lnTo>
                  <a:lnTo>
                    <a:pt x="469" y="26"/>
                  </a:lnTo>
                  <a:lnTo>
                    <a:pt x="471" y="23"/>
                  </a:lnTo>
                  <a:lnTo>
                    <a:pt x="469" y="21"/>
                  </a:lnTo>
                  <a:lnTo>
                    <a:pt x="467" y="19"/>
                  </a:lnTo>
                  <a:lnTo>
                    <a:pt x="462" y="16"/>
                  </a:lnTo>
                  <a:lnTo>
                    <a:pt x="460" y="16"/>
                  </a:lnTo>
                  <a:lnTo>
                    <a:pt x="457" y="16"/>
                  </a:lnTo>
                  <a:lnTo>
                    <a:pt x="453" y="14"/>
                  </a:lnTo>
                  <a:lnTo>
                    <a:pt x="450" y="12"/>
                  </a:lnTo>
                  <a:lnTo>
                    <a:pt x="450" y="7"/>
                  </a:lnTo>
                  <a:lnTo>
                    <a:pt x="450" y="7"/>
                  </a:lnTo>
                  <a:lnTo>
                    <a:pt x="448" y="7"/>
                  </a:lnTo>
                  <a:lnTo>
                    <a:pt x="448" y="7"/>
                  </a:lnTo>
                  <a:lnTo>
                    <a:pt x="448" y="4"/>
                  </a:lnTo>
                  <a:lnTo>
                    <a:pt x="446" y="4"/>
                  </a:lnTo>
                  <a:lnTo>
                    <a:pt x="446" y="2"/>
                  </a:lnTo>
                  <a:lnTo>
                    <a:pt x="446" y="2"/>
                  </a:lnTo>
                  <a:lnTo>
                    <a:pt x="446" y="0"/>
                  </a:lnTo>
                  <a:lnTo>
                    <a:pt x="450" y="0"/>
                  </a:lnTo>
                  <a:lnTo>
                    <a:pt x="455" y="0"/>
                  </a:lnTo>
                  <a:lnTo>
                    <a:pt x="460" y="2"/>
                  </a:lnTo>
                  <a:lnTo>
                    <a:pt x="464" y="4"/>
                  </a:lnTo>
                  <a:lnTo>
                    <a:pt x="469" y="7"/>
                  </a:lnTo>
                  <a:lnTo>
                    <a:pt x="474" y="9"/>
                  </a:lnTo>
                  <a:lnTo>
                    <a:pt x="479" y="14"/>
                  </a:lnTo>
                  <a:lnTo>
                    <a:pt x="483" y="16"/>
                  </a:lnTo>
                  <a:lnTo>
                    <a:pt x="486" y="19"/>
                  </a:lnTo>
                  <a:lnTo>
                    <a:pt x="488" y="23"/>
                  </a:lnTo>
                  <a:lnTo>
                    <a:pt x="490" y="26"/>
                  </a:lnTo>
                  <a:lnTo>
                    <a:pt x="493" y="30"/>
                  </a:lnTo>
                  <a:lnTo>
                    <a:pt x="495" y="33"/>
                  </a:lnTo>
                  <a:lnTo>
                    <a:pt x="495" y="35"/>
                  </a:lnTo>
                  <a:lnTo>
                    <a:pt x="493" y="40"/>
                  </a:lnTo>
                  <a:lnTo>
                    <a:pt x="488" y="42"/>
                  </a:lnTo>
                  <a:lnTo>
                    <a:pt x="490" y="44"/>
                  </a:lnTo>
                  <a:lnTo>
                    <a:pt x="490" y="44"/>
                  </a:lnTo>
                  <a:lnTo>
                    <a:pt x="493" y="47"/>
                  </a:lnTo>
                  <a:lnTo>
                    <a:pt x="495" y="47"/>
                  </a:lnTo>
                  <a:lnTo>
                    <a:pt x="495" y="47"/>
                  </a:lnTo>
                  <a:lnTo>
                    <a:pt x="497" y="44"/>
                  </a:lnTo>
                  <a:lnTo>
                    <a:pt x="500" y="44"/>
                  </a:lnTo>
                  <a:lnTo>
                    <a:pt x="500" y="42"/>
                  </a:lnTo>
                  <a:lnTo>
                    <a:pt x="500" y="47"/>
                  </a:lnTo>
                  <a:lnTo>
                    <a:pt x="502" y="49"/>
                  </a:lnTo>
                  <a:lnTo>
                    <a:pt x="504" y="54"/>
                  </a:lnTo>
                  <a:lnTo>
                    <a:pt x="504" y="58"/>
                  </a:lnTo>
                  <a:lnTo>
                    <a:pt x="507" y="63"/>
                  </a:lnTo>
                  <a:lnTo>
                    <a:pt x="507" y="65"/>
                  </a:lnTo>
                  <a:lnTo>
                    <a:pt x="504" y="70"/>
                  </a:lnTo>
                  <a:lnTo>
                    <a:pt x="502" y="72"/>
                  </a:lnTo>
                  <a:lnTo>
                    <a:pt x="502" y="75"/>
                  </a:lnTo>
                  <a:lnTo>
                    <a:pt x="502" y="77"/>
                  </a:lnTo>
                  <a:lnTo>
                    <a:pt x="502" y="79"/>
                  </a:lnTo>
                  <a:lnTo>
                    <a:pt x="502" y="79"/>
                  </a:lnTo>
                  <a:lnTo>
                    <a:pt x="502" y="82"/>
                  </a:lnTo>
                  <a:lnTo>
                    <a:pt x="502" y="84"/>
                  </a:lnTo>
                  <a:lnTo>
                    <a:pt x="502" y="87"/>
                  </a:lnTo>
                  <a:lnTo>
                    <a:pt x="504" y="87"/>
                  </a:lnTo>
                  <a:lnTo>
                    <a:pt x="502" y="89"/>
                  </a:lnTo>
                  <a:lnTo>
                    <a:pt x="502" y="89"/>
                  </a:lnTo>
                  <a:lnTo>
                    <a:pt x="502" y="91"/>
                  </a:lnTo>
                  <a:lnTo>
                    <a:pt x="502" y="94"/>
                  </a:lnTo>
                  <a:lnTo>
                    <a:pt x="502" y="96"/>
                  </a:lnTo>
                  <a:lnTo>
                    <a:pt x="502" y="96"/>
                  </a:lnTo>
                  <a:lnTo>
                    <a:pt x="502" y="98"/>
                  </a:lnTo>
                  <a:lnTo>
                    <a:pt x="502" y="101"/>
                  </a:lnTo>
                  <a:lnTo>
                    <a:pt x="502" y="101"/>
                  </a:lnTo>
                  <a:lnTo>
                    <a:pt x="504" y="103"/>
                  </a:lnTo>
                  <a:lnTo>
                    <a:pt x="502" y="103"/>
                  </a:lnTo>
                  <a:lnTo>
                    <a:pt x="500" y="117"/>
                  </a:lnTo>
                  <a:lnTo>
                    <a:pt x="500" y="117"/>
                  </a:lnTo>
                  <a:lnTo>
                    <a:pt x="495" y="117"/>
                  </a:lnTo>
                  <a:lnTo>
                    <a:pt x="490" y="115"/>
                  </a:lnTo>
                  <a:lnTo>
                    <a:pt x="490" y="110"/>
                  </a:lnTo>
                  <a:lnTo>
                    <a:pt x="490" y="105"/>
                  </a:lnTo>
                  <a:lnTo>
                    <a:pt x="490" y="101"/>
                  </a:lnTo>
                  <a:lnTo>
                    <a:pt x="488" y="94"/>
                  </a:lnTo>
                  <a:lnTo>
                    <a:pt x="488" y="89"/>
                  </a:lnTo>
                  <a:lnTo>
                    <a:pt x="486" y="84"/>
                  </a:lnTo>
                  <a:lnTo>
                    <a:pt x="486" y="79"/>
                  </a:lnTo>
                  <a:lnTo>
                    <a:pt x="483" y="72"/>
                  </a:lnTo>
                  <a:lnTo>
                    <a:pt x="481" y="68"/>
                  </a:lnTo>
                  <a:lnTo>
                    <a:pt x="481" y="63"/>
                  </a:lnTo>
                  <a:lnTo>
                    <a:pt x="479" y="56"/>
                  </a:lnTo>
                  <a:lnTo>
                    <a:pt x="474" y="51"/>
                  </a:lnTo>
                  <a:lnTo>
                    <a:pt x="471" y="49"/>
                  </a:lnTo>
                  <a:lnTo>
                    <a:pt x="467" y="44"/>
                  </a:lnTo>
                  <a:lnTo>
                    <a:pt x="467" y="42"/>
                  </a:lnTo>
                  <a:lnTo>
                    <a:pt x="464" y="37"/>
                  </a:lnTo>
                  <a:lnTo>
                    <a:pt x="460" y="37"/>
                  </a:lnTo>
                  <a:lnTo>
                    <a:pt x="457" y="35"/>
                  </a:lnTo>
                  <a:lnTo>
                    <a:pt x="453" y="33"/>
                  </a:lnTo>
                  <a:lnTo>
                    <a:pt x="450" y="30"/>
                  </a:lnTo>
                  <a:lnTo>
                    <a:pt x="450" y="28"/>
                  </a:lnTo>
                  <a:lnTo>
                    <a:pt x="453" y="23"/>
                  </a:lnTo>
                  <a:lnTo>
                    <a:pt x="450" y="23"/>
                  </a:lnTo>
                  <a:lnTo>
                    <a:pt x="450" y="23"/>
                  </a:lnTo>
                  <a:lnTo>
                    <a:pt x="450" y="23"/>
                  </a:lnTo>
                  <a:lnTo>
                    <a:pt x="450" y="23"/>
                  </a:lnTo>
                  <a:lnTo>
                    <a:pt x="448" y="23"/>
                  </a:lnTo>
                  <a:lnTo>
                    <a:pt x="448" y="23"/>
                  </a:lnTo>
                  <a:lnTo>
                    <a:pt x="446" y="23"/>
                  </a:lnTo>
                  <a:lnTo>
                    <a:pt x="446" y="21"/>
                  </a:lnTo>
                  <a:lnTo>
                    <a:pt x="443" y="26"/>
                  </a:lnTo>
                  <a:lnTo>
                    <a:pt x="439" y="28"/>
                  </a:lnTo>
                  <a:lnTo>
                    <a:pt x="434" y="28"/>
                  </a:lnTo>
                  <a:lnTo>
                    <a:pt x="429" y="26"/>
                  </a:lnTo>
                  <a:lnTo>
                    <a:pt x="425" y="23"/>
                  </a:lnTo>
                  <a:lnTo>
                    <a:pt x="420" y="21"/>
                  </a:lnTo>
                  <a:lnTo>
                    <a:pt x="415" y="21"/>
                  </a:lnTo>
                  <a:lnTo>
                    <a:pt x="411" y="23"/>
                  </a:lnTo>
                  <a:lnTo>
                    <a:pt x="396" y="28"/>
                  </a:lnTo>
                  <a:lnTo>
                    <a:pt x="385" y="35"/>
                  </a:lnTo>
                  <a:lnTo>
                    <a:pt x="373" y="44"/>
                  </a:lnTo>
                  <a:lnTo>
                    <a:pt x="361" y="54"/>
                  </a:lnTo>
                  <a:lnTo>
                    <a:pt x="352" y="63"/>
                  </a:lnTo>
                  <a:lnTo>
                    <a:pt x="340" y="75"/>
                  </a:lnTo>
                  <a:lnTo>
                    <a:pt x="331" y="87"/>
                  </a:lnTo>
                  <a:lnTo>
                    <a:pt x="319" y="96"/>
                  </a:lnTo>
                  <a:lnTo>
                    <a:pt x="305" y="110"/>
                  </a:lnTo>
                  <a:lnTo>
                    <a:pt x="289" y="126"/>
                  </a:lnTo>
                  <a:lnTo>
                    <a:pt x="275" y="143"/>
                  </a:lnTo>
                  <a:lnTo>
                    <a:pt x="263" y="159"/>
                  </a:lnTo>
                  <a:lnTo>
                    <a:pt x="249" y="176"/>
                  </a:lnTo>
                  <a:lnTo>
                    <a:pt x="232" y="192"/>
                  </a:lnTo>
                  <a:lnTo>
                    <a:pt x="218" y="208"/>
                  </a:lnTo>
                  <a:lnTo>
                    <a:pt x="202" y="225"/>
                  </a:lnTo>
                  <a:lnTo>
                    <a:pt x="202" y="225"/>
                  </a:lnTo>
                  <a:lnTo>
                    <a:pt x="202" y="222"/>
                  </a:lnTo>
                  <a:lnTo>
                    <a:pt x="202" y="222"/>
                  </a:lnTo>
                  <a:lnTo>
                    <a:pt x="200" y="225"/>
                  </a:lnTo>
                  <a:lnTo>
                    <a:pt x="197" y="227"/>
                  </a:lnTo>
                  <a:lnTo>
                    <a:pt x="197" y="229"/>
                  </a:lnTo>
                  <a:lnTo>
                    <a:pt x="195" y="232"/>
                  </a:lnTo>
                  <a:lnTo>
                    <a:pt x="193" y="234"/>
                  </a:lnTo>
                  <a:lnTo>
                    <a:pt x="193" y="237"/>
                  </a:lnTo>
                  <a:lnTo>
                    <a:pt x="190" y="239"/>
                  </a:lnTo>
                  <a:lnTo>
                    <a:pt x="190" y="241"/>
                  </a:lnTo>
                  <a:lnTo>
                    <a:pt x="190" y="241"/>
                  </a:lnTo>
                  <a:lnTo>
                    <a:pt x="190" y="241"/>
                  </a:lnTo>
                  <a:lnTo>
                    <a:pt x="190" y="241"/>
                  </a:lnTo>
                  <a:lnTo>
                    <a:pt x="188" y="244"/>
                  </a:lnTo>
                  <a:lnTo>
                    <a:pt x="186" y="248"/>
                  </a:lnTo>
                  <a:lnTo>
                    <a:pt x="183" y="253"/>
                  </a:lnTo>
                  <a:lnTo>
                    <a:pt x="181" y="255"/>
                  </a:lnTo>
                  <a:lnTo>
                    <a:pt x="176" y="260"/>
                  </a:lnTo>
                  <a:lnTo>
                    <a:pt x="174" y="262"/>
                  </a:lnTo>
                  <a:lnTo>
                    <a:pt x="172" y="265"/>
                  </a:lnTo>
                  <a:lnTo>
                    <a:pt x="169" y="267"/>
                  </a:lnTo>
                  <a:lnTo>
                    <a:pt x="164" y="274"/>
                  </a:lnTo>
                  <a:lnTo>
                    <a:pt x="160" y="281"/>
                  </a:lnTo>
                  <a:lnTo>
                    <a:pt x="155" y="288"/>
                  </a:lnTo>
                  <a:lnTo>
                    <a:pt x="153" y="295"/>
                  </a:lnTo>
                  <a:lnTo>
                    <a:pt x="148" y="302"/>
                  </a:lnTo>
                  <a:lnTo>
                    <a:pt x="143" y="309"/>
                  </a:lnTo>
                  <a:lnTo>
                    <a:pt x="139" y="316"/>
                  </a:lnTo>
                  <a:lnTo>
                    <a:pt x="134" y="323"/>
                  </a:lnTo>
                  <a:lnTo>
                    <a:pt x="134" y="321"/>
                  </a:lnTo>
                  <a:lnTo>
                    <a:pt x="134" y="321"/>
                  </a:lnTo>
                  <a:lnTo>
                    <a:pt x="134" y="321"/>
                  </a:lnTo>
                  <a:lnTo>
                    <a:pt x="134" y="321"/>
                  </a:lnTo>
                  <a:lnTo>
                    <a:pt x="134" y="321"/>
                  </a:lnTo>
                  <a:lnTo>
                    <a:pt x="134" y="321"/>
                  </a:lnTo>
                  <a:lnTo>
                    <a:pt x="134" y="321"/>
                  </a:lnTo>
                  <a:lnTo>
                    <a:pt x="134" y="321"/>
                  </a:lnTo>
                  <a:lnTo>
                    <a:pt x="134" y="321"/>
                  </a:lnTo>
                  <a:lnTo>
                    <a:pt x="132" y="323"/>
                  </a:lnTo>
                  <a:lnTo>
                    <a:pt x="132" y="323"/>
                  </a:lnTo>
                  <a:lnTo>
                    <a:pt x="132" y="321"/>
                  </a:lnTo>
                  <a:lnTo>
                    <a:pt x="132" y="319"/>
                  </a:lnTo>
                  <a:lnTo>
                    <a:pt x="134" y="316"/>
                  </a:lnTo>
                  <a:lnTo>
                    <a:pt x="134" y="314"/>
                  </a:lnTo>
                  <a:lnTo>
                    <a:pt x="136" y="312"/>
                  </a:lnTo>
                  <a:lnTo>
                    <a:pt x="136" y="309"/>
                  </a:lnTo>
                  <a:lnTo>
                    <a:pt x="134" y="307"/>
                  </a:lnTo>
                  <a:lnTo>
                    <a:pt x="132" y="304"/>
                  </a:lnTo>
                  <a:lnTo>
                    <a:pt x="129" y="307"/>
                  </a:lnTo>
                  <a:lnTo>
                    <a:pt x="127" y="307"/>
                  </a:lnTo>
                  <a:lnTo>
                    <a:pt x="125" y="309"/>
                  </a:lnTo>
                  <a:lnTo>
                    <a:pt x="125" y="312"/>
                  </a:lnTo>
                  <a:lnTo>
                    <a:pt x="122" y="314"/>
                  </a:lnTo>
                  <a:lnTo>
                    <a:pt x="120" y="316"/>
                  </a:lnTo>
                  <a:lnTo>
                    <a:pt x="120" y="321"/>
                  </a:lnTo>
                  <a:lnTo>
                    <a:pt x="118" y="323"/>
                  </a:lnTo>
                  <a:lnTo>
                    <a:pt x="120" y="323"/>
                  </a:lnTo>
                  <a:lnTo>
                    <a:pt x="120" y="323"/>
                  </a:lnTo>
                  <a:lnTo>
                    <a:pt x="122" y="326"/>
                  </a:lnTo>
                  <a:lnTo>
                    <a:pt x="122" y="326"/>
                  </a:lnTo>
                  <a:lnTo>
                    <a:pt x="125" y="326"/>
                  </a:lnTo>
                  <a:lnTo>
                    <a:pt x="125" y="326"/>
                  </a:lnTo>
                  <a:lnTo>
                    <a:pt x="125" y="326"/>
                  </a:lnTo>
                  <a:lnTo>
                    <a:pt x="127" y="328"/>
                  </a:lnTo>
                  <a:lnTo>
                    <a:pt x="122" y="342"/>
                  </a:lnTo>
                  <a:lnTo>
                    <a:pt x="118" y="356"/>
                  </a:lnTo>
                  <a:lnTo>
                    <a:pt x="113" y="368"/>
                  </a:lnTo>
                  <a:lnTo>
                    <a:pt x="106" y="382"/>
                  </a:lnTo>
                  <a:lnTo>
                    <a:pt x="99" y="394"/>
                  </a:lnTo>
                  <a:lnTo>
                    <a:pt x="94" y="408"/>
                  </a:lnTo>
                  <a:lnTo>
                    <a:pt x="87" y="419"/>
                  </a:lnTo>
                  <a:lnTo>
                    <a:pt x="82" y="433"/>
                  </a:lnTo>
                  <a:lnTo>
                    <a:pt x="78" y="447"/>
                  </a:lnTo>
                  <a:lnTo>
                    <a:pt x="73" y="462"/>
                  </a:lnTo>
                  <a:lnTo>
                    <a:pt x="66" y="476"/>
                  </a:lnTo>
                  <a:lnTo>
                    <a:pt x="61" y="492"/>
                  </a:lnTo>
                  <a:lnTo>
                    <a:pt x="57" y="506"/>
                  </a:lnTo>
                  <a:lnTo>
                    <a:pt x="52" y="520"/>
                  </a:lnTo>
                  <a:lnTo>
                    <a:pt x="47" y="534"/>
                  </a:lnTo>
                  <a:lnTo>
                    <a:pt x="43" y="548"/>
                  </a:lnTo>
                  <a:lnTo>
                    <a:pt x="43" y="548"/>
                  </a:lnTo>
                  <a:lnTo>
                    <a:pt x="38" y="544"/>
                  </a:lnTo>
                  <a:lnTo>
                    <a:pt x="33" y="548"/>
                  </a:lnTo>
                  <a:lnTo>
                    <a:pt x="33" y="548"/>
                  </a:lnTo>
                  <a:lnTo>
                    <a:pt x="33" y="544"/>
                  </a:lnTo>
                  <a:lnTo>
                    <a:pt x="31" y="541"/>
                  </a:lnTo>
                  <a:lnTo>
                    <a:pt x="31" y="537"/>
                  </a:lnTo>
                  <a:lnTo>
                    <a:pt x="29" y="534"/>
                  </a:lnTo>
                  <a:lnTo>
                    <a:pt x="26" y="532"/>
                  </a:lnTo>
                  <a:lnTo>
                    <a:pt x="24" y="532"/>
                  </a:lnTo>
                  <a:lnTo>
                    <a:pt x="19" y="532"/>
                  </a:lnTo>
                  <a:lnTo>
                    <a:pt x="17" y="532"/>
                  </a:lnTo>
                  <a:lnTo>
                    <a:pt x="14" y="534"/>
                  </a:lnTo>
                  <a:lnTo>
                    <a:pt x="12" y="534"/>
                  </a:lnTo>
                  <a:lnTo>
                    <a:pt x="10" y="534"/>
                  </a:lnTo>
                  <a:lnTo>
                    <a:pt x="7" y="537"/>
                  </a:lnTo>
                  <a:lnTo>
                    <a:pt x="5" y="537"/>
                  </a:lnTo>
                  <a:lnTo>
                    <a:pt x="5" y="537"/>
                  </a:lnTo>
                  <a:lnTo>
                    <a:pt x="3" y="537"/>
                  </a:lnTo>
                  <a:lnTo>
                    <a:pt x="0" y="537"/>
                  </a:lnTo>
                  <a:lnTo>
                    <a:pt x="3" y="522"/>
                  </a:lnTo>
                  <a:lnTo>
                    <a:pt x="7" y="508"/>
                  </a:lnTo>
                  <a:lnTo>
                    <a:pt x="12" y="494"/>
                  </a:lnTo>
                  <a:lnTo>
                    <a:pt x="17" y="480"/>
                  </a:lnTo>
                  <a:lnTo>
                    <a:pt x="22" y="466"/>
                  </a:lnTo>
                  <a:lnTo>
                    <a:pt x="29" y="452"/>
                  </a:lnTo>
                  <a:lnTo>
                    <a:pt x="33" y="440"/>
                  </a:lnTo>
                  <a:lnTo>
                    <a:pt x="40" y="426"/>
                  </a:lnTo>
                  <a:lnTo>
                    <a:pt x="45" y="408"/>
                  </a:lnTo>
                  <a:lnTo>
                    <a:pt x="52" y="389"/>
                  </a:lnTo>
                  <a:lnTo>
                    <a:pt x="61" y="372"/>
                  </a:lnTo>
                  <a:lnTo>
                    <a:pt x="71" y="356"/>
                  </a:lnTo>
                  <a:lnTo>
                    <a:pt x="82" y="340"/>
                  </a:lnTo>
                  <a:lnTo>
                    <a:pt x="92" y="323"/>
                  </a:lnTo>
                  <a:lnTo>
                    <a:pt x="101" y="304"/>
                  </a:lnTo>
                  <a:lnTo>
                    <a:pt x="111" y="288"/>
                  </a:lnTo>
                  <a:lnTo>
                    <a:pt x="127" y="262"/>
                  </a:lnTo>
                  <a:lnTo>
                    <a:pt x="141" y="239"/>
                  </a:lnTo>
                  <a:lnTo>
                    <a:pt x="157" y="215"/>
                  </a:lnTo>
                  <a:lnTo>
                    <a:pt x="174" y="192"/>
                  </a:lnTo>
                  <a:lnTo>
                    <a:pt x="193" y="169"/>
                  </a:lnTo>
                  <a:lnTo>
                    <a:pt x="209" y="147"/>
                  </a:lnTo>
                  <a:lnTo>
                    <a:pt x="230" y="124"/>
                  </a:lnTo>
                  <a:lnTo>
                    <a:pt x="249" y="103"/>
                  </a:lnTo>
                  <a:lnTo>
                    <a:pt x="254" y="98"/>
                  </a:lnTo>
                  <a:lnTo>
                    <a:pt x="258" y="96"/>
                  </a:lnTo>
                  <a:lnTo>
                    <a:pt x="261" y="91"/>
                  </a:lnTo>
                  <a:lnTo>
                    <a:pt x="265" y="89"/>
                  </a:lnTo>
                  <a:lnTo>
                    <a:pt x="270" y="84"/>
                  </a:lnTo>
                  <a:lnTo>
                    <a:pt x="275" y="79"/>
                  </a:lnTo>
                  <a:lnTo>
                    <a:pt x="277" y="75"/>
                  </a:lnTo>
                  <a:lnTo>
                    <a:pt x="282" y="72"/>
                  </a:lnTo>
                  <a:lnTo>
                    <a:pt x="286" y="70"/>
                  </a:lnTo>
                  <a:lnTo>
                    <a:pt x="291" y="65"/>
                  </a:lnTo>
                  <a:lnTo>
                    <a:pt x="296" y="63"/>
                  </a:lnTo>
                  <a:lnTo>
                    <a:pt x="298" y="58"/>
                  </a:lnTo>
                  <a:lnTo>
                    <a:pt x="303" y="56"/>
                  </a:lnTo>
                  <a:lnTo>
                    <a:pt x="307" y="51"/>
                  </a:lnTo>
                  <a:lnTo>
                    <a:pt x="312" y="49"/>
                  </a:lnTo>
                  <a:lnTo>
                    <a:pt x="317" y="47"/>
                  </a:lnTo>
                  <a:lnTo>
                    <a:pt x="331" y="40"/>
                  </a:lnTo>
                  <a:lnTo>
                    <a:pt x="345" y="30"/>
                  </a:lnTo>
                  <a:lnTo>
                    <a:pt x="359" y="26"/>
                  </a:lnTo>
                  <a:lnTo>
                    <a:pt x="373" y="19"/>
                  </a:lnTo>
                  <a:lnTo>
                    <a:pt x="387" y="12"/>
                  </a:lnTo>
                  <a:lnTo>
                    <a:pt x="401" y="7"/>
                  </a:lnTo>
                  <a:lnTo>
                    <a:pt x="415" y="2"/>
                  </a:lnTo>
                  <a:lnTo>
                    <a:pt x="432" y="0"/>
                  </a:lnTo>
                  <a:lnTo>
                    <a:pt x="432" y="2"/>
                  </a:lnTo>
                  <a:lnTo>
                    <a:pt x="432" y="2"/>
                  </a:lnTo>
                  <a:lnTo>
                    <a:pt x="434" y="4"/>
                  </a:lnTo>
                  <a:lnTo>
                    <a:pt x="434" y="4"/>
                  </a:lnTo>
                  <a:lnTo>
                    <a:pt x="434" y="7"/>
                  </a:lnTo>
                  <a:lnTo>
                    <a:pt x="436" y="7"/>
                  </a:lnTo>
                  <a:lnTo>
                    <a:pt x="439" y="7"/>
                  </a:lnTo>
                  <a:lnTo>
                    <a:pt x="439" y="7"/>
                  </a:lnTo>
                  <a:lnTo>
                    <a:pt x="439" y="7"/>
                  </a:lnTo>
                  <a:lnTo>
                    <a:pt x="439" y="7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230" name="Freeform 126"/>
            <p:cNvSpPr>
              <a:spLocks/>
            </p:cNvSpPr>
            <p:nvPr/>
          </p:nvSpPr>
          <p:spPr bwMode="auto">
            <a:xfrm>
              <a:off x="3096" y="2157"/>
              <a:ext cx="38" cy="26"/>
            </a:xfrm>
            <a:custGeom>
              <a:avLst/>
              <a:gdLst/>
              <a:ahLst/>
              <a:cxnLst>
                <a:cxn ang="0">
                  <a:pos x="38" y="14"/>
                </a:cxn>
                <a:cxn ang="0">
                  <a:pos x="38" y="16"/>
                </a:cxn>
                <a:cxn ang="0">
                  <a:pos x="35" y="19"/>
                </a:cxn>
                <a:cxn ang="0">
                  <a:pos x="33" y="21"/>
                </a:cxn>
                <a:cxn ang="0">
                  <a:pos x="33" y="23"/>
                </a:cxn>
                <a:cxn ang="0">
                  <a:pos x="31" y="23"/>
                </a:cxn>
                <a:cxn ang="0">
                  <a:pos x="28" y="26"/>
                </a:cxn>
                <a:cxn ang="0">
                  <a:pos x="26" y="23"/>
                </a:cxn>
                <a:cxn ang="0">
                  <a:pos x="24" y="23"/>
                </a:cxn>
                <a:cxn ang="0">
                  <a:pos x="19" y="21"/>
                </a:cxn>
                <a:cxn ang="0">
                  <a:pos x="17" y="21"/>
                </a:cxn>
                <a:cxn ang="0">
                  <a:pos x="14" y="19"/>
                </a:cxn>
                <a:cxn ang="0">
                  <a:pos x="12" y="16"/>
                </a:cxn>
                <a:cxn ang="0">
                  <a:pos x="10" y="16"/>
                </a:cxn>
                <a:cxn ang="0">
                  <a:pos x="7" y="14"/>
                </a:cxn>
                <a:cxn ang="0">
                  <a:pos x="3" y="12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7" y="2"/>
                </a:cxn>
                <a:cxn ang="0">
                  <a:pos x="19" y="2"/>
                </a:cxn>
                <a:cxn ang="0">
                  <a:pos x="21" y="5"/>
                </a:cxn>
                <a:cxn ang="0">
                  <a:pos x="24" y="7"/>
                </a:cxn>
                <a:cxn ang="0">
                  <a:pos x="28" y="7"/>
                </a:cxn>
                <a:cxn ang="0">
                  <a:pos x="31" y="9"/>
                </a:cxn>
                <a:cxn ang="0">
                  <a:pos x="33" y="9"/>
                </a:cxn>
                <a:cxn ang="0">
                  <a:pos x="35" y="12"/>
                </a:cxn>
                <a:cxn ang="0">
                  <a:pos x="38" y="14"/>
                </a:cxn>
              </a:cxnLst>
              <a:rect l="0" t="0" r="r" b="b"/>
              <a:pathLst>
                <a:path w="38" h="26">
                  <a:moveTo>
                    <a:pt x="38" y="14"/>
                  </a:moveTo>
                  <a:lnTo>
                    <a:pt x="38" y="16"/>
                  </a:lnTo>
                  <a:lnTo>
                    <a:pt x="35" y="19"/>
                  </a:lnTo>
                  <a:lnTo>
                    <a:pt x="33" y="21"/>
                  </a:lnTo>
                  <a:lnTo>
                    <a:pt x="33" y="23"/>
                  </a:lnTo>
                  <a:lnTo>
                    <a:pt x="31" y="23"/>
                  </a:lnTo>
                  <a:lnTo>
                    <a:pt x="28" y="26"/>
                  </a:lnTo>
                  <a:lnTo>
                    <a:pt x="26" y="23"/>
                  </a:lnTo>
                  <a:lnTo>
                    <a:pt x="24" y="23"/>
                  </a:lnTo>
                  <a:lnTo>
                    <a:pt x="19" y="21"/>
                  </a:lnTo>
                  <a:lnTo>
                    <a:pt x="17" y="21"/>
                  </a:lnTo>
                  <a:lnTo>
                    <a:pt x="14" y="19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7" y="14"/>
                  </a:lnTo>
                  <a:lnTo>
                    <a:pt x="3" y="12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21" y="5"/>
                  </a:lnTo>
                  <a:lnTo>
                    <a:pt x="24" y="7"/>
                  </a:lnTo>
                  <a:lnTo>
                    <a:pt x="28" y="7"/>
                  </a:lnTo>
                  <a:lnTo>
                    <a:pt x="31" y="9"/>
                  </a:lnTo>
                  <a:lnTo>
                    <a:pt x="33" y="9"/>
                  </a:lnTo>
                  <a:lnTo>
                    <a:pt x="35" y="12"/>
                  </a:lnTo>
                  <a:lnTo>
                    <a:pt x="38" y="14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231" name="Freeform 127"/>
            <p:cNvSpPr>
              <a:spLocks/>
            </p:cNvSpPr>
            <p:nvPr/>
          </p:nvSpPr>
          <p:spPr bwMode="auto">
            <a:xfrm>
              <a:off x="3096" y="2157"/>
              <a:ext cx="38" cy="26"/>
            </a:xfrm>
            <a:custGeom>
              <a:avLst/>
              <a:gdLst/>
              <a:ahLst/>
              <a:cxnLst>
                <a:cxn ang="0">
                  <a:pos x="38" y="14"/>
                </a:cxn>
                <a:cxn ang="0">
                  <a:pos x="38" y="16"/>
                </a:cxn>
                <a:cxn ang="0">
                  <a:pos x="35" y="19"/>
                </a:cxn>
                <a:cxn ang="0">
                  <a:pos x="33" y="21"/>
                </a:cxn>
                <a:cxn ang="0">
                  <a:pos x="33" y="23"/>
                </a:cxn>
                <a:cxn ang="0">
                  <a:pos x="31" y="23"/>
                </a:cxn>
                <a:cxn ang="0">
                  <a:pos x="28" y="26"/>
                </a:cxn>
                <a:cxn ang="0">
                  <a:pos x="26" y="23"/>
                </a:cxn>
                <a:cxn ang="0">
                  <a:pos x="24" y="23"/>
                </a:cxn>
                <a:cxn ang="0">
                  <a:pos x="19" y="21"/>
                </a:cxn>
                <a:cxn ang="0">
                  <a:pos x="17" y="21"/>
                </a:cxn>
                <a:cxn ang="0">
                  <a:pos x="14" y="19"/>
                </a:cxn>
                <a:cxn ang="0">
                  <a:pos x="12" y="16"/>
                </a:cxn>
                <a:cxn ang="0">
                  <a:pos x="10" y="16"/>
                </a:cxn>
                <a:cxn ang="0">
                  <a:pos x="7" y="14"/>
                </a:cxn>
                <a:cxn ang="0">
                  <a:pos x="3" y="12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7" y="2"/>
                </a:cxn>
                <a:cxn ang="0">
                  <a:pos x="19" y="2"/>
                </a:cxn>
                <a:cxn ang="0">
                  <a:pos x="21" y="5"/>
                </a:cxn>
                <a:cxn ang="0">
                  <a:pos x="24" y="7"/>
                </a:cxn>
                <a:cxn ang="0">
                  <a:pos x="28" y="7"/>
                </a:cxn>
                <a:cxn ang="0">
                  <a:pos x="31" y="9"/>
                </a:cxn>
                <a:cxn ang="0">
                  <a:pos x="33" y="9"/>
                </a:cxn>
                <a:cxn ang="0">
                  <a:pos x="35" y="12"/>
                </a:cxn>
                <a:cxn ang="0">
                  <a:pos x="38" y="14"/>
                </a:cxn>
                <a:cxn ang="0">
                  <a:pos x="38" y="14"/>
                </a:cxn>
                <a:cxn ang="0">
                  <a:pos x="38" y="14"/>
                </a:cxn>
              </a:cxnLst>
              <a:rect l="0" t="0" r="r" b="b"/>
              <a:pathLst>
                <a:path w="38" h="26">
                  <a:moveTo>
                    <a:pt x="38" y="14"/>
                  </a:moveTo>
                  <a:lnTo>
                    <a:pt x="38" y="16"/>
                  </a:lnTo>
                  <a:lnTo>
                    <a:pt x="35" y="19"/>
                  </a:lnTo>
                  <a:lnTo>
                    <a:pt x="33" y="21"/>
                  </a:lnTo>
                  <a:lnTo>
                    <a:pt x="33" y="23"/>
                  </a:lnTo>
                  <a:lnTo>
                    <a:pt x="31" y="23"/>
                  </a:lnTo>
                  <a:lnTo>
                    <a:pt x="28" y="26"/>
                  </a:lnTo>
                  <a:lnTo>
                    <a:pt x="26" y="23"/>
                  </a:lnTo>
                  <a:lnTo>
                    <a:pt x="24" y="23"/>
                  </a:lnTo>
                  <a:lnTo>
                    <a:pt x="19" y="21"/>
                  </a:lnTo>
                  <a:lnTo>
                    <a:pt x="17" y="21"/>
                  </a:lnTo>
                  <a:lnTo>
                    <a:pt x="14" y="19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7" y="14"/>
                  </a:lnTo>
                  <a:lnTo>
                    <a:pt x="3" y="12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21" y="5"/>
                  </a:lnTo>
                  <a:lnTo>
                    <a:pt x="24" y="7"/>
                  </a:lnTo>
                  <a:lnTo>
                    <a:pt x="28" y="7"/>
                  </a:lnTo>
                  <a:lnTo>
                    <a:pt x="31" y="9"/>
                  </a:lnTo>
                  <a:lnTo>
                    <a:pt x="33" y="9"/>
                  </a:lnTo>
                  <a:lnTo>
                    <a:pt x="35" y="12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8" y="14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232" name="Freeform 128"/>
            <p:cNvSpPr>
              <a:spLocks/>
            </p:cNvSpPr>
            <p:nvPr/>
          </p:nvSpPr>
          <p:spPr bwMode="auto">
            <a:xfrm>
              <a:off x="3211" y="2159"/>
              <a:ext cx="108" cy="42"/>
            </a:xfrm>
            <a:custGeom>
              <a:avLst/>
              <a:gdLst/>
              <a:ahLst/>
              <a:cxnLst>
                <a:cxn ang="0">
                  <a:pos x="80" y="10"/>
                </a:cxn>
                <a:cxn ang="0">
                  <a:pos x="87" y="12"/>
                </a:cxn>
                <a:cxn ang="0">
                  <a:pos x="96" y="14"/>
                </a:cxn>
                <a:cxn ang="0">
                  <a:pos x="103" y="19"/>
                </a:cxn>
                <a:cxn ang="0">
                  <a:pos x="106" y="24"/>
                </a:cxn>
                <a:cxn ang="0">
                  <a:pos x="106" y="28"/>
                </a:cxn>
                <a:cxn ang="0">
                  <a:pos x="108" y="33"/>
                </a:cxn>
                <a:cxn ang="0">
                  <a:pos x="108" y="40"/>
                </a:cxn>
                <a:cxn ang="0">
                  <a:pos x="103" y="40"/>
                </a:cxn>
                <a:cxn ang="0">
                  <a:pos x="94" y="33"/>
                </a:cxn>
                <a:cxn ang="0">
                  <a:pos x="84" y="26"/>
                </a:cxn>
                <a:cxn ang="0">
                  <a:pos x="75" y="19"/>
                </a:cxn>
                <a:cxn ang="0">
                  <a:pos x="70" y="19"/>
                </a:cxn>
                <a:cxn ang="0">
                  <a:pos x="70" y="19"/>
                </a:cxn>
                <a:cxn ang="0">
                  <a:pos x="70" y="17"/>
                </a:cxn>
                <a:cxn ang="0">
                  <a:pos x="70" y="17"/>
                </a:cxn>
                <a:cxn ang="0">
                  <a:pos x="70" y="14"/>
                </a:cxn>
                <a:cxn ang="0">
                  <a:pos x="70" y="12"/>
                </a:cxn>
                <a:cxn ang="0">
                  <a:pos x="70" y="12"/>
                </a:cxn>
                <a:cxn ang="0">
                  <a:pos x="70" y="10"/>
                </a:cxn>
                <a:cxn ang="0">
                  <a:pos x="68" y="10"/>
                </a:cxn>
                <a:cxn ang="0">
                  <a:pos x="63" y="10"/>
                </a:cxn>
                <a:cxn ang="0">
                  <a:pos x="59" y="14"/>
                </a:cxn>
                <a:cxn ang="0">
                  <a:pos x="56" y="17"/>
                </a:cxn>
                <a:cxn ang="0">
                  <a:pos x="54" y="17"/>
                </a:cxn>
                <a:cxn ang="0">
                  <a:pos x="49" y="17"/>
                </a:cxn>
                <a:cxn ang="0">
                  <a:pos x="42" y="17"/>
                </a:cxn>
                <a:cxn ang="0">
                  <a:pos x="38" y="17"/>
                </a:cxn>
                <a:cxn ang="0">
                  <a:pos x="35" y="14"/>
                </a:cxn>
                <a:cxn ang="0">
                  <a:pos x="35" y="14"/>
                </a:cxn>
                <a:cxn ang="0">
                  <a:pos x="35" y="12"/>
                </a:cxn>
                <a:cxn ang="0">
                  <a:pos x="33" y="12"/>
                </a:cxn>
                <a:cxn ang="0">
                  <a:pos x="31" y="10"/>
                </a:cxn>
                <a:cxn ang="0">
                  <a:pos x="28" y="12"/>
                </a:cxn>
                <a:cxn ang="0">
                  <a:pos x="26" y="12"/>
                </a:cxn>
                <a:cxn ang="0">
                  <a:pos x="24" y="17"/>
                </a:cxn>
                <a:cxn ang="0">
                  <a:pos x="21" y="19"/>
                </a:cxn>
                <a:cxn ang="0">
                  <a:pos x="14" y="21"/>
                </a:cxn>
                <a:cxn ang="0">
                  <a:pos x="7" y="21"/>
                </a:cxn>
                <a:cxn ang="0">
                  <a:pos x="2" y="26"/>
                </a:cxn>
                <a:cxn ang="0">
                  <a:pos x="0" y="26"/>
                </a:cxn>
                <a:cxn ang="0">
                  <a:pos x="0" y="24"/>
                </a:cxn>
                <a:cxn ang="0">
                  <a:pos x="0" y="19"/>
                </a:cxn>
                <a:cxn ang="0">
                  <a:pos x="0" y="14"/>
                </a:cxn>
                <a:cxn ang="0">
                  <a:pos x="2" y="12"/>
                </a:cxn>
                <a:cxn ang="0">
                  <a:pos x="12" y="10"/>
                </a:cxn>
                <a:cxn ang="0">
                  <a:pos x="21" y="7"/>
                </a:cxn>
                <a:cxn ang="0">
                  <a:pos x="28" y="5"/>
                </a:cxn>
                <a:cxn ang="0">
                  <a:pos x="33" y="5"/>
                </a:cxn>
                <a:cxn ang="0">
                  <a:pos x="33" y="7"/>
                </a:cxn>
                <a:cxn ang="0">
                  <a:pos x="35" y="10"/>
                </a:cxn>
                <a:cxn ang="0">
                  <a:pos x="38" y="12"/>
                </a:cxn>
                <a:cxn ang="0">
                  <a:pos x="40" y="10"/>
                </a:cxn>
                <a:cxn ang="0">
                  <a:pos x="40" y="7"/>
                </a:cxn>
                <a:cxn ang="0">
                  <a:pos x="40" y="3"/>
                </a:cxn>
                <a:cxn ang="0">
                  <a:pos x="42" y="0"/>
                </a:cxn>
                <a:cxn ang="0">
                  <a:pos x="49" y="3"/>
                </a:cxn>
                <a:cxn ang="0">
                  <a:pos x="59" y="3"/>
                </a:cxn>
                <a:cxn ang="0">
                  <a:pos x="68" y="5"/>
                </a:cxn>
                <a:cxn ang="0">
                  <a:pos x="75" y="7"/>
                </a:cxn>
              </a:cxnLst>
              <a:rect l="0" t="0" r="r" b="b"/>
              <a:pathLst>
                <a:path w="108" h="42">
                  <a:moveTo>
                    <a:pt x="75" y="12"/>
                  </a:moveTo>
                  <a:lnTo>
                    <a:pt x="80" y="10"/>
                  </a:lnTo>
                  <a:lnTo>
                    <a:pt x="84" y="10"/>
                  </a:lnTo>
                  <a:lnTo>
                    <a:pt x="87" y="12"/>
                  </a:lnTo>
                  <a:lnTo>
                    <a:pt x="92" y="12"/>
                  </a:lnTo>
                  <a:lnTo>
                    <a:pt x="96" y="14"/>
                  </a:lnTo>
                  <a:lnTo>
                    <a:pt x="99" y="17"/>
                  </a:lnTo>
                  <a:lnTo>
                    <a:pt x="103" y="19"/>
                  </a:lnTo>
                  <a:lnTo>
                    <a:pt x="106" y="21"/>
                  </a:lnTo>
                  <a:lnTo>
                    <a:pt x="106" y="24"/>
                  </a:lnTo>
                  <a:lnTo>
                    <a:pt x="106" y="26"/>
                  </a:lnTo>
                  <a:lnTo>
                    <a:pt x="106" y="28"/>
                  </a:lnTo>
                  <a:lnTo>
                    <a:pt x="108" y="31"/>
                  </a:lnTo>
                  <a:lnTo>
                    <a:pt x="108" y="33"/>
                  </a:lnTo>
                  <a:lnTo>
                    <a:pt x="108" y="35"/>
                  </a:lnTo>
                  <a:lnTo>
                    <a:pt x="108" y="40"/>
                  </a:lnTo>
                  <a:lnTo>
                    <a:pt x="106" y="42"/>
                  </a:lnTo>
                  <a:lnTo>
                    <a:pt x="103" y="40"/>
                  </a:lnTo>
                  <a:lnTo>
                    <a:pt x="99" y="35"/>
                  </a:lnTo>
                  <a:lnTo>
                    <a:pt x="94" y="33"/>
                  </a:lnTo>
                  <a:lnTo>
                    <a:pt x="89" y="28"/>
                  </a:lnTo>
                  <a:lnTo>
                    <a:pt x="84" y="26"/>
                  </a:lnTo>
                  <a:lnTo>
                    <a:pt x="80" y="24"/>
                  </a:lnTo>
                  <a:lnTo>
                    <a:pt x="75" y="19"/>
                  </a:lnTo>
                  <a:lnTo>
                    <a:pt x="70" y="19"/>
                  </a:lnTo>
                  <a:lnTo>
                    <a:pt x="70" y="19"/>
                  </a:lnTo>
                  <a:lnTo>
                    <a:pt x="70" y="19"/>
                  </a:lnTo>
                  <a:lnTo>
                    <a:pt x="70" y="19"/>
                  </a:lnTo>
                  <a:lnTo>
                    <a:pt x="70" y="17"/>
                  </a:lnTo>
                  <a:lnTo>
                    <a:pt x="70" y="17"/>
                  </a:lnTo>
                  <a:lnTo>
                    <a:pt x="70" y="17"/>
                  </a:lnTo>
                  <a:lnTo>
                    <a:pt x="70" y="17"/>
                  </a:lnTo>
                  <a:lnTo>
                    <a:pt x="70" y="14"/>
                  </a:lnTo>
                  <a:lnTo>
                    <a:pt x="70" y="14"/>
                  </a:lnTo>
                  <a:lnTo>
                    <a:pt x="70" y="14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70" y="10"/>
                  </a:lnTo>
                  <a:lnTo>
                    <a:pt x="70" y="10"/>
                  </a:lnTo>
                  <a:lnTo>
                    <a:pt x="68" y="10"/>
                  </a:lnTo>
                  <a:lnTo>
                    <a:pt x="66" y="10"/>
                  </a:lnTo>
                  <a:lnTo>
                    <a:pt x="63" y="10"/>
                  </a:lnTo>
                  <a:lnTo>
                    <a:pt x="61" y="12"/>
                  </a:lnTo>
                  <a:lnTo>
                    <a:pt x="59" y="14"/>
                  </a:lnTo>
                  <a:lnTo>
                    <a:pt x="59" y="14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4" y="17"/>
                  </a:lnTo>
                  <a:lnTo>
                    <a:pt x="52" y="17"/>
                  </a:lnTo>
                  <a:lnTo>
                    <a:pt x="49" y="17"/>
                  </a:lnTo>
                  <a:lnTo>
                    <a:pt x="47" y="17"/>
                  </a:lnTo>
                  <a:lnTo>
                    <a:pt x="42" y="17"/>
                  </a:lnTo>
                  <a:lnTo>
                    <a:pt x="40" y="17"/>
                  </a:lnTo>
                  <a:lnTo>
                    <a:pt x="38" y="17"/>
                  </a:lnTo>
                  <a:lnTo>
                    <a:pt x="35" y="14"/>
                  </a:lnTo>
                  <a:lnTo>
                    <a:pt x="35" y="14"/>
                  </a:lnTo>
                  <a:lnTo>
                    <a:pt x="35" y="14"/>
                  </a:lnTo>
                  <a:lnTo>
                    <a:pt x="35" y="14"/>
                  </a:lnTo>
                  <a:lnTo>
                    <a:pt x="35" y="12"/>
                  </a:lnTo>
                  <a:lnTo>
                    <a:pt x="35" y="12"/>
                  </a:lnTo>
                  <a:lnTo>
                    <a:pt x="35" y="12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6" y="12"/>
                  </a:lnTo>
                  <a:lnTo>
                    <a:pt x="26" y="14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1" y="19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5" y="24"/>
                  </a:lnTo>
                  <a:lnTo>
                    <a:pt x="2" y="26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7" y="10"/>
                  </a:lnTo>
                  <a:lnTo>
                    <a:pt x="12" y="10"/>
                  </a:lnTo>
                  <a:lnTo>
                    <a:pt x="17" y="7"/>
                  </a:lnTo>
                  <a:lnTo>
                    <a:pt x="21" y="7"/>
                  </a:lnTo>
                  <a:lnTo>
                    <a:pt x="24" y="5"/>
                  </a:lnTo>
                  <a:lnTo>
                    <a:pt x="28" y="5"/>
                  </a:lnTo>
                  <a:lnTo>
                    <a:pt x="31" y="5"/>
                  </a:lnTo>
                  <a:lnTo>
                    <a:pt x="33" y="5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3" y="10"/>
                  </a:lnTo>
                  <a:lnTo>
                    <a:pt x="35" y="10"/>
                  </a:lnTo>
                  <a:lnTo>
                    <a:pt x="35" y="12"/>
                  </a:lnTo>
                  <a:lnTo>
                    <a:pt x="38" y="12"/>
                  </a:lnTo>
                  <a:lnTo>
                    <a:pt x="40" y="12"/>
                  </a:lnTo>
                  <a:lnTo>
                    <a:pt x="40" y="10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0" y="5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49" y="3"/>
                  </a:lnTo>
                  <a:lnTo>
                    <a:pt x="54" y="3"/>
                  </a:lnTo>
                  <a:lnTo>
                    <a:pt x="59" y="3"/>
                  </a:lnTo>
                  <a:lnTo>
                    <a:pt x="63" y="3"/>
                  </a:lnTo>
                  <a:lnTo>
                    <a:pt x="68" y="5"/>
                  </a:lnTo>
                  <a:lnTo>
                    <a:pt x="70" y="5"/>
                  </a:lnTo>
                  <a:lnTo>
                    <a:pt x="75" y="7"/>
                  </a:lnTo>
                  <a:lnTo>
                    <a:pt x="75" y="12"/>
                  </a:lnTo>
                  <a:close/>
                </a:path>
              </a:pathLst>
            </a:custGeom>
            <a:solidFill>
              <a:srgbClr val="CA533A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233" name="Freeform 129"/>
            <p:cNvSpPr>
              <a:spLocks/>
            </p:cNvSpPr>
            <p:nvPr/>
          </p:nvSpPr>
          <p:spPr bwMode="auto">
            <a:xfrm>
              <a:off x="3211" y="2159"/>
              <a:ext cx="108" cy="42"/>
            </a:xfrm>
            <a:custGeom>
              <a:avLst/>
              <a:gdLst/>
              <a:ahLst/>
              <a:cxnLst>
                <a:cxn ang="0">
                  <a:pos x="80" y="10"/>
                </a:cxn>
                <a:cxn ang="0">
                  <a:pos x="87" y="12"/>
                </a:cxn>
                <a:cxn ang="0">
                  <a:pos x="96" y="14"/>
                </a:cxn>
                <a:cxn ang="0">
                  <a:pos x="103" y="19"/>
                </a:cxn>
                <a:cxn ang="0">
                  <a:pos x="106" y="24"/>
                </a:cxn>
                <a:cxn ang="0">
                  <a:pos x="106" y="28"/>
                </a:cxn>
                <a:cxn ang="0">
                  <a:pos x="108" y="33"/>
                </a:cxn>
                <a:cxn ang="0">
                  <a:pos x="108" y="40"/>
                </a:cxn>
                <a:cxn ang="0">
                  <a:pos x="103" y="40"/>
                </a:cxn>
                <a:cxn ang="0">
                  <a:pos x="94" y="33"/>
                </a:cxn>
                <a:cxn ang="0">
                  <a:pos x="84" y="26"/>
                </a:cxn>
                <a:cxn ang="0">
                  <a:pos x="75" y="19"/>
                </a:cxn>
                <a:cxn ang="0">
                  <a:pos x="70" y="19"/>
                </a:cxn>
                <a:cxn ang="0">
                  <a:pos x="70" y="19"/>
                </a:cxn>
                <a:cxn ang="0">
                  <a:pos x="70" y="17"/>
                </a:cxn>
                <a:cxn ang="0">
                  <a:pos x="70" y="17"/>
                </a:cxn>
                <a:cxn ang="0">
                  <a:pos x="70" y="14"/>
                </a:cxn>
                <a:cxn ang="0">
                  <a:pos x="70" y="12"/>
                </a:cxn>
                <a:cxn ang="0">
                  <a:pos x="70" y="12"/>
                </a:cxn>
                <a:cxn ang="0">
                  <a:pos x="70" y="10"/>
                </a:cxn>
                <a:cxn ang="0">
                  <a:pos x="68" y="10"/>
                </a:cxn>
                <a:cxn ang="0">
                  <a:pos x="63" y="10"/>
                </a:cxn>
                <a:cxn ang="0">
                  <a:pos x="59" y="14"/>
                </a:cxn>
                <a:cxn ang="0">
                  <a:pos x="56" y="17"/>
                </a:cxn>
                <a:cxn ang="0">
                  <a:pos x="54" y="17"/>
                </a:cxn>
                <a:cxn ang="0">
                  <a:pos x="49" y="17"/>
                </a:cxn>
                <a:cxn ang="0">
                  <a:pos x="42" y="17"/>
                </a:cxn>
                <a:cxn ang="0">
                  <a:pos x="38" y="17"/>
                </a:cxn>
                <a:cxn ang="0">
                  <a:pos x="35" y="14"/>
                </a:cxn>
                <a:cxn ang="0">
                  <a:pos x="35" y="14"/>
                </a:cxn>
                <a:cxn ang="0">
                  <a:pos x="35" y="12"/>
                </a:cxn>
                <a:cxn ang="0">
                  <a:pos x="33" y="12"/>
                </a:cxn>
                <a:cxn ang="0">
                  <a:pos x="31" y="10"/>
                </a:cxn>
                <a:cxn ang="0">
                  <a:pos x="28" y="12"/>
                </a:cxn>
                <a:cxn ang="0">
                  <a:pos x="26" y="12"/>
                </a:cxn>
                <a:cxn ang="0">
                  <a:pos x="24" y="17"/>
                </a:cxn>
                <a:cxn ang="0">
                  <a:pos x="21" y="19"/>
                </a:cxn>
                <a:cxn ang="0">
                  <a:pos x="14" y="21"/>
                </a:cxn>
                <a:cxn ang="0">
                  <a:pos x="7" y="21"/>
                </a:cxn>
                <a:cxn ang="0">
                  <a:pos x="2" y="26"/>
                </a:cxn>
                <a:cxn ang="0">
                  <a:pos x="0" y="26"/>
                </a:cxn>
                <a:cxn ang="0">
                  <a:pos x="0" y="24"/>
                </a:cxn>
                <a:cxn ang="0">
                  <a:pos x="0" y="19"/>
                </a:cxn>
                <a:cxn ang="0">
                  <a:pos x="0" y="14"/>
                </a:cxn>
                <a:cxn ang="0">
                  <a:pos x="2" y="12"/>
                </a:cxn>
                <a:cxn ang="0">
                  <a:pos x="12" y="10"/>
                </a:cxn>
                <a:cxn ang="0">
                  <a:pos x="21" y="7"/>
                </a:cxn>
                <a:cxn ang="0">
                  <a:pos x="28" y="5"/>
                </a:cxn>
                <a:cxn ang="0">
                  <a:pos x="33" y="5"/>
                </a:cxn>
                <a:cxn ang="0">
                  <a:pos x="33" y="7"/>
                </a:cxn>
                <a:cxn ang="0">
                  <a:pos x="35" y="10"/>
                </a:cxn>
                <a:cxn ang="0">
                  <a:pos x="38" y="12"/>
                </a:cxn>
                <a:cxn ang="0">
                  <a:pos x="40" y="10"/>
                </a:cxn>
                <a:cxn ang="0">
                  <a:pos x="40" y="7"/>
                </a:cxn>
                <a:cxn ang="0">
                  <a:pos x="40" y="3"/>
                </a:cxn>
                <a:cxn ang="0">
                  <a:pos x="42" y="0"/>
                </a:cxn>
                <a:cxn ang="0">
                  <a:pos x="49" y="3"/>
                </a:cxn>
                <a:cxn ang="0">
                  <a:pos x="59" y="3"/>
                </a:cxn>
                <a:cxn ang="0">
                  <a:pos x="68" y="5"/>
                </a:cxn>
                <a:cxn ang="0">
                  <a:pos x="75" y="7"/>
                </a:cxn>
                <a:cxn ang="0">
                  <a:pos x="75" y="12"/>
                </a:cxn>
              </a:cxnLst>
              <a:rect l="0" t="0" r="r" b="b"/>
              <a:pathLst>
                <a:path w="108" h="42">
                  <a:moveTo>
                    <a:pt x="75" y="12"/>
                  </a:moveTo>
                  <a:lnTo>
                    <a:pt x="80" y="10"/>
                  </a:lnTo>
                  <a:lnTo>
                    <a:pt x="84" y="10"/>
                  </a:lnTo>
                  <a:lnTo>
                    <a:pt x="87" y="12"/>
                  </a:lnTo>
                  <a:lnTo>
                    <a:pt x="92" y="12"/>
                  </a:lnTo>
                  <a:lnTo>
                    <a:pt x="96" y="14"/>
                  </a:lnTo>
                  <a:lnTo>
                    <a:pt x="99" y="17"/>
                  </a:lnTo>
                  <a:lnTo>
                    <a:pt x="103" y="19"/>
                  </a:lnTo>
                  <a:lnTo>
                    <a:pt x="106" y="21"/>
                  </a:lnTo>
                  <a:lnTo>
                    <a:pt x="106" y="24"/>
                  </a:lnTo>
                  <a:lnTo>
                    <a:pt x="106" y="26"/>
                  </a:lnTo>
                  <a:lnTo>
                    <a:pt x="106" y="28"/>
                  </a:lnTo>
                  <a:lnTo>
                    <a:pt x="108" y="31"/>
                  </a:lnTo>
                  <a:lnTo>
                    <a:pt x="108" y="33"/>
                  </a:lnTo>
                  <a:lnTo>
                    <a:pt x="108" y="35"/>
                  </a:lnTo>
                  <a:lnTo>
                    <a:pt x="108" y="40"/>
                  </a:lnTo>
                  <a:lnTo>
                    <a:pt x="106" y="42"/>
                  </a:lnTo>
                  <a:lnTo>
                    <a:pt x="103" y="40"/>
                  </a:lnTo>
                  <a:lnTo>
                    <a:pt x="99" y="35"/>
                  </a:lnTo>
                  <a:lnTo>
                    <a:pt x="94" y="33"/>
                  </a:lnTo>
                  <a:lnTo>
                    <a:pt x="89" y="28"/>
                  </a:lnTo>
                  <a:lnTo>
                    <a:pt x="84" y="26"/>
                  </a:lnTo>
                  <a:lnTo>
                    <a:pt x="80" y="24"/>
                  </a:lnTo>
                  <a:lnTo>
                    <a:pt x="75" y="19"/>
                  </a:lnTo>
                  <a:lnTo>
                    <a:pt x="70" y="19"/>
                  </a:lnTo>
                  <a:lnTo>
                    <a:pt x="70" y="19"/>
                  </a:lnTo>
                  <a:lnTo>
                    <a:pt x="70" y="19"/>
                  </a:lnTo>
                  <a:lnTo>
                    <a:pt x="70" y="19"/>
                  </a:lnTo>
                  <a:lnTo>
                    <a:pt x="70" y="17"/>
                  </a:lnTo>
                  <a:lnTo>
                    <a:pt x="70" y="17"/>
                  </a:lnTo>
                  <a:lnTo>
                    <a:pt x="70" y="17"/>
                  </a:lnTo>
                  <a:lnTo>
                    <a:pt x="70" y="17"/>
                  </a:lnTo>
                  <a:lnTo>
                    <a:pt x="70" y="14"/>
                  </a:lnTo>
                  <a:lnTo>
                    <a:pt x="70" y="14"/>
                  </a:lnTo>
                  <a:lnTo>
                    <a:pt x="70" y="14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70" y="10"/>
                  </a:lnTo>
                  <a:lnTo>
                    <a:pt x="70" y="10"/>
                  </a:lnTo>
                  <a:lnTo>
                    <a:pt x="68" y="10"/>
                  </a:lnTo>
                  <a:lnTo>
                    <a:pt x="66" y="10"/>
                  </a:lnTo>
                  <a:lnTo>
                    <a:pt x="63" y="10"/>
                  </a:lnTo>
                  <a:lnTo>
                    <a:pt x="61" y="12"/>
                  </a:lnTo>
                  <a:lnTo>
                    <a:pt x="59" y="14"/>
                  </a:lnTo>
                  <a:lnTo>
                    <a:pt x="59" y="14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4" y="17"/>
                  </a:lnTo>
                  <a:lnTo>
                    <a:pt x="52" y="17"/>
                  </a:lnTo>
                  <a:lnTo>
                    <a:pt x="49" y="17"/>
                  </a:lnTo>
                  <a:lnTo>
                    <a:pt x="47" y="17"/>
                  </a:lnTo>
                  <a:lnTo>
                    <a:pt x="42" y="17"/>
                  </a:lnTo>
                  <a:lnTo>
                    <a:pt x="40" y="17"/>
                  </a:lnTo>
                  <a:lnTo>
                    <a:pt x="38" y="17"/>
                  </a:lnTo>
                  <a:lnTo>
                    <a:pt x="35" y="14"/>
                  </a:lnTo>
                  <a:lnTo>
                    <a:pt x="35" y="14"/>
                  </a:lnTo>
                  <a:lnTo>
                    <a:pt x="35" y="14"/>
                  </a:lnTo>
                  <a:lnTo>
                    <a:pt x="35" y="14"/>
                  </a:lnTo>
                  <a:lnTo>
                    <a:pt x="35" y="12"/>
                  </a:lnTo>
                  <a:lnTo>
                    <a:pt x="35" y="12"/>
                  </a:lnTo>
                  <a:lnTo>
                    <a:pt x="35" y="12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6" y="12"/>
                  </a:lnTo>
                  <a:lnTo>
                    <a:pt x="26" y="14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1" y="19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5" y="24"/>
                  </a:lnTo>
                  <a:lnTo>
                    <a:pt x="2" y="26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7" y="10"/>
                  </a:lnTo>
                  <a:lnTo>
                    <a:pt x="12" y="10"/>
                  </a:lnTo>
                  <a:lnTo>
                    <a:pt x="17" y="7"/>
                  </a:lnTo>
                  <a:lnTo>
                    <a:pt x="21" y="7"/>
                  </a:lnTo>
                  <a:lnTo>
                    <a:pt x="24" y="5"/>
                  </a:lnTo>
                  <a:lnTo>
                    <a:pt x="28" y="5"/>
                  </a:lnTo>
                  <a:lnTo>
                    <a:pt x="31" y="5"/>
                  </a:lnTo>
                  <a:lnTo>
                    <a:pt x="33" y="5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3" y="10"/>
                  </a:lnTo>
                  <a:lnTo>
                    <a:pt x="35" y="10"/>
                  </a:lnTo>
                  <a:lnTo>
                    <a:pt x="35" y="12"/>
                  </a:lnTo>
                  <a:lnTo>
                    <a:pt x="38" y="12"/>
                  </a:lnTo>
                  <a:lnTo>
                    <a:pt x="40" y="12"/>
                  </a:lnTo>
                  <a:lnTo>
                    <a:pt x="40" y="10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0" y="5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49" y="3"/>
                  </a:lnTo>
                  <a:lnTo>
                    <a:pt x="54" y="3"/>
                  </a:lnTo>
                  <a:lnTo>
                    <a:pt x="59" y="3"/>
                  </a:lnTo>
                  <a:lnTo>
                    <a:pt x="63" y="3"/>
                  </a:lnTo>
                  <a:lnTo>
                    <a:pt x="68" y="5"/>
                  </a:lnTo>
                  <a:lnTo>
                    <a:pt x="70" y="5"/>
                  </a:lnTo>
                  <a:lnTo>
                    <a:pt x="75" y="7"/>
                  </a:lnTo>
                  <a:lnTo>
                    <a:pt x="75" y="12"/>
                  </a:lnTo>
                  <a:lnTo>
                    <a:pt x="75" y="12"/>
                  </a:lnTo>
                  <a:lnTo>
                    <a:pt x="75" y="12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234" name="Freeform 130"/>
            <p:cNvSpPr>
              <a:spLocks/>
            </p:cNvSpPr>
            <p:nvPr/>
          </p:nvSpPr>
          <p:spPr bwMode="auto">
            <a:xfrm>
              <a:off x="2909" y="2162"/>
              <a:ext cx="4" cy="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235" name="Freeform 131"/>
            <p:cNvSpPr>
              <a:spLocks/>
            </p:cNvSpPr>
            <p:nvPr/>
          </p:nvSpPr>
          <p:spPr bwMode="auto">
            <a:xfrm>
              <a:off x="3146" y="2176"/>
              <a:ext cx="56" cy="89"/>
            </a:xfrm>
            <a:custGeom>
              <a:avLst/>
              <a:gdLst/>
              <a:ahLst/>
              <a:cxnLst>
                <a:cxn ang="0">
                  <a:pos x="51" y="18"/>
                </a:cxn>
                <a:cxn ang="0">
                  <a:pos x="51" y="18"/>
                </a:cxn>
                <a:cxn ang="0">
                  <a:pos x="49" y="18"/>
                </a:cxn>
                <a:cxn ang="0">
                  <a:pos x="44" y="18"/>
                </a:cxn>
                <a:cxn ang="0">
                  <a:pos x="42" y="23"/>
                </a:cxn>
                <a:cxn ang="0">
                  <a:pos x="39" y="28"/>
                </a:cxn>
                <a:cxn ang="0">
                  <a:pos x="35" y="35"/>
                </a:cxn>
                <a:cxn ang="0">
                  <a:pos x="30" y="39"/>
                </a:cxn>
                <a:cxn ang="0">
                  <a:pos x="28" y="42"/>
                </a:cxn>
                <a:cxn ang="0">
                  <a:pos x="25" y="39"/>
                </a:cxn>
                <a:cxn ang="0">
                  <a:pos x="23" y="35"/>
                </a:cxn>
                <a:cxn ang="0">
                  <a:pos x="18" y="35"/>
                </a:cxn>
                <a:cxn ang="0">
                  <a:pos x="23" y="53"/>
                </a:cxn>
                <a:cxn ang="0">
                  <a:pos x="21" y="58"/>
                </a:cxn>
                <a:cxn ang="0">
                  <a:pos x="18" y="63"/>
                </a:cxn>
                <a:cxn ang="0">
                  <a:pos x="16" y="68"/>
                </a:cxn>
                <a:cxn ang="0">
                  <a:pos x="16" y="72"/>
                </a:cxn>
                <a:cxn ang="0">
                  <a:pos x="14" y="75"/>
                </a:cxn>
                <a:cxn ang="0">
                  <a:pos x="11" y="77"/>
                </a:cxn>
                <a:cxn ang="0">
                  <a:pos x="9" y="79"/>
                </a:cxn>
                <a:cxn ang="0">
                  <a:pos x="7" y="84"/>
                </a:cxn>
                <a:cxn ang="0">
                  <a:pos x="0" y="82"/>
                </a:cxn>
                <a:cxn ang="0">
                  <a:pos x="2" y="63"/>
                </a:cxn>
                <a:cxn ang="0">
                  <a:pos x="4" y="49"/>
                </a:cxn>
                <a:cxn ang="0">
                  <a:pos x="14" y="35"/>
                </a:cxn>
                <a:cxn ang="0">
                  <a:pos x="21" y="32"/>
                </a:cxn>
                <a:cxn ang="0">
                  <a:pos x="23" y="32"/>
                </a:cxn>
                <a:cxn ang="0">
                  <a:pos x="25" y="30"/>
                </a:cxn>
                <a:cxn ang="0">
                  <a:pos x="25" y="30"/>
                </a:cxn>
                <a:cxn ang="0">
                  <a:pos x="25" y="25"/>
                </a:cxn>
                <a:cxn ang="0">
                  <a:pos x="25" y="21"/>
                </a:cxn>
                <a:cxn ang="0">
                  <a:pos x="30" y="16"/>
                </a:cxn>
                <a:cxn ang="0">
                  <a:pos x="37" y="11"/>
                </a:cxn>
                <a:cxn ang="0">
                  <a:pos x="51" y="0"/>
                </a:cxn>
                <a:cxn ang="0">
                  <a:pos x="53" y="4"/>
                </a:cxn>
                <a:cxn ang="0">
                  <a:pos x="53" y="9"/>
                </a:cxn>
                <a:cxn ang="0">
                  <a:pos x="56" y="14"/>
                </a:cxn>
                <a:cxn ang="0">
                  <a:pos x="53" y="18"/>
                </a:cxn>
              </a:cxnLst>
              <a:rect l="0" t="0" r="r" b="b"/>
              <a:pathLst>
                <a:path w="56" h="89">
                  <a:moveTo>
                    <a:pt x="53" y="18"/>
                  </a:moveTo>
                  <a:lnTo>
                    <a:pt x="51" y="18"/>
                  </a:lnTo>
                  <a:lnTo>
                    <a:pt x="51" y="18"/>
                  </a:lnTo>
                  <a:lnTo>
                    <a:pt x="51" y="18"/>
                  </a:lnTo>
                  <a:lnTo>
                    <a:pt x="49" y="18"/>
                  </a:lnTo>
                  <a:lnTo>
                    <a:pt x="49" y="18"/>
                  </a:lnTo>
                  <a:lnTo>
                    <a:pt x="46" y="18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2" y="23"/>
                  </a:lnTo>
                  <a:lnTo>
                    <a:pt x="42" y="25"/>
                  </a:lnTo>
                  <a:lnTo>
                    <a:pt x="39" y="28"/>
                  </a:lnTo>
                  <a:lnTo>
                    <a:pt x="37" y="30"/>
                  </a:lnTo>
                  <a:lnTo>
                    <a:pt x="35" y="35"/>
                  </a:lnTo>
                  <a:lnTo>
                    <a:pt x="32" y="37"/>
                  </a:lnTo>
                  <a:lnTo>
                    <a:pt x="30" y="39"/>
                  </a:lnTo>
                  <a:lnTo>
                    <a:pt x="30" y="42"/>
                  </a:lnTo>
                  <a:lnTo>
                    <a:pt x="28" y="42"/>
                  </a:lnTo>
                  <a:lnTo>
                    <a:pt x="28" y="39"/>
                  </a:lnTo>
                  <a:lnTo>
                    <a:pt x="25" y="39"/>
                  </a:lnTo>
                  <a:lnTo>
                    <a:pt x="25" y="37"/>
                  </a:lnTo>
                  <a:lnTo>
                    <a:pt x="23" y="35"/>
                  </a:lnTo>
                  <a:lnTo>
                    <a:pt x="21" y="35"/>
                  </a:lnTo>
                  <a:lnTo>
                    <a:pt x="18" y="35"/>
                  </a:lnTo>
                  <a:lnTo>
                    <a:pt x="16" y="37"/>
                  </a:lnTo>
                  <a:lnTo>
                    <a:pt x="23" y="53"/>
                  </a:lnTo>
                  <a:lnTo>
                    <a:pt x="23" y="56"/>
                  </a:lnTo>
                  <a:lnTo>
                    <a:pt x="21" y="58"/>
                  </a:lnTo>
                  <a:lnTo>
                    <a:pt x="21" y="61"/>
                  </a:lnTo>
                  <a:lnTo>
                    <a:pt x="18" y="63"/>
                  </a:lnTo>
                  <a:lnTo>
                    <a:pt x="18" y="65"/>
                  </a:lnTo>
                  <a:lnTo>
                    <a:pt x="16" y="68"/>
                  </a:lnTo>
                  <a:lnTo>
                    <a:pt x="16" y="70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4" y="75"/>
                  </a:lnTo>
                  <a:lnTo>
                    <a:pt x="11" y="75"/>
                  </a:lnTo>
                  <a:lnTo>
                    <a:pt x="11" y="77"/>
                  </a:lnTo>
                  <a:lnTo>
                    <a:pt x="9" y="77"/>
                  </a:lnTo>
                  <a:lnTo>
                    <a:pt x="9" y="79"/>
                  </a:lnTo>
                  <a:lnTo>
                    <a:pt x="7" y="82"/>
                  </a:lnTo>
                  <a:lnTo>
                    <a:pt x="7" y="84"/>
                  </a:lnTo>
                  <a:lnTo>
                    <a:pt x="0" y="89"/>
                  </a:lnTo>
                  <a:lnTo>
                    <a:pt x="0" y="82"/>
                  </a:lnTo>
                  <a:lnTo>
                    <a:pt x="0" y="72"/>
                  </a:lnTo>
                  <a:lnTo>
                    <a:pt x="2" y="63"/>
                  </a:lnTo>
                  <a:lnTo>
                    <a:pt x="2" y="56"/>
                  </a:lnTo>
                  <a:lnTo>
                    <a:pt x="4" y="49"/>
                  </a:lnTo>
                  <a:lnTo>
                    <a:pt x="9" y="42"/>
                  </a:lnTo>
                  <a:lnTo>
                    <a:pt x="14" y="35"/>
                  </a:lnTo>
                  <a:lnTo>
                    <a:pt x="21" y="30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3" y="32"/>
                  </a:lnTo>
                  <a:lnTo>
                    <a:pt x="23" y="32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8" y="30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5" y="21"/>
                  </a:lnTo>
                  <a:lnTo>
                    <a:pt x="28" y="18"/>
                  </a:lnTo>
                  <a:lnTo>
                    <a:pt x="30" y="16"/>
                  </a:lnTo>
                  <a:lnTo>
                    <a:pt x="35" y="14"/>
                  </a:lnTo>
                  <a:lnTo>
                    <a:pt x="37" y="11"/>
                  </a:lnTo>
                  <a:lnTo>
                    <a:pt x="37" y="9"/>
                  </a:lnTo>
                  <a:lnTo>
                    <a:pt x="51" y="0"/>
                  </a:lnTo>
                  <a:lnTo>
                    <a:pt x="51" y="2"/>
                  </a:lnTo>
                  <a:lnTo>
                    <a:pt x="53" y="4"/>
                  </a:lnTo>
                  <a:lnTo>
                    <a:pt x="53" y="7"/>
                  </a:lnTo>
                  <a:lnTo>
                    <a:pt x="53" y="9"/>
                  </a:lnTo>
                  <a:lnTo>
                    <a:pt x="56" y="11"/>
                  </a:lnTo>
                  <a:lnTo>
                    <a:pt x="56" y="14"/>
                  </a:lnTo>
                  <a:lnTo>
                    <a:pt x="53" y="16"/>
                  </a:lnTo>
                  <a:lnTo>
                    <a:pt x="53" y="18"/>
                  </a:lnTo>
                  <a:close/>
                </a:path>
              </a:pathLst>
            </a:custGeom>
            <a:solidFill>
              <a:srgbClr val="CA533A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236" name="Freeform 132"/>
            <p:cNvSpPr>
              <a:spLocks/>
            </p:cNvSpPr>
            <p:nvPr/>
          </p:nvSpPr>
          <p:spPr bwMode="auto">
            <a:xfrm>
              <a:off x="3146" y="2176"/>
              <a:ext cx="56" cy="89"/>
            </a:xfrm>
            <a:custGeom>
              <a:avLst/>
              <a:gdLst/>
              <a:ahLst/>
              <a:cxnLst>
                <a:cxn ang="0">
                  <a:pos x="51" y="18"/>
                </a:cxn>
                <a:cxn ang="0">
                  <a:pos x="51" y="18"/>
                </a:cxn>
                <a:cxn ang="0">
                  <a:pos x="49" y="18"/>
                </a:cxn>
                <a:cxn ang="0">
                  <a:pos x="44" y="18"/>
                </a:cxn>
                <a:cxn ang="0">
                  <a:pos x="42" y="23"/>
                </a:cxn>
                <a:cxn ang="0">
                  <a:pos x="39" y="28"/>
                </a:cxn>
                <a:cxn ang="0">
                  <a:pos x="35" y="35"/>
                </a:cxn>
                <a:cxn ang="0">
                  <a:pos x="30" y="39"/>
                </a:cxn>
                <a:cxn ang="0">
                  <a:pos x="28" y="42"/>
                </a:cxn>
                <a:cxn ang="0">
                  <a:pos x="25" y="39"/>
                </a:cxn>
                <a:cxn ang="0">
                  <a:pos x="23" y="35"/>
                </a:cxn>
                <a:cxn ang="0">
                  <a:pos x="18" y="35"/>
                </a:cxn>
                <a:cxn ang="0">
                  <a:pos x="16" y="37"/>
                </a:cxn>
                <a:cxn ang="0">
                  <a:pos x="23" y="53"/>
                </a:cxn>
                <a:cxn ang="0">
                  <a:pos x="21" y="58"/>
                </a:cxn>
                <a:cxn ang="0">
                  <a:pos x="18" y="63"/>
                </a:cxn>
                <a:cxn ang="0">
                  <a:pos x="16" y="68"/>
                </a:cxn>
                <a:cxn ang="0">
                  <a:pos x="16" y="72"/>
                </a:cxn>
                <a:cxn ang="0">
                  <a:pos x="14" y="75"/>
                </a:cxn>
                <a:cxn ang="0">
                  <a:pos x="11" y="77"/>
                </a:cxn>
                <a:cxn ang="0">
                  <a:pos x="9" y="79"/>
                </a:cxn>
                <a:cxn ang="0">
                  <a:pos x="7" y="84"/>
                </a:cxn>
                <a:cxn ang="0">
                  <a:pos x="0" y="89"/>
                </a:cxn>
                <a:cxn ang="0">
                  <a:pos x="0" y="82"/>
                </a:cxn>
                <a:cxn ang="0">
                  <a:pos x="2" y="63"/>
                </a:cxn>
                <a:cxn ang="0">
                  <a:pos x="4" y="49"/>
                </a:cxn>
                <a:cxn ang="0">
                  <a:pos x="14" y="35"/>
                </a:cxn>
                <a:cxn ang="0">
                  <a:pos x="21" y="32"/>
                </a:cxn>
                <a:cxn ang="0">
                  <a:pos x="23" y="32"/>
                </a:cxn>
                <a:cxn ang="0">
                  <a:pos x="25" y="30"/>
                </a:cxn>
                <a:cxn ang="0">
                  <a:pos x="25" y="30"/>
                </a:cxn>
                <a:cxn ang="0">
                  <a:pos x="25" y="25"/>
                </a:cxn>
                <a:cxn ang="0">
                  <a:pos x="25" y="21"/>
                </a:cxn>
                <a:cxn ang="0">
                  <a:pos x="30" y="16"/>
                </a:cxn>
                <a:cxn ang="0">
                  <a:pos x="37" y="11"/>
                </a:cxn>
                <a:cxn ang="0">
                  <a:pos x="37" y="9"/>
                </a:cxn>
                <a:cxn ang="0">
                  <a:pos x="51" y="0"/>
                </a:cxn>
                <a:cxn ang="0">
                  <a:pos x="53" y="4"/>
                </a:cxn>
                <a:cxn ang="0">
                  <a:pos x="53" y="9"/>
                </a:cxn>
                <a:cxn ang="0">
                  <a:pos x="56" y="14"/>
                </a:cxn>
                <a:cxn ang="0">
                  <a:pos x="53" y="18"/>
                </a:cxn>
                <a:cxn ang="0">
                  <a:pos x="53" y="18"/>
                </a:cxn>
              </a:cxnLst>
              <a:rect l="0" t="0" r="r" b="b"/>
              <a:pathLst>
                <a:path w="56" h="89">
                  <a:moveTo>
                    <a:pt x="53" y="18"/>
                  </a:moveTo>
                  <a:lnTo>
                    <a:pt x="51" y="18"/>
                  </a:lnTo>
                  <a:lnTo>
                    <a:pt x="51" y="18"/>
                  </a:lnTo>
                  <a:lnTo>
                    <a:pt x="51" y="18"/>
                  </a:lnTo>
                  <a:lnTo>
                    <a:pt x="49" y="18"/>
                  </a:lnTo>
                  <a:lnTo>
                    <a:pt x="49" y="18"/>
                  </a:lnTo>
                  <a:lnTo>
                    <a:pt x="46" y="18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2" y="23"/>
                  </a:lnTo>
                  <a:lnTo>
                    <a:pt x="42" y="25"/>
                  </a:lnTo>
                  <a:lnTo>
                    <a:pt x="39" y="28"/>
                  </a:lnTo>
                  <a:lnTo>
                    <a:pt x="37" y="30"/>
                  </a:lnTo>
                  <a:lnTo>
                    <a:pt x="35" y="35"/>
                  </a:lnTo>
                  <a:lnTo>
                    <a:pt x="32" y="37"/>
                  </a:lnTo>
                  <a:lnTo>
                    <a:pt x="30" y="39"/>
                  </a:lnTo>
                  <a:lnTo>
                    <a:pt x="30" y="42"/>
                  </a:lnTo>
                  <a:lnTo>
                    <a:pt x="28" y="42"/>
                  </a:lnTo>
                  <a:lnTo>
                    <a:pt x="28" y="39"/>
                  </a:lnTo>
                  <a:lnTo>
                    <a:pt x="25" y="39"/>
                  </a:lnTo>
                  <a:lnTo>
                    <a:pt x="25" y="37"/>
                  </a:lnTo>
                  <a:lnTo>
                    <a:pt x="23" y="35"/>
                  </a:lnTo>
                  <a:lnTo>
                    <a:pt x="21" y="35"/>
                  </a:lnTo>
                  <a:lnTo>
                    <a:pt x="18" y="35"/>
                  </a:lnTo>
                  <a:lnTo>
                    <a:pt x="16" y="37"/>
                  </a:lnTo>
                  <a:lnTo>
                    <a:pt x="16" y="37"/>
                  </a:lnTo>
                  <a:lnTo>
                    <a:pt x="23" y="53"/>
                  </a:lnTo>
                  <a:lnTo>
                    <a:pt x="23" y="53"/>
                  </a:lnTo>
                  <a:lnTo>
                    <a:pt x="23" y="56"/>
                  </a:lnTo>
                  <a:lnTo>
                    <a:pt x="21" y="58"/>
                  </a:lnTo>
                  <a:lnTo>
                    <a:pt x="21" y="61"/>
                  </a:lnTo>
                  <a:lnTo>
                    <a:pt x="18" y="63"/>
                  </a:lnTo>
                  <a:lnTo>
                    <a:pt x="18" y="65"/>
                  </a:lnTo>
                  <a:lnTo>
                    <a:pt x="16" y="68"/>
                  </a:lnTo>
                  <a:lnTo>
                    <a:pt x="16" y="70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4" y="75"/>
                  </a:lnTo>
                  <a:lnTo>
                    <a:pt x="11" y="75"/>
                  </a:lnTo>
                  <a:lnTo>
                    <a:pt x="11" y="77"/>
                  </a:lnTo>
                  <a:lnTo>
                    <a:pt x="9" y="77"/>
                  </a:lnTo>
                  <a:lnTo>
                    <a:pt x="9" y="79"/>
                  </a:lnTo>
                  <a:lnTo>
                    <a:pt x="7" y="82"/>
                  </a:lnTo>
                  <a:lnTo>
                    <a:pt x="7" y="84"/>
                  </a:lnTo>
                  <a:lnTo>
                    <a:pt x="7" y="84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82"/>
                  </a:lnTo>
                  <a:lnTo>
                    <a:pt x="0" y="72"/>
                  </a:lnTo>
                  <a:lnTo>
                    <a:pt x="2" y="63"/>
                  </a:lnTo>
                  <a:lnTo>
                    <a:pt x="2" y="56"/>
                  </a:lnTo>
                  <a:lnTo>
                    <a:pt x="4" y="49"/>
                  </a:lnTo>
                  <a:lnTo>
                    <a:pt x="9" y="42"/>
                  </a:lnTo>
                  <a:lnTo>
                    <a:pt x="14" y="35"/>
                  </a:lnTo>
                  <a:lnTo>
                    <a:pt x="21" y="30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3" y="32"/>
                  </a:lnTo>
                  <a:lnTo>
                    <a:pt x="23" y="32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8" y="30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5" y="21"/>
                  </a:lnTo>
                  <a:lnTo>
                    <a:pt x="28" y="18"/>
                  </a:lnTo>
                  <a:lnTo>
                    <a:pt x="30" y="16"/>
                  </a:lnTo>
                  <a:lnTo>
                    <a:pt x="35" y="14"/>
                  </a:lnTo>
                  <a:lnTo>
                    <a:pt x="37" y="11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2"/>
                  </a:lnTo>
                  <a:lnTo>
                    <a:pt x="53" y="4"/>
                  </a:lnTo>
                  <a:lnTo>
                    <a:pt x="53" y="7"/>
                  </a:lnTo>
                  <a:lnTo>
                    <a:pt x="53" y="9"/>
                  </a:lnTo>
                  <a:lnTo>
                    <a:pt x="56" y="11"/>
                  </a:lnTo>
                  <a:lnTo>
                    <a:pt x="56" y="14"/>
                  </a:lnTo>
                  <a:lnTo>
                    <a:pt x="53" y="16"/>
                  </a:lnTo>
                  <a:lnTo>
                    <a:pt x="53" y="18"/>
                  </a:lnTo>
                  <a:lnTo>
                    <a:pt x="53" y="18"/>
                  </a:lnTo>
                  <a:lnTo>
                    <a:pt x="53" y="18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237" name="Freeform 133"/>
            <p:cNvSpPr>
              <a:spLocks/>
            </p:cNvSpPr>
            <p:nvPr/>
          </p:nvSpPr>
          <p:spPr bwMode="auto">
            <a:xfrm>
              <a:off x="2909" y="2180"/>
              <a:ext cx="23" cy="21"/>
            </a:xfrm>
            <a:custGeom>
              <a:avLst/>
              <a:gdLst/>
              <a:ahLst/>
              <a:cxnLst>
                <a:cxn ang="0">
                  <a:pos x="19" y="14"/>
                </a:cxn>
                <a:cxn ang="0">
                  <a:pos x="19" y="14"/>
                </a:cxn>
                <a:cxn ang="0">
                  <a:pos x="21" y="14"/>
                </a:cxn>
                <a:cxn ang="0">
                  <a:pos x="21" y="14"/>
                </a:cxn>
                <a:cxn ang="0">
                  <a:pos x="23" y="17"/>
                </a:cxn>
                <a:cxn ang="0">
                  <a:pos x="23" y="17"/>
                </a:cxn>
                <a:cxn ang="0">
                  <a:pos x="23" y="19"/>
                </a:cxn>
                <a:cxn ang="0">
                  <a:pos x="23" y="19"/>
                </a:cxn>
                <a:cxn ang="0">
                  <a:pos x="21" y="21"/>
                </a:cxn>
                <a:cxn ang="0">
                  <a:pos x="19" y="21"/>
                </a:cxn>
                <a:cxn ang="0">
                  <a:pos x="14" y="21"/>
                </a:cxn>
                <a:cxn ang="0">
                  <a:pos x="12" y="19"/>
                </a:cxn>
                <a:cxn ang="0">
                  <a:pos x="9" y="14"/>
                </a:cxn>
                <a:cxn ang="0">
                  <a:pos x="7" y="12"/>
                </a:cxn>
                <a:cxn ang="0">
                  <a:pos x="4" y="7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7" y="3"/>
                </a:cxn>
                <a:cxn ang="0">
                  <a:pos x="9" y="5"/>
                </a:cxn>
                <a:cxn ang="0">
                  <a:pos x="12" y="7"/>
                </a:cxn>
                <a:cxn ang="0">
                  <a:pos x="14" y="10"/>
                </a:cxn>
                <a:cxn ang="0">
                  <a:pos x="16" y="12"/>
                </a:cxn>
                <a:cxn ang="0">
                  <a:pos x="19" y="14"/>
                </a:cxn>
              </a:cxnLst>
              <a:rect l="0" t="0" r="r" b="b"/>
              <a:pathLst>
                <a:path w="23" h="21">
                  <a:moveTo>
                    <a:pt x="19" y="14"/>
                  </a:moveTo>
                  <a:lnTo>
                    <a:pt x="19" y="14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1" y="21"/>
                  </a:lnTo>
                  <a:lnTo>
                    <a:pt x="19" y="21"/>
                  </a:lnTo>
                  <a:lnTo>
                    <a:pt x="14" y="21"/>
                  </a:lnTo>
                  <a:lnTo>
                    <a:pt x="12" y="19"/>
                  </a:lnTo>
                  <a:lnTo>
                    <a:pt x="9" y="14"/>
                  </a:lnTo>
                  <a:lnTo>
                    <a:pt x="7" y="12"/>
                  </a:lnTo>
                  <a:lnTo>
                    <a:pt x="4" y="7"/>
                  </a:lnTo>
                  <a:lnTo>
                    <a:pt x="2" y="5"/>
                  </a:lnTo>
                  <a:lnTo>
                    <a:pt x="0" y="5"/>
                  </a:lnTo>
                  <a:lnTo>
                    <a:pt x="2" y="0"/>
                  </a:lnTo>
                  <a:lnTo>
                    <a:pt x="4" y="0"/>
                  </a:lnTo>
                  <a:lnTo>
                    <a:pt x="7" y="3"/>
                  </a:lnTo>
                  <a:lnTo>
                    <a:pt x="9" y="5"/>
                  </a:lnTo>
                  <a:lnTo>
                    <a:pt x="12" y="7"/>
                  </a:lnTo>
                  <a:lnTo>
                    <a:pt x="14" y="10"/>
                  </a:lnTo>
                  <a:lnTo>
                    <a:pt x="16" y="12"/>
                  </a:lnTo>
                  <a:lnTo>
                    <a:pt x="19" y="14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238" name="Freeform 134"/>
            <p:cNvSpPr>
              <a:spLocks/>
            </p:cNvSpPr>
            <p:nvPr/>
          </p:nvSpPr>
          <p:spPr bwMode="auto">
            <a:xfrm>
              <a:off x="3178" y="2183"/>
              <a:ext cx="237" cy="339"/>
            </a:xfrm>
            <a:custGeom>
              <a:avLst/>
              <a:gdLst/>
              <a:ahLst/>
              <a:cxnLst>
                <a:cxn ang="0">
                  <a:pos x="139" y="30"/>
                </a:cxn>
                <a:cxn ang="0">
                  <a:pos x="143" y="39"/>
                </a:cxn>
                <a:cxn ang="0">
                  <a:pos x="146" y="37"/>
                </a:cxn>
                <a:cxn ang="0">
                  <a:pos x="169" y="61"/>
                </a:cxn>
                <a:cxn ang="0">
                  <a:pos x="228" y="129"/>
                </a:cxn>
                <a:cxn ang="0">
                  <a:pos x="225" y="154"/>
                </a:cxn>
                <a:cxn ang="0">
                  <a:pos x="216" y="166"/>
                </a:cxn>
                <a:cxn ang="0">
                  <a:pos x="211" y="157"/>
                </a:cxn>
                <a:cxn ang="0">
                  <a:pos x="204" y="140"/>
                </a:cxn>
                <a:cxn ang="0">
                  <a:pos x="192" y="124"/>
                </a:cxn>
                <a:cxn ang="0">
                  <a:pos x="188" y="126"/>
                </a:cxn>
                <a:cxn ang="0">
                  <a:pos x="190" y="131"/>
                </a:cxn>
                <a:cxn ang="0">
                  <a:pos x="190" y="143"/>
                </a:cxn>
                <a:cxn ang="0">
                  <a:pos x="192" y="166"/>
                </a:cxn>
                <a:cxn ang="0">
                  <a:pos x="190" y="187"/>
                </a:cxn>
                <a:cxn ang="0">
                  <a:pos x="190" y="180"/>
                </a:cxn>
                <a:cxn ang="0">
                  <a:pos x="181" y="159"/>
                </a:cxn>
                <a:cxn ang="0">
                  <a:pos x="167" y="129"/>
                </a:cxn>
                <a:cxn ang="0">
                  <a:pos x="155" y="75"/>
                </a:cxn>
                <a:cxn ang="0">
                  <a:pos x="136" y="37"/>
                </a:cxn>
                <a:cxn ang="0">
                  <a:pos x="125" y="21"/>
                </a:cxn>
                <a:cxn ang="0">
                  <a:pos x="120" y="25"/>
                </a:cxn>
                <a:cxn ang="0">
                  <a:pos x="127" y="42"/>
                </a:cxn>
                <a:cxn ang="0">
                  <a:pos x="132" y="70"/>
                </a:cxn>
                <a:cxn ang="0">
                  <a:pos x="120" y="70"/>
                </a:cxn>
                <a:cxn ang="0">
                  <a:pos x="99" y="46"/>
                </a:cxn>
                <a:cxn ang="0">
                  <a:pos x="87" y="25"/>
                </a:cxn>
                <a:cxn ang="0">
                  <a:pos x="75" y="14"/>
                </a:cxn>
                <a:cxn ang="0">
                  <a:pos x="71" y="16"/>
                </a:cxn>
                <a:cxn ang="0">
                  <a:pos x="89" y="58"/>
                </a:cxn>
                <a:cxn ang="0">
                  <a:pos x="117" y="100"/>
                </a:cxn>
                <a:cxn ang="0">
                  <a:pos x="132" y="119"/>
                </a:cxn>
                <a:cxn ang="0">
                  <a:pos x="143" y="145"/>
                </a:cxn>
                <a:cxn ang="0">
                  <a:pos x="150" y="180"/>
                </a:cxn>
                <a:cxn ang="0">
                  <a:pos x="146" y="175"/>
                </a:cxn>
                <a:cxn ang="0">
                  <a:pos x="134" y="159"/>
                </a:cxn>
                <a:cxn ang="0">
                  <a:pos x="106" y="133"/>
                </a:cxn>
                <a:cxn ang="0">
                  <a:pos x="120" y="180"/>
                </a:cxn>
                <a:cxn ang="0">
                  <a:pos x="171" y="246"/>
                </a:cxn>
                <a:cxn ang="0">
                  <a:pos x="183" y="274"/>
                </a:cxn>
                <a:cxn ang="0">
                  <a:pos x="171" y="279"/>
                </a:cxn>
                <a:cxn ang="0">
                  <a:pos x="141" y="239"/>
                </a:cxn>
                <a:cxn ang="0">
                  <a:pos x="134" y="229"/>
                </a:cxn>
                <a:cxn ang="0">
                  <a:pos x="129" y="234"/>
                </a:cxn>
                <a:cxn ang="0">
                  <a:pos x="134" y="250"/>
                </a:cxn>
                <a:cxn ang="0">
                  <a:pos x="150" y="286"/>
                </a:cxn>
                <a:cxn ang="0">
                  <a:pos x="155" y="339"/>
                </a:cxn>
                <a:cxn ang="0">
                  <a:pos x="122" y="257"/>
                </a:cxn>
                <a:cxn ang="0">
                  <a:pos x="80" y="199"/>
                </a:cxn>
                <a:cxn ang="0">
                  <a:pos x="61" y="157"/>
                </a:cxn>
                <a:cxn ang="0">
                  <a:pos x="24" y="117"/>
                </a:cxn>
                <a:cxn ang="0">
                  <a:pos x="5" y="75"/>
                </a:cxn>
                <a:cxn ang="0">
                  <a:pos x="0" y="61"/>
                </a:cxn>
                <a:cxn ang="0">
                  <a:pos x="7" y="35"/>
                </a:cxn>
                <a:cxn ang="0">
                  <a:pos x="31" y="14"/>
                </a:cxn>
                <a:cxn ang="0">
                  <a:pos x="42" y="7"/>
                </a:cxn>
                <a:cxn ang="0">
                  <a:pos x="54" y="4"/>
                </a:cxn>
                <a:cxn ang="0">
                  <a:pos x="61" y="0"/>
                </a:cxn>
                <a:cxn ang="0">
                  <a:pos x="103" y="4"/>
                </a:cxn>
              </a:cxnLst>
              <a:rect l="0" t="0" r="r" b="b"/>
              <a:pathLst>
                <a:path w="237" h="339">
                  <a:moveTo>
                    <a:pt x="134" y="28"/>
                  </a:moveTo>
                  <a:lnTo>
                    <a:pt x="136" y="28"/>
                  </a:lnTo>
                  <a:lnTo>
                    <a:pt x="136" y="28"/>
                  </a:lnTo>
                  <a:lnTo>
                    <a:pt x="139" y="30"/>
                  </a:lnTo>
                  <a:lnTo>
                    <a:pt x="139" y="30"/>
                  </a:lnTo>
                  <a:lnTo>
                    <a:pt x="141" y="32"/>
                  </a:lnTo>
                  <a:lnTo>
                    <a:pt x="141" y="35"/>
                  </a:lnTo>
                  <a:lnTo>
                    <a:pt x="141" y="35"/>
                  </a:lnTo>
                  <a:lnTo>
                    <a:pt x="143" y="37"/>
                  </a:lnTo>
                  <a:lnTo>
                    <a:pt x="143" y="39"/>
                  </a:lnTo>
                  <a:lnTo>
                    <a:pt x="143" y="39"/>
                  </a:lnTo>
                  <a:lnTo>
                    <a:pt x="143" y="39"/>
                  </a:lnTo>
                  <a:lnTo>
                    <a:pt x="146" y="39"/>
                  </a:lnTo>
                  <a:lnTo>
                    <a:pt x="146" y="39"/>
                  </a:lnTo>
                  <a:lnTo>
                    <a:pt x="146" y="37"/>
                  </a:lnTo>
                  <a:lnTo>
                    <a:pt x="146" y="37"/>
                  </a:lnTo>
                  <a:lnTo>
                    <a:pt x="146" y="37"/>
                  </a:lnTo>
                  <a:lnTo>
                    <a:pt x="146" y="37"/>
                  </a:lnTo>
                  <a:lnTo>
                    <a:pt x="157" y="49"/>
                  </a:lnTo>
                  <a:lnTo>
                    <a:pt x="169" y="61"/>
                  </a:lnTo>
                  <a:lnTo>
                    <a:pt x="181" y="72"/>
                  </a:lnTo>
                  <a:lnTo>
                    <a:pt x="192" y="86"/>
                  </a:lnTo>
                  <a:lnTo>
                    <a:pt x="204" y="100"/>
                  </a:lnTo>
                  <a:lnTo>
                    <a:pt x="216" y="114"/>
                  </a:lnTo>
                  <a:lnTo>
                    <a:pt x="228" y="129"/>
                  </a:lnTo>
                  <a:lnTo>
                    <a:pt x="237" y="143"/>
                  </a:lnTo>
                  <a:lnTo>
                    <a:pt x="235" y="145"/>
                  </a:lnTo>
                  <a:lnTo>
                    <a:pt x="232" y="147"/>
                  </a:lnTo>
                  <a:lnTo>
                    <a:pt x="228" y="152"/>
                  </a:lnTo>
                  <a:lnTo>
                    <a:pt x="225" y="154"/>
                  </a:lnTo>
                  <a:lnTo>
                    <a:pt x="223" y="157"/>
                  </a:lnTo>
                  <a:lnTo>
                    <a:pt x="221" y="159"/>
                  </a:lnTo>
                  <a:lnTo>
                    <a:pt x="218" y="164"/>
                  </a:lnTo>
                  <a:lnTo>
                    <a:pt x="216" y="166"/>
                  </a:lnTo>
                  <a:lnTo>
                    <a:pt x="216" y="166"/>
                  </a:lnTo>
                  <a:lnTo>
                    <a:pt x="214" y="164"/>
                  </a:lnTo>
                  <a:lnTo>
                    <a:pt x="214" y="164"/>
                  </a:lnTo>
                  <a:lnTo>
                    <a:pt x="211" y="161"/>
                  </a:lnTo>
                  <a:lnTo>
                    <a:pt x="211" y="159"/>
                  </a:lnTo>
                  <a:lnTo>
                    <a:pt x="211" y="157"/>
                  </a:lnTo>
                  <a:lnTo>
                    <a:pt x="209" y="154"/>
                  </a:lnTo>
                  <a:lnTo>
                    <a:pt x="209" y="152"/>
                  </a:lnTo>
                  <a:lnTo>
                    <a:pt x="209" y="147"/>
                  </a:lnTo>
                  <a:lnTo>
                    <a:pt x="207" y="145"/>
                  </a:lnTo>
                  <a:lnTo>
                    <a:pt x="204" y="140"/>
                  </a:lnTo>
                  <a:lnTo>
                    <a:pt x="202" y="136"/>
                  </a:lnTo>
                  <a:lnTo>
                    <a:pt x="200" y="133"/>
                  </a:lnTo>
                  <a:lnTo>
                    <a:pt x="197" y="129"/>
                  </a:lnTo>
                  <a:lnTo>
                    <a:pt x="195" y="126"/>
                  </a:lnTo>
                  <a:lnTo>
                    <a:pt x="192" y="124"/>
                  </a:lnTo>
                  <a:lnTo>
                    <a:pt x="192" y="124"/>
                  </a:lnTo>
                  <a:lnTo>
                    <a:pt x="190" y="124"/>
                  </a:lnTo>
                  <a:lnTo>
                    <a:pt x="190" y="124"/>
                  </a:lnTo>
                  <a:lnTo>
                    <a:pt x="188" y="124"/>
                  </a:lnTo>
                  <a:lnTo>
                    <a:pt x="188" y="126"/>
                  </a:lnTo>
                  <a:lnTo>
                    <a:pt x="188" y="126"/>
                  </a:lnTo>
                  <a:lnTo>
                    <a:pt x="188" y="126"/>
                  </a:lnTo>
                  <a:lnTo>
                    <a:pt x="188" y="129"/>
                  </a:lnTo>
                  <a:lnTo>
                    <a:pt x="188" y="129"/>
                  </a:lnTo>
                  <a:lnTo>
                    <a:pt x="190" y="131"/>
                  </a:lnTo>
                  <a:lnTo>
                    <a:pt x="190" y="133"/>
                  </a:lnTo>
                  <a:lnTo>
                    <a:pt x="190" y="136"/>
                  </a:lnTo>
                  <a:lnTo>
                    <a:pt x="190" y="138"/>
                  </a:lnTo>
                  <a:lnTo>
                    <a:pt x="190" y="140"/>
                  </a:lnTo>
                  <a:lnTo>
                    <a:pt x="190" y="143"/>
                  </a:lnTo>
                  <a:lnTo>
                    <a:pt x="190" y="145"/>
                  </a:lnTo>
                  <a:lnTo>
                    <a:pt x="192" y="150"/>
                  </a:lnTo>
                  <a:lnTo>
                    <a:pt x="192" y="154"/>
                  </a:lnTo>
                  <a:lnTo>
                    <a:pt x="192" y="161"/>
                  </a:lnTo>
                  <a:lnTo>
                    <a:pt x="192" y="166"/>
                  </a:lnTo>
                  <a:lnTo>
                    <a:pt x="192" y="171"/>
                  </a:lnTo>
                  <a:lnTo>
                    <a:pt x="192" y="178"/>
                  </a:lnTo>
                  <a:lnTo>
                    <a:pt x="192" y="182"/>
                  </a:lnTo>
                  <a:lnTo>
                    <a:pt x="192" y="187"/>
                  </a:lnTo>
                  <a:lnTo>
                    <a:pt x="190" y="187"/>
                  </a:lnTo>
                  <a:lnTo>
                    <a:pt x="190" y="185"/>
                  </a:lnTo>
                  <a:lnTo>
                    <a:pt x="190" y="185"/>
                  </a:lnTo>
                  <a:lnTo>
                    <a:pt x="190" y="182"/>
                  </a:lnTo>
                  <a:lnTo>
                    <a:pt x="190" y="180"/>
                  </a:lnTo>
                  <a:lnTo>
                    <a:pt x="190" y="180"/>
                  </a:lnTo>
                  <a:lnTo>
                    <a:pt x="190" y="178"/>
                  </a:lnTo>
                  <a:lnTo>
                    <a:pt x="188" y="175"/>
                  </a:lnTo>
                  <a:lnTo>
                    <a:pt x="185" y="168"/>
                  </a:lnTo>
                  <a:lnTo>
                    <a:pt x="183" y="164"/>
                  </a:lnTo>
                  <a:lnTo>
                    <a:pt x="181" y="159"/>
                  </a:lnTo>
                  <a:lnTo>
                    <a:pt x="176" y="152"/>
                  </a:lnTo>
                  <a:lnTo>
                    <a:pt x="174" y="147"/>
                  </a:lnTo>
                  <a:lnTo>
                    <a:pt x="171" y="143"/>
                  </a:lnTo>
                  <a:lnTo>
                    <a:pt x="169" y="136"/>
                  </a:lnTo>
                  <a:lnTo>
                    <a:pt x="167" y="129"/>
                  </a:lnTo>
                  <a:lnTo>
                    <a:pt x="160" y="119"/>
                  </a:lnTo>
                  <a:lnTo>
                    <a:pt x="157" y="107"/>
                  </a:lnTo>
                  <a:lnTo>
                    <a:pt x="157" y="96"/>
                  </a:lnTo>
                  <a:lnTo>
                    <a:pt x="157" y="84"/>
                  </a:lnTo>
                  <a:lnTo>
                    <a:pt x="155" y="75"/>
                  </a:lnTo>
                  <a:lnTo>
                    <a:pt x="153" y="63"/>
                  </a:lnTo>
                  <a:lnTo>
                    <a:pt x="148" y="54"/>
                  </a:lnTo>
                  <a:lnTo>
                    <a:pt x="141" y="44"/>
                  </a:lnTo>
                  <a:lnTo>
                    <a:pt x="139" y="39"/>
                  </a:lnTo>
                  <a:lnTo>
                    <a:pt x="136" y="37"/>
                  </a:lnTo>
                  <a:lnTo>
                    <a:pt x="134" y="32"/>
                  </a:lnTo>
                  <a:lnTo>
                    <a:pt x="132" y="30"/>
                  </a:lnTo>
                  <a:lnTo>
                    <a:pt x="129" y="25"/>
                  </a:lnTo>
                  <a:lnTo>
                    <a:pt x="127" y="23"/>
                  </a:lnTo>
                  <a:lnTo>
                    <a:pt x="125" y="21"/>
                  </a:lnTo>
                  <a:lnTo>
                    <a:pt x="122" y="18"/>
                  </a:lnTo>
                  <a:lnTo>
                    <a:pt x="120" y="21"/>
                  </a:lnTo>
                  <a:lnTo>
                    <a:pt x="117" y="21"/>
                  </a:lnTo>
                  <a:lnTo>
                    <a:pt x="117" y="23"/>
                  </a:lnTo>
                  <a:lnTo>
                    <a:pt x="120" y="25"/>
                  </a:lnTo>
                  <a:lnTo>
                    <a:pt x="122" y="28"/>
                  </a:lnTo>
                  <a:lnTo>
                    <a:pt x="122" y="32"/>
                  </a:lnTo>
                  <a:lnTo>
                    <a:pt x="125" y="35"/>
                  </a:lnTo>
                  <a:lnTo>
                    <a:pt x="125" y="37"/>
                  </a:lnTo>
                  <a:lnTo>
                    <a:pt x="127" y="42"/>
                  </a:lnTo>
                  <a:lnTo>
                    <a:pt x="129" y="46"/>
                  </a:lnTo>
                  <a:lnTo>
                    <a:pt x="132" y="54"/>
                  </a:lnTo>
                  <a:lnTo>
                    <a:pt x="132" y="58"/>
                  </a:lnTo>
                  <a:lnTo>
                    <a:pt x="132" y="65"/>
                  </a:lnTo>
                  <a:lnTo>
                    <a:pt x="132" y="70"/>
                  </a:lnTo>
                  <a:lnTo>
                    <a:pt x="132" y="77"/>
                  </a:lnTo>
                  <a:lnTo>
                    <a:pt x="132" y="82"/>
                  </a:lnTo>
                  <a:lnTo>
                    <a:pt x="127" y="79"/>
                  </a:lnTo>
                  <a:lnTo>
                    <a:pt x="122" y="75"/>
                  </a:lnTo>
                  <a:lnTo>
                    <a:pt x="120" y="70"/>
                  </a:lnTo>
                  <a:lnTo>
                    <a:pt x="117" y="63"/>
                  </a:lnTo>
                  <a:lnTo>
                    <a:pt x="113" y="58"/>
                  </a:lnTo>
                  <a:lnTo>
                    <a:pt x="108" y="54"/>
                  </a:lnTo>
                  <a:lnTo>
                    <a:pt x="106" y="49"/>
                  </a:lnTo>
                  <a:lnTo>
                    <a:pt x="99" y="46"/>
                  </a:lnTo>
                  <a:lnTo>
                    <a:pt x="96" y="42"/>
                  </a:lnTo>
                  <a:lnTo>
                    <a:pt x="94" y="37"/>
                  </a:lnTo>
                  <a:lnTo>
                    <a:pt x="92" y="32"/>
                  </a:lnTo>
                  <a:lnTo>
                    <a:pt x="89" y="30"/>
                  </a:lnTo>
                  <a:lnTo>
                    <a:pt x="87" y="25"/>
                  </a:lnTo>
                  <a:lnTo>
                    <a:pt x="82" y="21"/>
                  </a:lnTo>
                  <a:lnTo>
                    <a:pt x="80" y="18"/>
                  </a:lnTo>
                  <a:lnTo>
                    <a:pt x="78" y="14"/>
                  </a:lnTo>
                  <a:lnTo>
                    <a:pt x="75" y="14"/>
                  </a:lnTo>
                  <a:lnTo>
                    <a:pt x="75" y="14"/>
                  </a:lnTo>
                  <a:lnTo>
                    <a:pt x="75" y="14"/>
                  </a:lnTo>
                  <a:lnTo>
                    <a:pt x="73" y="14"/>
                  </a:lnTo>
                  <a:lnTo>
                    <a:pt x="73" y="14"/>
                  </a:lnTo>
                  <a:lnTo>
                    <a:pt x="73" y="16"/>
                  </a:lnTo>
                  <a:lnTo>
                    <a:pt x="71" y="16"/>
                  </a:lnTo>
                  <a:lnTo>
                    <a:pt x="71" y="16"/>
                  </a:lnTo>
                  <a:lnTo>
                    <a:pt x="75" y="28"/>
                  </a:lnTo>
                  <a:lnTo>
                    <a:pt x="80" y="39"/>
                  </a:lnTo>
                  <a:lnTo>
                    <a:pt x="85" y="49"/>
                  </a:lnTo>
                  <a:lnTo>
                    <a:pt x="89" y="58"/>
                  </a:lnTo>
                  <a:lnTo>
                    <a:pt x="94" y="68"/>
                  </a:lnTo>
                  <a:lnTo>
                    <a:pt x="101" y="77"/>
                  </a:lnTo>
                  <a:lnTo>
                    <a:pt x="106" y="89"/>
                  </a:lnTo>
                  <a:lnTo>
                    <a:pt x="113" y="98"/>
                  </a:lnTo>
                  <a:lnTo>
                    <a:pt x="117" y="100"/>
                  </a:lnTo>
                  <a:lnTo>
                    <a:pt x="120" y="103"/>
                  </a:lnTo>
                  <a:lnTo>
                    <a:pt x="125" y="107"/>
                  </a:lnTo>
                  <a:lnTo>
                    <a:pt x="127" y="110"/>
                  </a:lnTo>
                  <a:lnTo>
                    <a:pt x="129" y="114"/>
                  </a:lnTo>
                  <a:lnTo>
                    <a:pt x="132" y="119"/>
                  </a:lnTo>
                  <a:lnTo>
                    <a:pt x="134" y="121"/>
                  </a:lnTo>
                  <a:lnTo>
                    <a:pt x="136" y="126"/>
                  </a:lnTo>
                  <a:lnTo>
                    <a:pt x="139" y="133"/>
                  </a:lnTo>
                  <a:lnTo>
                    <a:pt x="141" y="138"/>
                  </a:lnTo>
                  <a:lnTo>
                    <a:pt x="143" y="145"/>
                  </a:lnTo>
                  <a:lnTo>
                    <a:pt x="146" y="152"/>
                  </a:lnTo>
                  <a:lnTo>
                    <a:pt x="146" y="159"/>
                  </a:lnTo>
                  <a:lnTo>
                    <a:pt x="148" y="166"/>
                  </a:lnTo>
                  <a:lnTo>
                    <a:pt x="148" y="173"/>
                  </a:lnTo>
                  <a:lnTo>
                    <a:pt x="150" y="180"/>
                  </a:lnTo>
                  <a:lnTo>
                    <a:pt x="148" y="180"/>
                  </a:lnTo>
                  <a:lnTo>
                    <a:pt x="148" y="180"/>
                  </a:lnTo>
                  <a:lnTo>
                    <a:pt x="146" y="178"/>
                  </a:lnTo>
                  <a:lnTo>
                    <a:pt x="146" y="178"/>
                  </a:lnTo>
                  <a:lnTo>
                    <a:pt x="146" y="175"/>
                  </a:lnTo>
                  <a:lnTo>
                    <a:pt x="146" y="175"/>
                  </a:lnTo>
                  <a:lnTo>
                    <a:pt x="143" y="173"/>
                  </a:lnTo>
                  <a:lnTo>
                    <a:pt x="143" y="171"/>
                  </a:lnTo>
                  <a:lnTo>
                    <a:pt x="139" y="166"/>
                  </a:lnTo>
                  <a:lnTo>
                    <a:pt x="134" y="159"/>
                  </a:lnTo>
                  <a:lnTo>
                    <a:pt x="129" y="152"/>
                  </a:lnTo>
                  <a:lnTo>
                    <a:pt x="125" y="147"/>
                  </a:lnTo>
                  <a:lnTo>
                    <a:pt x="117" y="140"/>
                  </a:lnTo>
                  <a:lnTo>
                    <a:pt x="113" y="136"/>
                  </a:lnTo>
                  <a:lnTo>
                    <a:pt x="106" y="133"/>
                  </a:lnTo>
                  <a:lnTo>
                    <a:pt x="99" y="131"/>
                  </a:lnTo>
                  <a:lnTo>
                    <a:pt x="94" y="136"/>
                  </a:lnTo>
                  <a:lnTo>
                    <a:pt x="106" y="150"/>
                  </a:lnTo>
                  <a:lnTo>
                    <a:pt x="113" y="164"/>
                  </a:lnTo>
                  <a:lnTo>
                    <a:pt x="120" y="180"/>
                  </a:lnTo>
                  <a:lnTo>
                    <a:pt x="127" y="194"/>
                  </a:lnTo>
                  <a:lnTo>
                    <a:pt x="136" y="208"/>
                  </a:lnTo>
                  <a:lnTo>
                    <a:pt x="146" y="222"/>
                  </a:lnTo>
                  <a:lnTo>
                    <a:pt x="157" y="234"/>
                  </a:lnTo>
                  <a:lnTo>
                    <a:pt x="171" y="246"/>
                  </a:lnTo>
                  <a:lnTo>
                    <a:pt x="176" y="250"/>
                  </a:lnTo>
                  <a:lnTo>
                    <a:pt x="178" y="255"/>
                  </a:lnTo>
                  <a:lnTo>
                    <a:pt x="181" y="262"/>
                  </a:lnTo>
                  <a:lnTo>
                    <a:pt x="181" y="267"/>
                  </a:lnTo>
                  <a:lnTo>
                    <a:pt x="183" y="274"/>
                  </a:lnTo>
                  <a:lnTo>
                    <a:pt x="183" y="281"/>
                  </a:lnTo>
                  <a:lnTo>
                    <a:pt x="183" y="288"/>
                  </a:lnTo>
                  <a:lnTo>
                    <a:pt x="183" y="293"/>
                  </a:lnTo>
                  <a:lnTo>
                    <a:pt x="176" y="286"/>
                  </a:lnTo>
                  <a:lnTo>
                    <a:pt x="171" y="279"/>
                  </a:lnTo>
                  <a:lnTo>
                    <a:pt x="164" y="271"/>
                  </a:lnTo>
                  <a:lnTo>
                    <a:pt x="157" y="264"/>
                  </a:lnTo>
                  <a:lnTo>
                    <a:pt x="150" y="255"/>
                  </a:lnTo>
                  <a:lnTo>
                    <a:pt x="146" y="248"/>
                  </a:lnTo>
                  <a:lnTo>
                    <a:pt x="141" y="239"/>
                  </a:lnTo>
                  <a:lnTo>
                    <a:pt x="136" y="229"/>
                  </a:lnTo>
                  <a:lnTo>
                    <a:pt x="136" y="229"/>
                  </a:lnTo>
                  <a:lnTo>
                    <a:pt x="134" y="229"/>
                  </a:lnTo>
                  <a:lnTo>
                    <a:pt x="134" y="229"/>
                  </a:lnTo>
                  <a:lnTo>
                    <a:pt x="134" y="229"/>
                  </a:lnTo>
                  <a:lnTo>
                    <a:pt x="132" y="229"/>
                  </a:lnTo>
                  <a:lnTo>
                    <a:pt x="132" y="229"/>
                  </a:lnTo>
                  <a:lnTo>
                    <a:pt x="132" y="229"/>
                  </a:lnTo>
                  <a:lnTo>
                    <a:pt x="132" y="229"/>
                  </a:lnTo>
                  <a:lnTo>
                    <a:pt x="129" y="234"/>
                  </a:lnTo>
                  <a:lnTo>
                    <a:pt x="132" y="236"/>
                  </a:lnTo>
                  <a:lnTo>
                    <a:pt x="132" y="241"/>
                  </a:lnTo>
                  <a:lnTo>
                    <a:pt x="132" y="243"/>
                  </a:lnTo>
                  <a:lnTo>
                    <a:pt x="134" y="248"/>
                  </a:lnTo>
                  <a:lnTo>
                    <a:pt x="134" y="250"/>
                  </a:lnTo>
                  <a:lnTo>
                    <a:pt x="136" y="255"/>
                  </a:lnTo>
                  <a:lnTo>
                    <a:pt x="136" y="257"/>
                  </a:lnTo>
                  <a:lnTo>
                    <a:pt x="143" y="267"/>
                  </a:lnTo>
                  <a:lnTo>
                    <a:pt x="148" y="276"/>
                  </a:lnTo>
                  <a:lnTo>
                    <a:pt x="150" y="286"/>
                  </a:lnTo>
                  <a:lnTo>
                    <a:pt x="155" y="297"/>
                  </a:lnTo>
                  <a:lnTo>
                    <a:pt x="157" y="307"/>
                  </a:lnTo>
                  <a:lnTo>
                    <a:pt x="157" y="318"/>
                  </a:lnTo>
                  <a:lnTo>
                    <a:pt x="157" y="328"/>
                  </a:lnTo>
                  <a:lnTo>
                    <a:pt x="155" y="339"/>
                  </a:lnTo>
                  <a:lnTo>
                    <a:pt x="155" y="321"/>
                  </a:lnTo>
                  <a:lnTo>
                    <a:pt x="150" y="302"/>
                  </a:lnTo>
                  <a:lnTo>
                    <a:pt x="143" y="286"/>
                  </a:lnTo>
                  <a:lnTo>
                    <a:pt x="134" y="271"/>
                  </a:lnTo>
                  <a:lnTo>
                    <a:pt x="122" y="257"/>
                  </a:lnTo>
                  <a:lnTo>
                    <a:pt x="110" y="243"/>
                  </a:lnTo>
                  <a:lnTo>
                    <a:pt x="99" y="229"/>
                  </a:lnTo>
                  <a:lnTo>
                    <a:pt x="87" y="215"/>
                  </a:lnTo>
                  <a:lnTo>
                    <a:pt x="85" y="208"/>
                  </a:lnTo>
                  <a:lnTo>
                    <a:pt x="80" y="199"/>
                  </a:lnTo>
                  <a:lnTo>
                    <a:pt x="78" y="189"/>
                  </a:lnTo>
                  <a:lnTo>
                    <a:pt x="75" y="182"/>
                  </a:lnTo>
                  <a:lnTo>
                    <a:pt x="71" y="173"/>
                  </a:lnTo>
                  <a:lnTo>
                    <a:pt x="66" y="166"/>
                  </a:lnTo>
                  <a:lnTo>
                    <a:pt x="61" y="157"/>
                  </a:lnTo>
                  <a:lnTo>
                    <a:pt x="54" y="150"/>
                  </a:lnTo>
                  <a:lnTo>
                    <a:pt x="47" y="143"/>
                  </a:lnTo>
                  <a:lnTo>
                    <a:pt x="38" y="136"/>
                  </a:lnTo>
                  <a:lnTo>
                    <a:pt x="31" y="126"/>
                  </a:lnTo>
                  <a:lnTo>
                    <a:pt x="24" y="117"/>
                  </a:lnTo>
                  <a:lnTo>
                    <a:pt x="17" y="107"/>
                  </a:lnTo>
                  <a:lnTo>
                    <a:pt x="12" y="98"/>
                  </a:lnTo>
                  <a:lnTo>
                    <a:pt x="7" y="89"/>
                  </a:lnTo>
                  <a:lnTo>
                    <a:pt x="5" y="77"/>
                  </a:lnTo>
                  <a:lnTo>
                    <a:pt x="5" y="75"/>
                  </a:lnTo>
                  <a:lnTo>
                    <a:pt x="5" y="70"/>
                  </a:lnTo>
                  <a:lnTo>
                    <a:pt x="3" y="68"/>
                  </a:lnTo>
                  <a:lnTo>
                    <a:pt x="3" y="65"/>
                  </a:lnTo>
                  <a:lnTo>
                    <a:pt x="0" y="63"/>
                  </a:lnTo>
                  <a:lnTo>
                    <a:pt x="0" y="61"/>
                  </a:lnTo>
                  <a:lnTo>
                    <a:pt x="0" y="56"/>
                  </a:lnTo>
                  <a:lnTo>
                    <a:pt x="3" y="54"/>
                  </a:lnTo>
                  <a:lnTo>
                    <a:pt x="3" y="46"/>
                  </a:lnTo>
                  <a:lnTo>
                    <a:pt x="5" y="42"/>
                  </a:lnTo>
                  <a:lnTo>
                    <a:pt x="7" y="35"/>
                  </a:lnTo>
                  <a:lnTo>
                    <a:pt x="12" y="30"/>
                  </a:lnTo>
                  <a:lnTo>
                    <a:pt x="14" y="25"/>
                  </a:lnTo>
                  <a:lnTo>
                    <a:pt x="19" y="21"/>
                  </a:lnTo>
                  <a:lnTo>
                    <a:pt x="26" y="16"/>
                  </a:lnTo>
                  <a:lnTo>
                    <a:pt x="31" y="14"/>
                  </a:lnTo>
                  <a:lnTo>
                    <a:pt x="33" y="11"/>
                  </a:lnTo>
                  <a:lnTo>
                    <a:pt x="35" y="11"/>
                  </a:lnTo>
                  <a:lnTo>
                    <a:pt x="38" y="9"/>
                  </a:lnTo>
                  <a:lnTo>
                    <a:pt x="40" y="7"/>
                  </a:lnTo>
                  <a:lnTo>
                    <a:pt x="42" y="7"/>
                  </a:lnTo>
                  <a:lnTo>
                    <a:pt x="45" y="4"/>
                  </a:lnTo>
                  <a:lnTo>
                    <a:pt x="47" y="4"/>
                  </a:lnTo>
                  <a:lnTo>
                    <a:pt x="52" y="7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7" y="2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73" y="0"/>
                  </a:lnTo>
                  <a:lnTo>
                    <a:pt x="82" y="0"/>
                  </a:lnTo>
                  <a:lnTo>
                    <a:pt x="94" y="2"/>
                  </a:lnTo>
                  <a:lnTo>
                    <a:pt x="103" y="4"/>
                  </a:lnTo>
                  <a:lnTo>
                    <a:pt x="113" y="9"/>
                  </a:lnTo>
                  <a:lnTo>
                    <a:pt x="122" y="14"/>
                  </a:lnTo>
                  <a:lnTo>
                    <a:pt x="129" y="21"/>
                  </a:lnTo>
                  <a:lnTo>
                    <a:pt x="134" y="28"/>
                  </a:lnTo>
                  <a:close/>
                </a:path>
              </a:pathLst>
            </a:custGeom>
            <a:solidFill>
              <a:srgbClr val="D9BCD9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239" name="Freeform 135"/>
            <p:cNvSpPr>
              <a:spLocks/>
            </p:cNvSpPr>
            <p:nvPr/>
          </p:nvSpPr>
          <p:spPr bwMode="auto">
            <a:xfrm>
              <a:off x="3178" y="2183"/>
              <a:ext cx="237" cy="339"/>
            </a:xfrm>
            <a:custGeom>
              <a:avLst/>
              <a:gdLst/>
              <a:ahLst/>
              <a:cxnLst>
                <a:cxn ang="0">
                  <a:pos x="139" y="30"/>
                </a:cxn>
                <a:cxn ang="0">
                  <a:pos x="143" y="37"/>
                </a:cxn>
                <a:cxn ang="0">
                  <a:pos x="146" y="39"/>
                </a:cxn>
                <a:cxn ang="0">
                  <a:pos x="157" y="49"/>
                </a:cxn>
                <a:cxn ang="0">
                  <a:pos x="216" y="114"/>
                </a:cxn>
                <a:cxn ang="0">
                  <a:pos x="228" y="152"/>
                </a:cxn>
                <a:cxn ang="0">
                  <a:pos x="216" y="166"/>
                </a:cxn>
                <a:cxn ang="0">
                  <a:pos x="211" y="159"/>
                </a:cxn>
                <a:cxn ang="0">
                  <a:pos x="207" y="145"/>
                </a:cxn>
                <a:cxn ang="0">
                  <a:pos x="195" y="126"/>
                </a:cxn>
                <a:cxn ang="0">
                  <a:pos x="188" y="124"/>
                </a:cxn>
                <a:cxn ang="0">
                  <a:pos x="188" y="129"/>
                </a:cxn>
                <a:cxn ang="0">
                  <a:pos x="190" y="140"/>
                </a:cxn>
                <a:cxn ang="0">
                  <a:pos x="192" y="161"/>
                </a:cxn>
                <a:cxn ang="0">
                  <a:pos x="192" y="187"/>
                </a:cxn>
                <a:cxn ang="0">
                  <a:pos x="190" y="180"/>
                </a:cxn>
                <a:cxn ang="0">
                  <a:pos x="183" y="164"/>
                </a:cxn>
                <a:cxn ang="0">
                  <a:pos x="169" y="136"/>
                </a:cxn>
                <a:cxn ang="0">
                  <a:pos x="157" y="84"/>
                </a:cxn>
                <a:cxn ang="0">
                  <a:pos x="139" y="39"/>
                </a:cxn>
                <a:cxn ang="0">
                  <a:pos x="127" y="23"/>
                </a:cxn>
                <a:cxn ang="0">
                  <a:pos x="117" y="23"/>
                </a:cxn>
                <a:cxn ang="0">
                  <a:pos x="125" y="37"/>
                </a:cxn>
                <a:cxn ang="0">
                  <a:pos x="132" y="65"/>
                </a:cxn>
                <a:cxn ang="0">
                  <a:pos x="122" y="75"/>
                </a:cxn>
                <a:cxn ang="0">
                  <a:pos x="106" y="49"/>
                </a:cxn>
                <a:cxn ang="0">
                  <a:pos x="89" y="30"/>
                </a:cxn>
                <a:cxn ang="0">
                  <a:pos x="75" y="14"/>
                </a:cxn>
                <a:cxn ang="0">
                  <a:pos x="73" y="16"/>
                </a:cxn>
                <a:cxn ang="0">
                  <a:pos x="85" y="49"/>
                </a:cxn>
                <a:cxn ang="0">
                  <a:pos x="113" y="98"/>
                </a:cxn>
                <a:cxn ang="0">
                  <a:pos x="129" y="114"/>
                </a:cxn>
                <a:cxn ang="0">
                  <a:pos x="141" y="138"/>
                </a:cxn>
                <a:cxn ang="0">
                  <a:pos x="148" y="173"/>
                </a:cxn>
                <a:cxn ang="0">
                  <a:pos x="146" y="178"/>
                </a:cxn>
                <a:cxn ang="0">
                  <a:pos x="139" y="166"/>
                </a:cxn>
                <a:cxn ang="0">
                  <a:pos x="113" y="136"/>
                </a:cxn>
                <a:cxn ang="0">
                  <a:pos x="94" y="136"/>
                </a:cxn>
                <a:cxn ang="0">
                  <a:pos x="136" y="208"/>
                </a:cxn>
                <a:cxn ang="0">
                  <a:pos x="178" y="255"/>
                </a:cxn>
                <a:cxn ang="0">
                  <a:pos x="183" y="288"/>
                </a:cxn>
                <a:cxn ang="0">
                  <a:pos x="157" y="264"/>
                </a:cxn>
                <a:cxn ang="0">
                  <a:pos x="136" y="229"/>
                </a:cxn>
                <a:cxn ang="0">
                  <a:pos x="132" y="229"/>
                </a:cxn>
                <a:cxn ang="0">
                  <a:pos x="132" y="241"/>
                </a:cxn>
                <a:cxn ang="0">
                  <a:pos x="136" y="257"/>
                </a:cxn>
                <a:cxn ang="0">
                  <a:pos x="157" y="307"/>
                </a:cxn>
                <a:cxn ang="0">
                  <a:pos x="150" y="302"/>
                </a:cxn>
                <a:cxn ang="0">
                  <a:pos x="99" y="229"/>
                </a:cxn>
                <a:cxn ang="0">
                  <a:pos x="75" y="182"/>
                </a:cxn>
                <a:cxn ang="0">
                  <a:pos x="47" y="143"/>
                </a:cxn>
                <a:cxn ang="0">
                  <a:pos x="12" y="98"/>
                </a:cxn>
                <a:cxn ang="0">
                  <a:pos x="3" y="68"/>
                </a:cxn>
                <a:cxn ang="0">
                  <a:pos x="3" y="54"/>
                </a:cxn>
                <a:cxn ang="0">
                  <a:pos x="14" y="25"/>
                </a:cxn>
                <a:cxn ang="0">
                  <a:pos x="35" y="11"/>
                </a:cxn>
                <a:cxn ang="0">
                  <a:pos x="47" y="4"/>
                </a:cxn>
                <a:cxn ang="0">
                  <a:pos x="57" y="2"/>
                </a:cxn>
                <a:cxn ang="0">
                  <a:pos x="73" y="0"/>
                </a:cxn>
                <a:cxn ang="0">
                  <a:pos x="122" y="14"/>
                </a:cxn>
              </a:cxnLst>
              <a:rect l="0" t="0" r="r" b="b"/>
              <a:pathLst>
                <a:path w="237" h="339">
                  <a:moveTo>
                    <a:pt x="134" y="28"/>
                  </a:moveTo>
                  <a:lnTo>
                    <a:pt x="136" y="28"/>
                  </a:lnTo>
                  <a:lnTo>
                    <a:pt x="136" y="28"/>
                  </a:lnTo>
                  <a:lnTo>
                    <a:pt x="136" y="28"/>
                  </a:lnTo>
                  <a:lnTo>
                    <a:pt x="139" y="30"/>
                  </a:lnTo>
                  <a:lnTo>
                    <a:pt x="139" y="30"/>
                  </a:lnTo>
                  <a:lnTo>
                    <a:pt x="141" y="32"/>
                  </a:lnTo>
                  <a:lnTo>
                    <a:pt x="141" y="35"/>
                  </a:lnTo>
                  <a:lnTo>
                    <a:pt x="141" y="35"/>
                  </a:lnTo>
                  <a:lnTo>
                    <a:pt x="143" y="37"/>
                  </a:lnTo>
                  <a:lnTo>
                    <a:pt x="143" y="39"/>
                  </a:lnTo>
                  <a:lnTo>
                    <a:pt x="143" y="39"/>
                  </a:lnTo>
                  <a:lnTo>
                    <a:pt x="143" y="39"/>
                  </a:lnTo>
                  <a:lnTo>
                    <a:pt x="146" y="39"/>
                  </a:lnTo>
                  <a:lnTo>
                    <a:pt x="146" y="39"/>
                  </a:lnTo>
                  <a:lnTo>
                    <a:pt x="146" y="37"/>
                  </a:lnTo>
                  <a:lnTo>
                    <a:pt x="146" y="37"/>
                  </a:lnTo>
                  <a:lnTo>
                    <a:pt x="146" y="37"/>
                  </a:lnTo>
                  <a:lnTo>
                    <a:pt x="146" y="37"/>
                  </a:lnTo>
                  <a:lnTo>
                    <a:pt x="157" y="49"/>
                  </a:lnTo>
                  <a:lnTo>
                    <a:pt x="169" y="61"/>
                  </a:lnTo>
                  <a:lnTo>
                    <a:pt x="181" y="72"/>
                  </a:lnTo>
                  <a:lnTo>
                    <a:pt x="192" y="86"/>
                  </a:lnTo>
                  <a:lnTo>
                    <a:pt x="204" y="100"/>
                  </a:lnTo>
                  <a:lnTo>
                    <a:pt x="216" y="114"/>
                  </a:lnTo>
                  <a:lnTo>
                    <a:pt x="228" y="129"/>
                  </a:lnTo>
                  <a:lnTo>
                    <a:pt x="237" y="143"/>
                  </a:lnTo>
                  <a:lnTo>
                    <a:pt x="235" y="145"/>
                  </a:lnTo>
                  <a:lnTo>
                    <a:pt x="232" y="147"/>
                  </a:lnTo>
                  <a:lnTo>
                    <a:pt x="228" y="152"/>
                  </a:lnTo>
                  <a:lnTo>
                    <a:pt x="225" y="154"/>
                  </a:lnTo>
                  <a:lnTo>
                    <a:pt x="223" y="157"/>
                  </a:lnTo>
                  <a:lnTo>
                    <a:pt x="221" y="159"/>
                  </a:lnTo>
                  <a:lnTo>
                    <a:pt x="218" y="164"/>
                  </a:lnTo>
                  <a:lnTo>
                    <a:pt x="216" y="166"/>
                  </a:lnTo>
                  <a:lnTo>
                    <a:pt x="216" y="166"/>
                  </a:lnTo>
                  <a:lnTo>
                    <a:pt x="214" y="164"/>
                  </a:lnTo>
                  <a:lnTo>
                    <a:pt x="214" y="164"/>
                  </a:lnTo>
                  <a:lnTo>
                    <a:pt x="211" y="161"/>
                  </a:lnTo>
                  <a:lnTo>
                    <a:pt x="211" y="159"/>
                  </a:lnTo>
                  <a:lnTo>
                    <a:pt x="211" y="157"/>
                  </a:lnTo>
                  <a:lnTo>
                    <a:pt x="209" y="154"/>
                  </a:lnTo>
                  <a:lnTo>
                    <a:pt x="209" y="152"/>
                  </a:lnTo>
                  <a:lnTo>
                    <a:pt x="209" y="147"/>
                  </a:lnTo>
                  <a:lnTo>
                    <a:pt x="207" y="145"/>
                  </a:lnTo>
                  <a:lnTo>
                    <a:pt x="204" y="140"/>
                  </a:lnTo>
                  <a:lnTo>
                    <a:pt x="202" y="136"/>
                  </a:lnTo>
                  <a:lnTo>
                    <a:pt x="200" y="133"/>
                  </a:lnTo>
                  <a:lnTo>
                    <a:pt x="197" y="129"/>
                  </a:lnTo>
                  <a:lnTo>
                    <a:pt x="195" y="126"/>
                  </a:lnTo>
                  <a:lnTo>
                    <a:pt x="192" y="124"/>
                  </a:lnTo>
                  <a:lnTo>
                    <a:pt x="192" y="124"/>
                  </a:lnTo>
                  <a:lnTo>
                    <a:pt x="190" y="124"/>
                  </a:lnTo>
                  <a:lnTo>
                    <a:pt x="190" y="124"/>
                  </a:lnTo>
                  <a:lnTo>
                    <a:pt x="188" y="124"/>
                  </a:lnTo>
                  <a:lnTo>
                    <a:pt x="188" y="126"/>
                  </a:lnTo>
                  <a:lnTo>
                    <a:pt x="188" y="126"/>
                  </a:lnTo>
                  <a:lnTo>
                    <a:pt x="188" y="126"/>
                  </a:lnTo>
                  <a:lnTo>
                    <a:pt x="188" y="129"/>
                  </a:lnTo>
                  <a:lnTo>
                    <a:pt x="188" y="129"/>
                  </a:lnTo>
                  <a:lnTo>
                    <a:pt x="190" y="131"/>
                  </a:lnTo>
                  <a:lnTo>
                    <a:pt x="190" y="133"/>
                  </a:lnTo>
                  <a:lnTo>
                    <a:pt x="190" y="136"/>
                  </a:lnTo>
                  <a:lnTo>
                    <a:pt x="190" y="138"/>
                  </a:lnTo>
                  <a:lnTo>
                    <a:pt x="190" y="140"/>
                  </a:lnTo>
                  <a:lnTo>
                    <a:pt x="190" y="143"/>
                  </a:lnTo>
                  <a:lnTo>
                    <a:pt x="190" y="145"/>
                  </a:lnTo>
                  <a:lnTo>
                    <a:pt x="192" y="150"/>
                  </a:lnTo>
                  <a:lnTo>
                    <a:pt x="192" y="154"/>
                  </a:lnTo>
                  <a:lnTo>
                    <a:pt x="192" y="161"/>
                  </a:lnTo>
                  <a:lnTo>
                    <a:pt x="192" y="166"/>
                  </a:lnTo>
                  <a:lnTo>
                    <a:pt x="192" y="171"/>
                  </a:lnTo>
                  <a:lnTo>
                    <a:pt x="192" y="178"/>
                  </a:lnTo>
                  <a:lnTo>
                    <a:pt x="192" y="182"/>
                  </a:lnTo>
                  <a:lnTo>
                    <a:pt x="192" y="187"/>
                  </a:lnTo>
                  <a:lnTo>
                    <a:pt x="190" y="187"/>
                  </a:lnTo>
                  <a:lnTo>
                    <a:pt x="190" y="185"/>
                  </a:lnTo>
                  <a:lnTo>
                    <a:pt x="190" y="185"/>
                  </a:lnTo>
                  <a:lnTo>
                    <a:pt x="190" y="182"/>
                  </a:lnTo>
                  <a:lnTo>
                    <a:pt x="190" y="180"/>
                  </a:lnTo>
                  <a:lnTo>
                    <a:pt x="190" y="180"/>
                  </a:lnTo>
                  <a:lnTo>
                    <a:pt x="190" y="178"/>
                  </a:lnTo>
                  <a:lnTo>
                    <a:pt x="188" y="175"/>
                  </a:lnTo>
                  <a:lnTo>
                    <a:pt x="185" y="168"/>
                  </a:lnTo>
                  <a:lnTo>
                    <a:pt x="183" y="164"/>
                  </a:lnTo>
                  <a:lnTo>
                    <a:pt x="181" y="159"/>
                  </a:lnTo>
                  <a:lnTo>
                    <a:pt x="176" y="152"/>
                  </a:lnTo>
                  <a:lnTo>
                    <a:pt x="174" y="147"/>
                  </a:lnTo>
                  <a:lnTo>
                    <a:pt x="171" y="143"/>
                  </a:lnTo>
                  <a:lnTo>
                    <a:pt x="169" y="136"/>
                  </a:lnTo>
                  <a:lnTo>
                    <a:pt x="167" y="129"/>
                  </a:lnTo>
                  <a:lnTo>
                    <a:pt x="160" y="119"/>
                  </a:lnTo>
                  <a:lnTo>
                    <a:pt x="157" y="107"/>
                  </a:lnTo>
                  <a:lnTo>
                    <a:pt x="157" y="96"/>
                  </a:lnTo>
                  <a:lnTo>
                    <a:pt x="157" y="84"/>
                  </a:lnTo>
                  <a:lnTo>
                    <a:pt x="155" y="75"/>
                  </a:lnTo>
                  <a:lnTo>
                    <a:pt x="153" y="63"/>
                  </a:lnTo>
                  <a:lnTo>
                    <a:pt x="148" y="54"/>
                  </a:lnTo>
                  <a:lnTo>
                    <a:pt x="141" y="44"/>
                  </a:lnTo>
                  <a:lnTo>
                    <a:pt x="139" y="39"/>
                  </a:lnTo>
                  <a:lnTo>
                    <a:pt x="136" y="37"/>
                  </a:lnTo>
                  <a:lnTo>
                    <a:pt x="134" y="32"/>
                  </a:lnTo>
                  <a:lnTo>
                    <a:pt x="132" y="30"/>
                  </a:lnTo>
                  <a:lnTo>
                    <a:pt x="129" y="25"/>
                  </a:lnTo>
                  <a:lnTo>
                    <a:pt x="127" y="23"/>
                  </a:lnTo>
                  <a:lnTo>
                    <a:pt x="125" y="21"/>
                  </a:lnTo>
                  <a:lnTo>
                    <a:pt x="122" y="18"/>
                  </a:lnTo>
                  <a:lnTo>
                    <a:pt x="120" y="21"/>
                  </a:lnTo>
                  <a:lnTo>
                    <a:pt x="117" y="21"/>
                  </a:lnTo>
                  <a:lnTo>
                    <a:pt x="117" y="23"/>
                  </a:lnTo>
                  <a:lnTo>
                    <a:pt x="120" y="25"/>
                  </a:lnTo>
                  <a:lnTo>
                    <a:pt x="122" y="28"/>
                  </a:lnTo>
                  <a:lnTo>
                    <a:pt x="122" y="32"/>
                  </a:lnTo>
                  <a:lnTo>
                    <a:pt x="125" y="35"/>
                  </a:lnTo>
                  <a:lnTo>
                    <a:pt x="125" y="37"/>
                  </a:lnTo>
                  <a:lnTo>
                    <a:pt x="127" y="42"/>
                  </a:lnTo>
                  <a:lnTo>
                    <a:pt x="129" y="46"/>
                  </a:lnTo>
                  <a:lnTo>
                    <a:pt x="132" y="54"/>
                  </a:lnTo>
                  <a:lnTo>
                    <a:pt x="132" y="58"/>
                  </a:lnTo>
                  <a:lnTo>
                    <a:pt x="132" y="65"/>
                  </a:lnTo>
                  <a:lnTo>
                    <a:pt x="132" y="70"/>
                  </a:lnTo>
                  <a:lnTo>
                    <a:pt x="132" y="77"/>
                  </a:lnTo>
                  <a:lnTo>
                    <a:pt x="132" y="82"/>
                  </a:lnTo>
                  <a:lnTo>
                    <a:pt x="127" y="79"/>
                  </a:lnTo>
                  <a:lnTo>
                    <a:pt x="122" y="75"/>
                  </a:lnTo>
                  <a:lnTo>
                    <a:pt x="120" y="70"/>
                  </a:lnTo>
                  <a:lnTo>
                    <a:pt x="117" y="63"/>
                  </a:lnTo>
                  <a:lnTo>
                    <a:pt x="113" y="58"/>
                  </a:lnTo>
                  <a:lnTo>
                    <a:pt x="108" y="54"/>
                  </a:lnTo>
                  <a:lnTo>
                    <a:pt x="106" y="49"/>
                  </a:lnTo>
                  <a:lnTo>
                    <a:pt x="99" y="46"/>
                  </a:lnTo>
                  <a:lnTo>
                    <a:pt x="96" y="42"/>
                  </a:lnTo>
                  <a:lnTo>
                    <a:pt x="94" y="37"/>
                  </a:lnTo>
                  <a:lnTo>
                    <a:pt x="92" y="32"/>
                  </a:lnTo>
                  <a:lnTo>
                    <a:pt x="89" y="30"/>
                  </a:lnTo>
                  <a:lnTo>
                    <a:pt x="87" y="25"/>
                  </a:lnTo>
                  <a:lnTo>
                    <a:pt x="82" y="21"/>
                  </a:lnTo>
                  <a:lnTo>
                    <a:pt x="80" y="18"/>
                  </a:lnTo>
                  <a:lnTo>
                    <a:pt x="78" y="14"/>
                  </a:lnTo>
                  <a:lnTo>
                    <a:pt x="75" y="14"/>
                  </a:lnTo>
                  <a:lnTo>
                    <a:pt x="75" y="14"/>
                  </a:lnTo>
                  <a:lnTo>
                    <a:pt x="75" y="14"/>
                  </a:lnTo>
                  <a:lnTo>
                    <a:pt x="73" y="14"/>
                  </a:lnTo>
                  <a:lnTo>
                    <a:pt x="73" y="14"/>
                  </a:lnTo>
                  <a:lnTo>
                    <a:pt x="73" y="16"/>
                  </a:lnTo>
                  <a:lnTo>
                    <a:pt x="71" y="16"/>
                  </a:lnTo>
                  <a:lnTo>
                    <a:pt x="71" y="16"/>
                  </a:lnTo>
                  <a:lnTo>
                    <a:pt x="75" y="28"/>
                  </a:lnTo>
                  <a:lnTo>
                    <a:pt x="80" y="39"/>
                  </a:lnTo>
                  <a:lnTo>
                    <a:pt x="85" y="49"/>
                  </a:lnTo>
                  <a:lnTo>
                    <a:pt x="89" y="58"/>
                  </a:lnTo>
                  <a:lnTo>
                    <a:pt x="94" y="68"/>
                  </a:lnTo>
                  <a:lnTo>
                    <a:pt x="101" y="77"/>
                  </a:lnTo>
                  <a:lnTo>
                    <a:pt x="106" y="89"/>
                  </a:lnTo>
                  <a:lnTo>
                    <a:pt x="113" y="98"/>
                  </a:lnTo>
                  <a:lnTo>
                    <a:pt x="117" y="100"/>
                  </a:lnTo>
                  <a:lnTo>
                    <a:pt x="120" y="103"/>
                  </a:lnTo>
                  <a:lnTo>
                    <a:pt x="125" y="107"/>
                  </a:lnTo>
                  <a:lnTo>
                    <a:pt x="127" y="110"/>
                  </a:lnTo>
                  <a:lnTo>
                    <a:pt x="129" y="114"/>
                  </a:lnTo>
                  <a:lnTo>
                    <a:pt x="132" y="119"/>
                  </a:lnTo>
                  <a:lnTo>
                    <a:pt x="134" y="121"/>
                  </a:lnTo>
                  <a:lnTo>
                    <a:pt x="136" y="126"/>
                  </a:lnTo>
                  <a:lnTo>
                    <a:pt x="139" y="133"/>
                  </a:lnTo>
                  <a:lnTo>
                    <a:pt x="141" y="138"/>
                  </a:lnTo>
                  <a:lnTo>
                    <a:pt x="143" y="145"/>
                  </a:lnTo>
                  <a:lnTo>
                    <a:pt x="146" y="152"/>
                  </a:lnTo>
                  <a:lnTo>
                    <a:pt x="146" y="159"/>
                  </a:lnTo>
                  <a:lnTo>
                    <a:pt x="148" y="166"/>
                  </a:lnTo>
                  <a:lnTo>
                    <a:pt x="148" y="173"/>
                  </a:lnTo>
                  <a:lnTo>
                    <a:pt x="150" y="180"/>
                  </a:lnTo>
                  <a:lnTo>
                    <a:pt x="148" y="180"/>
                  </a:lnTo>
                  <a:lnTo>
                    <a:pt x="148" y="180"/>
                  </a:lnTo>
                  <a:lnTo>
                    <a:pt x="146" y="178"/>
                  </a:lnTo>
                  <a:lnTo>
                    <a:pt x="146" y="178"/>
                  </a:lnTo>
                  <a:lnTo>
                    <a:pt x="146" y="175"/>
                  </a:lnTo>
                  <a:lnTo>
                    <a:pt x="146" y="175"/>
                  </a:lnTo>
                  <a:lnTo>
                    <a:pt x="143" y="173"/>
                  </a:lnTo>
                  <a:lnTo>
                    <a:pt x="143" y="171"/>
                  </a:lnTo>
                  <a:lnTo>
                    <a:pt x="139" y="166"/>
                  </a:lnTo>
                  <a:lnTo>
                    <a:pt x="134" y="159"/>
                  </a:lnTo>
                  <a:lnTo>
                    <a:pt x="129" y="152"/>
                  </a:lnTo>
                  <a:lnTo>
                    <a:pt x="125" y="147"/>
                  </a:lnTo>
                  <a:lnTo>
                    <a:pt x="117" y="140"/>
                  </a:lnTo>
                  <a:lnTo>
                    <a:pt x="113" y="136"/>
                  </a:lnTo>
                  <a:lnTo>
                    <a:pt x="106" y="133"/>
                  </a:lnTo>
                  <a:lnTo>
                    <a:pt x="99" y="131"/>
                  </a:lnTo>
                  <a:lnTo>
                    <a:pt x="99" y="131"/>
                  </a:lnTo>
                  <a:lnTo>
                    <a:pt x="94" y="136"/>
                  </a:lnTo>
                  <a:lnTo>
                    <a:pt x="94" y="136"/>
                  </a:lnTo>
                  <a:lnTo>
                    <a:pt x="106" y="150"/>
                  </a:lnTo>
                  <a:lnTo>
                    <a:pt x="113" y="164"/>
                  </a:lnTo>
                  <a:lnTo>
                    <a:pt x="120" y="180"/>
                  </a:lnTo>
                  <a:lnTo>
                    <a:pt x="127" y="194"/>
                  </a:lnTo>
                  <a:lnTo>
                    <a:pt x="136" y="208"/>
                  </a:lnTo>
                  <a:lnTo>
                    <a:pt x="146" y="222"/>
                  </a:lnTo>
                  <a:lnTo>
                    <a:pt x="157" y="234"/>
                  </a:lnTo>
                  <a:lnTo>
                    <a:pt x="171" y="246"/>
                  </a:lnTo>
                  <a:lnTo>
                    <a:pt x="176" y="250"/>
                  </a:lnTo>
                  <a:lnTo>
                    <a:pt x="178" y="255"/>
                  </a:lnTo>
                  <a:lnTo>
                    <a:pt x="181" y="262"/>
                  </a:lnTo>
                  <a:lnTo>
                    <a:pt x="181" y="267"/>
                  </a:lnTo>
                  <a:lnTo>
                    <a:pt x="183" y="274"/>
                  </a:lnTo>
                  <a:lnTo>
                    <a:pt x="183" y="281"/>
                  </a:lnTo>
                  <a:lnTo>
                    <a:pt x="183" y="288"/>
                  </a:lnTo>
                  <a:lnTo>
                    <a:pt x="183" y="293"/>
                  </a:lnTo>
                  <a:lnTo>
                    <a:pt x="176" y="286"/>
                  </a:lnTo>
                  <a:lnTo>
                    <a:pt x="171" y="279"/>
                  </a:lnTo>
                  <a:lnTo>
                    <a:pt x="164" y="271"/>
                  </a:lnTo>
                  <a:lnTo>
                    <a:pt x="157" y="264"/>
                  </a:lnTo>
                  <a:lnTo>
                    <a:pt x="150" y="255"/>
                  </a:lnTo>
                  <a:lnTo>
                    <a:pt x="146" y="248"/>
                  </a:lnTo>
                  <a:lnTo>
                    <a:pt x="141" y="239"/>
                  </a:lnTo>
                  <a:lnTo>
                    <a:pt x="136" y="229"/>
                  </a:lnTo>
                  <a:lnTo>
                    <a:pt x="136" y="229"/>
                  </a:lnTo>
                  <a:lnTo>
                    <a:pt x="134" y="229"/>
                  </a:lnTo>
                  <a:lnTo>
                    <a:pt x="134" y="229"/>
                  </a:lnTo>
                  <a:lnTo>
                    <a:pt x="134" y="229"/>
                  </a:lnTo>
                  <a:lnTo>
                    <a:pt x="132" y="229"/>
                  </a:lnTo>
                  <a:lnTo>
                    <a:pt x="132" y="229"/>
                  </a:lnTo>
                  <a:lnTo>
                    <a:pt x="132" y="229"/>
                  </a:lnTo>
                  <a:lnTo>
                    <a:pt x="132" y="229"/>
                  </a:lnTo>
                  <a:lnTo>
                    <a:pt x="129" y="234"/>
                  </a:lnTo>
                  <a:lnTo>
                    <a:pt x="132" y="236"/>
                  </a:lnTo>
                  <a:lnTo>
                    <a:pt x="132" y="241"/>
                  </a:lnTo>
                  <a:lnTo>
                    <a:pt x="132" y="243"/>
                  </a:lnTo>
                  <a:lnTo>
                    <a:pt x="134" y="248"/>
                  </a:lnTo>
                  <a:lnTo>
                    <a:pt x="134" y="250"/>
                  </a:lnTo>
                  <a:lnTo>
                    <a:pt x="136" y="255"/>
                  </a:lnTo>
                  <a:lnTo>
                    <a:pt x="136" y="257"/>
                  </a:lnTo>
                  <a:lnTo>
                    <a:pt x="143" y="267"/>
                  </a:lnTo>
                  <a:lnTo>
                    <a:pt x="148" y="276"/>
                  </a:lnTo>
                  <a:lnTo>
                    <a:pt x="150" y="286"/>
                  </a:lnTo>
                  <a:lnTo>
                    <a:pt x="155" y="297"/>
                  </a:lnTo>
                  <a:lnTo>
                    <a:pt x="157" y="307"/>
                  </a:lnTo>
                  <a:lnTo>
                    <a:pt x="157" y="318"/>
                  </a:lnTo>
                  <a:lnTo>
                    <a:pt x="157" y="328"/>
                  </a:lnTo>
                  <a:lnTo>
                    <a:pt x="155" y="339"/>
                  </a:lnTo>
                  <a:lnTo>
                    <a:pt x="155" y="321"/>
                  </a:lnTo>
                  <a:lnTo>
                    <a:pt x="150" y="302"/>
                  </a:lnTo>
                  <a:lnTo>
                    <a:pt x="143" y="286"/>
                  </a:lnTo>
                  <a:lnTo>
                    <a:pt x="134" y="271"/>
                  </a:lnTo>
                  <a:lnTo>
                    <a:pt x="122" y="257"/>
                  </a:lnTo>
                  <a:lnTo>
                    <a:pt x="110" y="243"/>
                  </a:lnTo>
                  <a:lnTo>
                    <a:pt x="99" y="229"/>
                  </a:lnTo>
                  <a:lnTo>
                    <a:pt x="87" y="215"/>
                  </a:lnTo>
                  <a:lnTo>
                    <a:pt x="85" y="208"/>
                  </a:lnTo>
                  <a:lnTo>
                    <a:pt x="80" y="199"/>
                  </a:lnTo>
                  <a:lnTo>
                    <a:pt x="78" y="189"/>
                  </a:lnTo>
                  <a:lnTo>
                    <a:pt x="75" y="182"/>
                  </a:lnTo>
                  <a:lnTo>
                    <a:pt x="71" y="173"/>
                  </a:lnTo>
                  <a:lnTo>
                    <a:pt x="66" y="166"/>
                  </a:lnTo>
                  <a:lnTo>
                    <a:pt x="61" y="157"/>
                  </a:lnTo>
                  <a:lnTo>
                    <a:pt x="54" y="150"/>
                  </a:lnTo>
                  <a:lnTo>
                    <a:pt x="47" y="143"/>
                  </a:lnTo>
                  <a:lnTo>
                    <a:pt x="38" y="136"/>
                  </a:lnTo>
                  <a:lnTo>
                    <a:pt x="31" y="126"/>
                  </a:lnTo>
                  <a:lnTo>
                    <a:pt x="24" y="117"/>
                  </a:lnTo>
                  <a:lnTo>
                    <a:pt x="17" y="107"/>
                  </a:lnTo>
                  <a:lnTo>
                    <a:pt x="12" y="98"/>
                  </a:lnTo>
                  <a:lnTo>
                    <a:pt x="7" y="89"/>
                  </a:lnTo>
                  <a:lnTo>
                    <a:pt x="5" y="77"/>
                  </a:lnTo>
                  <a:lnTo>
                    <a:pt x="5" y="75"/>
                  </a:lnTo>
                  <a:lnTo>
                    <a:pt x="5" y="70"/>
                  </a:lnTo>
                  <a:lnTo>
                    <a:pt x="3" y="68"/>
                  </a:lnTo>
                  <a:lnTo>
                    <a:pt x="3" y="65"/>
                  </a:lnTo>
                  <a:lnTo>
                    <a:pt x="0" y="63"/>
                  </a:lnTo>
                  <a:lnTo>
                    <a:pt x="0" y="61"/>
                  </a:lnTo>
                  <a:lnTo>
                    <a:pt x="0" y="56"/>
                  </a:lnTo>
                  <a:lnTo>
                    <a:pt x="3" y="54"/>
                  </a:lnTo>
                  <a:lnTo>
                    <a:pt x="3" y="46"/>
                  </a:lnTo>
                  <a:lnTo>
                    <a:pt x="5" y="42"/>
                  </a:lnTo>
                  <a:lnTo>
                    <a:pt x="7" y="35"/>
                  </a:lnTo>
                  <a:lnTo>
                    <a:pt x="12" y="30"/>
                  </a:lnTo>
                  <a:lnTo>
                    <a:pt x="14" y="25"/>
                  </a:lnTo>
                  <a:lnTo>
                    <a:pt x="19" y="21"/>
                  </a:lnTo>
                  <a:lnTo>
                    <a:pt x="26" y="16"/>
                  </a:lnTo>
                  <a:lnTo>
                    <a:pt x="31" y="14"/>
                  </a:lnTo>
                  <a:lnTo>
                    <a:pt x="33" y="11"/>
                  </a:lnTo>
                  <a:lnTo>
                    <a:pt x="35" y="11"/>
                  </a:lnTo>
                  <a:lnTo>
                    <a:pt x="38" y="9"/>
                  </a:lnTo>
                  <a:lnTo>
                    <a:pt x="40" y="7"/>
                  </a:lnTo>
                  <a:lnTo>
                    <a:pt x="42" y="7"/>
                  </a:lnTo>
                  <a:lnTo>
                    <a:pt x="45" y="4"/>
                  </a:lnTo>
                  <a:lnTo>
                    <a:pt x="47" y="4"/>
                  </a:lnTo>
                  <a:lnTo>
                    <a:pt x="52" y="7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7" y="2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73" y="0"/>
                  </a:lnTo>
                  <a:lnTo>
                    <a:pt x="82" y="0"/>
                  </a:lnTo>
                  <a:lnTo>
                    <a:pt x="94" y="2"/>
                  </a:lnTo>
                  <a:lnTo>
                    <a:pt x="103" y="4"/>
                  </a:lnTo>
                  <a:lnTo>
                    <a:pt x="113" y="9"/>
                  </a:lnTo>
                  <a:lnTo>
                    <a:pt x="122" y="14"/>
                  </a:lnTo>
                  <a:lnTo>
                    <a:pt x="129" y="21"/>
                  </a:lnTo>
                  <a:lnTo>
                    <a:pt x="134" y="28"/>
                  </a:lnTo>
                  <a:lnTo>
                    <a:pt x="134" y="28"/>
                  </a:lnTo>
                  <a:lnTo>
                    <a:pt x="134" y="28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240" name="Freeform 136"/>
            <p:cNvSpPr>
              <a:spLocks/>
            </p:cNvSpPr>
            <p:nvPr/>
          </p:nvSpPr>
          <p:spPr bwMode="auto">
            <a:xfrm>
              <a:off x="2752" y="2183"/>
              <a:ext cx="176" cy="410"/>
            </a:xfrm>
            <a:custGeom>
              <a:avLst/>
              <a:gdLst/>
              <a:ahLst/>
              <a:cxnLst>
                <a:cxn ang="0">
                  <a:pos x="86" y="260"/>
                </a:cxn>
                <a:cxn ang="0">
                  <a:pos x="140" y="227"/>
                </a:cxn>
                <a:cxn ang="0">
                  <a:pos x="138" y="215"/>
                </a:cxn>
                <a:cxn ang="0">
                  <a:pos x="129" y="213"/>
                </a:cxn>
                <a:cxn ang="0">
                  <a:pos x="129" y="196"/>
                </a:cxn>
                <a:cxn ang="0">
                  <a:pos x="115" y="208"/>
                </a:cxn>
                <a:cxn ang="0">
                  <a:pos x="94" y="218"/>
                </a:cxn>
                <a:cxn ang="0">
                  <a:pos x="77" y="220"/>
                </a:cxn>
                <a:cxn ang="0">
                  <a:pos x="82" y="211"/>
                </a:cxn>
                <a:cxn ang="0">
                  <a:pos x="82" y="213"/>
                </a:cxn>
                <a:cxn ang="0">
                  <a:pos x="94" y="199"/>
                </a:cxn>
                <a:cxn ang="0">
                  <a:pos x="110" y="180"/>
                </a:cxn>
                <a:cxn ang="0">
                  <a:pos x="133" y="161"/>
                </a:cxn>
                <a:cxn ang="0">
                  <a:pos x="145" y="140"/>
                </a:cxn>
                <a:cxn ang="0">
                  <a:pos x="150" y="117"/>
                </a:cxn>
                <a:cxn ang="0">
                  <a:pos x="150" y="98"/>
                </a:cxn>
                <a:cxn ang="0">
                  <a:pos x="147" y="98"/>
                </a:cxn>
                <a:cxn ang="0">
                  <a:pos x="108" y="154"/>
                </a:cxn>
                <a:cxn ang="0">
                  <a:pos x="105" y="133"/>
                </a:cxn>
                <a:cxn ang="0">
                  <a:pos x="136" y="89"/>
                </a:cxn>
                <a:cxn ang="0">
                  <a:pos x="152" y="46"/>
                </a:cxn>
                <a:cxn ang="0">
                  <a:pos x="147" y="44"/>
                </a:cxn>
                <a:cxn ang="0">
                  <a:pos x="131" y="72"/>
                </a:cxn>
                <a:cxn ang="0">
                  <a:pos x="110" y="84"/>
                </a:cxn>
                <a:cxn ang="0">
                  <a:pos x="117" y="51"/>
                </a:cxn>
                <a:cxn ang="0">
                  <a:pos x="108" y="44"/>
                </a:cxn>
                <a:cxn ang="0">
                  <a:pos x="89" y="86"/>
                </a:cxn>
                <a:cxn ang="0">
                  <a:pos x="56" y="154"/>
                </a:cxn>
                <a:cxn ang="0">
                  <a:pos x="23" y="236"/>
                </a:cxn>
                <a:cxn ang="0">
                  <a:pos x="16" y="192"/>
                </a:cxn>
                <a:cxn ang="0">
                  <a:pos x="44" y="126"/>
                </a:cxn>
                <a:cxn ang="0">
                  <a:pos x="72" y="49"/>
                </a:cxn>
                <a:cxn ang="0">
                  <a:pos x="70" y="39"/>
                </a:cxn>
                <a:cxn ang="0">
                  <a:pos x="61" y="42"/>
                </a:cxn>
                <a:cxn ang="0">
                  <a:pos x="61" y="56"/>
                </a:cxn>
                <a:cxn ang="0">
                  <a:pos x="47" y="82"/>
                </a:cxn>
                <a:cxn ang="0">
                  <a:pos x="2" y="145"/>
                </a:cxn>
                <a:cxn ang="0">
                  <a:pos x="14" y="105"/>
                </a:cxn>
                <a:cxn ang="0">
                  <a:pos x="51" y="32"/>
                </a:cxn>
                <a:cxn ang="0">
                  <a:pos x="117" y="2"/>
                </a:cxn>
                <a:cxn ang="0">
                  <a:pos x="145" y="18"/>
                </a:cxn>
                <a:cxn ang="0">
                  <a:pos x="171" y="84"/>
                </a:cxn>
                <a:cxn ang="0">
                  <a:pos x="173" y="204"/>
                </a:cxn>
                <a:cxn ang="0">
                  <a:pos x="173" y="344"/>
                </a:cxn>
                <a:cxn ang="0">
                  <a:pos x="157" y="375"/>
                </a:cxn>
                <a:cxn ang="0">
                  <a:pos x="138" y="389"/>
                </a:cxn>
                <a:cxn ang="0">
                  <a:pos x="110" y="398"/>
                </a:cxn>
                <a:cxn ang="0">
                  <a:pos x="91" y="410"/>
                </a:cxn>
                <a:cxn ang="0">
                  <a:pos x="68" y="403"/>
                </a:cxn>
                <a:cxn ang="0">
                  <a:pos x="56" y="365"/>
                </a:cxn>
                <a:cxn ang="0">
                  <a:pos x="72" y="314"/>
                </a:cxn>
                <a:cxn ang="0">
                  <a:pos x="103" y="302"/>
                </a:cxn>
                <a:cxn ang="0">
                  <a:pos x="122" y="295"/>
                </a:cxn>
                <a:cxn ang="0">
                  <a:pos x="126" y="290"/>
                </a:cxn>
                <a:cxn ang="0">
                  <a:pos x="136" y="281"/>
                </a:cxn>
                <a:cxn ang="0">
                  <a:pos x="152" y="255"/>
                </a:cxn>
                <a:cxn ang="0">
                  <a:pos x="147" y="243"/>
                </a:cxn>
                <a:cxn ang="0">
                  <a:pos x="119" y="274"/>
                </a:cxn>
                <a:cxn ang="0">
                  <a:pos x="61" y="288"/>
                </a:cxn>
                <a:cxn ang="0">
                  <a:pos x="58" y="290"/>
                </a:cxn>
              </a:cxnLst>
              <a:rect l="0" t="0" r="r" b="b"/>
              <a:pathLst>
                <a:path w="176" h="410">
                  <a:moveTo>
                    <a:pt x="56" y="288"/>
                  </a:moveTo>
                  <a:lnTo>
                    <a:pt x="61" y="281"/>
                  </a:lnTo>
                  <a:lnTo>
                    <a:pt x="63" y="276"/>
                  </a:lnTo>
                  <a:lnTo>
                    <a:pt x="68" y="269"/>
                  </a:lnTo>
                  <a:lnTo>
                    <a:pt x="75" y="267"/>
                  </a:lnTo>
                  <a:lnTo>
                    <a:pt x="86" y="260"/>
                  </a:lnTo>
                  <a:lnTo>
                    <a:pt x="103" y="255"/>
                  </a:lnTo>
                  <a:lnTo>
                    <a:pt x="115" y="250"/>
                  </a:lnTo>
                  <a:lnTo>
                    <a:pt x="129" y="246"/>
                  </a:lnTo>
                  <a:lnTo>
                    <a:pt x="133" y="241"/>
                  </a:lnTo>
                  <a:lnTo>
                    <a:pt x="138" y="234"/>
                  </a:lnTo>
                  <a:lnTo>
                    <a:pt x="140" y="227"/>
                  </a:lnTo>
                  <a:lnTo>
                    <a:pt x="143" y="220"/>
                  </a:lnTo>
                  <a:lnTo>
                    <a:pt x="143" y="218"/>
                  </a:lnTo>
                  <a:lnTo>
                    <a:pt x="143" y="218"/>
                  </a:lnTo>
                  <a:lnTo>
                    <a:pt x="140" y="215"/>
                  </a:lnTo>
                  <a:lnTo>
                    <a:pt x="140" y="215"/>
                  </a:lnTo>
                  <a:lnTo>
                    <a:pt x="138" y="215"/>
                  </a:lnTo>
                  <a:lnTo>
                    <a:pt x="136" y="215"/>
                  </a:lnTo>
                  <a:lnTo>
                    <a:pt x="136" y="215"/>
                  </a:lnTo>
                  <a:lnTo>
                    <a:pt x="133" y="215"/>
                  </a:lnTo>
                  <a:lnTo>
                    <a:pt x="129" y="220"/>
                  </a:lnTo>
                  <a:lnTo>
                    <a:pt x="129" y="215"/>
                  </a:lnTo>
                  <a:lnTo>
                    <a:pt x="129" y="213"/>
                  </a:lnTo>
                  <a:lnTo>
                    <a:pt x="131" y="211"/>
                  </a:lnTo>
                  <a:lnTo>
                    <a:pt x="131" y="208"/>
                  </a:lnTo>
                  <a:lnTo>
                    <a:pt x="131" y="204"/>
                  </a:lnTo>
                  <a:lnTo>
                    <a:pt x="131" y="201"/>
                  </a:lnTo>
                  <a:lnTo>
                    <a:pt x="131" y="199"/>
                  </a:lnTo>
                  <a:lnTo>
                    <a:pt x="129" y="196"/>
                  </a:lnTo>
                  <a:lnTo>
                    <a:pt x="124" y="196"/>
                  </a:lnTo>
                  <a:lnTo>
                    <a:pt x="122" y="199"/>
                  </a:lnTo>
                  <a:lnTo>
                    <a:pt x="122" y="201"/>
                  </a:lnTo>
                  <a:lnTo>
                    <a:pt x="119" y="204"/>
                  </a:lnTo>
                  <a:lnTo>
                    <a:pt x="117" y="206"/>
                  </a:lnTo>
                  <a:lnTo>
                    <a:pt x="115" y="208"/>
                  </a:lnTo>
                  <a:lnTo>
                    <a:pt x="112" y="211"/>
                  </a:lnTo>
                  <a:lnTo>
                    <a:pt x="108" y="211"/>
                  </a:lnTo>
                  <a:lnTo>
                    <a:pt x="105" y="211"/>
                  </a:lnTo>
                  <a:lnTo>
                    <a:pt x="101" y="213"/>
                  </a:lnTo>
                  <a:lnTo>
                    <a:pt x="96" y="215"/>
                  </a:lnTo>
                  <a:lnTo>
                    <a:pt x="94" y="218"/>
                  </a:lnTo>
                  <a:lnTo>
                    <a:pt x="89" y="218"/>
                  </a:lnTo>
                  <a:lnTo>
                    <a:pt x="84" y="220"/>
                  </a:lnTo>
                  <a:lnTo>
                    <a:pt x="82" y="222"/>
                  </a:lnTo>
                  <a:lnTo>
                    <a:pt x="77" y="225"/>
                  </a:lnTo>
                  <a:lnTo>
                    <a:pt x="77" y="222"/>
                  </a:lnTo>
                  <a:lnTo>
                    <a:pt x="77" y="220"/>
                  </a:lnTo>
                  <a:lnTo>
                    <a:pt x="77" y="220"/>
                  </a:lnTo>
                  <a:lnTo>
                    <a:pt x="79" y="218"/>
                  </a:lnTo>
                  <a:lnTo>
                    <a:pt x="79" y="215"/>
                  </a:lnTo>
                  <a:lnTo>
                    <a:pt x="79" y="213"/>
                  </a:lnTo>
                  <a:lnTo>
                    <a:pt x="82" y="213"/>
                  </a:lnTo>
                  <a:lnTo>
                    <a:pt x="82" y="211"/>
                  </a:lnTo>
                  <a:lnTo>
                    <a:pt x="82" y="211"/>
                  </a:lnTo>
                  <a:lnTo>
                    <a:pt x="82" y="211"/>
                  </a:lnTo>
                  <a:lnTo>
                    <a:pt x="82" y="211"/>
                  </a:lnTo>
                  <a:lnTo>
                    <a:pt x="82" y="213"/>
                  </a:lnTo>
                  <a:lnTo>
                    <a:pt x="82" y="213"/>
                  </a:lnTo>
                  <a:lnTo>
                    <a:pt x="82" y="213"/>
                  </a:lnTo>
                  <a:lnTo>
                    <a:pt x="82" y="213"/>
                  </a:lnTo>
                  <a:lnTo>
                    <a:pt x="82" y="213"/>
                  </a:lnTo>
                  <a:lnTo>
                    <a:pt x="84" y="208"/>
                  </a:lnTo>
                  <a:lnTo>
                    <a:pt x="86" y="206"/>
                  </a:lnTo>
                  <a:lnTo>
                    <a:pt x="89" y="201"/>
                  </a:lnTo>
                  <a:lnTo>
                    <a:pt x="94" y="199"/>
                  </a:lnTo>
                  <a:lnTo>
                    <a:pt x="96" y="196"/>
                  </a:lnTo>
                  <a:lnTo>
                    <a:pt x="98" y="194"/>
                  </a:lnTo>
                  <a:lnTo>
                    <a:pt x="101" y="189"/>
                  </a:lnTo>
                  <a:lnTo>
                    <a:pt x="103" y="187"/>
                  </a:lnTo>
                  <a:lnTo>
                    <a:pt x="105" y="182"/>
                  </a:lnTo>
                  <a:lnTo>
                    <a:pt x="110" y="180"/>
                  </a:lnTo>
                  <a:lnTo>
                    <a:pt x="117" y="178"/>
                  </a:lnTo>
                  <a:lnTo>
                    <a:pt x="122" y="175"/>
                  </a:lnTo>
                  <a:lnTo>
                    <a:pt x="126" y="173"/>
                  </a:lnTo>
                  <a:lnTo>
                    <a:pt x="129" y="171"/>
                  </a:lnTo>
                  <a:lnTo>
                    <a:pt x="131" y="166"/>
                  </a:lnTo>
                  <a:lnTo>
                    <a:pt x="133" y="161"/>
                  </a:lnTo>
                  <a:lnTo>
                    <a:pt x="136" y="159"/>
                  </a:lnTo>
                  <a:lnTo>
                    <a:pt x="138" y="154"/>
                  </a:lnTo>
                  <a:lnTo>
                    <a:pt x="140" y="152"/>
                  </a:lnTo>
                  <a:lnTo>
                    <a:pt x="143" y="147"/>
                  </a:lnTo>
                  <a:lnTo>
                    <a:pt x="145" y="145"/>
                  </a:lnTo>
                  <a:lnTo>
                    <a:pt x="145" y="140"/>
                  </a:lnTo>
                  <a:lnTo>
                    <a:pt x="147" y="136"/>
                  </a:lnTo>
                  <a:lnTo>
                    <a:pt x="145" y="131"/>
                  </a:lnTo>
                  <a:lnTo>
                    <a:pt x="147" y="126"/>
                  </a:lnTo>
                  <a:lnTo>
                    <a:pt x="147" y="124"/>
                  </a:lnTo>
                  <a:lnTo>
                    <a:pt x="150" y="119"/>
                  </a:lnTo>
                  <a:lnTo>
                    <a:pt x="150" y="117"/>
                  </a:lnTo>
                  <a:lnTo>
                    <a:pt x="152" y="112"/>
                  </a:lnTo>
                  <a:lnTo>
                    <a:pt x="152" y="107"/>
                  </a:lnTo>
                  <a:lnTo>
                    <a:pt x="152" y="103"/>
                  </a:lnTo>
                  <a:lnTo>
                    <a:pt x="152" y="100"/>
                  </a:lnTo>
                  <a:lnTo>
                    <a:pt x="152" y="98"/>
                  </a:lnTo>
                  <a:lnTo>
                    <a:pt x="150" y="98"/>
                  </a:lnTo>
                  <a:lnTo>
                    <a:pt x="150" y="98"/>
                  </a:lnTo>
                  <a:lnTo>
                    <a:pt x="150" y="98"/>
                  </a:lnTo>
                  <a:lnTo>
                    <a:pt x="147" y="98"/>
                  </a:lnTo>
                  <a:lnTo>
                    <a:pt x="147" y="98"/>
                  </a:lnTo>
                  <a:lnTo>
                    <a:pt x="147" y="98"/>
                  </a:lnTo>
                  <a:lnTo>
                    <a:pt x="147" y="98"/>
                  </a:lnTo>
                  <a:lnTo>
                    <a:pt x="140" y="107"/>
                  </a:lnTo>
                  <a:lnTo>
                    <a:pt x="136" y="117"/>
                  </a:lnTo>
                  <a:lnTo>
                    <a:pt x="129" y="129"/>
                  </a:lnTo>
                  <a:lnTo>
                    <a:pt x="124" y="138"/>
                  </a:lnTo>
                  <a:lnTo>
                    <a:pt x="117" y="147"/>
                  </a:lnTo>
                  <a:lnTo>
                    <a:pt x="108" y="154"/>
                  </a:lnTo>
                  <a:lnTo>
                    <a:pt x="101" y="161"/>
                  </a:lnTo>
                  <a:lnTo>
                    <a:pt x="91" y="166"/>
                  </a:lnTo>
                  <a:lnTo>
                    <a:pt x="94" y="157"/>
                  </a:lnTo>
                  <a:lnTo>
                    <a:pt x="96" y="147"/>
                  </a:lnTo>
                  <a:lnTo>
                    <a:pt x="101" y="140"/>
                  </a:lnTo>
                  <a:lnTo>
                    <a:pt x="105" y="133"/>
                  </a:lnTo>
                  <a:lnTo>
                    <a:pt x="112" y="126"/>
                  </a:lnTo>
                  <a:lnTo>
                    <a:pt x="117" y="119"/>
                  </a:lnTo>
                  <a:lnTo>
                    <a:pt x="124" y="110"/>
                  </a:lnTo>
                  <a:lnTo>
                    <a:pt x="129" y="103"/>
                  </a:lnTo>
                  <a:lnTo>
                    <a:pt x="131" y="96"/>
                  </a:lnTo>
                  <a:lnTo>
                    <a:pt x="136" y="89"/>
                  </a:lnTo>
                  <a:lnTo>
                    <a:pt x="138" y="82"/>
                  </a:lnTo>
                  <a:lnTo>
                    <a:pt x="143" y="75"/>
                  </a:lnTo>
                  <a:lnTo>
                    <a:pt x="145" y="68"/>
                  </a:lnTo>
                  <a:lnTo>
                    <a:pt x="147" y="61"/>
                  </a:lnTo>
                  <a:lnTo>
                    <a:pt x="150" y="54"/>
                  </a:lnTo>
                  <a:lnTo>
                    <a:pt x="152" y="46"/>
                  </a:lnTo>
                  <a:lnTo>
                    <a:pt x="152" y="44"/>
                  </a:lnTo>
                  <a:lnTo>
                    <a:pt x="150" y="44"/>
                  </a:lnTo>
                  <a:lnTo>
                    <a:pt x="150" y="44"/>
                  </a:lnTo>
                  <a:lnTo>
                    <a:pt x="150" y="44"/>
                  </a:lnTo>
                  <a:lnTo>
                    <a:pt x="147" y="44"/>
                  </a:lnTo>
                  <a:lnTo>
                    <a:pt x="147" y="44"/>
                  </a:lnTo>
                  <a:lnTo>
                    <a:pt x="147" y="44"/>
                  </a:lnTo>
                  <a:lnTo>
                    <a:pt x="145" y="44"/>
                  </a:lnTo>
                  <a:lnTo>
                    <a:pt x="143" y="51"/>
                  </a:lnTo>
                  <a:lnTo>
                    <a:pt x="138" y="58"/>
                  </a:lnTo>
                  <a:lnTo>
                    <a:pt x="136" y="65"/>
                  </a:lnTo>
                  <a:lnTo>
                    <a:pt x="131" y="72"/>
                  </a:lnTo>
                  <a:lnTo>
                    <a:pt x="126" y="79"/>
                  </a:lnTo>
                  <a:lnTo>
                    <a:pt x="122" y="86"/>
                  </a:lnTo>
                  <a:lnTo>
                    <a:pt x="115" y="91"/>
                  </a:lnTo>
                  <a:lnTo>
                    <a:pt x="108" y="96"/>
                  </a:lnTo>
                  <a:lnTo>
                    <a:pt x="108" y="89"/>
                  </a:lnTo>
                  <a:lnTo>
                    <a:pt x="110" y="84"/>
                  </a:lnTo>
                  <a:lnTo>
                    <a:pt x="112" y="79"/>
                  </a:lnTo>
                  <a:lnTo>
                    <a:pt x="115" y="72"/>
                  </a:lnTo>
                  <a:lnTo>
                    <a:pt x="115" y="68"/>
                  </a:lnTo>
                  <a:lnTo>
                    <a:pt x="117" y="63"/>
                  </a:lnTo>
                  <a:lnTo>
                    <a:pt x="117" y="56"/>
                  </a:lnTo>
                  <a:lnTo>
                    <a:pt x="117" y="51"/>
                  </a:lnTo>
                  <a:lnTo>
                    <a:pt x="115" y="49"/>
                  </a:lnTo>
                  <a:lnTo>
                    <a:pt x="115" y="49"/>
                  </a:lnTo>
                  <a:lnTo>
                    <a:pt x="112" y="49"/>
                  </a:lnTo>
                  <a:lnTo>
                    <a:pt x="110" y="46"/>
                  </a:lnTo>
                  <a:lnTo>
                    <a:pt x="110" y="44"/>
                  </a:lnTo>
                  <a:lnTo>
                    <a:pt x="108" y="44"/>
                  </a:lnTo>
                  <a:lnTo>
                    <a:pt x="108" y="44"/>
                  </a:lnTo>
                  <a:lnTo>
                    <a:pt x="105" y="44"/>
                  </a:lnTo>
                  <a:lnTo>
                    <a:pt x="103" y="56"/>
                  </a:lnTo>
                  <a:lnTo>
                    <a:pt x="101" y="65"/>
                  </a:lnTo>
                  <a:lnTo>
                    <a:pt x="96" y="77"/>
                  </a:lnTo>
                  <a:lnTo>
                    <a:pt x="89" y="86"/>
                  </a:lnTo>
                  <a:lnTo>
                    <a:pt x="84" y="96"/>
                  </a:lnTo>
                  <a:lnTo>
                    <a:pt x="77" y="105"/>
                  </a:lnTo>
                  <a:lnTo>
                    <a:pt x="72" y="117"/>
                  </a:lnTo>
                  <a:lnTo>
                    <a:pt x="70" y="129"/>
                  </a:lnTo>
                  <a:lnTo>
                    <a:pt x="63" y="140"/>
                  </a:lnTo>
                  <a:lnTo>
                    <a:pt x="56" y="154"/>
                  </a:lnTo>
                  <a:lnTo>
                    <a:pt x="51" y="168"/>
                  </a:lnTo>
                  <a:lnTo>
                    <a:pt x="47" y="182"/>
                  </a:lnTo>
                  <a:lnTo>
                    <a:pt x="42" y="196"/>
                  </a:lnTo>
                  <a:lnTo>
                    <a:pt x="37" y="211"/>
                  </a:lnTo>
                  <a:lnTo>
                    <a:pt x="33" y="225"/>
                  </a:lnTo>
                  <a:lnTo>
                    <a:pt x="23" y="236"/>
                  </a:lnTo>
                  <a:lnTo>
                    <a:pt x="21" y="234"/>
                  </a:lnTo>
                  <a:lnTo>
                    <a:pt x="19" y="227"/>
                  </a:lnTo>
                  <a:lnTo>
                    <a:pt x="16" y="218"/>
                  </a:lnTo>
                  <a:lnTo>
                    <a:pt x="16" y="208"/>
                  </a:lnTo>
                  <a:lnTo>
                    <a:pt x="16" y="201"/>
                  </a:lnTo>
                  <a:lnTo>
                    <a:pt x="16" y="192"/>
                  </a:lnTo>
                  <a:lnTo>
                    <a:pt x="16" y="182"/>
                  </a:lnTo>
                  <a:lnTo>
                    <a:pt x="19" y="175"/>
                  </a:lnTo>
                  <a:lnTo>
                    <a:pt x="21" y="166"/>
                  </a:lnTo>
                  <a:lnTo>
                    <a:pt x="28" y="152"/>
                  </a:lnTo>
                  <a:lnTo>
                    <a:pt x="35" y="140"/>
                  </a:lnTo>
                  <a:lnTo>
                    <a:pt x="44" y="126"/>
                  </a:lnTo>
                  <a:lnTo>
                    <a:pt x="51" y="112"/>
                  </a:lnTo>
                  <a:lnTo>
                    <a:pt x="58" y="98"/>
                  </a:lnTo>
                  <a:lnTo>
                    <a:pt x="65" y="82"/>
                  </a:lnTo>
                  <a:lnTo>
                    <a:pt x="70" y="68"/>
                  </a:lnTo>
                  <a:lnTo>
                    <a:pt x="72" y="51"/>
                  </a:lnTo>
                  <a:lnTo>
                    <a:pt x="72" y="49"/>
                  </a:lnTo>
                  <a:lnTo>
                    <a:pt x="72" y="49"/>
                  </a:lnTo>
                  <a:lnTo>
                    <a:pt x="72" y="46"/>
                  </a:lnTo>
                  <a:lnTo>
                    <a:pt x="72" y="44"/>
                  </a:lnTo>
                  <a:lnTo>
                    <a:pt x="72" y="44"/>
                  </a:lnTo>
                  <a:lnTo>
                    <a:pt x="70" y="42"/>
                  </a:lnTo>
                  <a:lnTo>
                    <a:pt x="70" y="39"/>
                  </a:lnTo>
                  <a:lnTo>
                    <a:pt x="68" y="39"/>
                  </a:lnTo>
                  <a:lnTo>
                    <a:pt x="65" y="37"/>
                  </a:lnTo>
                  <a:lnTo>
                    <a:pt x="65" y="39"/>
                  </a:lnTo>
                  <a:lnTo>
                    <a:pt x="63" y="39"/>
                  </a:lnTo>
                  <a:lnTo>
                    <a:pt x="63" y="39"/>
                  </a:lnTo>
                  <a:lnTo>
                    <a:pt x="61" y="42"/>
                  </a:lnTo>
                  <a:lnTo>
                    <a:pt x="61" y="44"/>
                  </a:lnTo>
                  <a:lnTo>
                    <a:pt x="61" y="44"/>
                  </a:lnTo>
                  <a:lnTo>
                    <a:pt x="58" y="46"/>
                  </a:lnTo>
                  <a:lnTo>
                    <a:pt x="61" y="49"/>
                  </a:lnTo>
                  <a:lnTo>
                    <a:pt x="61" y="54"/>
                  </a:lnTo>
                  <a:lnTo>
                    <a:pt x="61" y="56"/>
                  </a:lnTo>
                  <a:lnTo>
                    <a:pt x="58" y="58"/>
                  </a:lnTo>
                  <a:lnTo>
                    <a:pt x="58" y="63"/>
                  </a:lnTo>
                  <a:lnTo>
                    <a:pt x="56" y="65"/>
                  </a:lnTo>
                  <a:lnTo>
                    <a:pt x="56" y="68"/>
                  </a:lnTo>
                  <a:lnTo>
                    <a:pt x="54" y="72"/>
                  </a:lnTo>
                  <a:lnTo>
                    <a:pt x="47" y="82"/>
                  </a:lnTo>
                  <a:lnTo>
                    <a:pt x="40" y="93"/>
                  </a:lnTo>
                  <a:lnTo>
                    <a:pt x="30" y="103"/>
                  </a:lnTo>
                  <a:lnTo>
                    <a:pt x="23" y="112"/>
                  </a:lnTo>
                  <a:lnTo>
                    <a:pt x="16" y="124"/>
                  </a:lnTo>
                  <a:lnTo>
                    <a:pt x="9" y="133"/>
                  </a:lnTo>
                  <a:lnTo>
                    <a:pt x="2" y="145"/>
                  </a:lnTo>
                  <a:lnTo>
                    <a:pt x="0" y="157"/>
                  </a:lnTo>
                  <a:lnTo>
                    <a:pt x="0" y="147"/>
                  </a:lnTo>
                  <a:lnTo>
                    <a:pt x="2" y="136"/>
                  </a:lnTo>
                  <a:lnTo>
                    <a:pt x="7" y="126"/>
                  </a:lnTo>
                  <a:lnTo>
                    <a:pt x="11" y="114"/>
                  </a:lnTo>
                  <a:lnTo>
                    <a:pt x="14" y="105"/>
                  </a:lnTo>
                  <a:lnTo>
                    <a:pt x="16" y="93"/>
                  </a:lnTo>
                  <a:lnTo>
                    <a:pt x="19" y="82"/>
                  </a:lnTo>
                  <a:lnTo>
                    <a:pt x="16" y="70"/>
                  </a:lnTo>
                  <a:lnTo>
                    <a:pt x="28" y="58"/>
                  </a:lnTo>
                  <a:lnTo>
                    <a:pt x="40" y="46"/>
                  </a:lnTo>
                  <a:lnTo>
                    <a:pt x="51" y="32"/>
                  </a:lnTo>
                  <a:lnTo>
                    <a:pt x="65" y="18"/>
                  </a:lnTo>
                  <a:lnTo>
                    <a:pt x="77" y="9"/>
                  </a:lnTo>
                  <a:lnTo>
                    <a:pt x="94" y="2"/>
                  </a:lnTo>
                  <a:lnTo>
                    <a:pt x="101" y="0"/>
                  </a:lnTo>
                  <a:lnTo>
                    <a:pt x="108" y="0"/>
                  </a:lnTo>
                  <a:lnTo>
                    <a:pt x="117" y="2"/>
                  </a:lnTo>
                  <a:lnTo>
                    <a:pt x="126" y="4"/>
                  </a:lnTo>
                  <a:lnTo>
                    <a:pt x="131" y="7"/>
                  </a:lnTo>
                  <a:lnTo>
                    <a:pt x="136" y="9"/>
                  </a:lnTo>
                  <a:lnTo>
                    <a:pt x="140" y="11"/>
                  </a:lnTo>
                  <a:lnTo>
                    <a:pt x="143" y="16"/>
                  </a:lnTo>
                  <a:lnTo>
                    <a:pt x="145" y="18"/>
                  </a:lnTo>
                  <a:lnTo>
                    <a:pt x="150" y="23"/>
                  </a:lnTo>
                  <a:lnTo>
                    <a:pt x="152" y="28"/>
                  </a:lnTo>
                  <a:lnTo>
                    <a:pt x="157" y="30"/>
                  </a:lnTo>
                  <a:lnTo>
                    <a:pt x="164" y="49"/>
                  </a:lnTo>
                  <a:lnTo>
                    <a:pt x="169" y="65"/>
                  </a:lnTo>
                  <a:lnTo>
                    <a:pt x="171" y="84"/>
                  </a:lnTo>
                  <a:lnTo>
                    <a:pt x="173" y="103"/>
                  </a:lnTo>
                  <a:lnTo>
                    <a:pt x="173" y="121"/>
                  </a:lnTo>
                  <a:lnTo>
                    <a:pt x="173" y="140"/>
                  </a:lnTo>
                  <a:lnTo>
                    <a:pt x="176" y="161"/>
                  </a:lnTo>
                  <a:lnTo>
                    <a:pt x="176" y="180"/>
                  </a:lnTo>
                  <a:lnTo>
                    <a:pt x="173" y="204"/>
                  </a:lnTo>
                  <a:lnTo>
                    <a:pt x="173" y="227"/>
                  </a:lnTo>
                  <a:lnTo>
                    <a:pt x="173" y="250"/>
                  </a:lnTo>
                  <a:lnTo>
                    <a:pt x="173" y="274"/>
                  </a:lnTo>
                  <a:lnTo>
                    <a:pt x="176" y="297"/>
                  </a:lnTo>
                  <a:lnTo>
                    <a:pt x="176" y="321"/>
                  </a:lnTo>
                  <a:lnTo>
                    <a:pt x="173" y="344"/>
                  </a:lnTo>
                  <a:lnTo>
                    <a:pt x="171" y="368"/>
                  </a:lnTo>
                  <a:lnTo>
                    <a:pt x="169" y="370"/>
                  </a:lnTo>
                  <a:lnTo>
                    <a:pt x="166" y="372"/>
                  </a:lnTo>
                  <a:lnTo>
                    <a:pt x="164" y="375"/>
                  </a:lnTo>
                  <a:lnTo>
                    <a:pt x="161" y="375"/>
                  </a:lnTo>
                  <a:lnTo>
                    <a:pt x="157" y="375"/>
                  </a:lnTo>
                  <a:lnTo>
                    <a:pt x="154" y="375"/>
                  </a:lnTo>
                  <a:lnTo>
                    <a:pt x="152" y="377"/>
                  </a:lnTo>
                  <a:lnTo>
                    <a:pt x="150" y="377"/>
                  </a:lnTo>
                  <a:lnTo>
                    <a:pt x="145" y="382"/>
                  </a:lnTo>
                  <a:lnTo>
                    <a:pt x="140" y="384"/>
                  </a:lnTo>
                  <a:lnTo>
                    <a:pt x="138" y="389"/>
                  </a:lnTo>
                  <a:lnTo>
                    <a:pt x="133" y="393"/>
                  </a:lnTo>
                  <a:lnTo>
                    <a:pt x="129" y="398"/>
                  </a:lnTo>
                  <a:lnTo>
                    <a:pt x="124" y="400"/>
                  </a:lnTo>
                  <a:lnTo>
                    <a:pt x="119" y="400"/>
                  </a:lnTo>
                  <a:lnTo>
                    <a:pt x="115" y="398"/>
                  </a:lnTo>
                  <a:lnTo>
                    <a:pt x="110" y="398"/>
                  </a:lnTo>
                  <a:lnTo>
                    <a:pt x="105" y="400"/>
                  </a:lnTo>
                  <a:lnTo>
                    <a:pt x="103" y="403"/>
                  </a:lnTo>
                  <a:lnTo>
                    <a:pt x="101" y="405"/>
                  </a:lnTo>
                  <a:lnTo>
                    <a:pt x="98" y="407"/>
                  </a:lnTo>
                  <a:lnTo>
                    <a:pt x="96" y="410"/>
                  </a:lnTo>
                  <a:lnTo>
                    <a:pt x="91" y="410"/>
                  </a:lnTo>
                  <a:lnTo>
                    <a:pt x="86" y="407"/>
                  </a:lnTo>
                  <a:lnTo>
                    <a:pt x="84" y="407"/>
                  </a:lnTo>
                  <a:lnTo>
                    <a:pt x="79" y="405"/>
                  </a:lnTo>
                  <a:lnTo>
                    <a:pt x="77" y="405"/>
                  </a:lnTo>
                  <a:lnTo>
                    <a:pt x="72" y="405"/>
                  </a:lnTo>
                  <a:lnTo>
                    <a:pt x="68" y="403"/>
                  </a:lnTo>
                  <a:lnTo>
                    <a:pt x="65" y="400"/>
                  </a:lnTo>
                  <a:lnTo>
                    <a:pt x="63" y="398"/>
                  </a:lnTo>
                  <a:lnTo>
                    <a:pt x="61" y="396"/>
                  </a:lnTo>
                  <a:lnTo>
                    <a:pt x="58" y="386"/>
                  </a:lnTo>
                  <a:lnTo>
                    <a:pt x="56" y="375"/>
                  </a:lnTo>
                  <a:lnTo>
                    <a:pt x="56" y="365"/>
                  </a:lnTo>
                  <a:lnTo>
                    <a:pt x="56" y="356"/>
                  </a:lnTo>
                  <a:lnTo>
                    <a:pt x="56" y="344"/>
                  </a:lnTo>
                  <a:lnTo>
                    <a:pt x="58" y="335"/>
                  </a:lnTo>
                  <a:lnTo>
                    <a:pt x="61" y="328"/>
                  </a:lnTo>
                  <a:lnTo>
                    <a:pt x="68" y="318"/>
                  </a:lnTo>
                  <a:lnTo>
                    <a:pt x="72" y="314"/>
                  </a:lnTo>
                  <a:lnTo>
                    <a:pt x="77" y="311"/>
                  </a:lnTo>
                  <a:lnTo>
                    <a:pt x="82" y="309"/>
                  </a:lnTo>
                  <a:lnTo>
                    <a:pt x="86" y="307"/>
                  </a:lnTo>
                  <a:lnTo>
                    <a:pt x="91" y="304"/>
                  </a:lnTo>
                  <a:lnTo>
                    <a:pt x="98" y="302"/>
                  </a:lnTo>
                  <a:lnTo>
                    <a:pt x="103" y="302"/>
                  </a:lnTo>
                  <a:lnTo>
                    <a:pt x="110" y="302"/>
                  </a:lnTo>
                  <a:lnTo>
                    <a:pt x="112" y="300"/>
                  </a:lnTo>
                  <a:lnTo>
                    <a:pt x="115" y="300"/>
                  </a:lnTo>
                  <a:lnTo>
                    <a:pt x="117" y="297"/>
                  </a:lnTo>
                  <a:lnTo>
                    <a:pt x="119" y="295"/>
                  </a:lnTo>
                  <a:lnTo>
                    <a:pt x="122" y="295"/>
                  </a:lnTo>
                  <a:lnTo>
                    <a:pt x="122" y="293"/>
                  </a:lnTo>
                  <a:lnTo>
                    <a:pt x="124" y="295"/>
                  </a:lnTo>
                  <a:lnTo>
                    <a:pt x="126" y="297"/>
                  </a:lnTo>
                  <a:lnTo>
                    <a:pt x="126" y="295"/>
                  </a:lnTo>
                  <a:lnTo>
                    <a:pt x="126" y="293"/>
                  </a:lnTo>
                  <a:lnTo>
                    <a:pt x="126" y="290"/>
                  </a:lnTo>
                  <a:lnTo>
                    <a:pt x="129" y="290"/>
                  </a:lnTo>
                  <a:lnTo>
                    <a:pt x="129" y="288"/>
                  </a:lnTo>
                  <a:lnTo>
                    <a:pt x="131" y="288"/>
                  </a:lnTo>
                  <a:lnTo>
                    <a:pt x="133" y="286"/>
                  </a:lnTo>
                  <a:lnTo>
                    <a:pt x="133" y="286"/>
                  </a:lnTo>
                  <a:lnTo>
                    <a:pt x="136" y="281"/>
                  </a:lnTo>
                  <a:lnTo>
                    <a:pt x="138" y="276"/>
                  </a:lnTo>
                  <a:lnTo>
                    <a:pt x="143" y="274"/>
                  </a:lnTo>
                  <a:lnTo>
                    <a:pt x="145" y="269"/>
                  </a:lnTo>
                  <a:lnTo>
                    <a:pt x="147" y="264"/>
                  </a:lnTo>
                  <a:lnTo>
                    <a:pt x="150" y="260"/>
                  </a:lnTo>
                  <a:lnTo>
                    <a:pt x="152" y="255"/>
                  </a:lnTo>
                  <a:lnTo>
                    <a:pt x="154" y="250"/>
                  </a:lnTo>
                  <a:lnTo>
                    <a:pt x="152" y="248"/>
                  </a:lnTo>
                  <a:lnTo>
                    <a:pt x="152" y="248"/>
                  </a:lnTo>
                  <a:lnTo>
                    <a:pt x="150" y="246"/>
                  </a:lnTo>
                  <a:lnTo>
                    <a:pt x="150" y="246"/>
                  </a:lnTo>
                  <a:lnTo>
                    <a:pt x="147" y="243"/>
                  </a:lnTo>
                  <a:lnTo>
                    <a:pt x="147" y="243"/>
                  </a:lnTo>
                  <a:lnTo>
                    <a:pt x="145" y="246"/>
                  </a:lnTo>
                  <a:lnTo>
                    <a:pt x="145" y="246"/>
                  </a:lnTo>
                  <a:lnTo>
                    <a:pt x="138" y="257"/>
                  </a:lnTo>
                  <a:lnTo>
                    <a:pt x="129" y="267"/>
                  </a:lnTo>
                  <a:lnTo>
                    <a:pt x="119" y="274"/>
                  </a:lnTo>
                  <a:lnTo>
                    <a:pt x="110" y="281"/>
                  </a:lnTo>
                  <a:lnTo>
                    <a:pt x="98" y="283"/>
                  </a:lnTo>
                  <a:lnTo>
                    <a:pt x="86" y="288"/>
                  </a:lnTo>
                  <a:lnTo>
                    <a:pt x="72" y="288"/>
                  </a:lnTo>
                  <a:lnTo>
                    <a:pt x="61" y="288"/>
                  </a:lnTo>
                  <a:lnTo>
                    <a:pt x="61" y="288"/>
                  </a:lnTo>
                  <a:lnTo>
                    <a:pt x="61" y="288"/>
                  </a:lnTo>
                  <a:lnTo>
                    <a:pt x="61" y="288"/>
                  </a:lnTo>
                  <a:lnTo>
                    <a:pt x="58" y="288"/>
                  </a:lnTo>
                  <a:lnTo>
                    <a:pt x="58" y="288"/>
                  </a:lnTo>
                  <a:lnTo>
                    <a:pt x="58" y="288"/>
                  </a:lnTo>
                  <a:lnTo>
                    <a:pt x="58" y="290"/>
                  </a:lnTo>
                  <a:lnTo>
                    <a:pt x="56" y="290"/>
                  </a:lnTo>
                  <a:lnTo>
                    <a:pt x="56" y="288"/>
                  </a:lnTo>
                  <a:close/>
                </a:path>
              </a:pathLst>
            </a:custGeom>
            <a:solidFill>
              <a:srgbClr val="D9BCD9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241" name="Freeform 137"/>
            <p:cNvSpPr>
              <a:spLocks/>
            </p:cNvSpPr>
            <p:nvPr/>
          </p:nvSpPr>
          <p:spPr bwMode="auto">
            <a:xfrm>
              <a:off x="2808" y="2398"/>
              <a:ext cx="87" cy="73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5" y="66"/>
                </a:cxn>
                <a:cxn ang="0">
                  <a:pos x="7" y="61"/>
                </a:cxn>
                <a:cxn ang="0">
                  <a:pos x="12" y="54"/>
                </a:cxn>
                <a:cxn ang="0">
                  <a:pos x="19" y="52"/>
                </a:cxn>
                <a:cxn ang="0">
                  <a:pos x="30" y="45"/>
                </a:cxn>
                <a:cxn ang="0">
                  <a:pos x="47" y="40"/>
                </a:cxn>
                <a:cxn ang="0">
                  <a:pos x="59" y="35"/>
                </a:cxn>
                <a:cxn ang="0">
                  <a:pos x="73" y="31"/>
                </a:cxn>
                <a:cxn ang="0">
                  <a:pos x="77" y="26"/>
                </a:cxn>
                <a:cxn ang="0">
                  <a:pos x="82" y="19"/>
                </a:cxn>
                <a:cxn ang="0">
                  <a:pos x="84" y="12"/>
                </a:cxn>
                <a:cxn ang="0">
                  <a:pos x="87" y="5"/>
                </a:cxn>
                <a:cxn ang="0">
                  <a:pos x="87" y="3"/>
                </a:cxn>
                <a:cxn ang="0">
                  <a:pos x="87" y="3"/>
                </a:cxn>
                <a:cxn ang="0">
                  <a:pos x="84" y="0"/>
                </a:cxn>
                <a:cxn ang="0">
                  <a:pos x="84" y="0"/>
                </a:cxn>
                <a:cxn ang="0">
                  <a:pos x="82" y="0"/>
                </a:cxn>
                <a:cxn ang="0">
                  <a:pos x="80" y="0"/>
                </a:cxn>
                <a:cxn ang="0">
                  <a:pos x="80" y="0"/>
                </a:cxn>
                <a:cxn ang="0">
                  <a:pos x="77" y="0"/>
                </a:cxn>
              </a:cxnLst>
              <a:rect l="0" t="0" r="r" b="b"/>
              <a:pathLst>
                <a:path w="87" h="73">
                  <a:moveTo>
                    <a:pt x="0" y="73"/>
                  </a:moveTo>
                  <a:lnTo>
                    <a:pt x="5" y="66"/>
                  </a:lnTo>
                  <a:lnTo>
                    <a:pt x="7" y="61"/>
                  </a:lnTo>
                  <a:lnTo>
                    <a:pt x="12" y="54"/>
                  </a:lnTo>
                  <a:lnTo>
                    <a:pt x="19" y="52"/>
                  </a:lnTo>
                  <a:lnTo>
                    <a:pt x="30" y="45"/>
                  </a:lnTo>
                  <a:lnTo>
                    <a:pt x="47" y="40"/>
                  </a:lnTo>
                  <a:lnTo>
                    <a:pt x="59" y="35"/>
                  </a:lnTo>
                  <a:lnTo>
                    <a:pt x="73" y="31"/>
                  </a:lnTo>
                  <a:lnTo>
                    <a:pt x="77" y="26"/>
                  </a:lnTo>
                  <a:lnTo>
                    <a:pt x="82" y="19"/>
                  </a:lnTo>
                  <a:lnTo>
                    <a:pt x="84" y="12"/>
                  </a:lnTo>
                  <a:lnTo>
                    <a:pt x="87" y="5"/>
                  </a:lnTo>
                  <a:lnTo>
                    <a:pt x="87" y="3"/>
                  </a:lnTo>
                  <a:lnTo>
                    <a:pt x="87" y="3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2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77" y="0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242" name="Line 138"/>
            <p:cNvSpPr>
              <a:spLocks noChangeShapeType="1"/>
            </p:cNvSpPr>
            <p:nvPr/>
          </p:nvSpPr>
          <p:spPr bwMode="auto">
            <a:xfrm flipH="1">
              <a:off x="2881" y="2398"/>
              <a:ext cx="4" cy="5"/>
            </a:xfrm>
            <a:prstGeom prst="line">
              <a:avLst/>
            </a:prstGeom>
            <a:noFill/>
            <a:ln w="79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243" name="Freeform 139"/>
            <p:cNvSpPr>
              <a:spLocks/>
            </p:cNvSpPr>
            <p:nvPr/>
          </p:nvSpPr>
          <p:spPr bwMode="auto">
            <a:xfrm>
              <a:off x="2775" y="2227"/>
              <a:ext cx="129" cy="192"/>
            </a:xfrm>
            <a:custGeom>
              <a:avLst/>
              <a:gdLst/>
              <a:ahLst/>
              <a:cxnLst>
                <a:cxn ang="0">
                  <a:pos x="106" y="169"/>
                </a:cxn>
                <a:cxn ang="0">
                  <a:pos x="108" y="160"/>
                </a:cxn>
                <a:cxn ang="0">
                  <a:pos x="106" y="152"/>
                </a:cxn>
                <a:cxn ang="0">
                  <a:pos x="99" y="157"/>
                </a:cxn>
                <a:cxn ang="0">
                  <a:pos x="92" y="164"/>
                </a:cxn>
                <a:cxn ang="0">
                  <a:pos x="82" y="167"/>
                </a:cxn>
                <a:cxn ang="0">
                  <a:pos x="71" y="174"/>
                </a:cxn>
                <a:cxn ang="0">
                  <a:pos x="59" y="178"/>
                </a:cxn>
                <a:cxn ang="0">
                  <a:pos x="54" y="176"/>
                </a:cxn>
                <a:cxn ang="0">
                  <a:pos x="56" y="171"/>
                </a:cxn>
                <a:cxn ang="0">
                  <a:pos x="59" y="167"/>
                </a:cxn>
                <a:cxn ang="0">
                  <a:pos x="59" y="167"/>
                </a:cxn>
                <a:cxn ang="0">
                  <a:pos x="59" y="169"/>
                </a:cxn>
                <a:cxn ang="0">
                  <a:pos x="61" y="164"/>
                </a:cxn>
                <a:cxn ang="0">
                  <a:pos x="71" y="155"/>
                </a:cxn>
                <a:cxn ang="0">
                  <a:pos x="78" y="145"/>
                </a:cxn>
                <a:cxn ang="0">
                  <a:pos x="87" y="136"/>
                </a:cxn>
                <a:cxn ang="0">
                  <a:pos x="103" y="129"/>
                </a:cxn>
                <a:cxn ang="0">
                  <a:pos x="110" y="117"/>
                </a:cxn>
                <a:cxn ang="0">
                  <a:pos x="117" y="108"/>
                </a:cxn>
                <a:cxn ang="0">
                  <a:pos x="122" y="96"/>
                </a:cxn>
                <a:cxn ang="0">
                  <a:pos x="124" y="82"/>
                </a:cxn>
                <a:cxn ang="0">
                  <a:pos x="127" y="73"/>
                </a:cxn>
                <a:cxn ang="0">
                  <a:pos x="129" y="59"/>
                </a:cxn>
                <a:cxn ang="0">
                  <a:pos x="127" y="54"/>
                </a:cxn>
                <a:cxn ang="0">
                  <a:pos x="124" y="54"/>
                </a:cxn>
                <a:cxn ang="0">
                  <a:pos x="124" y="54"/>
                </a:cxn>
                <a:cxn ang="0">
                  <a:pos x="106" y="85"/>
                </a:cxn>
                <a:cxn ang="0">
                  <a:pos x="85" y="110"/>
                </a:cxn>
                <a:cxn ang="0">
                  <a:pos x="71" y="113"/>
                </a:cxn>
                <a:cxn ang="0">
                  <a:pos x="82" y="89"/>
                </a:cxn>
                <a:cxn ang="0">
                  <a:pos x="101" y="66"/>
                </a:cxn>
                <a:cxn ang="0">
                  <a:pos x="113" y="45"/>
                </a:cxn>
                <a:cxn ang="0">
                  <a:pos x="122" y="24"/>
                </a:cxn>
                <a:cxn ang="0">
                  <a:pos x="129" y="2"/>
                </a:cxn>
                <a:cxn ang="0">
                  <a:pos x="127" y="0"/>
                </a:cxn>
                <a:cxn ang="0">
                  <a:pos x="124" y="0"/>
                </a:cxn>
                <a:cxn ang="0">
                  <a:pos x="120" y="7"/>
                </a:cxn>
                <a:cxn ang="0">
                  <a:pos x="108" y="28"/>
                </a:cxn>
                <a:cxn ang="0">
                  <a:pos x="92" y="47"/>
                </a:cxn>
                <a:cxn ang="0">
                  <a:pos x="87" y="40"/>
                </a:cxn>
                <a:cxn ang="0">
                  <a:pos x="92" y="24"/>
                </a:cxn>
                <a:cxn ang="0">
                  <a:pos x="94" y="7"/>
                </a:cxn>
                <a:cxn ang="0">
                  <a:pos x="89" y="5"/>
                </a:cxn>
                <a:cxn ang="0">
                  <a:pos x="85" y="0"/>
                </a:cxn>
                <a:cxn ang="0">
                  <a:pos x="80" y="12"/>
                </a:cxn>
                <a:cxn ang="0">
                  <a:pos x="66" y="42"/>
                </a:cxn>
                <a:cxn ang="0">
                  <a:pos x="49" y="73"/>
                </a:cxn>
                <a:cxn ang="0">
                  <a:pos x="33" y="110"/>
                </a:cxn>
                <a:cxn ang="0">
                  <a:pos x="19" y="152"/>
                </a:cxn>
                <a:cxn ang="0">
                  <a:pos x="0" y="192"/>
                </a:cxn>
              </a:cxnLst>
              <a:rect l="0" t="0" r="r" b="b"/>
              <a:pathLst>
                <a:path w="129" h="192">
                  <a:moveTo>
                    <a:pt x="106" y="176"/>
                  </a:moveTo>
                  <a:lnTo>
                    <a:pt x="106" y="171"/>
                  </a:lnTo>
                  <a:lnTo>
                    <a:pt x="106" y="169"/>
                  </a:lnTo>
                  <a:lnTo>
                    <a:pt x="108" y="167"/>
                  </a:lnTo>
                  <a:lnTo>
                    <a:pt x="108" y="164"/>
                  </a:lnTo>
                  <a:lnTo>
                    <a:pt x="108" y="160"/>
                  </a:lnTo>
                  <a:lnTo>
                    <a:pt x="108" y="157"/>
                  </a:lnTo>
                  <a:lnTo>
                    <a:pt x="108" y="155"/>
                  </a:lnTo>
                  <a:lnTo>
                    <a:pt x="106" y="152"/>
                  </a:lnTo>
                  <a:lnTo>
                    <a:pt x="101" y="152"/>
                  </a:lnTo>
                  <a:lnTo>
                    <a:pt x="99" y="155"/>
                  </a:lnTo>
                  <a:lnTo>
                    <a:pt x="99" y="157"/>
                  </a:lnTo>
                  <a:lnTo>
                    <a:pt x="96" y="160"/>
                  </a:lnTo>
                  <a:lnTo>
                    <a:pt x="94" y="162"/>
                  </a:lnTo>
                  <a:lnTo>
                    <a:pt x="92" y="164"/>
                  </a:lnTo>
                  <a:lnTo>
                    <a:pt x="89" y="167"/>
                  </a:lnTo>
                  <a:lnTo>
                    <a:pt x="85" y="167"/>
                  </a:lnTo>
                  <a:lnTo>
                    <a:pt x="82" y="167"/>
                  </a:lnTo>
                  <a:lnTo>
                    <a:pt x="78" y="169"/>
                  </a:lnTo>
                  <a:lnTo>
                    <a:pt x="73" y="171"/>
                  </a:lnTo>
                  <a:lnTo>
                    <a:pt x="71" y="174"/>
                  </a:lnTo>
                  <a:lnTo>
                    <a:pt x="66" y="174"/>
                  </a:lnTo>
                  <a:lnTo>
                    <a:pt x="61" y="176"/>
                  </a:lnTo>
                  <a:lnTo>
                    <a:pt x="59" y="178"/>
                  </a:lnTo>
                  <a:lnTo>
                    <a:pt x="54" y="181"/>
                  </a:lnTo>
                  <a:lnTo>
                    <a:pt x="54" y="178"/>
                  </a:lnTo>
                  <a:lnTo>
                    <a:pt x="54" y="176"/>
                  </a:lnTo>
                  <a:lnTo>
                    <a:pt x="54" y="176"/>
                  </a:lnTo>
                  <a:lnTo>
                    <a:pt x="56" y="174"/>
                  </a:lnTo>
                  <a:lnTo>
                    <a:pt x="56" y="171"/>
                  </a:lnTo>
                  <a:lnTo>
                    <a:pt x="56" y="169"/>
                  </a:lnTo>
                  <a:lnTo>
                    <a:pt x="59" y="169"/>
                  </a:lnTo>
                  <a:lnTo>
                    <a:pt x="59" y="167"/>
                  </a:lnTo>
                  <a:lnTo>
                    <a:pt x="59" y="167"/>
                  </a:lnTo>
                  <a:lnTo>
                    <a:pt x="59" y="167"/>
                  </a:lnTo>
                  <a:lnTo>
                    <a:pt x="59" y="167"/>
                  </a:lnTo>
                  <a:lnTo>
                    <a:pt x="59" y="169"/>
                  </a:lnTo>
                  <a:lnTo>
                    <a:pt x="59" y="169"/>
                  </a:lnTo>
                  <a:lnTo>
                    <a:pt x="59" y="169"/>
                  </a:lnTo>
                  <a:lnTo>
                    <a:pt x="59" y="169"/>
                  </a:lnTo>
                  <a:lnTo>
                    <a:pt x="59" y="169"/>
                  </a:lnTo>
                  <a:lnTo>
                    <a:pt x="61" y="164"/>
                  </a:lnTo>
                  <a:lnTo>
                    <a:pt x="63" y="162"/>
                  </a:lnTo>
                  <a:lnTo>
                    <a:pt x="66" y="157"/>
                  </a:lnTo>
                  <a:lnTo>
                    <a:pt x="71" y="155"/>
                  </a:lnTo>
                  <a:lnTo>
                    <a:pt x="73" y="152"/>
                  </a:lnTo>
                  <a:lnTo>
                    <a:pt x="75" y="150"/>
                  </a:lnTo>
                  <a:lnTo>
                    <a:pt x="78" y="145"/>
                  </a:lnTo>
                  <a:lnTo>
                    <a:pt x="80" y="143"/>
                  </a:lnTo>
                  <a:lnTo>
                    <a:pt x="82" y="138"/>
                  </a:lnTo>
                  <a:lnTo>
                    <a:pt x="87" y="136"/>
                  </a:lnTo>
                  <a:lnTo>
                    <a:pt x="94" y="134"/>
                  </a:lnTo>
                  <a:lnTo>
                    <a:pt x="99" y="131"/>
                  </a:lnTo>
                  <a:lnTo>
                    <a:pt x="103" y="129"/>
                  </a:lnTo>
                  <a:lnTo>
                    <a:pt x="106" y="127"/>
                  </a:lnTo>
                  <a:lnTo>
                    <a:pt x="108" y="122"/>
                  </a:lnTo>
                  <a:lnTo>
                    <a:pt x="110" y="117"/>
                  </a:lnTo>
                  <a:lnTo>
                    <a:pt x="113" y="115"/>
                  </a:lnTo>
                  <a:lnTo>
                    <a:pt x="115" y="110"/>
                  </a:lnTo>
                  <a:lnTo>
                    <a:pt x="117" y="108"/>
                  </a:lnTo>
                  <a:lnTo>
                    <a:pt x="120" y="103"/>
                  </a:lnTo>
                  <a:lnTo>
                    <a:pt x="122" y="101"/>
                  </a:lnTo>
                  <a:lnTo>
                    <a:pt x="122" y="96"/>
                  </a:lnTo>
                  <a:lnTo>
                    <a:pt x="124" y="92"/>
                  </a:lnTo>
                  <a:lnTo>
                    <a:pt x="122" y="87"/>
                  </a:lnTo>
                  <a:lnTo>
                    <a:pt x="124" y="82"/>
                  </a:lnTo>
                  <a:lnTo>
                    <a:pt x="124" y="80"/>
                  </a:lnTo>
                  <a:lnTo>
                    <a:pt x="127" y="75"/>
                  </a:lnTo>
                  <a:lnTo>
                    <a:pt x="127" y="73"/>
                  </a:lnTo>
                  <a:lnTo>
                    <a:pt x="129" y="68"/>
                  </a:lnTo>
                  <a:lnTo>
                    <a:pt x="129" y="63"/>
                  </a:lnTo>
                  <a:lnTo>
                    <a:pt x="129" y="59"/>
                  </a:lnTo>
                  <a:lnTo>
                    <a:pt x="129" y="56"/>
                  </a:lnTo>
                  <a:lnTo>
                    <a:pt x="129" y="54"/>
                  </a:lnTo>
                  <a:lnTo>
                    <a:pt x="127" y="54"/>
                  </a:lnTo>
                  <a:lnTo>
                    <a:pt x="127" y="54"/>
                  </a:lnTo>
                  <a:lnTo>
                    <a:pt x="127" y="54"/>
                  </a:lnTo>
                  <a:lnTo>
                    <a:pt x="124" y="54"/>
                  </a:lnTo>
                  <a:lnTo>
                    <a:pt x="124" y="54"/>
                  </a:lnTo>
                  <a:lnTo>
                    <a:pt x="124" y="54"/>
                  </a:lnTo>
                  <a:lnTo>
                    <a:pt x="124" y="54"/>
                  </a:lnTo>
                  <a:lnTo>
                    <a:pt x="117" y="63"/>
                  </a:lnTo>
                  <a:lnTo>
                    <a:pt x="113" y="73"/>
                  </a:lnTo>
                  <a:lnTo>
                    <a:pt x="106" y="85"/>
                  </a:lnTo>
                  <a:lnTo>
                    <a:pt x="101" y="94"/>
                  </a:lnTo>
                  <a:lnTo>
                    <a:pt x="94" y="103"/>
                  </a:lnTo>
                  <a:lnTo>
                    <a:pt x="85" y="110"/>
                  </a:lnTo>
                  <a:lnTo>
                    <a:pt x="78" y="117"/>
                  </a:lnTo>
                  <a:lnTo>
                    <a:pt x="68" y="122"/>
                  </a:lnTo>
                  <a:lnTo>
                    <a:pt x="71" y="113"/>
                  </a:lnTo>
                  <a:lnTo>
                    <a:pt x="73" y="103"/>
                  </a:lnTo>
                  <a:lnTo>
                    <a:pt x="78" y="96"/>
                  </a:lnTo>
                  <a:lnTo>
                    <a:pt x="82" y="89"/>
                  </a:lnTo>
                  <a:lnTo>
                    <a:pt x="89" y="82"/>
                  </a:lnTo>
                  <a:lnTo>
                    <a:pt x="94" y="75"/>
                  </a:lnTo>
                  <a:lnTo>
                    <a:pt x="101" y="66"/>
                  </a:lnTo>
                  <a:lnTo>
                    <a:pt x="106" y="59"/>
                  </a:lnTo>
                  <a:lnTo>
                    <a:pt x="108" y="52"/>
                  </a:lnTo>
                  <a:lnTo>
                    <a:pt x="113" y="45"/>
                  </a:lnTo>
                  <a:lnTo>
                    <a:pt x="115" y="38"/>
                  </a:lnTo>
                  <a:lnTo>
                    <a:pt x="120" y="31"/>
                  </a:lnTo>
                  <a:lnTo>
                    <a:pt x="122" y="24"/>
                  </a:lnTo>
                  <a:lnTo>
                    <a:pt x="124" y="17"/>
                  </a:lnTo>
                  <a:lnTo>
                    <a:pt x="127" y="10"/>
                  </a:lnTo>
                  <a:lnTo>
                    <a:pt x="129" y="2"/>
                  </a:lnTo>
                  <a:lnTo>
                    <a:pt x="129" y="0"/>
                  </a:lnTo>
                  <a:lnTo>
                    <a:pt x="127" y="0"/>
                  </a:lnTo>
                  <a:lnTo>
                    <a:pt x="127" y="0"/>
                  </a:lnTo>
                  <a:lnTo>
                    <a:pt x="127" y="0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22" y="0"/>
                  </a:lnTo>
                  <a:lnTo>
                    <a:pt x="120" y="7"/>
                  </a:lnTo>
                  <a:lnTo>
                    <a:pt x="115" y="14"/>
                  </a:lnTo>
                  <a:lnTo>
                    <a:pt x="113" y="21"/>
                  </a:lnTo>
                  <a:lnTo>
                    <a:pt x="108" y="28"/>
                  </a:lnTo>
                  <a:lnTo>
                    <a:pt x="103" y="35"/>
                  </a:lnTo>
                  <a:lnTo>
                    <a:pt x="99" y="42"/>
                  </a:lnTo>
                  <a:lnTo>
                    <a:pt x="92" y="47"/>
                  </a:lnTo>
                  <a:lnTo>
                    <a:pt x="85" y="52"/>
                  </a:lnTo>
                  <a:lnTo>
                    <a:pt x="85" y="45"/>
                  </a:lnTo>
                  <a:lnTo>
                    <a:pt x="87" y="40"/>
                  </a:lnTo>
                  <a:lnTo>
                    <a:pt x="89" y="35"/>
                  </a:lnTo>
                  <a:lnTo>
                    <a:pt x="92" y="28"/>
                  </a:lnTo>
                  <a:lnTo>
                    <a:pt x="92" y="24"/>
                  </a:lnTo>
                  <a:lnTo>
                    <a:pt x="94" y="19"/>
                  </a:lnTo>
                  <a:lnTo>
                    <a:pt x="94" y="12"/>
                  </a:lnTo>
                  <a:lnTo>
                    <a:pt x="94" y="7"/>
                  </a:lnTo>
                  <a:lnTo>
                    <a:pt x="92" y="5"/>
                  </a:lnTo>
                  <a:lnTo>
                    <a:pt x="92" y="5"/>
                  </a:lnTo>
                  <a:lnTo>
                    <a:pt x="89" y="5"/>
                  </a:lnTo>
                  <a:lnTo>
                    <a:pt x="87" y="2"/>
                  </a:lnTo>
                  <a:lnTo>
                    <a:pt x="87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2" y="0"/>
                  </a:lnTo>
                  <a:lnTo>
                    <a:pt x="80" y="12"/>
                  </a:lnTo>
                  <a:lnTo>
                    <a:pt x="78" y="21"/>
                  </a:lnTo>
                  <a:lnTo>
                    <a:pt x="73" y="33"/>
                  </a:lnTo>
                  <a:lnTo>
                    <a:pt x="66" y="42"/>
                  </a:lnTo>
                  <a:lnTo>
                    <a:pt x="61" y="52"/>
                  </a:lnTo>
                  <a:lnTo>
                    <a:pt x="54" y="61"/>
                  </a:lnTo>
                  <a:lnTo>
                    <a:pt x="49" y="73"/>
                  </a:lnTo>
                  <a:lnTo>
                    <a:pt x="47" y="85"/>
                  </a:lnTo>
                  <a:lnTo>
                    <a:pt x="40" y="96"/>
                  </a:lnTo>
                  <a:lnTo>
                    <a:pt x="33" y="110"/>
                  </a:lnTo>
                  <a:lnTo>
                    <a:pt x="28" y="124"/>
                  </a:lnTo>
                  <a:lnTo>
                    <a:pt x="24" y="138"/>
                  </a:lnTo>
                  <a:lnTo>
                    <a:pt x="19" y="152"/>
                  </a:lnTo>
                  <a:lnTo>
                    <a:pt x="14" y="167"/>
                  </a:lnTo>
                  <a:lnTo>
                    <a:pt x="10" y="181"/>
                  </a:lnTo>
                  <a:lnTo>
                    <a:pt x="0" y="192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244" name="Line 140"/>
            <p:cNvSpPr>
              <a:spLocks noChangeShapeType="1"/>
            </p:cNvSpPr>
            <p:nvPr/>
          </p:nvSpPr>
          <p:spPr bwMode="auto">
            <a:xfrm flipH="1" flipV="1">
              <a:off x="2773" y="2417"/>
              <a:ext cx="2" cy="2"/>
            </a:xfrm>
            <a:prstGeom prst="line">
              <a:avLst/>
            </a:prstGeom>
            <a:noFill/>
            <a:ln w="79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245" name="Freeform 141"/>
            <p:cNvSpPr>
              <a:spLocks/>
            </p:cNvSpPr>
            <p:nvPr/>
          </p:nvSpPr>
          <p:spPr bwMode="auto">
            <a:xfrm>
              <a:off x="2752" y="2183"/>
              <a:ext cx="176" cy="410"/>
            </a:xfrm>
            <a:custGeom>
              <a:avLst/>
              <a:gdLst/>
              <a:ahLst/>
              <a:cxnLst>
                <a:cxn ang="0">
                  <a:pos x="16" y="218"/>
                </a:cxn>
                <a:cxn ang="0">
                  <a:pos x="16" y="192"/>
                </a:cxn>
                <a:cxn ang="0">
                  <a:pos x="21" y="166"/>
                </a:cxn>
                <a:cxn ang="0">
                  <a:pos x="44" y="126"/>
                </a:cxn>
                <a:cxn ang="0">
                  <a:pos x="65" y="82"/>
                </a:cxn>
                <a:cxn ang="0">
                  <a:pos x="72" y="49"/>
                </a:cxn>
                <a:cxn ang="0">
                  <a:pos x="72" y="44"/>
                </a:cxn>
                <a:cxn ang="0">
                  <a:pos x="70" y="39"/>
                </a:cxn>
                <a:cxn ang="0">
                  <a:pos x="65" y="39"/>
                </a:cxn>
                <a:cxn ang="0">
                  <a:pos x="61" y="42"/>
                </a:cxn>
                <a:cxn ang="0">
                  <a:pos x="58" y="46"/>
                </a:cxn>
                <a:cxn ang="0">
                  <a:pos x="61" y="56"/>
                </a:cxn>
                <a:cxn ang="0">
                  <a:pos x="56" y="65"/>
                </a:cxn>
                <a:cxn ang="0">
                  <a:pos x="47" y="82"/>
                </a:cxn>
                <a:cxn ang="0">
                  <a:pos x="23" y="112"/>
                </a:cxn>
                <a:cxn ang="0">
                  <a:pos x="2" y="145"/>
                </a:cxn>
                <a:cxn ang="0">
                  <a:pos x="2" y="136"/>
                </a:cxn>
                <a:cxn ang="0">
                  <a:pos x="14" y="105"/>
                </a:cxn>
                <a:cxn ang="0">
                  <a:pos x="16" y="70"/>
                </a:cxn>
                <a:cxn ang="0">
                  <a:pos x="51" y="32"/>
                </a:cxn>
                <a:cxn ang="0">
                  <a:pos x="94" y="2"/>
                </a:cxn>
                <a:cxn ang="0">
                  <a:pos x="117" y="2"/>
                </a:cxn>
                <a:cxn ang="0">
                  <a:pos x="136" y="9"/>
                </a:cxn>
                <a:cxn ang="0">
                  <a:pos x="145" y="18"/>
                </a:cxn>
                <a:cxn ang="0">
                  <a:pos x="157" y="30"/>
                </a:cxn>
                <a:cxn ang="0">
                  <a:pos x="171" y="84"/>
                </a:cxn>
                <a:cxn ang="0">
                  <a:pos x="173" y="140"/>
                </a:cxn>
                <a:cxn ang="0">
                  <a:pos x="173" y="204"/>
                </a:cxn>
                <a:cxn ang="0">
                  <a:pos x="173" y="274"/>
                </a:cxn>
                <a:cxn ang="0">
                  <a:pos x="173" y="344"/>
                </a:cxn>
                <a:cxn ang="0">
                  <a:pos x="166" y="372"/>
                </a:cxn>
                <a:cxn ang="0">
                  <a:pos x="157" y="375"/>
                </a:cxn>
                <a:cxn ang="0">
                  <a:pos x="150" y="377"/>
                </a:cxn>
                <a:cxn ang="0">
                  <a:pos x="138" y="389"/>
                </a:cxn>
                <a:cxn ang="0">
                  <a:pos x="124" y="400"/>
                </a:cxn>
                <a:cxn ang="0">
                  <a:pos x="110" y="398"/>
                </a:cxn>
                <a:cxn ang="0">
                  <a:pos x="101" y="405"/>
                </a:cxn>
                <a:cxn ang="0">
                  <a:pos x="91" y="410"/>
                </a:cxn>
                <a:cxn ang="0">
                  <a:pos x="79" y="405"/>
                </a:cxn>
                <a:cxn ang="0">
                  <a:pos x="68" y="403"/>
                </a:cxn>
                <a:cxn ang="0">
                  <a:pos x="61" y="396"/>
                </a:cxn>
                <a:cxn ang="0">
                  <a:pos x="56" y="365"/>
                </a:cxn>
                <a:cxn ang="0">
                  <a:pos x="58" y="335"/>
                </a:cxn>
                <a:cxn ang="0">
                  <a:pos x="72" y="314"/>
                </a:cxn>
                <a:cxn ang="0">
                  <a:pos x="86" y="307"/>
                </a:cxn>
                <a:cxn ang="0">
                  <a:pos x="103" y="302"/>
                </a:cxn>
                <a:cxn ang="0">
                  <a:pos x="115" y="300"/>
                </a:cxn>
                <a:cxn ang="0">
                  <a:pos x="122" y="295"/>
                </a:cxn>
                <a:cxn ang="0">
                  <a:pos x="126" y="297"/>
                </a:cxn>
                <a:cxn ang="0">
                  <a:pos x="126" y="290"/>
                </a:cxn>
                <a:cxn ang="0">
                  <a:pos x="131" y="288"/>
                </a:cxn>
                <a:cxn ang="0">
                  <a:pos x="136" y="281"/>
                </a:cxn>
                <a:cxn ang="0">
                  <a:pos x="145" y="269"/>
                </a:cxn>
                <a:cxn ang="0">
                  <a:pos x="152" y="255"/>
                </a:cxn>
                <a:cxn ang="0">
                  <a:pos x="152" y="248"/>
                </a:cxn>
                <a:cxn ang="0">
                  <a:pos x="147" y="243"/>
                </a:cxn>
                <a:cxn ang="0">
                  <a:pos x="145" y="246"/>
                </a:cxn>
                <a:cxn ang="0">
                  <a:pos x="119" y="274"/>
                </a:cxn>
                <a:cxn ang="0">
                  <a:pos x="86" y="288"/>
                </a:cxn>
                <a:cxn ang="0">
                  <a:pos x="61" y="288"/>
                </a:cxn>
                <a:cxn ang="0">
                  <a:pos x="58" y="288"/>
                </a:cxn>
                <a:cxn ang="0">
                  <a:pos x="58" y="290"/>
                </a:cxn>
              </a:cxnLst>
              <a:rect l="0" t="0" r="r" b="b"/>
              <a:pathLst>
                <a:path w="176" h="410">
                  <a:moveTo>
                    <a:pt x="21" y="234"/>
                  </a:moveTo>
                  <a:lnTo>
                    <a:pt x="19" y="227"/>
                  </a:lnTo>
                  <a:lnTo>
                    <a:pt x="16" y="218"/>
                  </a:lnTo>
                  <a:lnTo>
                    <a:pt x="16" y="208"/>
                  </a:lnTo>
                  <a:lnTo>
                    <a:pt x="16" y="201"/>
                  </a:lnTo>
                  <a:lnTo>
                    <a:pt x="16" y="192"/>
                  </a:lnTo>
                  <a:lnTo>
                    <a:pt x="16" y="182"/>
                  </a:lnTo>
                  <a:lnTo>
                    <a:pt x="19" y="175"/>
                  </a:lnTo>
                  <a:lnTo>
                    <a:pt x="21" y="166"/>
                  </a:lnTo>
                  <a:lnTo>
                    <a:pt x="28" y="152"/>
                  </a:lnTo>
                  <a:lnTo>
                    <a:pt x="35" y="140"/>
                  </a:lnTo>
                  <a:lnTo>
                    <a:pt x="44" y="126"/>
                  </a:lnTo>
                  <a:lnTo>
                    <a:pt x="51" y="112"/>
                  </a:lnTo>
                  <a:lnTo>
                    <a:pt x="58" y="98"/>
                  </a:lnTo>
                  <a:lnTo>
                    <a:pt x="65" y="82"/>
                  </a:lnTo>
                  <a:lnTo>
                    <a:pt x="70" y="68"/>
                  </a:lnTo>
                  <a:lnTo>
                    <a:pt x="72" y="51"/>
                  </a:lnTo>
                  <a:lnTo>
                    <a:pt x="72" y="49"/>
                  </a:lnTo>
                  <a:lnTo>
                    <a:pt x="72" y="49"/>
                  </a:lnTo>
                  <a:lnTo>
                    <a:pt x="72" y="46"/>
                  </a:lnTo>
                  <a:lnTo>
                    <a:pt x="72" y="44"/>
                  </a:lnTo>
                  <a:lnTo>
                    <a:pt x="72" y="44"/>
                  </a:lnTo>
                  <a:lnTo>
                    <a:pt x="70" y="42"/>
                  </a:lnTo>
                  <a:lnTo>
                    <a:pt x="70" y="39"/>
                  </a:lnTo>
                  <a:lnTo>
                    <a:pt x="68" y="39"/>
                  </a:lnTo>
                  <a:lnTo>
                    <a:pt x="65" y="37"/>
                  </a:lnTo>
                  <a:lnTo>
                    <a:pt x="65" y="39"/>
                  </a:lnTo>
                  <a:lnTo>
                    <a:pt x="63" y="39"/>
                  </a:lnTo>
                  <a:lnTo>
                    <a:pt x="63" y="39"/>
                  </a:lnTo>
                  <a:lnTo>
                    <a:pt x="61" y="42"/>
                  </a:lnTo>
                  <a:lnTo>
                    <a:pt x="61" y="44"/>
                  </a:lnTo>
                  <a:lnTo>
                    <a:pt x="61" y="44"/>
                  </a:lnTo>
                  <a:lnTo>
                    <a:pt x="58" y="46"/>
                  </a:lnTo>
                  <a:lnTo>
                    <a:pt x="61" y="49"/>
                  </a:lnTo>
                  <a:lnTo>
                    <a:pt x="61" y="54"/>
                  </a:lnTo>
                  <a:lnTo>
                    <a:pt x="61" y="56"/>
                  </a:lnTo>
                  <a:lnTo>
                    <a:pt x="58" y="58"/>
                  </a:lnTo>
                  <a:lnTo>
                    <a:pt x="58" y="63"/>
                  </a:lnTo>
                  <a:lnTo>
                    <a:pt x="56" y="65"/>
                  </a:lnTo>
                  <a:lnTo>
                    <a:pt x="56" y="68"/>
                  </a:lnTo>
                  <a:lnTo>
                    <a:pt x="54" y="72"/>
                  </a:lnTo>
                  <a:lnTo>
                    <a:pt x="47" y="82"/>
                  </a:lnTo>
                  <a:lnTo>
                    <a:pt x="40" y="93"/>
                  </a:lnTo>
                  <a:lnTo>
                    <a:pt x="30" y="103"/>
                  </a:lnTo>
                  <a:lnTo>
                    <a:pt x="23" y="112"/>
                  </a:lnTo>
                  <a:lnTo>
                    <a:pt x="16" y="124"/>
                  </a:lnTo>
                  <a:lnTo>
                    <a:pt x="9" y="133"/>
                  </a:lnTo>
                  <a:lnTo>
                    <a:pt x="2" y="145"/>
                  </a:lnTo>
                  <a:lnTo>
                    <a:pt x="0" y="157"/>
                  </a:lnTo>
                  <a:lnTo>
                    <a:pt x="0" y="147"/>
                  </a:lnTo>
                  <a:lnTo>
                    <a:pt x="2" y="136"/>
                  </a:lnTo>
                  <a:lnTo>
                    <a:pt x="7" y="126"/>
                  </a:lnTo>
                  <a:lnTo>
                    <a:pt x="11" y="114"/>
                  </a:lnTo>
                  <a:lnTo>
                    <a:pt x="14" y="105"/>
                  </a:lnTo>
                  <a:lnTo>
                    <a:pt x="16" y="93"/>
                  </a:lnTo>
                  <a:lnTo>
                    <a:pt x="19" y="82"/>
                  </a:lnTo>
                  <a:lnTo>
                    <a:pt x="16" y="70"/>
                  </a:lnTo>
                  <a:lnTo>
                    <a:pt x="28" y="58"/>
                  </a:lnTo>
                  <a:lnTo>
                    <a:pt x="40" y="46"/>
                  </a:lnTo>
                  <a:lnTo>
                    <a:pt x="51" y="32"/>
                  </a:lnTo>
                  <a:lnTo>
                    <a:pt x="65" y="18"/>
                  </a:lnTo>
                  <a:lnTo>
                    <a:pt x="77" y="9"/>
                  </a:lnTo>
                  <a:lnTo>
                    <a:pt x="94" y="2"/>
                  </a:lnTo>
                  <a:lnTo>
                    <a:pt x="101" y="0"/>
                  </a:lnTo>
                  <a:lnTo>
                    <a:pt x="108" y="0"/>
                  </a:lnTo>
                  <a:lnTo>
                    <a:pt x="117" y="2"/>
                  </a:lnTo>
                  <a:lnTo>
                    <a:pt x="126" y="4"/>
                  </a:lnTo>
                  <a:lnTo>
                    <a:pt x="131" y="7"/>
                  </a:lnTo>
                  <a:lnTo>
                    <a:pt x="136" y="9"/>
                  </a:lnTo>
                  <a:lnTo>
                    <a:pt x="140" y="11"/>
                  </a:lnTo>
                  <a:lnTo>
                    <a:pt x="143" y="16"/>
                  </a:lnTo>
                  <a:lnTo>
                    <a:pt x="145" y="18"/>
                  </a:lnTo>
                  <a:lnTo>
                    <a:pt x="150" y="23"/>
                  </a:lnTo>
                  <a:lnTo>
                    <a:pt x="152" y="28"/>
                  </a:lnTo>
                  <a:lnTo>
                    <a:pt x="157" y="30"/>
                  </a:lnTo>
                  <a:lnTo>
                    <a:pt x="164" y="49"/>
                  </a:lnTo>
                  <a:lnTo>
                    <a:pt x="169" y="65"/>
                  </a:lnTo>
                  <a:lnTo>
                    <a:pt x="171" y="84"/>
                  </a:lnTo>
                  <a:lnTo>
                    <a:pt x="173" y="103"/>
                  </a:lnTo>
                  <a:lnTo>
                    <a:pt x="173" y="121"/>
                  </a:lnTo>
                  <a:lnTo>
                    <a:pt x="173" y="140"/>
                  </a:lnTo>
                  <a:lnTo>
                    <a:pt x="176" y="161"/>
                  </a:lnTo>
                  <a:lnTo>
                    <a:pt x="176" y="180"/>
                  </a:lnTo>
                  <a:lnTo>
                    <a:pt x="173" y="204"/>
                  </a:lnTo>
                  <a:lnTo>
                    <a:pt x="173" y="227"/>
                  </a:lnTo>
                  <a:lnTo>
                    <a:pt x="173" y="250"/>
                  </a:lnTo>
                  <a:lnTo>
                    <a:pt x="173" y="274"/>
                  </a:lnTo>
                  <a:lnTo>
                    <a:pt x="176" y="297"/>
                  </a:lnTo>
                  <a:lnTo>
                    <a:pt x="176" y="321"/>
                  </a:lnTo>
                  <a:lnTo>
                    <a:pt x="173" y="344"/>
                  </a:lnTo>
                  <a:lnTo>
                    <a:pt x="171" y="368"/>
                  </a:lnTo>
                  <a:lnTo>
                    <a:pt x="169" y="370"/>
                  </a:lnTo>
                  <a:lnTo>
                    <a:pt x="166" y="372"/>
                  </a:lnTo>
                  <a:lnTo>
                    <a:pt x="164" y="375"/>
                  </a:lnTo>
                  <a:lnTo>
                    <a:pt x="161" y="375"/>
                  </a:lnTo>
                  <a:lnTo>
                    <a:pt x="157" y="375"/>
                  </a:lnTo>
                  <a:lnTo>
                    <a:pt x="154" y="375"/>
                  </a:lnTo>
                  <a:lnTo>
                    <a:pt x="152" y="377"/>
                  </a:lnTo>
                  <a:lnTo>
                    <a:pt x="150" y="377"/>
                  </a:lnTo>
                  <a:lnTo>
                    <a:pt x="145" y="382"/>
                  </a:lnTo>
                  <a:lnTo>
                    <a:pt x="140" y="384"/>
                  </a:lnTo>
                  <a:lnTo>
                    <a:pt x="138" y="389"/>
                  </a:lnTo>
                  <a:lnTo>
                    <a:pt x="133" y="393"/>
                  </a:lnTo>
                  <a:lnTo>
                    <a:pt x="129" y="398"/>
                  </a:lnTo>
                  <a:lnTo>
                    <a:pt x="124" y="400"/>
                  </a:lnTo>
                  <a:lnTo>
                    <a:pt x="119" y="400"/>
                  </a:lnTo>
                  <a:lnTo>
                    <a:pt x="115" y="398"/>
                  </a:lnTo>
                  <a:lnTo>
                    <a:pt x="110" y="398"/>
                  </a:lnTo>
                  <a:lnTo>
                    <a:pt x="105" y="400"/>
                  </a:lnTo>
                  <a:lnTo>
                    <a:pt x="103" y="403"/>
                  </a:lnTo>
                  <a:lnTo>
                    <a:pt x="101" y="405"/>
                  </a:lnTo>
                  <a:lnTo>
                    <a:pt x="98" y="407"/>
                  </a:lnTo>
                  <a:lnTo>
                    <a:pt x="96" y="410"/>
                  </a:lnTo>
                  <a:lnTo>
                    <a:pt x="91" y="410"/>
                  </a:lnTo>
                  <a:lnTo>
                    <a:pt x="86" y="407"/>
                  </a:lnTo>
                  <a:lnTo>
                    <a:pt x="84" y="407"/>
                  </a:lnTo>
                  <a:lnTo>
                    <a:pt x="79" y="405"/>
                  </a:lnTo>
                  <a:lnTo>
                    <a:pt x="77" y="405"/>
                  </a:lnTo>
                  <a:lnTo>
                    <a:pt x="72" y="405"/>
                  </a:lnTo>
                  <a:lnTo>
                    <a:pt x="68" y="403"/>
                  </a:lnTo>
                  <a:lnTo>
                    <a:pt x="65" y="400"/>
                  </a:lnTo>
                  <a:lnTo>
                    <a:pt x="63" y="398"/>
                  </a:lnTo>
                  <a:lnTo>
                    <a:pt x="61" y="396"/>
                  </a:lnTo>
                  <a:lnTo>
                    <a:pt x="58" y="386"/>
                  </a:lnTo>
                  <a:lnTo>
                    <a:pt x="56" y="375"/>
                  </a:lnTo>
                  <a:lnTo>
                    <a:pt x="56" y="365"/>
                  </a:lnTo>
                  <a:lnTo>
                    <a:pt x="56" y="356"/>
                  </a:lnTo>
                  <a:lnTo>
                    <a:pt x="56" y="344"/>
                  </a:lnTo>
                  <a:lnTo>
                    <a:pt x="58" y="335"/>
                  </a:lnTo>
                  <a:lnTo>
                    <a:pt x="61" y="328"/>
                  </a:lnTo>
                  <a:lnTo>
                    <a:pt x="68" y="318"/>
                  </a:lnTo>
                  <a:lnTo>
                    <a:pt x="72" y="314"/>
                  </a:lnTo>
                  <a:lnTo>
                    <a:pt x="77" y="311"/>
                  </a:lnTo>
                  <a:lnTo>
                    <a:pt x="82" y="309"/>
                  </a:lnTo>
                  <a:lnTo>
                    <a:pt x="86" y="307"/>
                  </a:lnTo>
                  <a:lnTo>
                    <a:pt x="91" y="304"/>
                  </a:lnTo>
                  <a:lnTo>
                    <a:pt x="98" y="302"/>
                  </a:lnTo>
                  <a:lnTo>
                    <a:pt x="103" y="302"/>
                  </a:lnTo>
                  <a:lnTo>
                    <a:pt x="110" y="302"/>
                  </a:lnTo>
                  <a:lnTo>
                    <a:pt x="112" y="300"/>
                  </a:lnTo>
                  <a:lnTo>
                    <a:pt x="115" y="300"/>
                  </a:lnTo>
                  <a:lnTo>
                    <a:pt x="117" y="297"/>
                  </a:lnTo>
                  <a:lnTo>
                    <a:pt x="119" y="295"/>
                  </a:lnTo>
                  <a:lnTo>
                    <a:pt x="122" y="295"/>
                  </a:lnTo>
                  <a:lnTo>
                    <a:pt x="122" y="293"/>
                  </a:lnTo>
                  <a:lnTo>
                    <a:pt x="124" y="295"/>
                  </a:lnTo>
                  <a:lnTo>
                    <a:pt x="126" y="297"/>
                  </a:lnTo>
                  <a:lnTo>
                    <a:pt x="126" y="295"/>
                  </a:lnTo>
                  <a:lnTo>
                    <a:pt x="126" y="293"/>
                  </a:lnTo>
                  <a:lnTo>
                    <a:pt x="126" y="290"/>
                  </a:lnTo>
                  <a:lnTo>
                    <a:pt x="129" y="290"/>
                  </a:lnTo>
                  <a:lnTo>
                    <a:pt x="129" y="288"/>
                  </a:lnTo>
                  <a:lnTo>
                    <a:pt x="131" y="288"/>
                  </a:lnTo>
                  <a:lnTo>
                    <a:pt x="133" y="286"/>
                  </a:lnTo>
                  <a:lnTo>
                    <a:pt x="133" y="286"/>
                  </a:lnTo>
                  <a:lnTo>
                    <a:pt x="136" y="281"/>
                  </a:lnTo>
                  <a:lnTo>
                    <a:pt x="138" y="276"/>
                  </a:lnTo>
                  <a:lnTo>
                    <a:pt x="143" y="274"/>
                  </a:lnTo>
                  <a:lnTo>
                    <a:pt x="145" y="269"/>
                  </a:lnTo>
                  <a:lnTo>
                    <a:pt x="147" y="264"/>
                  </a:lnTo>
                  <a:lnTo>
                    <a:pt x="150" y="260"/>
                  </a:lnTo>
                  <a:lnTo>
                    <a:pt x="152" y="255"/>
                  </a:lnTo>
                  <a:lnTo>
                    <a:pt x="154" y="250"/>
                  </a:lnTo>
                  <a:lnTo>
                    <a:pt x="152" y="248"/>
                  </a:lnTo>
                  <a:lnTo>
                    <a:pt x="152" y="248"/>
                  </a:lnTo>
                  <a:lnTo>
                    <a:pt x="150" y="246"/>
                  </a:lnTo>
                  <a:lnTo>
                    <a:pt x="150" y="246"/>
                  </a:lnTo>
                  <a:lnTo>
                    <a:pt x="147" y="243"/>
                  </a:lnTo>
                  <a:lnTo>
                    <a:pt x="147" y="243"/>
                  </a:lnTo>
                  <a:lnTo>
                    <a:pt x="145" y="246"/>
                  </a:lnTo>
                  <a:lnTo>
                    <a:pt x="145" y="246"/>
                  </a:lnTo>
                  <a:lnTo>
                    <a:pt x="138" y="257"/>
                  </a:lnTo>
                  <a:lnTo>
                    <a:pt x="129" y="267"/>
                  </a:lnTo>
                  <a:lnTo>
                    <a:pt x="119" y="274"/>
                  </a:lnTo>
                  <a:lnTo>
                    <a:pt x="110" y="281"/>
                  </a:lnTo>
                  <a:lnTo>
                    <a:pt x="98" y="283"/>
                  </a:lnTo>
                  <a:lnTo>
                    <a:pt x="86" y="288"/>
                  </a:lnTo>
                  <a:lnTo>
                    <a:pt x="72" y="288"/>
                  </a:lnTo>
                  <a:lnTo>
                    <a:pt x="61" y="288"/>
                  </a:lnTo>
                  <a:lnTo>
                    <a:pt x="61" y="288"/>
                  </a:lnTo>
                  <a:lnTo>
                    <a:pt x="61" y="288"/>
                  </a:lnTo>
                  <a:lnTo>
                    <a:pt x="61" y="288"/>
                  </a:lnTo>
                  <a:lnTo>
                    <a:pt x="58" y="288"/>
                  </a:lnTo>
                  <a:lnTo>
                    <a:pt x="58" y="288"/>
                  </a:lnTo>
                  <a:lnTo>
                    <a:pt x="58" y="288"/>
                  </a:lnTo>
                  <a:lnTo>
                    <a:pt x="58" y="290"/>
                  </a:lnTo>
                  <a:lnTo>
                    <a:pt x="56" y="290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246" name="Freeform 142"/>
            <p:cNvSpPr>
              <a:spLocks/>
            </p:cNvSpPr>
            <p:nvPr/>
          </p:nvSpPr>
          <p:spPr bwMode="auto">
            <a:xfrm>
              <a:off x="2555" y="2279"/>
              <a:ext cx="330" cy="433"/>
            </a:xfrm>
            <a:custGeom>
              <a:avLst/>
              <a:gdLst/>
              <a:ahLst/>
              <a:cxnLst>
                <a:cxn ang="0">
                  <a:pos x="248" y="204"/>
                </a:cxn>
                <a:cxn ang="0">
                  <a:pos x="281" y="199"/>
                </a:cxn>
                <a:cxn ang="0">
                  <a:pos x="260" y="213"/>
                </a:cxn>
                <a:cxn ang="0">
                  <a:pos x="248" y="295"/>
                </a:cxn>
                <a:cxn ang="0">
                  <a:pos x="269" y="326"/>
                </a:cxn>
                <a:cxn ang="0">
                  <a:pos x="244" y="354"/>
                </a:cxn>
                <a:cxn ang="0">
                  <a:pos x="169" y="382"/>
                </a:cxn>
                <a:cxn ang="0">
                  <a:pos x="155" y="401"/>
                </a:cxn>
                <a:cxn ang="0">
                  <a:pos x="110" y="433"/>
                </a:cxn>
                <a:cxn ang="0">
                  <a:pos x="91" y="417"/>
                </a:cxn>
                <a:cxn ang="0">
                  <a:pos x="84" y="417"/>
                </a:cxn>
                <a:cxn ang="0">
                  <a:pos x="96" y="412"/>
                </a:cxn>
                <a:cxn ang="0">
                  <a:pos x="122" y="398"/>
                </a:cxn>
                <a:cxn ang="0">
                  <a:pos x="112" y="377"/>
                </a:cxn>
                <a:cxn ang="0">
                  <a:pos x="49" y="382"/>
                </a:cxn>
                <a:cxn ang="0">
                  <a:pos x="9" y="396"/>
                </a:cxn>
                <a:cxn ang="0">
                  <a:pos x="28" y="382"/>
                </a:cxn>
                <a:cxn ang="0">
                  <a:pos x="77" y="372"/>
                </a:cxn>
                <a:cxn ang="0">
                  <a:pos x="112" y="363"/>
                </a:cxn>
                <a:cxn ang="0">
                  <a:pos x="171" y="337"/>
                </a:cxn>
                <a:cxn ang="0">
                  <a:pos x="176" y="307"/>
                </a:cxn>
                <a:cxn ang="0">
                  <a:pos x="157" y="293"/>
                </a:cxn>
                <a:cxn ang="0">
                  <a:pos x="105" y="295"/>
                </a:cxn>
                <a:cxn ang="0">
                  <a:pos x="75" y="311"/>
                </a:cxn>
                <a:cxn ang="0">
                  <a:pos x="75" y="297"/>
                </a:cxn>
                <a:cxn ang="0">
                  <a:pos x="54" y="283"/>
                </a:cxn>
                <a:cxn ang="0">
                  <a:pos x="66" y="283"/>
                </a:cxn>
                <a:cxn ang="0">
                  <a:pos x="103" y="279"/>
                </a:cxn>
                <a:cxn ang="0">
                  <a:pos x="94" y="234"/>
                </a:cxn>
                <a:cxn ang="0">
                  <a:pos x="49" y="243"/>
                </a:cxn>
                <a:cxn ang="0">
                  <a:pos x="37" y="215"/>
                </a:cxn>
                <a:cxn ang="0">
                  <a:pos x="26" y="215"/>
                </a:cxn>
                <a:cxn ang="0">
                  <a:pos x="44" y="211"/>
                </a:cxn>
                <a:cxn ang="0">
                  <a:pos x="91" y="220"/>
                </a:cxn>
                <a:cxn ang="0">
                  <a:pos x="84" y="187"/>
                </a:cxn>
                <a:cxn ang="0">
                  <a:pos x="108" y="199"/>
                </a:cxn>
                <a:cxn ang="0">
                  <a:pos x="101" y="143"/>
                </a:cxn>
                <a:cxn ang="0">
                  <a:pos x="115" y="133"/>
                </a:cxn>
                <a:cxn ang="0">
                  <a:pos x="122" y="138"/>
                </a:cxn>
                <a:cxn ang="0">
                  <a:pos x="164" y="269"/>
                </a:cxn>
                <a:cxn ang="0">
                  <a:pos x="206" y="248"/>
                </a:cxn>
                <a:cxn ang="0">
                  <a:pos x="176" y="161"/>
                </a:cxn>
                <a:cxn ang="0">
                  <a:pos x="166" y="108"/>
                </a:cxn>
                <a:cxn ang="0">
                  <a:pos x="157" y="79"/>
                </a:cxn>
                <a:cxn ang="0">
                  <a:pos x="190" y="89"/>
                </a:cxn>
                <a:cxn ang="0">
                  <a:pos x="213" y="42"/>
                </a:cxn>
                <a:cxn ang="0">
                  <a:pos x="241" y="7"/>
                </a:cxn>
                <a:cxn ang="0">
                  <a:pos x="211" y="68"/>
                </a:cxn>
                <a:cxn ang="0">
                  <a:pos x="216" y="171"/>
                </a:cxn>
                <a:cxn ang="0">
                  <a:pos x="248" y="110"/>
                </a:cxn>
                <a:cxn ang="0">
                  <a:pos x="286" y="11"/>
                </a:cxn>
                <a:cxn ang="0">
                  <a:pos x="300" y="25"/>
                </a:cxn>
                <a:cxn ang="0">
                  <a:pos x="272" y="84"/>
                </a:cxn>
                <a:cxn ang="0">
                  <a:pos x="274" y="98"/>
                </a:cxn>
                <a:cxn ang="0">
                  <a:pos x="300" y="75"/>
                </a:cxn>
                <a:cxn ang="0">
                  <a:pos x="321" y="54"/>
                </a:cxn>
                <a:cxn ang="0">
                  <a:pos x="323" y="54"/>
                </a:cxn>
                <a:cxn ang="0">
                  <a:pos x="307" y="77"/>
                </a:cxn>
                <a:cxn ang="0">
                  <a:pos x="298" y="84"/>
                </a:cxn>
                <a:cxn ang="0">
                  <a:pos x="258" y="129"/>
                </a:cxn>
                <a:cxn ang="0">
                  <a:pos x="260" y="159"/>
                </a:cxn>
                <a:cxn ang="0">
                  <a:pos x="248" y="187"/>
                </a:cxn>
              </a:cxnLst>
              <a:rect l="0" t="0" r="r" b="b"/>
              <a:pathLst>
                <a:path w="330" h="433">
                  <a:moveTo>
                    <a:pt x="253" y="194"/>
                  </a:moveTo>
                  <a:lnTo>
                    <a:pt x="253" y="194"/>
                  </a:lnTo>
                  <a:lnTo>
                    <a:pt x="251" y="194"/>
                  </a:lnTo>
                  <a:lnTo>
                    <a:pt x="248" y="194"/>
                  </a:lnTo>
                  <a:lnTo>
                    <a:pt x="248" y="197"/>
                  </a:lnTo>
                  <a:lnTo>
                    <a:pt x="246" y="197"/>
                  </a:lnTo>
                  <a:lnTo>
                    <a:pt x="246" y="199"/>
                  </a:lnTo>
                  <a:lnTo>
                    <a:pt x="246" y="199"/>
                  </a:lnTo>
                  <a:lnTo>
                    <a:pt x="246" y="201"/>
                  </a:lnTo>
                  <a:lnTo>
                    <a:pt x="248" y="204"/>
                  </a:lnTo>
                  <a:lnTo>
                    <a:pt x="251" y="206"/>
                  </a:lnTo>
                  <a:lnTo>
                    <a:pt x="253" y="204"/>
                  </a:lnTo>
                  <a:lnTo>
                    <a:pt x="255" y="204"/>
                  </a:lnTo>
                  <a:lnTo>
                    <a:pt x="260" y="201"/>
                  </a:lnTo>
                  <a:lnTo>
                    <a:pt x="262" y="199"/>
                  </a:lnTo>
                  <a:lnTo>
                    <a:pt x="265" y="199"/>
                  </a:lnTo>
                  <a:lnTo>
                    <a:pt x="267" y="201"/>
                  </a:lnTo>
                  <a:lnTo>
                    <a:pt x="283" y="199"/>
                  </a:lnTo>
                  <a:lnTo>
                    <a:pt x="283" y="199"/>
                  </a:lnTo>
                  <a:lnTo>
                    <a:pt x="281" y="199"/>
                  </a:lnTo>
                  <a:lnTo>
                    <a:pt x="281" y="199"/>
                  </a:lnTo>
                  <a:lnTo>
                    <a:pt x="283" y="201"/>
                  </a:lnTo>
                  <a:lnTo>
                    <a:pt x="283" y="201"/>
                  </a:lnTo>
                  <a:lnTo>
                    <a:pt x="283" y="201"/>
                  </a:lnTo>
                  <a:lnTo>
                    <a:pt x="283" y="201"/>
                  </a:lnTo>
                  <a:lnTo>
                    <a:pt x="283" y="201"/>
                  </a:lnTo>
                  <a:lnTo>
                    <a:pt x="276" y="201"/>
                  </a:lnTo>
                  <a:lnTo>
                    <a:pt x="269" y="206"/>
                  </a:lnTo>
                  <a:lnTo>
                    <a:pt x="265" y="208"/>
                  </a:lnTo>
                  <a:lnTo>
                    <a:pt x="260" y="213"/>
                  </a:lnTo>
                  <a:lnTo>
                    <a:pt x="255" y="220"/>
                  </a:lnTo>
                  <a:lnTo>
                    <a:pt x="251" y="225"/>
                  </a:lnTo>
                  <a:lnTo>
                    <a:pt x="248" y="232"/>
                  </a:lnTo>
                  <a:lnTo>
                    <a:pt x="246" y="236"/>
                  </a:lnTo>
                  <a:lnTo>
                    <a:pt x="246" y="246"/>
                  </a:lnTo>
                  <a:lnTo>
                    <a:pt x="244" y="258"/>
                  </a:lnTo>
                  <a:lnTo>
                    <a:pt x="244" y="267"/>
                  </a:lnTo>
                  <a:lnTo>
                    <a:pt x="244" y="276"/>
                  </a:lnTo>
                  <a:lnTo>
                    <a:pt x="246" y="286"/>
                  </a:lnTo>
                  <a:lnTo>
                    <a:pt x="248" y="295"/>
                  </a:lnTo>
                  <a:lnTo>
                    <a:pt x="251" y="302"/>
                  </a:lnTo>
                  <a:lnTo>
                    <a:pt x="258" y="309"/>
                  </a:lnTo>
                  <a:lnTo>
                    <a:pt x="260" y="311"/>
                  </a:lnTo>
                  <a:lnTo>
                    <a:pt x="262" y="314"/>
                  </a:lnTo>
                  <a:lnTo>
                    <a:pt x="262" y="314"/>
                  </a:lnTo>
                  <a:lnTo>
                    <a:pt x="265" y="316"/>
                  </a:lnTo>
                  <a:lnTo>
                    <a:pt x="265" y="318"/>
                  </a:lnTo>
                  <a:lnTo>
                    <a:pt x="267" y="321"/>
                  </a:lnTo>
                  <a:lnTo>
                    <a:pt x="267" y="323"/>
                  </a:lnTo>
                  <a:lnTo>
                    <a:pt x="269" y="326"/>
                  </a:lnTo>
                  <a:lnTo>
                    <a:pt x="269" y="330"/>
                  </a:lnTo>
                  <a:lnTo>
                    <a:pt x="269" y="335"/>
                  </a:lnTo>
                  <a:lnTo>
                    <a:pt x="269" y="340"/>
                  </a:lnTo>
                  <a:lnTo>
                    <a:pt x="267" y="344"/>
                  </a:lnTo>
                  <a:lnTo>
                    <a:pt x="265" y="349"/>
                  </a:lnTo>
                  <a:lnTo>
                    <a:pt x="265" y="354"/>
                  </a:lnTo>
                  <a:lnTo>
                    <a:pt x="262" y="356"/>
                  </a:lnTo>
                  <a:lnTo>
                    <a:pt x="258" y="361"/>
                  </a:lnTo>
                  <a:lnTo>
                    <a:pt x="251" y="356"/>
                  </a:lnTo>
                  <a:lnTo>
                    <a:pt x="244" y="354"/>
                  </a:lnTo>
                  <a:lnTo>
                    <a:pt x="234" y="351"/>
                  </a:lnTo>
                  <a:lnTo>
                    <a:pt x="227" y="349"/>
                  </a:lnTo>
                  <a:lnTo>
                    <a:pt x="218" y="349"/>
                  </a:lnTo>
                  <a:lnTo>
                    <a:pt x="208" y="351"/>
                  </a:lnTo>
                  <a:lnTo>
                    <a:pt x="201" y="351"/>
                  </a:lnTo>
                  <a:lnTo>
                    <a:pt x="192" y="356"/>
                  </a:lnTo>
                  <a:lnTo>
                    <a:pt x="185" y="361"/>
                  </a:lnTo>
                  <a:lnTo>
                    <a:pt x="178" y="365"/>
                  </a:lnTo>
                  <a:lnTo>
                    <a:pt x="173" y="372"/>
                  </a:lnTo>
                  <a:lnTo>
                    <a:pt x="169" y="382"/>
                  </a:lnTo>
                  <a:lnTo>
                    <a:pt x="166" y="389"/>
                  </a:lnTo>
                  <a:lnTo>
                    <a:pt x="164" y="398"/>
                  </a:lnTo>
                  <a:lnTo>
                    <a:pt x="162" y="405"/>
                  </a:lnTo>
                  <a:lnTo>
                    <a:pt x="162" y="415"/>
                  </a:lnTo>
                  <a:lnTo>
                    <a:pt x="159" y="412"/>
                  </a:lnTo>
                  <a:lnTo>
                    <a:pt x="159" y="410"/>
                  </a:lnTo>
                  <a:lnTo>
                    <a:pt x="159" y="408"/>
                  </a:lnTo>
                  <a:lnTo>
                    <a:pt x="157" y="405"/>
                  </a:lnTo>
                  <a:lnTo>
                    <a:pt x="157" y="403"/>
                  </a:lnTo>
                  <a:lnTo>
                    <a:pt x="155" y="401"/>
                  </a:lnTo>
                  <a:lnTo>
                    <a:pt x="152" y="398"/>
                  </a:lnTo>
                  <a:lnTo>
                    <a:pt x="150" y="396"/>
                  </a:lnTo>
                  <a:lnTo>
                    <a:pt x="143" y="398"/>
                  </a:lnTo>
                  <a:lnTo>
                    <a:pt x="136" y="401"/>
                  </a:lnTo>
                  <a:lnTo>
                    <a:pt x="131" y="405"/>
                  </a:lnTo>
                  <a:lnTo>
                    <a:pt x="126" y="410"/>
                  </a:lnTo>
                  <a:lnTo>
                    <a:pt x="122" y="417"/>
                  </a:lnTo>
                  <a:lnTo>
                    <a:pt x="117" y="422"/>
                  </a:lnTo>
                  <a:lnTo>
                    <a:pt x="112" y="429"/>
                  </a:lnTo>
                  <a:lnTo>
                    <a:pt x="110" y="433"/>
                  </a:lnTo>
                  <a:lnTo>
                    <a:pt x="108" y="431"/>
                  </a:lnTo>
                  <a:lnTo>
                    <a:pt x="108" y="429"/>
                  </a:lnTo>
                  <a:lnTo>
                    <a:pt x="105" y="426"/>
                  </a:lnTo>
                  <a:lnTo>
                    <a:pt x="105" y="422"/>
                  </a:lnTo>
                  <a:lnTo>
                    <a:pt x="103" y="419"/>
                  </a:lnTo>
                  <a:lnTo>
                    <a:pt x="101" y="419"/>
                  </a:lnTo>
                  <a:lnTo>
                    <a:pt x="98" y="417"/>
                  </a:lnTo>
                  <a:lnTo>
                    <a:pt x="96" y="417"/>
                  </a:lnTo>
                  <a:lnTo>
                    <a:pt x="94" y="417"/>
                  </a:lnTo>
                  <a:lnTo>
                    <a:pt x="91" y="417"/>
                  </a:lnTo>
                  <a:lnTo>
                    <a:pt x="91" y="417"/>
                  </a:lnTo>
                  <a:lnTo>
                    <a:pt x="89" y="419"/>
                  </a:lnTo>
                  <a:lnTo>
                    <a:pt x="87" y="419"/>
                  </a:lnTo>
                  <a:lnTo>
                    <a:pt x="84" y="419"/>
                  </a:lnTo>
                  <a:lnTo>
                    <a:pt x="82" y="419"/>
                  </a:lnTo>
                  <a:lnTo>
                    <a:pt x="80" y="419"/>
                  </a:lnTo>
                  <a:lnTo>
                    <a:pt x="82" y="419"/>
                  </a:lnTo>
                  <a:lnTo>
                    <a:pt x="82" y="417"/>
                  </a:lnTo>
                  <a:lnTo>
                    <a:pt x="82" y="417"/>
                  </a:lnTo>
                  <a:lnTo>
                    <a:pt x="84" y="417"/>
                  </a:lnTo>
                  <a:lnTo>
                    <a:pt x="84" y="417"/>
                  </a:lnTo>
                  <a:lnTo>
                    <a:pt x="84" y="417"/>
                  </a:lnTo>
                  <a:lnTo>
                    <a:pt x="87" y="417"/>
                  </a:lnTo>
                  <a:lnTo>
                    <a:pt x="87" y="417"/>
                  </a:lnTo>
                  <a:lnTo>
                    <a:pt x="87" y="419"/>
                  </a:lnTo>
                  <a:lnTo>
                    <a:pt x="89" y="417"/>
                  </a:lnTo>
                  <a:lnTo>
                    <a:pt x="89" y="415"/>
                  </a:lnTo>
                  <a:lnTo>
                    <a:pt x="91" y="415"/>
                  </a:lnTo>
                  <a:lnTo>
                    <a:pt x="94" y="415"/>
                  </a:lnTo>
                  <a:lnTo>
                    <a:pt x="96" y="412"/>
                  </a:lnTo>
                  <a:lnTo>
                    <a:pt x="98" y="412"/>
                  </a:lnTo>
                  <a:lnTo>
                    <a:pt x="101" y="412"/>
                  </a:lnTo>
                  <a:lnTo>
                    <a:pt x="101" y="412"/>
                  </a:lnTo>
                  <a:lnTo>
                    <a:pt x="105" y="410"/>
                  </a:lnTo>
                  <a:lnTo>
                    <a:pt x="108" y="408"/>
                  </a:lnTo>
                  <a:lnTo>
                    <a:pt x="110" y="405"/>
                  </a:lnTo>
                  <a:lnTo>
                    <a:pt x="112" y="405"/>
                  </a:lnTo>
                  <a:lnTo>
                    <a:pt x="115" y="403"/>
                  </a:lnTo>
                  <a:lnTo>
                    <a:pt x="119" y="401"/>
                  </a:lnTo>
                  <a:lnTo>
                    <a:pt x="122" y="398"/>
                  </a:lnTo>
                  <a:lnTo>
                    <a:pt x="122" y="396"/>
                  </a:lnTo>
                  <a:lnTo>
                    <a:pt x="122" y="393"/>
                  </a:lnTo>
                  <a:lnTo>
                    <a:pt x="122" y="391"/>
                  </a:lnTo>
                  <a:lnTo>
                    <a:pt x="122" y="389"/>
                  </a:lnTo>
                  <a:lnTo>
                    <a:pt x="122" y="386"/>
                  </a:lnTo>
                  <a:lnTo>
                    <a:pt x="122" y="384"/>
                  </a:lnTo>
                  <a:lnTo>
                    <a:pt x="122" y="382"/>
                  </a:lnTo>
                  <a:lnTo>
                    <a:pt x="122" y="379"/>
                  </a:lnTo>
                  <a:lnTo>
                    <a:pt x="119" y="377"/>
                  </a:lnTo>
                  <a:lnTo>
                    <a:pt x="112" y="377"/>
                  </a:lnTo>
                  <a:lnTo>
                    <a:pt x="105" y="375"/>
                  </a:lnTo>
                  <a:lnTo>
                    <a:pt x="98" y="375"/>
                  </a:lnTo>
                  <a:lnTo>
                    <a:pt x="91" y="372"/>
                  </a:lnTo>
                  <a:lnTo>
                    <a:pt x="84" y="375"/>
                  </a:lnTo>
                  <a:lnTo>
                    <a:pt x="77" y="375"/>
                  </a:lnTo>
                  <a:lnTo>
                    <a:pt x="70" y="377"/>
                  </a:lnTo>
                  <a:lnTo>
                    <a:pt x="63" y="379"/>
                  </a:lnTo>
                  <a:lnTo>
                    <a:pt x="59" y="382"/>
                  </a:lnTo>
                  <a:lnTo>
                    <a:pt x="54" y="382"/>
                  </a:lnTo>
                  <a:lnTo>
                    <a:pt x="49" y="382"/>
                  </a:lnTo>
                  <a:lnTo>
                    <a:pt x="44" y="384"/>
                  </a:lnTo>
                  <a:lnTo>
                    <a:pt x="40" y="384"/>
                  </a:lnTo>
                  <a:lnTo>
                    <a:pt x="35" y="386"/>
                  </a:lnTo>
                  <a:lnTo>
                    <a:pt x="30" y="389"/>
                  </a:lnTo>
                  <a:lnTo>
                    <a:pt x="26" y="391"/>
                  </a:lnTo>
                  <a:lnTo>
                    <a:pt x="23" y="391"/>
                  </a:lnTo>
                  <a:lnTo>
                    <a:pt x="19" y="393"/>
                  </a:lnTo>
                  <a:lnTo>
                    <a:pt x="16" y="393"/>
                  </a:lnTo>
                  <a:lnTo>
                    <a:pt x="12" y="396"/>
                  </a:lnTo>
                  <a:lnTo>
                    <a:pt x="9" y="396"/>
                  </a:lnTo>
                  <a:lnTo>
                    <a:pt x="7" y="398"/>
                  </a:lnTo>
                  <a:lnTo>
                    <a:pt x="2" y="398"/>
                  </a:lnTo>
                  <a:lnTo>
                    <a:pt x="0" y="398"/>
                  </a:lnTo>
                  <a:lnTo>
                    <a:pt x="2" y="396"/>
                  </a:lnTo>
                  <a:lnTo>
                    <a:pt x="7" y="393"/>
                  </a:lnTo>
                  <a:lnTo>
                    <a:pt x="9" y="391"/>
                  </a:lnTo>
                  <a:lnTo>
                    <a:pt x="14" y="386"/>
                  </a:lnTo>
                  <a:lnTo>
                    <a:pt x="19" y="384"/>
                  </a:lnTo>
                  <a:lnTo>
                    <a:pt x="23" y="384"/>
                  </a:lnTo>
                  <a:lnTo>
                    <a:pt x="28" y="382"/>
                  </a:lnTo>
                  <a:lnTo>
                    <a:pt x="33" y="382"/>
                  </a:lnTo>
                  <a:lnTo>
                    <a:pt x="37" y="382"/>
                  </a:lnTo>
                  <a:lnTo>
                    <a:pt x="42" y="379"/>
                  </a:lnTo>
                  <a:lnTo>
                    <a:pt x="47" y="377"/>
                  </a:lnTo>
                  <a:lnTo>
                    <a:pt x="51" y="375"/>
                  </a:lnTo>
                  <a:lnTo>
                    <a:pt x="59" y="375"/>
                  </a:lnTo>
                  <a:lnTo>
                    <a:pt x="63" y="372"/>
                  </a:lnTo>
                  <a:lnTo>
                    <a:pt x="70" y="372"/>
                  </a:lnTo>
                  <a:lnTo>
                    <a:pt x="75" y="372"/>
                  </a:lnTo>
                  <a:lnTo>
                    <a:pt x="77" y="372"/>
                  </a:lnTo>
                  <a:lnTo>
                    <a:pt x="80" y="370"/>
                  </a:lnTo>
                  <a:lnTo>
                    <a:pt x="82" y="370"/>
                  </a:lnTo>
                  <a:lnTo>
                    <a:pt x="84" y="370"/>
                  </a:lnTo>
                  <a:lnTo>
                    <a:pt x="89" y="370"/>
                  </a:lnTo>
                  <a:lnTo>
                    <a:pt x="91" y="368"/>
                  </a:lnTo>
                  <a:lnTo>
                    <a:pt x="94" y="368"/>
                  </a:lnTo>
                  <a:lnTo>
                    <a:pt x="96" y="365"/>
                  </a:lnTo>
                  <a:lnTo>
                    <a:pt x="101" y="363"/>
                  </a:lnTo>
                  <a:lnTo>
                    <a:pt x="105" y="363"/>
                  </a:lnTo>
                  <a:lnTo>
                    <a:pt x="112" y="363"/>
                  </a:lnTo>
                  <a:lnTo>
                    <a:pt x="117" y="363"/>
                  </a:lnTo>
                  <a:lnTo>
                    <a:pt x="122" y="363"/>
                  </a:lnTo>
                  <a:lnTo>
                    <a:pt x="126" y="361"/>
                  </a:lnTo>
                  <a:lnTo>
                    <a:pt x="131" y="358"/>
                  </a:lnTo>
                  <a:lnTo>
                    <a:pt x="136" y="356"/>
                  </a:lnTo>
                  <a:lnTo>
                    <a:pt x="145" y="351"/>
                  </a:lnTo>
                  <a:lnTo>
                    <a:pt x="152" y="349"/>
                  </a:lnTo>
                  <a:lnTo>
                    <a:pt x="159" y="347"/>
                  </a:lnTo>
                  <a:lnTo>
                    <a:pt x="164" y="342"/>
                  </a:lnTo>
                  <a:lnTo>
                    <a:pt x="171" y="337"/>
                  </a:lnTo>
                  <a:lnTo>
                    <a:pt x="178" y="333"/>
                  </a:lnTo>
                  <a:lnTo>
                    <a:pt x="185" y="328"/>
                  </a:lnTo>
                  <a:lnTo>
                    <a:pt x="190" y="323"/>
                  </a:lnTo>
                  <a:lnTo>
                    <a:pt x="190" y="318"/>
                  </a:lnTo>
                  <a:lnTo>
                    <a:pt x="190" y="316"/>
                  </a:lnTo>
                  <a:lnTo>
                    <a:pt x="187" y="314"/>
                  </a:lnTo>
                  <a:lnTo>
                    <a:pt x="185" y="311"/>
                  </a:lnTo>
                  <a:lnTo>
                    <a:pt x="183" y="311"/>
                  </a:lnTo>
                  <a:lnTo>
                    <a:pt x="180" y="309"/>
                  </a:lnTo>
                  <a:lnTo>
                    <a:pt x="176" y="307"/>
                  </a:lnTo>
                  <a:lnTo>
                    <a:pt x="176" y="304"/>
                  </a:lnTo>
                  <a:lnTo>
                    <a:pt x="173" y="304"/>
                  </a:lnTo>
                  <a:lnTo>
                    <a:pt x="171" y="302"/>
                  </a:lnTo>
                  <a:lnTo>
                    <a:pt x="169" y="302"/>
                  </a:lnTo>
                  <a:lnTo>
                    <a:pt x="169" y="300"/>
                  </a:lnTo>
                  <a:lnTo>
                    <a:pt x="166" y="300"/>
                  </a:lnTo>
                  <a:lnTo>
                    <a:pt x="164" y="297"/>
                  </a:lnTo>
                  <a:lnTo>
                    <a:pt x="164" y="295"/>
                  </a:lnTo>
                  <a:lnTo>
                    <a:pt x="162" y="295"/>
                  </a:lnTo>
                  <a:lnTo>
                    <a:pt x="157" y="293"/>
                  </a:lnTo>
                  <a:lnTo>
                    <a:pt x="152" y="290"/>
                  </a:lnTo>
                  <a:lnTo>
                    <a:pt x="145" y="290"/>
                  </a:lnTo>
                  <a:lnTo>
                    <a:pt x="141" y="288"/>
                  </a:lnTo>
                  <a:lnTo>
                    <a:pt x="136" y="288"/>
                  </a:lnTo>
                  <a:lnTo>
                    <a:pt x="129" y="286"/>
                  </a:lnTo>
                  <a:lnTo>
                    <a:pt x="124" y="286"/>
                  </a:lnTo>
                  <a:lnTo>
                    <a:pt x="119" y="286"/>
                  </a:lnTo>
                  <a:lnTo>
                    <a:pt x="115" y="288"/>
                  </a:lnTo>
                  <a:lnTo>
                    <a:pt x="110" y="290"/>
                  </a:lnTo>
                  <a:lnTo>
                    <a:pt x="105" y="295"/>
                  </a:lnTo>
                  <a:lnTo>
                    <a:pt x="101" y="297"/>
                  </a:lnTo>
                  <a:lnTo>
                    <a:pt x="98" y="302"/>
                  </a:lnTo>
                  <a:lnTo>
                    <a:pt x="94" y="304"/>
                  </a:lnTo>
                  <a:lnTo>
                    <a:pt x="91" y="309"/>
                  </a:lnTo>
                  <a:lnTo>
                    <a:pt x="87" y="311"/>
                  </a:lnTo>
                  <a:lnTo>
                    <a:pt x="84" y="311"/>
                  </a:lnTo>
                  <a:lnTo>
                    <a:pt x="82" y="311"/>
                  </a:lnTo>
                  <a:lnTo>
                    <a:pt x="80" y="311"/>
                  </a:lnTo>
                  <a:lnTo>
                    <a:pt x="77" y="311"/>
                  </a:lnTo>
                  <a:lnTo>
                    <a:pt x="75" y="311"/>
                  </a:lnTo>
                  <a:lnTo>
                    <a:pt x="73" y="314"/>
                  </a:lnTo>
                  <a:lnTo>
                    <a:pt x="73" y="314"/>
                  </a:lnTo>
                  <a:lnTo>
                    <a:pt x="70" y="314"/>
                  </a:lnTo>
                  <a:lnTo>
                    <a:pt x="70" y="311"/>
                  </a:lnTo>
                  <a:lnTo>
                    <a:pt x="70" y="309"/>
                  </a:lnTo>
                  <a:lnTo>
                    <a:pt x="70" y="307"/>
                  </a:lnTo>
                  <a:lnTo>
                    <a:pt x="73" y="304"/>
                  </a:lnTo>
                  <a:lnTo>
                    <a:pt x="73" y="302"/>
                  </a:lnTo>
                  <a:lnTo>
                    <a:pt x="75" y="300"/>
                  </a:lnTo>
                  <a:lnTo>
                    <a:pt x="75" y="297"/>
                  </a:lnTo>
                  <a:lnTo>
                    <a:pt x="73" y="295"/>
                  </a:lnTo>
                  <a:lnTo>
                    <a:pt x="70" y="293"/>
                  </a:lnTo>
                  <a:lnTo>
                    <a:pt x="70" y="290"/>
                  </a:lnTo>
                  <a:lnTo>
                    <a:pt x="68" y="288"/>
                  </a:lnTo>
                  <a:lnTo>
                    <a:pt x="66" y="288"/>
                  </a:lnTo>
                  <a:lnTo>
                    <a:pt x="63" y="286"/>
                  </a:lnTo>
                  <a:lnTo>
                    <a:pt x="59" y="286"/>
                  </a:lnTo>
                  <a:lnTo>
                    <a:pt x="56" y="286"/>
                  </a:lnTo>
                  <a:lnTo>
                    <a:pt x="54" y="286"/>
                  </a:lnTo>
                  <a:lnTo>
                    <a:pt x="54" y="283"/>
                  </a:lnTo>
                  <a:lnTo>
                    <a:pt x="54" y="283"/>
                  </a:lnTo>
                  <a:lnTo>
                    <a:pt x="54" y="283"/>
                  </a:lnTo>
                  <a:lnTo>
                    <a:pt x="56" y="283"/>
                  </a:lnTo>
                  <a:lnTo>
                    <a:pt x="56" y="283"/>
                  </a:lnTo>
                  <a:lnTo>
                    <a:pt x="56" y="283"/>
                  </a:lnTo>
                  <a:lnTo>
                    <a:pt x="59" y="283"/>
                  </a:lnTo>
                  <a:lnTo>
                    <a:pt x="59" y="281"/>
                  </a:lnTo>
                  <a:lnTo>
                    <a:pt x="61" y="283"/>
                  </a:lnTo>
                  <a:lnTo>
                    <a:pt x="63" y="283"/>
                  </a:lnTo>
                  <a:lnTo>
                    <a:pt x="66" y="283"/>
                  </a:lnTo>
                  <a:lnTo>
                    <a:pt x="68" y="283"/>
                  </a:lnTo>
                  <a:lnTo>
                    <a:pt x="70" y="283"/>
                  </a:lnTo>
                  <a:lnTo>
                    <a:pt x="73" y="283"/>
                  </a:lnTo>
                  <a:lnTo>
                    <a:pt x="75" y="283"/>
                  </a:lnTo>
                  <a:lnTo>
                    <a:pt x="77" y="286"/>
                  </a:lnTo>
                  <a:lnTo>
                    <a:pt x="82" y="286"/>
                  </a:lnTo>
                  <a:lnTo>
                    <a:pt x="89" y="283"/>
                  </a:lnTo>
                  <a:lnTo>
                    <a:pt x="94" y="283"/>
                  </a:lnTo>
                  <a:lnTo>
                    <a:pt x="98" y="281"/>
                  </a:lnTo>
                  <a:lnTo>
                    <a:pt x="103" y="279"/>
                  </a:lnTo>
                  <a:lnTo>
                    <a:pt x="108" y="276"/>
                  </a:lnTo>
                  <a:lnTo>
                    <a:pt x="112" y="274"/>
                  </a:lnTo>
                  <a:lnTo>
                    <a:pt x="115" y="269"/>
                  </a:lnTo>
                  <a:lnTo>
                    <a:pt x="112" y="262"/>
                  </a:lnTo>
                  <a:lnTo>
                    <a:pt x="110" y="258"/>
                  </a:lnTo>
                  <a:lnTo>
                    <a:pt x="108" y="253"/>
                  </a:lnTo>
                  <a:lnTo>
                    <a:pt x="105" y="248"/>
                  </a:lnTo>
                  <a:lnTo>
                    <a:pt x="103" y="243"/>
                  </a:lnTo>
                  <a:lnTo>
                    <a:pt x="98" y="239"/>
                  </a:lnTo>
                  <a:lnTo>
                    <a:pt x="94" y="234"/>
                  </a:lnTo>
                  <a:lnTo>
                    <a:pt x="89" y="229"/>
                  </a:lnTo>
                  <a:lnTo>
                    <a:pt x="84" y="229"/>
                  </a:lnTo>
                  <a:lnTo>
                    <a:pt x="80" y="229"/>
                  </a:lnTo>
                  <a:lnTo>
                    <a:pt x="75" y="229"/>
                  </a:lnTo>
                  <a:lnTo>
                    <a:pt x="68" y="229"/>
                  </a:lnTo>
                  <a:lnTo>
                    <a:pt x="63" y="229"/>
                  </a:lnTo>
                  <a:lnTo>
                    <a:pt x="59" y="232"/>
                  </a:lnTo>
                  <a:lnTo>
                    <a:pt x="56" y="234"/>
                  </a:lnTo>
                  <a:lnTo>
                    <a:pt x="51" y="239"/>
                  </a:lnTo>
                  <a:lnTo>
                    <a:pt x="49" y="243"/>
                  </a:lnTo>
                  <a:lnTo>
                    <a:pt x="49" y="239"/>
                  </a:lnTo>
                  <a:lnTo>
                    <a:pt x="51" y="234"/>
                  </a:lnTo>
                  <a:lnTo>
                    <a:pt x="51" y="229"/>
                  </a:lnTo>
                  <a:lnTo>
                    <a:pt x="51" y="227"/>
                  </a:lnTo>
                  <a:lnTo>
                    <a:pt x="51" y="222"/>
                  </a:lnTo>
                  <a:lnTo>
                    <a:pt x="49" y="220"/>
                  </a:lnTo>
                  <a:lnTo>
                    <a:pt x="47" y="218"/>
                  </a:lnTo>
                  <a:lnTo>
                    <a:pt x="42" y="215"/>
                  </a:lnTo>
                  <a:lnTo>
                    <a:pt x="40" y="215"/>
                  </a:lnTo>
                  <a:lnTo>
                    <a:pt x="37" y="215"/>
                  </a:lnTo>
                  <a:lnTo>
                    <a:pt x="35" y="218"/>
                  </a:lnTo>
                  <a:lnTo>
                    <a:pt x="33" y="218"/>
                  </a:lnTo>
                  <a:lnTo>
                    <a:pt x="30" y="218"/>
                  </a:lnTo>
                  <a:lnTo>
                    <a:pt x="28" y="220"/>
                  </a:lnTo>
                  <a:lnTo>
                    <a:pt x="26" y="220"/>
                  </a:lnTo>
                  <a:lnTo>
                    <a:pt x="23" y="220"/>
                  </a:lnTo>
                  <a:lnTo>
                    <a:pt x="23" y="218"/>
                  </a:lnTo>
                  <a:lnTo>
                    <a:pt x="26" y="218"/>
                  </a:lnTo>
                  <a:lnTo>
                    <a:pt x="26" y="215"/>
                  </a:lnTo>
                  <a:lnTo>
                    <a:pt x="26" y="215"/>
                  </a:lnTo>
                  <a:lnTo>
                    <a:pt x="28" y="215"/>
                  </a:lnTo>
                  <a:lnTo>
                    <a:pt x="30" y="215"/>
                  </a:lnTo>
                  <a:lnTo>
                    <a:pt x="30" y="213"/>
                  </a:lnTo>
                  <a:lnTo>
                    <a:pt x="33" y="213"/>
                  </a:lnTo>
                  <a:lnTo>
                    <a:pt x="33" y="213"/>
                  </a:lnTo>
                  <a:lnTo>
                    <a:pt x="35" y="213"/>
                  </a:lnTo>
                  <a:lnTo>
                    <a:pt x="37" y="213"/>
                  </a:lnTo>
                  <a:lnTo>
                    <a:pt x="40" y="213"/>
                  </a:lnTo>
                  <a:lnTo>
                    <a:pt x="42" y="211"/>
                  </a:lnTo>
                  <a:lnTo>
                    <a:pt x="44" y="211"/>
                  </a:lnTo>
                  <a:lnTo>
                    <a:pt x="47" y="211"/>
                  </a:lnTo>
                  <a:lnTo>
                    <a:pt x="49" y="211"/>
                  </a:lnTo>
                  <a:lnTo>
                    <a:pt x="51" y="211"/>
                  </a:lnTo>
                  <a:lnTo>
                    <a:pt x="59" y="213"/>
                  </a:lnTo>
                  <a:lnTo>
                    <a:pt x="63" y="213"/>
                  </a:lnTo>
                  <a:lnTo>
                    <a:pt x="70" y="215"/>
                  </a:lnTo>
                  <a:lnTo>
                    <a:pt x="75" y="218"/>
                  </a:lnTo>
                  <a:lnTo>
                    <a:pt x="80" y="220"/>
                  </a:lnTo>
                  <a:lnTo>
                    <a:pt x="84" y="220"/>
                  </a:lnTo>
                  <a:lnTo>
                    <a:pt x="91" y="220"/>
                  </a:lnTo>
                  <a:lnTo>
                    <a:pt x="96" y="220"/>
                  </a:lnTo>
                  <a:lnTo>
                    <a:pt x="96" y="215"/>
                  </a:lnTo>
                  <a:lnTo>
                    <a:pt x="94" y="211"/>
                  </a:lnTo>
                  <a:lnTo>
                    <a:pt x="91" y="206"/>
                  </a:lnTo>
                  <a:lnTo>
                    <a:pt x="89" y="201"/>
                  </a:lnTo>
                  <a:lnTo>
                    <a:pt x="87" y="199"/>
                  </a:lnTo>
                  <a:lnTo>
                    <a:pt x="84" y="194"/>
                  </a:lnTo>
                  <a:lnTo>
                    <a:pt x="82" y="190"/>
                  </a:lnTo>
                  <a:lnTo>
                    <a:pt x="80" y="185"/>
                  </a:lnTo>
                  <a:lnTo>
                    <a:pt x="84" y="187"/>
                  </a:lnTo>
                  <a:lnTo>
                    <a:pt x="87" y="190"/>
                  </a:lnTo>
                  <a:lnTo>
                    <a:pt x="89" y="192"/>
                  </a:lnTo>
                  <a:lnTo>
                    <a:pt x="91" y="197"/>
                  </a:lnTo>
                  <a:lnTo>
                    <a:pt x="91" y="199"/>
                  </a:lnTo>
                  <a:lnTo>
                    <a:pt x="94" y="204"/>
                  </a:lnTo>
                  <a:lnTo>
                    <a:pt x="94" y="206"/>
                  </a:lnTo>
                  <a:lnTo>
                    <a:pt x="96" y="208"/>
                  </a:lnTo>
                  <a:lnTo>
                    <a:pt x="103" y="206"/>
                  </a:lnTo>
                  <a:lnTo>
                    <a:pt x="105" y="204"/>
                  </a:lnTo>
                  <a:lnTo>
                    <a:pt x="108" y="199"/>
                  </a:lnTo>
                  <a:lnTo>
                    <a:pt x="108" y="192"/>
                  </a:lnTo>
                  <a:lnTo>
                    <a:pt x="108" y="185"/>
                  </a:lnTo>
                  <a:lnTo>
                    <a:pt x="108" y="180"/>
                  </a:lnTo>
                  <a:lnTo>
                    <a:pt x="110" y="173"/>
                  </a:lnTo>
                  <a:lnTo>
                    <a:pt x="110" y="168"/>
                  </a:lnTo>
                  <a:lnTo>
                    <a:pt x="110" y="164"/>
                  </a:lnTo>
                  <a:lnTo>
                    <a:pt x="108" y="159"/>
                  </a:lnTo>
                  <a:lnTo>
                    <a:pt x="105" y="154"/>
                  </a:lnTo>
                  <a:lnTo>
                    <a:pt x="103" y="150"/>
                  </a:lnTo>
                  <a:lnTo>
                    <a:pt x="101" y="143"/>
                  </a:lnTo>
                  <a:lnTo>
                    <a:pt x="101" y="138"/>
                  </a:lnTo>
                  <a:lnTo>
                    <a:pt x="98" y="133"/>
                  </a:lnTo>
                  <a:lnTo>
                    <a:pt x="98" y="129"/>
                  </a:lnTo>
                  <a:lnTo>
                    <a:pt x="101" y="129"/>
                  </a:lnTo>
                  <a:lnTo>
                    <a:pt x="103" y="131"/>
                  </a:lnTo>
                  <a:lnTo>
                    <a:pt x="105" y="131"/>
                  </a:lnTo>
                  <a:lnTo>
                    <a:pt x="108" y="133"/>
                  </a:lnTo>
                  <a:lnTo>
                    <a:pt x="110" y="133"/>
                  </a:lnTo>
                  <a:lnTo>
                    <a:pt x="112" y="133"/>
                  </a:lnTo>
                  <a:lnTo>
                    <a:pt x="115" y="133"/>
                  </a:lnTo>
                  <a:lnTo>
                    <a:pt x="117" y="131"/>
                  </a:lnTo>
                  <a:lnTo>
                    <a:pt x="119" y="131"/>
                  </a:lnTo>
                  <a:lnTo>
                    <a:pt x="119" y="129"/>
                  </a:lnTo>
                  <a:lnTo>
                    <a:pt x="119" y="126"/>
                  </a:lnTo>
                  <a:lnTo>
                    <a:pt x="119" y="126"/>
                  </a:lnTo>
                  <a:lnTo>
                    <a:pt x="122" y="124"/>
                  </a:lnTo>
                  <a:lnTo>
                    <a:pt x="122" y="122"/>
                  </a:lnTo>
                  <a:lnTo>
                    <a:pt x="122" y="122"/>
                  </a:lnTo>
                  <a:lnTo>
                    <a:pt x="122" y="119"/>
                  </a:lnTo>
                  <a:lnTo>
                    <a:pt x="122" y="138"/>
                  </a:lnTo>
                  <a:lnTo>
                    <a:pt x="122" y="159"/>
                  </a:lnTo>
                  <a:lnTo>
                    <a:pt x="122" y="180"/>
                  </a:lnTo>
                  <a:lnTo>
                    <a:pt x="124" y="199"/>
                  </a:lnTo>
                  <a:lnTo>
                    <a:pt x="129" y="220"/>
                  </a:lnTo>
                  <a:lnTo>
                    <a:pt x="134" y="236"/>
                  </a:lnTo>
                  <a:lnTo>
                    <a:pt x="138" y="246"/>
                  </a:lnTo>
                  <a:lnTo>
                    <a:pt x="145" y="253"/>
                  </a:lnTo>
                  <a:lnTo>
                    <a:pt x="150" y="260"/>
                  </a:lnTo>
                  <a:lnTo>
                    <a:pt x="159" y="267"/>
                  </a:lnTo>
                  <a:lnTo>
                    <a:pt x="164" y="269"/>
                  </a:lnTo>
                  <a:lnTo>
                    <a:pt x="166" y="274"/>
                  </a:lnTo>
                  <a:lnTo>
                    <a:pt x="171" y="279"/>
                  </a:lnTo>
                  <a:lnTo>
                    <a:pt x="176" y="281"/>
                  </a:lnTo>
                  <a:lnTo>
                    <a:pt x="180" y="286"/>
                  </a:lnTo>
                  <a:lnTo>
                    <a:pt x="185" y="288"/>
                  </a:lnTo>
                  <a:lnTo>
                    <a:pt x="190" y="288"/>
                  </a:lnTo>
                  <a:lnTo>
                    <a:pt x="197" y="286"/>
                  </a:lnTo>
                  <a:lnTo>
                    <a:pt x="201" y="274"/>
                  </a:lnTo>
                  <a:lnTo>
                    <a:pt x="206" y="262"/>
                  </a:lnTo>
                  <a:lnTo>
                    <a:pt x="206" y="248"/>
                  </a:lnTo>
                  <a:lnTo>
                    <a:pt x="204" y="236"/>
                  </a:lnTo>
                  <a:lnTo>
                    <a:pt x="201" y="222"/>
                  </a:lnTo>
                  <a:lnTo>
                    <a:pt x="199" y="208"/>
                  </a:lnTo>
                  <a:lnTo>
                    <a:pt x="194" y="194"/>
                  </a:lnTo>
                  <a:lnTo>
                    <a:pt x="192" y="183"/>
                  </a:lnTo>
                  <a:lnTo>
                    <a:pt x="187" y="178"/>
                  </a:lnTo>
                  <a:lnTo>
                    <a:pt x="185" y="175"/>
                  </a:lnTo>
                  <a:lnTo>
                    <a:pt x="180" y="171"/>
                  </a:lnTo>
                  <a:lnTo>
                    <a:pt x="178" y="166"/>
                  </a:lnTo>
                  <a:lnTo>
                    <a:pt x="176" y="161"/>
                  </a:lnTo>
                  <a:lnTo>
                    <a:pt x="173" y="159"/>
                  </a:lnTo>
                  <a:lnTo>
                    <a:pt x="169" y="154"/>
                  </a:lnTo>
                  <a:lnTo>
                    <a:pt x="164" y="154"/>
                  </a:lnTo>
                  <a:lnTo>
                    <a:pt x="166" y="147"/>
                  </a:lnTo>
                  <a:lnTo>
                    <a:pt x="169" y="143"/>
                  </a:lnTo>
                  <a:lnTo>
                    <a:pt x="169" y="136"/>
                  </a:lnTo>
                  <a:lnTo>
                    <a:pt x="169" y="129"/>
                  </a:lnTo>
                  <a:lnTo>
                    <a:pt x="169" y="119"/>
                  </a:lnTo>
                  <a:lnTo>
                    <a:pt x="166" y="112"/>
                  </a:lnTo>
                  <a:lnTo>
                    <a:pt x="166" y="108"/>
                  </a:lnTo>
                  <a:lnTo>
                    <a:pt x="164" y="100"/>
                  </a:lnTo>
                  <a:lnTo>
                    <a:pt x="164" y="98"/>
                  </a:lnTo>
                  <a:lnTo>
                    <a:pt x="162" y="96"/>
                  </a:lnTo>
                  <a:lnTo>
                    <a:pt x="162" y="91"/>
                  </a:lnTo>
                  <a:lnTo>
                    <a:pt x="159" y="86"/>
                  </a:lnTo>
                  <a:lnTo>
                    <a:pt x="157" y="84"/>
                  </a:lnTo>
                  <a:lnTo>
                    <a:pt x="155" y="79"/>
                  </a:lnTo>
                  <a:lnTo>
                    <a:pt x="152" y="77"/>
                  </a:lnTo>
                  <a:lnTo>
                    <a:pt x="152" y="75"/>
                  </a:lnTo>
                  <a:lnTo>
                    <a:pt x="157" y="79"/>
                  </a:lnTo>
                  <a:lnTo>
                    <a:pt x="162" y="84"/>
                  </a:lnTo>
                  <a:lnTo>
                    <a:pt x="166" y="89"/>
                  </a:lnTo>
                  <a:lnTo>
                    <a:pt x="171" y="93"/>
                  </a:lnTo>
                  <a:lnTo>
                    <a:pt x="176" y="96"/>
                  </a:lnTo>
                  <a:lnTo>
                    <a:pt x="178" y="96"/>
                  </a:lnTo>
                  <a:lnTo>
                    <a:pt x="180" y="93"/>
                  </a:lnTo>
                  <a:lnTo>
                    <a:pt x="183" y="89"/>
                  </a:lnTo>
                  <a:lnTo>
                    <a:pt x="185" y="89"/>
                  </a:lnTo>
                  <a:lnTo>
                    <a:pt x="187" y="89"/>
                  </a:lnTo>
                  <a:lnTo>
                    <a:pt x="190" y="89"/>
                  </a:lnTo>
                  <a:lnTo>
                    <a:pt x="192" y="89"/>
                  </a:lnTo>
                  <a:lnTo>
                    <a:pt x="192" y="89"/>
                  </a:lnTo>
                  <a:lnTo>
                    <a:pt x="194" y="89"/>
                  </a:lnTo>
                  <a:lnTo>
                    <a:pt x="197" y="89"/>
                  </a:lnTo>
                  <a:lnTo>
                    <a:pt x="199" y="86"/>
                  </a:lnTo>
                  <a:lnTo>
                    <a:pt x="201" y="77"/>
                  </a:lnTo>
                  <a:lnTo>
                    <a:pt x="204" y="68"/>
                  </a:lnTo>
                  <a:lnTo>
                    <a:pt x="206" y="58"/>
                  </a:lnTo>
                  <a:lnTo>
                    <a:pt x="211" y="51"/>
                  </a:lnTo>
                  <a:lnTo>
                    <a:pt x="213" y="42"/>
                  </a:lnTo>
                  <a:lnTo>
                    <a:pt x="218" y="35"/>
                  </a:lnTo>
                  <a:lnTo>
                    <a:pt x="225" y="25"/>
                  </a:lnTo>
                  <a:lnTo>
                    <a:pt x="232" y="18"/>
                  </a:lnTo>
                  <a:lnTo>
                    <a:pt x="232" y="21"/>
                  </a:lnTo>
                  <a:lnTo>
                    <a:pt x="234" y="18"/>
                  </a:lnTo>
                  <a:lnTo>
                    <a:pt x="234" y="16"/>
                  </a:lnTo>
                  <a:lnTo>
                    <a:pt x="237" y="11"/>
                  </a:lnTo>
                  <a:lnTo>
                    <a:pt x="239" y="9"/>
                  </a:lnTo>
                  <a:lnTo>
                    <a:pt x="241" y="7"/>
                  </a:lnTo>
                  <a:lnTo>
                    <a:pt x="241" y="7"/>
                  </a:lnTo>
                  <a:lnTo>
                    <a:pt x="244" y="4"/>
                  </a:lnTo>
                  <a:lnTo>
                    <a:pt x="246" y="0"/>
                  </a:lnTo>
                  <a:lnTo>
                    <a:pt x="241" y="9"/>
                  </a:lnTo>
                  <a:lnTo>
                    <a:pt x="237" y="16"/>
                  </a:lnTo>
                  <a:lnTo>
                    <a:pt x="232" y="25"/>
                  </a:lnTo>
                  <a:lnTo>
                    <a:pt x="227" y="35"/>
                  </a:lnTo>
                  <a:lnTo>
                    <a:pt x="223" y="42"/>
                  </a:lnTo>
                  <a:lnTo>
                    <a:pt x="218" y="51"/>
                  </a:lnTo>
                  <a:lnTo>
                    <a:pt x="216" y="61"/>
                  </a:lnTo>
                  <a:lnTo>
                    <a:pt x="211" y="68"/>
                  </a:lnTo>
                  <a:lnTo>
                    <a:pt x="206" y="82"/>
                  </a:lnTo>
                  <a:lnTo>
                    <a:pt x="204" y="96"/>
                  </a:lnTo>
                  <a:lnTo>
                    <a:pt x="204" y="108"/>
                  </a:lnTo>
                  <a:lnTo>
                    <a:pt x="204" y="122"/>
                  </a:lnTo>
                  <a:lnTo>
                    <a:pt x="206" y="136"/>
                  </a:lnTo>
                  <a:lnTo>
                    <a:pt x="208" y="150"/>
                  </a:lnTo>
                  <a:lnTo>
                    <a:pt x="211" y="164"/>
                  </a:lnTo>
                  <a:lnTo>
                    <a:pt x="211" y="175"/>
                  </a:lnTo>
                  <a:lnTo>
                    <a:pt x="213" y="173"/>
                  </a:lnTo>
                  <a:lnTo>
                    <a:pt x="216" y="171"/>
                  </a:lnTo>
                  <a:lnTo>
                    <a:pt x="218" y="168"/>
                  </a:lnTo>
                  <a:lnTo>
                    <a:pt x="218" y="166"/>
                  </a:lnTo>
                  <a:lnTo>
                    <a:pt x="220" y="164"/>
                  </a:lnTo>
                  <a:lnTo>
                    <a:pt x="220" y="161"/>
                  </a:lnTo>
                  <a:lnTo>
                    <a:pt x="223" y="159"/>
                  </a:lnTo>
                  <a:lnTo>
                    <a:pt x="225" y="159"/>
                  </a:lnTo>
                  <a:lnTo>
                    <a:pt x="230" y="145"/>
                  </a:lnTo>
                  <a:lnTo>
                    <a:pt x="234" y="133"/>
                  </a:lnTo>
                  <a:lnTo>
                    <a:pt x="241" y="122"/>
                  </a:lnTo>
                  <a:lnTo>
                    <a:pt x="248" y="110"/>
                  </a:lnTo>
                  <a:lnTo>
                    <a:pt x="253" y="98"/>
                  </a:lnTo>
                  <a:lnTo>
                    <a:pt x="258" y="86"/>
                  </a:lnTo>
                  <a:lnTo>
                    <a:pt x="260" y="72"/>
                  </a:lnTo>
                  <a:lnTo>
                    <a:pt x="262" y="58"/>
                  </a:lnTo>
                  <a:lnTo>
                    <a:pt x="265" y="54"/>
                  </a:lnTo>
                  <a:lnTo>
                    <a:pt x="269" y="47"/>
                  </a:lnTo>
                  <a:lnTo>
                    <a:pt x="272" y="37"/>
                  </a:lnTo>
                  <a:lnTo>
                    <a:pt x="276" y="28"/>
                  </a:lnTo>
                  <a:lnTo>
                    <a:pt x="281" y="18"/>
                  </a:lnTo>
                  <a:lnTo>
                    <a:pt x="286" y="11"/>
                  </a:lnTo>
                  <a:lnTo>
                    <a:pt x="291" y="7"/>
                  </a:lnTo>
                  <a:lnTo>
                    <a:pt x="295" y="7"/>
                  </a:lnTo>
                  <a:lnTo>
                    <a:pt x="293" y="14"/>
                  </a:lnTo>
                  <a:lnTo>
                    <a:pt x="293" y="21"/>
                  </a:lnTo>
                  <a:lnTo>
                    <a:pt x="293" y="23"/>
                  </a:lnTo>
                  <a:lnTo>
                    <a:pt x="293" y="25"/>
                  </a:lnTo>
                  <a:lnTo>
                    <a:pt x="295" y="25"/>
                  </a:lnTo>
                  <a:lnTo>
                    <a:pt x="295" y="25"/>
                  </a:lnTo>
                  <a:lnTo>
                    <a:pt x="298" y="25"/>
                  </a:lnTo>
                  <a:lnTo>
                    <a:pt x="300" y="25"/>
                  </a:lnTo>
                  <a:lnTo>
                    <a:pt x="295" y="30"/>
                  </a:lnTo>
                  <a:lnTo>
                    <a:pt x="291" y="37"/>
                  </a:lnTo>
                  <a:lnTo>
                    <a:pt x="286" y="44"/>
                  </a:lnTo>
                  <a:lnTo>
                    <a:pt x="283" y="51"/>
                  </a:lnTo>
                  <a:lnTo>
                    <a:pt x="279" y="58"/>
                  </a:lnTo>
                  <a:lnTo>
                    <a:pt x="276" y="65"/>
                  </a:lnTo>
                  <a:lnTo>
                    <a:pt x="274" y="72"/>
                  </a:lnTo>
                  <a:lnTo>
                    <a:pt x="274" y="82"/>
                  </a:lnTo>
                  <a:lnTo>
                    <a:pt x="272" y="82"/>
                  </a:lnTo>
                  <a:lnTo>
                    <a:pt x="272" y="84"/>
                  </a:lnTo>
                  <a:lnTo>
                    <a:pt x="269" y="86"/>
                  </a:lnTo>
                  <a:lnTo>
                    <a:pt x="269" y="89"/>
                  </a:lnTo>
                  <a:lnTo>
                    <a:pt x="269" y="91"/>
                  </a:lnTo>
                  <a:lnTo>
                    <a:pt x="269" y="91"/>
                  </a:lnTo>
                  <a:lnTo>
                    <a:pt x="269" y="93"/>
                  </a:lnTo>
                  <a:lnTo>
                    <a:pt x="269" y="96"/>
                  </a:lnTo>
                  <a:lnTo>
                    <a:pt x="269" y="96"/>
                  </a:lnTo>
                  <a:lnTo>
                    <a:pt x="272" y="98"/>
                  </a:lnTo>
                  <a:lnTo>
                    <a:pt x="274" y="98"/>
                  </a:lnTo>
                  <a:lnTo>
                    <a:pt x="274" y="98"/>
                  </a:lnTo>
                  <a:lnTo>
                    <a:pt x="276" y="98"/>
                  </a:lnTo>
                  <a:lnTo>
                    <a:pt x="276" y="98"/>
                  </a:lnTo>
                  <a:lnTo>
                    <a:pt x="279" y="96"/>
                  </a:lnTo>
                  <a:lnTo>
                    <a:pt x="279" y="96"/>
                  </a:lnTo>
                  <a:lnTo>
                    <a:pt x="281" y="91"/>
                  </a:lnTo>
                  <a:lnTo>
                    <a:pt x="286" y="89"/>
                  </a:lnTo>
                  <a:lnTo>
                    <a:pt x="288" y="84"/>
                  </a:lnTo>
                  <a:lnTo>
                    <a:pt x="293" y="82"/>
                  </a:lnTo>
                  <a:lnTo>
                    <a:pt x="298" y="79"/>
                  </a:lnTo>
                  <a:lnTo>
                    <a:pt x="300" y="75"/>
                  </a:lnTo>
                  <a:lnTo>
                    <a:pt x="302" y="72"/>
                  </a:lnTo>
                  <a:lnTo>
                    <a:pt x="305" y="68"/>
                  </a:lnTo>
                  <a:lnTo>
                    <a:pt x="307" y="68"/>
                  </a:lnTo>
                  <a:lnTo>
                    <a:pt x="309" y="65"/>
                  </a:lnTo>
                  <a:lnTo>
                    <a:pt x="312" y="65"/>
                  </a:lnTo>
                  <a:lnTo>
                    <a:pt x="314" y="63"/>
                  </a:lnTo>
                  <a:lnTo>
                    <a:pt x="316" y="61"/>
                  </a:lnTo>
                  <a:lnTo>
                    <a:pt x="319" y="58"/>
                  </a:lnTo>
                  <a:lnTo>
                    <a:pt x="319" y="56"/>
                  </a:lnTo>
                  <a:lnTo>
                    <a:pt x="321" y="54"/>
                  </a:lnTo>
                  <a:lnTo>
                    <a:pt x="321" y="56"/>
                  </a:lnTo>
                  <a:lnTo>
                    <a:pt x="321" y="56"/>
                  </a:lnTo>
                  <a:lnTo>
                    <a:pt x="321" y="56"/>
                  </a:lnTo>
                  <a:lnTo>
                    <a:pt x="321" y="54"/>
                  </a:lnTo>
                  <a:lnTo>
                    <a:pt x="321" y="54"/>
                  </a:lnTo>
                  <a:lnTo>
                    <a:pt x="323" y="54"/>
                  </a:lnTo>
                  <a:lnTo>
                    <a:pt x="323" y="54"/>
                  </a:lnTo>
                  <a:lnTo>
                    <a:pt x="323" y="54"/>
                  </a:lnTo>
                  <a:lnTo>
                    <a:pt x="323" y="54"/>
                  </a:lnTo>
                  <a:lnTo>
                    <a:pt x="323" y="54"/>
                  </a:lnTo>
                  <a:lnTo>
                    <a:pt x="323" y="54"/>
                  </a:lnTo>
                  <a:lnTo>
                    <a:pt x="323" y="54"/>
                  </a:lnTo>
                  <a:lnTo>
                    <a:pt x="326" y="51"/>
                  </a:lnTo>
                  <a:lnTo>
                    <a:pt x="326" y="51"/>
                  </a:lnTo>
                  <a:lnTo>
                    <a:pt x="326" y="51"/>
                  </a:lnTo>
                  <a:lnTo>
                    <a:pt x="326" y="49"/>
                  </a:lnTo>
                  <a:lnTo>
                    <a:pt x="328" y="49"/>
                  </a:lnTo>
                  <a:lnTo>
                    <a:pt x="328" y="49"/>
                  </a:lnTo>
                  <a:lnTo>
                    <a:pt x="330" y="54"/>
                  </a:lnTo>
                  <a:lnTo>
                    <a:pt x="307" y="77"/>
                  </a:lnTo>
                  <a:lnTo>
                    <a:pt x="307" y="77"/>
                  </a:lnTo>
                  <a:lnTo>
                    <a:pt x="307" y="77"/>
                  </a:lnTo>
                  <a:lnTo>
                    <a:pt x="307" y="77"/>
                  </a:lnTo>
                  <a:lnTo>
                    <a:pt x="307" y="77"/>
                  </a:lnTo>
                  <a:lnTo>
                    <a:pt x="305" y="77"/>
                  </a:lnTo>
                  <a:lnTo>
                    <a:pt x="305" y="77"/>
                  </a:lnTo>
                  <a:lnTo>
                    <a:pt x="305" y="77"/>
                  </a:lnTo>
                  <a:lnTo>
                    <a:pt x="305" y="77"/>
                  </a:lnTo>
                  <a:lnTo>
                    <a:pt x="302" y="79"/>
                  </a:lnTo>
                  <a:lnTo>
                    <a:pt x="298" y="84"/>
                  </a:lnTo>
                  <a:lnTo>
                    <a:pt x="295" y="89"/>
                  </a:lnTo>
                  <a:lnTo>
                    <a:pt x="291" y="91"/>
                  </a:lnTo>
                  <a:lnTo>
                    <a:pt x="286" y="96"/>
                  </a:lnTo>
                  <a:lnTo>
                    <a:pt x="281" y="98"/>
                  </a:lnTo>
                  <a:lnTo>
                    <a:pt x="276" y="103"/>
                  </a:lnTo>
                  <a:lnTo>
                    <a:pt x="274" y="105"/>
                  </a:lnTo>
                  <a:lnTo>
                    <a:pt x="269" y="110"/>
                  </a:lnTo>
                  <a:lnTo>
                    <a:pt x="265" y="117"/>
                  </a:lnTo>
                  <a:lnTo>
                    <a:pt x="260" y="122"/>
                  </a:lnTo>
                  <a:lnTo>
                    <a:pt x="258" y="129"/>
                  </a:lnTo>
                  <a:lnTo>
                    <a:pt x="255" y="133"/>
                  </a:lnTo>
                  <a:lnTo>
                    <a:pt x="255" y="140"/>
                  </a:lnTo>
                  <a:lnTo>
                    <a:pt x="253" y="147"/>
                  </a:lnTo>
                  <a:lnTo>
                    <a:pt x="253" y="154"/>
                  </a:lnTo>
                  <a:lnTo>
                    <a:pt x="253" y="157"/>
                  </a:lnTo>
                  <a:lnTo>
                    <a:pt x="255" y="157"/>
                  </a:lnTo>
                  <a:lnTo>
                    <a:pt x="255" y="157"/>
                  </a:lnTo>
                  <a:lnTo>
                    <a:pt x="258" y="159"/>
                  </a:lnTo>
                  <a:lnTo>
                    <a:pt x="260" y="159"/>
                  </a:lnTo>
                  <a:lnTo>
                    <a:pt x="260" y="159"/>
                  </a:lnTo>
                  <a:lnTo>
                    <a:pt x="262" y="159"/>
                  </a:lnTo>
                  <a:lnTo>
                    <a:pt x="265" y="161"/>
                  </a:lnTo>
                  <a:lnTo>
                    <a:pt x="260" y="164"/>
                  </a:lnTo>
                  <a:lnTo>
                    <a:pt x="258" y="166"/>
                  </a:lnTo>
                  <a:lnTo>
                    <a:pt x="255" y="168"/>
                  </a:lnTo>
                  <a:lnTo>
                    <a:pt x="253" y="173"/>
                  </a:lnTo>
                  <a:lnTo>
                    <a:pt x="251" y="175"/>
                  </a:lnTo>
                  <a:lnTo>
                    <a:pt x="251" y="180"/>
                  </a:lnTo>
                  <a:lnTo>
                    <a:pt x="248" y="185"/>
                  </a:lnTo>
                  <a:lnTo>
                    <a:pt x="248" y="187"/>
                  </a:lnTo>
                  <a:lnTo>
                    <a:pt x="248" y="190"/>
                  </a:lnTo>
                  <a:lnTo>
                    <a:pt x="248" y="190"/>
                  </a:lnTo>
                  <a:lnTo>
                    <a:pt x="248" y="192"/>
                  </a:lnTo>
                  <a:lnTo>
                    <a:pt x="251" y="192"/>
                  </a:lnTo>
                  <a:lnTo>
                    <a:pt x="251" y="192"/>
                  </a:lnTo>
                  <a:lnTo>
                    <a:pt x="251" y="192"/>
                  </a:lnTo>
                  <a:lnTo>
                    <a:pt x="253" y="192"/>
                  </a:lnTo>
                  <a:lnTo>
                    <a:pt x="253" y="192"/>
                  </a:lnTo>
                  <a:lnTo>
                    <a:pt x="253" y="1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247" name="Freeform 143"/>
            <p:cNvSpPr>
              <a:spLocks/>
            </p:cNvSpPr>
            <p:nvPr/>
          </p:nvSpPr>
          <p:spPr bwMode="auto">
            <a:xfrm>
              <a:off x="3326" y="2192"/>
              <a:ext cx="35" cy="52"/>
            </a:xfrm>
            <a:custGeom>
              <a:avLst/>
              <a:gdLst/>
              <a:ahLst/>
              <a:cxnLst>
                <a:cxn ang="0">
                  <a:pos x="28" y="16"/>
                </a:cxn>
                <a:cxn ang="0">
                  <a:pos x="26" y="14"/>
                </a:cxn>
                <a:cxn ang="0">
                  <a:pos x="23" y="14"/>
                </a:cxn>
                <a:cxn ang="0">
                  <a:pos x="21" y="14"/>
                </a:cxn>
                <a:cxn ang="0">
                  <a:pos x="19" y="14"/>
                </a:cxn>
                <a:cxn ang="0">
                  <a:pos x="23" y="21"/>
                </a:cxn>
                <a:cxn ang="0">
                  <a:pos x="28" y="26"/>
                </a:cxn>
                <a:cxn ang="0">
                  <a:pos x="33" y="30"/>
                </a:cxn>
                <a:cxn ang="0">
                  <a:pos x="35" y="35"/>
                </a:cxn>
                <a:cxn ang="0">
                  <a:pos x="35" y="40"/>
                </a:cxn>
                <a:cxn ang="0">
                  <a:pos x="35" y="45"/>
                </a:cxn>
                <a:cxn ang="0">
                  <a:pos x="33" y="49"/>
                </a:cxn>
                <a:cxn ang="0">
                  <a:pos x="33" y="52"/>
                </a:cxn>
                <a:cxn ang="0">
                  <a:pos x="26" y="45"/>
                </a:cxn>
                <a:cxn ang="0">
                  <a:pos x="19" y="35"/>
                </a:cxn>
                <a:cxn ang="0">
                  <a:pos x="9" y="28"/>
                </a:cxn>
                <a:cxn ang="0">
                  <a:pos x="0" y="21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16"/>
                </a:cxn>
                <a:cxn ang="0">
                  <a:pos x="2" y="19"/>
                </a:cxn>
                <a:cxn ang="0">
                  <a:pos x="2" y="16"/>
                </a:cxn>
                <a:cxn ang="0">
                  <a:pos x="2" y="12"/>
                </a:cxn>
                <a:cxn ang="0">
                  <a:pos x="5" y="9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9" y="0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4" y="0"/>
                </a:cxn>
                <a:cxn ang="0">
                  <a:pos x="14" y="2"/>
                </a:cxn>
              </a:cxnLst>
              <a:rect l="0" t="0" r="r" b="b"/>
              <a:pathLst>
                <a:path w="35" h="52">
                  <a:moveTo>
                    <a:pt x="14" y="2"/>
                  </a:moveTo>
                  <a:lnTo>
                    <a:pt x="28" y="16"/>
                  </a:lnTo>
                  <a:lnTo>
                    <a:pt x="28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19" y="14"/>
                  </a:lnTo>
                  <a:lnTo>
                    <a:pt x="21" y="19"/>
                  </a:lnTo>
                  <a:lnTo>
                    <a:pt x="23" y="21"/>
                  </a:lnTo>
                  <a:lnTo>
                    <a:pt x="26" y="23"/>
                  </a:lnTo>
                  <a:lnTo>
                    <a:pt x="28" y="26"/>
                  </a:lnTo>
                  <a:lnTo>
                    <a:pt x="30" y="28"/>
                  </a:lnTo>
                  <a:lnTo>
                    <a:pt x="33" y="30"/>
                  </a:lnTo>
                  <a:lnTo>
                    <a:pt x="35" y="33"/>
                  </a:lnTo>
                  <a:lnTo>
                    <a:pt x="35" y="35"/>
                  </a:lnTo>
                  <a:lnTo>
                    <a:pt x="35" y="37"/>
                  </a:lnTo>
                  <a:lnTo>
                    <a:pt x="35" y="40"/>
                  </a:lnTo>
                  <a:lnTo>
                    <a:pt x="35" y="42"/>
                  </a:lnTo>
                  <a:lnTo>
                    <a:pt x="35" y="45"/>
                  </a:lnTo>
                  <a:lnTo>
                    <a:pt x="33" y="47"/>
                  </a:lnTo>
                  <a:lnTo>
                    <a:pt x="33" y="49"/>
                  </a:lnTo>
                  <a:lnTo>
                    <a:pt x="33" y="49"/>
                  </a:lnTo>
                  <a:lnTo>
                    <a:pt x="33" y="52"/>
                  </a:lnTo>
                  <a:lnTo>
                    <a:pt x="30" y="49"/>
                  </a:lnTo>
                  <a:lnTo>
                    <a:pt x="26" y="45"/>
                  </a:lnTo>
                  <a:lnTo>
                    <a:pt x="21" y="40"/>
                  </a:lnTo>
                  <a:lnTo>
                    <a:pt x="19" y="35"/>
                  </a:lnTo>
                  <a:lnTo>
                    <a:pt x="14" y="33"/>
                  </a:lnTo>
                  <a:lnTo>
                    <a:pt x="9" y="28"/>
                  </a:lnTo>
                  <a:lnTo>
                    <a:pt x="5" y="23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5" y="9"/>
                  </a:lnTo>
                  <a:lnTo>
                    <a:pt x="5" y="7"/>
                  </a:lnTo>
                  <a:lnTo>
                    <a:pt x="5" y="5"/>
                  </a:lnTo>
                  <a:lnTo>
                    <a:pt x="5" y="2"/>
                  </a:lnTo>
                  <a:lnTo>
                    <a:pt x="5" y="5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7" y="5"/>
                  </a:lnTo>
                  <a:lnTo>
                    <a:pt x="9" y="5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CA533A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248" name="Freeform 144"/>
            <p:cNvSpPr>
              <a:spLocks/>
            </p:cNvSpPr>
            <p:nvPr/>
          </p:nvSpPr>
          <p:spPr bwMode="auto">
            <a:xfrm>
              <a:off x="3326" y="2192"/>
              <a:ext cx="35" cy="52"/>
            </a:xfrm>
            <a:custGeom>
              <a:avLst/>
              <a:gdLst/>
              <a:ahLst/>
              <a:cxnLst>
                <a:cxn ang="0">
                  <a:pos x="28" y="16"/>
                </a:cxn>
                <a:cxn ang="0">
                  <a:pos x="28" y="14"/>
                </a:cxn>
                <a:cxn ang="0">
                  <a:pos x="26" y="14"/>
                </a:cxn>
                <a:cxn ang="0">
                  <a:pos x="23" y="14"/>
                </a:cxn>
                <a:cxn ang="0">
                  <a:pos x="21" y="14"/>
                </a:cxn>
                <a:cxn ang="0">
                  <a:pos x="21" y="19"/>
                </a:cxn>
                <a:cxn ang="0">
                  <a:pos x="26" y="23"/>
                </a:cxn>
                <a:cxn ang="0">
                  <a:pos x="30" y="28"/>
                </a:cxn>
                <a:cxn ang="0">
                  <a:pos x="35" y="33"/>
                </a:cxn>
                <a:cxn ang="0">
                  <a:pos x="35" y="37"/>
                </a:cxn>
                <a:cxn ang="0">
                  <a:pos x="35" y="42"/>
                </a:cxn>
                <a:cxn ang="0">
                  <a:pos x="33" y="47"/>
                </a:cxn>
                <a:cxn ang="0">
                  <a:pos x="33" y="49"/>
                </a:cxn>
                <a:cxn ang="0">
                  <a:pos x="30" y="49"/>
                </a:cxn>
                <a:cxn ang="0">
                  <a:pos x="21" y="40"/>
                </a:cxn>
                <a:cxn ang="0">
                  <a:pos x="14" y="33"/>
                </a:cxn>
                <a:cxn ang="0">
                  <a:pos x="5" y="23"/>
                </a:cxn>
                <a:cxn ang="0">
                  <a:pos x="0" y="21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19"/>
                </a:cxn>
                <a:cxn ang="0">
                  <a:pos x="2" y="19"/>
                </a:cxn>
                <a:cxn ang="0">
                  <a:pos x="2" y="14"/>
                </a:cxn>
                <a:cxn ang="0">
                  <a:pos x="2" y="12"/>
                </a:cxn>
                <a:cxn ang="0">
                  <a:pos x="5" y="7"/>
                </a:cxn>
                <a:cxn ang="0">
                  <a:pos x="5" y="2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7" y="2"/>
                </a:cxn>
                <a:cxn ang="0">
                  <a:pos x="9" y="5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4" y="2"/>
                </a:cxn>
              </a:cxnLst>
              <a:rect l="0" t="0" r="r" b="b"/>
              <a:pathLst>
                <a:path w="35" h="52">
                  <a:moveTo>
                    <a:pt x="14" y="2"/>
                  </a:moveTo>
                  <a:lnTo>
                    <a:pt x="28" y="16"/>
                  </a:lnTo>
                  <a:lnTo>
                    <a:pt x="28" y="16"/>
                  </a:lnTo>
                  <a:lnTo>
                    <a:pt x="28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19" y="14"/>
                  </a:lnTo>
                  <a:lnTo>
                    <a:pt x="21" y="19"/>
                  </a:lnTo>
                  <a:lnTo>
                    <a:pt x="23" y="21"/>
                  </a:lnTo>
                  <a:lnTo>
                    <a:pt x="26" y="23"/>
                  </a:lnTo>
                  <a:lnTo>
                    <a:pt x="28" y="26"/>
                  </a:lnTo>
                  <a:lnTo>
                    <a:pt x="30" y="28"/>
                  </a:lnTo>
                  <a:lnTo>
                    <a:pt x="33" y="30"/>
                  </a:lnTo>
                  <a:lnTo>
                    <a:pt x="35" y="33"/>
                  </a:lnTo>
                  <a:lnTo>
                    <a:pt x="35" y="35"/>
                  </a:lnTo>
                  <a:lnTo>
                    <a:pt x="35" y="37"/>
                  </a:lnTo>
                  <a:lnTo>
                    <a:pt x="35" y="40"/>
                  </a:lnTo>
                  <a:lnTo>
                    <a:pt x="35" y="42"/>
                  </a:lnTo>
                  <a:lnTo>
                    <a:pt x="35" y="45"/>
                  </a:lnTo>
                  <a:lnTo>
                    <a:pt x="33" y="47"/>
                  </a:lnTo>
                  <a:lnTo>
                    <a:pt x="33" y="49"/>
                  </a:lnTo>
                  <a:lnTo>
                    <a:pt x="33" y="49"/>
                  </a:lnTo>
                  <a:lnTo>
                    <a:pt x="33" y="52"/>
                  </a:lnTo>
                  <a:lnTo>
                    <a:pt x="30" y="49"/>
                  </a:lnTo>
                  <a:lnTo>
                    <a:pt x="26" y="45"/>
                  </a:lnTo>
                  <a:lnTo>
                    <a:pt x="21" y="40"/>
                  </a:lnTo>
                  <a:lnTo>
                    <a:pt x="19" y="35"/>
                  </a:lnTo>
                  <a:lnTo>
                    <a:pt x="14" y="33"/>
                  </a:lnTo>
                  <a:lnTo>
                    <a:pt x="9" y="28"/>
                  </a:lnTo>
                  <a:lnTo>
                    <a:pt x="5" y="23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5" y="9"/>
                  </a:lnTo>
                  <a:lnTo>
                    <a:pt x="5" y="7"/>
                  </a:lnTo>
                  <a:lnTo>
                    <a:pt x="5" y="5"/>
                  </a:lnTo>
                  <a:lnTo>
                    <a:pt x="5" y="2"/>
                  </a:lnTo>
                  <a:lnTo>
                    <a:pt x="5" y="5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7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249" name="Freeform 145"/>
            <p:cNvSpPr>
              <a:spLocks/>
            </p:cNvSpPr>
            <p:nvPr/>
          </p:nvSpPr>
          <p:spPr bwMode="auto">
            <a:xfrm>
              <a:off x="3331" y="2199"/>
              <a:ext cx="14" cy="9"/>
            </a:xfrm>
            <a:custGeom>
              <a:avLst/>
              <a:gdLst/>
              <a:ahLst/>
              <a:cxnLst>
                <a:cxn ang="0">
                  <a:pos x="14" y="9"/>
                </a:cxn>
                <a:cxn ang="0">
                  <a:pos x="11" y="9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7" y="9"/>
                </a:cxn>
                <a:cxn ang="0">
                  <a:pos x="4" y="7"/>
                </a:cxn>
                <a:cxn ang="0">
                  <a:pos x="2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14" y="7"/>
                </a:cxn>
                <a:cxn ang="0">
                  <a:pos x="14" y="7"/>
                </a:cxn>
                <a:cxn ang="0">
                  <a:pos x="14" y="9"/>
                </a:cxn>
              </a:cxnLst>
              <a:rect l="0" t="0" r="r" b="b"/>
              <a:pathLst>
                <a:path w="14" h="9">
                  <a:moveTo>
                    <a:pt x="14" y="9"/>
                  </a:moveTo>
                  <a:lnTo>
                    <a:pt x="11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7" y="9"/>
                  </a:lnTo>
                  <a:lnTo>
                    <a:pt x="4" y="7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9" y="2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9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250" name="Rectangle 146"/>
            <p:cNvSpPr>
              <a:spLocks noChangeArrowheads="1"/>
            </p:cNvSpPr>
            <p:nvPr/>
          </p:nvSpPr>
          <p:spPr bwMode="auto">
            <a:xfrm>
              <a:off x="3047" y="2201"/>
              <a:ext cx="0" cy="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251" name="Freeform 147"/>
            <p:cNvSpPr>
              <a:spLocks/>
            </p:cNvSpPr>
            <p:nvPr/>
          </p:nvSpPr>
          <p:spPr bwMode="auto">
            <a:xfrm>
              <a:off x="3049" y="2204"/>
              <a:ext cx="3" cy="4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252" name="Freeform 148"/>
            <p:cNvSpPr>
              <a:spLocks/>
            </p:cNvSpPr>
            <p:nvPr/>
          </p:nvSpPr>
          <p:spPr bwMode="auto">
            <a:xfrm>
              <a:off x="2925" y="2204"/>
              <a:ext cx="17" cy="18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7" y="4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10" y="7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10" y="9"/>
                </a:cxn>
                <a:cxn ang="0">
                  <a:pos x="12" y="9"/>
                </a:cxn>
                <a:cxn ang="0">
                  <a:pos x="12" y="11"/>
                </a:cxn>
                <a:cxn ang="0">
                  <a:pos x="12" y="11"/>
                </a:cxn>
                <a:cxn ang="0">
                  <a:pos x="14" y="14"/>
                </a:cxn>
                <a:cxn ang="0">
                  <a:pos x="14" y="14"/>
                </a:cxn>
                <a:cxn ang="0">
                  <a:pos x="17" y="16"/>
                </a:cxn>
                <a:cxn ang="0">
                  <a:pos x="17" y="16"/>
                </a:cxn>
                <a:cxn ang="0">
                  <a:pos x="17" y="18"/>
                </a:cxn>
                <a:cxn ang="0">
                  <a:pos x="17" y="18"/>
                </a:cxn>
                <a:cxn ang="0">
                  <a:pos x="17" y="18"/>
                </a:cxn>
                <a:cxn ang="0">
                  <a:pos x="17" y="18"/>
                </a:cxn>
                <a:cxn ang="0">
                  <a:pos x="17" y="18"/>
                </a:cxn>
                <a:cxn ang="0">
                  <a:pos x="14" y="18"/>
                </a:cxn>
                <a:cxn ang="0">
                  <a:pos x="14" y="18"/>
                </a:cxn>
                <a:cxn ang="0">
                  <a:pos x="14" y="18"/>
                </a:cxn>
                <a:cxn ang="0">
                  <a:pos x="12" y="18"/>
                </a:cxn>
                <a:cxn ang="0">
                  <a:pos x="10" y="16"/>
                </a:cxn>
                <a:cxn ang="0">
                  <a:pos x="7" y="14"/>
                </a:cxn>
                <a:cxn ang="0">
                  <a:pos x="5" y="11"/>
                </a:cxn>
                <a:cxn ang="0">
                  <a:pos x="3" y="9"/>
                </a:cxn>
                <a:cxn ang="0">
                  <a:pos x="3" y="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4"/>
                </a:cxn>
                <a:cxn ang="0">
                  <a:pos x="10" y="4"/>
                </a:cxn>
              </a:cxnLst>
              <a:rect l="0" t="0" r="r" b="b"/>
              <a:pathLst>
                <a:path w="17" h="18">
                  <a:moveTo>
                    <a:pt x="10" y="4"/>
                  </a:moveTo>
                  <a:lnTo>
                    <a:pt x="7" y="4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10" y="7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10" y="9"/>
                  </a:lnTo>
                  <a:lnTo>
                    <a:pt x="12" y="9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2" y="18"/>
                  </a:lnTo>
                  <a:lnTo>
                    <a:pt x="10" y="16"/>
                  </a:lnTo>
                  <a:lnTo>
                    <a:pt x="7" y="14"/>
                  </a:lnTo>
                  <a:lnTo>
                    <a:pt x="5" y="11"/>
                  </a:lnTo>
                  <a:lnTo>
                    <a:pt x="3" y="9"/>
                  </a:lnTo>
                  <a:lnTo>
                    <a:pt x="3" y="7"/>
                  </a:lnTo>
                  <a:lnTo>
                    <a:pt x="0" y="4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4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253" name="Freeform 149"/>
            <p:cNvSpPr>
              <a:spLocks/>
            </p:cNvSpPr>
            <p:nvPr/>
          </p:nvSpPr>
          <p:spPr bwMode="auto">
            <a:xfrm>
              <a:off x="3054" y="2206"/>
              <a:ext cx="47" cy="21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7" y="2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12" y="5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7" y="7"/>
                </a:cxn>
                <a:cxn ang="0">
                  <a:pos x="19" y="9"/>
                </a:cxn>
                <a:cxn ang="0">
                  <a:pos x="21" y="9"/>
                </a:cxn>
                <a:cxn ang="0">
                  <a:pos x="26" y="9"/>
                </a:cxn>
                <a:cxn ang="0">
                  <a:pos x="28" y="12"/>
                </a:cxn>
                <a:cxn ang="0">
                  <a:pos x="33" y="12"/>
                </a:cxn>
                <a:cxn ang="0">
                  <a:pos x="35" y="12"/>
                </a:cxn>
                <a:cxn ang="0">
                  <a:pos x="38" y="14"/>
                </a:cxn>
                <a:cxn ang="0">
                  <a:pos x="40" y="16"/>
                </a:cxn>
                <a:cxn ang="0">
                  <a:pos x="42" y="21"/>
                </a:cxn>
                <a:cxn ang="0">
                  <a:pos x="42" y="19"/>
                </a:cxn>
                <a:cxn ang="0">
                  <a:pos x="42" y="19"/>
                </a:cxn>
                <a:cxn ang="0">
                  <a:pos x="42" y="19"/>
                </a:cxn>
                <a:cxn ang="0">
                  <a:pos x="42" y="19"/>
                </a:cxn>
                <a:cxn ang="0">
                  <a:pos x="45" y="19"/>
                </a:cxn>
                <a:cxn ang="0">
                  <a:pos x="45" y="19"/>
                </a:cxn>
                <a:cxn ang="0">
                  <a:pos x="45" y="19"/>
                </a:cxn>
                <a:cxn ang="0">
                  <a:pos x="45" y="16"/>
                </a:cxn>
                <a:cxn ang="0">
                  <a:pos x="45" y="16"/>
                </a:cxn>
                <a:cxn ang="0">
                  <a:pos x="45" y="16"/>
                </a:cxn>
                <a:cxn ang="0">
                  <a:pos x="45" y="19"/>
                </a:cxn>
                <a:cxn ang="0">
                  <a:pos x="47" y="19"/>
                </a:cxn>
                <a:cxn ang="0">
                  <a:pos x="47" y="19"/>
                </a:cxn>
                <a:cxn ang="0">
                  <a:pos x="47" y="19"/>
                </a:cxn>
                <a:cxn ang="0">
                  <a:pos x="47" y="21"/>
                </a:cxn>
                <a:cxn ang="0">
                  <a:pos x="47" y="21"/>
                </a:cxn>
                <a:cxn ang="0">
                  <a:pos x="42" y="21"/>
                </a:cxn>
                <a:cxn ang="0">
                  <a:pos x="35" y="21"/>
                </a:cxn>
                <a:cxn ang="0">
                  <a:pos x="28" y="19"/>
                </a:cxn>
                <a:cxn ang="0">
                  <a:pos x="24" y="16"/>
                </a:cxn>
                <a:cxn ang="0">
                  <a:pos x="17" y="14"/>
                </a:cxn>
                <a:cxn ang="0">
                  <a:pos x="12" y="12"/>
                </a:cxn>
                <a:cxn ang="0">
                  <a:pos x="5" y="7"/>
                </a:cxn>
                <a:cxn ang="0">
                  <a:pos x="0" y="5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</a:cxnLst>
              <a:rect l="0" t="0" r="r" b="b"/>
              <a:pathLst>
                <a:path w="47" h="21">
                  <a:moveTo>
                    <a:pt x="2" y="7"/>
                  </a:moveTo>
                  <a:lnTo>
                    <a:pt x="5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9" y="5"/>
                  </a:lnTo>
                  <a:lnTo>
                    <a:pt x="9" y="5"/>
                  </a:lnTo>
                  <a:lnTo>
                    <a:pt x="12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7" y="7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26" y="9"/>
                  </a:lnTo>
                  <a:lnTo>
                    <a:pt x="28" y="12"/>
                  </a:lnTo>
                  <a:lnTo>
                    <a:pt x="33" y="12"/>
                  </a:lnTo>
                  <a:lnTo>
                    <a:pt x="35" y="12"/>
                  </a:lnTo>
                  <a:lnTo>
                    <a:pt x="38" y="14"/>
                  </a:lnTo>
                  <a:lnTo>
                    <a:pt x="40" y="16"/>
                  </a:lnTo>
                  <a:lnTo>
                    <a:pt x="42" y="21"/>
                  </a:lnTo>
                  <a:lnTo>
                    <a:pt x="42" y="19"/>
                  </a:lnTo>
                  <a:lnTo>
                    <a:pt x="42" y="19"/>
                  </a:lnTo>
                  <a:lnTo>
                    <a:pt x="42" y="19"/>
                  </a:lnTo>
                  <a:lnTo>
                    <a:pt x="42" y="19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5" y="16"/>
                  </a:lnTo>
                  <a:lnTo>
                    <a:pt x="45" y="16"/>
                  </a:lnTo>
                  <a:lnTo>
                    <a:pt x="45" y="16"/>
                  </a:lnTo>
                  <a:lnTo>
                    <a:pt x="45" y="19"/>
                  </a:lnTo>
                  <a:lnTo>
                    <a:pt x="47" y="19"/>
                  </a:lnTo>
                  <a:lnTo>
                    <a:pt x="47" y="19"/>
                  </a:lnTo>
                  <a:lnTo>
                    <a:pt x="47" y="19"/>
                  </a:lnTo>
                  <a:lnTo>
                    <a:pt x="47" y="21"/>
                  </a:lnTo>
                  <a:lnTo>
                    <a:pt x="47" y="21"/>
                  </a:lnTo>
                  <a:lnTo>
                    <a:pt x="42" y="21"/>
                  </a:lnTo>
                  <a:lnTo>
                    <a:pt x="35" y="21"/>
                  </a:lnTo>
                  <a:lnTo>
                    <a:pt x="28" y="19"/>
                  </a:lnTo>
                  <a:lnTo>
                    <a:pt x="24" y="16"/>
                  </a:lnTo>
                  <a:lnTo>
                    <a:pt x="17" y="14"/>
                  </a:lnTo>
                  <a:lnTo>
                    <a:pt x="12" y="12"/>
                  </a:lnTo>
                  <a:lnTo>
                    <a:pt x="5" y="7"/>
                  </a:lnTo>
                  <a:lnTo>
                    <a:pt x="0" y="5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254" name="Freeform 150"/>
            <p:cNvSpPr>
              <a:spLocks/>
            </p:cNvSpPr>
            <p:nvPr/>
          </p:nvSpPr>
          <p:spPr bwMode="auto">
            <a:xfrm>
              <a:off x="3054" y="2206"/>
              <a:ext cx="47" cy="21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7" y="2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12" y="5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7" y="7"/>
                </a:cxn>
                <a:cxn ang="0">
                  <a:pos x="19" y="9"/>
                </a:cxn>
                <a:cxn ang="0">
                  <a:pos x="21" y="9"/>
                </a:cxn>
                <a:cxn ang="0">
                  <a:pos x="26" y="9"/>
                </a:cxn>
                <a:cxn ang="0">
                  <a:pos x="28" y="12"/>
                </a:cxn>
                <a:cxn ang="0">
                  <a:pos x="33" y="12"/>
                </a:cxn>
                <a:cxn ang="0">
                  <a:pos x="35" y="12"/>
                </a:cxn>
                <a:cxn ang="0">
                  <a:pos x="38" y="14"/>
                </a:cxn>
                <a:cxn ang="0">
                  <a:pos x="40" y="16"/>
                </a:cxn>
                <a:cxn ang="0">
                  <a:pos x="42" y="21"/>
                </a:cxn>
                <a:cxn ang="0">
                  <a:pos x="42" y="19"/>
                </a:cxn>
                <a:cxn ang="0">
                  <a:pos x="42" y="19"/>
                </a:cxn>
                <a:cxn ang="0">
                  <a:pos x="42" y="19"/>
                </a:cxn>
                <a:cxn ang="0">
                  <a:pos x="42" y="19"/>
                </a:cxn>
                <a:cxn ang="0">
                  <a:pos x="45" y="19"/>
                </a:cxn>
                <a:cxn ang="0">
                  <a:pos x="45" y="19"/>
                </a:cxn>
                <a:cxn ang="0">
                  <a:pos x="45" y="19"/>
                </a:cxn>
                <a:cxn ang="0">
                  <a:pos x="45" y="16"/>
                </a:cxn>
                <a:cxn ang="0">
                  <a:pos x="45" y="16"/>
                </a:cxn>
                <a:cxn ang="0">
                  <a:pos x="45" y="16"/>
                </a:cxn>
                <a:cxn ang="0">
                  <a:pos x="45" y="19"/>
                </a:cxn>
                <a:cxn ang="0">
                  <a:pos x="47" y="19"/>
                </a:cxn>
                <a:cxn ang="0">
                  <a:pos x="47" y="19"/>
                </a:cxn>
                <a:cxn ang="0">
                  <a:pos x="47" y="19"/>
                </a:cxn>
                <a:cxn ang="0">
                  <a:pos x="47" y="21"/>
                </a:cxn>
                <a:cxn ang="0">
                  <a:pos x="47" y="21"/>
                </a:cxn>
                <a:cxn ang="0">
                  <a:pos x="42" y="21"/>
                </a:cxn>
                <a:cxn ang="0">
                  <a:pos x="35" y="21"/>
                </a:cxn>
                <a:cxn ang="0">
                  <a:pos x="28" y="19"/>
                </a:cxn>
                <a:cxn ang="0">
                  <a:pos x="24" y="16"/>
                </a:cxn>
                <a:cxn ang="0">
                  <a:pos x="17" y="14"/>
                </a:cxn>
                <a:cxn ang="0">
                  <a:pos x="12" y="12"/>
                </a:cxn>
                <a:cxn ang="0">
                  <a:pos x="5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</a:cxnLst>
              <a:rect l="0" t="0" r="r" b="b"/>
              <a:pathLst>
                <a:path w="47" h="21">
                  <a:moveTo>
                    <a:pt x="2" y="7"/>
                  </a:moveTo>
                  <a:lnTo>
                    <a:pt x="5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9" y="5"/>
                  </a:lnTo>
                  <a:lnTo>
                    <a:pt x="9" y="5"/>
                  </a:lnTo>
                  <a:lnTo>
                    <a:pt x="12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7" y="7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26" y="9"/>
                  </a:lnTo>
                  <a:lnTo>
                    <a:pt x="28" y="12"/>
                  </a:lnTo>
                  <a:lnTo>
                    <a:pt x="33" y="12"/>
                  </a:lnTo>
                  <a:lnTo>
                    <a:pt x="35" y="12"/>
                  </a:lnTo>
                  <a:lnTo>
                    <a:pt x="38" y="14"/>
                  </a:lnTo>
                  <a:lnTo>
                    <a:pt x="40" y="16"/>
                  </a:lnTo>
                  <a:lnTo>
                    <a:pt x="42" y="21"/>
                  </a:lnTo>
                  <a:lnTo>
                    <a:pt x="42" y="19"/>
                  </a:lnTo>
                  <a:lnTo>
                    <a:pt x="42" y="19"/>
                  </a:lnTo>
                  <a:lnTo>
                    <a:pt x="42" y="19"/>
                  </a:lnTo>
                  <a:lnTo>
                    <a:pt x="42" y="19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5" y="16"/>
                  </a:lnTo>
                  <a:lnTo>
                    <a:pt x="45" y="16"/>
                  </a:lnTo>
                  <a:lnTo>
                    <a:pt x="45" y="16"/>
                  </a:lnTo>
                  <a:lnTo>
                    <a:pt x="45" y="19"/>
                  </a:lnTo>
                  <a:lnTo>
                    <a:pt x="47" y="19"/>
                  </a:lnTo>
                  <a:lnTo>
                    <a:pt x="47" y="19"/>
                  </a:lnTo>
                  <a:lnTo>
                    <a:pt x="47" y="19"/>
                  </a:lnTo>
                  <a:lnTo>
                    <a:pt x="47" y="21"/>
                  </a:lnTo>
                  <a:lnTo>
                    <a:pt x="47" y="21"/>
                  </a:lnTo>
                  <a:lnTo>
                    <a:pt x="42" y="21"/>
                  </a:lnTo>
                  <a:lnTo>
                    <a:pt x="35" y="21"/>
                  </a:lnTo>
                  <a:lnTo>
                    <a:pt x="28" y="19"/>
                  </a:lnTo>
                  <a:lnTo>
                    <a:pt x="24" y="16"/>
                  </a:lnTo>
                  <a:lnTo>
                    <a:pt x="17" y="14"/>
                  </a:lnTo>
                  <a:lnTo>
                    <a:pt x="12" y="12"/>
                  </a:lnTo>
                  <a:lnTo>
                    <a:pt x="5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255" name="Freeform 151"/>
            <p:cNvSpPr>
              <a:spLocks/>
            </p:cNvSpPr>
            <p:nvPr/>
          </p:nvSpPr>
          <p:spPr bwMode="auto">
            <a:xfrm>
              <a:off x="3033" y="2213"/>
              <a:ext cx="82" cy="40"/>
            </a:xfrm>
            <a:custGeom>
              <a:avLst/>
              <a:gdLst/>
              <a:ahLst/>
              <a:cxnLst>
                <a:cxn ang="0">
                  <a:pos x="80" y="26"/>
                </a:cxn>
                <a:cxn ang="0">
                  <a:pos x="80" y="26"/>
                </a:cxn>
                <a:cxn ang="0">
                  <a:pos x="80" y="26"/>
                </a:cxn>
                <a:cxn ang="0">
                  <a:pos x="82" y="26"/>
                </a:cxn>
                <a:cxn ang="0">
                  <a:pos x="82" y="26"/>
                </a:cxn>
                <a:cxn ang="0">
                  <a:pos x="82" y="26"/>
                </a:cxn>
                <a:cxn ang="0">
                  <a:pos x="82" y="26"/>
                </a:cxn>
                <a:cxn ang="0">
                  <a:pos x="82" y="28"/>
                </a:cxn>
                <a:cxn ang="0">
                  <a:pos x="82" y="28"/>
                </a:cxn>
                <a:cxn ang="0">
                  <a:pos x="82" y="26"/>
                </a:cxn>
                <a:cxn ang="0">
                  <a:pos x="82" y="28"/>
                </a:cxn>
                <a:cxn ang="0">
                  <a:pos x="82" y="28"/>
                </a:cxn>
                <a:cxn ang="0">
                  <a:pos x="82" y="31"/>
                </a:cxn>
                <a:cxn ang="0">
                  <a:pos x="82" y="33"/>
                </a:cxn>
                <a:cxn ang="0">
                  <a:pos x="80" y="33"/>
                </a:cxn>
                <a:cxn ang="0">
                  <a:pos x="80" y="35"/>
                </a:cxn>
                <a:cxn ang="0">
                  <a:pos x="77" y="38"/>
                </a:cxn>
                <a:cxn ang="0">
                  <a:pos x="77" y="38"/>
                </a:cxn>
                <a:cxn ang="0">
                  <a:pos x="68" y="40"/>
                </a:cxn>
                <a:cxn ang="0">
                  <a:pos x="59" y="40"/>
                </a:cxn>
                <a:cxn ang="0">
                  <a:pos x="49" y="38"/>
                </a:cxn>
                <a:cxn ang="0">
                  <a:pos x="42" y="35"/>
                </a:cxn>
                <a:cxn ang="0">
                  <a:pos x="33" y="31"/>
                </a:cxn>
                <a:cxn ang="0">
                  <a:pos x="23" y="26"/>
                </a:cxn>
                <a:cxn ang="0">
                  <a:pos x="14" y="24"/>
                </a:cxn>
                <a:cxn ang="0">
                  <a:pos x="7" y="21"/>
                </a:cxn>
                <a:cxn ang="0">
                  <a:pos x="5" y="19"/>
                </a:cxn>
                <a:cxn ang="0">
                  <a:pos x="2" y="16"/>
                </a:cxn>
                <a:cxn ang="0">
                  <a:pos x="2" y="14"/>
                </a:cxn>
                <a:cxn ang="0">
                  <a:pos x="2" y="14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5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4" y="5"/>
                </a:cxn>
                <a:cxn ang="0">
                  <a:pos x="19" y="7"/>
                </a:cxn>
                <a:cxn ang="0">
                  <a:pos x="23" y="9"/>
                </a:cxn>
                <a:cxn ang="0">
                  <a:pos x="28" y="12"/>
                </a:cxn>
                <a:cxn ang="0">
                  <a:pos x="33" y="14"/>
                </a:cxn>
                <a:cxn ang="0">
                  <a:pos x="38" y="16"/>
                </a:cxn>
                <a:cxn ang="0">
                  <a:pos x="45" y="19"/>
                </a:cxn>
                <a:cxn ang="0">
                  <a:pos x="49" y="21"/>
                </a:cxn>
                <a:cxn ang="0">
                  <a:pos x="56" y="21"/>
                </a:cxn>
                <a:cxn ang="0">
                  <a:pos x="61" y="24"/>
                </a:cxn>
                <a:cxn ang="0">
                  <a:pos x="68" y="24"/>
                </a:cxn>
                <a:cxn ang="0">
                  <a:pos x="75" y="26"/>
                </a:cxn>
                <a:cxn ang="0">
                  <a:pos x="80" y="26"/>
                </a:cxn>
              </a:cxnLst>
              <a:rect l="0" t="0" r="r" b="b"/>
              <a:pathLst>
                <a:path w="82" h="40">
                  <a:moveTo>
                    <a:pt x="80" y="26"/>
                  </a:moveTo>
                  <a:lnTo>
                    <a:pt x="80" y="26"/>
                  </a:lnTo>
                  <a:lnTo>
                    <a:pt x="80" y="26"/>
                  </a:lnTo>
                  <a:lnTo>
                    <a:pt x="82" y="26"/>
                  </a:lnTo>
                  <a:lnTo>
                    <a:pt x="82" y="26"/>
                  </a:lnTo>
                  <a:lnTo>
                    <a:pt x="82" y="26"/>
                  </a:lnTo>
                  <a:lnTo>
                    <a:pt x="82" y="26"/>
                  </a:lnTo>
                  <a:lnTo>
                    <a:pt x="82" y="28"/>
                  </a:lnTo>
                  <a:lnTo>
                    <a:pt x="82" y="28"/>
                  </a:lnTo>
                  <a:lnTo>
                    <a:pt x="82" y="26"/>
                  </a:lnTo>
                  <a:lnTo>
                    <a:pt x="82" y="28"/>
                  </a:lnTo>
                  <a:lnTo>
                    <a:pt x="82" y="28"/>
                  </a:lnTo>
                  <a:lnTo>
                    <a:pt x="82" y="31"/>
                  </a:lnTo>
                  <a:lnTo>
                    <a:pt x="82" y="33"/>
                  </a:lnTo>
                  <a:lnTo>
                    <a:pt x="80" y="33"/>
                  </a:lnTo>
                  <a:lnTo>
                    <a:pt x="80" y="35"/>
                  </a:lnTo>
                  <a:lnTo>
                    <a:pt x="77" y="38"/>
                  </a:lnTo>
                  <a:lnTo>
                    <a:pt x="77" y="38"/>
                  </a:lnTo>
                  <a:lnTo>
                    <a:pt x="68" y="40"/>
                  </a:lnTo>
                  <a:lnTo>
                    <a:pt x="59" y="40"/>
                  </a:lnTo>
                  <a:lnTo>
                    <a:pt x="49" y="38"/>
                  </a:lnTo>
                  <a:lnTo>
                    <a:pt x="42" y="35"/>
                  </a:lnTo>
                  <a:lnTo>
                    <a:pt x="33" y="31"/>
                  </a:lnTo>
                  <a:lnTo>
                    <a:pt x="23" y="26"/>
                  </a:lnTo>
                  <a:lnTo>
                    <a:pt x="14" y="24"/>
                  </a:lnTo>
                  <a:lnTo>
                    <a:pt x="7" y="21"/>
                  </a:lnTo>
                  <a:lnTo>
                    <a:pt x="5" y="19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2"/>
                  </a:lnTo>
                  <a:lnTo>
                    <a:pt x="14" y="5"/>
                  </a:lnTo>
                  <a:lnTo>
                    <a:pt x="19" y="7"/>
                  </a:lnTo>
                  <a:lnTo>
                    <a:pt x="23" y="9"/>
                  </a:lnTo>
                  <a:lnTo>
                    <a:pt x="28" y="12"/>
                  </a:lnTo>
                  <a:lnTo>
                    <a:pt x="33" y="14"/>
                  </a:lnTo>
                  <a:lnTo>
                    <a:pt x="38" y="16"/>
                  </a:lnTo>
                  <a:lnTo>
                    <a:pt x="45" y="19"/>
                  </a:lnTo>
                  <a:lnTo>
                    <a:pt x="49" y="21"/>
                  </a:lnTo>
                  <a:lnTo>
                    <a:pt x="56" y="21"/>
                  </a:lnTo>
                  <a:lnTo>
                    <a:pt x="61" y="24"/>
                  </a:lnTo>
                  <a:lnTo>
                    <a:pt x="68" y="24"/>
                  </a:lnTo>
                  <a:lnTo>
                    <a:pt x="75" y="26"/>
                  </a:lnTo>
                  <a:lnTo>
                    <a:pt x="8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256" name="Freeform 152"/>
            <p:cNvSpPr>
              <a:spLocks/>
            </p:cNvSpPr>
            <p:nvPr/>
          </p:nvSpPr>
          <p:spPr bwMode="auto">
            <a:xfrm>
              <a:off x="3366" y="2225"/>
              <a:ext cx="72" cy="96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16" y="12"/>
                </a:cxn>
                <a:cxn ang="0">
                  <a:pos x="21" y="19"/>
                </a:cxn>
                <a:cxn ang="0">
                  <a:pos x="16" y="16"/>
                </a:cxn>
                <a:cxn ang="0">
                  <a:pos x="7" y="12"/>
                </a:cxn>
                <a:cxn ang="0">
                  <a:pos x="7" y="19"/>
                </a:cxn>
                <a:cxn ang="0">
                  <a:pos x="16" y="26"/>
                </a:cxn>
                <a:cxn ang="0">
                  <a:pos x="23" y="33"/>
                </a:cxn>
                <a:cxn ang="0">
                  <a:pos x="30" y="35"/>
                </a:cxn>
                <a:cxn ang="0">
                  <a:pos x="28" y="30"/>
                </a:cxn>
                <a:cxn ang="0">
                  <a:pos x="28" y="26"/>
                </a:cxn>
                <a:cxn ang="0">
                  <a:pos x="33" y="30"/>
                </a:cxn>
                <a:cxn ang="0">
                  <a:pos x="40" y="37"/>
                </a:cxn>
                <a:cxn ang="0">
                  <a:pos x="42" y="42"/>
                </a:cxn>
                <a:cxn ang="0">
                  <a:pos x="40" y="42"/>
                </a:cxn>
                <a:cxn ang="0">
                  <a:pos x="37" y="44"/>
                </a:cxn>
                <a:cxn ang="0">
                  <a:pos x="37" y="49"/>
                </a:cxn>
                <a:cxn ang="0">
                  <a:pos x="44" y="49"/>
                </a:cxn>
                <a:cxn ang="0">
                  <a:pos x="51" y="49"/>
                </a:cxn>
                <a:cxn ang="0">
                  <a:pos x="72" y="72"/>
                </a:cxn>
                <a:cxn ang="0">
                  <a:pos x="70" y="75"/>
                </a:cxn>
                <a:cxn ang="0">
                  <a:pos x="68" y="75"/>
                </a:cxn>
                <a:cxn ang="0">
                  <a:pos x="70" y="82"/>
                </a:cxn>
                <a:cxn ang="0">
                  <a:pos x="68" y="89"/>
                </a:cxn>
                <a:cxn ang="0">
                  <a:pos x="61" y="96"/>
                </a:cxn>
                <a:cxn ang="0">
                  <a:pos x="49" y="89"/>
                </a:cxn>
                <a:cxn ang="0">
                  <a:pos x="40" y="75"/>
                </a:cxn>
                <a:cxn ang="0">
                  <a:pos x="37" y="68"/>
                </a:cxn>
                <a:cxn ang="0">
                  <a:pos x="40" y="65"/>
                </a:cxn>
                <a:cxn ang="0">
                  <a:pos x="40" y="63"/>
                </a:cxn>
                <a:cxn ang="0">
                  <a:pos x="37" y="63"/>
                </a:cxn>
                <a:cxn ang="0">
                  <a:pos x="35" y="61"/>
                </a:cxn>
                <a:cxn ang="0">
                  <a:pos x="33" y="61"/>
                </a:cxn>
                <a:cxn ang="0">
                  <a:pos x="35" y="56"/>
                </a:cxn>
                <a:cxn ang="0">
                  <a:pos x="35" y="51"/>
                </a:cxn>
                <a:cxn ang="0">
                  <a:pos x="35" y="49"/>
                </a:cxn>
                <a:cxn ang="0">
                  <a:pos x="33" y="49"/>
                </a:cxn>
                <a:cxn ang="0">
                  <a:pos x="28" y="49"/>
                </a:cxn>
                <a:cxn ang="0">
                  <a:pos x="28" y="51"/>
                </a:cxn>
                <a:cxn ang="0">
                  <a:pos x="26" y="56"/>
                </a:cxn>
                <a:cxn ang="0">
                  <a:pos x="23" y="54"/>
                </a:cxn>
                <a:cxn ang="0">
                  <a:pos x="14" y="42"/>
                </a:cxn>
                <a:cxn ang="0">
                  <a:pos x="2" y="28"/>
                </a:cxn>
                <a:cxn ang="0">
                  <a:pos x="2" y="19"/>
                </a:cxn>
                <a:cxn ang="0">
                  <a:pos x="4" y="9"/>
                </a:cxn>
                <a:cxn ang="0">
                  <a:pos x="4" y="0"/>
                </a:cxn>
              </a:cxnLst>
              <a:rect l="0" t="0" r="r" b="b"/>
              <a:pathLst>
                <a:path w="72" h="96">
                  <a:moveTo>
                    <a:pt x="7" y="2"/>
                  </a:moveTo>
                  <a:lnTo>
                    <a:pt x="9" y="4"/>
                  </a:lnTo>
                  <a:lnTo>
                    <a:pt x="12" y="7"/>
                  </a:lnTo>
                  <a:lnTo>
                    <a:pt x="14" y="7"/>
                  </a:lnTo>
                  <a:lnTo>
                    <a:pt x="16" y="9"/>
                  </a:lnTo>
                  <a:lnTo>
                    <a:pt x="16" y="12"/>
                  </a:lnTo>
                  <a:lnTo>
                    <a:pt x="19" y="14"/>
                  </a:lnTo>
                  <a:lnTo>
                    <a:pt x="21" y="16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19" y="19"/>
                  </a:lnTo>
                  <a:lnTo>
                    <a:pt x="16" y="16"/>
                  </a:lnTo>
                  <a:lnTo>
                    <a:pt x="12" y="14"/>
                  </a:lnTo>
                  <a:lnTo>
                    <a:pt x="9" y="14"/>
                  </a:lnTo>
                  <a:lnTo>
                    <a:pt x="7" y="12"/>
                  </a:lnTo>
                  <a:lnTo>
                    <a:pt x="4" y="14"/>
                  </a:lnTo>
                  <a:lnTo>
                    <a:pt x="2" y="19"/>
                  </a:lnTo>
                  <a:lnTo>
                    <a:pt x="7" y="19"/>
                  </a:lnTo>
                  <a:lnTo>
                    <a:pt x="9" y="21"/>
                  </a:lnTo>
                  <a:lnTo>
                    <a:pt x="14" y="23"/>
                  </a:lnTo>
                  <a:lnTo>
                    <a:pt x="16" y="26"/>
                  </a:lnTo>
                  <a:lnTo>
                    <a:pt x="19" y="28"/>
                  </a:lnTo>
                  <a:lnTo>
                    <a:pt x="21" y="30"/>
                  </a:lnTo>
                  <a:lnTo>
                    <a:pt x="23" y="33"/>
                  </a:lnTo>
                  <a:lnTo>
                    <a:pt x="26" y="37"/>
                  </a:lnTo>
                  <a:lnTo>
                    <a:pt x="28" y="35"/>
                  </a:lnTo>
                  <a:lnTo>
                    <a:pt x="30" y="35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28" y="30"/>
                  </a:lnTo>
                  <a:lnTo>
                    <a:pt x="28" y="28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8"/>
                  </a:lnTo>
                  <a:lnTo>
                    <a:pt x="30" y="28"/>
                  </a:lnTo>
                  <a:lnTo>
                    <a:pt x="33" y="30"/>
                  </a:lnTo>
                  <a:lnTo>
                    <a:pt x="35" y="33"/>
                  </a:lnTo>
                  <a:lnTo>
                    <a:pt x="37" y="35"/>
                  </a:lnTo>
                  <a:lnTo>
                    <a:pt x="40" y="37"/>
                  </a:lnTo>
                  <a:lnTo>
                    <a:pt x="42" y="40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0" y="42"/>
                  </a:lnTo>
                  <a:lnTo>
                    <a:pt x="40" y="42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5" y="47"/>
                  </a:lnTo>
                  <a:lnTo>
                    <a:pt x="37" y="49"/>
                  </a:lnTo>
                  <a:lnTo>
                    <a:pt x="37" y="49"/>
                  </a:lnTo>
                  <a:lnTo>
                    <a:pt x="40" y="51"/>
                  </a:lnTo>
                  <a:lnTo>
                    <a:pt x="42" y="51"/>
                  </a:lnTo>
                  <a:lnTo>
                    <a:pt x="44" y="49"/>
                  </a:lnTo>
                  <a:lnTo>
                    <a:pt x="47" y="49"/>
                  </a:lnTo>
                  <a:lnTo>
                    <a:pt x="49" y="49"/>
                  </a:lnTo>
                  <a:lnTo>
                    <a:pt x="51" y="49"/>
                  </a:lnTo>
                  <a:lnTo>
                    <a:pt x="72" y="72"/>
                  </a:lnTo>
                  <a:lnTo>
                    <a:pt x="72" y="72"/>
                  </a:lnTo>
                  <a:lnTo>
                    <a:pt x="72" y="72"/>
                  </a:lnTo>
                  <a:lnTo>
                    <a:pt x="70" y="72"/>
                  </a:lnTo>
                  <a:lnTo>
                    <a:pt x="70" y="75"/>
                  </a:lnTo>
                  <a:lnTo>
                    <a:pt x="70" y="75"/>
                  </a:lnTo>
                  <a:lnTo>
                    <a:pt x="70" y="75"/>
                  </a:lnTo>
                  <a:lnTo>
                    <a:pt x="70" y="75"/>
                  </a:lnTo>
                  <a:lnTo>
                    <a:pt x="68" y="75"/>
                  </a:lnTo>
                  <a:lnTo>
                    <a:pt x="70" y="77"/>
                  </a:lnTo>
                  <a:lnTo>
                    <a:pt x="70" y="79"/>
                  </a:lnTo>
                  <a:lnTo>
                    <a:pt x="70" y="82"/>
                  </a:lnTo>
                  <a:lnTo>
                    <a:pt x="70" y="84"/>
                  </a:lnTo>
                  <a:lnTo>
                    <a:pt x="68" y="87"/>
                  </a:lnTo>
                  <a:lnTo>
                    <a:pt x="68" y="89"/>
                  </a:lnTo>
                  <a:lnTo>
                    <a:pt x="65" y="91"/>
                  </a:lnTo>
                  <a:lnTo>
                    <a:pt x="65" y="94"/>
                  </a:lnTo>
                  <a:lnTo>
                    <a:pt x="61" y="96"/>
                  </a:lnTo>
                  <a:lnTo>
                    <a:pt x="56" y="96"/>
                  </a:lnTo>
                  <a:lnTo>
                    <a:pt x="51" y="94"/>
                  </a:lnTo>
                  <a:lnTo>
                    <a:pt x="49" y="89"/>
                  </a:lnTo>
                  <a:lnTo>
                    <a:pt x="44" y="84"/>
                  </a:lnTo>
                  <a:lnTo>
                    <a:pt x="42" y="79"/>
                  </a:lnTo>
                  <a:lnTo>
                    <a:pt x="40" y="75"/>
                  </a:lnTo>
                  <a:lnTo>
                    <a:pt x="35" y="70"/>
                  </a:lnTo>
                  <a:lnTo>
                    <a:pt x="37" y="70"/>
                  </a:lnTo>
                  <a:lnTo>
                    <a:pt x="37" y="68"/>
                  </a:lnTo>
                  <a:lnTo>
                    <a:pt x="37" y="68"/>
                  </a:lnTo>
                  <a:lnTo>
                    <a:pt x="40" y="68"/>
                  </a:lnTo>
                  <a:lnTo>
                    <a:pt x="40" y="65"/>
                  </a:lnTo>
                  <a:lnTo>
                    <a:pt x="40" y="65"/>
                  </a:lnTo>
                  <a:lnTo>
                    <a:pt x="40" y="63"/>
                  </a:lnTo>
                  <a:lnTo>
                    <a:pt x="40" y="63"/>
                  </a:lnTo>
                  <a:lnTo>
                    <a:pt x="40" y="63"/>
                  </a:lnTo>
                  <a:lnTo>
                    <a:pt x="37" y="63"/>
                  </a:lnTo>
                  <a:lnTo>
                    <a:pt x="37" y="63"/>
                  </a:lnTo>
                  <a:lnTo>
                    <a:pt x="37" y="61"/>
                  </a:lnTo>
                  <a:lnTo>
                    <a:pt x="35" y="61"/>
                  </a:lnTo>
                  <a:lnTo>
                    <a:pt x="35" y="61"/>
                  </a:lnTo>
                  <a:lnTo>
                    <a:pt x="33" y="61"/>
                  </a:lnTo>
                  <a:lnTo>
                    <a:pt x="33" y="61"/>
                  </a:lnTo>
                  <a:lnTo>
                    <a:pt x="33" y="61"/>
                  </a:lnTo>
                  <a:lnTo>
                    <a:pt x="35" y="58"/>
                  </a:lnTo>
                  <a:lnTo>
                    <a:pt x="35" y="58"/>
                  </a:lnTo>
                  <a:lnTo>
                    <a:pt x="35" y="56"/>
                  </a:lnTo>
                  <a:lnTo>
                    <a:pt x="35" y="54"/>
                  </a:lnTo>
                  <a:lnTo>
                    <a:pt x="35" y="54"/>
                  </a:lnTo>
                  <a:lnTo>
                    <a:pt x="35" y="51"/>
                  </a:lnTo>
                  <a:lnTo>
                    <a:pt x="35" y="51"/>
                  </a:lnTo>
                  <a:lnTo>
                    <a:pt x="35" y="49"/>
                  </a:lnTo>
                  <a:lnTo>
                    <a:pt x="35" y="49"/>
                  </a:lnTo>
                  <a:lnTo>
                    <a:pt x="33" y="49"/>
                  </a:lnTo>
                  <a:lnTo>
                    <a:pt x="33" y="49"/>
                  </a:lnTo>
                  <a:lnTo>
                    <a:pt x="33" y="49"/>
                  </a:lnTo>
                  <a:lnTo>
                    <a:pt x="30" y="49"/>
                  </a:lnTo>
                  <a:lnTo>
                    <a:pt x="30" y="49"/>
                  </a:lnTo>
                  <a:lnTo>
                    <a:pt x="28" y="49"/>
                  </a:lnTo>
                  <a:lnTo>
                    <a:pt x="28" y="49"/>
                  </a:lnTo>
                  <a:lnTo>
                    <a:pt x="28" y="51"/>
                  </a:lnTo>
                  <a:lnTo>
                    <a:pt x="28" y="51"/>
                  </a:lnTo>
                  <a:lnTo>
                    <a:pt x="26" y="54"/>
                  </a:lnTo>
                  <a:lnTo>
                    <a:pt x="26" y="56"/>
                  </a:lnTo>
                  <a:lnTo>
                    <a:pt x="26" y="56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23" y="54"/>
                  </a:lnTo>
                  <a:lnTo>
                    <a:pt x="21" y="51"/>
                  </a:lnTo>
                  <a:lnTo>
                    <a:pt x="16" y="47"/>
                  </a:lnTo>
                  <a:lnTo>
                    <a:pt x="14" y="42"/>
                  </a:lnTo>
                  <a:lnTo>
                    <a:pt x="9" y="37"/>
                  </a:lnTo>
                  <a:lnTo>
                    <a:pt x="7" y="33"/>
                  </a:lnTo>
                  <a:lnTo>
                    <a:pt x="2" y="28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2" y="19"/>
                  </a:lnTo>
                  <a:lnTo>
                    <a:pt x="2" y="16"/>
                  </a:lnTo>
                  <a:lnTo>
                    <a:pt x="2" y="12"/>
                  </a:lnTo>
                  <a:lnTo>
                    <a:pt x="4" y="9"/>
                  </a:lnTo>
                  <a:lnTo>
                    <a:pt x="4" y="7"/>
                  </a:lnTo>
                  <a:lnTo>
                    <a:pt x="4" y="2"/>
                  </a:lnTo>
                  <a:lnTo>
                    <a:pt x="4" y="0"/>
                  </a:lnTo>
                  <a:lnTo>
                    <a:pt x="7" y="4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CA533A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257" name="Freeform 153"/>
            <p:cNvSpPr>
              <a:spLocks/>
            </p:cNvSpPr>
            <p:nvPr/>
          </p:nvSpPr>
          <p:spPr bwMode="auto">
            <a:xfrm>
              <a:off x="3366" y="2225"/>
              <a:ext cx="72" cy="96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16" y="12"/>
                </a:cxn>
                <a:cxn ang="0">
                  <a:pos x="21" y="19"/>
                </a:cxn>
                <a:cxn ang="0">
                  <a:pos x="16" y="16"/>
                </a:cxn>
                <a:cxn ang="0">
                  <a:pos x="7" y="12"/>
                </a:cxn>
                <a:cxn ang="0">
                  <a:pos x="7" y="19"/>
                </a:cxn>
                <a:cxn ang="0">
                  <a:pos x="16" y="26"/>
                </a:cxn>
                <a:cxn ang="0">
                  <a:pos x="23" y="33"/>
                </a:cxn>
                <a:cxn ang="0">
                  <a:pos x="30" y="35"/>
                </a:cxn>
                <a:cxn ang="0">
                  <a:pos x="28" y="30"/>
                </a:cxn>
                <a:cxn ang="0">
                  <a:pos x="28" y="26"/>
                </a:cxn>
                <a:cxn ang="0">
                  <a:pos x="33" y="30"/>
                </a:cxn>
                <a:cxn ang="0">
                  <a:pos x="40" y="37"/>
                </a:cxn>
                <a:cxn ang="0">
                  <a:pos x="42" y="42"/>
                </a:cxn>
                <a:cxn ang="0">
                  <a:pos x="40" y="42"/>
                </a:cxn>
                <a:cxn ang="0">
                  <a:pos x="37" y="44"/>
                </a:cxn>
                <a:cxn ang="0">
                  <a:pos x="37" y="49"/>
                </a:cxn>
                <a:cxn ang="0">
                  <a:pos x="44" y="49"/>
                </a:cxn>
                <a:cxn ang="0">
                  <a:pos x="51" y="49"/>
                </a:cxn>
                <a:cxn ang="0">
                  <a:pos x="72" y="72"/>
                </a:cxn>
                <a:cxn ang="0">
                  <a:pos x="70" y="72"/>
                </a:cxn>
                <a:cxn ang="0">
                  <a:pos x="70" y="75"/>
                </a:cxn>
                <a:cxn ang="0">
                  <a:pos x="70" y="77"/>
                </a:cxn>
                <a:cxn ang="0">
                  <a:pos x="70" y="84"/>
                </a:cxn>
                <a:cxn ang="0">
                  <a:pos x="65" y="91"/>
                </a:cxn>
                <a:cxn ang="0">
                  <a:pos x="56" y="96"/>
                </a:cxn>
                <a:cxn ang="0">
                  <a:pos x="44" y="84"/>
                </a:cxn>
                <a:cxn ang="0">
                  <a:pos x="35" y="70"/>
                </a:cxn>
                <a:cxn ang="0">
                  <a:pos x="37" y="68"/>
                </a:cxn>
                <a:cxn ang="0">
                  <a:pos x="40" y="65"/>
                </a:cxn>
                <a:cxn ang="0">
                  <a:pos x="40" y="63"/>
                </a:cxn>
                <a:cxn ang="0">
                  <a:pos x="37" y="61"/>
                </a:cxn>
                <a:cxn ang="0">
                  <a:pos x="33" y="61"/>
                </a:cxn>
                <a:cxn ang="0">
                  <a:pos x="35" y="58"/>
                </a:cxn>
                <a:cxn ang="0">
                  <a:pos x="35" y="54"/>
                </a:cxn>
                <a:cxn ang="0">
                  <a:pos x="35" y="51"/>
                </a:cxn>
                <a:cxn ang="0">
                  <a:pos x="33" y="49"/>
                </a:cxn>
                <a:cxn ang="0">
                  <a:pos x="30" y="49"/>
                </a:cxn>
                <a:cxn ang="0">
                  <a:pos x="28" y="49"/>
                </a:cxn>
                <a:cxn ang="0">
                  <a:pos x="26" y="54"/>
                </a:cxn>
                <a:cxn ang="0">
                  <a:pos x="26" y="58"/>
                </a:cxn>
                <a:cxn ang="0">
                  <a:pos x="21" y="51"/>
                </a:cxn>
                <a:cxn ang="0">
                  <a:pos x="9" y="37"/>
                </a:cxn>
                <a:cxn ang="0">
                  <a:pos x="0" y="23"/>
                </a:cxn>
                <a:cxn ang="0">
                  <a:pos x="2" y="16"/>
                </a:cxn>
                <a:cxn ang="0">
                  <a:pos x="4" y="7"/>
                </a:cxn>
                <a:cxn ang="0">
                  <a:pos x="4" y="0"/>
                </a:cxn>
                <a:cxn ang="0">
                  <a:pos x="7" y="2"/>
                </a:cxn>
              </a:cxnLst>
              <a:rect l="0" t="0" r="r" b="b"/>
              <a:pathLst>
                <a:path w="72" h="96">
                  <a:moveTo>
                    <a:pt x="7" y="2"/>
                  </a:moveTo>
                  <a:lnTo>
                    <a:pt x="9" y="4"/>
                  </a:lnTo>
                  <a:lnTo>
                    <a:pt x="12" y="7"/>
                  </a:lnTo>
                  <a:lnTo>
                    <a:pt x="14" y="7"/>
                  </a:lnTo>
                  <a:lnTo>
                    <a:pt x="16" y="9"/>
                  </a:lnTo>
                  <a:lnTo>
                    <a:pt x="16" y="12"/>
                  </a:lnTo>
                  <a:lnTo>
                    <a:pt x="19" y="14"/>
                  </a:lnTo>
                  <a:lnTo>
                    <a:pt x="21" y="16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19" y="19"/>
                  </a:lnTo>
                  <a:lnTo>
                    <a:pt x="16" y="16"/>
                  </a:lnTo>
                  <a:lnTo>
                    <a:pt x="12" y="14"/>
                  </a:lnTo>
                  <a:lnTo>
                    <a:pt x="9" y="14"/>
                  </a:lnTo>
                  <a:lnTo>
                    <a:pt x="7" y="12"/>
                  </a:lnTo>
                  <a:lnTo>
                    <a:pt x="4" y="14"/>
                  </a:lnTo>
                  <a:lnTo>
                    <a:pt x="2" y="19"/>
                  </a:lnTo>
                  <a:lnTo>
                    <a:pt x="7" y="19"/>
                  </a:lnTo>
                  <a:lnTo>
                    <a:pt x="9" y="21"/>
                  </a:lnTo>
                  <a:lnTo>
                    <a:pt x="14" y="23"/>
                  </a:lnTo>
                  <a:lnTo>
                    <a:pt x="16" y="26"/>
                  </a:lnTo>
                  <a:lnTo>
                    <a:pt x="19" y="28"/>
                  </a:lnTo>
                  <a:lnTo>
                    <a:pt x="21" y="30"/>
                  </a:lnTo>
                  <a:lnTo>
                    <a:pt x="23" y="33"/>
                  </a:lnTo>
                  <a:lnTo>
                    <a:pt x="26" y="37"/>
                  </a:lnTo>
                  <a:lnTo>
                    <a:pt x="28" y="35"/>
                  </a:lnTo>
                  <a:lnTo>
                    <a:pt x="30" y="35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28" y="30"/>
                  </a:lnTo>
                  <a:lnTo>
                    <a:pt x="28" y="28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8"/>
                  </a:lnTo>
                  <a:lnTo>
                    <a:pt x="30" y="28"/>
                  </a:lnTo>
                  <a:lnTo>
                    <a:pt x="33" y="30"/>
                  </a:lnTo>
                  <a:lnTo>
                    <a:pt x="35" y="33"/>
                  </a:lnTo>
                  <a:lnTo>
                    <a:pt x="37" y="35"/>
                  </a:lnTo>
                  <a:lnTo>
                    <a:pt x="40" y="37"/>
                  </a:lnTo>
                  <a:lnTo>
                    <a:pt x="42" y="40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0" y="42"/>
                  </a:lnTo>
                  <a:lnTo>
                    <a:pt x="40" y="42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5" y="47"/>
                  </a:lnTo>
                  <a:lnTo>
                    <a:pt x="37" y="49"/>
                  </a:lnTo>
                  <a:lnTo>
                    <a:pt x="37" y="49"/>
                  </a:lnTo>
                  <a:lnTo>
                    <a:pt x="40" y="51"/>
                  </a:lnTo>
                  <a:lnTo>
                    <a:pt x="42" y="51"/>
                  </a:lnTo>
                  <a:lnTo>
                    <a:pt x="44" y="49"/>
                  </a:lnTo>
                  <a:lnTo>
                    <a:pt x="47" y="49"/>
                  </a:lnTo>
                  <a:lnTo>
                    <a:pt x="49" y="49"/>
                  </a:lnTo>
                  <a:lnTo>
                    <a:pt x="51" y="49"/>
                  </a:lnTo>
                  <a:lnTo>
                    <a:pt x="51" y="49"/>
                  </a:lnTo>
                  <a:lnTo>
                    <a:pt x="72" y="72"/>
                  </a:lnTo>
                  <a:lnTo>
                    <a:pt x="72" y="72"/>
                  </a:lnTo>
                  <a:lnTo>
                    <a:pt x="72" y="72"/>
                  </a:lnTo>
                  <a:lnTo>
                    <a:pt x="72" y="72"/>
                  </a:lnTo>
                  <a:lnTo>
                    <a:pt x="70" y="72"/>
                  </a:lnTo>
                  <a:lnTo>
                    <a:pt x="70" y="75"/>
                  </a:lnTo>
                  <a:lnTo>
                    <a:pt x="70" y="75"/>
                  </a:lnTo>
                  <a:lnTo>
                    <a:pt x="70" y="75"/>
                  </a:lnTo>
                  <a:lnTo>
                    <a:pt x="70" y="75"/>
                  </a:lnTo>
                  <a:lnTo>
                    <a:pt x="68" y="75"/>
                  </a:lnTo>
                  <a:lnTo>
                    <a:pt x="70" y="77"/>
                  </a:lnTo>
                  <a:lnTo>
                    <a:pt x="70" y="79"/>
                  </a:lnTo>
                  <a:lnTo>
                    <a:pt x="70" y="82"/>
                  </a:lnTo>
                  <a:lnTo>
                    <a:pt x="70" y="84"/>
                  </a:lnTo>
                  <a:lnTo>
                    <a:pt x="68" y="87"/>
                  </a:lnTo>
                  <a:lnTo>
                    <a:pt x="68" y="89"/>
                  </a:lnTo>
                  <a:lnTo>
                    <a:pt x="65" y="91"/>
                  </a:lnTo>
                  <a:lnTo>
                    <a:pt x="65" y="94"/>
                  </a:lnTo>
                  <a:lnTo>
                    <a:pt x="61" y="96"/>
                  </a:lnTo>
                  <a:lnTo>
                    <a:pt x="56" y="96"/>
                  </a:lnTo>
                  <a:lnTo>
                    <a:pt x="51" y="94"/>
                  </a:lnTo>
                  <a:lnTo>
                    <a:pt x="49" y="89"/>
                  </a:lnTo>
                  <a:lnTo>
                    <a:pt x="44" y="84"/>
                  </a:lnTo>
                  <a:lnTo>
                    <a:pt x="42" y="79"/>
                  </a:lnTo>
                  <a:lnTo>
                    <a:pt x="40" y="75"/>
                  </a:lnTo>
                  <a:lnTo>
                    <a:pt x="35" y="70"/>
                  </a:lnTo>
                  <a:lnTo>
                    <a:pt x="37" y="70"/>
                  </a:lnTo>
                  <a:lnTo>
                    <a:pt x="37" y="68"/>
                  </a:lnTo>
                  <a:lnTo>
                    <a:pt x="37" y="68"/>
                  </a:lnTo>
                  <a:lnTo>
                    <a:pt x="40" y="68"/>
                  </a:lnTo>
                  <a:lnTo>
                    <a:pt x="40" y="65"/>
                  </a:lnTo>
                  <a:lnTo>
                    <a:pt x="40" y="65"/>
                  </a:lnTo>
                  <a:lnTo>
                    <a:pt x="40" y="63"/>
                  </a:lnTo>
                  <a:lnTo>
                    <a:pt x="40" y="63"/>
                  </a:lnTo>
                  <a:lnTo>
                    <a:pt x="40" y="63"/>
                  </a:lnTo>
                  <a:lnTo>
                    <a:pt x="37" y="63"/>
                  </a:lnTo>
                  <a:lnTo>
                    <a:pt x="37" y="63"/>
                  </a:lnTo>
                  <a:lnTo>
                    <a:pt x="37" y="61"/>
                  </a:lnTo>
                  <a:lnTo>
                    <a:pt x="35" y="61"/>
                  </a:lnTo>
                  <a:lnTo>
                    <a:pt x="35" y="61"/>
                  </a:lnTo>
                  <a:lnTo>
                    <a:pt x="33" y="61"/>
                  </a:lnTo>
                  <a:lnTo>
                    <a:pt x="33" y="61"/>
                  </a:lnTo>
                  <a:lnTo>
                    <a:pt x="33" y="61"/>
                  </a:lnTo>
                  <a:lnTo>
                    <a:pt x="35" y="58"/>
                  </a:lnTo>
                  <a:lnTo>
                    <a:pt x="35" y="58"/>
                  </a:lnTo>
                  <a:lnTo>
                    <a:pt x="35" y="56"/>
                  </a:lnTo>
                  <a:lnTo>
                    <a:pt x="35" y="54"/>
                  </a:lnTo>
                  <a:lnTo>
                    <a:pt x="35" y="54"/>
                  </a:lnTo>
                  <a:lnTo>
                    <a:pt x="35" y="51"/>
                  </a:lnTo>
                  <a:lnTo>
                    <a:pt x="35" y="51"/>
                  </a:lnTo>
                  <a:lnTo>
                    <a:pt x="35" y="49"/>
                  </a:lnTo>
                  <a:lnTo>
                    <a:pt x="35" y="49"/>
                  </a:lnTo>
                  <a:lnTo>
                    <a:pt x="33" y="49"/>
                  </a:lnTo>
                  <a:lnTo>
                    <a:pt x="33" y="49"/>
                  </a:lnTo>
                  <a:lnTo>
                    <a:pt x="33" y="49"/>
                  </a:lnTo>
                  <a:lnTo>
                    <a:pt x="30" y="49"/>
                  </a:lnTo>
                  <a:lnTo>
                    <a:pt x="30" y="49"/>
                  </a:lnTo>
                  <a:lnTo>
                    <a:pt x="28" y="49"/>
                  </a:lnTo>
                  <a:lnTo>
                    <a:pt x="28" y="49"/>
                  </a:lnTo>
                  <a:lnTo>
                    <a:pt x="28" y="51"/>
                  </a:lnTo>
                  <a:lnTo>
                    <a:pt x="28" y="51"/>
                  </a:lnTo>
                  <a:lnTo>
                    <a:pt x="26" y="54"/>
                  </a:lnTo>
                  <a:lnTo>
                    <a:pt x="26" y="56"/>
                  </a:lnTo>
                  <a:lnTo>
                    <a:pt x="26" y="56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23" y="54"/>
                  </a:lnTo>
                  <a:lnTo>
                    <a:pt x="21" y="51"/>
                  </a:lnTo>
                  <a:lnTo>
                    <a:pt x="16" y="47"/>
                  </a:lnTo>
                  <a:lnTo>
                    <a:pt x="14" y="42"/>
                  </a:lnTo>
                  <a:lnTo>
                    <a:pt x="9" y="37"/>
                  </a:lnTo>
                  <a:lnTo>
                    <a:pt x="7" y="33"/>
                  </a:lnTo>
                  <a:lnTo>
                    <a:pt x="2" y="28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2" y="19"/>
                  </a:lnTo>
                  <a:lnTo>
                    <a:pt x="2" y="16"/>
                  </a:lnTo>
                  <a:lnTo>
                    <a:pt x="2" y="12"/>
                  </a:lnTo>
                  <a:lnTo>
                    <a:pt x="4" y="9"/>
                  </a:lnTo>
                  <a:lnTo>
                    <a:pt x="4" y="7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4"/>
                  </a:lnTo>
                  <a:lnTo>
                    <a:pt x="7" y="2"/>
                  </a:lnTo>
                  <a:lnTo>
                    <a:pt x="7" y="2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258" name="Freeform 154"/>
            <p:cNvSpPr>
              <a:spLocks/>
            </p:cNvSpPr>
            <p:nvPr/>
          </p:nvSpPr>
          <p:spPr bwMode="auto">
            <a:xfrm>
              <a:off x="2944" y="2232"/>
              <a:ext cx="19" cy="51"/>
            </a:xfrm>
            <a:custGeom>
              <a:avLst/>
              <a:gdLst/>
              <a:ahLst/>
              <a:cxnLst>
                <a:cxn ang="0">
                  <a:pos x="19" y="51"/>
                </a:cxn>
                <a:cxn ang="0">
                  <a:pos x="14" y="49"/>
                </a:cxn>
                <a:cxn ang="0">
                  <a:pos x="12" y="49"/>
                </a:cxn>
                <a:cxn ang="0">
                  <a:pos x="9" y="47"/>
                </a:cxn>
                <a:cxn ang="0">
                  <a:pos x="9" y="44"/>
                </a:cxn>
                <a:cxn ang="0">
                  <a:pos x="7" y="42"/>
                </a:cxn>
                <a:cxn ang="0">
                  <a:pos x="7" y="40"/>
                </a:cxn>
                <a:cxn ang="0">
                  <a:pos x="5" y="37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2" y="37"/>
                </a:cxn>
                <a:cxn ang="0">
                  <a:pos x="2" y="37"/>
                </a:cxn>
                <a:cxn ang="0">
                  <a:pos x="2" y="37"/>
                </a:cxn>
                <a:cxn ang="0">
                  <a:pos x="5" y="35"/>
                </a:cxn>
                <a:cxn ang="0">
                  <a:pos x="5" y="35"/>
                </a:cxn>
                <a:cxn ang="0">
                  <a:pos x="5" y="35"/>
                </a:cxn>
                <a:cxn ang="0">
                  <a:pos x="7" y="33"/>
                </a:cxn>
                <a:cxn ang="0">
                  <a:pos x="5" y="21"/>
                </a:cxn>
                <a:cxn ang="0">
                  <a:pos x="7" y="19"/>
                </a:cxn>
                <a:cxn ang="0">
                  <a:pos x="7" y="19"/>
                </a:cxn>
                <a:cxn ang="0">
                  <a:pos x="7" y="16"/>
                </a:cxn>
                <a:cxn ang="0">
                  <a:pos x="7" y="14"/>
                </a:cxn>
                <a:cxn ang="0">
                  <a:pos x="7" y="12"/>
                </a:cxn>
                <a:cxn ang="0">
                  <a:pos x="7" y="9"/>
                </a:cxn>
                <a:cxn ang="0">
                  <a:pos x="7" y="7"/>
                </a:cxn>
                <a:cxn ang="0">
                  <a:pos x="7" y="5"/>
                </a:cxn>
                <a:cxn ang="0">
                  <a:pos x="12" y="0"/>
                </a:cxn>
                <a:cxn ang="0">
                  <a:pos x="12" y="5"/>
                </a:cxn>
                <a:cxn ang="0">
                  <a:pos x="14" y="12"/>
                </a:cxn>
                <a:cxn ang="0">
                  <a:pos x="14" y="19"/>
                </a:cxn>
                <a:cxn ang="0">
                  <a:pos x="16" y="26"/>
                </a:cxn>
                <a:cxn ang="0">
                  <a:pos x="16" y="30"/>
                </a:cxn>
                <a:cxn ang="0">
                  <a:pos x="19" y="37"/>
                </a:cxn>
                <a:cxn ang="0">
                  <a:pos x="19" y="44"/>
                </a:cxn>
                <a:cxn ang="0">
                  <a:pos x="19" y="51"/>
                </a:cxn>
              </a:cxnLst>
              <a:rect l="0" t="0" r="r" b="b"/>
              <a:pathLst>
                <a:path w="19" h="51">
                  <a:moveTo>
                    <a:pt x="19" y="51"/>
                  </a:moveTo>
                  <a:lnTo>
                    <a:pt x="14" y="49"/>
                  </a:lnTo>
                  <a:lnTo>
                    <a:pt x="12" y="49"/>
                  </a:lnTo>
                  <a:lnTo>
                    <a:pt x="9" y="47"/>
                  </a:lnTo>
                  <a:lnTo>
                    <a:pt x="9" y="44"/>
                  </a:lnTo>
                  <a:lnTo>
                    <a:pt x="7" y="42"/>
                  </a:lnTo>
                  <a:lnTo>
                    <a:pt x="7" y="40"/>
                  </a:lnTo>
                  <a:lnTo>
                    <a:pt x="5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7" y="33"/>
                  </a:lnTo>
                  <a:lnTo>
                    <a:pt x="5" y="21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6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7" y="9"/>
                  </a:lnTo>
                  <a:lnTo>
                    <a:pt x="7" y="7"/>
                  </a:lnTo>
                  <a:lnTo>
                    <a:pt x="7" y="5"/>
                  </a:lnTo>
                  <a:lnTo>
                    <a:pt x="12" y="0"/>
                  </a:lnTo>
                  <a:lnTo>
                    <a:pt x="12" y="5"/>
                  </a:lnTo>
                  <a:lnTo>
                    <a:pt x="14" y="12"/>
                  </a:lnTo>
                  <a:lnTo>
                    <a:pt x="14" y="19"/>
                  </a:lnTo>
                  <a:lnTo>
                    <a:pt x="16" y="26"/>
                  </a:lnTo>
                  <a:lnTo>
                    <a:pt x="16" y="30"/>
                  </a:lnTo>
                  <a:lnTo>
                    <a:pt x="19" y="37"/>
                  </a:lnTo>
                  <a:lnTo>
                    <a:pt x="19" y="44"/>
                  </a:lnTo>
                  <a:lnTo>
                    <a:pt x="19" y="51"/>
                  </a:lnTo>
                  <a:close/>
                </a:path>
              </a:pathLst>
            </a:custGeom>
            <a:solidFill>
              <a:srgbClr val="CA533A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259" name="Freeform 155"/>
            <p:cNvSpPr>
              <a:spLocks/>
            </p:cNvSpPr>
            <p:nvPr/>
          </p:nvSpPr>
          <p:spPr bwMode="auto">
            <a:xfrm>
              <a:off x="2944" y="2232"/>
              <a:ext cx="19" cy="51"/>
            </a:xfrm>
            <a:custGeom>
              <a:avLst/>
              <a:gdLst/>
              <a:ahLst/>
              <a:cxnLst>
                <a:cxn ang="0">
                  <a:pos x="19" y="51"/>
                </a:cxn>
                <a:cxn ang="0">
                  <a:pos x="14" y="49"/>
                </a:cxn>
                <a:cxn ang="0">
                  <a:pos x="12" y="49"/>
                </a:cxn>
                <a:cxn ang="0">
                  <a:pos x="9" y="47"/>
                </a:cxn>
                <a:cxn ang="0">
                  <a:pos x="9" y="44"/>
                </a:cxn>
                <a:cxn ang="0">
                  <a:pos x="7" y="42"/>
                </a:cxn>
                <a:cxn ang="0">
                  <a:pos x="7" y="40"/>
                </a:cxn>
                <a:cxn ang="0">
                  <a:pos x="5" y="37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2" y="37"/>
                </a:cxn>
                <a:cxn ang="0">
                  <a:pos x="2" y="37"/>
                </a:cxn>
                <a:cxn ang="0">
                  <a:pos x="2" y="37"/>
                </a:cxn>
                <a:cxn ang="0">
                  <a:pos x="5" y="35"/>
                </a:cxn>
                <a:cxn ang="0">
                  <a:pos x="5" y="35"/>
                </a:cxn>
                <a:cxn ang="0">
                  <a:pos x="5" y="35"/>
                </a:cxn>
                <a:cxn ang="0">
                  <a:pos x="7" y="33"/>
                </a:cxn>
                <a:cxn ang="0">
                  <a:pos x="7" y="33"/>
                </a:cxn>
                <a:cxn ang="0">
                  <a:pos x="5" y="21"/>
                </a:cxn>
                <a:cxn ang="0">
                  <a:pos x="5" y="21"/>
                </a:cxn>
                <a:cxn ang="0">
                  <a:pos x="7" y="19"/>
                </a:cxn>
                <a:cxn ang="0">
                  <a:pos x="7" y="19"/>
                </a:cxn>
                <a:cxn ang="0">
                  <a:pos x="7" y="16"/>
                </a:cxn>
                <a:cxn ang="0">
                  <a:pos x="7" y="14"/>
                </a:cxn>
                <a:cxn ang="0">
                  <a:pos x="7" y="12"/>
                </a:cxn>
                <a:cxn ang="0">
                  <a:pos x="7" y="9"/>
                </a:cxn>
                <a:cxn ang="0">
                  <a:pos x="7" y="7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5"/>
                </a:cxn>
                <a:cxn ang="0">
                  <a:pos x="14" y="12"/>
                </a:cxn>
                <a:cxn ang="0">
                  <a:pos x="14" y="19"/>
                </a:cxn>
                <a:cxn ang="0">
                  <a:pos x="16" y="26"/>
                </a:cxn>
                <a:cxn ang="0">
                  <a:pos x="16" y="30"/>
                </a:cxn>
                <a:cxn ang="0">
                  <a:pos x="19" y="37"/>
                </a:cxn>
                <a:cxn ang="0">
                  <a:pos x="19" y="44"/>
                </a:cxn>
                <a:cxn ang="0">
                  <a:pos x="19" y="51"/>
                </a:cxn>
                <a:cxn ang="0">
                  <a:pos x="19" y="51"/>
                </a:cxn>
                <a:cxn ang="0">
                  <a:pos x="19" y="51"/>
                </a:cxn>
              </a:cxnLst>
              <a:rect l="0" t="0" r="r" b="b"/>
              <a:pathLst>
                <a:path w="19" h="51">
                  <a:moveTo>
                    <a:pt x="19" y="51"/>
                  </a:moveTo>
                  <a:lnTo>
                    <a:pt x="14" y="49"/>
                  </a:lnTo>
                  <a:lnTo>
                    <a:pt x="12" y="49"/>
                  </a:lnTo>
                  <a:lnTo>
                    <a:pt x="9" y="47"/>
                  </a:lnTo>
                  <a:lnTo>
                    <a:pt x="9" y="44"/>
                  </a:lnTo>
                  <a:lnTo>
                    <a:pt x="7" y="42"/>
                  </a:lnTo>
                  <a:lnTo>
                    <a:pt x="7" y="40"/>
                  </a:lnTo>
                  <a:lnTo>
                    <a:pt x="5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6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7" y="9"/>
                  </a:lnTo>
                  <a:lnTo>
                    <a:pt x="7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5"/>
                  </a:lnTo>
                  <a:lnTo>
                    <a:pt x="14" y="12"/>
                  </a:lnTo>
                  <a:lnTo>
                    <a:pt x="14" y="19"/>
                  </a:lnTo>
                  <a:lnTo>
                    <a:pt x="16" y="26"/>
                  </a:lnTo>
                  <a:lnTo>
                    <a:pt x="16" y="30"/>
                  </a:lnTo>
                  <a:lnTo>
                    <a:pt x="19" y="37"/>
                  </a:lnTo>
                  <a:lnTo>
                    <a:pt x="19" y="44"/>
                  </a:lnTo>
                  <a:lnTo>
                    <a:pt x="19" y="51"/>
                  </a:lnTo>
                  <a:lnTo>
                    <a:pt x="19" y="51"/>
                  </a:lnTo>
                  <a:lnTo>
                    <a:pt x="19" y="51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260" name="Freeform 156"/>
            <p:cNvSpPr>
              <a:spLocks/>
            </p:cNvSpPr>
            <p:nvPr/>
          </p:nvSpPr>
          <p:spPr bwMode="auto">
            <a:xfrm>
              <a:off x="3185" y="2237"/>
              <a:ext cx="371" cy="569"/>
            </a:xfrm>
            <a:custGeom>
              <a:avLst/>
              <a:gdLst/>
              <a:ahLst/>
              <a:cxnLst>
                <a:cxn ang="0">
                  <a:pos x="134" y="14"/>
                </a:cxn>
                <a:cxn ang="0">
                  <a:pos x="139" y="14"/>
                </a:cxn>
                <a:cxn ang="0">
                  <a:pos x="171" y="128"/>
                </a:cxn>
                <a:cxn ang="0">
                  <a:pos x="197" y="178"/>
                </a:cxn>
                <a:cxn ang="0">
                  <a:pos x="190" y="288"/>
                </a:cxn>
                <a:cxn ang="0">
                  <a:pos x="218" y="239"/>
                </a:cxn>
                <a:cxn ang="0">
                  <a:pos x="216" y="135"/>
                </a:cxn>
                <a:cxn ang="0">
                  <a:pos x="223" y="208"/>
                </a:cxn>
                <a:cxn ang="0">
                  <a:pos x="242" y="185"/>
                </a:cxn>
                <a:cxn ang="0">
                  <a:pos x="244" y="236"/>
                </a:cxn>
                <a:cxn ang="0">
                  <a:pos x="260" y="232"/>
                </a:cxn>
                <a:cxn ang="0">
                  <a:pos x="225" y="295"/>
                </a:cxn>
                <a:cxn ang="0">
                  <a:pos x="157" y="368"/>
                </a:cxn>
                <a:cxn ang="0">
                  <a:pos x="230" y="375"/>
                </a:cxn>
                <a:cxn ang="0">
                  <a:pos x="263" y="328"/>
                </a:cxn>
                <a:cxn ang="0">
                  <a:pos x="291" y="292"/>
                </a:cxn>
                <a:cxn ang="0">
                  <a:pos x="296" y="281"/>
                </a:cxn>
                <a:cxn ang="0">
                  <a:pos x="289" y="328"/>
                </a:cxn>
                <a:cxn ang="0">
                  <a:pos x="303" y="330"/>
                </a:cxn>
                <a:cxn ang="0">
                  <a:pos x="260" y="353"/>
                </a:cxn>
                <a:cxn ang="0">
                  <a:pos x="279" y="375"/>
                </a:cxn>
                <a:cxn ang="0">
                  <a:pos x="350" y="372"/>
                </a:cxn>
                <a:cxn ang="0">
                  <a:pos x="361" y="370"/>
                </a:cxn>
                <a:cxn ang="0">
                  <a:pos x="371" y="375"/>
                </a:cxn>
                <a:cxn ang="0">
                  <a:pos x="345" y="398"/>
                </a:cxn>
                <a:cxn ang="0">
                  <a:pos x="310" y="403"/>
                </a:cxn>
                <a:cxn ang="0">
                  <a:pos x="321" y="433"/>
                </a:cxn>
                <a:cxn ang="0">
                  <a:pos x="279" y="405"/>
                </a:cxn>
                <a:cxn ang="0">
                  <a:pos x="218" y="419"/>
                </a:cxn>
                <a:cxn ang="0">
                  <a:pos x="239" y="435"/>
                </a:cxn>
                <a:cxn ang="0">
                  <a:pos x="298" y="480"/>
                </a:cxn>
                <a:cxn ang="0">
                  <a:pos x="223" y="438"/>
                </a:cxn>
                <a:cxn ang="0">
                  <a:pos x="202" y="433"/>
                </a:cxn>
                <a:cxn ang="0">
                  <a:pos x="268" y="510"/>
                </a:cxn>
                <a:cxn ang="0">
                  <a:pos x="314" y="520"/>
                </a:cxn>
                <a:cxn ang="0">
                  <a:pos x="328" y="527"/>
                </a:cxn>
                <a:cxn ang="0">
                  <a:pos x="298" y="536"/>
                </a:cxn>
                <a:cxn ang="0">
                  <a:pos x="343" y="564"/>
                </a:cxn>
                <a:cxn ang="0">
                  <a:pos x="296" y="546"/>
                </a:cxn>
                <a:cxn ang="0">
                  <a:pos x="239" y="527"/>
                </a:cxn>
                <a:cxn ang="0">
                  <a:pos x="207" y="459"/>
                </a:cxn>
                <a:cxn ang="0">
                  <a:pos x="132" y="431"/>
                </a:cxn>
                <a:cxn ang="0">
                  <a:pos x="73" y="459"/>
                </a:cxn>
                <a:cxn ang="0">
                  <a:pos x="73" y="377"/>
                </a:cxn>
                <a:cxn ang="0">
                  <a:pos x="85" y="407"/>
                </a:cxn>
                <a:cxn ang="0">
                  <a:pos x="129" y="311"/>
                </a:cxn>
                <a:cxn ang="0">
                  <a:pos x="61" y="213"/>
                </a:cxn>
                <a:cxn ang="0">
                  <a:pos x="31" y="215"/>
                </a:cxn>
                <a:cxn ang="0">
                  <a:pos x="66" y="187"/>
                </a:cxn>
                <a:cxn ang="0">
                  <a:pos x="35" y="138"/>
                </a:cxn>
                <a:cxn ang="0">
                  <a:pos x="33" y="110"/>
                </a:cxn>
                <a:cxn ang="0">
                  <a:pos x="5" y="65"/>
                </a:cxn>
                <a:cxn ang="0">
                  <a:pos x="73" y="166"/>
                </a:cxn>
                <a:cxn ang="0">
                  <a:pos x="136" y="297"/>
                </a:cxn>
                <a:cxn ang="0">
                  <a:pos x="148" y="316"/>
                </a:cxn>
                <a:cxn ang="0">
                  <a:pos x="167" y="264"/>
                </a:cxn>
                <a:cxn ang="0">
                  <a:pos x="143" y="164"/>
                </a:cxn>
                <a:cxn ang="0">
                  <a:pos x="150" y="150"/>
                </a:cxn>
                <a:cxn ang="0">
                  <a:pos x="139" y="75"/>
                </a:cxn>
                <a:cxn ang="0">
                  <a:pos x="96" y="4"/>
                </a:cxn>
              </a:cxnLst>
              <a:rect l="0" t="0" r="r" b="b"/>
              <a:pathLst>
                <a:path w="371" h="569">
                  <a:moveTo>
                    <a:pt x="125" y="42"/>
                  </a:moveTo>
                  <a:lnTo>
                    <a:pt x="127" y="42"/>
                  </a:lnTo>
                  <a:lnTo>
                    <a:pt x="129" y="39"/>
                  </a:lnTo>
                  <a:lnTo>
                    <a:pt x="132" y="37"/>
                  </a:lnTo>
                  <a:lnTo>
                    <a:pt x="132" y="35"/>
                  </a:lnTo>
                  <a:lnTo>
                    <a:pt x="134" y="32"/>
                  </a:lnTo>
                  <a:lnTo>
                    <a:pt x="134" y="30"/>
                  </a:lnTo>
                  <a:lnTo>
                    <a:pt x="134" y="28"/>
                  </a:lnTo>
                  <a:lnTo>
                    <a:pt x="134" y="25"/>
                  </a:lnTo>
                  <a:lnTo>
                    <a:pt x="134" y="25"/>
                  </a:lnTo>
                  <a:lnTo>
                    <a:pt x="134" y="14"/>
                  </a:lnTo>
                  <a:lnTo>
                    <a:pt x="134" y="14"/>
                  </a:lnTo>
                  <a:lnTo>
                    <a:pt x="134" y="14"/>
                  </a:lnTo>
                  <a:lnTo>
                    <a:pt x="134" y="14"/>
                  </a:lnTo>
                  <a:lnTo>
                    <a:pt x="134" y="16"/>
                  </a:lnTo>
                  <a:lnTo>
                    <a:pt x="134" y="16"/>
                  </a:lnTo>
                  <a:lnTo>
                    <a:pt x="134" y="16"/>
                  </a:lnTo>
                  <a:lnTo>
                    <a:pt x="136" y="16"/>
                  </a:lnTo>
                  <a:lnTo>
                    <a:pt x="136" y="16"/>
                  </a:lnTo>
                  <a:lnTo>
                    <a:pt x="136" y="16"/>
                  </a:lnTo>
                  <a:lnTo>
                    <a:pt x="136" y="16"/>
                  </a:lnTo>
                  <a:lnTo>
                    <a:pt x="136" y="16"/>
                  </a:lnTo>
                  <a:lnTo>
                    <a:pt x="136" y="14"/>
                  </a:lnTo>
                  <a:lnTo>
                    <a:pt x="136" y="14"/>
                  </a:lnTo>
                  <a:lnTo>
                    <a:pt x="136" y="14"/>
                  </a:lnTo>
                  <a:lnTo>
                    <a:pt x="139" y="14"/>
                  </a:lnTo>
                  <a:lnTo>
                    <a:pt x="139" y="14"/>
                  </a:lnTo>
                  <a:lnTo>
                    <a:pt x="139" y="11"/>
                  </a:lnTo>
                  <a:lnTo>
                    <a:pt x="139" y="23"/>
                  </a:lnTo>
                  <a:lnTo>
                    <a:pt x="141" y="35"/>
                  </a:lnTo>
                  <a:lnTo>
                    <a:pt x="141" y="46"/>
                  </a:lnTo>
                  <a:lnTo>
                    <a:pt x="141" y="58"/>
                  </a:lnTo>
                  <a:lnTo>
                    <a:pt x="143" y="67"/>
                  </a:lnTo>
                  <a:lnTo>
                    <a:pt x="148" y="79"/>
                  </a:lnTo>
                  <a:lnTo>
                    <a:pt x="153" y="89"/>
                  </a:lnTo>
                  <a:lnTo>
                    <a:pt x="160" y="98"/>
                  </a:lnTo>
                  <a:lnTo>
                    <a:pt x="164" y="107"/>
                  </a:lnTo>
                  <a:lnTo>
                    <a:pt x="169" y="117"/>
                  </a:lnTo>
                  <a:lnTo>
                    <a:pt x="171" y="128"/>
                  </a:lnTo>
                  <a:lnTo>
                    <a:pt x="174" y="138"/>
                  </a:lnTo>
                  <a:lnTo>
                    <a:pt x="176" y="150"/>
                  </a:lnTo>
                  <a:lnTo>
                    <a:pt x="178" y="159"/>
                  </a:lnTo>
                  <a:lnTo>
                    <a:pt x="183" y="168"/>
                  </a:lnTo>
                  <a:lnTo>
                    <a:pt x="188" y="178"/>
                  </a:lnTo>
                  <a:lnTo>
                    <a:pt x="190" y="178"/>
                  </a:lnTo>
                  <a:lnTo>
                    <a:pt x="190" y="178"/>
                  </a:lnTo>
                  <a:lnTo>
                    <a:pt x="193" y="178"/>
                  </a:lnTo>
                  <a:lnTo>
                    <a:pt x="193" y="180"/>
                  </a:lnTo>
                  <a:lnTo>
                    <a:pt x="195" y="180"/>
                  </a:lnTo>
                  <a:lnTo>
                    <a:pt x="195" y="180"/>
                  </a:lnTo>
                  <a:lnTo>
                    <a:pt x="195" y="178"/>
                  </a:lnTo>
                  <a:lnTo>
                    <a:pt x="197" y="178"/>
                  </a:lnTo>
                  <a:lnTo>
                    <a:pt x="200" y="175"/>
                  </a:lnTo>
                  <a:lnTo>
                    <a:pt x="202" y="189"/>
                  </a:lnTo>
                  <a:lnTo>
                    <a:pt x="202" y="203"/>
                  </a:lnTo>
                  <a:lnTo>
                    <a:pt x="204" y="217"/>
                  </a:lnTo>
                  <a:lnTo>
                    <a:pt x="204" y="232"/>
                  </a:lnTo>
                  <a:lnTo>
                    <a:pt x="202" y="246"/>
                  </a:lnTo>
                  <a:lnTo>
                    <a:pt x="200" y="260"/>
                  </a:lnTo>
                  <a:lnTo>
                    <a:pt x="195" y="274"/>
                  </a:lnTo>
                  <a:lnTo>
                    <a:pt x="188" y="285"/>
                  </a:lnTo>
                  <a:lnTo>
                    <a:pt x="188" y="285"/>
                  </a:lnTo>
                  <a:lnTo>
                    <a:pt x="190" y="288"/>
                  </a:lnTo>
                  <a:lnTo>
                    <a:pt x="190" y="288"/>
                  </a:lnTo>
                  <a:lnTo>
                    <a:pt x="190" y="288"/>
                  </a:lnTo>
                  <a:lnTo>
                    <a:pt x="190" y="288"/>
                  </a:lnTo>
                  <a:lnTo>
                    <a:pt x="193" y="288"/>
                  </a:lnTo>
                  <a:lnTo>
                    <a:pt x="193" y="290"/>
                  </a:lnTo>
                  <a:lnTo>
                    <a:pt x="193" y="290"/>
                  </a:lnTo>
                  <a:lnTo>
                    <a:pt x="195" y="290"/>
                  </a:lnTo>
                  <a:lnTo>
                    <a:pt x="197" y="288"/>
                  </a:lnTo>
                  <a:lnTo>
                    <a:pt x="197" y="288"/>
                  </a:lnTo>
                  <a:lnTo>
                    <a:pt x="200" y="285"/>
                  </a:lnTo>
                  <a:lnTo>
                    <a:pt x="200" y="283"/>
                  </a:lnTo>
                  <a:lnTo>
                    <a:pt x="202" y="281"/>
                  </a:lnTo>
                  <a:lnTo>
                    <a:pt x="202" y="278"/>
                  </a:lnTo>
                  <a:lnTo>
                    <a:pt x="204" y="276"/>
                  </a:lnTo>
                  <a:lnTo>
                    <a:pt x="218" y="239"/>
                  </a:lnTo>
                  <a:lnTo>
                    <a:pt x="218" y="225"/>
                  </a:lnTo>
                  <a:lnTo>
                    <a:pt x="218" y="213"/>
                  </a:lnTo>
                  <a:lnTo>
                    <a:pt x="216" y="199"/>
                  </a:lnTo>
                  <a:lnTo>
                    <a:pt x="214" y="187"/>
                  </a:lnTo>
                  <a:lnTo>
                    <a:pt x="211" y="175"/>
                  </a:lnTo>
                  <a:lnTo>
                    <a:pt x="209" y="164"/>
                  </a:lnTo>
                  <a:lnTo>
                    <a:pt x="211" y="152"/>
                  </a:lnTo>
                  <a:lnTo>
                    <a:pt x="216" y="138"/>
                  </a:lnTo>
                  <a:lnTo>
                    <a:pt x="216" y="138"/>
                  </a:lnTo>
                  <a:lnTo>
                    <a:pt x="216" y="138"/>
                  </a:lnTo>
                  <a:lnTo>
                    <a:pt x="216" y="135"/>
                  </a:lnTo>
                  <a:lnTo>
                    <a:pt x="216" y="135"/>
                  </a:lnTo>
                  <a:lnTo>
                    <a:pt x="216" y="135"/>
                  </a:lnTo>
                  <a:lnTo>
                    <a:pt x="216" y="133"/>
                  </a:lnTo>
                  <a:lnTo>
                    <a:pt x="216" y="133"/>
                  </a:lnTo>
                  <a:lnTo>
                    <a:pt x="216" y="133"/>
                  </a:lnTo>
                  <a:lnTo>
                    <a:pt x="216" y="142"/>
                  </a:lnTo>
                  <a:lnTo>
                    <a:pt x="216" y="152"/>
                  </a:lnTo>
                  <a:lnTo>
                    <a:pt x="216" y="161"/>
                  </a:lnTo>
                  <a:lnTo>
                    <a:pt x="218" y="168"/>
                  </a:lnTo>
                  <a:lnTo>
                    <a:pt x="218" y="178"/>
                  </a:lnTo>
                  <a:lnTo>
                    <a:pt x="221" y="187"/>
                  </a:lnTo>
                  <a:lnTo>
                    <a:pt x="221" y="196"/>
                  </a:lnTo>
                  <a:lnTo>
                    <a:pt x="221" y="206"/>
                  </a:lnTo>
                  <a:lnTo>
                    <a:pt x="221" y="208"/>
                  </a:lnTo>
                  <a:lnTo>
                    <a:pt x="223" y="208"/>
                  </a:lnTo>
                  <a:lnTo>
                    <a:pt x="223" y="208"/>
                  </a:lnTo>
                  <a:lnTo>
                    <a:pt x="225" y="208"/>
                  </a:lnTo>
                  <a:lnTo>
                    <a:pt x="228" y="208"/>
                  </a:lnTo>
                  <a:lnTo>
                    <a:pt x="228" y="208"/>
                  </a:lnTo>
                  <a:lnTo>
                    <a:pt x="230" y="208"/>
                  </a:lnTo>
                  <a:lnTo>
                    <a:pt x="230" y="208"/>
                  </a:lnTo>
                  <a:lnTo>
                    <a:pt x="232" y="203"/>
                  </a:lnTo>
                  <a:lnTo>
                    <a:pt x="232" y="201"/>
                  </a:lnTo>
                  <a:lnTo>
                    <a:pt x="235" y="196"/>
                  </a:lnTo>
                  <a:lnTo>
                    <a:pt x="235" y="194"/>
                  </a:lnTo>
                  <a:lnTo>
                    <a:pt x="237" y="189"/>
                  </a:lnTo>
                  <a:lnTo>
                    <a:pt x="239" y="187"/>
                  </a:lnTo>
                  <a:lnTo>
                    <a:pt x="242" y="185"/>
                  </a:lnTo>
                  <a:lnTo>
                    <a:pt x="244" y="182"/>
                  </a:lnTo>
                  <a:lnTo>
                    <a:pt x="242" y="187"/>
                  </a:lnTo>
                  <a:lnTo>
                    <a:pt x="237" y="194"/>
                  </a:lnTo>
                  <a:lnTo>
                    <a:pt x="235" y="201"/>
                  </a:lnTo>
                  <a:lnTo>
                    <a:pt x="232" y="208"/>
                  </a:lnTo>
                  <a:lnTo>
                    <a:pt x="230" y="215"/>
                  </a:lnTo>
                  <a:lnTo>
                    <a:pt x="230" y="222"/>
                  </a:lnTo>
                  <a:lnTo>
                    <a:pt x="228" y="229"/>
                  </a:lnTo>
                  <a:lnTo>
                    <a:pt x="228" y="236"/>
                  </a:lnTo>
                  <a:lnTo>
                    <a:pt x="232" y="239"/>
                  </a:lnTo>
                  <a:lnTo>
                    <a:pt x="237" y="239"/>
                  </a:lnTo>
                  <a:lnTo>
                    <a:pt x="239" y="239"/>
                  </a:lnTo>
                  <a:lnTo>
                    <a:pt x="244" y="236"/>
                  </a:lnTo>
                  <a:lnTo>
                    <a:pt x="249" y="234"/>
                  </a:lnTo>
                  <a:lnTo>
                    <a:pt x="251" y="232"/>
                  </a:lnTo>
                  <a:lnTo>
                    <a:pt x="256" y="229"/>
                  </a:lnTo>
                  <a:lnTo>
                    <a:pt x="258" y="229"/>
                  </a:lnTo>
                  <a:lnTo>
                    <a:pt x="260" y="229"/>
                  </a:lnTo>
                  <a:lnTo>
                    <a:pt x="263" y="227"/>
                  </a:lnTo>
                  <a:lnTo>
                    <a:pt x="263" y="227"/>
                  </a:lnTo>
                  <a:lnTo>
                    <a:pt x="265" y="227"/>
                  </a:lnTo>
                  <a:lnTo>
                    <a:pt x="265" y="227"/>
                  </a:lnTo>
                  <a:lnTo>
                    <a:pt x="268" y="227"/>
                  </a:lnTo>
                  <a:lnTo>
                    <a:pt x="270" y="227"/>
                  </a:lnTo>
                  <a:lnTo>
                    <a:pt x="270" y="227"/>
                  </a:lnTo>
                  <a:lnTo>
                    <a:pt x="260" y="232"/>
                  </a:lnTo>
                  <a:lnTo>
                    <a:pt x="251" y="239"/>
                  </a:lnTo>
                  <a:lnTo>
                    <a:pt x="242" y="246"/>
                  </a:lnTo>
                  <a:lnTo>
                    <a:pt x="232" y="253"/>
                  </a:lnTo>
                  <a:lnTo>
                    <a:pt x="225" y="260"/>
                  </a:lnTo>
                  <a:lnTo>
                    <a:pt x="218" y="269"/>
                  </a:lnTo>
                  <a:lnTo>
                    <a:pt x="214" y="278"/>
                  </a:lnTo>
                  <a:lnTo>
                    <a:pt x="214" y="290"/>
                  </a:lnTo>
                  <a:lnTo>
                    <a:pt x="214" y="292"/>
                  </a:lnTo>
                  <a:lnTo>
                    <a:pt x="216" y="292"/>
                  </a:lnTo>
                  <a:lnTo>
                    <a:pt x="218" y="292"/>
                  </a:lnTo>
                  <a:lnTo>
                    <a:pt x="221" y="295"/>
                  </a:lnTo>
                  <a:lnTo>
                    <a:pt x="223" y="295"/>
                  </a:lnTo>
                  <a:lnTo>
                    <a:pt x="225" y="295"/>
                  </a:lnTo>
                  <a:lnTo>
                    <a:pt x="228" y="295"/>
                  </a:lnTo>
                  <a:lnTo>
                    <a:pt x="228" y="297"/>
                  </a:lnTo>
                  <a:lnTo>
                    <a:pt x="216" y="302"/>
                  </a:lnTo>
                  <a:lnTo>
                    <a:pt x="204" y="307"/>
                  </a:lnTo>
                  <a:lnTo>
                    <a:pt x="195" y="314"/>
                  </a:lnTo>
                  <a:lnTo>
                    <a:pt x="185" y="321"/>
                  </a:lnTo>
                  <a:lnTo>
                    <a:pt x="176" y="330"/>
                  </a:lnTo>
                  <a:lnTo>
                    <a:pt x="169" y="339"/>
                  </a:lnTo>
                  <a:lnTo>
                    <a:pt x="160" y="346"/>
                  </a:lnTo>
                  <a:lnTo>
                    <a:pt x="153" y="356"/>
                  </a:lnTo>
                  <a:lnTo>
                    <a:pt x="153" y="360"/>
                  </a:lnTo>
                  <a:lnTo>
                    <a:pt x="155" y="365"/>
                  </a:lnTo>
                  <a:lnTo>
                    <a:pt x="157" y="368"/>
                  </a:lnTo>
                  <a:lnTo>
                    <a:pt x="160" y="370"/>
                  </a:lnTo>
                  <a:lnTo>
                    <a:pt x="162" y="372"/>
                  </a:lnTo>
                  <a:lnTo>
                    <a:pt x="164" y="377"/>
                  </a:lnTo>
                  <a:lnTo>
                    <a:pt x="169" y="379"/>
                  </a:lnTo>
                  <a:lnTo>
                    <a:pt x="171" y="382"/>
                  </a:lnTo>
                  <a:lnTo>
                    <a:pt x="178" y="384"/>
                  </a:lnTo>
                  <a:lnTo>
                    <a:pt x="185" y="386"/>
                  </a:lnTo>
                  <a:lnTo>
                    <a:pt x="195" y="386"/>
                  </a:lnTo>
                  <a:lnTo>
                    <a:pt x="202" y="384"/>
                  </a:lnTo>
                  <a:lnTo>
                    <a:pt x="209" y="384"/>
                  </a:lnTo>
                  <a:lnTo>
                    <a:pt x="216" y="382"/>
                  </a:lnTo>
                  <a:lnTo>
                    <a:pt x="223" y="379"/>
                  </a:lnTo>
                  <a:lnTo>
                    <a:pt x="230" y="375"/>
                  </a:lnTo>
                  <a:lnTo>
                    <a:pt x="237" y="368"/>
                  </a:lnTo>
                  <a:lnTo>
                    <a:pt x="242" y="363"/>
                  </a:lnTo>
                  <a:lnTo>
                    <a:pt x="246" y="356"/>
                  </a:lnTo>
                  <a:lnTo>
                    <a:pt x="249" y="346"/>
                  </a:lnTo>
                  <a:lnTo>
                    <a:pt x="253" y="339"/>
                  </a:lnTo>
                  <a:lnTo>
                    <a:pt x="258" y="332"/>
                  </a:lnTo>
                  <a:lnTo>
                    <a:pt x="260" y="325"/>
                  </a:lnTo>
                  <a:lnTo>
                    <a:pt x="263" y="316"/>
                  </a:lnTo>
                  <a:lnTo>
                    <a:pt x="263" y="318"/>
                  </a:lnTo>
                  <a:lnTo>
                    <a:pt x="265" y="321"/>
                  </a:lnTo>
                  <a:lnTo>
                    <a:pt x="263" y="323"/>
                  </a:lnTo>
                  <a:lnTo>
                    <a:pt x="263" y="325"/>
                  </a:lnTo>
                  <a:lnTo>
                    <a:pt x="263" y="328"/>
                  </a:lnTo>
                  <a:lnTo>
                    <a:pt x="263" y="328"/>
                  </a:lnTo>
                  <a:lnTo>
                    <a:pt x="265" y="330"/>
                  </a:lnTo>
                  <a:lnTo>
                    <a:pt x="268" y="332"/>
                  </a:lnTo>
                  <a:lnTo>
                    <a:pt x="272" y="330"/>
                  </a:lnTo>
                  <a:lnTo>
                    <a:pt x="277" y="325"/>
                  </a:lnTo>
                  <a:lnTo>
                    <a:pt x="279" y="321"/>
                  </a:lnTo>
                  <a:lnTo>
                    <a:pt x="282" y="316"/>
                  </a:lnTo>
                  <a:lnTo>
                    <a:pt x="284" y="311"/>
                  </a:lnTo>
                  <a:lnTo>
                    <a:pt x="286" y="307"/>
                  </a:lnTo>
                  <a:lnTo>
                    <a:pt x="289" y="302"/>
                  </a:lnTo>
                  <a:lnTo>
                    <a:pt x="291" y="297"/>
                  </a:lnTo>
                  <a:lnTo>
                    <a:pt x="291" y="295"/>
                  </a:lnTo>
                  <a:lnTo>
                    <a:pt x="291" y="292"/>
                  </a:lnTo>
                  <a:lnTo>
                    <a:pt x="291" y="292"/>
                  </a:lnTo>
                  <a:lnTo>
                    <a:pt x="291" y="290"/>
                  </a:lnTo>
                  <a:lnTo>
                    <a:pt x="291" y="288"/>
                  </a:lnTo>
                  <a:lnTo>
                    <a:pt x="293" y="288"/>
                  </a:lnTo>
                  <a:lnTo>
                    <a:pt x="293" y="285"/>
                  </a:lnTo>
                  <a:lnTo>
                    <a:pt x="293" y="285"/>
                  </a:lnTo>
                  <a:lnTo>
                    <a:pt x="293" y="285"/>
                  </a:lnTo>
                  <a:lnTo>
                    <a:pt x="293" y="285"/>
                  </a:lnTo>
                  <a:lnTo>
                    <a:pt x="293" y="285"/>
                  </a:lnTo>
                  <a:lnTo>
                    <a:pt x="296" y="283"/>
                  </a:lnTo>
                  <a:lnTo>
                    <a:pt x="296" y="283"/>
                  </a:lnTo>
                  <a:lnTo>
                    <a:pt x="296" y="283"/>
                  </a:lnTo>
                  <a:lnTo>
                    <a:pt x="296" y="281"/>
                  </a:lnTo>
                  <a:lnTo>
                    <a:pt x="296" y="281"/>
                  </a:lnTo>
                  <a:lnTo>
                    <a:pt x="293" y="281"/>
                  </a:lnTo>
                  <a:lnTo>
                    <a:pt x="293" y="285"/>
                  </a:lnTo>
                  <a:lnTo>
                    <a:pt x="293" y="290"/>
                  </a:lnTo>
                  <a:lnTo>
                    <a:pt x="293" y="297"/>
                  </a:lnTo>
                  <a:lnTo>
                    <a:pt x="291" y="302"/>
                  </a:lnTo>
                  <a:lnTo>
                    <a:pt x="291" y="307"/>
                  </a:lnTo>
                  <a:lnTo>
                    <a:pt x="289" y="314"/>
                  </a:lnTo>
                  <a:lnTo>
                    <a:pt x="286" y="318"/>
                  </a:lnTo>
                  <a:lnTo>
                    <a:pt x="284" y="323"/>
                  </a:lnTo>
                  <a:lnTo>
                    <a:pt x="284" y="325"/>
                  </a:lnTo>
                  <a:lnTo>
                    <a:pt x="286" y="328"/>
                  </a:lnTo>
                  <a:lnTo>
                    <a:pt x="289" y="328"/>
                  </a:lnTo>
                  <a:lnTo>
                    <a:pt x="291" y="328"/>
                  </a:lnTo>
                  <a:lnTo>
                    <a:pt x="296" y="328"/>
                  </a:lnTo>
                  <a:lnTo>
                    <a:pt x="298" y="328"/>
                  </a:lnTo>
                  <a:lnTo>
                    <a:pt x="300" y="328"/>
                  </a:lnTo>
                  <a:lnTo>
                    <a:pt x="303" y="328"/>
                  </a:lnTo>
                  <a:lnTo>
                    <a:pt x="303" y="328"/>
                  </a:lnTo>
                  <a:lnTo>
                    <a:pt x="303" y="330"/>
                  </a:lnTo>
                  <a:lnTo>
                    <a:pt x="303" y="330"/>
                  </a:lnTo>
                  <a:lnTo>
                    <a:pt x="303" y="330"/>
                  </a:lnTo>
                  <a:lnTo>
                    <a:pt x="303" y="330"/>
                  </a:lnTo>
                  <a:lnTo>
                    <a:pt x="303" y="330"/>
                  </a:lnTo>
                  <a:lnTo>
                    <a:pt x="303" y="330"/>
                  </a:lnTo>
                  <a:lnTo>
                    <a:pt x="303" y="330"/>
                  </a:lnTo>
                  <a:lnTo>
                    <a:pt x="305" y="330"/>
                  </a:lnTo>
                  <a:lnTo>
                    <a:pt x="303" y="332"/>
                  </a:lnTo>
                  <a:lnTo>
                    <a:pt x="298" y="332"/>
                  </a:lnTo>
                  <a:lnTo>
                    <a:pt x="296" y="335"/>
                  </a:lnTo>
                  <a:lnTo>
                    <a:pt x="291" y="335"/>
                  </a:lnTo>
                  <a:lnTo>
                    <a:pt x="286" y="335"/>
                  </a:lnTo>
                  <a:lnTo>
                    <a:pt x="282" y="337"/>
                  </a:lnTo>
                  <a:lnTo>
                    <a:pt x="277" y="337"/>
                  </a:lnTo>
                  <a:lnTo>
                    <a:pt x="272" y="339"/>
                  </a:lnTo>
                  <a:lnTo>
                    <a:pt x="270" y="344"/>
                  </a:lnTo>
                  <a:lnTo>
                    <a:pt x="268" y="346"/>
                  </a:lnTo>
                  <a:lnTo>
                    <a:pt x="265" y="351"/>
                  </a:lnTo>
                  <a:lnTo>
                    <a:pt x="260" y="353"/>
                  </a:lnTo>
                  <a:lnTo>
                    <a:pt x="258" y="358"/>
                  </a:lnTo>
                  <a:lnTo>
                    <a:pt x="258" y="363"/>
                  </a:lnTo>
                  <a:lnTo>
                    <a:pt x="256" y="368"/>
                  </a:lnTo>
                  <a:lnTo>
                    <a:pt x="256" y="370"/>
                  </a:lnTo>
                  <a:lnTo>
                    <a:pt x="256" y="372"/>
                  </a:lnTo>
                  <a:lnTo>
                    <a:pt x="258" y="372"/>
                  </a:lnTo>
                  <a:lnTo>
                    <a:pt x="260" y="372"/>
                  </a:lnTo>
                  <a:lnTo>
                    <a:pt x="263" y="372"/>
                  </a:lnTo>
                  <a:lnTo>
                    <a:pt x="265" y="372"/>
                  </a:lnTo>
                  <a:lnTo>
                    <a:pt x="268" y="372"/>
                  </a:lnTo>
                  <a:lnTo>
                    <a:pt x="270" y="370"/>
                  </a:lnTo>
                  <a:lnTo>
                    <a:pt x="272" y="370"/>
                  </a:lnTo>
                  <a:lnTo>
                    <a:pt x="279" y="375"/>
                  </a:lnTo>
                  <a:lnTo>
                    <a:pt x="286" y="375"/>
                  </a:lnTo>
                  <a:lnTo>
                    <a:pt x="293" y="377"/>
                  </a:lnTo>
                  <a:lnTo>
                    <a:pt x="300" y="377"/>
                  </a:lnTo>
                  <a:lnTo>
                    <a:pt x="305" y="377"/>
                  </a:lnTo>
                  <a:lnTo>
                    <a:pt x="312" y="377"/>
                  </a:lnTo>
                  <a:lnTo>
                    <a:pt x="319" y="379"/>
                  </a:lnTo>
                  <a:lnTo>
                    <a:pt x="326" y="379"/>
                  </a:lnTo>
                  <a:lnTo>
                    <a:pt x="331" y="379"/>
                  </a:lnTo>
                  <a:lnTo>
                    <a:pt x="335" y="379"/>
                  </a:lnTo>
                  <a:lnTo>
                    <a:pt x="338" y="377"/>
                  </a:lnTo>
                  <a:lnTo>
                    <a:pt x="343" y="375"/>
                  </a:lnTo>
                  <a:lnTo>
                    <a:pt x="347" y="375"/>
                  </a:lnTo>
                  <a:lnTo>
                    <a:pt x="350" y="372"/>
                  </a:lnTo>
                  <a:lnTo>
                    <a:pt x="354" y="372"/>
                  </a:lnTo>
                  <a:lnTo>
                    <a:pt x="359" y="370"/>
                  </a:lnTo>
                  <a:lnTo>
                    <a:pt x="359" y="370"/>
                  </a:lnTo>
                  <a:lnTo>
                    <a:pt x="359" y="372"/>
                  </a:lnTo>
                  <a:lnTo>
                    <a:pt x="359" y="372"/>
                  </a:lnTo>
                  <a:lnTo>
                    <a:pt x="359" y="372"/>
                  </a:lnTo>
                  <a:lnTo>
                    <a:pt x="359" y="372"/>
                  </a:lnTo>
                  <a:lnTo>
                    <a:pt x="359" y="372"/>
                  </a:lnTo>
                  <a:lnTo>
                    <a:pt x="359" y="372"/>
                  </a:lnTo>
                  <a:lnTo>
                    <a:pt x="359" y="372"/>
                  </a:lnTo>
                  <a:lnTo>
                    <a:pt x="359" y="370"/>
                  </a:lnTo>
                  <a:lnTo>
                    <a:pt x="361" y="370"/>
                  </a:lnTo>
                  <a:lnTo>
                    <a:pt x="361" y="370"/>
                  </a:lnTo>
                  <a:lnTo>
                    <a:pt x="364" y="370"/>
                  </a:lnTo>
                  <a:lnTo>
                    <a:pt x="364" y="370"/>
                  </a:lnTo>
                  <a:lnTo>
                    <a:pt x="366" y="370"/>
                  </a:lnTo>
                  <a:lnTo>
                    <a:pt x="366" y="370"/>
                  </a:lnTo>
                  <a:lnTo>
                    <a:pt x="368" y="370"/>
                  </a:lnTo>
                  <a:lnTo>
                    <a:pt x="368" y="370"/>
                  </a:lnTo>
                  <a:lnTo>
                    <a:pt x="368" y="372"/>
                  </a:lnTo>
                  <a:lnTo>
                    <a:pt x="368" y="372"/>
                  </a:lnTo>
                  <a:lnTo>
                    <a:pt x="368" y="372"/>
                  </a:lnTo>
                  <a:lnTo>
                    <a:pt x="368" y="372"/>
                  </a:lnTo>
                  <a:lnTo>
                    <a:pt x="368" y="372"/>
                  </a:lnTo>
                  <a:lnTo>
                    <a:pt x="371" y="375"/>
                  </a:lnTo>
                  <a:lnTo>
                    <a:pt x="371" y="375"/>
                  </a:lnTo>
                  <a:lnTo>
                    <a:pt x="366" y="377"/>
                  </a:lnTo>
                  <a:lnTo>
                    <a:pt x="364" y="379"/>
                  </a:lnTo>
                  <a:lnTo>
                    <a:pt x="359" y="379"/>
                  </a:lnTo>
                  <a:lnTo>
                    <a:pt x="357" y="382"/>
                  </a:lnTo>
                  <a:lnTo>
                    <a:pt x="352" y="382"/>
                  </a:lnTo>
                  <a:lnTo>
                    <a:pt x="350" y="384"/>
                  </a:lnTo>
                  <a:lnTo>
                    <a:pt x="347" y="384"/>
                  </a:lnTo>
                  <a:lnTo>
                    <a:pt x="345" y="386"/>
                  </a:lnTo>
                  <a:lnTo>
                    <a:pt x="343" y="391"/>
                  </a:lnTo>
                  <a:lnTo>
                    <a:pt x="343" y="393"/>
                  </a:lnTo>
                  <a:lnTo>
                    <a:pt x="343" y="396"/>
                  </a:lnTo>
                  <a:lnTo>
                    <a:pt x="345" y="398"/>
                  </a:lnTo>
                  <a:lnTo>
                    <a:pt x="345" y="398"/>
                  </a:lnTo>
                  <a:lnTo>
                    <a:pt x="345" y="400"/>
                  </a:lnTo>
                  <a:lnTo>
                    <a:pt x="347" y="403"/>
                  </a:lnTo>
                  <a:lnTo>
                    <a:pt x="347" y="405"/>
                  </a:lnTo>
                  <a:lnTo>
                    <a:pt x="343" y="403"/>
                  </a:lnTo>
                  <a:lnTo>
                    <a:pt x="338" y="400"/>
                  </a:lnTo>
                  <a:lnTo>
                    <a:pt x="335" y="400"/>
                  </a:lnTo>
                  <a:lnTo>
                    <a:pt x="331" y="400"/>
                  </a:lnTo>
                  <a:lnTo>
                    <a:pt x="326" y="398"/>
                  </a:lnTo>
                  <a:lnTo>
                    <a:pt x="321" y="398"/>
                  </a:lnTo>
                  <a:lnTo>
                    <a:pt x="317" y="398"/>
                  </a:lnTo>
                  <a:lnTo>
                    <a:pt x="312" y="398"/>
                  </a:lnTo>
                  <a:lnTo>
                    <a:pt x="310" y="400"/>
                  </a:lnTo>
                  <a:lnTo>
                    <a:pt x="310" y="403"/>
                  </a:lnTo>
                  <a:lnTo>
                    <a:pt x="310" y="405"/>
                  </a:lnTo>
                  <a:lnTo>
                    <a:pt x="310" y="407"/>
                  </a:lnTo>
                  <a:lnTo>
                    <a:pt x="310" y="410"/>
                  </a:lnTo>
                  <a:lnTo>
                    <a:pt x="312" y="412"/>
                  </a:lnTo>
                  <a:lnTo>
                    <a:pt x="312" y="414"/>
                  </a:lnTo>
                  <a:lnTo>
                    <a:pt x="312" y="417"/>
                  </a:lnTo>
                  <a:lnTo>
                    <a:pt x="314" y="419"/>
                  </a:lnTo>
                  <a:lnTo>
                    <a:pt x="314" y="421"/>
                  </a:lnTo>
                  <a:lnTo>
                    <a:pt x="317" y="424"/>
                  </a:lnTo>
                  <a:lnTo>
                    <a:pt x="317" y="426"/>
                  </a:lnTo>
                  <a:lnTo>
                    <a:pt x="319" y="428"/>
                  </a:lnTo>
                  <a:lnTo>
                    <a:pt x="321" y="431"/>
                  </a:lnTo>
                  <a:lnTo>
                    <a:pt x="321" y="433"/>
                  </a:lnTo>
                  <a:lnTo>
                    <a:pt x="324" y="435"/>
                  </a:lnTo>
                  <a:lnTo>
                    <a:pt x="321" y="433"/>
                  </a:lnTo>
                  <a:lnTo>
                    <a:pt x="319" y="433"/>
                  </a:lnTo>
                  <a:lnTo>
                    <a:pt x="317" y="431"/>
                  </a:lnTo>
                  <a:lnTo>
                    <a:pt x="314" y="428"/>
                  </a:lnTo>
                  <a:lnTo>
                    <a:pt x="312" y="426"/>
                  </a:lnTo>
                  <a:lnTo>
                    <a:pt x="312" y="426"/>
                  </a:lnTo>
                  <a:lnTo>
                    <a:pt x="310" y="424"/>
                  </a:lnTo>
                  <a:lnTo>
                    <a:pt x="307" y="421"/>
                  </a:lnTo>
                  <a:lnTo>
                    <a:pt x="305" y="421"/>
                  </a:lnTo>
                  <a:lnTo>
                    <a:pt x="298" y="414"/>
                  </a:lnTo>
                  <a:lnTo>
                    <a:pt x="289" y="410"/>
                  </a:lnTo>
                  <a:lnTo>
                    <a:pt x="279" y="405"/>
                  </a:lnTo>
                  <a:lnTo>
                    <a:pt x="270" y="405"/>
                  </a:lnTo>
                  <a:lnTo>
                    <a:pt x="260" y="405"/>
                  </a:lnTo>
                  <a:lnTo>
                    <a:pt x="251" y="405"/>
                  </a:lnTo>
                  <a:lnTo>
                    <a:pt x="239" y="405"/>
                  </a:lnTo>
                  <a:lnTo>
                    <a:pt x="230" y="405"/>
                  </a:lnTo>
                  <a:lnTo>
                    <a:pt x="228" y="405"/>
                  </a:lnTo>
                  <a:lnTo>
                    <a:pt x="225" y="407"/>
                  </a:lnTo>
                  <a:lnTo>
                    <a:pt x="225" y="407"/>
                  </a:lnTo>
                  <a:lnTo>
                    <a:pt x="223" y="410"/>
                  </a:lnTo>
                  <a:lnTo>
                    <a:pt x="223" y="412"/>
                  </a:lnTo>
                  <a:lnTo>
                    <a:pt x="221" y="414"/>
                  </a:lnTo>
                  <a:lnTo>
                    <a:pt x="218" y="417"/>
                  </a:lnTo>
                  <a:lnTo>
                    <a:pt x="218" y="419"/>
                  </a:lnTo>
                  <a:lnTo>
                    <a:pt x="218" y="421"/>
                  </a:lnTo>
                  <a:lnTo>
                    <a:pt x="218" y="424"/>
                  </a:lnTo>
                  <a:lnTo>
                    <a:pt x="221" y="424"/>
                  </a:lnTo>
                  <a:lnTo>
                    <a:pt x="223" y="426"/>
                  </a:lnTo>
                  <a:lnTo>
                    <a:pt x="223" y="428"/>
                  </a:lnTo>
                  <a:lnTo>
                    <a:pt x="225" y="428"/>
                  </a:lnTo>
                  <a:lnTo>
                    <a:pt x="228" y="431"/>
                  </a:lnTo>
                  <a:lnTo>
                    <a:pt x="228" y="433"/>
                  </a:lnTo>
                  <a:lnTo>
                    <a:pt x="230" y="433"/>
                  </a:lnTo>
                  <a:lnTo>
                    <a:pt x="232" y="433"/>
                  </a:lnTo>
                  <a:lnTo>
                    <a:pt x="235" y="433"/>
                  </a:lnTo>
                  <a:lnTo>
                    <a:pt x="237" y="433"/>
                  </a:lnTo>
                  <a:lnTo>
                    <a:pt x="239" y="435"/>
                  </a:lnTo>
                  <a:lnTo>
                    <a:pt x="242" y="435"/>
                  </a:lnTo>
                  <a:lnTo>
                    <a:pt x="244" y="438"/>
                  </a:lnTo>
                  <a:lnTo>
                    <a:pt x="246" y="438"/>
                  </a:lnTo>
                  <a:lnTo>
                    <a:pt x="253" y="443"/>
                  </a:lnTo>
                  <a:lnTo>
                    <a:pt x="260" y="450"/>
                  </a:lnTo>
                  <a:lnTo>
                    <a:pt x="268" y="454"/>
                  </a:lnTo>
                  <a:lnTo>
                    <a:pt x="275" y="459"/>
                  </a:lnTo>
                  <a:lnTo>
                    <a:pt x="284" y="464"/>
                  </a:lnTo>
                  <a:lnTo>
                    <a:pt x="291" y="468"/>
                  </a:lnTo>
                  <a:lnTo>
                    <a:pt x="300" y="475"/>
                  </a:lnTo>
                  <a:lnTo>
                    <a:pt x="307" y="480"/>
                  </a:lnTo>
                  <a:lnTo>
                    <a:pt x="303" y="480"/>
                  </a:lnTo>
                  <a:lnTo>
                    <a:pt x="298" y="480"/>
                  </a:lnTo>
                  <a:lnTo>
                    <a:pt x="291" y="478"/>
                  </a:lnTo>
                  <a:lnTo>
                    <a:pt x="286" y="475"/>
                  </a:lnTo>
                  <a:lnTo>
                    <a:pt x="282" y="471"/>
                  </a:lnTo>
                  <a:lnTo>
                    <a:pt x="277" y="468"/>
                  </a:lnTo>
                  <a:lnTo>
                    <a:pt x="272" y="464"/>
                  </a:lnTo>
                  <a:lnTo>
                    <a:pt x="265" y="461"/>
                  </a:lnTo>
                  <a:lnTo>
                    <a:pt x="260" y="459"/>
                  </a:lnTo>
                  <a:lnTo>
                    <a:pt x="256" y="454"/>
                  </a:lnTo>
                  <a:lnTo>
                    <a:pt x="249" y="452"/>
                  </a:lnTo>
                  <a:lnTo>
                    <a:pt x="244" y="447"/>
                  </a:lnTo>
                  <a:lnTo>
                    <a:pt x="237" y="443"/>
                  </a:lnTo>
                  <a:lnTo>
                    <a:pt x="230" y="440"/>
                  </a:lnTo>
                  <a:lnTo>
                    <a:pt x="223" y="438"/>
                  </a:lnTo>
                  <a:lnTo>
                    <a:pt x="216" y="435"/>
                  </a:lnTo>
                  <a:lnTo>
                    <a:pt x="216" y="435"/>
                  </a:lnTo>
                  <a:lnTo>
                    <a:pt x="214" y="433"/>
                  </a:lnTo>
                  <a:lnTo>
                    <a:pt x="214" y="433"/>
                  </a:lnTo>
                  <a:lnTo>
                    <a:pt x="211" y="431"/>
                  </a:lnTo>
                  <a:lnTo>
                    <a:pt x="209" y="431"/>
                  </a:lnTo>
                  <a:lnTo>
                    <a:pt x="209" y="431"/>
                  </a:lnTo>
                  <a:lnTo>
                    <a:pt x="207" y="431"/>
                  </a:lnTo>
                  <a:lnTo>
                    <a:pt x="204" y="431"/>
                  </a:lnTo>
                  <a:lnTo>
                    <a:pt x="204" y="431"/>
                  </a:lnTo>
                  <a:lnTo>
                    <a:pt x="204" y="433"/>
                  </a:lnTo>
                  <a:lnTo>
                    <a:pt x="202" y="433"/>
                  </a:lnTo>
                  <a:lnTo>
                    <a:pt x="202" y="433"/>
                  </a:lnTo>
                  <a:lnTo>
                    <a:pt x="202" y="435"/>
                  </a:lnTo>
                  <a:lnTo>
                    <a:pt x="202" y="435"/>
                  </a:lnTo>
                  <a:lnTo>
                    <a:pt x="202" y="438"/>
                  </a:lnTo>
                  <a:lnTo>
                    <a:pt x="202" y="440"/>
                  </a:lnTo>
                  <a:lnTo>
                    <a:pt x="211" y="447"/>
                  </a:lnTo>
                  <a:lnTo>
                    <a:pt x="218" y="457"/>
                  </a:lnTo>
                  <a:lnTo>
                    <a:pt x="228" y="464"/>
                  </a:lnTo>
                  <a:lnTo>
                    <a:pt x="235" y="471"/>
                  </a:lnTo>
                  <a:lnTo>
                    <a:pt x="242" y="480"/>
                  </a:lnTo>
                  <a:lnTo>
                    <a:pt x="249" y="487"/>
                  </a:lnTo>
                  <a:lnTo>
                    <a:pt x="256" y="496"/>
                  </a:lnTo>
                  <a:lnTo>
                    <a:pt x="263" y="506"/>
                  </a:lnTo>
                  <a:lnTo>
                    <a:pt x="268" y="510"/>
                  </a:lnTo>
                  <a:lnTo>
                    <a:pt x="272" y="513"/>
                  </a:lnTo>
                  <a:lnTo>
                    <a:pt x="279" y="518"/>
                  </a:lnTo>
                  <a:lnTo>
                    <a:pt x="284" y="522"/>
                  </a:lnTo>
                  <a:lnTo>
                    <a:pt x="289" y="525"/>
                  </a:lnTo>
                  <a:lnTo>
                    <a:pt x="296" y="527"/>
                  </a:lnTo>
                  <a:lnTo>
                    <a:pt x="303" y="527"/>
                  </a:lnTo>
                  <a:lnTo>
                    <a:pt x="307" y="522"/>
                  </a:lnTo>
                  <a:lnTo>
                    <a:pt x="310" y="522"/>
                  </a:lnTo>
                  <a:lnTo>
                    <a:pt x="310" y="522"/>
                  </a:lnTo>
                  <a:lnTo>
                    <a:pt x="312" y="520"/>
                  </a:lnTo>
                  <a:lnTo>
                    <a:pt x="312" y="520"/>
                  </a:lnTo>
                  <a:lnTo>
                    <a:pt x="314" y="520"/>
                  </a:lnTo>
                  <a:lnTo>
                    <a:pt x="314" y="520"/>
                  </a:lnTo>
                  <a:lnTo>
                    <a:pt x="317" y="518"/>
                  </a:lnTo>
                  <a:lnTo>
                    <a:pt x="317" y="518"/>
                  </a:lnTo>
                  <a:lnTo>
                    <a:pt x="333" y="520"/>
                  </a:lnTo>
                  <a:lnTo>
                    <a:pt x="333" y="520"/>
                  </a:lnTo>
                  <a:lnTo>
                    <a:pt x="333" y="522"/>
                  </a:lnTo>
                  <a:lnTo>
                    <a:pt x="333" y="522"/>
                  </a:lnTo>
                  <a:lnTo>
                    <a:pt x="335" y="522"/>
                  </a:lnTo>
                  <a:lnTo>
                    <a:pt x="335" y="522"/>
                  </a:lnTo>
                  <a:lnTo>
                    <a:pt x="335" y="522"/>
                  </a:lnTo>
                  <a:lnTo>
                    <a:pt x="335" y="525"/>
                  </a:lnTo>
                  <a:lnTo>
                    <a:pt x="338" y="525"/>
                  </a:lnTo>
                  <a:lnTo>
                    <a:pt x="333" y="527"/>
                  </a:lnTo>
                  <a:lnTo>
                    <a:pt x="328" y="527"/>
                  </a:lnTo>
                  <a:lnTo>
                    <a:pt x="324" y="527"/>
                  </a:lnTo>
                  <a:lnTo>
                    <a:pt x="319" y="529"/>
                  </a:lnTo>
                  <a:lnTo>
                    <a:pt x="314" y="529"/>
                  </a:lnTo>
                  <a:lnTo>
                    <a:pt x="310" y="529"/>
                  </a:lnTo>
                  <a:lnTo>
                    <a:pt x="305" y="529"/>
                  </a:lnTo>
                  <a:lnTo>
                    <a:pt x="300" y="529"/>
                  </a:lnTo>
                  <a:lnTo>
                    <a:pt x="298" y="529"/>
                  </a:lnTo>
                  <a:lnTo>
                    <a:pt x="298" y="532"/>
                  </a:lnTo>
                  <a:lnTo>
                    <a:pt x="298" y="532"/>
                  </a:lnTo>
                  <a:lnTo>
                    <a:pt x="298" y="534"/>
                  </a:lnTo>
                  <a:lnTo>
                    <a:pt x="298" y="534"/>
                  </a:lnTo>
                  <a:lnTo>
                    <a:pt x="298" y="536"/>
                  </a:lnTo>
                  <a:lnTo>
                    <a:pt x="298" y="536"/>
                  </a:lnTo>
                  <a:lnTo>
                    <a:pt x="300" y="539"/>
                  </a:lnTo>
                  <a:lnTo>
                    <a:pt x="305" y="543"/>
                  </a:lnTo>
                  <a:lnTo>
                    <a:pt x="312" y="546"/>
                  </a:lnTo>
                  <a:lnTo>
                    <a:pt x="319" y="548"/>
                  </a:lnTo>
                  <a:lnTo>
                    <a:pt x="326" y="550"/>
                  </a:lnTo>
                  <a:lnTo>
                    <a:pt x="333" y="553"/>
                  </a:lnTo>
                  <a:lnTo>
                    <a:pt x="340" y="555"/>
                  </a:lnTo>
                  <a:lnTo>
                    <a:pt x="345" y="560"/>
                  </a:lnTo>
                  <a:lnTo>
                    <a:pt x="350" y="567"/>
                  </a:lnTo>
                  <a:lnTo>
                    <a:pt x="347" y="569"/>
                  </a:lnTo>
                  <a:lnTo>
                    <a:pt x="345" y="567"/>
                  </a:lnTo>
                  <a:lnTo>
                    <a:pt x="343" y="567"/>
                  </a:lnTo>
                  <a:lnTo>
                    <a:pt x="343" y="564"/>
                  </a:lnTo>
                  <a:lnTo>
                    <a:pt x="340" y="562"/>
                  </a:lnTo>
                  <a:lnTo>
                    <a:pt x="338" y="560"/>
                  </a:lnTo>
                  <a:lnTo>
                    <a:pt x="335" y="560"/>
                  </a:lnTo>
                  <a:lnTo>
                    <a:pt x="333" y="560"/>
                  </a:lnTo>
                  <a:lnTo>
                    <a:pt x="331" y="557"/>
                  </a:lnTo>
                  <a:lnTo>
                    <a:pt x="326" y="555"/>
                  </a:lnTo>
                  <a:lnTo>
                    <a:pt x="324" y="555"/>
                  </a:lnTo>
                  <a:lnTo>
                    <a:pt x="319" y="553"/>
                  </a:lnTo>
                  <a:lnTo>
                    <a:pt x="317" y="553"/>
                  </a:lnTo>
                  <a:lnTo>
                    <a:pt x="312" y="553"/>
                  </a:lnTo>
                  <a:lnTo>
                    <a:pt x="307" y="550"/>
                  </a:lnTo>
                  <a:lnTo>
                    <a:pt x="305" y="548"/>
                  </a:lnTo>
                  <a:lnTo>
                    <a:pt x="296" y="546"/>
                  </a:lnTo>
                  <a:lnTo>
                    <a:pt x="289" y="541"/>
                  </a:lnTo>
                  <a:lnTo>
                    <a:pt x="282" y="536"/>
                  </a:lnTo>
                  <a:lnTo>
                    <a:pt x="275" y="529"/>
                  </a:lnTo>
                  <a:lnTo>
                    <a:pt x="270" y="520"/>
                  </a:lnTo>
                  <a:lnTo>
                    <a:pt x="263" y="513"/>
                  </a:lnTo>
                  <a:lnTo>
                    <a:pt x="258" y="503"/>
                  </a:lnTo>
                  <a:lnTo>
                    <a:pt x="251" y="496"/>
                  </a:lnTo>
                  <a:lnTo>
                    <a:pt x="246" y="501"/>
                  </a:lnTo>
                  <a:lnTo>
                    <a:pt x="242" y="503"/>
                  </a:lnTo>
                  <a:lnTo>
                    <a:pt x="242" y="510"/>
                  </a:lnTo>
                  <a:lnTo>
                    <a:pt x="239" y="515"/>
                  </a:lnTo>
                  <a:lnTo>
                    <a:pt x="239" y="520"/>
                  </a:lnTo>
                  <a:lnTo>
                    <a:pt x="239" y="527"/>
                  </a:lnTo>
                  <a:lnTo>
                    <a:pt x="239" y="532"/>
                  </a:lnTo>
                  <a:lnTo>
                    <a:pt x="239" y="539"/>
                  </a:lnTo>
                  <a:lnTo>
                    <a:pt x="237" y="532"/>
                  </a:lnTo>
                  <a:lnTo>
                    <a:pt x="235" y="527"/>
                  </a:lnTo>
                  <a:lnTo>
                    <a:pt x="235" y="522"/>
                  </a:lnTo>
                  <a:lnTo>
                    <a:pt x="235" y="515"/>
                  </a:lnTo>
                  <a:lnTo>
                    <a:pt x="235" y="510"/>
                  </a:lnTo>
                  <a:lnTo>
                    <a:pt x="237" y="503"/>
                  </a:lnTo>
                  <a:lnTo>
                    <a:pt x="237" y="496"/>
                  </a:lnTo>
                  <a:lnTo>
                    <a:pt x="235" y="492"/>
                  </a:lnTo>
                  <a:lnTo>
                    <a:pt x="228" y="478"/>
                  </a:lnTo>
                  <a:lnTo>
                    <a:pt x="218" y="468"/>
                  </a:lnTo>
                  <a:lnTo>
                    <a:pt x="207" y="459"/>
                  </a:lnTo>
                  <a:lnTo>
                    <a:pt x="195" y="450"/>
                  </a:lnTo>
                  <a:lnTo>
                    <a:pt x="183" y="443"/>
                  </a:lnTo>
                  <a:lnTo>
                    <a:pt x="169" y="435"/>
                  </a:lnTo>
                  <a:lnTo>
                    <a:pt x="157" y="428"/>
                  </a:lnTo>
                  <a:lnTo>
                    <a:pt x="146" y="419"/>
                  </a:lnTo>
                  <a:lnTo>
                    <a:pt x="143" y="419"/>
                  </a:lnTo>
                  <a:lnTo>
                    <a:pt x="141" y="419"/>
                  </a:lnTo>
                  <a:lnTo>
                    <a:pt x="139" y="419"/>
                  </a:lnTo>
                  <a:lnTo>
                    <a:pt x="136" y="421"/>
                  </a:lnTo>
                  <a:lnTo>
                    <a:pt x="134" y="424"/>
                  </a:lnTo>
                  <a:lnTo>
                    <a:pt x="134" y="426"/>
                  </a:lnTo>
                  <a:lnTo>
                    <a:pt x="132" y="428"/>
                  </a:lnTo>
                  <a:lnTo>
                    <a:pt x="132" y="431"/>
                  </a:lnTo>
                  <a:lnTo>
                    <a:pt x="132" y="450"/>
                  </a:lnTo>
                  <a:lnTo>
                    <a:pt x="125" y="452"/>
                  </a:lnTo>
                  <a:lnTo>
                    <a:pt x="118" y="452"/>
                  </a:lnTo>
                  <a:lnTo>
                    <a:pt x="110" y="454"/>
                  </a:lnTo>
                  <a:lnTo>
                    <a:pt x="103" y="454"/>
                  </a:lnTo>
                  <a:lnTo>
                    <a:pt x="96" y="457"/>
                  </a:lnTo>
                  <a:lnTo>
                    <a:pt x="89" y="461"/>
                  </a:lnTo>
                  <a:lnTo>
                    <a:pt x="85" y="464"/>
                  </a:lnTo>
                  <a:lnTo>
                    <a:pt x="80" y="471"/>
                  </a:lnTo>
                  <a:lnTo>
                    <a:pt x="78" y="468"/>
                  </a:lnTo>
                  <a:lnTo>
                    <a:pt x="78" y="466"/>
                  </a:lnTo>
                  <a:lnTo>
                    <a:pt x="75" y="461"/>
                  </a:lnTo>
                  <a:lnTo>
                    <a:pt x="73" y="459"/>
                  </a:lnTo>
                  <a:lnTo>
                    <a:pt x="73" y="457"/>
                  </a:lnTo>
                  <a:lnTo>
                    <a:pt x="71" y="454"/>
                  </a:lnTo>
                  <a:lnTo>
                    <a:pt x="68" y="454"/>
                  </a:lnTo>
                  <a:lnTo>
                    <a:pt x="64" y="454"/>
                  </a:lnTo>
                  <a:lnTo>
                    <a:pt x="57" y="412"/>
                  </a:lnTo>
                  <a:lnTo>
                    <a:pt x="59" y="407"/>
                  </a:lnTo>
                  <a:lnTo>
                    <a:pt x="61" y="403"/>
                  </a:lnTo>
                  <a:lnTo>
                    <a:pt x="61" y="398"/>
                  </a:lnTo>
                  <a:lnTo>
                    <a:pt x="64" y="393"/>
                  </a:lnTo>
                  <a:lnTo>
                    <a:pt x="66" y="389"/>
                  </a:lnTo>
                  <a:lnTo>
                    <a:pt x="68" y="384"/>
                  </a:lnTo>
                  <a:lnTo>
                    <a:pt x="71" y="379"/>
                  </a:lnTo>
                  <a:lnTo>
                    <a:pt x="73" y="377"/>
                  </a:lnTo>
                  <a:lnTo>
                    <a:pt x="73" y="382"/>
                  </a:lnTo>
                  <a:lnTo>
                    <a:pt x="73" y="386"/>
                  </a:lnTo>
                  <a:lnTo>
                    <a:pt x="73" y="393"/>
                  </a:lnTo>
                  <a:lnTo>
                    <a:pt x="73" y="398"/>
                  </a:lnTo>
                  <a:lnTo>
                    <a:pt x="73" y="403"/>
                  </a:lnTo>
                  <a:lnTo>
                    <a:pt x="73" y="407"/>
                  </a:lnTo>
                  <a:lnTo>
                    <a:pt x="75" y="412"/>
                  </a:lnTo>
                  <a:lnTo>
                    <a:pt x="80" y="417"/>
                  </a:lnTo>
                  <a:lnTo>
                    <a:pt x="82" y="417"/>
                  </a:lnTo>
                  <a:lnTo>
                    <a:pt x="85" y="414"/>
                  </a:lnTo>
                  <a:lnTo>
                    <a:pt x="85" y="412"/>
                  </a:lnTo>
                  <a:lnTo>
                    <a:pt x="85" y="410"/>
                  </a:lnTo>
                  <a:lnTo>
                    <a:pt x="85" y="407"/>
                  </a:lnTo>
                  <a:lnTo>
                    <a:pt x="87" y="405"/>
                  </a:lnTo>
                  <a:lnTo>
                    <a:pt x="87" y="405"/>
                  </a:lnTo>
                  <a:lnTo>
                    <a:pt x="89" y="403"/>
                  </a:lnTo>
                  <a:lnTo>
                    <a:pt x="94" y="393"/>
                  </a:lnTo>
                  <a:lnTo>
                    <a:pt x="96" y="384"/>
                  </a:lnTo>
                  <a:lnTo>
                    <a:pt x="99" y="375"/>
                  </a:lnTo>
                  <a:lnTo>
                    <a:pt x="101" y="365"/>
                  </a:lnTo>
                  <a:lnTo>
                    <a:pt x="106" y="356"/>
                  </a:lnTo>
                  <a:lnTo>
                    <a:pt x="108" y="349"/>
                  </a:lnTo>
                  <a:lnTo>
                    <a:pt x="115" y="339"/>
                  </a:lnTo>
                  <a:lnTo>
                    <a:pt x="122" y="332"/>
                  </a:lnTo>
                  <a:lnTo>
                    <a:pt x="125" y="323"/>
                  </a:lnTo>
                  <a:lnTo>
                    <a:pt x="129" y="311"/>
                  </a:lnTo>
                  <a:lnTo>
                    <a:pt x="129" y="297"/>
                  </a:lnTo>
                  <a:lnTo>
                    <a:pt x="129" y="285"/>
                  </a:lnTo>
                  <a:lnTo>
                    <a:pt x="129" y="274"/>
                  </a:lnTo>
                  <a:lnTo>
                    <a:pt x="127" y="262"/>
                  </a:lnTo>
                  <a:lnTo>
                    <a:pt x="122" y="250"/>
                  </a:lnTo>
                  <a:lnTo>
                    <a:pt x="115" y="241"/>
                  </a:lnTo>
                  <a:lnTo>
                    <a:pt x="108" y="236"/>
                  </a:lnTo>
                  <a:lnTo>
                    <a:pt x="101" y="229"/>
                  </a:lnTo>
                  <a:lnTo>
                    <a:pt x="92" y="225"/>
                  </a:lnTo>
                  <a:lnTo>
                    <a:pt x="85" y="220"/>
                  </a:lnTo>
                  <a:lnTo>
                    <a:pt x="78" y="215"/>
                  </a:lnTo>
                  <a:lnTo>
                    <a:pt x="68" y="213"/>
                  </a:lnTo>
                  <a:lnTo>
                    <a:pt x="61" y="213"/>
                  </a:lnTo>
                  <a:lnTo>
                    <a:pt x="52" y="217"/>
                  </a:lnTo>
                  <a:lnTo>
                    <a:pt x="47" y="217"/>
                  </a:lnTo>
                  <a:lnTo>
                    <a:pt x="45" y="220"/>
                  </a:lnTo>
                  <a:lnTo>
                    <a:pt x="40" y="220"/>
                  </a:lnTo>
                  <a:lnTo>
                    <a:pt x="35" y="220"/>
                  </a:lnTo>
                  <a:lnTo>
                    <a:pt x="33" y="220"/>
                  </a:lnTo>
                  <a:lnTo>
                    <a:pt x="28" y="220"/>
                  </a:lnTo>
                  <a:lnTo>
                    <a:pt x="26" y="220"/>
                  </a:lnTo>
                  <a:lnTo>
                    <a:pt x="24" y="217"/>
                  </a:lnTo>
                  <a:lnTo>
                    <a:pt x="24" y="217"/>
                  </a:lnTo>
                  <a:lnTo>
                    <a:pt x="26" y="217"/>
                  </a:lnTo>
                  <a:lnTo>
                    <a:pt x="28" y="215"/>
                  </a:lnTo>
                  <a:lnTo>
                    <a:pt x="31" y="215"/>
                  </a:lnTo>
                  <a:lnTo>
                    <a:pt x="33" y="215"/>
                  </a:lnTo>
                  <a:lnTo>
                    <a:pt x="35" y="215"/>
                  </a:lnTo>
                  <a:lnTo>
                    <a:pt x="38" y="215"/>
                  </a:lnTo>
                  <a:lnTo>
                    <a:pt x="43" y="213"/>
                  </a:lnTo>
                  <a:lnTo>
                    <a:pt x="45" y="213"/>
                  </a:lnTo>
                  <a:lnTo>
                    <a:pt x="50" y="210"/>
                  </a:lnTo>
                  <a:lnTo>
                    <a:pt x="52" y="208"/>
                  </a:lnTo>
                  <a:lnTo>
                    <a:pt x="52" y="203"/>
                  </a:lnTo>
                  <a:lnTo>
                    <a:pt x="54" y="199"/>
                  </a:lnTo>
                  <a:lnTo>
                    <a:pt x="54" y="194"/>
                  </a:lnTo>
                  <a:lnTo>
                    <a:pt x="57" y="192"/>
                  </a:lnTo>
                  <a:lnTo>
                    <a:pt x="59" y="189"/>
                  </a:lnTo>
                  <a:lnTo>
                    <a:pt x="66" y="187"/>
                  </a:lnTo>
                  <a:lnTo>
                    <a:pt x="66" y="180"/>
                  </a:lnTo>
                  <a:lnTo>
                    <a:pt x="64" y="173"/>
                  </a:lnTo>
                  <a:lnTo>
                    <a:pt x="61" y="166"/>
                  </a:lnTo>
                  <a:lnTo>
                    <a:pt x="57" y="161"/>
                  </a:lnTo>
                  <a:lnTo>
                    <a:pt x="52" y="154"/>
                  </a:lnTo>
                  <a:lnTo>
                    <a:pt x="47" y="150"/>
                  </a:lnTo>
                  <a:lnTo>
                    <a:pt x="40" y="145"/>
                  </a:lnTo>
                  <a:lnTo>
                    <a:pt x="35" y="140"/>
                  </a:lnTo>
                  <a:lnTo>
                    <a:pt x="33" y="140"/>
                  </a:lnTo>
                  <a:lnTo>
                    <a:pt x="33" y="138"/>
                  </a:lnTo>
                  <a:lnTo>
                    <a:pt x="35" y="138"/>
                  </a:lnTo>
                  <a:lnTo>
                    <a:pt x="35" y="138"/>
                  </a:lnTo>
                  <a:lnTo>
                    <a:pt x="35" y="138"/>
                  </a:lnTo>
                  <a:lnTo>
                    <a:pt x="38" y="138"/>
                  </a:lnTo>
                  <a:lnTo>
                    <a:pt x="38" y="138"/>
                  </a:lnTo>
                  <a:lnTo>
                    <a:pt x="40" y="135"/>
                  </a:lnTo>
                  <a:lnTo>
                    <a:pt x="40" y="135"/>
                  </a:lnTo>
                  <a:lnTo>
                    <a:pt x="40" y="135"/>
                  </a:lnTo>
                  <a:lnTo>
                    <a:pt x="43" y="131"/>
                  </a:lnTo>
                  <a:lnTo>
                    <a:pt x="43" y="128"/>
                  </a:lnTo>
                  <a:lnTo>
                    <a:pt x="43" y="124"/>
                  </a:lnTo>
                  <a:lnTo>
                    <a:pt x="43" y="121"/>
                  </a:lnTo>
                  <a:lnTo>
                    <a:pt x="40" y="117"/>
                  </a:lnTo>
                  <a:lnTo>
                    <a:pt x="40" y="114"/>
                  </a:lnTo>
                  <a:lnTo>
                    <a:pt x="38" y="112"/>
                  </a:lnTo>
                  <a:lnTo>
                    <a:pt x="33" y="110"/>
                  </a:lnTo>
                  <a:lnTo>
                    <a:pt x="28" y="105"/>
                  </a:lnTo>
                  <a:lnTo>
                    <a:pt x="24" y="100"/>
                  </a:lnTo>
                  <a:lnTo>
                    <a:pt x="19" y="96"/>
                  </a:lnTo>
                  <a:lnTo>
                    <a:pt x="17" y="89"/>
                  </a:lnTo>
                  <a:lnTo>
                    <a:pt x="12" y="84"/>
                  </a:lnTo>
                  <a:lnTo>
                    <a:pt x="10" y="77"/>
                  </a:lnTo>
                  <a:lnTo>
                    <a:pt x="5" y="70"/>
                  </a:lnTo>
                  <a:lnTo>
                    <a:pt x="3" y="65"/>
                  </a:lnTo>
                  <a:lnTo>
                    <a:pt x="0" y="65"/>
                  </a:lnTo>
                  <a:lnTo>
                    <a:pt x="0" y="56"/>
                  </a:lnTo>
                  <a:lnTo>
                    <a:pt x="3" y="56"/>
                  </a:lnTo>
                  <a:lnTo>
                    <a:pt x="3" y="60"/>
                  </a:lnTo>
                  <a:lnTo>
                    <a:pt x="5" y="65"/>
                  </a:lnTo>
                  <a:lnTo>
                    <a:pt x="7" y="67"/>
                  </a:lnTo>
                  <a:lnTo>
                    <a:pt x="12" y="72"/>
                  </a:lnTo>
                  <a:lnTo>
                    <a:pt x="14" y="75"/>
                  </a:lnTo>
                  <a:lnTo>
                    <a:pt x="19" y="79"/>
                  </a:lnTo>
                  <a:lnTo>
                    <a:pt x="24" y="84"/>
                  </a:lnTo>
                  <a:lnTo>
                    <a:pt x="26" y="86"/>
                  </a:lnTo>
                  <a:lnTo>
                    <a:pt x="40" y="96"/>
                  </a:lnTo>
                  <a:lnTo>
                    <a:pt x="47" y="105"/>
                  </a:lnTo>
                  <a:lnTo>
                    <a:pt x="54" y="117"/>
                  </a:lnTo>
                  <a:lnTo>
                    <a:pt x="59" y="128"/>
                  </a:lnTo>
                  <a:lnTo>
                    <a:pt x="64" y="142"/>
                  </a:lnTo>
                  <a:lnTo>
                    <a:pt x="66" y="154"/>
                  </a:lnTo>
                  <a:lnTo>
                    <a:pt x="73" y="166"/>
                  </a:lnTo>
                  <a:lnTo>
                    <a:pt x="80" y="175"/>
                  </a:lnTo>
                  <a:lnTo>
                    <a:pt x="89" y="187"/>
                  </a:lnTo>
                  <a:lnTo>
                    <a:pt x="101" y="196"/>
                  </a:lnTo>
                  <a:lnTo>
                    <a:pt x="110" y="208"/>
                  </a:lnTo>
                  <a:lnTo>
                    <a:pt x="120" y="220"/>
                  </a:lnTo>
                  <a:lnTo>
                    <a:pt x="127" y="232"/>
                  </a:lnTo>
                  <a:lnTo>
                    <a:pt x="134" y="243"/>
                  </a:lnTo>
                  <a:lnTo>
                    <a:pt x="136" y="257"/>
                  </a:lnTo>
                  <a:lnTo>
                    <a:pt x="139" y="271"/>
                  </a:lnTo>
                  <a:lnTo>
                    <a:pt x="139" y="278"/>
                  </a:lnTo>
                  <a:lnTo>
                    <a:pt x="139" y="285"/>
                  </a:lnTo>
                  <a:lnTo>
                    <a:pt x="136" y="290"/>
                  </a:lnTo>
                  <a:lnTo>
                    <a:pt x="136" y="297"/>
                  </a:lnTo>
                  <a:lnTo>
                    <a:pt x="136" y="304"/>
                  </a:lnTo>
                  <a:lnTo>
                    <a:pt x="136" y="311"/>
                  </a:lnTo>
                  <a:lnTo>
                    <a:pt x="136" y="318"/>
                  </a:lnTo>
                  <a:lnTo>
                    <a:pt x="136" y="323"/>
                  </a:lnTo>
                  <a:lnTo>
                    <a:pt x="136" y="325"/>
                  </a:lnTo>
                  <a:lnTo>
                    <a:pt x="139" y="325"/>
                  </a:lnTo>
                  <a:lnTo>
                    <a:pt x="139" y="325"/>
                  </a:lnTo>
                  <a:lnTo>
                    <a:pt x="139" y="325"/>
                  </a:lnTo>
                  <a:lnTo>
                    <a:pt x="139" y="325"/>
                  </a:lnTo>
                  <a:lnTo>
                    <a:pt x="141" y="328"/>
                  </a:lnTo>
                  <a:lnTo>
                    <a:pt x="141" y="328"/>
                  </a:lnTo>
                  <a:lnTo>
                    <a:pt x="141" y="328"/>
                  </a:lnTo>
                  <a:lnTo>
                    <a:pt x="148" y="316"/>
                  </a:lnTo>
                  <a:lnTo>
                    <a:pt x="153" y="304"/>
                  </a:lnTo>
                  <a:lnTo>
                    <a:pt x="155" y="292"/>
                  </a:lnTo>
                  <a:lnTo>
                    <a:pt x="157" y="281"/>
                  </a:lnTo>
                  <a:lnTo>
                    <a:pt x="160" y="269"/>
                  </a:lnTo>
                  <a:lnTo>
                    <a:pt x="160" y="255"/>
                  </a:lnTo>
                  <a:lnTo>
                    <a:pt x="157" y="243"/>
                  </a:lnTo>
                  <a:lnTo>
                    <a:pt x="155" y="229"/>
                  </a:lnTo>
                  <a:lnTo>
                    <a:pt x="160" y="234"/>
                  </a:lnTo>
                  <a:lnTo>
                    <a:pt x="162" y="239"/>
                  </a:lnTo>
                  <a:lnTo>
                    <a:pt x="164" y="246"/>
                  </a:lnTo>
                  <a:lnTo>
                    <a:pt x="164" y="250"/>
                  </a:lnTo>
                  <a:lnTo>
                    <a:pt x="167" y="257"/>
                  </a:lnTo>
                  <a:lnTo>
                    <a:pt x="167" y="264"/>
                  </a:lnTo>
                  <a:lnTo>
                    <a:pt x="169" y="269"/>
                  </a:lnTo>
                  <a:lnTo>
                    <a:pt x="171" y="274"/>
                  </a:lnTo>
                  <a:lnTo>
                    <a:pt x="178" y="274"/>
                  </a:lnTo>
                  <a:lnTo>
                    <a:pt x="181" y="260"/>
                  </a:lnTo>
                  <a:lnTo>
                    <a:pt x="183" y="248"/>
                  </a:lnTo>
                  <a:lnTo>
                    <a:pt x="183" y="234"/>
                  </a:lnTo>
                  <a:lnTo>
                    <a:pt x="183" y="222"/>
                  </a:lnTo>
                  <a:lnTo>
                    <a:pt x="181" y="208"/>
                  </a:lnTo>
                  <a:lnTo>
                    <a:pt x="178" y="196"/>
                  </a:lnTo>
                  <a:lnTo>
                    <a:pt x="171" y="185"/>
                  </a:lnTo>
                  <a:lnTo>
                    <a:pt x="160" y="175"/>
                  </a:lnTo>
                  <a:lnTo>
                    <a:pt x="153" y="168"/>
                  </a:lnTo>
                  <a:lnTo>
                    <a:pt x="143" y="164"/>
                  </a:lnTo>
                  <a:lnTo>
                    <a:pt x="139" y="157"/>
                  </a:lnTo>
                  <a:lnTo>
                    <a:pt x="132" y="147"/>
                  </a:lnTo>
                  <a:lnTo>
                    <a:pt x="127" y="140"/>
                  </a:lnTo>
                  <a:lnTo>
                    <a:pt x="125" y="131"/>
                  </a:lnTo>
                  <a:lnTo>
                    <a:pt x="122" y="121"/>
                  </a:lnTo>
                  <a:lnTo>
                    <a:pt x="120" y="112"/>
                  </a:lnTo>
                  <a:lnTo>
                    <a:pt x="125" y="117"/>
                  </a:lnTo>
                  <a:lnTo>
                    <a:pt x="129" y="124"/>
                  </a:lnTo>
                  <a:lnTo>
                    <a:pt x="132" y="128"/>
                  </a:lnTo>
                  <a:lnTo>
                    <a:pt x="136" y="135"/>
                  </a:lnTo>
                  <a:lnTo>
                    <a:pt x="141" y="140"/>
                  </a:lnTo>
                  <a:lnTo>
                    <a:pt x="146" y="145"/>
                  </a:lnTo>
                  <a:lnTo>
                    <a:pt x="150" y="150"/>
                  </a:lnTo>
                  <a:lnTo>
                    <a:pt x="157" y="152"/>
                  </a:lnTo>
                  <a:lnTo>
                    <a:pt x="157" y="147"/>
                  </a:lnTo>
                  <a:lnTo>
                    <a:pt x="157" y="145"/>
                  </a:lnTo>
                  <a:lnTo>
                    <a:pt x="157" y="140"/>
                  </a:lnTo>
                  <a:lnTo>
                    <a:pt x="155" y="138"/>
                  </a:lnTo>
                  <a:lnTo>
                    <a:pt x="155" y="133"/>
                  </a:lnTo>
                  <a:lnTo>
                    <a:pt x="153" y="128"/>
                  </a:lnTo>
                  <a:lnTo>
                    <a:pt x="153" y="126"/>
                  </a:lnTo>
                  <a:lnTo>
                    <a:pt x="150" y="121"/>
                  </a:lnTo>
                  <a:lnTo>
                    <a:pt x="150" y="110"/>
                  </a:lnTo>
                  <a:lnTo>
                    <a:pt x="148" y="98"/>
                  </a:lnTo>
                  <a:lnTo>
                    <a:pt x="143" y="86"/>
                  </a:lnTo>
                  <a:lnTo>
                    <a:pt x="139" y="75"/>
                  </a:lnTo>
                  <a:lnTo>
                    <a:pt x="134" y="65"/>
                  </a:lnTo>
                  <a:lnTo>
                    <a:pt x="127" y="53"/>
                  </a:lnTo>
                  <a:lnTo>
                    <a:pt x="120" y="46"/>
                  </a:lnTo>
                  <a:lnTo>
                    <a:pt x="110" y="37"/>
                  </a:lnTo>
                  <a:lnTo>
                    <a:pt x="106" y="32"/>
                  </a:lnTo>
                  <a:lnTo>
                    <a:pt x="103" y="30"/>
                  </a:lnTo>
                  <a:lnTo>
                    <a:pt x="101" y="25"/>
                  </a:lnTo>
                  <a:lnTo>
                    <a:pt x="99" y="21"/>
                  </a:lnTo>
                  <a:lnTo>
                    <a:pt x="96" y="16"/>
                  </a:lnTo>
                  <a:lnTo>
                    <a:pt x="94" y="9"/>
                  </a:lnTo>
                  <a:lnTo>
                    <a:pt x="92" y="4"/>
                  </a:lnTo>
                  <a:lnTo>
                    <a:pt x="89" y="0"/>
                  </a:lnTo>
                  <a:lnTo>
                    <a:pt x="96" y="4"/>
                  </a:lnTo>
                  <a:lnTo>
                    <a:pt x="99" y="9"/>
                  </a:lnTo>
                  <a:lnTo>
                    <a:pt x="103" y="16"/>
                  </a:lnTo>
                  <a:lnTo>
                    <a:pt x="106" y="21"/>
                  </a:lnTo>
                  <a:lnTo>
                    <a:pt x="110" y="25"/>
                  </a:lnTo>
                  <a:lnTo>
                    <a:pt x="115" y="32"/>
                  </a:lnTo>
                  <a:lnTo>
                    <a:pt x="120" y="37"/>
                  </a:lnTo>
                  <a:lnTo>
                    <a:pt x="125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261" name="Freeform 157"/>
            <p:cNvSpPr>
              <a:spLocks/>
            </p:cNvSpPr>
            <p:nvPr/>
          </p:nvSpPr>
          <p:spPr bwMode="auto">
            <a:xfrm>
              <a:off x="3024" y="2248"/>
              <a:ext cx="54" cy="24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8" y="5"/>
                </a:cxn>
                <a:cxn ang="0">
                  <a:pos x="18" y="5"/>
                </a:cxn>
                <a:cxn ang="0">
                  <a:pos x="23" y="7"/>
                </a:cxn>
                <a:cxn ang="0">
                  <a:pos x="28" y="10"/>
                </a:cxn>
                <a:cxn ang="0">
                  <a:pos x="30" y="10"/>
                </a:cxn>
                <a:cxn ang="0">
                  <a:pos x="35" y="12"/>
                </a:cxn>
                <a:cxn ang="0">
                  <a:pos x="39" y="12"/>
                </a:cxn>
                <a:cxn ang="0">
                  <a:pos x="44" y="12"/>
                </a:cxn>
                <a:cxn ang="0">
                  <a:pos x="49" y="12"/>
                </a:cxn>
                <a:cxn ang="0">
                  <a:pos x="54" y="14"/>
                </a:cxn>
                <a:cxn ang="0">
                  <a:pos x="54" y="19"/>
                </a:cxn>
                <a:cxn ang="0">
                  <a:pos x="49" y="21"/>
                </a:cxn>
                <a:cxn ang="0">
                  <a:pos x="42" y="24"/>
                </a:cxn>
                <a:cxn ang="0">
                  <a:pos x="35" y="24"/>
                </a:cxn>
                <a:cxn ang="0">
                  <a:pos x="28" y="21"/>
                </a:cxn>
                <a:cxn ang="0">
                  <a:pos x="21" y="21"/>
                </a:cxn>
                <a:cxn ang="0">
                  <a:pos x="14" y="19"/>
                </a:cxn>
                <a:cxn ang="0">
                  <a:pos x="7" y="17"/>
                </a:cxn>
                <a:cxn ang="0">
                  <a:pos x="0" y="17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7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9" y="3"/>
                </a:cxn>
              </a:cxnLst>
              <a:rect l="0" t="0" r="r" b="b"/>
              <a:pathLst>
                <a:path w="54" h="24">
                  <a:moveTo>
                    <a:pt x="9" y="3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23" y="7"/>
                  </a:lnTo>
                  <a:lnTo>
                    <a:pt x="28" y="10"/>
                  </a:lnTo>
                  <a:lnTo>
                    <a:pt x="30" y="10"/>
                  </a:lnTo>
                  <a:lnTo>
                    <a:pt x="35" y="12"/>
                  </a:lnTo>
                  <a:lnTo>
                    <a:pt x="39" y="12"/>
                  </a:lnTo>
                  <a:lnTo>
                    <a:pt x="44" y="12"/>
                  </a:lnTo>
                  <a:lnTo>
                    <a:pt x="49" y="12"/>
                  </a:lnTo>
                  <a:lnTo>
                    <a:pt x="54" y="14"/>
                  </a:lnTo>
                  <a:lnTo>
                    <a:pt x="54" y="19"/>
                  </a:lnTo>
                  <a:lnTo>
                    <a:pt x="49" y="21"/>
                  </a:lnTo>
                  <a:lnTo>
                    <a:pt x="42" y="24"/>
                  </a:lnTo>
                  <a:lnTo>
                    <a:pt x="35" y="24"/>
                  </a:lnTo>
                  <a:lnTo>
                    <a:pt x="28" y="21"/>
                  </a:lnTo>
                  <a:lnTo>
                    <a:pt x="21" y="21"/>
                  </a:lnTo>
                  <a:lnTo>
                    <a:pt x="14" y="19"/>
                  </a:lnTo>
                  <a:lnTo>
                    <a:pt x="7" y="17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5"/>
                  </a:lnTo>
                  <a:lnTo>
                    <a:pt x="2" y="3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262" name="Freeform 158"/>
            <p:cNvSpPr>
              <a:spLocks/>
            </p:cNvSpPr>
            <p:nvPr/>
          </p:nvSpPr>
          <p:spPr bwMode="auto">
            <a:xfrm>
              <a:off x="3024" y="2248"/>
              <a:ext cx="54" cy="24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8" y="5"/>
                </a:cxn>
                <a:cxn ang="0">
                  <a:pos x="18" y="5"/>
                </a:cxn>
                <a:cxn ang="0">
                  <a:pos x="18" y="5"/>
                </a:cxn>
                <a:cxn ang="0">
                  <a:pos x="23" y="7"/>
                </a:cxn>
                <a:cxn ang="0">
                  <a:pos x="28" y="10"/>
                </a:cxn>
                <a:cxn ang="0">
                  <a:pos x="30" y="10"/>
                </a:cxn>
                <a:cxn ang="0">
                  <a:pos x="35" y="12"/>
                </a:cxn>
                <a:cxn ang="0">
                  <a:pos x="39" y="12"/>
                </a:cxn>
                <a:cxn ang="0">
                  <a:pos x="44" y="12"/>
                </a:cxn>
                <a:cxn ang="0">
                  <a:pos x="49" y="12"/>
                </a:cxn>
                <a:cxn ang="0">
                  <a:pos x="54" y="14"/>
                </a:cxn>
                <a:cxn ang="0">
                  <a:pos x="54" y="14"/>
                </a:cxn>
                <a:cxn ang="0">
                  <a:pos x="54" y="19"/>
                </a:cxn>
                <a:cxn ang="0">
                  <a:pos x="54" y="19"/>
                </a:cxn>
                <a:cxn ang="0">
                  <a:pos x="49" y="21"/>
                </a:cxn>
                <a:cxn ang="0">
                  <a:pos x="42" y="24"/>
                </a:cxn>
                <a:cxn ang="0">
                  <a:pos x="35" y="24"/>
                </a:cxn>
                <a:cxn ang="0">
                  <a:pos x="28" y="21"/>
                </a:cxn>
                <a:cxn ang="0">
                  <a:pos x="21" y="21"/>
                </a:cxn>
                <a:cxn ang="0">
                  <a:pos x="14" y="19"/>
                </a:cxn>
                <a:cxn ang="0">
                  <a:pos x="7" y="17"/>
                </a:cxn>
                <a:cxn ang="0">
                  <a:pos x="0" y="17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7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54" h="24">
                  <a:moveTo>
                    <a:pt x="9" y="3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23" y="7"/>
                  </a:lnTo>
                  <a:lnTo>
                    <a:pt x="28" y="10"/>
                  </a:lnTo>
                  <a:lnTo>
                    <a:pt x="30" y="10"/>
                  </a:lnTo>
                  <a:lnTo>
                    <a:pt x="35" y="12"/>
                  </a:lnTo>
                  <a:lnTo>
                    <a:pt x="39" y="12"/>
                  </a:lnTo>
                  <a:lnTo>
                    <a:pt x="44" y="12"/>
                  </a:lnTo>
                  <a:lnTo>
                    <a:pt x="49" y="12"/>
                  </a:lnTo>
                  <a:lnTo>
                    <a:pt x="54" y="14"/>
                  </a:lnTo>
                  <a:lnTo>
                    <a:pt x="54" y="14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49" y="21"/>
                  </a:lnTo>
                  <a:lnTo>
                    <a:pt x="42" y="24"/>
                  </a:lnTo>
                  <a:lnTo>
                    <a:pt x="35" y="24"/>
                  </a:lnTo>
                  <a:lnTo>
                    <a:pt x="28" y="21"/>
                  </a:lnTo>
                  <a:lnTo>
                    <a:pt x="21" y="21"/>
                  </a:lnTo>
                  <a:lnTo>
                    <a:pt x="14" y="19"/>
                  </a:lnTo>
                  <a:lnTo>
                    <a:pt x="7" y="17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5"/>
                  </a:lnTo>
                  <a:lnTo>
                    <a:pt x="2" y="3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3"/>
                  </a:lnTo>
                  <a:lnTo>
                    <a:pt x="9" y="3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263" name="Freeform 159"/>
            <p:cNvSpPr>
              <a:spLocks/>
            </p:cNvSpPr>
            <p:nvPr/>
          </p:nvSpPr>
          <p:spPr bwMode="auto">
            <a:xfrm>
              <a:off x="3162" y="2262"/>
              <a:ext cx="2" cy="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7"/>
                </a:cxn>
              </a:cxnLst>
              <a:rect l="0" t="0" r="r" b="b"/>
              <a:pathLst>
                <a:path w="2" h="7">
                  <a:moveTo>
                    <a:pt x="0" y="7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A533A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264" name="Freeform 160"/>
            <p:cNvSpPr>
              <a:spLocks/>
            </p:cNvSpPr>
            <p:nvPr/>
          </p:nvSpPr>
          <p:spPr bwMode="auto">
            <a:xfrm>
              <a:off x="3162" y="2262"/>
              <a:ext cx="2" cy="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2" h="7">
                  <a:moveTo>
                    <a:pt x="0" y="7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265" name="Freeform 161"/>
            <p:cNvSpPr>
              <a:spLocks/>
            </p:cNvSpPr>
            <p:nvPr/>
          </p:nvSpPr>
          <p:spPr bwMode="auto">
            <a:xfrm>
              <a:off x="3392" y="2262"/>
              <a:ext cx="9" cy="10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7" y="10"/>
                </a:cxn>
                <a:cxn ang="0">
                  <a:pos x="4" y="10"/>
                </a:cxn>
                <a:cxn ang="0">
                  <a:pos x="4" y="7"/>
                </a:cxn>
                <a:cxn ang="0">
                  <a:pos x="2" y="7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9" y="3"/>
                </a:cxn>
              </a:cxnLst>
              <a:rect l="0" t="0" r="r" b="b"/>
              <a:pathLst>
                <a:path w="9" h="10">
                  <a:moveTo>
                    <a:pt x="9" y="3"/>
                  </a:move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4" y="10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7" y="3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266" name="Freeform 162"/>
            <p:cNvSpPr>
              <a:spLocks/>
            </p:cNvSpPr>
            <p:nvPr/>
          </p:nvSpPr>
          <p:spPr bwMode="auto">
            <a:xfrm>
              <a:off x="3150" y="2272"/>
              <a:ext cx="14" cy="25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14" y="4"/>
                </a:cxn>
                <a:cxn ang="0">
                  <a:pos x="12" y="23"/>
                </a:cxn>
                <a:cxn ang="0">
                  <a:pos x="12" y="23"/>
                </a:cxn>
                <a:cxn ang="0">
                  <a:pos x="12" y="23"/>
                </a:cxn>
                <a:cxn ang="0">
                  <a:pos x="12" y="23"/>
                </a:cxn>
                <a:cxn ang="0">
                  <a:pos x="12" y="23"/>
                </a:cxn>
                <a:cxn ang="0">
                  <a:pos x="12" y="23"/>
                </a:cxn>
                <a:cxn ang="0">
                  <a:pos x="12" y="23"/>
                </a:cxn>
                <a:cxn ang="0">
                  <a:pos x="12" y="25"/>
                </a:cxn>
                <a:cxn ang="0">
                  <a:pos x="12" y="25"/>
                </a:cxn>
                <a:cxn ang="0">
                  <a:pos x="12" y="21"/>
                </a:cxn>
                <a:cxn ang="0">
                  <a:pos x="10" y="21"/>
                </a:cxn>
                <a:cxn ang="0">
                  <a:pos x="7" y="18"/>
                </a:cxn>
                <a:cxn ang="0">
                  <a:pos x="7" y="18"/>
                </a:cxn>
                <a:cxn ang="0">
                  <a:pos x="5" y="16"/>
                </a:cxn>
                <a:cxn ang="0">
                  <a:pos x="3" y="16"/>
                </a:cxn>
                <a:cxn ang="0">
                  <a:pos x="0" y="14"/>
                </a:cxn>
                <a:cxn ang="0">
                  <a:pos x="0" y="11"/>
                </a:cxn>
                <a:cxn ang="0">
                  <a:pos x="3" y="11"/>
                </a:cxn>
                <a:cxn ang="0">
                  <a:pos x="5" y="9"/>
                </a:cxn>
                <a:cxn ang="0">
                  <a:pos x="5" y="9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2" y="4"/>
                </a:cxn>
              </a:cxnLst>
              <a:rect l="0" t="0" r="r" b="b"/>
              <a:pathLst>
                <a:path w="14" h="25">
                  <a:moveTo>
                    <a:pt x="12" y="4"/>
                  </a:moveTo>
                  <a:lnTo>
                    <a:pt x="14" y="4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2" y="21"/>
                  </a:lnTo>
                  <a:lnTo>
                    <a:pt x="10" y="21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3" y="11"/>
                  </a:lnTo>
                  <a:lnTo>
                    <a:pt x="5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7" y="7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CA533A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267" name="Freeform 163"/>
            <p:cNvSpPr>
              <a:spLocks/>
            </p:cNvSpPr>
            <p:nvPr/>
          </p:nvSpPr>
          <p:spPr bwMode="auto">
            <a:xfrm>
              <a:off x="3150" y="2272"/>
              <a:ext cx="14" cy="25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14" y="4"/>
                </a:cxn>
                <a:cxn ang="0">
                  <a:pos x="12" y="23"/>
                </a:cxn>
                <a:cxn ang="0">
                  <a:pos x="12" y="23"/>
                </a:cxn>
                <a:cxn ang="0">
                  <a:pos x="12" y="23"/>
                </a:cxn>
                <a:cxn ang="0">
                  <a:pos x="12" y="23"/>
                </a:cxn>
                <a:cxn ang="0">
                  <a:pos x="12" y="23"/>
                </a:cxn>
                <a:cxn ang="0">
                  <a:pos x="12" y="23"/>
                </a:cxn>
                <a:cxn ang="0">
                  <a:pos x="12" y="23"/>
                </a:cxn>
                <a:cxn ang="0">
                  <a:pos x="12" y="23"/>
                </a:cxn>
                <a:cxn ang="0">
                  <a:pos x="12" y="25"/>
                </a:cxn>
                <a:cxn ang="0">
                  <a:pos x="12" y="25"/>
                </a:cxn>
                <a:cxn ang="0">
                  <a:pos x="12" y="21"/>
                </a:cxn>
                <a:cxn ang="0">
                  <a:pos x="10" y="21"/>
                </a:cxn>
                <a:cxn ang="0">
                  <a:pos x="7" y="18"/>
                </a:cxn>
                <a:cxn ang="0">
                  <a:pos x="7" y="18"/>
                </a:cxn>
                <a:cxn ang="0">
                  <a:pos x="5" y="16"/>
                </a:cxn>
                <a:cxn ang="0">
                  <a:pos x="3" y="16"/>
                </a:cxn>
                <a:cxn ang="0">
                  <a:pos x="0" y="14"/>
                </a:cxn>
                <a:cxn ang="0">
                  <a:pos x="0" y="11"/>
                </a:cxn>
                <a:cxn ang="0">
                  <a:pos x="3" y="11"/>
                </a:cxn>
                <a:cxn ang="0">
                  <a:pos x="5" y="9"/>
                </a:cxn>
                <a:cxn ang="0">
                  <a:pos x="5" y="9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2" y="4"/>
                </a:cxn>
              </a:cxnLst>
              <a:rect l="0" t="0" r="r" b="b"/>
              <a:pathLst>
                <a:path w="14" h="25">
                  <a:moveTo>
                    <a:pt x="12" y="4"/>
                  </a:moveTo>
                  <a:lnTo>
                    <a:pt x="14" y="4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2" y="21"/>
                  </a:lnTo>
                  <a:lnTo>
                    <a:pt x="10" y="21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3" y="11"/>
                  </a:lnTo>
                  <a:lnTo>
                    <a:pt x="5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7" y="7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268" name="Freeform 164"/>
            <p:cNvSpPr>
              <a:spLocks/>
            </p:cNvSpPr>
            <p:nvPr/>
          </p:nvSpPr>
          <p:spPr bwMode="auto">
            <a:xfrm>
              <a:off x="3146" y="2274"/>
              <a:ext cx="2" cy="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2" y="0"/>
                </a:cxn>
                <a:cxn ang="0">
                  <a:pos x="2" y="7"/>
                </a:cxn>
                <a:cxn ang="0">
                  <a:pos x="0" y="7"/>
                </a:cxn>
              </a:cxnLst>
              <a:rect l="0" t="0" r="r" b="b"/>
              <a:pathLst>
                <a:path w="2" h="7">
                  <a:moveTo>
                    <a:pt x="0" y="7"/>
                  </a:moveTo>
                  <a:lnTo>
                    <a:pt x="2" y="0"/>
                  </a:lnTo>
                  <a:lnTo>
                    <a:pt x="2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A533A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269" name="Freeform 165"/>
            <p:cNvSpPr>
              <a:spLocks/>
            </p:cNvSpPr>
            <p:nvPr/>
          </p:nvSpPr>
          <p:spPr bwMode="auto">
            <a:xfrm>
              <a:off x="3146" y="2274"/>
              <a:ext cx="2" cy="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2" y="0"/>
                </a:cxn>
                <a:cxn ang="0">
                  <a:pos x="2" y="7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2" h="7">
                  <a:moveTo>
                    <a:pt x="0" y="7"/>
                  </a:moveTo>
                  <a:lnTo>
                    <a:pt x="2" y="0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270" name="Freeform 166"/>
            <p:cNvSpPr>
              <a:spLocks/>
            </p:cNvSpPr>
            <p:nvPr/>
          </p:nvSpPr>
          <p:spPr bwMode="auto">
            <a:xfrm>
              <a:off x="2935" y="2276"/>
              <a:ext cx="16" cy="52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14" y="10"/>
                </a:cxn>
                <a:cxn ang="0">
                  <a:pos x="16" y="14"/>
                </a:cxn>
                <a:cxn ang="0">
                  <a:pos x="16" y="19"/>
                </a:cxn>
                <a:cxn ang="0">
                  <a:pos x="16" y="24"/>
                </a:cxn>
                <a:cxn ang="0">
                  <a:pos x="14" y="28"/>
                </a:cxn>
                <a:cxn ang="0">
                  <a:pos x="14" y="33"/>
                </a:cxn>
                <a:cxn ang="0">
                  <a:pos x="14" y="38"/>
                </a:cxn>
                <a:cxn ang="0">
                  <a:pos x="14" y="43"/>
                </a:cxn>
                <a:cxn ang="0">
                  <a:pos x="14" y="45"/>
                </a:cxn>
                <a:cxn ang="0">
                  <a:pos x="11" y="47"/>
                </a:cxn>
                <a:cxn ang="0">
                  <a:pos x="11" y="47"/>
                </a:cxn>
                <a:cxn ang="0">
                  <a:pos x="9" y="47"/>
                </a:cxn>
                <a:cxn ang="0">
                  <a:pos x="7" y="50"/>
                </a:cxn>
                <a:cxn ang="0">
                  <a:pos x="4" y="50"/>
                </a:cxn>
                <a:cxn ang="0">
                  <a:pos x="2" y="50"/>
                </a:cxn>
                <a:cxn ang="0">
                  <a:pos x="0" y="5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11" y="3"/>
                </a:cxn>
                <a:cxn ang="0">
                  <a:pos x="14" y="5"/>
                </a:cxn>
              </a:cxnLst>
              <a:rect l="0" t="0" r="r" b="b"/>
              <a:pathLst>
                <a:path w="16" h="52">
                  <a:moveTo>
                    <a:pt x="14" y="5"/>
                  </a:moveTo>
                  <a:lnTo>
                    <a:pt x="14" y="10"/>
                  </a:lnTo>
                  <a:lnTo>
                    <a:pt x="16" y="14"/>
                  </a:lnTo>
                  <a:lnTo>
                    <a:pt x="16" y="19"/>
                  </a:lnTo>
                  <a:lnTo>
                    <a:pt x="16" y="24"/>
                  </a:lnTo>
                  <a:lnTo>
                    <a:pt x="14" y="28"/>
                  </a:lnTo>
                  <a:lnTo>
                    <a:pt x="14" y="33"/>
                  </a:lnTo>
                  <a:lnTo>
                    <a:pt x="14" y="38"/>
                  </a:lnTo>
                  <a:lnTo>
                    <a:pt x="14" y="43"/>
                  </a:lnTo>
                  <a:lnTo>
                    <a:pt x="14" y="45"/>
                  </a:lnTo>
                  <a:lnTo>
                    <a:pt x="11" y="47"/>
                  </a:lnTo>
                  <a:lnTo>
                    <a:pt x="11" y="47"/>
                  </a:lnTo>
                  <a:lnTo>
                    <a:pt x="9" y="47"/>
                  </a:lnTo>
                  <a:lnTo>
                    <a:pt x="7" y="50"/>
                  </a:lnTo>
                  <a:lnTo>
                    <a:pt x="4" y="50"/>
                  </a:lnTo>
                  <a:lnTo>
                    <a:pt x="2" y="50"/>
                  </a:lnTo>
                  <a:lnTo>
                    <a:pt x="0" y="5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1" y="3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rgbClr val="CA533A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271" name="Freeform 167"/>
            <p:cNvSpPr>
              <a:spLocks/>
            </p:cNvSpPr>
            <p:nvPr/>
          </p:nvSpPr>
          <p:spPr bwMode="auto">
            <a:xfrm>
              <a:off x="2935" y="2276"/>
              <a:ext cx="16" cy="52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14" y="10"/>
                </a:cxn>
                <a:cxn ang="0">
                  <a:pos x="16" y="14"/>
                </a:cxn>
                <a:cxn ang="0">
                  <a:pos x="16" y="19"/>
                </a:cxn>
                <a:cxn ang="0">
                  <a:pos x="16" y="24"/>
                </a:cxn>
                <a:cxn ang="0">
                  <a:pos x="14" y="28"/>
                </a:cxn>
                <a:cxn ang="0">
                  <a:pos x="14" y="33"/>
                </a:cxn>
                <a:cxn ang="0">
                  <a:pos x="14" y="38"/>
                </a:cxn>
                <a:cxn ang="0">
                  <a:pos x="14" y="43"/>
                </a:cxn>
                <a:cxn ang="0">
                  <a:pos x="14" y="45"/>
                </a:cxn>
                <a:cxn ang="0">
                  <a:pos x="11" y="47"/>
                </a:cxn>
                <a:cxn ang="0">
                  <a:pos x="11" y="47"/>
                </a:cxn>
                <a:cxn ang="0">
                  <a:pos x="9" y="47"/>
                </a:cxn>
                <a:cxn ang="0">
                  <a:pos x="7" y="50"/>
                </a:cxn>
                <a:cxn ang="0">
                  <a:pos x="4" y="50"/>
                </a:cxn>
                <a:cxn ang="0">
                  <a:pos x="2" y="50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11" y="3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5"/>
                </a:cxn>
              </a:cxnLst>
              <a:rect l="0" t="0" r="r" b="b"/>
              <a:pathLst>
                <a:path w="16" h="52">
                  <a:moveTo>
                    <a:pt x="14" y="5"/>
                  </a:moveTo>
                  <a:lnTo>
                    <a:pt x="14" y="10"/>
                  </a:lnTo>
                  <a:lnTo>
                    <a:pt x="16" y="14"/>
                  </a:lnTo>
                  <a:lnTo>
                    <a:pt x="16" y="19"/>
                  </a:lnTo>
                  <a:lnTo>
                    <a:pt x="16" y="24"/>
                  </a:lnTo>
                  <a:lnTo>
                    <a:pt x="14" y="28"/>
                  </a:lnTo>
                  <a:lnTo>
                    <a:pt x="14" y="33"/>
                  </a:lnTo>
                  <a:lnTo>
                    <a:pt x="14" y="38"/>
                  </a:lnTo>
                  <a:lnTo>
                    <a:pt x="14" y="43"/>
                  </a:lnTo>
                  <a:lnTo>
                    <a:pt x="14" y="45"/>
                  </a:lnTo>
                  <a:lnTo>
                    <a:pt x="11" y="47"/>
                  </a:lnTo>
                  <a:lnTo>
                    <a:pt x="11" y="47"/>
                  </a:lnTo>
                  <a:lnTo>
                    <a:pt x="9" y="47"/>
                  </a:lnTo>
                  <a:lnTo>
                    <a:pt x="7" y="50"/>
                  </a:lnTo>
                  <a:lnTo>
                    <a:pt x="4" y="50"/>
                  </a:lnTo>
                  <a:lnTo>
                    <a:pt x="2" y="50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1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272" name="Freeform 168"/>
            <p:cNvSpPr>
              <a:spLocks/>
            </p:cNvSpPr>
            <p:nvPr/>
          </p:nvSpPr>
          <p:spPr bwMode="auto">
            <a:xfrm>
              <a:off x="2703" y="2276"/>
              <a:ext cx="44" cy="80"/>
            </a:xfrm>
            <a:custGeom>
              <a:avLst/>
              <a:gdLst/>
              <a:ahLst/>
              <a:cxnLst>
                <a:cxn ang="0">
                  <a:pos x="25" y="50"/>
                </a:cxn>
                <a:cxn ang="0">
                  <a:pos x="25" y="52"/>
                </a:cxn>
                <a:cxn ang="0">
                  <a:pos x="23" y="57"/>
                </a:cxn>
                <a:cxn ang="0">
                  <a:pos x="23" y="61"/>
                </a:cxn>
                <a:cxn ang="0">
                  <a:pos x="23" y="66"/>
                </a:cxn>
                <a:cxn ang="0">
                  <a:pos x="23" y="71"/>
                </a:cxn>
                <a:cxn ang="0">
                  <a:pos x="21" y="75"/>
                </a:cxn>
                <a:cxn ang="0">
                  <a:pos x="21" y="78"/>
                </a:cxn>
                <a:cxn ang="0">
                  <a:pos x="16" y="80"/>
                </a:cxn>
                <a:cxn ang="0">
                  <a:pos x="14" y="75"/>
                </a:cxn>
                <a:cxn ang="0">
                  <a:pos x="11" y="73"/>
                </a:cxn>
                <a:cxn ang="0">
                  <a:pos x="9" y="68"/>
                </a:cxn>
                <a:cxn ang="0">
                  <a:pos x="7" y="64"/>
                </a:cxn>
                <a:cxn ang="0">
                  <a:pos x="7" y="61"/>
                </a:cxn>
                <a:cxn ang="0">
                  <a:pos x="4" y="57"/>
                </a:cxn>
                <a:cxn ang="0">
                  <a:pos x="2" y="52"/>
                </a:cxn>
                <a:cxn ang="0">
                  <a:pos x="0" y="50"/>
                </a:cxn>
                <a:cxn ang="0">
                  <a:pos x="4" y="45"/>
                </a:cxn>
                <a:cxn ang="0">
                  <a:pos x="7" y="38"/>
                </a:cxn>
                <a:cxn ang="0">
                  <a:pos x="11" y="33"/>
                </a:cxn>
                <a:cxn ang="0">
                  <a:pos x="14" y="28"/>
                </a:cxn>
                <a:cxn ang="0">
                  <a:pos x="18" y="24"/>
                </a:cxn>
                <a:cxn ang="0">
                  <a:pos x="23" y="19"/>
                </a:cxn>
                <a:cxn ang="0">
                  <a:pos x="28" y="14"/>
                </a:cxn>
                <a:cxn ang="0">
                  <a:pos x="32" y="10"/>
                </a:cxn>
                <a:cxn ang="0">
                  <a:pos x="32" y="7"/>
                </a:cxn>
                <a:cxn ang="0">
                  <a:pos x="35" y="7"/>
                </a:cxn>
                <a:cxn ang="0">
                  <a:pos x="35" y="5"/>
                </a:cxn>
                <a:cxn ang="0">
                  <a:pos x="37" y="5"/>
                </a:cxn>
                <a:cxn ang="0">
                  <a:pos x="39" y="3"/>
                </a:cxn>
                <a:cxn ang="0">
                  <a:pos x="42" y="3"/>
                </a:cxn>
                <a:cxn ang="0">
                  <a:pos x="42" y="0"/>
                </a:cxn>
                <a:cxn ang="0">
                  <a:pos x="44" y="0"/>
                </a:cxn>
                <a:cxn ang="0">
                  <a:pos x="42" y="5"/>
                </a:cxn>
                <a:cxn ang="0">
                  <a:pos x="39" y="12"/>
                </a:cxn>
                <a:cxn ang="0">
                  <a:pos x="37" y="17"/>
                </a:cxn>
                <a:cxn ang="0">
                  <a:pos x="32" y="24"/>
                </a:cxn>
                <a:cxn ang="0">
                  <a:pos x="30" y="28"/>
                </a:cxn>
                <a:cxn ang="0">
                  <a:pos x="28" y="36"/>
                </a:cxn>
                <a:cxn ang="0">
                  <a:pos x="25" y="43"/>
                </a:cxn>
                <a:cxn ang="0">
                  <a:pos x="25" y="50"/>
                </a:cxn>
              </a:cxnLst>
              <a:rect l="0" t="0" r="r" b="b"/>
              <a:pathLst>
                <a:path w="44" h="80">
                  <a:moveTo>
                    <a:pt x="25" y="50"/>
                  </a:moveTo>
                  <a:lnTo>
                    <a:pt x="25" y="52"/>
                  </a:lnTo>
                  <a:lnTo>
                    <a:pt x="23" y="57"/>
                  </a:lnTo>
                  <a:lnTo>
                    <a:pt x="23" y="61"/>
                  </a:lnTo>
                  <a:lnTo>
                    <a:pt x="23" y="66"/>
                  </a:lnTo>
                  <a:lnTo>
                    <a:pt x="23" y="71"/>
                  </a:lnTo>
                  <a:lnTo>
                    <a:pt x="21" y="75"/>
                  </a:lnTo>
                  <a:lnTo>
                    <a:pt x="21" y="78"/>
                  </a:lnTo>
                  <a:lnTo>
                    <a:pt x="16" y="80"/>
                  </a:lnTo>
                  <a:lnTo>
                    <a:pt x="14" y="75"/>
                  </a:lnTo>
                  <a:lnTo>
                    <a:pt x="11" y="73"/>
                  </a:lnTo>
                  <a:lnTo>
                    <a:pt x="9" y="68"/>
                  </a:lnTo>
                  <a:lnTo>
                    <a:pt x="7" y="64"/>
                  </a:lnTo>
                  <a:lnTo>
                    <a:pt x="7" y="61"/>
                  </a:lnTo>
                  <a:lnTo>
                    <a:pt x="4" y="57"/>
                  </a:lnTo>
                  <a:lnTo>
                    <a:pt x="2" y="52"/>
                  </a:lnTo>
                  <a:lnTo>
                    <a:pt x="0" y="50"/>
                  </a:lnTo>
                  <a:lnTo>
                    <a:pt x="4" y="45"/>
                  </a:lnTo>
                  <a:lnTo>
                    <a:pt x="7" y="38"/>
                  </a:lnTo>
                  <a:lnTo>
                    <a:pt x="11" y="33"/>
                  </a:lnTo>
                  <a:lnTo>
                    <a:pt x="14" y="28"/>
                  </a:lnTo>
                  <a:lnTo>
                    <a:pt x="18" y="24"/>
                  </a:lnTo>
                  <a:lnTo>
                    <a:pt x="23" y="19"/>
                  </a:lnTo>
                  <a:lnTo>
                    <a:pt x="28" y="14"/>
                  </a:lnTo>
                  <a:lnTo>
                    <a:pt x="32" y="10"/>
                  </a:lnTo>
                  <a:lnTo>
                    <a:pt x="32" y="7"/>
                  </a:lnTo>
                  <a:lnTo>
                    <a:pt x="35" y="7"/>
                  </a:lnTo>
                  <a:lnTo>
                    <a:pt x="35" y="5"/>
                  </a:lnTo>
                  <a:lnTo>
                    <a:pt x="37" y="5"/>
                  </a:lnTo>
                  <a:lnTo>
                    <a:pt x="39" y="3"/>
                  </a:lnTo>
                  <a:lnTo>
                    <a:pt x="42" y="3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2" y="5"/>
                  </a:lnTo>
                  <a:lnTo>
                    <a:pt x="39" y="12"/>
                  </a:lnTo>
                  <a:lnTo>
                    <a:pt x="37" y="17"/>
                  </a:lnTo>
                  <a:lnTo>
                    <a:pt x="32" y="24"/>
                  </a:lnTo>
                  <a:lnTo>
                    <a:pt x="30" y="28"/>
                  </a:lnTo>
                  <a:lnTo>
                    <a:pt x="28" y="36"/>
                  </a:lnTo>
                  <a:lnTo>
                    <a:pt x="25" y="43"/>
                  </a:lnTo>
                  <a:lnTo>
                    <a:pt x="25" y="50"/>
                  </a:lnTo>
                  <a:close/>
                </a:path>
              </a:pathLst>
            </a:custGeom>
            <a:solidFill>
              <a:srgbClr val="D9BCD9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273" name="Freeform 169"/>
            <p:cNvSpPr>
              <a:spLocks/>
            </p:cNvSpPr>
            <p:nvPr/>
          </p:nvSpPr>
          <p:spPr bwMode="auto">
            <a:xfrm>
              <a:off x="2703" y="2276"/>
              <a:ext cx="44" cy="80"/>
            </a:xfrm>
            <a:custGeom>
              <a:avLst/>
              <a:gdLst/>
              <a:ahLst/>
              <a:cxnLst>
                <a:cxn ang="0">
                  <a:pos x="25" y="50"/>
                </a:cxn>
                <a:cxn ang="0">
                  <a:pos x="25" y="52"/>
                </a:cxn>
                <a:cxn ang="0">
                  <a:pos x="23" y="57"/>
                </a:cxn>
                <a:cxn ang="0">
                  <a:pos x="23" y="61"/>
                </a:cxn>
                <a:cxn ang="0">
                  <a:pos x="23" y="66"/>
                </a:cxn>
                <a:cxn ang="0">
                  <a:pos x="23" y="71"/>
                </a:cxn>
                <a:cxn ang="0">
                  <a:pos x="21" y="75"/>
                </a:cxn>
                <a:cxn ang="0">
                  <a:pos x="21" y="78"/>
                </a:cxn>
                <a:cxn ang="0">
                  <a:pos x="16" y="80"/>
                </a:cxn>
                <a:cxn ang="0">
                  <a:pos x="14" y="75"/>
                </a:cxn>
                <a:cxn ang="0">
                  <a:pos x="11" y="73"/>
                </a:cxn>
                <a:cxn ang="0">
                  <a:pos x="9" y="68"/>
                </a:cxn>
                <a:cxn ang="0">
                  <a:pos x="7" y="64"/>
                </a:cxn>
                <a:cxn ang="0">
                  <a:pos x="7" y="61"/>
                </a:cxn>
                <a:cxn ang="0">
                  <a:pos x="4" y="57"/>
                </a:cxn>
                <a:cxn ang="0">
                  <a:pos x="2" y="52"/>
                </a:cxn>
                <a:cxn ang="0">
                  <a:pos x="0" y="50"/>
                </a:cxn>
                <a:cxn ang="0">
                  <a:pos x="4" y="45"/>
                </a:cxn>
                <a:cxn ang="0">
                  <a:pos x="7" y="38"/>
                </a:cxn>
                <a:cxn ang="0">
                  <a:pos x="11" y="33"/>
                </a:cxn>
                <a:cxn ang="0">
                  <a:pos x="14" y="28"/>
                </a:cxn>
                <a:cxn ang="0">
                  <a:pos x="18" y="24"/>
                </a:cxn>
                <a:cxn ang="0">
                  <a:pos x="23" y="19"/>
                </a:cxn>
                <a:cxn ang="0">
                  <a:pos x="28" y="14"/>
                </a:cxn>
                <a:cxn ang="0">
                  <a:pos x="32" y="10"/>
                </a:cxn>
                <a:cxn ang="0">
                  <a:pos x="32" y="7"/>
                </a:cxn>
                <a:cxn ang="0">
                  <a:pos x="35" y="7"/>
                </a:cxn>
                <a:cxn ang="0">
                  <a:pos x="35" y="5"/>
                </a:cxn>
                <a:cxn ang="0">
                  <a:pos x="37" y="5"/>
                </a:cxn>
                <a:cxn ang="0">
                  <a:pos x="39" y="3"/>
                </a:cxn>
                <a:cxn ang="0">
                  <a:pos x="42" y="3"/>
                </a:cxn>
                <a:cxn ang="0">
                  <a:pos x="42" y="0"/>
                </a:cxn>
                <a:cxn ang="0">
                  <a:pos x="44" y="0"/>
                </a:cxn>
                <a:cxn ang="0">
                  <a:pos x="42" y="5"/>
                </a:cxn>
                <a:cxn ang="0">
                  <a:pos x="39" y="12"/>
                </a:cxn>
                <a:cxn ang="0">
                  <a:pos x="37" y="17"/>
                </a:cxn>
                <a:cxn ang="0">
                  <a:pos x="32" y="24"/>
                </a:cxn>
                <a:cxn ang="0">
                  <a:pos x="30" y="28"/>
                </a:cxn>
                <a:cxn ang="0">
                  <a:pos x="28" y="36"/>
                </a:cxn>
                <a:cxn ang="0">
                  <a:pos x="25" y="43"/>
                </a:cxn>
                <a:cxn ang="0">
                  <a:pos x="25" y="50"/>
                </a:cxn>
                <a:cxn ang="0">
                  <a:pos x="25" y="50"/>
                </a:cxn>
                <a:cxn ang="0">
                  <a:pos x="25" y="50"/>
                </a:cxn>
              </a:cxnLst>
              <a:rect l="0" t="0" r="r" b="b"/>
              <a:pathLst>
                <a:path w="44" h="80">
                  <a:moveTo>
                    <a:pt x="25" y="50"/>
                  </a:moveTo>
                  <a:lnTo>
                    <a:pt x="25" y="52"/>
                  </a:lnTo>
                  <a:lnTo>
                    <a:pt x="23" y="57"/>
                  </a:lnTo>
                  <a:lnTo>
                    <a:pt x="23" y="61"/>
                  </a:lnTo>
                  <a:lnTo>
                    <a:pt x="23" y="66"/>
                  </a:lnTo>
                  <a:lnTo>
                    <a:pt x="23" y="71"/>
                  </a:lnTo>
                  <a:lnTo>
                    <a:pt x="21" y="75"/>
                  </a:lnTo>
                  <a:lnTo>
                    <a:pt x="21" y="78"/>
                  </a:lnTo>
                  <a:lnTo>
                    <a:pt x="16" y="80"/>
                  </a:lnTo>
                  <a:lnTo>
                    <a:pt x="14" y="75"/>
                  </a:lnTo>
                  <a:lnTo>
                    <a:pt x="11" y="73"/>
                  </a:lnTo>
                  <a:lnTo>
                    <a:pt x="9" y="68"/>
                  </a:lnTo>
                  <a:lnTo>
                    <a:pt x="7" y="64"/>
                  </a:lnTo>
                  <a:lnTo>
                    <a:pt x="7" y="61"/>
                  </a:lnTo>
                  <a:lnTo>
                    <a:pt x="4" y="57"/>
                  </a:lnTo>
                  <a:lnTo>
                    <a:pt x="2" y="52"/>
                  </a:lnTo>
                  <a:lnTo>
                    <a:pt x="0" y="50"/>
                  </a:lnTo>
                  <a:lnTo>
                    <a:pt x="4" y="45"/>
                  </a:lnTo>
                  <a:lnTo>
                    <a:pt x="7" y="38"/>
                  </a:lnTo>
                  <a:lnTo>
                    <a:pt x="11" y="33"/>
                  </a:lnTo>
                  <a:lnTo>
                    <a:pt x="14" y="28"/>
                  </a:lnTo>
                  <a:lnTo>
                    <a:pt x="18" y="24"/>
                  </a:lnTo>
                  <a:lnTo>
                    <a:pt x="23" y="19"/>
                  </a:lnTo>
                  <a:lnTo>
                    <a:pt x="28" y="14"/>
                  </a:lnTo>
                  <a:lnTo>
                    <a:pt x="32" y="10"/>
                  </a:lnTo>
                  <a:lnTo>
                    <a:pt x="32" y="7"/>
                  </a:lnTo>
                  <a:lnTo>
                    <a:pt x="35" y="7"/>
                  </a:lnTo>
                  <a:lnTo>
                    <a:pt x="35" y="5"/>
                  </a:lnTo>
                  <a:lnTo>
                    <a:pt x="37" y="5"/>
                  </a:lnTo>
                  <a:lnTo>
                    <a:pt x="39" y="3"/>
                  </a:lnTo>
                  <a:lnTo>
                    <a:pt x="42" y="3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2" y="5"/>
                  </a:lnTo>
                  <a:lnTo>
                    <a:pt x="39" y="12"/>
                  </a:lnTo>
                  <a:lnTo>
                    <a:pt x="37" y="17"/>
                  </a:lnTo>
                  <a:lnTo>
                    <a:pt x="32" y="24"/>
                  </a:lnTo>
                  <a:lnTo>
                    <a:pt x="30" y="28"/>
                  </a:lnTo>
                  <a:lnTo>
                    <a:pt x="28" y="36"/>
                  </a:lnTo>
                  <a:lnTo>
                    <a:pt x="25" y="43"/>
                  </a:lnTo>
                  <a:lnTo>
                    <a:pt x="25" y="50"/>
                  </a:lnTo>
                  <a:lnTo>
                    <a:pt x="25" y="50"/>
                  </a:lnTo>
                  <a:lnTo>
                    <a:pt x="25" y="50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274" name="Freeform 170"/>
            <p:cNvSpPr>
              <a:spLocks/>
            </p:cNvSpPr>
            <p:nvPr/>
          </p:nvSpPr>
          <p:spPr bwMode="auto">
            <a:xfrm>
              <a:off x="3035" y="2276"/>
              <a:ext cx="43" cy="31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4" y="3"/>
                </a:cxn>
                <a:cxn ang="0">
                  <a:pos x="19" y="3"/>
                </a:cxn>
                <a:cxn ang="0">
                  <a:pos x="21" y="3"/>
                </a:cxn>
                <a:cxn ang="0">
                  <a:pos x="26" y="5"/>
                </a:cxn>
                <a:cxn ang="0">
                  <a:pos x="28" y="5"/>
                </a:cxn>
                <a:cxn ang="0">
                  <a:pos x="33" y="3"/>
                </a:cxn>
                <a:cxn ang="0">
                  <a:pos x="33" y="5"/>
                </a:cxn>
                <a:cxn ang="0">
                  <a:pos x="33" y="5"/>
                </a:cxn>
                <a:cxn ang="0">
                  <a:pos x="33" y="5"/>
                </a:cxn>
                <a:cxn ang="0">
                  <a:pos x="33" y="7"/>
                </a:cxn>
                <a:cxn ang="0">
                  <a:pos x="36" y="7"/>
                </a:cxn>
                <a:cxn ang="0">
                  <a:pos x="36" y="7"/>
                </a:cxn>
                <a:cxn ang="0">
                  <a:pos x="36" y="7"/>
                </a:cxn>
                <a:cxn ang="0">
                  <a:pos x="36" y="10"/>
                </a:cxn>
                <a:cxn ang="0">
                  <a:pos x="36" y="7"/>
                </a:cxn>
                <a:cxn ang="0">
                  <a:pos x="38" y="7"/>
                </a:cxn>
                <a:cxn ang="0">
                  <a:pos x="38" y="7"/>
                </a:cxn>
                <a:cxn ang="0">
                  <a:pos x="38" y="7"/>
                </a:cxn>
                <a:cxn ang="0">
                  <a:pos x="40" y="7"/>
                </a:cxn>
                <a:cxn ang="0">
                  <a:pos x="40" y="7"/>
                </a:cxn>
                <a:cxn ang="0">
                  <a:pos x="43" y="7"/>
                </a:cxn>
                <a:cxn ang="0">
                  <a:pos x="43" y="7"/>
                </a:cxn>
                <a:cxn ang="0">
                  <a:pos x="38" y="10"/>
                </a:cxn>
                <a:cxn ang="0">
                  <a:pos x="33" y="10"/>
                </a:cxn>
                <a:cxn ang="0">
                  <a:pos x="28" y="12"/>
                </a:cxn>
                <a:cxn ang="0">
                  <a:pos x="21" y="12"/>
                </a:cxn>
                <a:cxn ang="0">
                  <a:pos x="17" y="14"/>
                </a:cxn>
                <a:cxn ang="0">
                  <a:pos x="12" y="17"/>
                </a:cxn>
                <a:cxn ang="0">
                  <a:pos x="10" y="19"/>
                </a:cxn>
                <a:cxn ang="0">
                  <a:pos x="10" y="26"/>
                </a:cxn>
                <a:cxn ang="0">
                  <a:pos x="10" y="31"/>
                </a:cxn>
                <a:cxn ang="0">
                  <a:pos x="10" y="31"/>
                </a:cxn>
                <a:cxn ang="0">
                  <a:pos x="7" y="31"/>
                </a:cxn>
                <a:cxn ang="0">
                  <a:pos x="5" y="31"/>
                </a:cxn>
                <a:cxn ang="0">
                  <a:pos x="5" y="28"/>
                </a:cxn>
                <a:cxn ang="0">
                  <a:pos x="3" y="28"/>
                </a:cxn>
                <a:cxn ang="0">
                  <a:pos x="0" y="28"/>
                </a:cxn>
                <a:cxn ang="0">
                  <a:pos x="0" y="26"/>
                </a:cxn>
                <a:cxn ang="0">
                  <a:pos x="0" y="24"/>
                </a:cxn>
                <a:cxn ang="0">
                  <a:pos x="3" y="21"/>
                </a:cxn>
                <a:cxn ang="0">
                  <a:pos x="3" y="19"/>
                </a:cxn>
                <a:cxn ang="0">
                  <a:pos x="3" y="17"/>
                </a:cxn>
                <a:cxn ang="0">
                  <a:pos x="3" y="14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7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5" y="3"/>
                </a:cxn>
              </a:cxnLst>
              <a:rect l="0" t="0" r="r" b="b"/>
              <a:pathLst>
                <a:path w="43" h="31">
                  <a:moveTo>
                    <a:pt x="5" y="3"/>
                  </a:moveTo>
                  <a:lnTo>
                    <a:pt x="7" y="0"/>
                  </a:lnTo>
                  <a:lnTo>
                    <a:pt x="10" y="0"/>
                  </a:lnTo>
                  <a:lnTo>
                    <a:pt x="14" y="3"/>
                  </a:lnTo>
                  <a:lnTo>
                    <a:pt x="19" y="3"/>
                  </a:lnTo>
                  <a:lnTo>
                    <a:pt x="21" y="3"/>
                  </a:lnTo>
                  <a:lnTo>
                    <a:pt x="26" y="5"/>
                  </a:lnTo>
                  <a:lnTo>
                    <a:pt x="28" y="5"/>
                  </a:lnTo>
                  <a:lnTo>
                    <a:pt x="33" y="3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3" y="7"/>
                  </a:lnTo>
                  <a:lnTo>
                    <a:pt x="36" y="7"/>
                  </a:lnTo>
                  <a:lnTo>
                    <a:pt x="36" y="7"/>
                  </a:lnTo>
                  <a:lnTo>
                    <a:pt x="36" y="7"/>
                  </a:lnTo>
                  <a:lnTo>
                    <a:pt x="36" y="10"/>
                  </a:lnTo>
                  <a:lnTo>
                    <a:pt x="36" y="7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38" y="10"/>
                  </a:lnTo>
                  <a:lnTo>
                    <a:pt x="33" y="10"/>
                  </a:lnTo>
                  <a:lnTo>
                    <a:pt x="28" y="12"/>
                  </a:lnTo>
                  <a:lnTo>
                    <a:pt x="21" y="12"/>
                  </a:lnTo>
                  <a:lnTo>
                    <a:pt x="17" y="14"/>
                  </a:lnTo>
                  <a:lnTo>
                    <a:pt x="12" y="17"/>
                  </a:lnTo>
                  <a:lnTo>
                    <a:pt x="10" y="19"/>
                  </a:lnTo>
                  <a:lnTo>
                    <a:pt x="10" y="26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7" y="31"/>
                  </a:lnTo>
                  <a:lnTo>
                    <a:pt x="5" y="31"/>
                  </a:lnTo>
                  <a:lnTo>
                    <a:pt x="5" y="28"/>
                  </a:lnTo>
                  <a:lnTo>
                    <a:pt x="3" y="28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3" y="21"/>
                  </a:lnTo>
                  <a:lnTo>
                    <a:pt x="3" y="19"/>
                  </a:lnTo>
                  <a:lnTo>
                    <a:pt x="3" y="17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275" name="Freeform 171"/>
            <p:cNvSpPr>
              <a:spLocks/>
            </p:cNvSpPr>
            <p:nvPr/>
          </p:nvSpPr>
          <p:spPr bwMode="auto">
            <a:xfrm>
              <a:off x="3181" y="2281"/>
              <a:ext cx="2" cy="9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7"/>
                </a:cxn>
                <a:cxn ang="0">
                  <a:pos x="2" y="9"/>
                </a:cxn>
                <a:cxn ang="0">
                  <a:pos x="2" y="9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lnTo>
                    <a:pt x="2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276" name="Freeform 172"/>
            <p:cNvSpPr>
              <a:spLocks/>
            </p:cNvSpPr>
            <p:nvPr/>
          </p:nvSpPr>
          <p:spPr bwMode="auto">
            <a:xfrm>
              <a:off x="3017" y="2286"/>
              <a:ext cx="9" cy="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2"/>
                </a:cxn>
                <a:cxn ang="0">
                  <a:pos x="9" y="4"/>
                </a:cxn>
                <a:cxn ang="0">
                  <a:pos x="7" y="4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4" y="9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9" h="9">
                  <a:moveTo>
                    <a:pt x="7" y="0"/>
                  </a:moveTo>
                  <a:lnTo>
                    <a:pt x="7" y="2"/>
                  </a:lnTo>
                  <a:lnTo>
                    <a:pt x="9" y="4"/>
                  </a:lnTo>
                  <a:lnTo>
                    <a:pt x="7" y="4"/>
                  </a:lnTo>
                  <a:lnTo>
                    <a:pt x="7" y="7"/>
                  </a:lnTo>
                  <a:lnTo>
                    <a:pt x="7" y="7"/>
                  </a:lnTo>
                  <a:lnTo>
                    <a:pt x="4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277" name="Freeform 173"/>
            <p:cNvSpPr>
              <a:spLocks/>
            </p:cNvSpPr>
            <p:nvPr/>
          </p:nvSpPr>
          <p:spPr bwMode="auto">
            <a:xfrm>
              <a:off x="3056" y="2286"/>
              <a:ext cx="45" cy="23"/>
            </a:xfrm>
            <a:custGeom>
              <a:avLst/>
              <a:gdLst/>
              <a:ahLst/>
              <a:cxnLst>
                <a:cxn ang="0">
                  <a:pos x="36" y="21"/>
                </a:cxn>
                <a:cxn ang="0">
                  <a:pos x="33" y="21"/>
                </a:cxn>
                <a:cxn ang="0">
                  <a:pos x="29" y="23"/>
                </a:cxn>
                <a:cxn ang="0">
                  <a:pos x="24" y="21"/>
                </a:cxn>
                <a:cxn ang="0">
                  <a:pos x="19" y="21"/>
                </a:cxn>
                <a:cxn ang="0">
                  <a:pos x="15" y="21"/>
                </a:cxn>
                <a:cxn ang="0">
                  <a:pos x="10" y="18"/>
                </a:cxn>
                <a:cxn ang="0">
                  <a:pos x="5" y="18"/>
                </a:cxn>
                <a:cxn ang="0">
                  <a:pos x="0" y="18"/>
                </a:cxn>
                <a:cxn ang="0">
                  <a:pos x="5" y="11"/>
                </a:cxn>
                <a:cxn ang="0">
                  <a:pos x="5" y="14"/>
                </a:cxn>
                <a:cxn ang="0">
                  <a:pos x="7" y="14"/>
                </a:cxn>
                <a:cxn ang="0">
                  <a:pos x="7" y="14"/>
                </a:cxn>
                <a:cxn ang="0">
                  <a:pos x="7" y="11"/>
                </a:cxn>
                <a:cxn ang="0">
                  <a:pos x="7" y="11"/>
                </a:cxn>
                <a:cxn ang="0">
                  <a:pos x="7" y="11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15" y="9"/>
                </a:cxn>
                <a:cxn ang="0">
                  <a:pos x="19" y="9"/>
                </a:cxn>
                <a:cxn ang="0">
                  <a:pos x="24" y="7"/>
                </a:cxn>
                <a:cxn ang="0">
                  <a:pos x="29" y="7"/>
                </a:cxn>
                <a:cxn ang="0">
                  <a:pos x="31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43" y="0"/>
                </a:cxn>
                <a:cxn ang="0">
                  <a:pos x="43" y="4"/>
                </a:cxn>
                <a:cxn ang="0">
                  <a:pos x="45" y="7"/>
                </a:cxn>
                <a:cxn ang="0">
                  <a:pos x="45" y="9"/>
                </a:cxn>
                <a:cxn ang="0">
                  <a:pos x="43" y="11"/>
                </a:cxn>
                <a:cxn ang="0">
                  <a:pos x="43" y="14"/>
                </a:cxn>
                <a:cxn ang="0">
                  <a:pos x="40" y="16"/>
                </a:cxn>
                <a:cxn ang="0">
                  <a:pos x="38" y="18"/>
                </a:cxn>
                <a:cxn ang="0">
                  <a:pos x="36" y="21"/>
                </a:cxn>
              </a:cxnLst>
              <a:rect l="0" t="0" r="r" b="b"/>
              <a:pathLst>
                <a:path w="45" h="23">
                  <a:moveTo>
                    <a:pt x="36" y="21"/>
                  </a:moveTo>
                  <a:lnTo>
                    <a:pt x="33" y="21"/>
                  </a:lnTo>
                  <a:lnTo>
                    <a:pt x="29" y="23"/>
                  </a:lnTo>
                  <a:lnTo>
                    <a:pt x="24" y="21"/>
                  </a:lnTo>
                  <a:lnTo>
                    <a:pt x="19" y="21"/>
                  </a:lnTo>
                  <a:lnTo>
                    <a:pt x="15" y="21"/>
                  </a:lnTo>
                  <a:lnTo>
                    <a:pt x="10" y="18"/>
                  </a:lnTo>
                  <a:lnTo>
                    <a:pt x="5" y="18"/>
                  </a:lnTo>
                  <a:lnTo>
                    <a:pt x="0" y="18"/>
                  </a:lnTo>
                  <a:lnTo>
                    <a:pt x="5" y="11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5" y="9"/>
                  </a:lnTo>
                  <a:lnTo>
                    <a:pt x="19" y="9"/>
                  </a:lnTo>
                  <a:lnTo>
                    <a:pt x="24" y="7"/>
                  </a:lnTo>
                  <a:lnTo>
                    <a:pt x="29" y="7"/>
                  </a:lnTo>
                  <a:lnTo>
                    <a:pt x="31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43" y="0"/>
                  </a:lnTo>
                  <a:lnTo>
                    <a:pt x="43" y="4"/>
                  </a:lnTo>
                  <a:lnTo>
                    <a:pt x="45" y="7"/>
                  </a:lnTo>
                  <a:lnTo>
                    <a:pt x="45" y="9"/>
                  </a:lnTo>
                  <a:lnTo>
                    <a:pt x="43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8" y="18"/>
                  </a:lnTo>
                  <a:lnTo>
                    <a:pt x="36" y="21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278" name="Freeform 174"/>
            <p:cNvSpPr>
              <a:spLocks/>
            </p:cNvSpPr>
            <p:nvPr/>
          </p:nvSpPr>
          <p:spPr bwMode="auto">
            <a:xfrm>
              <a:off x="3056" y="2286"/>
              <a:ext cx="45" cy="23"/>
            </a:xfrm>
            <a:custGeom>
              <a:avLst/>
              <a:gdLst/>
              <a:ahLst/>
              <a:cxnLst>
                <a:cxn ang="0">
                  <a:pos x="36" y="21"/>
                </a:cxn>
                <a:cxn ang="0">
                  <a:pos x="33" y="21"/>
                </a:cxn>
                <a:cxn ang="0">
                  <a:pos x="29" y="23"/>
                </a:cxn>
                <a:cxn ang="0">
                  <a:pos x="24" y="21"/>
                </a:cxn>
                <a:cxn ang="0">
                  <a:pos x="19" y="21"/>
                </a:cxn>
                <a:cxn ang="0">
                  <a:pos x="15" y="21"/>
                </a:cxn>
                <a:cxn ang="0">
                  <a:pos x="10" y="18"/>
                </a:cxn>
                <a:cxn ang="0">
                  <a:pos x="5" y="18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5" y="11"/>
                </a:cxn>
                <a:cxn ang="0">
                  <a:pos x="5" y="14"/>
                </a:cxn>
                <a:cxn ang="0">
                  <a:pos x="5" y="14"/>
                </a:cxn>
                <a:cxn ang="0">
                  <a:pos x="7" y="14"/>
                </a:cxn>
                <a:cxn ang="0">
                  <a:pos x="7" y="14"/>
                </a:cxn>
                <a:cxn ang="0">
                  <a:pos x="7" y="11"/>
                </a:cxn>
                <a:cxn ang="0">
                  <a:pos x="7" y="11"/>
                </a:cxn>
                <a:cxn ang="0">
                  <a:pos x="7" y="11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15" y="9"/>
                </a:cxn>
                <a:cxn ang="0">
                  <a:pos x="19" y="9"/>
                </a:cxn>
                <a:cxn ang="0">
                  <a:pos x="24" y="7"/>
                </a:cxn>
                <a:cxn ang="0">
                  <a:pos x="29" y="7"/>
                </a:cxn>
                <a:cxn ang="0">
                  <a:pos x="31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43" y="0"/>
                </a:cxn>
                <a:cxn ang="0">
                  <a:pos x="43" y="4"/>
                </a:cxn>
                <a:cxn ang="0">
                  <a:pos x="45" y="7"/>
                </a:cxn>
                <a:cxn ang="0">
                  <a:pos x="45" y="9"/>
                </a:cxn>
                <a:cxn ang="0">
                  <a:pos x="43" y="11"/>
                </a:cxn>
                <a:cxn ang="0">
                  <a:pos x="43" y="14"/>
                </a:cxn>
                <a:cxn ang="0">
                  <a:pos x="40" y="16"/>
                </a:cxn>
                <a:cxn ang="0">
                  <a:pos x="38" y="18"/>
                </a:cxn>
                <a:cxn ang="0">
                  <a:pos x="36" y="21"/>
                </a:cxn>
                <a:cxn ang="0">
                  <a:pos x="36" y="21"/>
                </a:cxn>
                <a:cxn ang="0">
                  <a:pos x="36" y="21"/>
                </a:cxn>
              </a:cxnLst>
              <a:rect l="0" t="0" r="r" b="b"/>
              <a:pathLst>
                <a:path w="45" h="23">
                  <a:moveTo>
                    <a:pt x="36" y="21"/>
                  </a:moveTo>
                  <a:lnTo>
                    <a:pt x="33" y="21"/>
                  </a:lnTo>
                  <a:lnTo>
                    <a:pt x="29" y="23"/>
                  </a:lnTo>
                  <a:lnTo>
                    <a:pt x="24" y="21"/>
                  </a:lnTo>
                  <a:lnTo>
                    <a:pt x="19" y="21"/>
                  </a:lnTo>
                  <a:lnTo>
                    <a:pt x="15" y="21"/>
                  </a:lnTo>
                  <a:lnTo>
                    <a:pt x="10" y="18"/>
                  </a:lnTo>
                  <a:lnTo>
                    <a:pt x="5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5" y="11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5" y="9"/>
                  </a:lnTo>
                  <a:lnTo>
                    <a:pt x="19" y="9"/>
                  </a:lnTo>
                  <a:lnTo>
                    <a:pt x="24" y="7"/>
                  </a:lnTo>
                  <a:lnTo>
                    <a:pt x="29" y="7"/>
                  </a:lnTo>
                  <a:lnTo>
                    <a:pt x="31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43" y="0"/>
                  </a:lnTo>
                  <a:lnTo>
                    <a:pt x="43" y="4"/>
                  </a:lnTo>
                  <a:lnTo>
                    <a:pt x="45" y="7"/>
                  </a:lnTo>
                  <a:lnTo>
                    <a:pt x="45" y="9"/>
                  </a:lnTo>
                  <a:lnTo>
                    <a:pt x="43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8" y="18"/>
                  </a:lnTo>
                  <a:lnTo>
                    <a:pt x="36" y="21"/>
                  </a:lnTo>
                  <a:lnTo>
                    <a:pt x="36" y="21"/>
                  </a:lnTo>
                  <a:lnTo>
                    <a:pt x="36" y="21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279" name="Freeform 175"/>
            <p:cNvSpPr>
              <a:spLocks/>
            </p:cNvSpPr>
            <p:nvPr/>
          </p:nvSpPr>
          <p:spPr bwMode="auto">
            <a:xfrm>
              <a:off x="2738" y="2290"/>
              <a:ext cx="16" cy="85"/>
            </a:xfrm>
            <a:custGeom>
              <a:avLst/>
              <a:gdLst/>
              <a:ahLst/>
              <a:cxnLst>
                <a:cxn ang="0">
                  <a:pos x="2" y="85"/>
                </a:cxn>
                <a:cxn ang="0">
                  <a:pos x="0" y="68"/>
                </a:cxn>
                <a:cxn ang="0">
                  <a:pos x="0" y="54"/>
                </a:cxn>
                <a:cxn ang="0">
                  <a:pos x="0" y="43"/>
                </a:cxn>
                <a:cxn ang="0">
                  <a:pos x="0" y="33"/>
                </a:cxn>
                <a:cxn ang="0">
                  <a:pos x="0" y="26"/>
                </a:cxn>
                <a:cxn ang="0">
                  <a:pos x="2" y="19"/>
                </a:cxn>
                <a:cxn ang="0">
                  <a:pos x="4" y="14"/>
                </a:cxn>
                <a:cxn ang="0">
                  <a:pos x="11" y="10"/>
                </a:cxn>
                <a:cxn ang="0">
                  <a:pos x="11" y="7"/>
                </a:cxn>
                <a:cxn ang="0">
                  <a:pos x="11" y="7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14" y="3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6" y="0"/>
                </a:cxn>
                <a:cxn ang="0">
                  <a:pos x="14" y="10"/>
                </a:cxn>
                <a:cxn ang="0">
                  <a:pos x="9" y="24"/>
                </a:cxn>
                <a:cxn ang="0">
                  <a:pos x="7" y="36"/>
                </a:cxn>
                <a:cxn ang="0">
                  <a:pos x="7" y="47"/>
                </a:cxn>
                <a:cxn ang="0">
                  <a:pos x="4" y="59"/>
                </a:cxn>
                <a:cxn ang="0">
                  <a:pos x="2" y="68"/>
                </a:cxn>
                <a:cxn ang="0">
                  <a:pos x="2" y="78"/>
                </a:cxn>
                <a:cxn ang="0">
                  <a:pos x="2" y="85"/>
                </a:cxn>
              </a:cxnLst>
              <a:rect l="0" t="0" r="r" b="b"/>
              <a:pathLst>
                <a:path w="16" h="85">
                  <a:moveTo>
                    <a:pt x="2" y="85"/>
                  </a:moveTo>
                  <a:lnTo>
                    <a:pt x="0" y="68"/>
                  </a:lnTo>
                  <a:lnTo>
                    <a:pt x="0" y="54"/>
                  </a:lnTo>
                  <a:lnTo>
                    <a:pt x="0" y="43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2" y="19"/>
                  </a:lnTo>
                  <a:lnTo>
                    <a:pt x="4" y="14"/>
                  </a:lnTo>
                  <a:lnTo>
                    <a:pt x="11" y="10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4" y="10"/>
                  </a:lnTo>
                  <a:lnTo>
                    <a:pt x="9" y="24"/>
                  </a:lnTo>
                  <a:lnTo>
                    <a:pt x="7" y="36"/>
                  </a:lnTo>
                  <a:lnTo>
                    <a:pt x="7" y="47"/>
                  </a:lnTo>
                  <a:lnTo>
                    <a:pt x="4" y="59"/>
                  </a:lnTo>
                  <a:lnTo>
                    <a:pt x="2" y="68"/>
                  </a:lnTo>
                  <a:lnTo>
                    <a:pt x="2" y="78"/>
                  </a:lnTo>
                  <a:lnTo>
                    <a:pt x="2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280" name="Freeform 176"/>
            <p:cNvSpPr>
              <a:spLocks/>
            </p:cNvSpPr>
            <p:nvPr/>
          </p:nvSpPr>
          <p:spPr bwMode="auto">
            <a:xfrm>
              <a:off x="2956" y="2290"/>
              <a:ext cx="14" cy="47"/>
            </a:xfrm>
            <a:custGeom>
              <a:avLst/>
              <a:gdLst/>
              <a:ahLst/>
              <a:cxnLst>
                <a:cxn ang="0">
                  <a:pos x="11" y="47"/>
                </a:cxn>
                <a:cxn ang="0">
                  <a:pos x="4" y="45"/>
                </a:cxn>
                <a:cxn ang="0">
                  <a:pos x="2" y="40"/>
                </a:cxn>
                <a:cxn ang="0">
                  <a:pos x="0" y="36"/>
                </a:cxn>
                <a:cxn ang="0">
                  <a:pos x="0" y="31"/>
                </a:cxn>
                <a:cxn ang="0">
                  <a:pos x="2" y="24"/>
                </a:cxn>
                <a:cxn ang="0">
                  <a:pos x="2" y="17"/>
                </a:cxn>
                <a:cxn ang="0">
                  <a:pos x="4" y="12"/>
                </a:cxn>
                <a:cxn ang="0">
                  <a:pos x="2" y="5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9" y="0"/>
                </a:cxn>
                <a:cxn ang="0">
                  <a:pos x="9" y="5"/>
                </a:cxn>
                <a:cxn ang="0">
                  <a:pos x="9" y="12"/>
                </a:cxn>
                <a:cxn ang="0">
                  <a:pos x="9" y="17"/>
                </a:cxn>
                <a:cxn ang="0">
                  <a:pos x="11" y="24"/>
                </a:cxn>
                <a:cxn ang="0">
                  <a:pos x="11" y="29"/>
                </a:cxn>
                <a:cxn ang="0">
                  <a:pos x="14" y="36"/>
                </a:cxn>
                <a:cxn ang="0">
                  <a:pos x="14" y="40"/>
                </a:cxn>
                <a:cxn ang="0">
                  <a:pos x="11" y="47"/>
                </a:cxn>
              </a:cxnLst>
              <a:rect l="0" t="0" r="r" b="b"/>
              <a:pathLst>
                <a:path w="14" h="47">
                  <a:moveTo>
                    <a:pt x="11" y="47"/>
                  </a:moveTo>
                  <a:lnTo>
                    <a:pt x="4" y="45"/>
                  </a:lnTo>
                  <a:lnTo>
                    <a:pt x="2" y="40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2" y="24"/>
                  </a:lnTo>
                  <a:lnTo>
                    <a:pt x="2" y="17"/>
                  </a:lnTo>
                  <a:lnTo>
                    <a:pt x="4" y="12"/>
                  </a:lnTo>
                  <a:lnTo>
                    <a:pt x="2" y="5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9" y="0"/>
                  </a:lnTo>
                  <a:lnTo>
                    <a:pt x="9" y="5"/>
                  </a:lnTo>
                  <a:lnTo>
                    <a:pt x="9" y="12"/>
                  </a:lnTo>
                  <a:lnTo>
                    <a:pt x="9" y="17"/>
                  </a:lnTo>
                  <a:lnTo>
                    <a:pt x="11" y="24"/>
                  </a:lnTo>
                  <a:lnTo>
                    <a:pt x="11" y="29"/>
                  </a:lnTo>
                  <a:lnTo>
                    <a:pt x="14" y="36"/>
                  </a:lnTo>
                  <a:lnTo>
                    <a:pt x="14" y="40"/>
                  </a:lnTo>
                  <a:lnTo>
                    <a:pt x="11" y="47"/>
                  </a:lnTo>
                  <a:close/>
                </a:path>
              </a:pathLst>
            </a:custGeom>
            <a:solidFill>
              <a:srgbClr val="CA533A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281" name="Freeform 177"/>
            <p:cNvSpPr>
              <a:spLocks/>
            </p:cNvSpPr>
            <p:nvPr/>
          </p:nvSpPr>
          <p:spPr bwMode="auto">
            <a:xfrm>
              <a:off x="2956" y="2290"/>
              <a:ext cx="14" cy="47"/>
            </a:xfrm>
            <a:custGeom>
              <a:avLst/>
              <a:gdLst/>
              <a:ahLst/>
              <a:cxnLst>
                <a:cxn ang="0">
                  <a:pos x="11" y="47"/>
                </a:cxn>
                <a:cxn ang="0">
                  <a:pos x="4" y="45"/>
                </a:cxn>
                <a:cxn ang="0">
                  <a:pos x="2" y="40"/>
                </a:cxn>
                <a:cxn ang="0">
                  <a:pos x="0" y="36"/>
                </a:cxn>
                <a:cxn ang="0">
                  <a:pos x="0" y="31"/>
                </a:cxn>
                <a:cxn ang="0">
                  <a:pos x="2" y="24"/>
                </a:cxn>
                <a:cxn ang="0">
                  <a:pos x="2" y="17"/>
                </a:cxn>
                <a:cxn ang="0">
                  <a:pos x="4" y="12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5"/>
                </a:cxn>
                <a:cxn ang="0">
                  <a:pos x="9" y="12"/>
                </a:cxn>
                <a:cxn ang="0">
                  <a:pos x="9" y="17"/>
                </a:cxn>
                <a:cxn ang="0">
                  <a:pos x="11" y="24"/>
                </a:cxn>
                <a:cxn ang="0">
                  <a:pos x="11" y="29"/>
                </a:cxn>
                <a:cxn ang="0">
                  <a:pos x="14" y="36"/>
                </a:cxn>
                <a:cxn ang="0">
                  <a:pos x="14" y="40"/>
                </a:cxn>
                <a:cxn ang="0">
                  <a:pos x="11" y="47"/>
                </a:cxn>
                <a:cxn ang="0">
                  <a:pos x="11" y="47"/>
                </a:cxn>
                <a:cxn ang="0">
                  <a:pos x="11" y="47"/>
                </a:cxn>
              </a:cxnLst>
              <a:rect l="0" t="0" r="r" b="b"/>
              <a:pathLst>
                <a:path w="14" h="47">
                  <a:moveTo>
                    <a:pt x="11" y="47"/>
                  </a:moveTo>
                  <a:lnTo>
                    <a:pt x="4" y="45"/>
                  </a:lnTo>
                  <a:lnTo>
                    <a:pt x="2" y="40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2" y="24"/>
                  </a:lnTo>
                  <a:lnTo>
                    <a:pt x="2" y="17"/>
                  </a:lnTo>
                  <a:lnTo>
                    <a:pt x="4" y="12"/>
                  </a:lnTo>
                  <a:lnTo>
                    <a:pt x="2" y="5"/>
                  </a:lnTo>
                  <a:lnTo>
                    <a:pt x="2" y="5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5"/>
                  </a:lnTo>
                  <a:lnTo>
                    <a:pt x="9" y="12"/>
                  </a:lnTo>
                  <a:lnTo>
                    <a:pt x="9" y="17"/>
                  </a:lnTo>
                  <a:lnTo>
                    <a:pt x="11" y="24"/>
                  </a:lnTo>
                  <a:lnTo>
                    <a:pt x="11" y="29"/>
                  </a:lnTo>
                  <a:lnTo>
                    <a:pt x="14" y="36"/>
                  </a:lnTo>
                  <a:lnTo>
                    <a:pt x="14" y="40"/>
                  </a:lnTo>
                  <a:lnTo>
                    <a:pt x="11" y="47"/>
                  </a:lnTo>
                  <a:lnTo>
                    <a:pt x="11" y="47"/>
                  </a:lnTo>
                  <a:lnTo>
                    <a:pt x="11" y="47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282" name="Freeform 178"/>
            <p:cNvSpPr>
              <a:spLocks/>
            </p:cNvSpPr>
            <p:nvPr/>
          </p:nvSpPr>
          <p:spPr bwMode="auto">
            <a:xfrm>
              <a:off x="3143" y="2290"/>
              <a:ext cx="24" cy="68"/>
            </a:xfrm>
            <a:custGeom>
              <a:avLst/>
              <a:gdLst/>
              <a:ahLst/>
              <a:cxnLst>
                <a:cxn ang="0">
                  <a:pos x="17" y="17"/>
                </a:cxn>
                <a:cxn ang="0">
                  <a:pos x="17" y="19"/>
                </a:cxn>
                <a:cxn ang="0">
                  <a:pos x="14" y="22"/>
                </a:cxn>
                <a:cxn ang="0">
                  <a:pos x="14" y="24"/>
                </a:cxn>
                <a:cxn ang="0">
                  <a:pos x="14" y="26"/>
                </a:cxn>
                <a:cxn ang="0">
                  <a:pos x="17" y="29"/>
                </a:cxn>
                <a:cxn ang="0">
                  <a:pos x="19" y="29"/>
                </a:cxn>
                <a:cxn ang="0">
                  <a:pos x="21" y="29"/>
                </a:cxn>
                <a:cxn ang="0">
                  <a:pos x="24" y="29"/>
                </a:cxn>
                <a:cxn ang="0">
                  <a:pos x="24" y="31"/>
                </a:cxn>
                <a:cxn ang="0">
                  <a:pos x="24" y="36"/>
                </a:cxn>
                <a:cxn ang="0">
                  <a:pos x="24" y="40"/>
                </a:cxn>
                <a:cxn ang="0">
                  <a:pos x="19" y="45"/>
                </a:cxn>
                <a:cxn ang="0">
                  <a:pos x="19" y="45"/>
                </a:cxn>
                <a:cxn ang="0">
                  <a:pos x="19" y="47"/>
                </a:cxn>
                <a:cxn ang="0">
                  <a:pos x="21" y="50"/>
                </a:cxn>
                <a:cxn ang="0">
                  <a:pos x="21" y="50"/>
                </a:cxn>
                <a:cxn ang="0">
                  <a:pos x="19" y="50"/>
                </a:cxn>
                <a:cxn ang="0">
                  <a:pos x="19" y="52"/>
                </a:cxn>
                <a:cxn ang="0">
                  <a:pos x="19" y="54"/>
                </a:cxn>
                <a:cxn ang="0">
                  <a:pos x="17" y="54"/>
                </a:cxn>
                <a:cxn ang="0">
                  <a:pos x="19" y="57"/>
                </a:cxn>
                <a:cxn ang="0">
                  <a:pos x="19" y="57"/>
                </a:cxn>
                <a:cxn ang="0">
                  <a:pos x="17" y="57"/>
                </a:cxn>
                <a:cxn ang="0">
                  <a:pos x="17" y="57"/>
                </a:cxn>
                <a:cxn ang="0">
                  <a:pos x="5" y="68"/>
                </a:cxn>
                <a:cxn ang="0">
                  <a:pos x="5" y="50"/>
                </a:cxn>
                <a:cxn ang="0">
                  <a:pos x="3" y="33"/>
                </a:cxn>
                <a:cxn ang="0">
                  <a:pos x="0" y="14"/>
                </a:cxn>
                <a:cxn ang="0">
                  <a:pos x="3" y="0"/>
                </a:cxn>
                <a:cxn ang="0">
                  <a:pos x="7" y="5"/>
                </a:cxn>
                <a:cxn ang="0">
                  <a:pos x="10" y="10"/>
                </a:cxn>
                <a:cxn ang="0">
                  <a:pos x="12" y="14"/>
                </a:cxn>
                <a:cxn ang="0">
                  <a:pos x="17" y="17"/>
                </a:cxn>
              </a:cxnLst>
              <a:rect l="0" t="0" r="r" b="b"/>
              <a:pathLst>
                <a:path w="24" h="68">
                  <a:moveTo>
                    <a:pt x="17" y="17"/>
                  </a:moveTo>
                  <a:lnTo>
                    <a:pt x="17" y="17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7" y="26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21" y="29"/>
                  </a:lnTo>
                  <a:lnTo>
                    <a:pt x="21" y="29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24" y="31"/>
                  </a:lnTo>
                  <a:lnTo>
                    <a:pt x="24" y="33"/>
                  </a:lnTo>
                  <a:lnTo>
                    <a:pt x="24" y="36"/>
                  </a:lnTo>
                  <a:lnTo>
                    <a:pt x="24" y="38"/>
                  </a:lnTo>
                  <a:lnTo>
                    <a:pt x="24" y="40"/>
                  </a:lnTo>
                  <a:lnTo>
                    <a:pt x="21" y="43"/>
                  </a:lnTo>
                  <a:lnTo>
                    <a:pt x="19" y="45"/>
                  </a:lnTo>
                  <a:lnTo>
                    <a:pt x="19" y="45"/>
                  </a:lnTo>
                  <a:lnTo>
                    <a:pt x="19" y="45"/>
                  </a:lnTo>
                  <a:lnTo>
                    <a:pt x="19" y="47"/>
                  </a:lnTo>
                  <a:lnTo>
                    <a:pt x="19" y="47"/>
                  </a:lnTo>
                  <a:lnTo>
                    <a:pt x="19" y="47"/>
                  </a:lnTo>
                  <a:lnTo>
                    <a:pt x="21" y="50"/>
                  </a:lnTo>
                  <a:lnTo>
                    <a:pt x="21" y="50"/>
                  </a:lnTo>
                  <a:lnTo>
                    <a:pt x="21" y="50"/>
                  </a:lnTo>
                  <a:lnTo>
                    <a:pt x="21" y="50"/>
                  </a:lnTo>
                  <a:lnTo>
                    <a:pt x="19" y="50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19" y="54"/>
                  </a:lnTo>
                  <a:lnTo>
                    <a:pt x="17" y="54"/>
                  </a:lnTo>
                  <a:lnTo>
                    <a:pt x="17" y="54"/>
                  </a:lnTo>
                  <a:lnTo>
                    <a:pt x="19" y="59"/>
                  </a:lnTo>
                  <a:lnTo>
                    <a:pt x="19" y="57"/>
                  </a:lnTo>
                  <a:lnTo>
                    <a:pt x="19" y="57"/>
                  </a:lnTo>
                  <a:lnTo>
                    <a:pt x="19" y="57"/>
                  </a:lnTo>
                  <a:lnTo>
                    <a:pt x="19" y="57"/>
                  </a:lnTo>
                  <a:lnTo>
                    <a:pt x="17" y="57"/>
                  </a:lnTo>
                  <a:lnTo>
                    <a:pt x="17" y="57"/>
                  </a:lnTo>
                  <a:lnTo>
                    <a:pt x="17" y="57"/>
                  </a:lnTo>
                  <a:lnTo>
                    <a:pt x="14" y="57"/>
                  </a:lnTo>
                  <a:lnTo>
                    <a:pt x="5" y="68"/>
                  </a:lnTo>
                  <a:lnTo>
                    <a:pt x="5" y="59"/>
                  </a:lnTo>
                  <a:lnTo>
                    <a:pt x="5" y="50"/>
                  </a:lnTo>
                  <a:lnTo>
                    <a:pt x="3" y="43"/>
                  </a:lnTo>
                  <a:lnTo>
                    <a:pt x="3" y="33"/>
                  </a:lnTo>
                  <a:lnTo>
                    <a:pt x="3" y="24"/>
                  </a:lnTo>
                  <a:lnTo>
                    <a:pt x="0" y="14"/>
                  </a:lnTo>
                  <a:lnTo>
                    <a:pt x="0" y="7"/>
                  </a:lnTo>
                  <a:lnTo>
                    <a:pt x="3" y="0"/>
                  </a:lnTo>
                  <a:lnTo>
                    <a:pt x="5" y="3"/>
                  </a:lnTo>
                  <a:lnTo>
                    <a:pt x="7" y="5"/>
                  </a:lnTo>
                  <a:lnTo>
                    <a:pt x="10" y="7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7" y="17"/>
                  </a:lnTo>
                  <a:close/>
                </a:path>
              </a:pathLst>
            </a:custGeom>
            <a:solidFill>
              <a:srgbClr val="CA533A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283" name="Freeform 179"/>
            <p:cNvSpPr>
              <a:spLocks/>
            </p:cNvSpPr>
            <p:nvPr/>
          </p:nvSpPr>
          <p:spPr bwMode="auto">
            <a:xfrm>
              <a:off x="3143" y="2290"/>
              <a:ext cx="24" cy="68"/>
            </a:xfrm>
            <a:custGeom>
              <a:avLst/>
              <a:gdLst/>
              <a:ahLst/>
              <a:cxnLst>
                <a:cxn ang="0">
                  <a:pos x="17" y="17"/>
                </a:cxn>
                <a:cxn ang="0">
                  <a:pos x="17" y="19"/>
                </a:cxn>
                <a:cxn ang="0">
                  <a:pos x="14" y="22"/>
                </a:cxn>
                <a:cxn ang="0">
                  <a:pos x="14" y="24"/>
                </a:cxn>
                <a:cxn ang="0">
                  <a:pos x="14" y="26"/>
                </a:cxn>
                <a:cxn ang="0">
                  <a:pos x="17" y="29"/>
                </a:cxn>
                <a:cxn ang="0">
                  <a:pos x="19" y="29"/>
                </a:cxn>
                <a:cxn ang="0">
                  <a:pos x="21" y="29"/>
                </a:cxn>
                <a:cxn ang="0">
                  <a:pos x="21" y="29"/>
                </a:cxn>
                <a:cxn ang="0">
                  <a:pos x="24" y="29"/>
                </a:cxn>
                <a:cxn ang="0">
                  <a:pos x="24" y="31"/>
                </a:cxn>
                <a:cxn ang="0">
                  <a:pos x="24" y="36"/>
                </a:cxn>
                <a:cxn ang="0">
                  <a:pos x="24" y="40"/>
                </a:cxn>
                <a:cxn ang="0">
                  <a:pos x="19" y="45"/>
                </a:cxn>
                <a:cxn ang="0">
                  <a:pos x="19" y="45"/>
                </a:cxn>
                <a:cxn ang="0">
                  <a:pos x="19" y="47"/>
                </a:cxn>
                <a:cxn ang="0">
                  <a:pos x="21" y="50"/>
                </a:cxn>
                <a:cxn ang="0">
                  <a:pos x="21" y="50"/>
                </a:cxn>
                <a:cxn ang="0">
                  <a:pos x="19" y="50"/>
                </a:cxn>
                <a:cxn ang="0">
                  <a:pos x="19" y="52"/>
                </a:cxn>
                <a:cxn ang="0">
                  <a:pos x="19" y="54"/>
                </a:cxn>
                <a:cxn ang="0">
                  <a:pos x="17" y="54"/>
                </a:cxn>
                <a:cxn ang="0">
                  <a:pos x="19" y="59"/>
                </a:cxn>
                <a:cxn ang="0">
                  <a:pos x="19" y="57"/>
                </a:cxn>
                <a:cxn ang="0">
                  <a:pos x="19" y="57"/>
                </a:cxn>
                <a:cxn ang="0">
                  <a:pos x="17" y="57"/>
                </a:cxn>
                <a:cxn ang="0">
                  <a:pos x="17" y="57"/>
                </a:cxn>
                <a:cxn ang="0">
                  <a:pos x="14" y="57"/>
                </a:cxn>
                <a:cxn ang="0">
                  <a:pos x="5" y="68"/>
                </a:cxn>
                <a:cxn ang="0">
                  <a:pos x="5" y="50"/>
                </a:cxn>
                <a:cxn ang="0">
                  <a:pos x="3" y="33"/>
                </a:cxn>
                <a:cxn ang="0">
                  <a:pos x="0" y="14"/>
                </a:cxn>
                <a:cxn ang="0">
                  <a:pos x="3" y="0"/>
                </a:cxn>
                <a:cxn ang="0">
                  <a:pos x="7" y="5"/>
                </a:cxn>
                <a:cxn ang="0">
                  <a:pos x="10" y="10"/>
                </a:cxn>
                <a:cxn ang="0">
                  <a:pos x="12" y="14"/>
                </a:cxn>
                <a:cxn ang="0">
                  <a:pos x="17" y="17"/>
                </a:cxn>
                <a:cxn ang="0">
                  <a:pos x="17" y="17"/>
                </a:cxn>
              </a:cxnLst>
              <a:rect l="0" t="0" r="r" b="b"/>
              <a:pathLst>
                <a:path w="24" h="68">
                  <a:moveTo>
                    <a:pt x="17" y="17"/>
                  </a:moveTo>
                  <a:lnTo>
                    <a:pt x="17" y="17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7" y="26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21" y="29"/>
                  </a:lnTo>
                  <a:lnTo>
                    <a:pt x="21" y="29"/>
                  </a:lnTo>
                  <a:lnTo>
                    <a:pt x="21" y="29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24" y="31"/>
                  </a:lnTo>
                  <a:lnTo>
                    <a:pt x="24" y="33"/>
                  </a:lnTo>
                  <a:lnTo>
                    <a:pt x="24" y="36"/>
                  </a:lnTo>
                  <a:lnTo>
                    <a:pt x="24" y="38"/>
                  </a:lnTo>
                  <a:lnTo>
                    <a:pt x="24" y="40"/>
                  </a:lnTo>
                  <a:lnTo>
                    <a:pt x="21" y="43"/>
                  </a:lnTo>
                  <a:lnTo>
                    <a:pt x="19" y="45"/>
                  </a:lnTo>
                  <a:lnTo>
                    <a:pt x="19" y="45"/>
                  </a:lnTo>
                  <a:lnTo>
                    <a:pt x="19" y="45"/>
                  </a:lnTo>
                  <a:lnTo>
                    <a:pt x="19" y="47"/>
                  </a:lnTo>
                  <a:lnTo>
                    <a:pt x="19" y="47"/>
                  </a:lnTo>
                  <a:lnTo>
                    <a:pt x="19" y="47"/>
                  </a:lnTo>
                  <a:lnTo>
                    <a:pt x="21" y="50"/>
                  </a:lnTo>
                  <a:lnTo>
                    <a:pt x="21" y="50"/>
                  </a:lnTo>
                  <a:lnTo>
                    <a:pt x="21" y="50"/>
                  </a:lnTo>
                  <a:lnTo>
                    <a:pt x="21" y="50"/>
                  </a:lnTo>
                  <a:lnTo>
                    <a:pt x="19" y="50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19" y="54"/>
                  </a:lnTo>
                  <a:lnTo>
                    <a:pt x="17" y="54"/>
                  </a:lnTo>
                  <a:lnTo>
                    <a:pt x="17" y="54"/>
                  </a:lnTo>
                  <a:lnTo>
                    <a:pt x="17" y="54"/>
                  </a:lnTo>
                  <a:lnTo>
                    <a:pt x="19" y="59"/>
                  </a:lnTo>
                  <a:lnTo>
                    <a:pt x="19" y="59"/>
                  </a:lnTo>
                  <a:lnTo>
                    <a:pt x="19" y="57"/>
                  </a:lnTo>
                  <a:lnTo>
                    <a:pt x="19" y="57"/>
                  </a:lnTo>
                  <a:lnTo>
                    <a:pt x="19" y="57"/>
                  </a:lnTo>
                  <a:lnTo>
                    <a:pt x="19" y="57"/>
                  </a:lnTo>
                  <a:lnTo>
                    <a:pt x="17" y="57"/>
                  </a:lnTo>
                  <a:lnTo>
                    <a:pt x="17" y="57"/>
                  </a:lnTo>
                  <a:lnTo>
                    <a:pt x="17" y="57"/>
                  </a:lnTo>
                  <a:lnTo>
                    <a:pt x="14" y="57"/>
                  </a:lnTo>
                  <a:lnTo>
                    <a:pt x="14" y="57"/>
                  </a:lnTo>
                  <a:lnTo>
                    <a:pt x="5" y="68"/>
                  </a:lnTo>
                  <a:lnTo>
                    <a:pt x="5" y="68"/>
                  </a:lnTo>
                  <a:lnTo>
                    <a:pt x="5" y="59"/>
                  </a:lnTo>
                  <a:lnTo>
                    <a:pt x="5" y="50"/>
                  </a:lnTo>
                  <a:lnTo>
                    <a:pt x="3" y="43"/>
                  </a:lnTo>
                  <a:lnTo>
                    <a:pt x="3" y="33"/>
                  </a:lnTo>
                  <a:lnTo>
                    <a:pt x="3" y="24"/>
                  </a:lnTo>
                  <a:lnTo>
                    <a:pt x="0" y="14"/>
                  </a:lnTo>
                  <a:lnTo>
                    <a:pt x="0" y="7"/>
                  </a:lnTo>
                  <a:lnTo>
                    <a:pt x="3" y="0"/>
                  </a:lnTo>
                  <a:lnTo>
                    <a:pt x="5" y="3"/>
                  </a:lnTo>
                  <a:lnTo>
                    <a:pt x="7" y="5"/>
                  </a:lnTo>
                  <a:lnTo>
                    <a:pt x="10" y="7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7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284" name="Freeform 180"/>
            <p:cNvSpPr>
              <a:spLocks/>
            </p:cNvSpPr>
            <p:nvPr/>
          </p:nvSpPr>
          <p:spPr bwMode="auto">
            <a:xfrm>
              <a:off x="2860" y="2293"/>
              <a:ext cx="2" cy="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7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285" name="Rectangle 181"/>
            <p:cNvSpPr>
              <a:spLocks noChangeArrowheads="1"/>
            </p:cNvSpPr>
            <p:nvPr/>
          </p:nvSpPr>
          <p:spPr bwMode="auto">
            <a:xfrm>
              <a:off x="2857" y="2295"/>
              <a:ext cx="0" cy="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286" name="Freeform 182"/>
            <p:cNvSpPr>
              <a:spLocks/>
            </p:cNvSpPr>
            <p:nvPr/>
          </p:nvSpPr>
          <p:spPr bwMode="auto">
            <a:xfrm>
              <a:off x="3429" y="2302"/>
              <a:ext cx="38" cy="61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35" y="28"/>
                </a:cxn>
                <a:cxn ang="0">
                  <a:pos x="35" y="31"/>
                </a:cxn>
                <a:cxn ang="0">
                  <a:pos x="35" y="31"/>
                </a:cxn>
                <a:cxn ang="0">
                  <a:pos x="35" y="33"/>
                </a:cxn>
                <a:cxn ang="0">
                  <a:pos x="35" y="35"/>
                </a:cxn>
                <a:cxn ang="0">
                  <a:pos x="35" y="35"/>
                </a:cxn>
                <a:cxn ang="0">
                  <a:pos x="35" y="38"/>
                </a:cxn>
                <a:cxn ang="0">
                  <a:pos x="33" y="38"/>
                </a:cxn>
                <a:cxn ang="0">
                  <a:pos x="35" y="40"/>
                </a:cxn>
                <a:cxn ang="0">
                  <a:pos x="35" y="42"/>
                </a:cxn>
                <a:cxn ang="0">
                  <a:pos x="35" y="45"/>
                </a:cxn>
                <a:cxn ang="0">
                  <a:pos x="33" y="47"/>
                </a:cxn>
                <a:cxn ang="0">
                  <a:pos x="33" y="49"/>
                </a:cxn>
                <a:cxn ang="0">
                  <a:pos x="33" y="52"/>
                </a:cxn>
                <a:cxn ang="0">
                  <a:pos x="33" y="54"/>
                </a:cxn>
                <a:cxn ang="0">
                  <a:pos x="33" y="56"/>
                </a:cxn>
                <a:cxn ang="0">
                  <a:pos x="31" y="56"/>
                </a:cxn>
                <a:cxn ang="0">
                  <a:pos x="28" y="56"/>
                </a:cxn>
                <a:cxn ang="0">
                  <a:pos x="26" y="56"/>
                </a:cxn>
                <a:cxn ang="0">
                  <a:pos x="24" y="59"/>
                </a:cxn>
                <a:cxn ang="0">
                  <a:pos x="24" y="59"/>
                </a:cxn>
                <a:cxn ang="0">
                  <a:pos x="21" y="59"/>
                </a:cxn>
                <a:cxn ang="0">
                  <a:pos x="19" y="61"/>
                </a:cxn>
                <a:cxn ang="0">
                  <a:pos x="19" y="61"/>
                </a:cxn>
                <a:cxn ang="0">
                  <a:pos x="14" y="56"/>
                </a:cxn>
                <a:cxn ang="0">
                  <a:pos x="12" y="54"/>
                </a:cxn>
                <a:cxn ang="0">
                  <a:pos x="9" y="49"/>
                </a:cxn>
                <a:cxn ang="0">
                  <a:pos x="7" y="45"/>
                </a:cxn>
                <a:cxn ang="0">
                  <a:pos x="5" y="40"/>
                </a:cxn>
                <a:cxn ang="0">
                  <a:pos x="2" y="35"/>
                </a:cxn>
                <a:cxn ang="0">
                  <a:pos x="2" y="31"/>
                </a:cxn>
                <a:cxn ang="0">
                  <a:pos x="0" y="26"/>
                </a:cxn>
                <a:cxn ang="0">
                  <a:pos x="5" y="24"/>
                </a:cxn>
                <a:cxn ang="0">
                  <a:pos x="7" y="21"/>
                </a:cxn>
                <a:cxn ang="0">
                  <a:pos x="9" y="19"/>
                </a:cxn>
                <a:cxn ang="0">
                  <a:pos x="12" y="17"/>
                </a:cxn>
                <a:cxn ang="0">
                  <a:pos x="12" y="12"/>
                </a:cxn>
                <a:cxn ang="0">
                  <a:pos x="14" y="10"/>
                </a:cxn>
                <a:cxn ang="0">
                  <a:pos x="14" y="5"/>
                </a:cxn>
                <a:cxn ang="0">
                  <a:pos x="14" y="0"/>
                </a:cxn>
                <a:cxn ang="0">
                  <a:pos x="16" y="5"/>
                </a:cxn>
                <a:cxn ang="0">
                  <a:pos x="19" y="7"/>
                </a:cxn>
                <a:cxn ang="0">
                  <a:pos x="24" y="12"/>
                </a:cxn>
                <a:cxn ang="0">
                  <a:pos x="26" y="14"/>
                </a:cxn>
                <a:cxn ang="0">
                  <a:pos x="28" y="17"/>
                </a:cxn>
                <a:cxn ang="0">
                  <a:pos x="33" y="21"/>
                </a:cxn>
                <a:cxn ang="0">
                  <a:pos x="35" y="24"/>
                </a:cxn>
                <a:cxn ang="0">
                  <a:pos x="38" y="26"/>
                </a:cxn>
              </a:cxnLst>
              <a:rect l="0" t="0" r="r" b="b"/>
              <a:pathLst>
                <a:path w="38" h="61">
                  <a:moveTo>
                    <a:pt x="38" y="26"/>
                  </a:moveTo>
                  <a:lnTo>
                    <a:pt x="35" y="28"/>
                  </a:lnTo>
                  <a:lnTo>
                    <a:pt x="35" y="31"/>
                  </a:lnTo>
                  <a:lnTo>
                    <a:pt x="35" y="31"/>
                  </a:lnTo>
                  <a:lnTo>
                    <a:pt x="35" y="33"/>
                  </a:lnTo>
                  <a:lnTo>
                    <a:pt x="35" y="35"/>
                  </a:lnTo>
                  <a:lnTo>
                    <a:pt x="35" y="35"/>
                  </a:lnTo>
                  <a:lnTo>
                    <a:pt x="35" y="38"/>
                  </a:lnTo>
                  <a:lnTo>
                    <a:pt x="33" y="38"/>
                  </a:lnTo>
                  <a:lnTo>
                    <a:pt x="35" y="40"/>
                  </a:lnTo>
                  <a:lnTo>
                    <a:pt x="35" y="42"/>
                  </a:lnTo>
                  <a:lnTo>
                    <a:pt x="35" y="45"/>
                  </a:lnTo>
                  <a:lnTo>
                    <a:pt x="33" y="47"/>
                  </a:lnTo>
                  <a:lnTo>
                    <a:pt x="33" y="49"/>
                  </a:lnTo>
                  <a:lnTo>
                    <a:pt x="33" y="52"/>
                  </a:lnTo>
                  <a:lnTo>
                    <a:pt x="33" y="54"/>
                  </a:lnTo>
                  <a:lnTo>
                    <a:pt x="33" y="56"/>
                  </a:lnTo>
                  <a:lnTo>
                    <a:pt x="31" y="56"/>
                  </a:lnTo>
                  <a:lnTo>
                    <a:pt x="28" y="56"/>
                  </a:lnTo>
                  <a:lnTo>
                    <a:pt x="26" y="56"/>
                  </a:lnTo>
                  <a:lnTo>
                    <a:pt x="24" y="59"/>
                  </a:lnTo>
                  <a:lnTo>
                    <a:pt x="24" y="59"/>
                  </a:lnTo>
                  <a:lnTo>
                    <a:pt x="21" y="59"/>
                  </a:lnTo>
                  <a:lnTo>
                    <a:pt x="19" y="61"/>
                  </a:lnTo>
                  <a:lnTo>
                    <a:pt x="19" y="61"/>
                  </a:lnTo>
                  <a:lnTo>
                    <a:pt x="14" y="56"/>
                  </a:lnTo>
                  <a:lnTo>
                    <a:pt x="12" y="54"/>
                  </a:lnTo>
                  <a:lnTo>
                    <a:pt x="9" y="49"/>
                  </a:lnTo>
                  <a:lnTo>
                    <a:pt x="7" y="45"/>
                  </a:lnTo>
                  <a:lnTo>
                    <a:pt x="5" y="40"/>
                  </a:lnTo>
                  <a:lnTo>
                    <a:pt x="2" y="35"/>
                  </a:lnTo>
                  <a:lnTo>
                    <a:pt x="2" y="31"/>
                  </a:lnTo>
                  <a:lnTo>
                    <a:pt x="0" y="26"/>
                  </a:lnTo>
                  <a:lnTo>
                    <a:pt x="5" y="24"/>
                  </a:lnTo>
                  <a:lnTo>
                    <a:pt x="7" y="21"/>
                  </a:lnTo>
                  <a:lnTo>
                    <a:pt x="9" y="19"/>
                  </a:lnTo>
                  <a:lnTo>
                    <a:pt x="12" y="17"/>
                  </a:lnTo>
                  <a:lnTo>
                    <a:pt x="12" y="12"/>
                  </a:lnTo>
                  <a:lnTo>
                    <a:pt x="14" y="10"/>
                  </a:lnTo>
                  <a:lnTo>
                    <a:pt x="14" y="5"/>
                  </a:lnTo>
                  <a:lnTo>
                    <a:pt x="14" y="0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4" y="12"/>
                  </a:lnTo>
                  <a:lnTo>
                    <a:pt x="26" y="14"/>
                  </a:lnTo>
                  <a:lnTo>
                    <a:pt x="28" y="17"/>
                  </a:lnTo>
                  <a:lnTo>
                    <a:pt x="33" y="21"/>
                  </a:lnTo>
                  <a:lnTo>
                    <a:pt x="35" y="24"/>
                  </a:lnTo>
                  <a:lnTo>
                    <a:pt x="38" y="26"/>
                  </a:lnTo>
                  <a:close/>
                </a:path>
              </a:pathLst>
            </a:custGeom>
            <a:solidFill>
              <a:srgbClr val="CA533A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287" name="Freeform 183"/>
            <p:cNvSpPr>
              <a:spLocks/>
            </p:cNvSpPr>
            <p:nvPr/>
          </p:nvSpPr>
          <p:spPr bwMode="auto">
            <a:xfrm>
              <a:off x="3429" y="2302"/>
              <a:ext cx="38" cy="61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35" y="28"/>
                </a:cxn>
                <a:cxn ang="0">
                  <a:pos x="35" y="31"/>
                </a:cxn>
                <a:cxn ang="0">
                  <a:pos x="35" y="31"/>
                </a:cxn>
                <a:cxn ang="0">
                  <a:pos x="35" y="33"/>
                </a:cxn>
                <a:cxn ang="0">
                  <a:pos x="35" y="35"/>
                </a:cxn>
                <a:cxn ang="0">
                  <a:pos x="35" y="35"/>
                </a:cxn>
                <a:cxn ang="0">
                  <a:pos x="35" y="38"/>
                </a:cxn>
                <a:cxn ang="0">
                  <a:pos x="33" y="38"/>
                </a:cxn>
                <a:cxn ang="0">
                  <a:pos x="35" y="40"/>
                </a:cxn>
                <a:cxn ang="0">
                  <a:pos x="35" y="42"/>
                </a:cxn>
                <a:cxn ang="0">
                  <a:pos x="35" y="45"/>
                </a:cxn>
                <a:cxn ang="0">
                  <a:pos x="33" y="47"/>
                </a:cxn>
                <a:cxn ang="0">
                  <a:pos x="33" y="49"/>
                </a:cxn>
                <a:cxn ang="0">
                  <a:pos x="33" y="52"/>
                </a:cxn>
                <a:cxn ang="0">
                  <a:pos x="33" y="54"/>
                </a:cxn>
                <a:cxn ang="0">
                  <a:pos x="33" y="56"/>
                </a:cxn>
                <a:cxn ang="0">
                  <a:pos x="31" y="56"/>
                </a:cxn>
                <a:cxn ang="0">
                  <a:pos x="28" y="56"/>
                </a:cxn>
                <a:cxn ang="0">
                  <a:pos x="26" y="56"/>
                </a:cxn>
                <a:cxn ang="0">
                  <a:pos x="24" y="59"/>
                </a:cxn>
                <a:cxn ang="0">
                  <a:pos x="24" y="59"/>
                </a:cxn>
                <a:cxn ang="0">
                  <a:pos x="21" y="59"/>
                </a:cxn>
                <a:cxn ang="0">
                  <a:pos x="19" y="61"/>
                </a:cxn>
                <a:cxn ang="0">
                  <a:pos x="19" y="61"/>
                </a:cxn>
                <a:cxn ang="0">
                  <a:pos x="14" y="56"/>
                </a:cxn>
                <a:cxn ang="0">
                  <a:pos x="12" y="54"/>
                </a:cxn>
                <a:cxn ang="0">
                  <a:pos x="9" y="49"/>
                </a:cxn>
                <a:cxn ang="0">
                  <a:pos x="7" y="45"/>
                </a:cxn>
                <a:cxn ang="0">
                  <a:pos x="5" y="40"/>
                </a:cxn>
                <a:cxn ang="0">
                  <a:pos x="2" y="35"/>
                </a:cxn>
                <a:cxn ang="0">
                  <a:pos x="2" y="31"/>
                </a:cxn>
                <a:cxn ang="0">
                  <a:pos x="0" y="26"/>
                </a:cxn>
                <a:cxn ang="0">
                  <a:pos x="5" y="24"/>
                </a:cxn>
                <a:cxn ang="0">
                  <a:pos x="7" y="21"/>
                </a:cxn>
                <a:cxn ang="0">
                  <a:pos x="9" y="19"/>
                </a:cxn>
                <a:cxn ang="0">
                  <a:pos x="12" y="17"/>
                </a:cxn>
                <a:cxn ang="0">
                  <a:pos x="12" y="12"/>
                </a:cxn>
                <a:cxn ang="0">
                  <a:pos x="14" y="10"/>
                </a:cxn>
                <a:cxn ang="0">
                  <a:pos x="14" y="5"/>
                </a:cxn>
                <a:cxn ang="0">
                  <a:pos x="14" y="0"/>
                </a:cxn>
                <a:cxn ang="0">
                  <a:pos x="16" y="5"/>
                </a:cxn>
                <a:cxn ang="0">
                  <a:pos x="19" y="7"/>
                </a:cxn>
                <a:cxn ang="0">
                  <a:pos x="24" y="12"/>
                </a:cxn>
                <a:cxn ang="0">
                  <a:pos x="26" y="14"/>
                </a:cxn>
                <a:cxn ang="0">
                  <a:pos x="28" y="17"/>
                </a:cxn>
                <a:cxn ang="0">
                  <a:pos x="33" y="21"/>
                </a:cxn>
                <a:cxn ang="0">
                  <a:pos x="35" y="24"/>
                </a:cxn>
                <a:cxn ang="0">
                  <a:pos x="38" y="26"/>
                </a:cxn>
                <a:cxn ang="0">
                  <a:pos x="38" y="26"/>
                </a:cxn>
                <a:cxn ang="0">
                  <a:pos x="38" y="26"/>
                </a:cxn>
              </a:cxnLst>
              <a:rect l="0" t="0" r="r" b="b"/>
              <a:pathLst>
                <a:path w="38" h="61">
                  <a:moveTo>
                    <a:pt x="38" y="26"/>
                  </a:moveTo>
                  <a:lnTo>
                    <a:pt x="35" y="28"/>
                  </a:lnTo>
                  <a:lnTo>
                    <a:pt x="35" y="31"/>
                  </a:lnTo>
                  <a:lnTo>
                    <a:pt x="35" y="31"/>
                  </a:lnTo>
                  <a:lnTo>
                    <a:pt x="35" y="33"/>
                  </a:lnTo>
                  <a:lnTo>
                    <a:pt x="35" y="35"/>
                  </a:lnTo>
                  <a:lnTo>
                    <a:pt x="35" y="35"/>
                  </a:lnTo>
                  <a:lnTo>
                    <a:pt x="35" y="38"/>
                  </a:lnTo>
                  <a:lnTo>
                    <a:pt x="33" y="38"/>
                  </a:lnTo>
                  <a:lnTo>
                    <a:pt x="35" y="40"/>
                  </a:lnTo>
                  <a:lnTo>
                    <a:pt x="35" y="42"/>
                  </a:lnTo>
                  <a:lnTo>
                    <a:pt x="35" y="45"/>
                  </a:lnTo>
                  <a:lnTo>
                    <a:pt x="33" y="47"/>
                  </a:lnTo>
                  <a:lnTo>
                    <a:pt x="33" y="49"/>
                  </a:lnTo>
                  <a:lnTo>
                    <a:pt x="33" y="52"/>
                  </a:lnTo>
                  <a:lnTo>
                    <a:pt x="33" y="54"/>
                  </a:lnTo>
                  <a:lnTo>
                    <a:pt x="33" y="56"/>
                  </a:lnTo>
                  <a:lnTo>
                    <a:pt x="31" y="56"/>
                  </a:lnTo>
                  <a:lnTo>
                    <a:pt x="28" y="56"/>
                  </a:lnTo>
                  <a:lnTo>
                    <a:pt x="26" y="56"/>
                  </a:lnTo>
                  <a:lnTo>
                    <a:pt x="24" y="59"/>
                  </a:lnTo>
                  <a:lnTo>
                    <a:pt x="24" y="59"/>
                  </a:lnTo>
                  <a:lnTo>
                    <a:pt x="21" y="59"/>
                  </a:lnTo>
                  <a:lnTo>
                    <a:pt x="19" y="61"/>
                  </a:lnTo>
                  <a:lnTo>
                    <a:pt x="19" y="61"/>
                  </a:lnTo>
                  <a:lnTo>
                    <a:pt x="14" y="56"/>
                  </a:lnTo>
                  <a:lnTo>
                    <a:pt x="12" y="54"/>
                  </a:lnTo>
                  <a:lnTo>
                    <a:pt x="9" y="49"/>
                  </a:lnTo>
                  <a:lnTo>
                    <a:pt x="7" y="45"/>
                  </a:lnTo>
                  <a:lnTo>
                    <a:pt x="5" y="40"/>
                  </a:lnTo>
                  <a:lnTo>
                    <a:pt x="2" y="35"/>
                  </a:lnTo>
                  <a:lnTo>
                    <a:pt x="2" y="31"/>
                  </a:lnTo>
                  <a:lnTo>
                    <a:pt x="0" y="26"/>
                  </a:lnTo>
                  <a:lnTo>
                    <a:pt x="5" y="24"/>
                  </a:lnTo>
                  <a:lnTo>
                    <a:pt x="7" y="21"/>
                  </a:lnTo>
                  <a:lnTo>
                    <a:pt x="9" y="19"/>
                  </a:lnTo>
                  <a:lnTo>
                    <a:pt x="12" y="17"/>
                  </a:lnTo>
                  <a:lnTo>
                    <a:pt x="12" y="12"/>
                  </a:lnTo>
                  <a:lnTo>
                    <a:pt x="14" y="10"/>
                  </a:lnTo>
                  <a:lnTo>
                    <a:pt x="14" y="5"/>
                  </a:lnTo>
                  <a:lnTo>
                    <a:pt x="14" y="0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4" y="12"/>
                  </a:lnTo>
                  <a:lnTo>
                    <a:pt x="26" y="14"/>
                  </a:lnTo>
                  <a:lnTo>
                    <a:pt x="28" y="17"/>
                  </a:lnTo>
                  <a:lnTo>
                    <a:pt x="33" y="21"/>
                  </a:lnTo>
                  <a:lnTo>
                    <a:pt x="35" y="24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8" y="26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288" name="Freeform 184"/>
            <p:cNvSpPr>
              <a:spLocks/>
            </p:cNvSpPr>
            <p:nvPr/>
          </p:nvSpPr>
          <p:spPr bwMode="auto">
            <a:xfrm>
              <a:off x="3174" y="2309"/>
              <a:ext cx="44" cy="54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7" y="3"/>
                </a:cxn>
                <a:cxn ang="0">
                  <a:pos x="11" y="7"/>
                </a:cxn>
                <a:cxn ang="0">
                  <a:pos x="16" y="14"/>
                </a:cxn>
                <a:cxn ang="0">
                  <a:pos x="18" y="19"/>
                </a:cxn>
                <a:cxn ang="0">
                  <a:pos x="23" y="26"/>
                </a:cxn>
                <a:cxn ang="0">
                  <a:pos x="28" y="33"/>
                </a:cxn>
                <a:cxn ang="0">
                  <a:pos x="32" y="38"/>
                </a:cxn>
                <a:cxn ang="0">
                  <a:pos x="37" y="42"/>
                </a:cxn>
                <a:cxn ang="0">
                  <a:pos x="44" y="47"/>
                </a:cxn>
                <a:cxn ang="0">
                  <a:pos x="44" y="54"/>
                </a:cxn>
                <a:cxn ang="0">
                  <a:pos x="37" y="54"/>
                </a:cxn>
                <a:cxn ang="0">
                  <a:pos x="32" y="52"/>
                </a:cxn>
                <a:cxn ang="0">
                  <a:pos x="28" y="49"/>
                </a:cxn>
                <a:cxn ang="0">
                  <a:pos x="23" y="45"/>
                </a:cxn>
                <a:cxn ang="0">
                  <a:pos x="18" y="42"/>
                </a:cxn>
                <a:cxn ang="0">
                  <a:pos x="14" y="38"/>
                </a:cxn>
                <a:cxn ang="0">
                  <a:pos x="9" y="33"/>
                </a:cxn>
                <a:cxn ang="0">
                  <a:pos x="4" y="31"/>
                </a:cxn>
                <a:cxn ang="0">
                  <a:pos x="2" y="26"/>
                </a:cxn>
                <a:cxn ang="0">
                  <a:pos x="2" y="24"/>
                </a:cxn>
                <a:cxn ang="0">
                  <a:pos x="0" y="19"/>
                </a:cxn>
                <a:cxn ang="0">
                  <a:pos x="0" y="17"/>
                </a:cxn>
                <a:cxn ang="0">
                  <a:pos x="2" y="14"/>
                </a:cxn>
                <a:cxn ang="0">
                  <a:pos x="2" y="10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3"/>
                </a:cxn>
              </a:cxnLst>
              <a:rect l="0" t="0" r="r" b="b"/>
              <a:pathLst>
                <a:path w="44" h="54">
                  <a:moveTo>
                    <a:pt x="7" y="3"/>
                  </a:moveTo>
                  <a:lnTo>
                    <a:pt x="7" y="3"/>
                  </a:lnTo>
                  <a:lnTo>
                    <a:pt x="11" y="7"/>
                  </a:lnTo>
                  <a:lnTo>
                    <a:pt x="16" y="14"/>
                  </a:lnTo>
                  <a:lnTo>
                    <a:pt x="18" y="19"/>
                  </a:lnTo>
                  <a:lnTo>
                    <a:pt x="23" y="26"/>
                  </a:lnTo>
                  <a:lnTo>
                    <a:pt x="28" y="33"/>
                  </a:lnTo>
                  <a:lnTo>
                    <a:pt x="32" y="38"/>
                  </a:lnTo>
                  <a:lnTo>
                    <a:pt x="37" y="42"/>
                  </a:lnTo>
                  <a:lnTo>
                    <a:pt x="44" y="47"/>
                  </a:lnTo>
                  <a:lnTo>
                    <a:pt x="44" y="54"/>
                  </a:lnTo>
                  <a:lnTo>
                    <a:pt x="37" y="54"/>
                  </a:lnTo>
                  <a:lnTo>
                    <a:pt x="32" y="52"/>
                  </a:lnTo>
                  <a:lnTo>
                    <a:pt x="28" y="49"/>
                  </a:lnTo>
                  <a:lnTo>
                    <a:pt x="23" y="45"/>
                  </a:lnTo>
                  <a:lnTo>
                    <a:pt x="18" y="42"/>
                  </a:lnTo>
                  <a:lnTo>
                    <a:pt x="14" y="38"/>
                  </a:lnTo>
                  <a:lnTo>
                    <a:pt x="9" y="33"/>
                  </a:lnTo>
                  <a:lnTo>
                    <a:pt x="4" y="31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2" y="14"/>
                  </a:lnTo>
                  <a:lnTo>
                    <a:pt x="2" y="10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D9BCD9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289" name="Freeform 185"/>
            <p:cNvSpPr>
              <a:spLocks/>
            </p:cNvSpPr>
            <p:nvPr/>
          </p:nvSpPr>
          <p:spPr bwMode="auto">
            <a:xfrm>
              <a:off x="3174" y="2309"/>
              <a:ext cx="44" cy="54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11" y="7"/>
                </a:cxn>
                <a:cxn ang="0">
                  <a:pos x="16" y="14"/>
                </a:cxn>
                <a:cxn ang="0">
                  <a:pos x="18" y="19"/>
                </a:cxn>
                <a:cxn ang="0">
                  <a:pos x="23" y="26"/>
                </a:cxn>
                <a:cxn ang="0">
                  <a:pos x="28" y="33"/>
                </a:cxn>
                <a:cxn ang="0">
                  <a:pos x="32" y="38"/>
                </a:cxn>
                <a:cxn ang="0">
                  <a:pos x="37" y="42"/>
                </a:cxn>
                <a:cxn ang="0">
                  <a:pos x="44" y="47"/>
                </a:cxn>
                <a:cxn ang="0">
                  <a:pos x="44" y="47"/>
                </a:cxn>
                <a:cxn ang="0">
                  <a:pos x="44" y="54"/>
                </a:cxn>
                <a:cxn ang="0">
                  <a:pos x="44" y="54"/>
                </a:cxn>
                <a:cxn ang="0">
                  <a:pos x="37" y="54"/>
                </a:cxn>
                <a:cxn ang="0">
                  <a:pos x="32" y="52"/>
                </a:cxn>
                <a:cxn ang="0">
                  <a:pos x="28" y="49"/>
                </a:cxn>
                <a:cxn ang="0">
                  <a:pos x="23" y="45"/>
                </a:cxn>
                <a:cxn ang="0">
                  <a:pos x="18" y="42"/>
                </a:cxn>
                <a:cxn ang="0">
                  <a:pos x="14" y="38"/>
                </a:cxn>
                <a:cxn ang="0">
                  <a:pos x="9" y="33"/>
                </a:cxn>
                <a:cxn ang="0">
                  <a:pos x="4" y="31"/>
                </a:cxn>
                <a:cxn ang="0">
                  <a:pos x="2" y="26"/>
                </a:cxn>
                <a:cxn ang="0">
                  <a:pos x="2" y="24"/>
                </a:cxn>
                <a:cxn ang="0">
                  <a:pos x="0" y="19"/>
                </a:cxn>
                <a:cxn ang="0">
                  <a:pos x="0" y="17"/>
                </a:cxn>
                <a:cxn ang="0">
                  <a:pos x="2" y="14"/>
                </a:cxn>
                <a:cxn ang="0">
                  <a:pos x="2" y="10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3"/>
                </a:cxn>
              </a:cxnLst>
              <a:rect l="0" t="0" r="r" b="b"/>
              <a:pathLst>
                <a:path w="44" h="54">
                  <a:moveTo>
                    <a:pt x="7" y="3"/>
                  </a:moveTo>
                  <a:lnTo>
                    <a:pt x="7" y="3"/>
                  </a:lnTo>
                  <a:lnTo>
                    <a:pt x="7" y="3"/>
                  </a:lnTo>
                  <a:lnTo>
                    <a:pt x="11" y="7"/>
                  </a:lnTo>
                  <a:lnTo>
                    <a:pt x="16" y="14"/>
                  </a:lnTo>
                  <a:lnTo>
                    <a:pt x="18" y="19"/>
                  </a:lnTo>
                  <a:lnTo>
                    <a:pt x="23" y="26"/>
                  </a:lnTo>
                  <a:lnTo>
                    <a:pt x="28" y="33"/>
                  </a:lnTo>
                  <a:lnTo>
                    <a:pt x="32" y="38"/>
                  </a:lnTo>
                  <a:lnTo>
                    <a:pt x="37" y="42"/>
                  </a:lnTo>
                  <a:lnTo>
                    <a:pt x="44" y="47"/>
                  </a:lnTo>
                  <a:lnTo>
                    <a:pt x="44" y="47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37" y="54"/>
                  </a:lnTo>
                  <a:lnTo>
                    <a:pt x="32" y="52"/>
                  </a:lnTo>
                  <a:lnTo>
                    <a:pt x="28" y="49"/>
                  </a:lnTo>
                  <a:lnTo>
                    <a:pt x="23" y="45"/>
                  </a:lnTo>
                  <a:lnTo>
                    <a:pt x="18" y="42"/>
                  </a:lnTo>
                  <a:lnTo>
                    <a:pt x="14" y="38"/>
                  </a:lnTo>
                  <a:lnTo>
                    <a:pt x="9" y="33"/>
                  </a:lnTo>
                  <a:lnTo>
                    <a:pt x="4" y="31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2" y="14"/>
                  </a:lnTo>
                  <a:lnTo>
                    <a:pt x="2" y="10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290" name="Freeform 186"/>
            <p:cNvSpPr>
              <a:spLocks/>
            </p:cNvSpPr>
            <p:nvPr/>
          </p:nvSpPr>
          <p:spPr bwMode="auto">
            <a:xfrm>
              <a:off x="3019" y="2312"/>
              <a:ext cx="42" cy="16"/>
            </a:xfrm>
            <a:custGeom>
              <a:avLst/>
              <a:gdLst/>
              <a:ahLst/>
              <a:cxnLst>
                <a:cxn ang="0">
                  <a:pos x="9" y="4"/>
                </a:cxn>
                <a:cxn ang="0">
                  <a:pos x="9" y="4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4" y="2"/>
                </a:cxn>
                <a:cxn ang="0">
                  <a:pos x="14" y="2"/>
                </a:cxn>
                <a:cxn ang="0">
                  <a:pos x="16" y="2"/>
                </a:cxn>
                <a:cxn ang="0">
                  <a:pos x="19" y="2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3" y="7"/>
                </a:cxn>
                <a:cxn ang="0">
                  <a:pos x="23" y="7"/>
                </a:cxn>
                <a:cxn ang="0">
                  <a:pos x="26" y="7"/>
                </a:cxn>
                <a:cxn ang="0">
                  <a:pos x="28" y="7"/>
                </a:cxn>
                <a:cxn ang="0">
                  <a:pos x="30" y="7"/>
                </a:cxn>
                <a:cxn ang="0">
                  <a:pos x="33" y="7"/>
                </a:cxn>
                <a:cxn ang="0">
                  <a:pos x="35" y="7"/>
                </a:cxn>
                <a:cxn ang="0">
                  <a:pos x="37" y="9"/>
                </a:cxn>
                <a:cxn ang="0">
                  <a:pos x="37" y="9"/>
                </a:cxn>
                <a:cxn ang="0">
                  <a:pos x="40" y="9"/>
                </a:cxn>
                <a:cxn ang="0">
                  <a:pos x="42" y="7"/>
                </a:cxn>
                <a:cxn ang="0">
                  <a:pos x="42" y="14"/>
                </a:cxn>
                <a:cxn ang="0">
                  <a:pos x="37" y="14"/>
                </a:cxn>
                <a:cxn ang="0">
                  <a:pos x="33" y="16"/>
                </a:cxn>
                <a:cxn ang="0">
                  <a:pos x="28" y="16"/>
                </a:cxn>
                <a:cxn ang="0">
                  <a:pos x="21" y="14"/>
                </a:cxn>
                <a:cxn ang="0">
                  <a:pos x="16" y="14"/>
                </a:cxn>
                <a:cxn ang="0">
                  <a:pos x="12" y="11"/>
                </a:cxn>
                <a:cxn ang="0">
                  <a:pos x="7" y="9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9" y="4"/>
                </a:cxn>
              </a:cxnLst>
              <a:rect l="0" t="0" r="r" b="b"/>
              <a:pathLst>
                <a:path w="42" h="16">
                  <a:moveTo>
                    <a:pt x="9" y="4"/>
                  </a:moveTo>
                  <a:lnTo>
                    <a:pt x="9" y="4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6" y="7"/>
                  </a:lnTo>
                  <a:lnTo>
                    <a:pt x="28" y="7"/>
                  </a:lnTo>
                  <a:lnTo>
                    <a:pt x="30" y="7"/>
                  </a:lnTo>
                  <a:lnTo>
                    <a:pt x="33" y="7"/>
                  </a:lnTo>
                  <a:lnTo>
                    <a:pt x="35" y="7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40" y="9"/>
                  </a:lnTo>
                  <a:lnTo>
                    <a:pt x="42" y="7"/>
                  </a:lnTo>
                  <a:lnTo>
                    <a:pt x="42" y="14"/>
                  </a:lnTo>
                  <a:lnTo>
                    <a:pt x="37" y="14"/>
                  </a:lnTo>
                  <a:lnTo>
                    <a:pt x="33" y="16"/>
                  </a:lnTo>
                  <a:lnTo>
                    <a:pt x="28" y="16"/>
                  </a:lnTo>
                  <a:lnTo>
                    <a:pt x="21" y="14"/>
                  </a:lnTo>
                  <a:lnTo>
                    <a:pt x="16" y="14"/>
                  </a:lnTo>
                  <a:lnTo>
                    <a:pt x="12" y="11"/>
                  </a:lnTo>
                  <a:lnTo>
                    <a:pt x="7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291" name="Freeform 187"/>
            <p:cNvSpPr>
              <a:spLocks/>
            </p:cNvSpPr>
            <p:nvPr/>
          </p:nvSpPr>
          <p:spPr bwMode="auto">
            <a:xfrm>
              <a:off x="3082" y="2316"/>
              <a:ext cx="12" cy="1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12" y="5"/>
                </a:cxn>
                <a:cxn ang="0">
                  <a:pos x="10" y="5"/>
                </a:cxn>
                <a:cxn ang="0">
                  <a:pos x="10" y="7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3" y="7"/>
                </a:cxn>
                <a:cxn ang="0">
                  <a:pos x="0" y="10"/>
                </a:cxn>
              </a:cxnLst>
              <a:rect l="0" t="0" r="r" b="b"/>
              <a:pathLst>
                <a:path w="12" h="10">
                  <a:moveTo>
                    <a:pt x="0" y="1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2" y="0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7" y="7"/>
                  </a:lnTo>
                  <a:lnTo>
                    <a:pt x="5" y="7"/>
                  </a:lnTo>
                  <a:lnTo>
                    <a:pt x="3" y="7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292" name="Freeform 188"/>
            <p:cNvSpPr>
              <a:spLocks/>
            </p:cNvSpPr>
            <p:nvPr/>
          </p:nvSpPr>
          <p:spPr bwMode="auto">
            <a:xfrm>
              <a:off x="3441" y="2319"/>
              <a:ext cx="12" cy="7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12" y="7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7" y="7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2" y="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12" y="4"/>
                </a:cxn>
              </a:cxnLst>
              <a:rect l="0" t="0" r="r" b="b"/>
              <a:pathLst>
                <a:path w="12" h="7">
                  <a:moveTo>
                    <a:pt x="12" y="4"/>
                  </a:moveTo>
                  <a:lnTo>
                    <a:pt x="12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7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9" y="2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293" name="Freeform 189"/>
            <p:cNvSpPr>
              <a:spLocks/>
            </p:cNvSpPr>
            <p:nvPr/>
          </p:nvSpPr>
          <p:spPr bwMode="auto">
            <a:xfrm>
              <a:off x="3453" y="2328"/>
              <a:ext cx="9" cy="7"/>
            </a:xfrm>
            <a:custGeom>
              <a:avLst/>
              <a:gdLst/>
              <a:ahLst/>
              <a:cxnLst>
                <a:cxn ang="0">
                  <a:pos x="9" y="5"/>
                </a:cxn>
                <a:cxn ang="0">
                  <a:pos x="9" y="5"/>
                </a:cxn>
                <a:cxn ang="0">
                  <a:pos x="9" y="7"/>
                </a:cxn>
                <a:cxn ang="0">
                  <a:pos x="7" y="7"/>
                </a:cxn>
                <a:cxn ang="0">
                  <a:pos x="4" y="7"/>
                </a:cxn>
                <a:cxn ang="0">
                  <a:pos x="2" y="7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9" y="2"/>
                </a:cxn>
                <a:cxn ang="0">
                  <a:pos x="9" y="5"/>
                </a:cxn>
              </a:cxnLst>
              <a:rect l="0" t="0" r="r" b="b"/>
              <a:pathLst>
                <a:path w="9" h="7">
                  <a:moveTo>
                    <a:pt x="9" y="5"/>
                  </a:moveTo>
                  <a:lnTo>
                    <a:pt x="9" y="5"/>
                  </a:lnTo>
                  <a:lnTo>
                    <a:pt x="9" y="7"/>
                  </a:lnTo>
                  <a:lnTo>
                    <a:pt x="7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9" y="2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294" name="Freeform 190"/>
            <p:cNvSpPr>
              <a:spLocks/>
            </p:cNvSpPr>
            <p:nvPr/>
          </p:nvSpPr>
          <p:spPr bwMode="auto">
            <a:xfrm>
              <a:off x="3014" y="2328"/>
              <a:ext cx="92" cy="33"/>
            </a:xfrm>
            <a:custGeom>
              <a:avLst/>
              <a:gdLst/>
              <a:ahLst/>
              <a:cxnLst>
                <a:cxn ang="0">
                  <a:pos x="92" y="9"/>
                </a:cxn>
                <a:cxn ang="0">
                  <a:pos x="92" y="12"/>
                </a:cxn>
                <a:cxn ang="0">
                  <a:pos x="92" y="14"/>
                </a:cxn>
                <a:cxn ang="0">
                  <a:pos x="92" y="19"/>
                </a:cxn>
                <a:cxn ang="0">
                  <a:pos x="89" y="21"/>
                </a:cxn>
                <a:cxn ang="0">
                  <a:pos x="89" y="23"/>
                </a:cxn>
                <a:cxn ang="0">
                  <a:pos x="87" y="26"/>
                </a:cxn>
                <a:cxn ang="0">
                  <a:pos x="85" y="28"/>
                </a:cxn>
                <a:cxn ang="0">
                  <a:pos x="85" y="30"/>
                </a:cxn>
                <a:cxn ang="0">
                  <a:pos x="73" y="33"/>
                </a:cxn>
                <a:cxn ang="0">
                  <a:pos x="61" y="33"/>
                </a:cxn>
                <a:cxn ang="0">
                  <a:pos x="52" y="33"/>
                </a:cxn>
                <a:cxn ang="0">
                  <a:pos x="40" y="33"/>
                </a:cxn>
                <a:cxn ang="0">
                  <a:pos x="31" y="30"/>
                </a:cxn>
                <a:cxn ang="0">
                  <a:pos x="21" y="28"/>
                </a:cxn>
                <a:cxn ang="0">
                  <a:pos x="10" y="23"/>
                </a:cxn>
                <a:cxn ang="0">
                  <a:pos x="0" y="21"/>
                </a:cxn>
                <a:cxn ang="0">
                  <a:pos x="5" y="12"/>
                </a:cxn>
                <a:cxn ang="0">
                  <a:pos x="5" y="14"/>
                </a:cxn>
                <a:cxn ang="0">
                  <a:pos x="5" y="14"/>
                </a:cxn>
                <a:cxn ang="0">
                  <a:pos x="3" y="14"/>
                </a:cxn>
                <a:cxn ang="0">
                  <a:pos x="3" y="14"/>
                </a:cxn>
                <a:cxn ang="0">
                  <a:pos x="3" y="16"/>
                </a:cxn>
                <a:cxn ang="0">
                  <a:pos x="5" y="16"/>
                </a:cxn>
                <a:cxn ang="0">
                  <a:pos x="5" y="16"/>
                </a:cxn>
                <a:cxn ang="0">
                  <a:pos x="5" y="16"/>
                </a:cxn>
                <a:cxn ang="0">
                  <a:pos x="5" y="16"/>
                </a:cxn>
                <a:cxn ang="0">
                  <a:pos x="5" y="14"/>
                </a:cxn>
                <a:cxn ang="0">
                  <a:pos x="5" y="14"/>
                </a:cxn>
                <a:cxn ang="0">
                  <a:pos x="7" y="14"/>
                </a:cxn>
                <a:cxn ang="0">
                  <a:pos x="7" y="14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2" y="16"/>
                </a:cxn>
                <a:cxn ang="0">
                  <a:pos x="12" y="14"/>
                </a:cxn>
                <a:cxn ang="0">
                  <a:pos x="17" y="14"/>
                </a:cxn>
                <a:cxn ang="0">
                  <a:pos x="19" y="14"/>
                </a:cxn>
                <a:cxn ang="0">
                  <a:pos x="21" y="14"/>
                </a:cxn>
                <a:cxn ang="0">
                  <a:pos x="24" y="14"/>
                </a:cxn>
                <a:cxn ang="0">
                  <a:pos x="26" y="14"/>
                </a:cxn>
                <a:cxn ang="0">
                  <a:pos x="31" y="14"/>
                </a:cxn>
                <a:cxn ang="0">
                  <a:pos x="33" y="14"/>
                </a:cxn>
                <a:cxn ang="0">
                  <a:pos x="38" y="14"/>
                </a:cxn>
                <a:cxn ang="0">
                  <a:pos x="45" y="14"/>
                </a:cxn>
                <a:cxn ang="0">
                  <a:pos x="52" y="12"/>
                </a:cxn>
                <a:cxn ang="0">
                  <a:pos x="57" y="12"/>
                </a:cxn>
                <a:cxn ang="0">
                  <a:pos x="64" y="9"/>
                </a:cxn>
                <a:cxn ang="0">
                  <a:pos x="71" y="7"/>
                </a:cxn>
                <a:cxn ang="0">
                  <a:pos x="78" y="5"/>
                </a:cxn>
                <a:cxn ang="0">
                  <a:pos x="82" y="5"/>
                </a:cxn>
                <a:cxn ang="0">
                  <a:pos x="85" y="2"/>
                </a:cxn>
                <a:cxn ang="0">
                  <a:pos x="87" y="0"/>
                </a:cxn>
                <a:cxn ang="0">
                  <a:pos x="87" y="2"/>
                </a:cxn>
                <a:cxn ang="0">
                  <a:pos x="89" y="2"/>
                </a:cxn>
                <a:cxn ang="0">
                  <a:pos x="89" y="5"/>
                </a:cxn>
                <a:cxn ang="0">
                  <a:pos x="89" y="7"/>
                </a:cxn>
                <a:cxn ang="0">
                  <a:pos x="92" y="7"/>
                </a:cxn>
                <a:cxn ang="0">
                  <a:pos x="92" y="9"/>
                </a:cxn>
              </a:cxnLst>
              <a:rect l="0" t="0" r="r" b="b"/>
              <a:pathLst>
                <a:path w="92" h="33">
                  <a:moveTo>
                    <a:pt x="92" y="9"/>
                  </a:moveTo>
                  <a:lnTo>
                    <a:pt x="92" y="12"/>
                  </a:lnTo>
                  <a:lnTo>
                    <a:pt x="92" y="14"/>
                  </a:lnTo>
                  <a:lnTo>
                    <a:pt x="92" y="19"/>
                  </a:lnTo>
                  <a:lnTo>
                    <a:pt x="89" y="21"/>
                  </a:lnTo>
                  <a:lnTo>
                    <a:pt x="89" y="23"/>
                  </a:lnTo>
                  <a:lnTo>
                    <a:pt x="87" y="26"/>
                  </a:lnTo>
                  <a:lnTo>
                    <a:pt x="85" y="28"/>
                  </a:lnTo>
                  <a:lnTo>
                    <a:pt x="85" y="30"/>
                  </a:lnTo>
                  <a:lnTo>
                    <a:pt x="73" y="33"/>
                  </a:lnTo>
                  <a:lnTo>
                    <a:pt x="61" y="33"/>
                  </a:lnTo>
                  <a:lnTo>
                    <a:pt x="52" y="33"/>
                  </a:lnTo>
                  <a:lnTo>
                    <a:pt x="40" y="33"/>
                  </a:lnTo>
                  <a:lnTo>
                    <a:pt x="31" y="30"/>
                  </a:lnTo>
                  <a:lnTo>
                    <a:pt x="21" y="28"/>
                  </a:lnTo>
                  <a:lnTo>
                    <a:pt x="10" y="23"/>
                  </a:lnTo>
                  <a:lnTo>
                    <a:pt x="0" y="21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7" y="14"/>
                  </a:lnTo>
                  <a:lnTo>
                    <a:pt x="19" y="14"/>
                  </a:lnTo>
                  <a:lnTo>
                    <a:pt x="21" y="14"/>
                  </a:lnTo>
                  <a:lnTo>
                    <a:pt x="24" y="14"/>
                  </a:lnTo>
                  <a:lnTo>
                    <a:pt x="26" y="14"/>
                  </a:lnTo>
                  <a:lnTo>
                    <a:pt x="31" y="14"/>
                  </a:lnTo>
                  <a:lnTo>
                    <a:pt x="33" y="14"/>
                  </a:lnTo>
                  <a:lnTo>
                    <a:pt x="38" y="14"/>
                  </a:lnTo>
                  <a:lnTo>
                    <a:pt x="45" y="14"/>
                  </a:lnTo>
                  <a:lnTo>
                    <a:pt x="52" y="12"/>
                  </a:lnTo>
                  <a:lnTo>
                    <a:pt x="57" y="12"/>
                  </a:lnTo>
                  <a:lnTo>
                    <a:pt x="64" y="9"/>
                  </a:lnTo>
                  <a:lnTo>
                    <a:pt x="71" y="7"/>
                  </a:lnTo>
                  <a:lnTo>
                    <a:pt x="78" y="5"/>
                  </a:lnTo>
                  <a:lnTo>
                    <a:pt x="82" y="5"/>
                  </a:lnTo>
                  <a:lnTo>
                    <a:pt x="85" y="2"/>
                  </a:lnTo>
                  <a:lnTo>
                    <a:pt x="87" y="0"/>
                  </a:lnTo>
                  <a:lnTo>
                    <a:pt x="87" y="2"/>
                  </a:lnTo>
                  <a:lnTo>
                    <a:pt x="89" y="2"/>
                  </a:lnTo>
                  <a:lnTo>
                    <a:pt x="89" y="5"/>
                  </a:lnTo>
                  <a:lnTo>
                    <a:pt x="89" y="7"/>
                  </a:lnTo>
                  <a:lnTo>
                    <a:pt x="92" y="7"/>
                  </a:lnTo>
                  <a:lnTo>
                    <a:pt x="92" y="9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295" name="Freeform 191"/>
            <p:cNvSpPr>
              <a:spLocks/>
            </p:cNvSpPr>
            <p:nvPr/>
          </p:nvSpPr>
          <p:spPr bwMode="auto">
            <a:xfrm>
              <a:off x="3014" y="2328"/>
              <a:ext cx="92" cy="33"/>
            </a:xfrm>
            <a:custGeom>
              <a:avLst/>
              <a:gdLst/>
              <a:ahLst/>
              <a:cxnLst>
                <a:cxn ang="0">
                  <a:pos x="92" y="9"/>
                </a:cxn>
                <a:cxn ang="0">
                  <a:pos x="92" y="12"/>
                </a:cxn>
                <a:cxn ang="0">
                  <a:pos x="92" y="14"/>
                </a:cxn>
                <a:cxn ang="0">
                  <a:pos x="92" y="19"/>
                </a:cxn>
                <a:cxn ang="0">
                  <a:pos x="89" y="21"/>
                </a:cxn>
                <a:cxn ang="0">
                  <a:pos x="89" y="23"/>
                </a:cxn>
                <a:cxn ang="0">
                  <a:pos x="87" y="26"/>
                </a:cxn>
                <a:cxn ang="0">
                  <a:pos x="85" y="28"/>
                </a:cxn>
                <a:cxn ang="0">
                  <a:pos x="85" y="30"/>
                </a:cxn>
                <a:cxn ang="0">
                  <a:pos x="73" y="33"/>
                </a:cxn>
                <a:cxn ang="0">
                  <a:pos x="61" y="33"/>
                </a:cxn>
                <a:cxn ang="0">
                  <a:pos x="52" y="33"/>
                </a:cxn>
                <a:cxn ang="0">
                  <a:pos x="40" y="33"/>
                </a:cxn>
                <a:cxn ang="0">
                  <a:pos x="31" y="30"/>
                </a:cxn>
                <a:cxn ang="0">
                  <a:pos x="21" y="28"/>
                </a:cxn>
                <a:cxn ang="0">
                  <a:pos x="10" y="23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5" y="12"/>
                </a:cxn>
                <a:cxn ang="0">
                  <a:pos x="5" y="12"/>
                </a:cxn>
                <a:cxn ang="0">
                  <a:pos x="5" y="14"/>
                </a:cxn>
                <a:cxn ang="0">
                  <a:pos x="5" y="14"/>
                </a:cxn>
                <a:cxn ang="0">
                  <a:pos x="3" y="14"/>
                </a:cxn>
                <a:cxn ang="0">
                  <a:pos x="3" y="14"/>
                </a:cxn>
                <a:cxn ang="0">
                  <a:pos x="3" y="16"/>
                </a:cxn>
                <a:cxn ang="0">
                  <a:pos x="5" y="16"/>
                </a:cxn>
                <a:cxn ang="0">
                  <a:pos x="5" y="16"/>
                </a:cxn>
                <a:cxn ang="0">
                  <a:pos x="5" y="16"/>
                </a:cxn>
                <a:cxn ang="0">
                  <a:pos x="5" y="16"/>
                </a:cxn>
                <a:cxn ang="0">
                  <a:pos x="5" y="14"/>
                </a:cxn>
                <a:cxn ang="0">
                  <a:pos x="5" y="14"/>
                </a:cxn>
                <a:cxn ang="0">
                  <a:pos x="7" y="14"/>
                </a:cxn>
                <a:cxn ang="0">
                  <a:pos x="7" y="14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2" y="16"/>
                </a:cxn>
                <a:cxn ang="0">
                  <a:pos x="12" y="14"/>
                </a:cxn>
                <a:cxn ang="0">
                  <a:pos x="17" y="14"/>
                </a:cxn>
                <a:cxn ang="0">
                  <a:pos x="19" y="14"/>
                </a:cxn>
                <a:cxn ang="0">
                  <a:pos x="21" y="14"/>
                </a:cxn>
                <a:cxn ang="0">
                  <a:pos x="24" y="14"/>
                </a:cxn>
                <a:cxn ang="0">
                  <a:pos x="26" y="14"/>
                </a:cxn>
                <a:cxn ang="0">
                  <a:pos x="31" y="14"/>
                </a:cxn>
                <a:cxn ang="0">
                  <a:pos x="33" y="14"/>
                </a:cxn>
                <a:cxn ang="0">
                  <a:pos x="38" y="14"/>
                </a:cxn>
                <a:cxn ang="0">
                  <a:pos x="45" y="14"/>
                </a:cxn>
                <a:cxn ang="0">
                  <a:pos x="52" y="12"/>
                </a:cxn>
                <a:cxn ang="0">
                  <a:pos x="57" y="12"/>
                </a:cxn>
                <a:cxn ang="0">
                  <a:pos x="64" y="9"/>
                </a:cxn>
                <a:cxn ang="0">
                  <a:pos x="71" y="7"/>
                </a:cxn>
                <a:cxn ang="0">
                  <a:pos x="78" y="5"/>
                </a:cxn>
                <a:cxn ang="0">
                  <a:pos x="82" y="5"/>
                </a:cxn>
                <a:cxn ang="0">
                  <a:pos x="85" y="2"/>
                </a:cxn>
                <a:cxn ang="0">
                  <a:pos x="87" y="0"/>
                </a:cxn>
                <a:cxn ang="0">
                  <a:pos x="87" y="2"/>
                </a:cxn>
                <a:cxn ang="0">
                  <a:pos x="89" y="2"/>
                </a:cxn>
                <a:cxn ang="0">
                  <a:pos x="89" y="5"/>
                </a:cxn>
                <a:cxn ang="0">
                  <a:pos x="89" y="7"/>
                </a:cxn>
                <a:cxn ang="0">
                  <a:pos x="92" y="7"/>
                </a:cxn>
                <a:cxn ang="0">
                  <a:pos x="92" y="9"/>
                </a:cxn>
                <a:cxn ang="0">
                  <a:pos x="92" y="9"/>
                </a:cxn>
                <a:cxn ang="0">
                  <a:pos x="92" y="9"/>
                </a:cxn>
              </a:cxnLst>
              <a:rect l="0" t="0" r="r" b="b"/>
              <a:pathLst>
                <a:path w="92" h="33">
                  <a:moveTo>
                    <a:pt x="92" y="9"/>
                  </a:moveTo>
                  <a:lnTo>
                    <a:pt x="92" y="12"/>
                  </a:lnTo>
                  <a:lnTo>
                    <a:pt x="92" y="14"/>
                  </a:lnTo>
                  <a:lnTo>
                    <a:pt x="92" y="19"/>
                  </a:lnTo>
                  <a:lnTo>
                    <a:pt x="89" y="21"/>
                  </a:lnTo>
                  <a:lnTo>
                    <a:pt x="89" y="23"/>
                  </a:lnTo>
                  <a:lnTo>
                    <a:pt x="87" y="26"/>
                  </a:lnTo>
                  <a:lnTo>
                    <a:pt x="85" y="28"/>
                  </a:lnTo>
                  <a:lnTo>
                    <a:pt x="85" y="30"/>
                  </a:lnTo>
                  <a:lnTo>
                    <a:pt x="73" y="33"/>
                  </a:lnTo>
                  <a:lnTo>
                    <a:pt x="61" y="33"/>
                  </a:lnTo>
                  <a:lnTo>
                    <a:pt x="52" y="33"/>
                  </a:lnTo>
                  <a:lnTo>
                    <a:pt x="40" y="33"/>
                  </a:lnTo>
                  <a:lnTo>
                    <a:pt x="31" y="30"/>
                  </a:lnTo>
                  <a:lnTo>
                    <a:pt x="21" y="28"/>
                  </a:lnTo>
                  <a:lnTo>
                    <a:pt x="10" y="23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7" y="14"/>
                  </a:lnTo>
                  <a:lnTo>
                    <a:pt x="19" y="14"/>
                  </a:lnTo>
                  <a:lnTo>
                    <a:pt x="21" y="14"/>
                  </a:lnTo>
                  <a:lnTo>
                    <a:pt x="24" y="14"/>
                  </a:lnTo>
                  <a:lnTo>
                    <a:pt x="26" y="14"/>
                  </a:lnTo>
                  <a:lnTo>
                    <a:pt x="31" y="14"/>
                  </a:lnTo>
                  <a:lnTo>
                    <a:pt x="33" y="14"/>
                  </a:lnTo>
                  <a:lnTo>
                    <a:pt x="38" y="14"/>
                  </a:lnTo>
                  <a:lnTo>
                    <a:pt x="45" y="14"/>
                  </a:lnTo>
                  <a:lnTo>
                    <a:pt x="52" y="12"/>
                  </a:lnTo>
                  <a:lnTo>
                    <a:pt x="57" y="12"/>
                  </a:lnTo>
                  <a:lnTo>
                    <a:pt x="64" y="9"/>
                  </a:lnTo>
                  <a:lnTo>
                    <a:pt x="71" y="7"/>
                  </a:lnTo>
                  <a:lnTo>
                    <a:pt x="78" y="5"/>
                  </a:lnTo>
                  <a:lnTo>
                    <a:pt x="82" y="5"/>
                  </a:lnTo>
                  <a:lnTo>
                    <a:pt x="85" y="2"/>
                  </a:lnTo>
                  <a:lnTo>
                    <a:pt x="87" y="0"/>
                  </a:lnTo>
                  <a:lnTo>
                    <a:pt x="87" y="2"/>
                  </a:lnTo>
                  <a:lnTo>
                    <a:pt x="89" y="2"/>
                  </a:lnTo>
                  <a:lnTo>
                    <a:pt x="89" y="5"/>
                  </a:lnTo>
                  <a:lnTo>
                    <a:pt x="89" y="7"/>
                  </a:lnTo>
                  <a:lnTo>
                    <a:pt x="92" y="7"/>
                  </a:lnTo>
                  <a:lnTo>
                    <a:pt x="92" y="9"/>
                  </a:lnTo>
                  <a:lnTo>
                    <a:pt x="92" y="9"/>
                  </a:lnTo>
                  <a:lnTo>
                    <a:pt x="92" y="9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296" name="Freeform 192"/>
            <p:cNvSpPr>
              <a:spLocks/>
            </p:cNvSpPr>
            <p:nvPr/>
          </p:nvSpPr>
          <p:spPr bwMode="auto">
            <a:xfrm>
              <a:off x="2935" y="2333"/>
              <a:ext cx="35" cy="58"/>
            </a:xfrm>
            <a:custGeom>
              <a:avLst/>
              <a:gdLst/>
              <a:ahLst/>
              <a:cxnLst>
                <a:cxn ang="0">
                  <a:pos x="28" y="30"/>
                </a:cxn>
                <a:cxn ang="0">
                  <a:pos x="28" y="28"/>
                </a:cxn>
                <a:cxn ang="0">
                  <a:pos x="28" y="25"/>
                </a:cxn>
                <a:cxn ang="0">
                  <a:pos x="30" y="21"/>
                </a:cxn>
                <a:cxn ang="0">
                  <a:pos x="30" y="21"/>
                </a:cxn>
                <a:cxn ang="0">
                  <a:pos x="32" y="21"/>
                </a:cxn>
                <a:cxn ang="0">
                  <a:pos x="32" y="21"/>
                </a:cxn>
                <a:cxn ang="0">
                  <a:pos x="32" y="18"/>
                </a:cxn>
                <a:cxn ang="0">
                  <a:pos x="32" y="16"/>
                </a:cxn>
                <a:cxn ang="0">
                  <a:pos x="32" y="21"/>
                </a:cxn>
                <a:cxn ang="0">
                  <a:pos x="35" y="30"/>
                </a:cxn>
                <a:cxn ang="0">
                  <a:pos x="35" y="39"/>
                </a:cxn>
                <a:cxn ang="0">
                  <a:pos x="35" y="49"/>
                </a:cxn>
                <a:cxn ang="0">
                  <a:pos x="32" y="54"/>
                </a:cxn>
                <a:cxn ang="0">
                  <a:pos x="32" y="49"/>
                </a:cxn>
                <a:cxn ang="0">
                  <a:pos x="30" y="44"/>
                </a:cxn>
                <a:cxn ang="0">
                  <a:pos x="28" y="39"/>
                </a:cxn>
                <a:cxn ang="0">
                  <a:pos x="25" y="35"/>
                </a:cxn>
                <a:cxn ang="0">
                  <a:pos x="18" y="39"/>
                </a:cxn>
                <a:cxn ang="0">
                  <a:pos x="14" y="46"/>
                </a:cxn>
                <a:cxn ang="0">
                  <a:pos x="7" y="51"/>
                </a:cxn>
                <a:cxn ang="0">
                  <a:pos x="0" y="58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0" y="16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7" y="4"/>
                </a:cxn>
                <a:cxn ang="0">
                  <a:pos x="7" y="2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21" y="7"/>
                </a:cxn>
                <a:cxn ang="0">
                  <a:pos x="21" y="16"/>
                </a:cxn>
                <a:cxn ang="0">
                  <a:pos x="21" y="25"/>
                </a:cxn>
                <a:cxn ang="0">
                  <a:pos x="25" y="32"/>
                </a:cxn>
              </a:cxnLst>
              <a:rect l="0" t="0" r="r" b="b"/>
              <a:pathLst>
                <a:path w="35" h="58">
                  <a:moveTo>
                    <a:pt x="25" y="32"/>
                  </a:moveTo>
                  <a:lnTo>
                    <a:pt x="28" y="30"/>
                  </a:lnTo>
                  <a:lnTo>
                    <a:pt x="28" y="30"/>
                  </a:lnTo>
                  <a:lnTo>
                    <a:pt x="28" y="28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30" y="23"/>
                  </a:lnTo>
                  <a:lnTo>
                    <a:pt x="30" y="21"/>
                  </a:lnTo>
                  <a:lnTo>
                    <a:pt x="30" y="21"/>
                  </a:lnTo>
                  <a:lnTo>
                    <a:pt x="30" y="21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21"/>
                  </a:lnTo>
                  <a:lnTo>
                    <a:pt x="35" y="25"/>
                  </a:lnTo>
                  <a:lnTo>
                    <a:pt x="35" y="30"/>
                  </a:lnTo>
                  <a:lnTo>
                    <a:pt x="35" y="35"/>
                  </a:lnTo>
                  <a:lnTo>
                    <a:pt x="35" y="39"/>
                  </a:lnTo>
                  <a:lnTo>
                    <a:pt x="35" y="44"/>
                  </a:lnTo>
                  <a:lnTo>
                    <a:pt x="35" y="49"/>
                  </a:lnTo>
                  <a:lnTo>
                    <a:pt x="35" y="54"/>
                  </a:lnTo>
                  <a:lnTo>
                    <a:pt x="32" y="54"/>
                  </a:lnTo>
                  <a:lnTo>
                    <a:pt x="32" y="51"/>
                  </a:lnTo>
                  <a:lnTo>
                    <a:pt x="32" y="49"/>
                  </a:lnTo>
                  <a:lnTo>
                    <a:pt x="32" y="46"/>
                  </a:lnTo>
                  <a:lnTo>
                    <a:pt x="30" y="44"/>
                  </a:lnTo>
                  <a:lnTo>
                    <a:pt x="28" y="42"/>
                  </a:lnTo>
                  <a:lnTo>
                    <a:pt x="28" y="39"/>
                  </a:lnTo>
                  <a:lnTo>
                    <a:pt x="25" y="37"/>
                  </a:lnTo>
                  <a:lnTo>
                    <a:pt x="25" y="35"/>
                  </a:lnTo>
                  <a:lnTo>
                    <a:pt x="23" y="37"/>
                  </a:lnTo>
                  <a:lnTo>
                    <a:pt x="18" y="39"/>
                  </a:lnTo>
                  <a:lnTo>
                    <a:pt x="16" y="42"/>
                  </a:lnTo>
                  <a:lnTo>
                    <a:pt x="14" y="46"/>
                  </a:lnTo>
                  <a:lnTo>
                    <a:pt x="11" y="49"/>
                  </a:lnTo>
                  <a:lnTo>
                    <a:pt x="7" y="51"/>
                  </a:lnTo>
                  <a:lnTo>
                    <a:pt x="4" y="56"/>
                  </a:lnTo>
                  <a:lnTo>
                    <a:pt x="0" y="58"/>
                  </a:lnTo>
                  <a:lnTo>
                    <a:pt x="0" y="51"/>
                  </a:lnTo>
                  <a:lnTo>
                    <a:pt x="0" y="44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2"/>
                  </a:lnTo>
                  <a:lnTo>
                    <a:pt x="7" y="2"/>
                  </a:lnTo>
                  <a:lnTo>
                    <a:pt x="9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1" y="7"/>
                  </a:lnTo>
                  <a:lnTo>
                    <a:pt x="21" y="11"/>
                  </a:lnTo>
                  <a:lnTo>
                    <a:pt x="21" y="16"/>
                  </a:lnTo>
                  <a:lnTo>
                    <a:pt x="21" y="21"/>
                  </a:lnTo>
                  <a:lnTo>
                    <a:pt x="21" y="25"/>
                  </a:lnTo>
                  <a:lnTo>
                    <a:pt x="23" y="28"/>
                  </a:lnTo>
                  <a:lnTo>
                    <a:pt x="25" y="32"/>
                  </a:lnTo>
                  <a:close/>
                </a:path>
              </a:pathLst>
            </a:custGeom>
            <a:solidFill>
              <a:srgbClr val="CA533A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297" name="Freeform 193"/>
            <p:cNvSpPr>
              <a:spLocks/>
            </p:cNvSpPr>
            <p:nvPr/>
          </p:nvSpPr>
          <p:spPr bwMode="auto">
            <a:xfrm>
              <a:off x="2935" y="2333"/>
              <a:ext cx="35" cy="58"/>
            </a:xfrm>
            <a:custGeom>
              <a:avLst/>
              <a:gdLst/>
              <a:ahLst/>
              <a:cxnLst>
                <a:cxn ang="0">
                  <a:pos x="28" y="30"/>
                </a:cxn>
                <a:cxn ang="0">
                  <a:pos x="28" y="28"/>
                </a:cxn>
                <a:cxn ang="0">
                  <a:pos x="28" y="25"/>
                </a:cxn>
                <a:cxn ang="0">
                  <a:pos x="30" y="21"/>
                </a:cxn>
                <a:cxn ang="0">
                  <a:pos x="30" y="21"/>
                </a:cxn>
                <a:cxn ang="0">
                  <a:pos x="30" y="21"/>
                </a:cxn>
                <a:cxn ang="0">
                  <a:pos x="32" y="21"/>
                </a:cxn>
                <a:cxn ang="0">
                  <a:pos x="32" y="21"/>
                </a:cxn>
                <a:cxn ang="0">
                  <a:pos x="32" y="18"/>
                </a:cxn>
                <a:cxn ang="0">
                  <a:pos x="32" y="16"/>
                </a:cxn>
                <a:cxn ang="0">
                  <a:pos x="32" y="16"/>
                </a:cxn>
                <a:cxn ang="0">
                  <a:pos x="32" y="21"/>
                </a:cxn>
                <a:cxn ang="0">
                  <a:pos x="35" y="30"/>
                </a:cxn>
                <a:cxn ang="0">
                  <a:pos x="35" y="39"/>
                </a:cxn>
                <a:cxn ang="0">
                  <a:pos x="35" y="49"/>
                </a:cxn>
                <a:cxn ang="0">
                  <a:pos x="35" y="54"/>
                </a:cxn>
                <a:cxn ang="0">
                  <a:pos x="32" y="54"/>
                </a:cxn>
                <a:cxn ang="0">
                  <a:pos x="32" y="49"/>
                </a:cxn>
                <a:cxn ang="0">
                  <a:pos x="30" y="44"/>
                </a:cxn>
                <a:cxn ang="0">
                  <a:pos x="28" y="39"/>
                </a:cxn>
                <a:cxn ang="0">
                  <a:pos x="25" y="35"/>
                </a:cxn>
                <a:cxn ang="0">
                  <a:pos x="18" y="39"/>
                </a:cxn>
                <a:cxn ang="0">
                  <a:pos x="14" y="46"/>
                </a:cxn>
                <a:cxn ang="0">
                  <a:pos x="7" y="51"/>
                </a:cxn>
                <a:cxn ang="0">
                  <a:pos x="0" y="58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0" y="16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7" y="4"/>
                </a:cxn>
                <a:cxn ang="0">
                  <a:pos x="7" y="2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21" y="7"/>
                </a:cxn>
                <a:cxn ang="0">
                  <a:pos x="21" y="16"/>
                </a:cxn>
                <a:cxn ang="0">
                  <a:pos x="21" y="25"/>
                </a:cxn>
                <a:cxn ang="0">
                  <a:pos x="25" y="32"/>
                </a:cxn>
                <a:cxn ang="0">
                  <a:pos x="25" y="32"/>
                </a:cxn>
              </a:cxnLst>
              <a:rect l="0" t="0" r="r" b="b"/>
              <a:pathLst>
                <a:path w="35" h="58">
                  <a:moveTo>
                    <a:pt x="25" y="32"/>
                  </a:moveTo>
                  <a:lnTo>
                    <a:pt x="28" y="30"/>
                  </a:lnTo>
                  <a:lnTo>
                    <a:pt x="28" y="30"/>
                  </a:lnTo>
                  <a:lnTo>
                    <a:pt x="28" y="28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30" y="23"/>
                  </a:lnTo>
                  <a:lnTo>
                    <a:pt x="30" y="21"/>
                  </a:lnTo>
                  <a:lnTo>
                    <a:pt x="30" y="21"/>
                  </a:lnTo>
                  <a:lnTo>
                    <a:pt x="30" y="21"/>
                  </a:lnTo>
                  <a:lnTo>
                    <a:pt x="30" y="21"/>
                  </a:lnTo>
                  <a:lnTo>
                    <a:pt x="30" y="21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21"/>
                  </a:lnTo>
                  <a:lnTo>
                    <a:pt x="35" y="25"/>
                  </a:lnTo>
                  <a:lnTo>
                    <a:pt x="35" y="30"/>
                  </a:lnTo>
                  <a:lnTo>
                    <a:pt x="35" y="35"/>
                  </a:lnTo>
                  <a:lnTo>
                    <a:pt x="35" y="39"/>
                  </a:lnTo>
                  <a:lnTo>
                    <a:pt x="35" y="44"/>
                  </a:lnTo>
                  <a:lnTo>
                    <a:pt x="35" y="49"/>
                  </a:lnTo>
                  <a:lnTo>
                    <a:pt x="35" y="54"/>
                  </a:lnTo>
                  <a:lnTo>
                    <a:pt x="35" y="54"/>
                  </a:lnTo>
                  <a:lnTo>
                    <a:pt x="32" y="54"/>
                  </a:lnTo>
                  <a:lnTo>
                    <a:pt x="32" y="54"/>
                  </a:lnTo>
                  <a:lnTo>
                    <a:pt x="32" y="51"/>
                  </a:lnTo>
                  <a:lnTo>
                    <a:pt x="32" y="49"/>
                  </a:lnTo>
                  <a:lnTo>
                    <a:pt x="32" y="46"/>
                  </a:lnTo>
                  <a:lnTo>
                    <a:pt x="30" y="44"/>
                  </a:lnTo>
                  <a:lnTo>
                    <a:pt x="28" y="42"/>
                  </a:lnTo>
                  <a:lnTo>
                    <a:pt x="28" y="39"/>
                  </a:lnTo>
                  <a:lnTo>
                    <a:pt x="25" y="37"/>
                  </a:lnTo>
                  <a:lnTo>
                    <a:pt x="25" y="35"/>
                  </a:lnTo>
                  <a:lnTo>
                    <a:pt x="23" y="37"/>
                  </a:lnTo>
                  <a:lnTo>
                    <a:pt x="18" y="39"/>
                  </a:lnTo>
                  <a:lnTo>
                    <a:pt x="16" y="42"/>
                  </a:lnTo>
                  <a:lnTo>
                    <a:pt x="14" y="46"/>
                  </a:lnTo>
                  <a:lnTo>
                    <a:pt x="11" y="49"/>
                  </a:lnTo>
                  <a:lnTo>
                    <a:pt x="7" y="51"/>
                  </a:lnTo>
                  <a:lnTo>
                    <a:pt x="4" y="56"/>
                  </a:lnTo>
                  <a:lnTo>
                    <a:pt x="0" y="58"/>
                  </a:lnTo>
                  <a:lnTo>
                    <a:pt x="0" y="51"/>
                  </a:lnTo>
                  <a:lnTo>
                    <a:pt x="0" y="44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2"/>
                  </a:lnTo>
                  <a:lnTo>
                    <a:pt x="7" y="2"/>
                  </a:lnTo>
                  <a:lnTo>
                    <a:pt x="9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1" y="7"/>
                  </a:lnTo>
                  <a:lnTo>
                    <a:pt x="21" y="11"/>
                  </a:lnTo>
                  <a:lnTo>
                    <a:pt x="21" y="16"/>
                  </a:lnTo>
                  <a:lnTo>
                    <a:pt x="21" y="21"/>
                  </a:lnTo>
                  <a:lnTo>
                    <a:pt x="21" y="25"/>
                  </a:lnTo>
                  <a:lnTo>
                    <a:pt x="23" y="28"/>
                  </a:lnTo>
                  <a:lnTo>
                    <a:pt x="25" y="32"/>
                  </a:lnTo>
                  <a:lnTo>
                    <a:pt x="25" y="32"/>
                  </a:lnTo>
                  <a:lnTo>
                    <a:pt x="25" y="32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298" name="Freeform 194"/>
            <p:cNvSpPr>
              <a:spLocks/>
            </p:cNvSpPr>
            <p:nvPr/>
          </p:nvSpPr>
          <p:spPr bwMode="auto">
            <a:xfrm>
              <a:off x="3349" y="2337"/>
              <a:ext cx="174" cy="277"/>
            </a:xfrm>
            <a:custGeom>
              <a:avLst/>
              <a:gdLst/>
              <a:ahLst/>
              <a:cxnLst>
                <a:cxn ang="0">
                  <a:pos x="143" y="129"/>
                </a:cxn>
                <a:cxn ang="0">
                  <a:pos x="157" y="157"/>
                </a:cxn>
                <a:cxn ang="0">
                  <a:pos x="174" y="185"/>
                </a:cxn>
                <a:cxn ang="0">
                  <a:pos x="164" y="202"/>
                </a:cxn>
                <a:cxn ang="0">
                  <a:pos x="155" y="214"/>
                </a:cxn>
                <a:cxn ang="0">
                  <a:pos x="134" y="218"/>
                </a:cxn>
                <a:cxn ang="0">
                  <a:pos x="139" y="188"/>
                </a:cxn>
                <a:cxn ang="0">
                  <a:pos x="141" y="157"/>
                </a:cxn>
                <a:cxn ang="0">
                  <a:pos x="132" y="139"/>
                </a:cxn>
                <a:cxn ang="0">
                  <a:pos x="127" y="141"/>
                </a:cxn>
                <a:cxn ang="0">
                  <a:pos x="125" y="146"/>
                </a:cxn>
                <a:cxn ang="0">
                  <a:pos x="122" y="162"/>
                </a:cxn>
                <a:cxn ang="0">
                  <a:pos x="118" y="181"/>
                </a:cxn>
                <a:cxn ang="0">
                  <a:pos x="113" y="202"/>
                </a:cxn>
                <a:cxn ang="0">
                  <a:pos x="111" y="190"/>
                </a:cxn>
                <a:cxn ang="0">
                  <a:pos x="106" y="181"/>
                </a:cxn>
                <a:cxn ang="0">
                  <a:pos x="96" y="181"/>
                </a:cxn>
                <a:cxn ang="0">
                  <a:pos x="94" y="190"/>
                </a:cxn>
                <a:cxn ang="0">
                  <a:pos x="92" y="200"/>
                </a:cxn>
                <a:cxn ang="0">
                  <a:pos x="85" y="225"/>
                </a:cxn>
                <a:cxn ang="0">
                  <a:pos x="71" y="256"/>
                </a:cxn>
                <a:cxn ang="0">
                  <a:pos x="45" y="275"/>
                </a:cxn>
                <a:cxn ang="0">
                  <a:pos x="31" y="275"/>
                </a:cxn>
                <a:cxn ang="0">
                  <a:pos x="17" y="277"/>
                </a:cxn>
                <a:cxn ang="0">
                  <a:pos x="0" y="265"/>
                </a:cxn>
                <a:cxn ang="0">
                  <a:pos x="5" y="251"/>
                </a:cxn>
                <a:cxn ang="0">
                  <a:pos x="19" y="237"/>
                </a:cxn>
                <a:cxn ang="0">
                  <a:pos x="33" y="223"/>
                </a:cxn>
                <a:cxn ang="0">
                  <a:pos x="50" y="214"/>
                </a:cxn>
                <a:cxn ang="0">
                  <a:pos x="66" y="204"/>
                </a:cxn>
                <a:cxn ang="0">
                  <a:pos x="78" y="195"/>
                </a:cxn>
                <a:cxn ang="0">
                  <a:pos x="87" y="183"/>
                </a:cxn>
                <a:cxn ang="0">
                  <a:pos x="92" y="174"/>
                </a:cxn>
                <a:cxn ang="0">
                  <a:pos x="92" y="169"/>
                </a:cxn>
                <a:cxn ang="0">
                  <a:pos x="89" y="167"/>
                </a:cxn>
                <a:cxn ang="0">
                  <a:pos x="82" y="171"/>
                </a:cxn>
                <a:cxn ang="0">
                  <a:pos x="73" y="178"/>
                </a:cxn>
                <a:cxn ang="0">
                  <a:pos x="61" y="185"/>
                </a:cxn>
                <a:cxn ang="0">
                  <a:pos x="75" y="157"/>
                </a:cxn>
                <a:cxn ang="0">
                  <a:pos x="104" y="139"/>
                </a:cxn>
                <a:cxn ang="0">
                  <a:pos x="118" y="122"/>
                </a:cxn>
                <a:cxn ang="0">
                  <a:pos x="120" y="113"/>
                </a:cxn>
                <a:cxn ang="0">
                  <a:pos x="115" y="106"/>
                </a:cxn>
                <a:cxn ang="0">
                  <a:pos x="106" y="113"/>
                </a:cxn>
                <a:cxn ang="0">
                  <a:pos x="92" y="120"/>
                </a:cxn>
                <a:cxn ang="0">
                  <a:pos x="75" y="127"/>
                </a:cxn>
                <a:cxn ang="0">
                  <a:pos x="80" y="103"/>
                </a:cxn>
                <a:cxn ang="0">
                  <a:pos x="92" y="85"/>
                </a:cxn>
                <a:cxn ang="0">
                  <a:pos x="99" y="73"/>
                </a:cxn>
                <a:cxn ang="0">
                  <a:pos x="96" y="68"/>
                </a:cxn>
                <a:cxn ang="0">
                  <a:pos x="94" y="64"/>
                </a:cxn>
                <a:cxn ang="0">
                  <a:pos x="85" y="64"/>
                </a:cxn>
                <a:cxn ang="0">
                  <a:pos x="75" y="71"/>
                </a:cxn>
                <a:cxn ang="0">
                  <a:pos x="66" y="80"/>
                </a:cxn>
                <a:cxn ang="0">
                  <a:pos x="61" y="52"/>
                </a:cxn>
                <a:cxn ang="0">
                  <a:pos x="64" y="21"/>
                </a:cxn>
                <a:cxn ang="0">
                  <a:pos x="68" y="3"/>
                </a:cxn>
                <a:cxn ang="0">
                  <a:pos x="71" y="3"/>
                </a:cxn>
                <a:cxn ang="0">
                  <a:pos x="71" y="3"/>
                </a:cxn>
                <a:cxn ang="0">
                  <a:pos x="80" y="14"/>
                </a:cxn>
                <a:cxn ang="0">
                  <a:pos x="104" y="54"/>
                </a:cxn>
                <a:cxn ang="0">
                  <a:pos x="125" y="96"/>
                </a:cxn>
              </a:cxnLst>
              <a:rect l="0" t="0" r="r" b="b"/>
              <a:pathLst>
                <a:path w="174" h="277">
                  <a:moveTo>
                    <a:pt x="134" y="108"/>
                  </a:moveTo>
                  <a:lnTo>
                    <a:pt x="139" y="120"/>
                  </a:lnTo>
                  <a:lnTo>
                    <a:pt x="143" y="129"/>
                  </a:lnTo>
                  <a:lnTo>
                    <a:pt x="148" y="139"/>
                  </a:lnTo>
                  <a:lnTo>
                    <a:pt x="153" y="148"/>
                  </a:lnTo>
                  <a:lnTo>
                    <a:pt x="157" y="157"/>
                  </a:lnTo>
                  <a:lnTo>
                    <a:pt x="164" y="167"/>
                  </a:lnTo>
                  <a:lnTo>
                    <a:pt x="169" y="176"/>
                  </a:lnTo>
                  <a:lnTo>
                    <a:pt x="174" y="185"/>
                  </a:lnTo>
                  <a:lnTo>
                    <a:pt x="171" y="192"/>
                  </a:lnTo>
                  <a:lnTo>
                    <a:pt x="169" y="197"/>
                  </a:lnTo>
                  <a:lnTo>
                    <a:pt x="164" y="202"/>
                  </a:lnTo>
                  <a:lnTo>
                    <a:pt x="162" y="207"/>
                  </a:lnTo>
                  <a:lnTo>
                    <a:pt x="160" y="211"/>
                  </a:lnTo>
                  <a:lnTo>
                    <a:pt x="155" y="214"/>
                  </a:lnTo>
                  <a:lnTo>
                    <a:pt x="150" y="216"/>
                  </a:lnTo>
                  <a:lnTo>
                    <a:pt x="143" y="218"/>
                  </a:lnTo>
                  <a:lnTo>
                    <a:pt x="134" y="218"/>
                  </a:lnTo>
                  <a:lnTo>
                    <a:pt x="136" y="209"/>
                  </a:lnTo>
                  <a:lnTo>
                    <a:pt x="139" y="200"/>
                  </a:lnTo>
                  <a:lnTo>
                    <a:pt x="139" y="188"/>
                  </a:lnTo>
                  <a:lnTo>
                    <a:pt x="141" y="178"/>
                  </a:lnTo>
                  <a:lnTo>
                    <a:pt x="141" y="167"/>
                  </a:lnTo>
                  <a:lnTo>
                    <a:pt x="141" y="157"/>
                  </a:lnTo>
                  <a:lnTo>
                    <a:pt x="139" y="148"/>
                  </a:lnTo>
                  <a:lnTo>
                    <a:pt x="134" y="139"/>
                  </a:lnTo>
                  <a:lnTo>
                    <a:pt x="132" y="139"/>
                  </a:lnTo>
                  <a:lnTo>
                    <a:pt x="129" y="139"/>
                  </a:lnTo>
                  <a:lnTo>
                    <a:pt x="129" y="141"/>
                  </a:lnTo>
                  <a:lnTo>
                    <a:pt x="127" y="141"/>
                  </a:lnTo>
                  <a:lnTo>
                    <a:pt x="127" y="143"/>
                  </a:lnTo>
                  <a:lnTo>
                    <a:pt x="125" y="146"/>
                  </a:lnTo>
                  <a:lnTo>
                    <a:pt x="125" y="146"/>
                  </a:lnTo>
                  <a:lnTo>
                    <a:pt x="122" y="148"/>
                  </a:lnTo>
                  <a:lnTo>
                    <a:pt x="122" y="155"/>
                  </a:lnTo>
                  <a:lnTo>
                    <a:pt x="122" y="162"/>
                  </a:lnTo>
                  <a:lnTo>
                    <a:pt x="120" y="169"/>
                  </a:lnTo>
                  <a:lnTo>
                    <a:pt x="120" y="176"/>
                  </a:lnTo>
                  <a:lnTo>
                    <a:pt x="118" y="181"/>
                  </a:lnTo>
                  <a:lnTo>
                    <a:pt x="118" y="188"/>
                  </a:lnTo>
                  <a:lnTo>
                    <a:pt x="115" y="195"/>
                  </a:lnTo>
                  <a:lnTo>
                    <a:pt x="113" y="202"/>
                  </a:lnTo>
                  <a:lnTo>
                    <a:pt x="111" y="197"/>
                  </a:lnTo>
                  <a:lnTo>
                    <a:pt x="111" y="195"/>
                  </a:lnTo>
                  <a:lnTo>
                    <a:pt x="111" y="190"/>
                  </a:lnTo>
                  <a:lnTo>
                    <a:pt x="108" y="188"/>
                  </a:lnTo>
                  <a:lnTo>
                    <a:pt x="108" y="183"/>
                  </a:lnTo>
                  <a:lnTo>
                    <a:pt x="106" y="181"/>
                  </a:lnTo>
                  <a:lnTo>
                    <a:pt x="104" y="181"/>
                  </a:lnTo>
                  <a:lnTo>
                    <a:pt x="99" y="178"/>
                  </a:lnTo>
                  <a:lnTo>
                    <a:pt x="96" y="181"/>
                  </a:lnTo>
                  <a:lnTo>
                    <a:pt x="94" y="185"/>
                  </a:lnTo>
                  <a:lnTo>
                    <a:pt x="94" y="188"/>
                  </a:lnTo>
                  <a:lnTo>
                    <a:pt x="94" y="190"/>
                  </a:lnTo>
                  <a:lnTo>
                    <a:pt x="94" y="192"/>
                  </a:lnTo>
                  <a:lnTo>
                    <a:pt x="94" y="197"/>
                  </a:lnTo>
                  <a:lnTo>
                    <a:pt x="92" y="200"/>
                  </a:lnTo>
                  <a:lnTo>
                    <a:pt x="92" y="202"/>
                  </a:lnTo>
                  <a:lnTo>
                    <a:pt x="89" y="214"/>
                  </a:lnTo>
                  <a:lnTo>
                    <a:pt x="85" y="225"/>
                  </a:lnTo>
                  <a:lnTo>
                    <a:pt x="80" y="235"/>
                  </a:lnTo>
                  <a:lnTo>
                    <a:pt x="75" y="246"/>
                  </a:lnTo>
                  <a:lnTo>
                    <a:pt x="71" y="256"/>
                  </a:lnTo>
                  <a:lnTo>
                    <a:pt x="64" y="263"/>
                  </a:lnTo>
                  <a:lnTo>
                    <a:pt x="54" y="270"/>
                  </a:lnTo>
                  <a:lnTo>
                    <a:pt x="45" y="275"/>
                  </a:lnTo>
                  <a:lnTo>
                    <a:pt x="40" y="275"/>
                  </a:lnTo>
                  <a:lnTo>
                    <a:pt x="36" y="275"/>
                  </a:lnTo>
                  <a:lnTo>
                    <a:pt x="31" y="275"/>
                  </a:lnTo>
                  <a:lnTo>
                    <a:pt x="26" y="277"/>
                  </a:lnTo>
                  <a:lnTo>
                    <a:pt x="21" y="277"/>
                  </a:lnTo>
                  <a:lnTo>
                    <a:pt x="17" y="277"/>
                  </a:lnTo>
                  <a:lnTo>
                    <a:pt x="12" y="275"/>
                  </a:lnTo>
                  <a:lnTo>
                    <a:pt x="7" y="272"/>
                  </a:lnTo>
                  <a:lnTo>
                    <a:pt x="0" y="265"/>
                  </a:lnTo>
                  <a:lnTo>
                    <a:pt x="0" y="260"/>
                  </a:lnTo>
                  <a:lnTo>
                    <a:pt x="0" y="256"/>
                  </a:lnTo>
                  <a:lnTo>
                    <a:pt x="5" y="251"/>
                  </a:lnTo>
                  <a:lnTo>
                    <a:pt x="10" y="246"/>
                  </a:lnTo>
                  <a:lnTo>
                    <a:pt x="14" y="242"/>
                  </a:lnTo>
                  <a:lnTo>
                    <a:pt x="19" y="237"/>
                  </a:lnTo>
                  <a:lnTo>
                    <a:pt x="21" y="232"/>
                  </a:lnTo>
                  <a:lnTo>
                    <a:pt x="26" y="225"/>
                  </a:lnTo>
                  <a:lnTo>
                    <a:pt x="33" y="223"/>
                  </a:lnTo>
                  <a:lnTo>
                    <a:pt x="38" y="218"/>
                  </a:lnTo>
                  <a:lnTo>
                    <a:pt x="43" y="216"/>
                  </a:lnTo>
                  <a:lnTo>
                    <a:pt x="50" y="214"/>
                  </a:lnTo>
                  <a:lnTo>
                    <a:pt x="54" y="211"/>
                  </a:lnTo>
                  <a:lnTo>
                    <a:pt x="61" y="209"/>
                  </a:lnTo>
                  <a:lnTo>
                    <a:pt x="66" y="204"/>
                  </a:lnTo>
                  <a:lnTo>
                    <a:pt x="71" y="202"/>
                  </a:lnTo>
                  <a:lnTo>
                    <a:pt x="75" y="200"/>
                  </a:lnTo>
                  <a:lnTo>
                    <a:pt x="78" y="195"/>
                  </a:lnTo>
                  <a:lnTo>
                    <a:pt x="82" y="192"/>
                  </a:lnTo>
                  <a:lnTo>
                    <a:pt x="85" y="188"/>
                  </a:lnTo>
                  <a:lnTo>
                    <a:pt x="87" y="183"/>
                  </a:lnTo>
                  <a:lnTo>
                    <a:pt x="89" y="178"/>
                  </a:lnTo>
                  <a:lnTo>
                    <a:pt x="92" y="174"/>
                  </a:lnTo>
                  <a:lnTo>
                    <a:pt x="92" y="174"/>
                  </a:lnTo>
                  <a:lnTo>
                    <a:pt x="92" y="171"/>
                  </a:lnTo>
                  <a:lnTo>
                    <a:pt x="92" y="171"/>
                  </a:lnTo>
                  <a:lnTo>
                    <a:pt x="92" y="169"/>
                  </a:lnTo>
                  <a:lnTo>
                    <a:pt x="92" y="169"/>
                  </a:lnTo>
                  <a:lnTo>
                    <a:pt x="89" y="169"/>
                  </a:lnTo>
                  <a:lnTo>
                    <a:pt x="89" y="167"/>
                  </a:lnTo>
                  <a:lnTo>
                    <a:pt x="87" y="167"/>
                  </a:lnTo>
                  <a:lnTo>
                    <a:pt x="85" y="169"/>
                  </a:lnTo>
                  <a:lnTo>
                    <a:pt x="82" y="171"/>
                  </a:lnTo>
                  <a:lnTo>
                    <a:pt x="78" y="174"/>
                  </a:lnTo>
                  <a:lnTo>
                    <a:pt x="75" y="176"/>
                  </a:lnTo>
                  <a:lnTo>
                    <a:pt x="73" y="178"/>
                  </a:lnTo>
                  <a:lnTo>
                    <a:pt x="68" y="181"/>
                  </a:lnTo>
                  <a:lnTo>
                    <a:pt x="66" y="183"/>
                  </a:lnTo>
                  <a:lnTo>
                    <a:pt x="61" y="185"/>
                  </a:lnTo>
                  <a:lnTo>
                    <a:pt x="64" y="174"/>
                  </a:lnTo>
                  <a:lnTo>
                    <a:pt x="68" y="164"/>
                  </a:lnTo>
                  <a:lnTo>
                    <a:pt x="75" y="157"/>
                  </a:lnTo>
                  <a:lnTo>
                    <a:pt x="85" y="150"/>
                  </a:lnTo>
                  <a:lnTo>
                    <a:pt x="94" y="146"/>
                  </a:lnTo>
                  <a:lnTo>
                    <a:pt x="104" y="139"/>
                  </a:lnTo>
                  <a:lnTo>
                    <a:pt x="111" y="132"/>
                  </a:lnTo>
                  <a:lnTo>
                    <a:pt x="118" y="125"/>
                  </a:lnTo>
                  <a:lnTo>
                    <a:pt x="118" y="122"/>
                  </a:lnTo>
                  <a:lnTo>
                    <a:pt x="120" y="120"/>
                  </a:lnTo>
                  <a:lnTo>
                    <a:pt x="120" y="117"/>
                  </a:lnTo>
                  <a:lnTo>
                    <a:pt x="120" y="113"/>
                  </a:lnTo>
                  <a:lnTo>
                    <a:pt x="120" y="110"/>
                  </a:lnTo>
                  <a:lnTo>
                    <a:pt x="118" y="108"/>
                  </a:lnTo>
                  <a:lnTo>
                    <a:pt x="115" y="106"/>
                  </a:lnTo>
                  <a:lnTo>
                    <a:pt x="113" y="106"/>
                  </a:lnTo>
                  <a:lnTo>
                    <a:pt x="108" y="110"/>
                  </a:lnTo>
                  <a:lnTo>
                    <a:pt x="106" y="113"/>
                  </a:lnTo>
                  <a:lnTo>
                    <a:pt x="101" y="115"/>
                  </a:lnTo>
                  <a:lnTo>
                    <a:pt x="96" y="117"/>
                  </a:lnTo>
                  <a:lnTo>
                    <a:pt x="92" y="120"/>
                  </a:lnTo>
                  <a:lnTo>
                    <a:pt x="85" y="122"/>
                  </a:lnTo>
                  <a:lnTo>
                    <a:pt x="80" y="125"/>
                  </a:lnTo>
                  <a:lnTo>
                    <a:pt x="75" y="127"/>
                  </a:lnTo>
                  <a:lnTo>
                    <a:pt x="75" y="117"/>
                  </a:lnTo>
                  <a:lnTo>
                    <a:pt x="78" y="110"/>
                  </a:lnTo>
                  <a:lnTo>
                    <a:pt x="80" y="103"/>
                  </a:lnTo>
                  <a:lnTo>
                    <a:pt x="82" y="99"/>
                  </a:lnTo>
                  <a:lnTo>
                    <a:pt x="87" y="92"/>
                  </a:lnTo>
                  <a:lnTo>
                    <a:pt x="92" y="85"/>
                  </a:lnTo>
                  <a:lnTo>
                    <a:pt x="94" y="80"/>
                  </a:lnTo>
                  <a:lnTo>
                    <a:pt x="99" y="73"/>
                  </a:lnTo>
                  <a:lnTo>
                    <a:pt x="99" y="73"/>
                  </a:lnTo>
                  <a:lnTo>
                    <a:pt x="99" y="71"/>
                  </a:lnTo>
                  <a:lnTo>
                    <a:pt x="99" y="68"/>
                  </a:lnTo>
                  <a:lnTo>
                    <a:pt x="96" y="68"/>
                  </a:lnTo>
                  <a:lnTo>
                    <a:pt x="96" y="66"/>
                  </a:lnTo>
                  <a:lnTo>
                    <a:pt x="94" y="66"/>
                  </a:lnTo>
                  <a:lnTo>
                    <a:pt x="94" y="64"/>
                  </a:lnTo>
                  <a:lnTo>
                    <a:pt x="92" y="64"/>
                  </a:lnTo>
                  <a:lnTo>
                    <a:pt x="89" y="64"/>
                  </a:lnTo>
                  <a:lnTo>
                    <a:pt x="85" y="64"/>
                  </a:lnTo>
                  <a:lnTo>
                    <a:pt x="80" y="66"/>
                  </a:lnTo>
                  <a:lnTo>
                    <a:pt x="78" y="68"/>
                  </a:lnTo>
                  <a:lnTo>
                    <a:pt x="75" y="71"/>
                  </a:lnTo>
                  <a:lnTo>
                    <a:pt x="73" y="75"/>
                  </a:lnTo>
                  <a:lnTo>
                    <a:pt x="68" y="78"/>
                  </a:lnTo>
                  <a:lnTo>
                    <a:pt x="66" y="80"/>
                  </a:lnTo>
                  <a:lnTo>
                    <a:pt x="64" y="73"/>
                  </a:lnTo>
                  <a:lnTo>
                    <a:pt x="61" y="64"/>
                  </a:lnTo>
                  <a:lnTo>
                    <a:pt x="61" y="52"/>
                  </a:lnTo>
                  <a:lnTo>
                    <a:pt x="61" y="42"/>
                  </a:lnTo>
                  <a:lnTo>
                    <a:pt x="64" y="31"/>
                  </a:lnTo>
                  <a:lnTo>
                    <a:pt x="64" y="21"/>
                  </a:lnTo>
                  <a:lnTo>
                    <a:pt x="66" y="12"/>
                  </a:lnTo>
                  <a:lnTo>
                    <a:pt x="68" y="3"/>
                  </a:lnTo>
                  <a:lnTo>
                    <a:pt x="68" y="3"/>
                  </a:lnTo>
                  <a:lnTo>
                    <a:pt x="68" y="3"/>
                  </a:lnTo>
                  <a:lnTo>
                    <a:pt x="71" y="3"/>
                  </a:lnTo>
                  <a:lnTo>
                    <a:pt x="71" y="3"/>
                  </a:lnTo>
                  <a:lnTo>
                    <a:pt x="71" y="3"/>
                  </a:lnTo>
                  <a:lnTo>
                    <a:pt x="71" y="3"/>
                  </a:lnTo>
                  <a:lnTo>
                    <a:pt x="71" y="3"/>
                  </a:lnTo>
                  <a:lnTo>
                    <a:pt x="71" y="3"/>
                  </a:lnTo>
                  <a:lnTo>
                    <a:pt x="71" y="0"/>
                  </a:lnTo>
                  <a:lnTo>
                    <a:pt x="80" y="14"/>
                  </a:lnTo>
                  <a:lnTo>
                    <a:pt x="89" y="26"/>
                  </a:lnTo>
                  <a:lnTo>
                    <a:pt x="96" y="40"/>
                  </a:lnTo>
                  <a:lnTo>
                    <a:pt x="104" y="54"/>
                  </a:lnTo>
                  <a:lnTo>
                    <a:pt x="111" y="68"/>
                  </a:lnTo>
                  <a:lnTo>
                    <a:pt x="118" y="82"/>
                  </a:lnTo>
                  <a:lnTo>
                    <a:pt x="125" y="96"/>
                  </a:lnTo>
                  <a:lnTo>
                    <a:pt x="134" y="108"/>
                  </a:lnTo>
                  <a:close/>
                </a:path>
              </a:pathLst>
            </a:custGeom>
            <a:solidFill>
              <a:srgbClr val="D9BCD9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299" name="Freeform 195"/>
            <p:cNvSpPr>
              <a:spLocks/>
            </p:cNvSpPr>
            <p:nvPr/>
          </p:nvSpPr>
          <p:spPr bwMode="auto">
            <a:xfrm>
              <a:off x="3349" y="2337"/>
              <a:ext cx="174" cy="277"/>
            </a:xfrm>
            <a:custGeom>
              <a:avLst/>
              <a:gdLst/>
              <a:ahLst/>
              <a:cxnLst>
                <a:cxn ang="0">
                  <a:pos x="148" y="139"/>
                </a:cxn>
                <a:cxn ang="0">
                  <a:pos x="169" y="176"/>
                </a:cxn>
                <a:cxn ang="0">
                  <a:pos x="164" y="202"/>
                </a:cxn>
                <a:cxn ang="0">
                  <a:pos x="150" y="216"/>
                </a:cxn>
                <a:cxn ang="0">
                  <a:pos x="134" y="218"/>
                </a:cxn>
                <a:cxn ang="0">
                  <a:pos x="141" y="178"/>
                </a:cxn>
                <a:cxn ang="0">
                  <a:pos x="134" y="139"/>
                </a:cxn>
                <a:cxn ang="0">
                  <a:pos x="127" y="141"/>
                </a:cxn>
                <a:cxn ang="0">
                  <a:pos x="122" y="148"/>
                </a:cxn>
                <a:cxn ang="0">
                  <a:pos x="120" y="176"/>
                </a:cxn>
                <a:cxn ang="0">
                  <a:pos x="113" y="202"/>
                </a:cxn>
                <a:cxn ang="0">
                  <a:pos x="108" y="188"/>
                </a:cxn>
                <a:cxn ang="0">
                  <a:pos x="99" y="178"/>
                </a:cxn>
                <a:cxn ang="0">
                  <a:pos x="94" y="190"/>
                </a:cxn>
                <a:cxn ang="0">
                  <a:pos x="92" y="202"/>
                </a:cxn>
                <a:cxn ang="0">
                  <a:pos x="75" y="246"/>
                </a:cxn>
                <a:cxn ang="0">
                  <a:pos x="45" y="275"/>
                </a:cxn>
                <a:cxn ang="0">
                  <a:pos x="26" y="277"/>
                </a:cxn>
                <a:cxn ang="0">
                  <a:pos x="7" y="272"/>
                </a:cxn>
                <a:cxn ang="0">
                  <a:pos x="5" y="251"/>
                </a:cxn>
                <a:cxn ang="0">
                  <a:pos x="21" y="232"/>
                </a:cxn>
                <a:cxn ang="0">
                  <a:pos x="43" y="216"/>
                </a:cxn>
                <a:cxn ang="0">
                  <a:pos x="66" y="204"/>
                </a:cxn>
                <a:cxn ang="0">
                  <a:pos x="82" y="192"/>
                </a:cxn>
                <a:cxn ang="0">
                  <a:pos x="92" y="174"/>
                </a:cxn>
                <a:cxn ang="0">
                  <a:pos x="92" y="169"/>
                </a:cxn>
                <a:cxn ang="0">
                  <a:pos x="87" y="167"/>
                </a:cxn>
                <a:cxn ang="0">
                  <a:pos x="75" y="176"/>
                </a:cxn>
                <a:cxn ang="0">
                  <a:pos x="61" y="185"/>
                </a:cxn>
                <a:cxn ang="0">
                  <a:pos x="85" y="150"/>
                </a:cxn>
                <a:cxn ang="0">
                  <a:pos x="118" y="125"/>
                </a:cxn>
                <a:cxn ang="0">
                  <a:pos x="120" y="113"/>
                </a:cxn>
                <a:cxn ang="0">
                  <a:pos x="113" y="106"/>
                </a:cxn>
                <a:cxn ang="0">
                  <a:pos x="96" y="117"/>
                </a:cxn>
                <a:cxn ang="0">
                  <a:pos x="75" y="127"/>
                </a:cxn>
                <a:cxn ang="0">
                  <a:pos x="82" y="99"/>
                </a:cxn>
                <a:cxn ang="0">
                  <a:pos x="99" y="73"/>
                </a:cxn>
                <a:cxn ang="0">
                  <a:pos x="96" y="68"/>
                </a:cxn>
                <a:cxn ang="0">
                  <a:pos x="92" y="64"/>
                </a:cxn>
                <a:cxn ang="0">
                  <a:pos x="78" y="68"/>
                </a:cxn>
                <a:cxn ang="0">
                  <a:pos x="66" y="80"/>
                </a:cxn>
                <a:cxn ang="0">
                  <a:pos x="61" y="42"/>
                </a:cxn>
                <a:cxn ang="0">
                  <a:pos x="68" y="3"/>
                </a:cxn>
                <a:cxn ang="0">
                  <a:pos x="71" y="3"/>
                </a:cxn>
                <a:cxn ang="0">
                  <a:pos x="71" y="3"/>
                </a:cxn>
                <a:cxn ang="0">
                  <a:pos x="80" y="14"/>
                </a:cxn>
                <a:cxn ang="0">
                  <a:pos x="111" y="68"/>
                </a:cxn>
                <a:cxn ang="0">
                  <a:pos x="134" y="108"/>
                </a:cxn>
              </a:cxnLst>
              <a:rect l="0" t="0" r="r" b="b"/>
              <a:pathLst>
                <a:path w="174" h="277">
                  <a:moveTo>
                    <a:pt x="134" y="108"/>
                  </a:moveTo>
                  <a:lnTo>
                    <a:pt x="139" y="120"/>
                  </a:lnTo>
                  <a:lnTo>
                    <a:pt x="143" y="129"/>
                  </a:lnTo>
                  <a:lnTo>
                    <a:pt x="148" y="139"/>
                  </a:lnTo>
                  <a:lnTo>
                    <a:pt x="153" y="148"/>
                  </a:lnTo>
                  <a:lnTo>
                    <a:pt x="157" y="157"/>
                  </a:lnTo>
                  <a:lnTo>
                    <a:pt x="164" y="167"/>
                  </a:lnTo>
                  <a:lnTo>
                    <a:pt x="169" y="176"/>
                  </a:lnTo>
                  <a:lnTo>
                    <a:pt x="174" y="185"/>
                  </a:lnTo>
                  <a:lnTo>
                    <a:pt x="171" y="192"/>
                  </a:lnTo>
                  <a:lnTo>
                    <a:pt x="169" y="197"/>
                  </a:lnTo>
                  <a:lnTo>
                    <a:pt x="164" y="202"/>
                  </a:lnTo>
                  <a:lnTo>
                    <a:pt x="162" y="207"/>
                  </a:lnTo>
                  <a:lnTo>
                    <a:pt x="160" y="211"/>
                  </a:lnTo>
                  <a:lnTo>
                    <a:pt x="155" y="214"/>
                  </a:lnTo>
                  <a:lnTo>
                    <a:pt x="150" y="216"/>
                  </a:lnTo>
                  <a:lnTo>
                    <a:pt x="143" y="218"/>
                  </a:lnTo>
                  <a:lnTo>
                    <a:pt x="143" y="218"/>
                  </a:lnTo>
                  <a:lnTo>
                    <a:pt x="134" y="218"/>
                  </a:lnTo>
                  <a:lnTo>
                    <a:pt x="134" y="218"/>
                  </a:lnTo>
                  <a:lnTo>
                    <a:pt x="136" y="209"/>
                  </a:lnTo>
                  <a:lnTo>
                    <a:pt x="139" y="200"/>
                  </a:lnTo>
                  <a:lnTo>
                    <a:pt x="139" y="188"/>
                  </a:lnTo>
                  <a:lnTo>
                    <a:pt x="141" y="178"/>
                  </a:lnTo>
                  <a:lnTo>
                    <a:pt x="141" y="167"/>
                  </a:lnTo>
                  <a:lnTo>
                    <a:pt x="141" y="157"/>
                  </a:lnTo>
                  <a:lnTo>
                    <a:pt x="139" y="148"/>
                  </a:lnTo>
                  <a:lnTo>
                    <a:pt x="134" y="139"/>
                  </a:lnTo>
                  <a:lnTo>
                    <a:pt x="132" y="139"/>
                  </a:lnTo>
                  <a:lnTo>
                    <a:pt x="129" y="139"/>
                  </a:lnTo>
                  <a:lnTo>
                    <a:pt x="129" y="141"/>
                  </a:lnTo>
                  <a:lnTo>
                    <a:pt x="127" y="141"/>
                  </a:lnTo>
                  <a:lnTo>
                    <a:pt x="127" y="143"/>
                  </a:lnTo>
                  <a:lnTo>
                    <a:pt x="125" y="146"/>
                  </a:lnTo>
                  <a:lnTo>
                    <a:pt x="125" y="146"/>
                  </a:lnTo>
                  <a:lnTo>
                    <a:pt x="122" y="148"/>
                  </a:lnTo>
                  <a:lnTo>
                    <a:pt x="122" y="155"/>
                  </a:lnTo>
                  <a:lnTo>
                    <a:pt x="122" y="162"/>
                  </a:lnTo>
                  <a:lnTo>
                    <a:pt x="120" y="169"/>
                  </a:lnTo>
                  <a:lnTo>
                    <a:pt x="120" y="176"/>
                  </a:lnTo>
                  <a:lnTo>
                    <a:pt x="118" y="181"/>
                  </a:lnTo>
                  <a:lnTo>
                    <a:pt x="118" y="188"/>
                  </a:lnTo>
                  <a:lnTo>
                    <a:pt x="115" y="195"/>
                  </a:lnTo>
                  <a:lnTo>
                    <a:pt x="113" y="202"/>
                  </a:lnTo>
                  <a:lnTo>
                    <a:pt x="111" y="197"/>
                  </a:lnTo>
                  <a:lnTo>
                    <a:pt x="111" y="195"/>
                  </a:lnTo>
                  <a:lnTo>
                    <a:pt x="111" y="190"/>
                  </a:lnTo>
                  <a:lnTo>
                    <a:pt x="108" y="188"/>
                  </a:lnTo>
                  <a:lnTo>
                    <a:pt x="108" y="183"/>
                  </a:lnTo>
                  <a:lnTo>
                    <a:pt x="106" y="181"/>
                  </a:lnTo>
                  <a:lnTo>
                    <a:pt x="104" y="181"/>
                  </a:lnTo>
                  <a:lnTo>
                    <a:pt x="99" y="178"/>
                  </a:lnTo>
                  <a:lnTo>
                    <a:pt x="96" y="181"/>
                  </a:lnTo>
                  <a:lnTo>
                    <a:pt x="94" y="185"/>
                  </a:lnTo>
                  <a:lnTo>
                    <a:pt x="94" y="188"/>
                  </a:lnTo>
                  <a:lnTo>
                    <a:pt x="94" y="190"/>
                  </a:lnTo>
                  <a:lnTo>
                    <a:pt x="94" y="192"/>
                  </a:lnTo>
                  <a:lnTo>
                    <a:pt x="94" y="197"/>
                  </a:lnTo>
                  <a:lnTo>
                    <a:pt x="92" y="200"/>
                  </a:lnTo>
                  <a:lnTo>
                    <a:pt x="92" y="202"/>
                  </a:lnTo>
                  <a:lnTo>
                    <a:pt x="89" y="214"/>
                  </a:lnTo>
                  <a:lnTo>
                    <a:pt x="85" y="225"/>
                  </a:lnTo>
                  <a:lnTo>
                    <a:pt x="80" y="235"/>
                  </a:lnTo>
                  <a:lnTo>
                    <a:pt x="75" y="246"/>
                  </a:lnTo>
                  <a:lnTo>
                    <a:pt x="71" y="256"/>
                  </a:lnTo>
                  <a:lnTo>
                    <a:pt x="64" y="263"/>
                  </a:lnTo>
                  <a:lnTo>
                    <a:pt x="54" y="270"/>
                  </a:lnTo>
                  <a:lnTo>
                    <a:pt x="45" y="275"/>
                  </a:lnTo>
                  <a:lnTo>
                    <a:pt x="40" y="275"/>
                  </a:lnTo>
                  <a:lnTo>
                    <a:pt x="36" y="275"/>
                  </a:lnTo>
                  <a:lnTo>
                    <a:pt x="31" y="275"/>
                  </a:lnTo>
                  <a:lnTo>
                    <a:pt x="26" y="277"/>
                  </a:lnTo>
                  <a:lnTo>
                    <a:pt x="21" y="277"/>
                  </a:lnTo>
                  <a:lnTo>
                    <a:pt x="17" y="277"/>
                  </a:lnTo>
                  <a:lnTo>
                    <a:pt x="12" y="275"/>
                  </a:lnTo>
                  <a:lnTo>
                    <a:pt x="7" y="272"/>
                  </a:lnTo>
                  <a:lnTo>
                    <a:pt x="0" y="265"/>
                  </a:lnTo>
                  <a:lnTo>
                    <a:pt x="0" y="260"/>
                  </a:lnTo>
                  <a:lnTo>
                    <a:pt x="0" y="256"/>
                  </a:lnTo>
                  <a:lnTo>
                    <a:pt x="5" y="251"/>
                  </a:lnTo>
                  <a:lnTo>
                    <a:pt x="10" y="246"/>
                  </a:lnTo>
                  <a:lnTo>
                    <a:pt x="14" y="242"/>
                  </a:lnTo>
                  <a:lnTo>
                    <a:pt x="19" y="237"/>
                  </a:lnTo>
                  <a:lnTo>
                    <a:pt x="21" y="232"/>
                  </a:lnTo>
                  <a:lnTo>
                    <a:pt x="26" y="225"/>
                  </a:lnTo>
                  <a:lnTo>
                    <a:pt x="33" y="223"/>
                  </a:lnTo>
                  <a:lnTo>
                    <a:pt x="38" y="218"/>
                  </a:lnTo>
                  <a:lnTo>
                    <a:pt x="43" y="216"/>
                  </a:lnTo>
                  <a:lnTo>
                    <a:pt x="50" y="214"/>
                  </a:lnTo>
                  <a:lnTo>
                    <a:pt x="54" y="211"/>
                  </a:lnTo>
                  <a:lnTo>
                    <a:pt x="61" y="209"/>
                  </a:lnTo>
                  <a:lnTo>
                    <a:pt x="66" y="204"/>
                  </a:lnTo>
                  <a:lnTo>
                    <a:pt x="71" y="202"/>
                  </a:lnTo>
                  <a:lnTo>
                    <a:pt x="75" y="200"/>
                  </a:lnTo>
                  <a:lnTo>
                    <a:pt x="78" y="195"/>
                  </a:lnTo>
                  <a:lnTo>
                    <a:pt x="82" y="192"/>
                  </a:lnTo>
                  <a:lnTo>
                    <a:pt x="85" y="188"/>
                  </a:lnTo>
                  <a:lnTo>
                    <a:pt x="87" y="183"/>
                  </a:lnTo>
                  <a:lnTo>
                    <a:pt x="89" y="178"/>
                  </a:lnTo>
                  <a:lnTo>
                    <a:pt x="92" y="174"/>
                  </a:lnTo>
                  <a:lnTo>
                    <a:pt x="92" y="174"/>
                  </a:lnTo>
                  <a:lnTo>
                    <a:pt x="92" y="171"/>
                  </a:lnTo>
                  <a:lnTo>
                    <a:pt x="92" y="171"/>
                  </a:lnTo>
                  <a:lnTo>
                    <a:pt x="92" y="169"/>
                  </a:lnTo>
                  <a:lnTo>
                    <a:pt x="92" y="169"/>
                  </a:lnTo>
                  <a:lnTo>
                    <a:pt x="89" y="169"/>
                  </a:lnTo>
                  <a:lnTo>
                    <a:pt x="89" y="167"/>
                  </a:lnTo>
                  <a:lnTo>
                    <a:pt x="87" y="167"/>
                  </a:lnTo>
                  <a:lnTo>
                    <a:pt x="85" y="169"/>
                  </a:lnTo>
                  <a:lnTo>
                    <a:pt x="82" y="171"/>
                  </a:lnTo>
                  <a:lnTo>
                    <a:pt x="78" y="174"/>
                  </a:lnTo>
                  <a:lnTo>
                    <a:pt x="75" y="176"/>
                  </a:lnTo>
                  <a:lnTo>
                    <a:pt x="73" y="178"/>
                  </a:lnTo>
                  <a:lnTo>
                    <a:pt x="68" y="181"/>
                  </a:lnTo>
                  <a:lnTo>
                    <a:pt x="66" y="183"/>
                  </a:lnTo>
                  <a:lnTo>
                    <a:pt x="61" y="185"/>
                  </a:lnTo>
                  <a:lnTo>
                    <a:pt x="64" y="174"/>
                  </a:lnTo>
                  <a:lnTo>
                    <a:pt x="68" y="164"/>
                  </a:lnTo>
                  <a:lnTo>
                    <a:pt x="75" y="157"/>
                  </a:lnTo>
                  <a:lnTo>
                    <a:pt x="85" y="150"/>
                  </a:lnTo>
                  <a:lnTo>
                    <a:pt x="94" y="146"/>
                  </a:lnTo>
                  <a:lnTo>
                    <a:pt x="104" y="139"/>
                  </a:lnTo>
                  <a:lnTo>
                    <a:pt x="111" y="132"/>
                  </a:lnTo>
                  <a:lnTo>
                    <a:pt x="118" y="125"/>
                  </a:lnTo>
                  <a:lnTo>
                    <a:pt x="118" y="122"/>
                  </a:lnTo>
                  <a:lnTo>
                    <a:pt x="120" y="120"/>
                  </a:lnTo>
                  <a:lnTo>
                    <a:pt x="120" y="117"/>
                  </a:lnTo>
                  <a:lnTo>
                    <a:pt x="120" y="113"/>
                  </a:lnTo>
                  <a:lnTo>
                    <a:pt x="120" y="110"/>
                  </a:lnTo>
                  <a:lnTo>
                    <a:pt x="118" y="108"/>
                  </a:lnTo>
                  <a:lnTo>
                    <a:pt x="115" y="106"/>
                  </a:lnTo>
                  <a:lnTo>
                    <a:pt x="113" y="106"/>
                  </a:lnTo>
                  <a:lnTo>
                    <a:pt x="108" y="110"/>
                  </a:lnTo>
                  <a:lnTo>
                    <a:pt x="106" y="113"/>
                  </a:lnTo>
                  <a:lnTo>
                    <a:pt x="101" y="115"/>
                  </a:lnTo>
                  <a:lnTo>
                    <a:pt x="96" y="117"/>
                  </a:lnTo>
                  <a:lnTo>
                    <a:pt x="92" y="120"/>
                  </a:lnTo>
                  <a:lnTo>
                    <a:pt x="85" y="122"/>
                  </a:lnTo>
                  <a:lnTo>
                    <a:pt x="80" y="125"/>
                  </a:lnTo>
                  <a:lnTo>
                    <a:pt x="75" y="127"/>
                  </a:lnTo>
                  <a:lnTo>
                    <a:pt x="75" y="117"/>
                  </a:lnTo>
                  <a:lnTo>
                    <a:pt x="78" y="110"/>
                  </a:lnTo>
                  <a:lnTo>
                    <a:pt x="80" y="103"/>
                  </a:lnTo>
                  <a:lnTo>
                    <a:pt x="82" y="99"/>
                  </a:lnTo>
                  <a:lnTo>
                    <a:pt x="87" y="92"/>
                  </a:lnTo>
                  <a:lnTo>
                    <a:pt x="92" y="85"/>
                  </a:lnTo>
                  <a:lnTo>
                    <a:pt x="94" y="80"/>
                  </a:lnTo>
                  <a:lnTo>
                    <a:pt x="99" y="73"/>
                  </a:lnTo>
                  <a:lnTo>
                    <a:pt x="99" y="73"/>
                  </a:lnTo>
                  <a:lnTo>
                    <a:pt x="99" y="71"/>
                  </a:lnTo>
                  <a:lnTo>
                    <a:pt x="99" y="68"/>
                  </a:lnTo>
                  <a:lnTo>
                    <a:pt x="96" y="68"/>
                  </a:lnTo>
                  <a:lnTo>
                    <a:pt x="96" y="66"/>
                  </a:lnTo>
                  <a:lnTo>
                    <a:pt x="94" y="66"/>
                  </a:lnTo>
                  <a:lnTo>
                    <a:pt x="94" y="64"/>
                  </a:lnTo>
                  <a:lnTo>
                    <a:pt x="92" y="64"/>
                  </a:lnTo>
                  <a:lnTo>
                    <a:pt x="89" y="64"/>
                  </a:lnTo>
                  <a:lnTo>
                    <a:pt x="85" y="64"/>
                  </a:lnTo>
                  <a:lnTo>
                    <a:pt x="80" y="66"/>
                  </a:lnTo>
                  <a:lnTo>
                    <a:pt x="78" y="68"/>
                  </a:lnTo>
                  <a:lnTo>
                    <a:pt x="75" y="71"/>
                  </a:lnTo>
                  <a:lnTo>
                    <a:pt x="73" y="75"/>
                  </a:lnTo>
                  <a:lnTo>
                    <a:pt x="68" y="78"/>
                  </a:lnTo>
                  <a:lnTo>
                    <a:pt x="66" y="80"/>
                  </a:lnTo>
                  <a:lnTo>
                    <a:pt x="64" y="73"/>
                  </a:lnTo>
                  <a:lnTo>
                    <a:pt x="61" y="64"/>
                  </a:lnTo>
                  <a:lnTo>
                    <a:pt x="61" y="52"/>
                  </a:lnTo>
                  <a:lnTo>
                    <a:pt x="61" y="42"/>
                  </a:lnTo>
                  <a:lnTo>
                    <a:pt x="64" y="31"/>
                  </a:lnTo>
                  <a:lnTo>
                    <a:pt x="64" y="21"/>
                  </a:lnTo>
                  <a:lnTo>
                    <a:pt x="66" y="12"/>
                  </a:lnTo>
                  <a:lnTo>
                    <a:pt x="68" y="3"/>
                  </a:lnTo>
                  <a:lnTo>
                    <a:pt x="68" y="3"/>
                  </a:lnTo>
                  <a:lnTo>
                    <a:pt x="68" y="3"/>
                  </a:lnTo>
                  <a:lnTo>
                    <a:pt x="71" y="3"/>
                  </a:lnTo>
                  <a:lnTo>
                    <a:pt x="71" y="3"/>
                  </a:lnTo>
                  <a:lnTo>
                    <a:pt x="71" y="3"/>
                  </a:lnTo>
                  <a:lnTo>
                    <a:pt x="71" y="3"/>
                  </a:lnTo>
                  <a:lnTo>
                    <a:pt x="71" y="3"/>
                  </a:lnTo>
                  <a:lnTo>
                    <a:pt x="71" y="3"/>
                  </a:lnTo>
                  <a:lnTo>
                    <a:pt x="71" y="3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80" y="14"/>
                  </a:lnTo>
                  <a:lnTo>
                    <a:pt x="89" y="26"/>
                  </a:lnTo>
                  <a:lnTo>
                    <a:pt x="96" y="40"/>
                  </a:lnTo>
                  <a:lnTo>
                    <a:pt x="104" y="54"/>
                  </a:lnTo>
                  <a:lnTo>
                    <a:pt x="111" y="68"/>
                  </a:lnTo>
                  <a:lnTo>
                    <a:pt x="118" y="82"/>
                  </a:lnTo>
                  <a:lnTo>
                    <a:pt x="125" y="96"/>
                  </a:lnTo>
                  <a:lnTo>
                    <a:pt x="134" y="108"/>
                  </a:lnTo>
                  <a:lnTo>
                    <a:pt x="134" y="108"/>
                  </a:lnTo>
                  <a:lnTo>
                    <a:pt x="134" y="108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300" name="Freeform 196"/>
            <p:cNvSpPr>
              <a:spLocks/>
            </p:cNvSpPr>
            <p:nvPr/>
          </p:nvSpPr>
          <p:spPr bwMode="auto">
            <a:xfrm>
              <a:off x="3469" y="2337"/>
              <a:ext cx="23" cy="28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21" y="26"/>
                </a:cxn>
                <a:cxn ang="0">
                  <a:pos x="19" y="26"/>
                </a:cxn>
                <a:cxn ang="0">
                  <a:pos x="16" y="28"/>
                </a:cxn>
                <a:cxn ang="0">
                  <a:pos x="14" y="28"/>
                </a:cxn>
                <a:cxn ang="0">
                  <a:pos x="12" y="28"/>
                </a:cxn>
                <a:cxn ang="0">
                  <a:pos x="9" y="28"/>
                </a:cxn>
                <a:cxn ang="0">
                  <a:pos x="9" y="28"/>
                </a:cxn>
                <a:cxn ang="0">
                  <a:pos x="7" y="28"/>
                </a:cxn>
                <a:cxn ang="0">
                  <a:pos x="7" y="26"/>
                </a:cxn>
                <a:cxn ang="0">
                  <a:pos x="5" y="26"/>
                </a:cxn>
                <a:cxn ang="0">
                  <a:pos x="5" y="26"/>
                </a:cxn>
                <a:cxn ang="0">
                  <a:pos x="5" y="26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0" y="26"/>
                </a:cxn>
                <a:cxn ang="0">
                  <a:pos x="0" y="24"/>
                </a:cxn>
                <a:cxn ang="0">
                  <a:pos x="0" y="21"/>
                </a:cxn>
                <a:cxn ang="0">
                  <a:pos x="0" y="17"/>
                </a:cxn>
                <a:cxn ang="0">
                  <a:pos x="2" y="14"/>
                </a:cxn>
                <a:cxn ang="0">
                  <a:pos x="2" y="12"/>
                </a:cxn>
                <a:cxn ang="0">
                  <a:pos x="2" y="10"/>
                </a:cxn>
                <a:cxn ang="0">
                  <a:pos x="5" y="7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5" y="3"/>
                </a:cxn>
                <a:cxn ang="0">
                  <a:pos x="7" y="5"/>
                </a:cxn>
                <a:cxn ang="0">
                  <a:pos x="12" y="7"/>
                </a:cxn>
                <a:cxn ang="0">
                  <a:pos x="14" y="12"/>
                </a:cxn>
                <a:cxn ang="0">
                  <a:pos x="16" y="14"/>
                </a:cxn>
                <a:cxn ang="0">
                  <a:pos x="19" y="19"/>
                </a:cxn>
                <a:cxn ang="0">
                  <a:pos x="21" y="24"/>
                </a:cxn>
                <a:cxn ang="0">
                  <a:pos x="23" y="26"/>
                </a:cxn>
              </a:cxnLst>
              <a:rect l="0" t="0" r="r" b="b"/>
              <a:pathLst>
                <a:path w="23" h="28">
                  <a:moveTo>
                    <a:pt x="23" y="26"/>
                  </a:moveTo>
                  <a:lnTo>
                    <a:pt x="21" y="26"/>
                  </a:lnTo>
                  <a:lnTo>
                    <a:pt x="19" y="26"/>
                  </a:lnTo>
                  <a:lnTo>
                    <a:pt x="16" y="28"/>
                  </a:lnTo>
                  <a:lnTo>
                    <a:pt x="14" y="28"/>
                  </a:lnTo>
                  <a:lnTo>
                    <a:pt x="12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7" y="28"/>
                  </a:lnTo>
                  <a:lnTo>
                    <a:pt x="7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5" y="7"/>
                  </a:lnTo>
                  <a:lnTo>
                    <a:pt x="2" y="3"/>
                  </a:lnTo>
                  <a:lnTo>
                    <a:pt x="2" y="0"/>
                  </a:lnTo>
                  <a:lnTo>
                    <a:pt x="5" y="3"/>
                  </a:lnTo>
                  <a:lnTo>
                    <a:pt x="7" y="5"/>
                  </a:lnTo>
                  <a:lnTo>
                    <a:pt x="12" y="7"/>
                  </a:lnTo>
                  <a:lnTo>
                    <a:pt x="14" y="12"/>
                  </a:lnTo>
                  <a:lnTo>
                    <a:pt x="16" y="14"/>
                  </a:lnTo>
                  <a:lnTo>
                    <a:pt x="19" y="19"/>
                  </a:lnTo>
                  <a:lnTo>
                    <a:pt x="21" y="24"/>
                  </a:lnTo>
                  <a:lnTo>
                    <a:pt x="23" y="26"/>
                  </a:lnTo>
                  <a:close/>
                </a:path>
              </a:pathLst>
            </a:custGeom>
            <a:solidFill>
              <a:srgbClr val="CA533A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301" name="Freeform 197"/>
            <p:cNvSpPr>
              <a:spLocks/>
            </p:cNvSpPr>
            <p:nvPr/>
          </p:nvSpPr>
          <p:spPr bwMode="auto">
            <a:xfrm>
              <a:off x="3469" y="2337"/>
              <a:ext cx="23" cy="28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21" y="26"/>
                </a:cxn>
                <a:cxn ang="0">
                  <a:pos x="19" y="26"/>
                </a:cxn>
                <a:cxn ang="0">
                  <a:pos x="16" y="28"/>
                </a:cxn>
                <a:cxn ang="0">
                  <a:pos x="14" y="28"/>
                </a:cxn>
                <a:cxn ang="0">
                  <a:pos x="12" y="28"/>
                </a:cxn>
                <a:cxn ang="0">
                  <a:pos x="9" y="28"/>
                </a:cxn>
                <a:cxn ang="0">
                  <a:pos x="9" y="28"/>
                </a:cxn>
                <a:cxn ang="0">
                  <a:pos x="7" y="28"/>
                </a:cxn>
                <a:cxn ang="0">
                  <a:pos x="7" y="26"/>
                </a:cxn>
                <a:cxn ang="0">
                  <a:pos x="5" y="26"/>
                </a:cxn>
                <a:cxn ang="0">
                  <a:pos x="5" y="26"/>
                </a:cxn>
                <a:cxn ang="0">
                  <a:pos x="5" y="26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0" y="26"/>
                </a:cxn>
                <a:cxn ang="0">
                  <a:pos x="0" y="24"/>
                </a:cxn>
                <a:cxn ang="0">
                  <a:pos x="0" y="21"/>
                </a:cxn>
                <a:cxn ang="0">
                  <a:pos x="0" y="17"/>
                </a:cxn>
                <a:cxn ang="0">
                  <a:pos x="2" y="14"/>
                </a:cxn>
                <a:cxn ang="0">
                  <a:pos x="2" y="12"/>
                </a:cxn>
                <a:cxn ang="0">
                  <a:pos x="2" y="10"/>
                </a:cxn>
                <a:cxn ang="0">
                  <a:pos x="5" y="7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5" y="3"/>
                </a:cxn>
                <a:cxn ang="0">
                  <a:pos x="7" y="5"/>
                </a:cxn>
                <a:cxn ang="0">
                  <a:pos x="12" y="7"/>
                </a:cxn>
                <a:cxn ang="0">
                  <a:pos x="14" y="12"/>
                </a:cxn>
                <a:cxn ang="0">
                  <a:pos x="16" y="14"/>
                </a:cxn>
                <a:cxn ang="0">
                  <a:pos x="19" y="19"/>
                </a:cxn>
                <a:cxn ang="0">
                  <a:pos x="21" y="24"/>
                </a:cxn>
                <a:cxn ang="0">
                  <a:pos x="23" y="26"/>
                </a:cxn>
                <a:cxn ang="0">
                  <a:pos x="23" y="26"/>
                </a:cxn>
                <a:cxn ang="0">
                  <a:pos x="23" y="26"/>
                </a:cxn>
              </a:cxnLst>
              <a:rect l="0" t="0" r="r" b="b"/>
              <a:pathLst>
                <a:path w="23" h="28">
                  <a:moveTo>
                    <a:pt x="23" y="26"/>
                  </a:moveTo>
                  <a:lnTo>
                    <a:pt x="21" y="26"/>
                  </a:lnTo>
                  <a:lnTo>
                    <a:pt x="19" y="26"/>
                  </a:lnTo>
                  <a:lnTo>
                    <a:pt x="16" y="28"/>
                  </a:lnTo>
                  <a:lnTo>
                    <a:pt x="14" y="28"/>
                  </a:lnTo>
                  <a:lnTo>
                    <a:pt x="12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7" y="28"/>
                  </a:lnTo>
                  <a:lnTo>
                    <a:pt x="7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5" y="7"/>
                  </a:lnTo>
                  <a:lnTo>
                    <a:pt x="2" y="3"/>
                  </a:lnTo>
                  <a:lnTo>
                    <a:pt x="2" y="0"/>
                  </a:lnTo>
                  <a:lnTo>
                    <a:pt x="5" y="3"/>
                  </a:lnTo>
                  <a:lnTo>
                    <a:pt x="7" y="5"/>
                  </a:lnTo>
                  <a:lnTo>
                    <a:pt x="12" y="7"/>
                  </a:lnTo>
                  <a:lnTo>
                    <a:pt x="14" y="12"/>
                  </a:lnTo>
                  <a:lnTo>
                    <a:pt x="16" y="14"/>
                  </a:lnTo>
                  <a:lnTo>
                    <a:pt x="19" y="19"/>
                  </a:lnTo>
                  <a:lnTo>
                    <a:pt x="21" y="24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302" name="Freeform 198"/>
            <p:cNvSpPr>
              <a:spLocks/>
            </p:cNvSpPr>
            <p:nvPr/>
          </p:nvSpPr>
          <p:spPr bwMode="auto">
            <a:xfrm>
              <a:off x="2679" y="2340"/>
              <a:ext cx="33" cy="77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" y="4"/>
                </a:cxn>
                <a:cxn ang="0">
                  <a:pos x="14" y="9"/>
                </a:cxn>
                <a:cxn ang="0">
                  <a:pos x="14" y="14"/>
                </a:cxn>
                <a:cxn ang="0">
                  <a:pos x="17" y="18"/>
                </a:cxn>
                <a:cxn ang="0">
                  <a:pos x="19" y="23"/>
                </a:cxn>
                <a:cxn ang="0">
                  <a:pos x="21" y="28"/>
                </a:cxn>
                <a:cxn ang="0">
                  <a:pos x="24" y="32"/>
                </a:cxn>
                <a:cxn ang="0">
                  <a:pos x="26" y="35"/>
                </a:cxn>
                <a:cxn ang="0">
                  <a:pos x="24" y="39"/>
                </a:cxn>
                <a:cxn ang="0">
                  <a:pos x="26" y="39"/>
                </a:cxn>
                <a:cxn ang="0">
                  <a:pos x="26" y="39"/>
                </a:cxn>
                <a:cxn ang="0">
                  <a:pos x="28" y="42"/>
                </a:cxn>
                <a:cxn ang="0">
                  <a:pos x="28" y="42"/>
                </a:cxn>
                <a:cxn ang="0">
                  <a:pos x="31" y="44"/>
                </a:cxn>
                <a:cxn ang="0">
                  <a:pos x="31" y="47"/>
                </a:cxn>
                <a:cxn ang="0">
                  <a:pos x="33" y="49"/>
                </a:cxn>
                <a:cxn ang="0">
                  <a:pos x="33" y="49"/>
                </a:cxn>
                <a:cxn ang="0">
                  <a:pos x="33" y="54"/>
                </a:cxn>
                <a:cxn ang="0">
                  <a:pos x="33" y="56"/>
                </a:cxn>
                <a:cxn ang="0">
                  <a:pos x="33" y="61"/>
                </a:cxn>
                <a:cxn ang="0">
                  <a:pos x="33" y="63"/>
                </a:cxn>
                <a:cxn ang="0">
                  <a:pos x="33" y="68"/>
                </a:cxn>
                <a:cxn ang="0">
                  <a:pos x="33" y="70"/>
                </a:cxn>
                <a:cxn ang="0">
                  <a:pos x="33" y="72"/>
                </a:cxn>
                <a:cxn ang="0">
                  <a:pos x="33" y="77"/>
                </a:cxn>
                <a:cxn ang="0">
                  <a:pos x="12" y="70"/>
                </a:cxn>
                <a:cxn ang="0">
                  <a:pos x="10" y="61"/>
                </a:cxn>
                <a:cxn ang="0">
                  <a:pos x="7" y="54"/>
                </a:cxn>
                <a:cxn ang="0">
                  <a:pos x="7" y="47"/>
                </a:cxn>
                <a:cxn ang="0">
                  <a:pos x="7" y="37"/>
                </a:cxn>
                <a:cxn ang="0">
                  <a:pos x="5" y="30"/>
                </a:cxn>
                <a:cxn ang="0">
                  <a:pos x="5" y="23"/>
                </a:cxn>
                <a:cxn ang="0">
                  <a:pos x="2" y="16"/>
                </a:cxn>
                <a:cxn ang="0">
                  <a:pos x="0" y="9"/>
                </a:cxn>
                <a:cxn ang="0">
                  <a:pos x="2" y="7"/>
                </a:cxn>
                <a:cxn ang="0">
                  <a:pos x="2" y="4"/>
                </a:cxn>
                <a:cxn ang="0">
                  <a:pos x="5" y="4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4" y="0"/>
                </a:cxn>
              </a:cxnLst>
              <a:rect l="0" t="0" r="r" b="b"/>
              <a:pathLst>
                <a:path w="33" h="77">
                  <a:moveTo>
                    <a:pt x="14" y="0"/>
                  </a:moveTo>
                  <a:lnTo>
                    <a:pt x="14" y="4"/>
                  </a:lnTo>
                  <a:lnTo>
                    <a:pt x="14" y="9"/>
                  </a:lnTo>
                  <a:lnTo>
                    <a:pt x="14" y="14"/>
                  </a:lnTo>
                  <a:lnTo>
                    <a:pt x="17" y="18"/>
                  </a:lnTo>
                  <a:lnTo>
                    <a:pt x="19" y="23"/>
                  </a:lnTo>
                  <a:lnTo>
                    <a:pt x="21" y="28"/>
                  </a:lnTo>
                  <a:lnTo>
                    <a:pt x="24" y="32"/>
                  </a:lnTo>
                  <a:lnTo>
                    <a:pt x="26" y="35"/>
                  </a:lnTo>
                  <a:lnTo>
                    <a:pt x="24" y="39"/>
                  </a:lnTo>
                  <a:lnTo>
                    <a:pt x="26" y="39"/>
                  </a:lnTo>
                  <a:lnTo>
                    <a:pt x="26" y="39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31" y="44"/>
                  </a:lnTo>
                  <a:lnTo>
                    <a:pt x="31" y="47"/>
                  </a:lnTo>
                  <a:lnTo>
                    <a:pt x="33" y="49"/>
                  </a:lnTo>
                  <a:lnTo>
                    <a:pt x="33" y="49"/>
                  </a:lnTo>
                  <a:lnTo>
                    <a:pt x="33" y="54"/>
                  </a:lnTo>
                  <a:lnTo>
                    <a:pt x="33" y="56"/>
                  </a:lnTo>
                  <a:lnTo>
                    <a:pt x="33" y="61"/>
                  </a:lnTo>
                  <a:lnTo>
                    <a:pt x="33" y="63"/>
                  </a:lnTo>
                  <a:lnTo>
                    <a:pt x="33" y="68"/>
                  </a:lnTo>
                  <a:lnTo>
                    <a:pt x="33" y="70"/>
                  </a:lnTo>
                  <a:lnTo>
                    <a:pt x="33" y="72"/>
                  </a:lnTo>
                  <a:lnTo>
                    <a:pt x="33" y="77"/>
                  </a:lnTo>
                  <a:lnTo>
                    <a:pt x="12" y="70"/>
                  </a:lnTo>
                  <a:lnTo>
                    <a:pt x="10" y="61"/>
                  </a:lnTo>
                  <a:lnTo>
                    <a:pt x="7" y="54"/>
                  </a:lnTo>
                  <a:lnTo>
                    <a:pt x="7" y="47"/>
                  </a:lnTo>
                  <a:lnTo>
                    <a:pt x="7" y="37"/>
                  </a:lnTo>
                  <a:lnTo>
                    <a:pt x="5" y="30"/>
                  </a:lnTo>
                  <a:lnTo>
                    <a:pt x="5" y="23"/>
                  </a:lnTo>
                  <a:lnTo>
                    <a:pt x="2" y="16"/>
                  </a:lnTo>
                  <a:lnTo>
                    <a:pt x="0" y="9"/>
                  </a:lnTo>
                  <a:lnTo>
                    <a:pt x="2" y="7"/>
                  </a:lnTo>
                  <a:lnTo>
                    <a:pt x="2" y="4"/>
                  </a:lnTo>
                  <a:lnTo>
                    <a:pt x="5" y="4"/>
                  </a:lnTo>
                  <a:lnTo>
                    <a:pt x="7" y="2"/>
                  </a:lnTo>
                  <a:lnTo>
                    <a:pt x="7" y="2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D9BCD9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303" name="Freeform 199"/>
            <p:cNvSpPr>
              <a:spLocks/>
            </p:cNvSpPr>
            <p:nvPr/>
          </p:nvSpPr>
          <p:spPr bwMode="auto">
            <a:xfrm>
              <a:off x="2679" y="2340"/>
              <a:ext cx="33" cy="77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" y="4"/>
                </a:cxn>
                <a:cxn ang="0">
                  <a:pos x="14" y="9"/>
                </a:cxn>
                <a:cxn ang="0">
                  <a:pos x="14" y="14"/>
                </a:cxn>
                <a:cxn ang="0">
                  <a:pos x="17" y="18"/>
                </a:cxn>
                <a:cxn ang="0">
                  <a:pos x="19" y="23"/>
                </a:cxn>
                <a:cxn ang="0">
                  <a:pos x="21" y="28"/>
                </a:cxn>
                <a:cxn ang="0">
                  <a:pos x="24" y="32"/>
                </a:cxn>
                <a:cxn ang="0">
                  <a:pos x="26" y="35"/>
                </a:cxn>
                <a:cxn ang="0">
                  <a:pos x="26" y="35"/>
                </a:cxn>
                <a:cxn ang="0">
                  <a:pos x="24" y="39"/>
                </a:cxn>
                <a:cxn ang="0">
                  <a:pos x="24" y="39"/>
                </a:cxn>
                <a:cxn ang="0">
                  <a:pos x="26" y="39"/>
                </a:cxn>
                <a:cxn ang="0">
                  <a:pos x="26" y="39"/>
                </a:cxn>
                <a:cxn ang="0">
                  <a:pos x="28" y="42"/>
                </a:cxn>
                <a:cxn ang="0">
                  <a:pos x="28" y="42"/>
                </a:cxn>
                <a:cxn ang="0">
                  <a:pos x="31" y="44"/>
                </a:cxn>
                <a:cxn ang="0">
                  <a:pos x="31" y="47"/>
                </a:cxn>
                <a:cxn ang="0">
                  <a:pos x="33" y="49"/>
                </a:cxn>
                <a:cxn ang="0">
                  <a:pos x="33" y="49"/>
                </a:cxn>
                <a:cxn ang="0">
                  <a:pos x="33" y="54"/>
                </a:cxn>
                <a:cxn ang="0">
                  <a:pos x="33" y="56"/>
                </a:cxn>
                <a:cxn ang="0">
                  <a:pos x="33" y="61"/>
                </a:cxn>
                <a:cxn ang="0">
                  <a:pos x="33" y="63"/>
                </a:cxn>
                <a:cxn ang="0">
                  <a:pos x="33" y="68"/>
                </a:cxn>
                <a:cxn ang="0">
                  <a:pos x="33" y="70"/>
                </a:cxn>
                <a:cxn ang="0">
                  <a:pos x="33" y="72"/>
                </a:cxn>
                <a:cxn ang="0">
                  <a:pos x="33" y="77"/>
                </a:cxn>
                <a:cxn ang="0">
                  <a:pos x="33" y="77"/>
                </a:cxn>
                <a:cxn ang="0">
                  <a:pos x="12" y="70"/>
                </a:cxn>
                <a:cxn ang="0">
                  <a:pos x="12" y="70"/>
                </a:cxn>
                <a:cxn ang="0">
                  <a:pos x="10" y="61"/>
                </a:cxn>
                <a:cxn ang="0">
                  <a:pos x="7" y="54"/>
                </a:cxn>
                <a:cxn ang="0">
                  <a:pos x="7" y="47"/>
                </a:cxn>
                <a:cxn ang="0">
                  <a:pos x="7" y="37"/>
                </a:cxn>
                <a:cxn ang="0">
                  <a:pos x="5" y="30"/>
                </a:cxn>
                <a:cxn ang="0">
                  <a:pos x="5" y="23"/>
                </a:cxn>
                <a:cxn ang="0">
                  <a:pos x="2" y="16"/>
                </a:cxn>
                <a:cxn ang="0">
                  <a:pos x="0" y="9"/>
                </a:cxn>
                <a:cxn ang="0">
                  <a:pos x="2" y="7"/>
                </a:cxn>
                <a:cxn ang="0">
                  <a:pos x="2" y="4"/>
                </a:cxn>
                <a:cxn ang="0">
                  <a:pos x="5" y="4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33" h="77">
                  <a:moveTo>
                    <a:pt x="14" y="0"/>
                  </a:moveTo>
                  <a:lnTo>
                    <a:pt x="14" y="4"/>
                  </a:lnTo>
                  <a:lnTo>
                    <a:pt x="14" y="9"/>
                  </a:lnTo>
                  <a:lnTo>
                    <a:pt x="14" y="14"/>
                  </a:lnTo>
                  <a:lnTo>
                    <a:pt x="17" y="18"/>
                  </a:lnTo>
                  <a:lnTo>
                    <a:pt x="19" y="23"/>
                  </a:lnTo>
                  <a:lnTo>
                    <a:pt x="21" y="28"/>
                  </a:lnTo>
                  <a:lnTo>
                    <a:pt x="24" y="32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4" y="39"/>
                  </a:lnTo>
                  <a:lnTo>
                    <a:pt x="24" y="39"/>
                  </a:lnTo>
                  <a:lnTo>
                    <a:pt x="26" y="39"/>
                  </a:lnTo>
                  <a:lnTo>
                    <a:pt x="26" y="39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31" y="44"/>
                  </a:lnTo>
                  <a:lnTo>
                    <a:pt x="31" y="47"/>
                  </a:lnTo>
                  <a:lnTo>
                    <a:pt x="33" y="49"/>
                  </a:lnTo>
                  <a:lnTo>
                    <a:pt x="33" y="49"/>
                  </a:lnTo>
                  <a:lnTo>
                    <a:pt x="33" y="54"/>
                  </a:lnTo>
                  <a:lnTo>
                    <a:pt x="33" y="56"/>
                  </a:lnTo>
                  <a:lnTo>
                    <a:pt x="33" y="61"/>
                  </a:lnTo>
                  <a:lnTo>
                    <a:pt x="33" y="63"/>
                  </a:lnTo>
                  <a:lnTo>
                    <a:pt x="33" y="68"/>
                  </a:lnTo>
                  <a:lnTo>
                    <a:pt x="33" y="70"/>
                  </a:lnTo>
                  <a:lnTo>
                    <a:pt x="33" y="72"/>
                  </a:lnTo>
                  <a:lnTo>
                    <a:pt x="33" y="77"/>
                  </a:lnTo>
                  <a:lnTo>
                    <a:pt x="33" y="77"/>
                  </a:lnTo>
                  <a:lnTo>
                    <a:pt x="12" y="70"/>
                  </a:lnTo>
                  <a:lnTo>
                    <a:pt x="12" y="70"/>
                  </a:lnTo>
                  <a:lnTo>
                    <a:pt x="10" y="61"/>
                  </a:lnTo>
                  <a:lnTo>
                    <a:pt x="7" y="54"/>
                  </a:lnTo>
                  <a:lnTo>
                    <a:pt x="7" y="47"/>
                  </a:lnTo>
                  <a:lnTo>
                    <a:pt x="7" y="37"/>
                  </a:lnTo>
                  <a:lnTo>
                    <a:pt x="5" y="30"/>
                  </a:lnTo>
                  <a:lnTo>
                    <a:pt x="5" y="23"/>
                  </a:lnTo>
                  <a:lnTo>
                    <a:pt x="2" y="16"/>
                  </a:lnTo>
                  <a:lnTo>
                    <a:pt x="0" y="9"/>
                  </a:lnTo>
                  <a:lnTo>
                    <a:pt x="2" y="7"/>
                  </a:lnTo>
                  <a:lnTo>
                    <a:pt x="2" y="4"/>
                  </a:lnTo>
                  <a:lnTo>
                    <a:pt x="5" y="4"/>
                  </a:lnTo>
                  <a:lnTo>
                    <a:pt x="7" y="2"/>
                  </a:lnTo>
                  <a:lnTo>
                    <a:pt x="7" y="2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304" name="Freeform 200"/>
            <p:cNvSpPr>
              <a:spLocks/>
            </p:cNvSpPr>
            <p:nvPr/>
          </p:nvSpPr>
          <p:spPr bwMode="auto">
            <a:xfrm>
              <a:off x="3150" y="2354"/>
              <a:ext cx="24" cy="68"/>
            </a:xfrm>
            <a:custGeom>
              <a:avLst/>
              <a:gdLst/>
              <a:ahLst/>
              <a:cxnLst>
                <a:cxn ang="0">
                  <a:pos x="17" y="23"/>
                </a:cxn>
                <a:cxn ang="0">
                  <a:pos x="19" y="30"/>
                </a:cxn>
                <a:cxn ang="0">
                  <a:pos x="24" y="37"/>
                </a:cxn>
                <a:cxn ang="0">
                  <a:pos x="24" y="44"/>
                </a:cxn>
                <a:cxn ang="0">
                  <a:pos x="19" y="49"/>
                </a:cxn>
                <a:cxn ang="0">
                  <a:pos x="14" y="49"/>
                </a:cxn>
                <a:cxn ang="0">
                  <a:pos x="10" y="49"/>
                </a:cxn>
                <a:cxn ang="0">
                  <a:pos x="7" y="51"/>
                </a:cxn>
                <a:cxn ang="0">
                  <a:pos x="3" y="54"/>
                </a:cxn>
                <a:cxn ang="0">
                  <a:pos x="3" y="58"/>
                </a:cxn>
                <a:cxn ang="0">
                  <a:pos x="5" y="63"/>
                </a:cxn>
                <a:cxn ang="0">
                  <a:pos x="5" y="65"/>
                </a:cxn>
                <a:cxn ang="0">
                  <a:pos x="0" y="65"/>
                </a:cxn>
                <a:cxn ang="0">
                  <a:pos x="0" y="61"/>
                </a:cxn>
                <a:cxn ang="0">
                  <a:pos x="0" y="54"/>
                </a:cxn>
                <a:cxn ang="0">
                  <a:pos x="0" y="47"/>
                </a:cxn>
                <a:cxn ang="0">
                  <a:pos x="0" y="44"/>
                </a:cxn>
                <a:cxn ang="0">
                  <a:pos x="3" y="44"/>
                </a:cxn>
                <a:cxn ang="0">
                  <a:pos x="3" y="44"/>
                </a:cxn>
                <a:cxn ang="0">
                  <a:pos x="5" y="44"/>
                </a:cxn>
                <a:cxn ang="0">
                  <a:pos x="7" y="40"/>
                </a:cxn>
                <a:cxn ang="0">
                  <a:pos x="3" y="28"/>
                </a:cxn>
                <a:cxn ang="0">
                  <a:pos x="0" y="18"/>
                </a:cxn>
                <a:cxn ang="0">
                  <a:pos x="3" y="9"/>
                </a:cxn>
                <a:cxn ang="0">
                  <a:pos x="7" y="2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4" y="0"/>
                </a:cxn>
                <a:cxn ang="0">
                  <a:pos x="17" y="0"/>
                </a:cxn>
                <a:cxn ang="0">
                  <a:pos x="19" y="7"/>
                </a:cxn>
                <a:cxn ang="0">
                  <a:pos x="19" y="11"/>
                </a:cxn>
                <a:cxn ang="0">
                  <a:pos x="21" y="18"/>
                </a:cxn>
              </a:cxnLst>
              <a:rect l="0" t="0" r="r" b="b"/>
              <a:pathLst>
                <a:path w="24" h="68">
                  <a:moveTo>
                    <a:pt x="21" y="21"/>
                  </a:moveTo>
                  <a:lnTo>
                    <a:pt x="17" y="23"/>
                  </a:lnTo>
                  <a:lnTo>
                    <a:pt x="17" y="28"/>
                  </a:lnTo>
                  <a:lnTo>
                    <a:pt x="19" y="30"/>
                  </a:lnTo>
                  <a:lnTo>
                    <a:pt x="21" y="35"/>
                  </a:lnTo>
                  <a:lnTo>
                    <a:pt x="24" y="37"/>
                  </a:lnTo>
                  <a:lnTo>
                    <a:pt x="24" y="40"/>
                  </a:lnTo>
                  <a:lnTo>
                    <a:pt x="24" y="44"/>
                  </a:lnTo>
                  <a:lnTo>
                    <a:pt x="21" y="49"/>
                  </a:lnTo>
                  <a:lnTo>
                    <a:pt x="19" y="49"/>
                  </a:lnTo>
                  <a:lnTo>
                    <a:pt x="17" y="49"/>
                  </a:lnTo>
                  <a:lnTo>
                    <a:pt x="14" y="49"/>
                  </a:lnTo>
                  <a:lnTo>
                    <a:pt x="12" y="49"/>
                  </a:lnTo>
                  <a:lnTo>
                    <a:pt x="10" y="49"/>
                  </a:lnTo>
                  <a:lnTo>
                    <a:pt x="7" y="49"/>
                  </a:lnTo>
                  <a:lnTo>
                    <a:pt x="7" y="51"/>
                  </a:lnTo>
                  <a:lnTo>
                    <a:pt x="5" y="51"/>
                  </a:lnTo>
                  <a:lnTo>
                    <a:pt x="3" y="54"/>
                  </a:lnTo>
                  <a:lnTo>
                    <a:pt x="3" y="56"/>
                  </a:lnTo>
                  <a:lnTo>
                    <a:pt x="3" y="58"/>
                  </a:lnTo>
                  <a:lnTo>
                    <a:pt x="5" y="61"/>
                  </a:lnTo>
                  <a:lnTo>
                    <a:pt x="5" y="63"/>
                  </a:lnTo>
                  <a:lnTo>
                    <a:pt x="5" y="63"/>
                  </a:lnTo>
                  <a:lnTo>
                    <a:pt x="5" y="65"/>
                  </a:lnTo>
                  <a:lnTo>
                    <a:pt x="3" y="68"/>
                  </a:lnTo>
                  <a:lnTo>
                    <a:pt x="0" y="65"/>
                  </a:lnTo>
                  <a:lnTo>
                    <a:pt x="0" y="63"/>
                  </a:lnTo>
                  <a:lnTo>
                    <a:pt x="0" y="61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51"/>
                  </a:lnTo>
                  <a:lnTo>
                    <a:pt x="0" y="47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3" y="44"/>
                  </a:lnTo>
                  <a:lnTo>
                    <a:pt x="3" y="44"/>
                  </a:lnTo>
                  <a:lnTo>
                    <a:pt x="3" y="44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7" y="40"/>
                  </a:lnTo>
                  <a:lnTo>
                    <a:pt x="5" y="33"/>
                  </a:lnTo>
                  <a:lnTo>
                    <a:pt x="3" y="28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3" y="9"/>
                  </a:lnTo>
                  <a:lnTo>
                    <a:pt x="7" y="4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19" y="7"/>
                  </a:lnTo>
                  <a:lnTo>
                    <a:pt x="19" y="9"/>
                  </a:lnTo>
                  <a:lnTo>
                    <a:pt x="19" y="11"/>
                  </a:lnTo>
                  <a:lnTo>
                    <a:pt x="19" y="14"/>
                  </a:lnTo>
                  <a:lnTo>
                    <a:pt x="21" y="18"/>
                  </a:lnTo>
                  <a:lnTo>
                    <a:pt x="21" y="21"/>
                  </a:lnTo>
                  <a:close/>
                </a:path>
              </a:pathLst>
            </a:custGeom>
            <a:solidFill>
              <a:srgbClr val="CA533A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305" name="Freeform 201"/>
            <p:cNvSpPr>
              <a:spLocks/>
            </p:cNvSpPr>
            <p:nvPr/>
          </p:nvSpPr>
          <p:spPr bwMode="auto">
            <a:xfrm>
              <a:off x="3150" y="2354"/>
              <a:ext cx="24" cy="68"/>
            </a:xfrm>
            <a:custGeom>
              <a:avLst/>
              <a:gdLst/>
              <a:ahLst/>
              <a:cxnLst>
                <a:cxn ang="0">
                  <a:pos x="17" y="23"/>
                </a:cxn>
                <a:cxn ang="0">
                  <a:pos x="19" y="30"/>
                </a:cxn>
                <a:cxn ang="0">
                  <a:pos x="24" y="37"/>
                </a:cxn>
                <a:cxn ang="0">
                  <a:pos x="24" y="44"/>
                </a:cxn>
                <a:cxn ang="0">
                  <a:pos x="19" y="49"/>
                </a:cxn>
                <a:cxn ang="0">
                  <a:pos x="14" y="49"/>
                </a:cxn>
                <a:cxn ang="0">
                  <a:pos x="10" y="49"/>
                </a:cxn>
                <a:cxn ang="0">
                  <a:pos x="7" y="51"/>
                </a:cxn>
                <a:cxn ang="0">
                  <a:pos x="3" y="54"/>
                </a:cxn>
                <a:cxn ang="0">
                  <a:pos x="3" y="58"/>
                </a:cxn>
                <a:cxn ang="0">
                  <a:pos x="5" y="63"/>
                </a:cxn>
                <a:cxn ang="0">
                  <a:pos x="5" y="65"/>
                </a:cxn>
                <a:cxn ang="0">
                  <a:pos x="0" y="65"/>
                </a:cxn>
                <a:cxn ang="0">
                  <a:pos x="0" y="61"/>
                </a:cxn>
                <a:cxn ang="0">
                  <a:pos x="0" y="54"/>
                </a:cxn>
                <a:cxn ang="0">
                  <a:pos x="0" y="47"/>
                </a:cxn>
                <a:cxn ang="0">
                  <a:pos x="0" y="44"/>
                </a:cxn>
                <a:cxn ang="0">
                  <a:pos x="3" y="44"/>
                </a:cxn>
                <a:cxn ang="0">
                  <a:pos x="3" y="44"/>
                </a:cxn>
                <a:cxn ang="0">
                  <a:pos x="5" y="44"/>
                </a:cxn>
                <a:cxn ang="0">
                  <a:pos x="7" y="40"/>
                </a:cxn>
                <a:cxn ang="0">
                  <a:pos x="3" y="28"/>
                </a:cxn>
                <a:cxn ang="0">
                  <a:pos x="0" y="18"/>
                </a:cxn>
                <a:cxn ang="0">
                  <a:pos x="3" y="9"/>
                </a:cxn>
                <a:cxn ang="0">
                  <a:pos x="7" y="2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4" y="0"/>
                </a:cxn>
                <a:cxn ang="0">
                  <a:pos x="17" y="0"/>
                </a:cxn>
                <a:cxn ang="0">
                  <a:pos x="19" y="7"/>
                </a:cxn>
                <a:cxn ang="0">
                  <a:pos x="19" y="11"/>
                </a:cxn>
                <a:cxn ang="0">
                  <a:pos x="21" y="18"/>
                </a:cxn>
                <a:cxn ang="0">
                  <a:pos x="21" y="21"/>
                </a:cxn>
              </a:cxnLst>
              <a:rect l="0" t="0" r="r" b="b"/>
              <a:pathLst>
                <a:path w="24" h="68">
                  <a:moveTo>
                    <a:pt x="21" y="21"/>
                  </a:moveTo>
                  <a:lnTo>
                    <a:pt x="17" y="23"/>
                  </a:lnTo>
                  <a:lnTo>
                    <a:pt x="17" y="28"/>
                  </a:lnTo>
                  <a:lnTo>
                    <a:pt x="19" y="30"/>
                  </a:lnTo>
                  <a:lnTo>
                    <a:pt x="21" y="35"/>
                  </a:lnTo>
                  <a:lnTo>
                    <a:pt x="24" y="37"/>
                  </a:lnTo>
                  <a:lnTo>
                    <a:pt x="24" y="40"/>
                  </a:lnTo>
                  <a:lnTo>
                    <a:pt x="24" y="44"/>
                  </a:lnTo>
                  <a:lnTo>
                    <a:pt x="21" y="49"/>
                  </a:lnTo>
                  <a:lnTo>
                    <a:pt x="19" y="49"/>
                  </a:lnTo>
                  <a:lnTo>
                    <a:pt x="17" y="49"/>
                  </a:lnTo>
                  <a:lnTo>
                    <a:pt x="14" y="49"/>
                  </a:lnTo>
                  <a:lnTo>
                    <a:pt x="12" y="49"/>
                  </a:lnTo>
                  <a:lnTo>
                    <a:pt x="10" y="49"/>
                  </a:lnTo>
                  <a:lnTo>
                    <a:pt x="7" y="49"/>
                  </a:lnTo>
                  <a:lnTo>
                    <a:pt x="7" y="51"/>
                  </a:lnTo>
                  <a:lnTo>
                    <a:pt x="5" y="51"/>
                  </a:lnTo>
                  <a:lnTo>
                    <a:pt x="3" y="54"/>
                  </a:lnTo>
                  <a:lnTo>
                    <a:pt x="3" y="56"/>
                  </a:lnTo>
                  <a:lnTo>
                    <a:pt x="3" y="58"/>
                  </a:lnTo>
                  <a:lnTo>
                    <a:pt x="5" y="61"/>
                  </a:lnTo>
                  <a:lnTo>
                    <a:pt x="5" y="63"/>
                  </a:lnTo>
                  <a:lnTo>
                    <a:pt x="5" y="63"/>
                  </a:lnTo>
                  <a:lnTo>
                    <a:pt x="5" y="65"/>
                  </a:lnTo>
                  <a:lnTo>
                    <a:pt x="3" y="68"/>
                  </a:lnTo>
                  <a:lnTo>
                    <a:pt x="0" y="65"/>
                  </a:lnTo>
                  <a:lnTo>
                    <a:pt x="0" y="63"/>
                  </a:lnTo>
                  <a:lnTo>
                    <a:pt x="0" y="61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51"/>
                  </a:lnTo>
                  <a:lnTo>
                    <a:pt x="0" y="47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3" y="44"/>
                  </a:lnTo>
                  <a:lnTo>
                    <a:pt x="3" y="44"/>
                  </a:lnTo>
                  <a:lnTo>
                    <a:pt x="3" y="44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7" y="40"/>
                  </a:lnTo>
                  <a:lnTo>
                    <a:pt x="5" y="33"/>
                  </a:lnTo>
                  <a:lnTo>
                    <a:pt x="3" y="28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3" y="9"/>
                  </a:lnTo>
                  <a:lnTo>
                    <a:pt x="7" y="4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19" y="7"/>
                  </a:lnTo>
                  <a:lnTo>
                    <a:pt x="19" y="9"/>
                  </a:lnTo>
                  <a:lnTo>
                    <a:pt x="19" y="11"/>
                  </a:lnTo>
                  <a:lnTo>
                    <a:pt x="19" y="14"/>
                  </a:lnTo>
                  <a:lnTo>
                    <a:pt x="21" y="18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306" name="Freeform 202"/>
            <p:cNvSpPr>
              <a:spLocks/>
            </p:cNvSpPr>
            <p:nvPr/>
          </p:nvSpPr>
          <p:spPr bwMode="auto">
            <a:xfrm>
              <a:off x="2651" y="2365"/>
              <a:ext cx="14" cy="36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9" y="33"/>
                </a:cxn>
                <a:cxn ang="0">
                  <a:pos x="7" y="33"/>
                </a:cxn>
                <a:cxn ang="0">
                  <a:pos x="5" y="31"/>
                </a:cxn>
                <a:cxn ang="0">
                  <a:pos x="5" y="29"/>
                </a:cxn>
                <a:cxn ang="0">
                  <a:pos x="2" y="26"/>
                </a:cxn>
                <a:cxn ang="0">
                  <a:pos x="2" y="24"/>
                </a:cxn>
                <a:cxn ang="0">
                  <a:pos x="0" y="22"/>
                </a:cxn>
                <a:cxn ang="0">
                  <a:pos x="0" y="19"/>
                </a:cxn>
                <a:cxn ang="0">
                  <a:pos x="0" y="17"/>
                </a:cxn>
                <a:cxn ang="0">
                  <a:pos x="2" y="14"/>
                </a:cxn>
                <a:cxn ang="0">
                  <a:pos x="2" y="12"/>
                </a:cxn>
                <a:cxn ang="0">
                  <a:pos x="5" y="10"/>
                </a:cxn>
                <a:cxn ang="0">
                  <a:pos x="7" y="7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12" y="0"/>
                </a:cxn>
                <a:cxn ang="0">
                  <a:pos x="12" y="5"/>
                </a:cxn>
                <a:cxn ang="0">
                  <a:pos x="12" y="10"/>
                </a:cxn>
                <a:cxn ang="0">
                  <a:pos x="14" y="14"/>
                </a:cxn>
                <a:cxn ang="0">
                  <a:pos x="14" y="19"/>
                </a:cxn>
                <a:cxn ang="0">
                  <a:pos x="14" y="22"/>
                </a:cxn>
                <a:cxn ang="0">
                  <a:pos x="14" y="26"/>
                </a:cxn>
                <a:cxn ang="0">
                  <a:pos x="14" y="31"/>
                </a:cxn>
                <a:cxn ang="0">
                  <a:pos x="12" y="36"/>
                </a:cxn>
              </a:cxnLst>
              <a:rect l="0" t="0" r="r" b="b"/>
              <a:pathLst>
                <a:path w="14" h="36">
                  <a:moveTo>
                    <a:pt x="12" y="36"/>
                  </a:moveTo>
                  <a:lnTo>
                    <a:pt x="9" y="33"/>
                  </a:lnTo>
                  <a:lnTo>
                    <a:pt x="7" y="33"/>
                  </a:lnTo>
                  <a:lnTo>
                    <a:pt x="5" y="31"/>
                  </a:lnTo>
                  <a:lnTo>
                    <a:pt x="5" y="29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5" y="10"/>
                  </a:lnTo>
                  <a:lnTo>
                    <a:pt x="7" y="7"/>
                  </a:lnTo>
                  <a:lnTo>
                    <a:pt x="9" y="5"/>
                  </a:lnTo>
                  <a:lnTo>
                    <a:pt x="9" y="3"/>
                  </a:lnTo>
                  <a:lnTo>
                    <a:pt x="12" y="0"/>
                  </a:lnTo>
                  <a:lnTo>
                    <a:pt x="12" y="5"/>
                  </a:lnTo>
                  <a:lnTo>
                    <a:pt x="12" y="10"/>
                  </a:lnTo>
                  <a:lnTo>
                    <a:pt x="14" y="14"/>
                  </a:lnTo>
                  <a:lnTo>
                    <a:pt x="14" y="19"/>
                  </a:lnTo>
                  <a:lnTo>
                    <a:pt x="14" y="22"/>
                  </a:lnTo>
                  <a:lnTo>
                    <a:pt x="14" y="26"/>
                  </a:lnTo>
                  <a:lnTo>
                    <a:pt x="14" y="31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D9BCD9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307" name="Freeform 203"/>
            <p:cNvSpPr>
              <a:spLocks/>
            </p:cNvSpPr>
            <p:nvPr/>
          </p:nvSpPr>
          <p:spPr bwMode="auto">
            <a:xfrm>
              <a:off x="2651" y="2365"/>
              <a:ext cx="14" cy="36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9" y="33"/>
                </a:cxn>
                <a:cxn ang="0">
                  <a:pos x="7" y="33"/>
                </a:cxn>
                <a:cxn ang="0">
                  <a:pos x="5" y="31"/>
                </a:cxn>
                <a:cxn ang="0">
                  <a:pos x="5" y="29"/>
                </a:cxn>
                <a:cxn ang="0">
                  <a:pos x="2" y="26"/>
                </a:cxn>
                <a:cxn ang="0">
                  <a:pos x="2" y="24"/>
                </a:cxn>
                <a:cxn ang="0">
                  <a:pos x="0" y="22"/>
                </a:cxn>
                <a:cxn ang="0">
                  <a:pos x="0" y="19"/>
                </a:cxn>
                <a:cxn ang="0">
                  <a:pos x="0" y="17"/>
                </a:cxn>
                <a:cxn ang="0">
                  <a:pos x="2" y="14"/>
                </a:cxn>
                <a:cxn ang="0">
                  <a:pos x="2" y="12"/>
                </a:cxn>
                <a:cxn ang="0">
                  <a:pos x="5" y="10"/>
                </a:cxn>
                <a:cxn ang="0">
                  <a:pos x="7" y="7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12" y="0"/>
                </a:cxn>
                <a:cxn ang="0">
                  <a:pos x="12" y="5"/>
                </a:cxn>
                <a:cxn ang="0">
                  <a:pos x="12" y="10"/>
                </a:cxn>
                <a:cxn ang="0">
                  <a:pos x="14" y="14"/>
                </a:cxn>
                <a:cxn ang="0">
                  <a:pos x="14" y="19"/>
                </a:cxn>
                <a:cxn ang="0">
                  <a:pos x="14" y="22"/>
                </a:cxn>
                <a:cxn ang="0">
                  <a:pos x="14" y="26"/>
                </a:cxn>
                <a:cxn ang="0">
                  <a:pos x="14" y="31"/>
                </a:cxn>
                <a:cxn ang="0">
                  <a:pos x="12" y="36"/>
                </a:cxn>
                <a:cxn ang="0">
                  <a:pos x="12" y="36"/>
                </a:cxn>
                <a:cxn ang="0">
                  <a:pos x="12" y="36"/>
                </a:cxn>
              </a:cxnLst>
              <a:rect l="0" t="0" r="r" b="b"/>
              <a:pathLst>
                <a:path w="14" h="36">
                  <a:moveTo>
                    <a:pt x="12" y="36"/>
                  </a:moveTo>
                  <a:lnTo>
                    <a:pt x="9" y="33"/>
                  </a:lnTo>
                  <a:lnTo>
                    <a:pt x="7" y="33"/>
                  </a:lnTo>
                  <a:lnTo>
                    <a:pt x="5" y="31"/>
                  </a:lnTo>
                  <a:lnTo>
                    <a:pt x="5" y="29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5" y="10"/>
                  </a:lnTo>
                  <a:lnTo>
                    <a:pt x="7" y="7"/>
                  </a:lnTo>
                  <a:lnTo>
                    <a:pt x="9" y="5"/>
                  </a:lnTo>
                  <a:lnTo>
                    <a:pt x="9" y="3"/>
                  </a:lnTo>
                  <a:lnTo>
                    <a:pt x="12" y="0"/>
                  </a:lnTo>
                  <a:lnTo>
                    <a:pt x="12" y="5"/>
                  </a:lnTo>
                  <a:lnTo>
                    <a:pt x="12" y="10"/>
                  </a:lnTo>
                  <a:lnTo>
                    <a:pt x="14" y="14"/>
                  </a:lnTo>
                  <a:lnTo>
                    <a:pt x="14" y="19"/>
                  </a:lnTo>
                  <a:lnTo>
                    <a:pt x="14" y="22"/>
                  </a:lnTo>
                  <a:lnTo>
                    <a:pt x="14" y="26"/>
                  </a:lnTo>
                  <a:lnTo>
                    <a:pt x="14" y="31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6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308" name="Freeform 204"/>
            <p:cNvSpPr>
              <a:spLocks/>
            </p:cNvSpPr>
            <p:nvPr/>
          </p:nvSpPr>
          <p:spPr bwMode="auto">
            <a:xfrm>
              <a:off x="3068" y="2368"/>
              <a:ext cx="31" cy="23"/>
            </a:xfrm>
            <a:custGeom>
              <a:avLst/>
              <a:gdLst/>
              <a:ahLst/>
              <a:cxnLst>
                <a:cxn ang="0">
                  <a:pos x="10" y="23"/>
                </a:cxn>
                <a:cxn ang="0">
                  <a:pos x="10" y="23"/>
                </a:cxn>
                <a:cxn ang="0">
                  <a:pos x="7" y="23"/>
                </a:cxn>
                <a:cxn ang="0">
                  <a:pos x="7" y="23"/>
                </a:cxn>
                <a:cxn ang="0">
                  <a:pos x="5" y="23"/>
                </a:cxn>
                <a:cxn ang="0">
                  <a:pos x="5" y="21"/>
                </a:cxn>
                <a:cxn ang="0">
                  <a:pos x="3" y="21"/>
                </a:cxn>
                <a:cxn ang="0">
                  <a:pos x="3" y="21"/>
                </a:cxn>
                <a:cxn ang="0">
                  <a:pos x="0" y="21"/>
                </a:cxn>
                <a:cxn ang="0">
                  <a:pos x="7" y="2"/>
                </a:cxn>
                <a:cxn ang="0">
                  <a:pos x="31" y="2"/>
                </a:cxn>
                <a:cxn ang="0">
                  <a:pos x="31" y="0"/>
                </a:cxn>
                <a:cxn ang="0">
                  <a:pos x="28" y="4"/>
                </a:cxn>
                <a:cxn ang="0">
                  <a:pos x="28" y="9"/>
                </a:cxn>
                <a:cxn ang="0">
                  <a:pos x="26" y="11"/>
                </a:cxn>
                <a:cxn ang="0">
                  <a:pos x="24" y="14"/>
                </a:cxn>
                <a:cxn ang="0">
                  <a:pos x="21" y="16"/>
                </a:cxn>
                <a:cxn ang="0">
                  <a:pos x="17" y="19"/>
                </a:cxn>
                <a:cxn ang="0">
                  <a:pos x="14" y="21"/>
                </a:cxn>
                <a:cxn ang="0">
                  <a:pos x="10" y="23"/>
                </a:cxn>
              </a:cxnLst>
              <a:rect l="0" t="0" r="r" b="b"/>
              <a:pathLst>
                <a:path w="31" h="23">
                  <a:moveTo>
                    <a:pt x="10" y="23"/>
                  </a:moveTo>
                  <a:lnTo>
                    <a:pt x="10" y="23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5" y="23"/>
                  </a:lnTo>
                  <a:lnTo>
                    <a:pt x="5" y="21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0" y="21"/>
                  </a:lnTo>
                  <a:lnTo>
                    <a:pt x="7" y="2"/>
                  </a:lnTo>
                  <a:lnTo>
                    <a:pt x="31" y="2"/>
                  </a:lnTo>
                  <a:lnTo>
                    <a:pt x="31" y="0"/>
                  </a:lnTo>
                  <a:lnTo>
                    <a:pt x="28" y="4"/>
                  </a:lnTo>
                  <a:lnTo>
                    <a:pt x="28" y="9"/>
                  </a:lnTo>
                  <a:lnTo>
                    <a:pt x="26" y="11"/>
                  </a:lnTo>
                  <a:lnTo>
                    <a:pt x="24" y="14"/>
                  </a:lnTo>
                  <a:lnTo>
                    <a:pt x="21" y="16"/>
                  </a:lnTo>
                  <a:lnTo>
                    <a:pt x="17" y="19"/>
                  </a:lnTo>
                  <a:lnTo>
                    <a:pt x="14" y="21"/>
                  </a:lnTo>
                  <a:lnTo>
                    <a:pt x="10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309" name="Freeform 205"/>
            <p:cNvSpPr>
              <a:spLocks/>
            </p:cNvSpPr>
            <p:nvPr/>
          </p:nvSpPr>
          <p:spPr bwMode="auto">
            <a:xfrm>
              <a:off x="3453" y="2368"/>
              <a:ext cx="91" cy="133"/>
            </a:xfrm>
            <a:custGeom>
              <a:avLst/>
              <a:gdLst/>
              <a:ahLst/>
              <a:cxnLst>
                <a:cxn ang="0">
                  <a:pos x="21" y="7"/>
                </a:cxn>
                <a:cxn ang="0">
                  <a:pos x="23" y="9"/>
                </a:cxn>
                <a:cxn ang="0">
                  <a:pos x="25" y="9"/>
                </a:cxn>
                <a:cxn ang="0">
                  <a:pos x="25" y="7"/>
                </a:cxn>
                <a:cxn ang="0">
                  <a:pos x="28" y="11"/>
                </a:cxn>
                <a:cxn ang="0">
                  <a:pos x="32" y="19"/>
                </a:cxn>
                <a:cxn ang="0">
                  <a:pos x="37" y="11"/>
                </a:cxn>
                <a:cxn ang="0">
                  <a:pos x="39" y="2"/>
                </a:cxn>
                <a:cxn ang="0">
                  <a:pos x="53" y="16"/>
                </a:cxn>
                <a:cxn ang="0">
                  <a:pos x="67" y="40"/>
                </a:cxn>
                <a:cxn ang="0">
                  <a:pos x="72" y="54"/>
                </a:cxn>
                <a:cxn ang="0">
                  <a:pos x="63" y="56"/>
                </a:cxn>
                <a:cxn ang="0">
                  <a:pos x="49" y="56"/>
                </a:cxn>
                <a:cxn ang="0">
                  <a:pos x="56" y="63"/>
                </a:cxn>
                <a:cxn ang="0">
                  <a:pos x="63" y="68"/>
                </a:cxn>
                <a:cxn ang="0">
                  <a:pos x="63" y="79"/>
                </a:cxn>
                <a:cxn ang="0">
                  <a:pos x="58" y="91"/>
                </a:cxn>
                <a:cxn ang="0">
                  <a:pos x="56" y="91"/>
                </a:cxn>
                <a:cxn ang="0">
                  <a:pos x="53" y="94"/>
                </a:cxn>
                <a:cxn ang="0">
                  <a:pos x="56" y="96"/>
                </a:cxn>
                <a:cxn ang="0">
                  <a:pos x="58" y="98"/>
                </a:cxn>
                <a:cxn ang="0">
                  <a:pos x="65" y="94"/>
                </a:cxn>
                <a:cxn ang="0">
                  <a:pos x="70" y="82"/>
                </a:cxn>
                <a:cxn ang="0">
                  <a:pos x="77" y="84"/>
                </a:cxn>
                <a:cxn ang="0">
                  <a:pos x="86" y="89"/>
                </a:cxn>
                <a:cxn ang="0">
                  <a:pos x="91" y="101"/>
                </a:cxn>
                <a:cxn ang="0">
                  <a:pos x="89" y="117"/>
                </a:cxn>
                <a:cxn ang="0">
                  <a:pos x="82" y="124"/>
                </a:cxn>
                <a:cxn ang="0">
                  <a:pos x="70" y="131"/>
                </a:cxn>
                <a:cxn ang="0">
                  <a:pos x="60" y="124"/>
                </a:cxn>
                <a:cxn ang="0">
                  <a:pos x="56" y="108"/>
                </a:cxn>
                <a:cxn ang="0">
                  <a:pos x="56" y="103"/>
                </a:cxn>
                <a:cxn ang="0">
                  <a:pos x="53" y="101"/>
                </a:cxn>
                <a:cxn ang="0">
                  <a:pos x="44" y="86"/>
                </a:cxn>
                <a:cxn ang="0">
                  <a:pos x="30" y="61"/>
                </a:cxn>
                <a:cxn ang="0">
                  <a:pos x="37" y="44"/>
                </a:cxn>
                <a:cxn ang="0">
                  <a:pos x="37" y="37"/>
                </a:cxn>
                <a:cxn ang="0">
                  <a:pos x="37" y="33"/>
                </a:cxn>
                <a:cxn ang="0">
                  <a:pos x="39" y="33"/>
                </a:cxn>
                <a:cxn ang="0">
                  <a:pos x="39" y="30"/>
                </a:cxn>
                <a:cxn ang="0">
                  <a:pos x="37" y="26"/>
                </a:cxn>
                <a:cxn ang="0">
                  <a:pos x="35" y="26"/>
                </a:cxn>
                <a:cxn ang="0">
                  <a:pos x="30" y="28"/>
                </a:cxn>
                <a:cxn ang="0">
                  <a:pos x="32" y="30"/>
                </a:cxn>
                <a:cxn ang="0">
                  <a:pos x="30" y="35"/>
                </a:cxn>
                <a:cxn ang="0">
                  <a:pos x="21" y="44"/>
                </a:cxn>
                <a:cxn ang="0">
                  <a:pos x="7" y="23"/>
                </a:cxn>
                <a:cxn ang="0">
                  <a:pos x="2" y="4"/>
                </a:cxn>
                <a:cxn ang="0">
                  <a:pos x="7" y="0"/>
                </a:cxn>
                <a:cxn ang="0">
                  <a:pos x="14" y="2"/>
                </a:cxn>
                <a:cxn ang="0">
                  <a:pos x="18" y="4"/>
                </a:cxn>
              </a:cxnLst>
              <a:rect l="0" t="0" r="r" b="b"/>
              <a:pathLst>
                <a:path w="91" h="133">
                  <a:moveTo>
                    <a:pt x="21" y="4"/>
                  </a:moveTo>
                  <a:lnTo>
                    <a:pt x="21" y="4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3" y="9"/>
                  </a:lnTo>
                  <a:lnTo>
                    <a:pt x="23" y="9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8" y="9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30" y="14"/>
                  </a:lnTo>
                  <a:lnTo>
                    <a:pt x="30" y="16"/>
                  </a:lnTo>
                  <a:lnTo>
                    <a:pt x="32" y="16"/>
                  </a:lnTo>
                  <a:lnTo>
                    <a:pt x="32" y="19"/>
                  </a:lnTo>
                  <a:lnTo>
                    <a:pt x="35" y="19"/>
                  </a:lnTo>
                  <a:lnTo>
                    <a:pt x="37" y="16"/>
                  </a:lnTo>
                  <a:lnTo>
                    <a:pt x="37" y="14"/>
                  </a:lnTo>
                  <a:lnTo>
                    <a:pt x="37" y="11"/>
                  </a:lnTo>
                  <a:lnTo>
                    <a:pt x="35" y="9"/>
                  </a:lnTo>
                  <a:lnTo>
                    <a:pt x="37" y="7"/>
                  </a:lnTo>
                  <a:lnTo>
                    <a:pt x="37" y="4"/>
                  </a:lnTo>
                  <a:lnTo>
                    <a:pt x="39" y="2"/>
                  </a:lnTo>
                  <a:lnTo>
                    <a:pt x="42" y="2"/>
                  </a:lnTo>
                  <a:lnTo>
                    <a:pt x="46" y="4"/>
                  </a:lnTo>
                  <a:lnTo>
                    <a:pt x="51" y="9"/>
                  </a:lnTo>
                  <a:lnTo>
                    <a:pt x="53" y="16"/>
                  </a:lnTo>
                  <a:lnTo>
                    <a:pt x="58" y="23"/>
                  </a:lnTo>
                  <a:lnTo>
                    <a:pt x="60" y="28"/>
                  </a:lnTo>
                  <a:lnTo>
                    <a:pt x="65" y="35"/>
                  </a:lnTo>
                  <a:lnTo>
                    <a:pt x="67" y="40"/>
                  </a:lnTo>
                  <a:lnTo>
                    <a:pt x="72" y="47"/>
                  </a:lnTo>
                  <a:lnTo>
                    <a:pt x="77" y="51"/>
                  </a:lnTo>
                  <a:lnTo>
                    <a:pt x="75" y="54"/>
                  </a:lnTo>
                  <a:lnTo>
                    <a:pt x="72" y="54"/>
                  </a:lnTo>
                  <a:lnTo>
                    <a:pt x="70" y="56"/>
                  </a:lnTo>
                  <a:lnTo>
                    <a:pt x="67" y="56"/>
                  </a:lnTo>
                  <a:lnTo>
                    <a:pt x="65" y="56"/>
                  </a:lnTo>
                  <a:lnTo>
                    <a:pt x="63" y="56"/>
                  </a:lnTo>
                  <a:lnTo>
                    <a:pt x="60" y="54"/>
                  </a:lnTo>
                  <a:lnTo>
                    <a:pt x="58" y="51"/>
                  </a:lnTo>
                  <a:lnTo>
                    <a:pt x="46" y="56"/>
                  </a:lnTo>
                  <a:lnTo>
                    <a:pt x="49" y="56"/>
                  </a:lnTo>
                  <a:lnTo>
                    <a:pt x="51" y="58"/>
                  </a:lnTo>
                  <a:lnTo>
                    <a:pt x="53" y="61"/>
                  </a:lnTo>
                  <a:lnTo>
                    <a:pt x="56" y="61"/>
                  </a:lnTo>
                  <a:lnTo>
                    <a:pt x="56" y="63"/>
                  </a:lnTo>
                  <a:lnTo>
                    <a:pt x="58" y="63"/>
                  </a:lnTo>
                  <a:lnTo>
                    <a:pt x="60" y="65"/>
                  </a:lnTo>
                  <a:lnTo>
                    <a:pt x="60" y="65"/>
                  </a:lnTo>
                  <a:lnTo>
                    <a:pt x="63" y="68"/>
                  </a:lnTo>
                  <a:lnTo>
                    <a:pt x="63" y="70"/>
                  </a:lnTo>
                  <a:lnTo>
                    <a:pt x="63" y="75"/>
                  </a:lnTo>
                  <a:lnTo>
                    <a:pt x="63" y="77"/>
                  </a:lnTo>
                  <a:lnTo>
                    <a:pt x="63" y="79"/>
                  </a:lnTo>
                  <a:lnTo>
                    <a:pt x="60" y="82"/>
                  </a:lnTo>
                  <a:lnTo>
                    <a:pt x="58" y="86"/>
                  </a:lnTo>
                  <a:lnTo>
                    <a:pt x="58" y="86"/>
                  </a:lnTo>
                  <a:lnTo>
                    <a:pt x="58" y="91"/>
                  </a:lnTo>
                  <a:lnTo>
                    <a:pt x="58" y="91"/>
                  </a:lnTo>
                  <a:lnTo>
                    <a:pt x="56" y="91"/>
                  </a:lnTo>
                  <a:lnTo>
                    <a:pt x="56" y="91"/>
                  </a:lnTo>
                  <a:lnTo>
                    <a:pt x="56" y="91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3" y="94"/>
                  </a:lnTo>
                  <a:lnTo>
                    <a:pt x="56" y="94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6" y="98"/>
                  </a:lnTo>
                  <a:lnTo>
                    <a:pt x="56" y="98"/>
                  </a:lnTo>
                  <a:lnTo>
                    <a:pt x="56" y="98"/>
                  </a:lnTo>
                  <a:lnTo>
                    <a:pt x="58" y="98"/>
                  </a:lnTo>
                  <a:lnTo>
                    <a:pt x="60" y="98"/>
                  </a:lnTo>
                  <a:lnTo>
                    <a:pt x="63" y="98"/>
                  </a:lnTo>
                  <a:lnTo>
                    <a:pt x="63" y="96"/>
                  </a:lnTo>
                  <a:lnTo>
                    <a:pt x="65" y="94"/>
                  </a:lnTo>
                  <a:lnTo>
                    <a:pt x="65" y="89"/>
                  </a:lnTo>
                  <a:lnTo>
                    <a:pt x="67" y="86"/>
                  </a:lnTo>
                  <a:lnTo>
                    <a:pt x="67" y="84"/>
                  </a:lnTo>
                  <a:lnTo>
                    <a:pt x="70" y="82"/>
                  </a:lnTo>
                  <a:lnTo>
                    <a:pt x="75" y="77"/>
                  </a:lnTo>
                  <a:lnTo>
                    <a:pt x="75" y="82"/>
                  </a:lnTo>
                  <a:lnTo>
                    <a:pt x="75" y="84"/>
                  </a:lnTo>
                  <a:lnTo>
                    <a:pt x="77" y="84"/>
                  </a:lnTo>
                  <a:lnTo>
                    <a:pt x="79" y="86"/>
                  </a:lnTo>
                  <a:lnTo>
                    <a:pt x="82" y="86"/>
                  </a:lnTo>
                  <a:lnTo>
                    <a:pt x="84" y="86"/>
                  </a:lnTo>
                  <a:lnTo>
                    <a:pt x="86" y="89"/>
                  </a:lnTo>
                  <a:lnTo>
                    <a:pt x="89" y="91"/>
                  </a:lnTo>
                  <a:lnTo>
                    <a:pt x="91" y="94"/>
                  </a:lnTo>
                  <a:lnTo>
                    <a:pt x="91" y="98"/>
                  </a:lnTo>
                  <a:lnTo>
                    <a:pt x="91" y="101"/>
                  </a:lnTo>
                  <a:lnTo>
                    <a:pt x="91" y="105"/>
                  </a:lnTo>
                  <a:lnTo>
                    <a:pt x="91" y="110"/>
                  </a:lnTo>
                  <a:lnTo>
                    <a:pt x="89" y="112"/>
                  </a:lnTo>
                  <a:lnTo>
                    <a:pt x="89" y="117"/>
                  </a:lnTo>
                  <a:lnTo>
                    <a:pt x="89" y="119"/>
                  </a:lnTo>
                  <a:lnTo>
                    <a:pt x="86" y="122"/>
                  </a:lnTo>
                  <a:lnTo>
                    <a:pt x="84" y="124"/>
                  </a:lnTo>
                  <a:lnTo>
                    <a:pt x="82" y="124"/>
                  </a:lnTo>
                  <a:lnTo>
                    <a:pt x="77" y="126"/>
                  </a:lnTo>
                  <a:lnTo>
                    <a:pt x="75" y="126"/>
                  </a:lnTo>
                  <a:lnTo>
                    <a:pt x="72" y="129"/>
                  </a:lnTo>
                  <a:lnTo>
                    <a:pt x="70" y="131"/>
                  </a:lnTo>
                  <a:lnTo>
                    <a:pt x="67" y="133"/>
                  </a:lnTo>
                  <a:lnTo>
                    <a:pt x="65" y="129"/>
                  </a:lnTo>
                  <a:lnTo>
                    <a:pt x="63" y="126"/>
                  </a:lnTo>
                  <a:lnTo>
                    <a:pt x="60" y="124"/>
                  </a:lnTo>
                  <a:lnTo>
                    <a:pt x="58" y="119"/>
                  </a:lnTo>
                  <a:lnTo>
                    <a:pt x="58" y="117"/>
                  </a:lnTo>
                  <a:lnTo>
                    <a:pt x="56" y="112"/>
                  </a:lnTo>
                  <a:lnTo>
                    <a:pt x="56" y="108"/>
                  </a:lnTo>
                  <a:lnTo>
                    <a:pt x="58" y="103"/>
                  </a:lnTo>
                  <a:lnTo>
                    <a:pt x="56" y="103"/>
                  </a:lnTo>
                  <a:lnTo>
                    <a:pt x="56" y="103"/>
                  </a:lnTo>
                  <a:lnTo>
                    <a:pt x="56" y="103"/>
                  </a:lnTo>
                  <a:lnTo>
                    <a:pt x="56" y="101"/>
                  </a:lnTo>
                  <a:lnTo>
                    <a:pt x="53" y="101"/>
                  </a:lnTo>
                  <a:lnTo>
                    <a:pt x="53" y="101"/>
                  </a:lnTo>
                  <a:lnTo>
                    <a:pt x="53" y="10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49" y="94"/>
                  </a:lnTo>
                  <a:lnTo>
                    <a:pt x="44" y="86"/>
                  </a:lnTo>
                  <a:lnTo>
                    <a:pt x="39" y="79"/>
                  </a:lnTo>
                  <a:lnTo>
                    <a:pt x="35" y="72"/>
                  </a:lnTo>
                  <a:lnTo>
                    <a:pt x="30" y="65"/>
                  </a:lnTo>
                  <a:lnTo>
                    <a:pt x="30" y="61"/>
                  </a:lnTo>
                  <a:lnTo>
                    <a:pt x="32" y="54"/>
                  </a:lnTo>
                  <a:lnTo>
                    <a:pt x="39" y="47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7" y="42"/>
                  </a:lnTo>
                  <a:lnTo>
                    <a:pt x="37" y="40"/>
                  </a:lnTo>
                  <a:lnTo>
                    <a:pt x="37" y="40"/>
                  </a:lnTo>
                  <a:lnTo>
                    <a:pt x="37" y="37"/>
                  </a:lnTo>
                  <a:lnTo>
                    <a:pt x="37" y="35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39" y="33"/>
                  </a:lnTo>
                  <a:lnTo>
                    <a:pt x="39" y="30"/>
                  </a:lnTo>
                  <a:lnTo>
                    <a:pt x="39" y="30"/>
                  </a:lnTo>
                  <a:lnTo>
                    <a:pt x="39" y="30"/>
                  </a:lnTo>
                  <a:lnTo>
                    <a:pt x="39" y="30"/>
                  </a:lnTo>
                  <a:lnTo>
                    <a:pt x="39" y="28"/>
                  </a:lnTo>
                  <a:lnTo>
                    <a:pt x="37" y="28"/>
                  </a:lnTo>
                  <a:lnTo>
                    <a:pt x="37" y="28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35" y="26"/>
                  </a:lnTo>
                  <a:lnTo>
                    <a:pt x="35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32" y="33"/>
                  </a:lnTo>
                  <a:lnTo>
                    <a:pt x="30" y="33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28" y="37"/>
                  </a:lnTo>
                  <a:lnTo>
                    <a:pt x="28" y="37"/>
                  </a:lnTo>
                  <a:lnTo>
                    <a:pt x="23" y="49"/>
                  </a:lnTo>
                  <a:lnTo>
                    <a:pt x="21" y="44"/>
                  </a:lnTo>
                  <a:lnTo>
                    <a:pt x="16" y="40"/>
                  </a:lnTo>
                  <a:lnTo>
                    <a:pt x="14" y="33"/>
                  </a:lnTo>
                  <a:lnTo>
                    <a:pt x="11" y="28"/>
                  </a:lnTo>
                  <a:lnTo>
                    <a:pt x="7" y="23"/>
                  </a:lnTo>
                  <a:lnTo>
                    <a:pt x="4" y="16"/>
                  </a:lnTo>
                  <a:lnTo>
                    <a:pt x="2" y="9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rgbClr val="CA533A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63310" name="Group 206"/>
          <p:cNvGrpSpPr>
            <a:grpSpLocks/>
          </p:cNvGrpSpPr>
          <p:nvPr/>
        </p:nvGrpSpPr>
        <p:grpSpPr bwMode="auto">
          <a:xfrm>
            <a:off x="3473450" y="3611563"/>
            <a:ext cx="1939925" cy="1498600"/>
            <a:chOff x="2370" y="2368"/>
            <a:chExt cx="1324" cy="944"/>
          </a:xfrm>
        </p:grpSpPr>
        <p:sp>
          <p:nvSpPr>
            <p:cNvPr id="2863311" name="Freeform 207"/>
            <p:cNvSpPr>
              <a:spLocks/>
            </p:cNvSpPr>
            <p:nvPr/>
          </p:nvSpPr>
          <p:spPr bwMode="auto">
            <a:xfrm>
              <a:off x="3453" y="2368"/>
              <a:ext cx="91" cy="133"/>
            </a:xfrm>
            <a:custGeom>
              <a:avLst/>
              <a:gdLst/>
              <a:ahLst/>
              <a:cxnLst>
                <a:cxn ang="0">
                  <a:pos x="21" y="7"/>
                </a:cxn>
                <a:cxn ang="0">
                  <a:pos x="23" y="9"/>
                </a:cxn>
                <a:cxn ang="0">
                  <a:pos x="25" y="9"/>
                </a:cxn>
                <a:cxn ang="0">
                  <a:pos x="25" y="7"/>
                </a:cxn>
                <a:cxn ang="0">
                  <a:pos x="28" y="11"/>
                </a:cxn>
                <a:cxn ang="0">
                  <a:pos x="32" y="19"/>
                </a:cxn>
                <a:cxn ang="0">
                  <a:pos x="37" y="11"/>
                </a:cxn>
                <a:cxn ang="0">
                  <a:pos x="39" y="2"/>
                </a:cxn>
                <a:cxn ang="0">
                  <a:pos x="46" y="4"/>
                </a:cxn>
                <a:cxn ang="0">
                  <a:pos x="60" y="28"/>
                </a:cxn>
                <a:cxn ang="0">
                  <a:pos x="77" y="51"/>
                </a:cxn>
                <a:cxn ang="0">
                  <a:pos x="67" y="56"/>
                </a:cxn>
                <a:cxn ang="0">
                  <a:pos x="58" y="51"/>
                </a:cxn>
                <a:cxn ang="0">
                  <a:pos x="49" y="56"/>
                </a:cxn>
                <a:cxn ang="0">
                  <a:pos x="56" y="63"/>
                </a:cxn>
                <a:cxn ang="0">
                  <a:pos x="63" y="68"/>
                </a:cxn>
                <a:cxn ang="0">
                  <a:pos x="63" y="79"/>
                </a:cxn>
                <a:cxn ang="0">
                  <a:pos x="58" y="86"/>
                </a:cxn>
                <a:cxn ang="0">
                  <a:pos x="56" y="91"/>
                </a:cxn>
                <a:cxn ang="0">
                  <a:pos x="56" y="94"/>
                </a:cxn>
                <a:cxn ang="0">
                  <a:pos x="56" y="96"/>
                </a:cxn>
                <a:cxn ang="0">
                  <a:pos x="56" y="98"/>
                </a:cxn>
                <a:cxn ang="0">
                  <a:pos x="63" y="98"/>
                </a:cxn>
                <a:cxn ang="0">
                  <a:pos x="67" y="86"/>
                </a:cxn>
                <a:cxn ang="0">
                  <a:pos x="75" y="77"/>
                </a:cxn>
                <a:cxn ang="0">
                  <a:pos x="77" y="84"/>
                </a:cxn>
                <a:cxn ang="0">
                  <a:pos x="86" y="89"/>
                </a:cxn>
                <a:cxn ang="0">
                  <a:pos x="91" y="101"/>
                </a:cxn>
                <a:cxn ang="0">
                  <a:pos x="89" y="117"/>
                </a:cxn>
                <a:cxn ang="0">
                  <a:pos x="82" y="124"/>
                </a:cxn>
                <a:cxn ang="0">
                  <a:pos x="70" y="131"/>
                </a:cxn>
                <a:cxn ang="0">
                  <a:pos x="60" y="124"/>
                </a:cxn>
                <a:cxn ang="0">
                  <a:pos x="56" y="108"/>
                </a:cxn>
                <a:cxn ang="0">
                  <a:pos x="56" y="103"/>
                </a:cxn>
                <a:cxn ang="0">
                  <a:pos x="53" y="101"/>
                </a:cxn>
                <a:cxn ang="0">
                  <a:pos x="51" y="101"/>
                </a:cxn>
                <a:cxn ang="0">
                  <a:pos x="35" y="72"/>
                </a:cxn>
                <a:cxn ang="0">
                  <a:pos x="39" y="47"/>
                </a:cxn>
                <a:cxn ang="0">
                  <a:pos x="37" y="40"/>
                </a:cxn>
                <a:cxn ang="0">
                  <a:pos x="37" y="33"/>
                </a:cxn>
                <a:cxn ang="0">
                  <a:pos x="37" y="33"/>
                </a:cxn>
                <a:cxn ang="0">
                  <a:pos x="39" y="30"/>
                </a:cxn>
                <a:cxn ang="0">
                  <a:pos x="37" y="28"/>
                </a:cxn>
                <a:cxn ang="0">
                  <a:pos x="37" y="26"/>
                </a:cxn>
                <a:cxn ang="0">
                  <a:pos x="32" y="26"/>
                </a:cxn>
                <a:cxn ang="0">
                  <a:pos x="30" y="28"/>
                </a:cxn>
                <a:cxn ang="0">
                  <a:pos x="30" y="33"/>
                </a:cxn>
                <a:cxn ang="0">
                  <a:pos x="28" y="37"/>
                </a:cxn>
                <a:cxn ang="0">
                  <a:pos x="21" y="44"/>
                </a:cxn>
                <a:cxn ang="0">
                  <a:pos x="7" y="23"/>
                </a:cxn>
                <a:cxn ang="0">
                  <a:pos x="2" y="4"/>
                </a:cxn>
                <a:cxn ang="0">
                  <a:pos x="7" y="0"/>
                </a:cxn>
                <a:cxn ang="0">
                  <a:pos x="14" y="2"/>
                </a:cxn>
                <a:cxn ang="0">
                  <a:pos x="18" y="4"/>
                </a:cxn>
                <a:cxn ang="0">
                  <a:pos x="21" y="4"/>
                </a:cxn>
              </a:cxnLst>
              <a:rect l="0" t="0" r="r" b="b"/>
              <a:pathLst>
                <a:path w="91" h="133">
                  <a:moveTo>
                    <a:pt x="21" y="4"/>
                  </a:moveTo>
                  <a:lnTo>
                    <a:pt x="21" y="4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3" y="9"/>
                  </a:lnTo>
                  <a:lnTo>
                    <a:pt x="23" y="9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8" y="9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30" y="14"/>
                  </a:lnTo>
                  <a:lnTo>
                    <a:pt x="30" y="16"/>
                  </a:lnTo>
                  <a:lnTo>
                    <a:pt x="32" y="16"/>
                  </a:lnTo>
                  <a:lnTo>
                    <a:pt x="32" y="19"/>
                  </a:lnTo>
                  <a:lnTo>
                    <a:pt x="35" y="19"/>
                  </a:lnTo>
                  <a:lnTo>
                    <a:pt x="37" y="16"/>
                  </a:lnTo>
                  <a:lnTo>
                    <a:pt x="37" y="14"/>
                  </a:lnTo>
                  <a:lnTo>
                    <a:pt x="37" y="11"/>
                  </a:lnTo>
                  <a:lnTo>
                    <a:pt x="35" y="9"/>
                  </a:lnTo>
                  <a:lnTo>
                    <a:pt x="37" y="7"/>
                  </a:lnTo>
                  <a:lnTo>
                    <a:pt x="37" y="4"/>
                  </a:lnTo>
                  <a:lnTo>
                    <a:pt x="39" y="2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51" y="9"/>
                  </a:lnTo>
                  <a:lnTo>
                    <a:pt x="53" y="16"/>
                  </a:lnTo>
                  <a:lnTo>
                    <a:pt x="58" y="23"/>
                  </a:lnTo>
                  <a:lnTo>
                    <a:pt x="60" y="28"/>
                  </a:lnTo>
                  <a:lnTo>
                    <a:pt x="65" y="35"/>
                  </a:lnTo>
                  <a:lnTo>
                    <a:pt x="67" y="40"/>
                  </a:lnTo>
                  <a:lnTo>
                    <a:pt x="72" y="47"/>
                  </a:lnTo>
                  <a:lnTo>
                    <a:pt x="77" y="51"/>
                  </a:lnTo>
                  <a:lnTo>
                    <a:pt x="75" y="54"/>
                  </a:lnTo>
                  <a:lnTo>
                    <a:pt x="72" y="54"/>
                  </a:lnTo>
                  <a:lnTo>
                    <a:pt x="70" y="56"/>
                  </a:lnTo>
                  <a:lnTo>
                    <a:pt x="67" y="56"/>
                  </a:lnTo>
                  <a:lnTo>
                    <a:pt x="65" y="56"/>
                  </a:lnTo>
                  <a:lnTo>
                    <a:pt x="63" y="56"/>
                  </a:lnTo>
                  <a:lnTo>
                    <a:pt x="60" y="54"/>
                  </a:lnTo>
                  <a:lnTo>
                    <a:pt x="58" y="51"/>
                  </a:lnTo>
                  <a:lnTo>
                    <a:pt x="58" y="51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49" y="56"/>
                  </a:lnTo>
                  <a:lnTo>
                    <a:pt x="51" y="58"/>
                  </a:lnTo>
                  <a:lnTo>
                    <a:pt x="53" y="61"/>
                  </a:lnTo>
                  <a:lnTo>
                    <a:pt x="56" y="61"/>
                  </a:lnTo>
                  <a:lnTo>
                    <a:pt x="56" y="63"/>
                  </a:lnTo>
                  <a:lnTo>
                    <a:pt x="58" y="63"/>
                  </a:lnTo>
                  <a:lnTo>
                    <a:pt x="60" y="65"/>
                  </a:lnTo>
                  <a:lnTo>
                    <a:pt x="60" y="65"/>
                  </a:lnTo>
                  <a:lnTo>
                    <a:pt x="63" y="68"/>
                  </a:lnTo>
                  <a:lnTo>
                    <a:pt x="63" y="70"/>
                  </a:lnTo>
                  <a:lnTo>
                    <a:pt x="63" y="75"/>
                  </a:lnTo>
                  <a:lnTo>
                    <a:pt x="63" y="77"/>
                  </a:lnTo>
                  <a:lnTo>
                    <a:pt x="63" y="79"/>
                  </a:lnTo>
                  <a:lnTo>
                    <a:pt x="60" y="82"/>
                  </a:lnTo>
                  <a:lnTo>
                    <a:pt x="58" y="86"/>
                  </a:lnTo>
                  <a:lnTo>
                    <a:pt x="58" y="86"/>
                  </a:lnTo>
                  <a:lnTo>
                    <a:pt x="58" y="86"/>
                  </a:lnTo>
                  <a:lnTo>
                    <a:pt x="58" y="91"/>
                  </a:lnTo>
                  <a:lnTo>
                    <a:pt x="58" y="91"/>
                  </a:lnTo>
                  <a:lnTo>
                    <a:pt x="58" y="91"/>
                  </a:lnTo>
                  <a:lnTo>
                    <a:pt x="56" y="91"/>
                  </a:lnTo>
                  <a:lnTo>
                    <a:pt x="56" y="91"/>
                  </a:lnTo>
                  <a:lnTo>
                    <a:pt x="56" y="91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3" y="94"/>
                  </a:lnTo>
                  <a:lnTo>
                    <a:pt x="56" y="94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6" y="98"/>
                  </a:lnTo>
                  <a:lnTo>
                    <a:pt x="56" y="98"/>
                  </a:lnTo>
                  <a:lnTo>
                    <a:pt x="56" y="98"/>
                  </a:lnTo>
                  <a:lnTo>
                    <a:pt x="58" y="98"/>
                  </a:lnTo>
                  <a:lnTo>
                    <a:pt x="60" y="98"/>
                  </a:lnTo>
                  <a:lnTo>
                    <a:pt x="63" y="98"/>
                  </a:lnTo>
                  <a:lnTo>
                    <a:pt x="63" y="96"/>
                  </a:lnTo>
                  <a:lnTo>
                    <a:pt x="65" y="94"/>
                  </a:lnTo>
                  <a:lnTo>
                    <a:pt x="65" y="89"/>
                  </a:lnTo>
                  <a:lnTo>
                    <a:pt x="67" y="86"/>
                  </a:lnTo>
                  <a:lnTo>
                    <a:pt x="67" y="84"/>
                  </a:lnTo>
                  <a:lnTo>
                    <a:pt x="70" y="82"/>
                  </a:lnTo>
                  <a:lnTo>
                    <a:pt x="70" y="82"/>
                  </a:lnTo>
                  <a:lnTo>
                    <a:pt x="75" y="77"/>
                  </a:lnTo>
                  <a:lnTo>
                    <a:pt x="75" y="77"/>
                  </a:lnTo>
                  <a:lnTo>
                    <a:pt x="75" y="82"/>
                  </a:lnTo>
                  <a:lnTo>
                    <a:pt x="75" y="84"/>
                  </a:lnTo>
                  <a:lnTo>
                    <a:pt x="77" y="84"/>
                  </a:lnTo>
                  <a:lnTo>
                    <a:pt x="79" y="86"/>
                  </a:lnTo>
                  <a:lnTo>
                    <a:pt x="82" y="86"/>
                  </a:lnTo>
                  <a:lnTo>
                    <a:pt x="84" y="86"/>
                  </a:lnTo>
                  <a:lnTo>
                    <a:pt x="86" y="89"/>
                  </a:lnTo>
                  <a:lnTo>
                    <a:pt x="89" y="91"/>
                  </a:lnTo>
                  <a:lnTo>
                    <a:pt x="91" y="94"/>
                  </a:lnTo>
                  <a:lnTo>
                    <a:pt x="91" y="98"/>
                  </a:lnTo>
                  <a:lnTo>
                    <a:pt x="91" y="101"/>
                  </a:lnTo>
                  <a:lnTo>
                    <a:pt x="91" y="105"/>
                  </a:lnTo>
                  <a:lnTo>
                    <a:pt x="91" y="110"/>
                  </a:lnTo>
                  <a:lnTo>
                    <a:pt x="89" y="112"/>
                  </a:lnTo>
                  <a:lnTo>
                    <a:pt x="89" y="117"/>
                  </a:lnTo>
                  <a:lnTo>
                    <a:pt x="89" y="119"/>
                  </a:lnTo>
                  <a:lnTo>
                    <a:pt x="86" y="122"/>
                  </a:lnTo>
                  <a:lnTo>
                    <a:pt x="84" y="124"/>
                  </a:lnTo>
                  <a:lnTo>
                    <a:pt x="82" y="124"/>
                  </a:lnTo>
                  <a:lnTo>
                    <a:pt x="77" y="126"/>
                  </a:lnTo>
                  <a:lnTo>
                    <a:pt x="75" y="126"/>
                  </a:lnTo>
                  <a:lnTo>
                    <a:pt x="72" y="129"/>
                  </a:lnTo>
                  <a:lnTo>
                    <a:pt x="70" y="131"/>
                  </a:lnTo>
                  <a:lnTo>
                    <a:pt x="67" y="133"/>
                  </a:lnTo>
                  <a:lnTo>
                    <a:pt x="65" y="129"/>
                  </a:lnTo>
                  <a:lnTo>
                    <a:pt x="63" y="126"/>
                  </a:lnTo>
                  <a:lnTo>
                    <a:pt x="60" y="124"/>
                  </a:lnTo>
                  <a:lnTo>
                    <a:pt x="58" y="119"/>
                  </a:lnTo>
                  <a:lnTo>
                    <a:pt x="58" y="117"/>
                  </a:lnTo>
                  <a:lnTo>
                    <a:pt x="56" y="112"/>
                  </a:lnTo>
                  <a:lnTo>
                    <a:pt x="56" y="108"/>
                  </a:lnTo>
                  <a:lnTo>
                    <a:pt x="58" y="103"/>
                  </a:lnTo>
                  <a:lnTo>
                    <a:pt x="56" y="103"/>
                  </a:lnTo>
                  <a:lnTo>
                    <a:pt x="56" y="103"/>
                  </a:lnTo>
                  <a:lnTo>
                    <a:pt x="56" y="103"/>
                  </a:lnTo>
                  <a:lnTo>
                    <a:pt x="56" y="101"/>
                  </a:lnTo>
                  <a:lnTo>
                    <a:pt x="53" y="101"/>
                  </a:lnTo>
                  <a:lnTo>
                    <a:pt x="53" y="101"/>
                  </a:lnTo>
                  <a:lnTo>
                    <a:pt x="53" y="10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49" y="94"/>
                  </a:lnTo>
                  <a:lnTo>
                    <a:pt x="44" y="86"/>
                  </a:lnTo>
                  <a:lnTo>
                    <a:pt x="39" y="79"/>
                  </a:lnTo>
                  <a:lnTo>
                    <a:pt x="35" y="72"/>
                  </a:lnTo>
                  <a:lnTo>
                    <a:pt x="30" y="65"/>
                  </a:lnTo>
                  <a:lnTo>
                    <a:pt x="30" y="61"/>
                  </a:lnTo>
                  <a:lnTo>
                    <a:pt x="32" y="54"/>
                  </a:lnTo>
                  <a:lnTo>
                    <a:pt x="39" y="47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7" y="42"/>
                  </a:lnTo>
                  <a:lnTo>
                    <a:pt x="37" y="40"/>
                  </a:lnTo>
                  <a:lnTo>
                    <a:pt x="37" y="40"/>
                  </a:lnTo>
                  <a:lnTo>
                    <a:pt x="37" y="37"/>
                  </a:lnTo>
                  <a:lnTo>
                    <a:pt x="37" y="35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39" y="33"/>
                  </a:lnTo>
                  <a:lnTo>
                    <a:pt x="39" y="30"/>
                  </a:lnTo>
                  <a:lnTo>
                    <a:pt x="39" y="30"/>
                  </a:lnTo>
                  <a:lnTo>
                    <a:pt x="39" y="30"/>
                  </a:lnTo>
                  <a:lnTo>
                    <a:pt x="39" y="30"/>
                  </a:lnTo>
                  <a:lnTo>
                    <a:pt x="39" y="28"/>
                  </a:lnTo>
                  <a:lnTo>
                    <a:pt x="37" y="28"/>
                  </a:lnTo>
                  <a:lnTo>
                    <a:pt x="37" y="28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35" y="26"/>
                  </a:lnTo>
                  <a:lnTo>
                    <a:pt x="35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32" y="33"/>
                  </a:lnTo>
                  <a:lnTo>
                    <a:pt x="30" y="33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28" y="37"/>
                  </a:lnTo>
                  <a:lnTo>
                    <a:pt x="28" y="37"/>
                  </a:lnTo>
                  <a:lnTo>
                    <a:pt x="28" y="37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1" y="44"/>
                  </a:lnTo>
                  <a:lnTo>
                    <a:pt x="16" y="40"/>
                  </a:lnTo>
                  <a:lnTo>
                    <a:pt x="14" y="33"/>
                  </a:lnTo>
                  <a:lnTo>
                    <a:pt x="11" y="28"/>
                  </a:lnTo>
                  <a:lnTo>
                    <a:pt x="7" y="23"/>
                  </a:lnTo>
                  <a:lnTo>
                    <a:pt x="4" y="16"/>
                  </a:lnTo>
                  <a:lnTo>
                    <a:pt x="2" y="9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21" y="4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312" name="Freeform 208"/>
            <p:cNvSpPr>
              <a:spLocks/>
            </p:cNvSpPr>
            <p:nvPr/>
          </p:nvSpPr>
          <p:spPr bwMode="auto">
            <a:xfrm>
              <a:off x="3012" y="2370"/>
              <a:ext cx="37" cy="14"/>
            </a:xfrm>
            <a:custGeom>
              <a:avLst/>
              <a:gdLst/>
              <a:ahLst/>
              <a:cxnLst>
                <a:cxn ang="0">
                  <a:pos x="37" y="12"/>
                </a:cxn>
                <a:cxn ang="0">
                  <a:pos x="33" y="9"/>
                </a:cxn>
                <a:cxn ang="0">
                  <a:pos x="28" y="9"/>
                </a:cxn>
                <a:cxn ang="0">
                  <a:pos x="23" y="12"/>
                </a:cxn>
                <a:cxn ang="0">
                  <a:pos x="19" y="12"/>
                </a:cxn>
                <a:cxn ang="0">
                  <a:pos x="14" y="12"/>
                </a:cxn>
                <a:cxn ang="0">
                  <a:pos x="9" y="14"/>
                </a:cxn>
                <a:cxn ang="0">
                  <a:pos x="5" y="12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2" y="9"/>
                </a:cxn>
                <a:cxn ang="0">
                  <a:pos x="2" y="7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4" y="2"/>
                </a:cxn>
                <a:cxn ang="0">
                  <a:pos x="19" y="5"/>
                </a:cxn>
                <a:cxn ang="0">
                  <a:pos x="23" y="5"/>
                </a:cxn>
                <a:cxn ang="0">
                  <a:pos x="28" y="5"/>
                </a:cxn>
                <a:cxn ang="0">
                  <a:pos x="30" y="7"/>
                </a:cxn>
                <a:cxn ang="0">
                  <a:pos x="35" y="7"/>
                </a:cxn>
                <a:cxn ang="0">
                  <a:pos x="37" y="12"/>
                </a:cxn>
              </a:cxnLst>
              <a:rect l="0" t="0" r="r" b="b"/>
              <a:pathLst>
                <a:path w="37" h="14">
                  <a:moveTo>
                    <a:pt x="37" y="12"/>
                  </a:moveTo>
                  <a:lnTo>
                    <a:pt x="33" y="9"/>
                  </a:lnTo>
                  <a:lnTo>
                    <a:pt x="28" y="9"/>
                  </a:lnTo>
                  <a:lnTo>
                    <a:pt x="23" y="12"/>
                  </a:lnTo>
                  <a:lnTo>
                    <a:pt x="19" y="12"/>
                  </a:lnTo>
                  <a:lnTo>
                    <a:pt x="14" y="12"/>
                  </a:lnTo>
                  <a:lnTo>
                    <a:pt x="9" y="14"/>
                  </a:lnTo>
                  <a:lnTo>
                    <a:pt x="5" y="12"/>
                  </a:lnTo>
                  <a:lnTo>
                    <a:pt x="0" y="12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7"/>
                  </a:lnTo>
                  <a:lnTo>
                    <a:pt x="2" y="5"/>
                  </a:lnTo>
                  <a:lnTo>
                    <a:pt x="2" y="5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9" y="2"/>
                  </a:lnTo>
                  <a:lnTo>
                    <a:pt x="14" y="2"/>
                  </a:lnTo>
                  <a:lnTo>
                    <a:pt x="19" y="5"/>
                  </a:lnTo>
                  <a:lnTo>
                    <a:pt x="23" y="5"/>
                  </a:lnTo>
                  <a:lnTo>
                    <a:pt x="28" y="5"/>
                  </a:lnTo>
                  <a:lnTo>
                    <a:pt x="30" y="7"/>
                  </a:lnTo>
                  <a:lnTo>
                    <a:pt x="35" y="7"/>
                  </a:lnTo>
                  <a:lnTo>
                    <a:pt x="37" y="12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313" name="Freeform 209"/>
            <p:cNvSpPr>
              <a:spLocks/>
            </p:cNvSpPr>
            <p:nvPr/>
          </p:nvSpPr>
          <p:spPr bwMode="auto">
            <a:xfrm>
              <a:off x="3181" y="2370"/>
              <a:ext cx="61" cy="49"/>
            </a:xfrm>
            <a:custGeom>
              <a:avLst/>
              <a:gdLst/>
              <a:ahLst/>
              <a:cxnLst>
                <a:cxn ang="0">
                  <a:pos x="9" y="2"/>
                </a:cxn>
                <a:cxn ang="0">
                  <a:pos x="14" y="7"/>
                </a:cxn>
                <a:cxn ang="0">
                  <a:pos x="18" y="12"/>
                </a:cxn>
                <a:cxn ang="0">
                  <a:pos x="25" y="14"/>
                </a:cxn>
                <a:cxn ang="0">
                  <a:pos x="30" y="14"/>
                </a:cxn>
                <a:cxn ang="0">
                  <a:pos x="35" y="17"/>
                </a:cxn>
                <a:cxn ang="0">
                  <a:pos x="42" y="19"/>
                </a:cxn>
                <a:cxn ang="0">
                  <a:pos x="47" y="24"/>
                </a:cxn>
                <a:cxn ang="0">
                  <a:pos x="51" y="28"/>
                </a:cxn>
                <a:cxn ang="0">
                  <a:pos x="51" y="31"/>
                </a:cxn>
                <a:cxn ang="0">
                  <a:pos x="54" y="35"/>
                </a:cxn>
                <a:cxn ang="0">
                  <a:pos x="56" y="38"/>
                </a:cxn>
                <a:cxn ang="0">
                  <a:pos x="58" y="40"/>
                </a:cxn>
                <a:cxn ang="0">
                  <a:pos x="61" y="42"/>
                </a:cxn>
                <a:cxn ang="0">
                  <a:pos x="61" y="45"/>
                </a:cxn>
                <a:cxn ang="0">
                  <a:pos x="61" y="47"/>
                </a:cxn>
                <a:cxn ang="0">
                  <a:pos x="58" y="49"/>
                </a:cxn>
                <a:cxn ang="0">
                  <a:pos x="56" y="49"/>
                </a:cxn>
                <a:cxn ang="0">
                  <a:pos x="51" y="49"/>
                </a:cxn>
                <a:cxn ang="0">
                  <a:pos x="49" y="47"/>
                </a:cxn>
                <a:cxn ang="0">
                  <a:pos x="47" y="45"/>
                </a:cxn>
                <a:cxn ang="0">
                  <a:pos x="42" y="42"/>
                </a:cxn>
                <a:cxn ang="0">
                  <a:pos x="39" y="40"/>
                </a:cxn>
                <a:cxn ang="0">
                  <a:pos x="37" y="38"/>
                </a:cxn>
                <a:cxn ang="0">
                  <a:pos x="32" y="35"/>
                </a:cxn>
                <a:cxn ang="0">
                  <a:pos x="28" y="33"/>
                </a:cxn>
                <a:cxn ang="0">
                  <a:pos x="23" y="31"/>
                </a:cxn>
                <a:cxn ang="0">
                  <a:pos x="18" y="28"/>
                </a:cxn>
                <a:cxn ang="0">
                  <a:pos x="16" y="26"/>
                </a:cxn>
                <a:cxn ang="0">
                  <a:pos x="11" y="21"/>
                </a:cxn>
                <a:cxn ang="0">
                  <a:pos x="7" y="19"/>
                </a:cxn>
                <a:cxn ang="0">
                  <a:pos x="4" y="14"/>
                </a:cxn>
                <a:cxn ang="0">
                  <a:pos x="0" y="1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5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9" y="2"/>
                </a:cxn>
              </a:cxnLst>
              <a:rect l="0" t="0" r="r" b="b"/>
              <a:pathLst>
                <a:path w="61" h="49">
                  <a:moveTo>
                    <a:pt x="9" y="2"/>
                  </a:moveTo>
                  <a:lnTo>
                    <a:pt x="14" y="7"/>
                  </a:lnTo>
                  <a:lnTo>
                    <a:pt x="18" y="12"/>
                  </a:lnTo>
                  <a:lnTo>
                    <a:pt x="25" y="14"/>
                  </a:lnTo>
                  <a:lnTo>
                    <a:pt x="30" y="14"/>
                  </a:lnTo>
                  <a:lnTo>
                    <a:pt x="35" y="17"/>
                  </a:lnTo>
                  <a:lnTo>
                    <a:pt x="42" y="19"/>
                  </a:lnTo>
                  <a:lnTo>
                    <a:pt x="47" y="24"/>
                  </a:lnTo>
                  <a:lnTo>
                    <a:pt x="51" y="28"/>
                  </a:lnTo>
                  <a:lnTo>
                    <a:pt x="51" y="31"/>
                  </a:lnTo>
                  <a:lnTo>
                    <a:pt x="54" y="35"/>
                  </a:lnTo>
                  <a:lnTo>
                    <a:pt x="56" y="38"/>
                  </a:lnTo>
                  <a:lnTo>
                    <a:pt x="58" y="40"/>
                  </a:lnTo>
                  <a:lnTo>
                    <a:pt x="61" y="42"/>
                  </a:lnTo>
                  <a:lnTo>
                    <a:pt x="61" y="45"/>
                  </a:lnTo>
                  <a:lnTo>
                    <a:pt x="61" y="47"/>
                  </a:lnTo>
                  <a:lnTo>
                    <a:pt x="58" y="49"/>
                  </a:lnTo>
                  <a:lnTo>
                    <a:pt x="56" y="49"/>
                  </a:lnTo>
                  <a:lnTo>
                    <a:pt x="51" y="49"/>
                  </a:lnTo>
                  <a:lnTo>
                    <a:pt x="49" y="47"/>
                  </a:lnTo>
                  <a:lnTo>
                    <a:pt x="47" y="45"/>
                  </a:lnTo>
                  <a:lnTo>
                    <a:pt x="42" y="42"/>
                  </a:lnTo>
                  <a:lnTo>
                    <a:pt x="39" y="40"/>
                  </a:lnTo>
                  <a:lnTo>
                    <a:pt x="37" y="38"/>
                  </a:lnTo>
                  <a:lnTo>
                    <a:pt x="32" y="35"/>
                  </a:lnTo>
                  <a:lnTo>
                    <a:pt x="28" y="33"/>
                  </a:lnTo>
                  <a:lnTo>
                    <a:pt x="23" y="31"/>
                  </a:lnTo>
                  <a:lnTo>
                    <a:pt x="18" y="28"/>
                  </a:lnTo>
                  <a:lnTo>
                    <a:pt x="16" y="26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4" y="14"/>
                  </a:lnTo>
                  <a:lnTo>
                    <a:pt x="0" y="1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4" y="0"/>
                  </a:lnTo>
                  <a:lnTo>
                    <a:pt x="4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314" name="Freeform 210"/>
            <p:cNvSpPr>
              <a:spLocks/>
            </p:cNvSpPr>
            <p:nvPr/>
          </p:nvSpPr>
          <p:spPr bwMode="auto">
            <a:xfrm>
              <a:off x="3181" y="2370"/>
              <a:ext cx="61" cy="49"/>
            </a:xfrm>
            <a:custGeom>
              <a:avLst/>
              <a:gdLst/>
              <a:ahLst/>
              <a:cxnLst>
                <a:cxn ang="0">
                  <a:pos x="9" y="2"/>
                </a:cxn>
                <a:cxn ang="0">
                  <a:pos x="14" y="7"/>
                </a:cxn>
                <a:cxn ang="0">
                  <a:pos x="18" y="12"/>
                </a:cxn>
                <a:cxn ang="0">
                  <a:pos x="25" y="14"/>
                </a:cxn>
                <a:cxn ang="0">
                  <a:pos x="30" y="14"/>
                </a:cxn>
                <a:cxn ang="0">
                  <a:pos x="35" y="17"/>
                </a:cxn>
                <a:cxn ang="0">
                  <a:pos x="42" y="19"/>
                </a:cxn>
                <a:cxn ang="0">
                  <a:pos x="47" y="24"/>
                </a:cxn>
                <a:cxn ang="0">
                  <a:pos x="51" y="28"/>
                </a:cxn>
                <a:cxn ang="0">
                  <a:pos x="51" y="31"/>
                </a:cxn>
                <a:cxn ang="0">
                  <a:pos x="54" y="35"/>
                </a:cxn>
                <a:cxn ang="0">
                  <a:pos x="56" y="38"/>
                </a:cxn>
                <a:cxn ang="0">
                  <a:pos x="58" y="40"/>
                </a:cxn>
                <a:cxn ang="0">
                  <a:pos x="61" y="42"/>
                </a:cxn>
                <a:cxn ang="0">
                  <a:pos x="61" y="45"/>
                </a:cxn>
                <a:cxn ang="0">
                  <a:pos x="61" y="47"/>
                </a:cxn>
                <a:cxn ang="0">
                  <a:pos x="58" y="49"/>
                </a:cxn>
                <a:cxn ang="0">
                  <a:pos x="56" y="49"/>
                </a:cxn>
                <a:cxn ang="0">
                  <a:pos x="51" y="49"/>
                </a:cxn>
                <a:cxn ang="0">
                  <a:pos x="49" y="47"/>
                </a:cxn>
                <a:cxn ang="0">
                  <a:pos x="47" y="45"/>
                </a:cxn>
                <a:cxn ang="0">
                  <a:pos x="42" y="42"/>
                </a:cxn>
                <a:cxn ang="0">
                  <a:pos x="39" y="40"/>
                </a:cxn>
                <a:cxn ang="0">
                  <a:pos x="37" y="38"/>
                </a:cxn>
                <a:cxn ang="0">
                  <a:pos x="32" y="35"/>
                </a:cxn>
                <a:cxn ang="0">
                  <a:pos x="28" y="33"/>
                </a:cxn>
                <a:cxn ang="0">
                  <a:pos x="23" y="31"/>
                </a:cxn>
                <a:cxn ang="0">
                  <a:pos x="18" y="28"/>
                </a:cxn>
                <a:cxn ang="0">
                  <a:pos x="16" y="26"/>
                </a:cxn>
                <a:cxn ang="0">
                  <a:pos x="11" y="21"/>
                </a:cxn>
                <a:cxn ang="0">
                  <a:pos x="7" y="19"/>
                </a:cxn>
                <a:cxn ang="0">
                  <a:pos x="4" y="14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9" y="2"/>
                </a:cxn>
              </a:cxnLst>
              <a:rect l="0" t="0" r="r" b="b"/>
              <a:pathLst>
                <a:path w="61" h="49">
                  <a:moveTo>
                    <a:pt x="9" y="2"/>
                  </a:moveTo>
                  <a:lnTo>
                    <a:pt x="14" y="7"/>
                  </a:lnTo>
                  <a:lnTo>
                    <a:pt x="18" y="12"/>
                  </a:lnTo>
                  <a:lnTo>
                    <a:pt x="25" y="14"/>
                  </a:lnTo>
                  <a:lnTo>
                    <a:pt x="30" y="14"/>
                  </a:lnTo>
                  <a:lnTo>
                    <a:pt x="35" y="17"/>
                  </a:lnTo>
                  <a:lnTo>
                    <a:pt x="42" y="19"/>
                  </a:lnTo>
                  <a:lnTo>
                    <a:pt x="47" y="24"/>
                  </a:lnTo>
                  <a:lnTo>
                    <a:pt x="51" y="28"/>
                  </a:lnTo>
                  <a:lnTo>
                    <a:pt x="51" y="31"/>
                  </a:lnTo>
                  <a:lnTo>
                    <a:pt x="54" y="35"/>
                  </a:lnTo>
                  <a:lnTo>
                    <a:pt x="56" y="38"/>
                  </a:lnTo>
                  <a:lnTo>
                    <a:pt x="58" y="40"/>
                  </a:lnTo>
                  <a:lnTo>
                    <a:pt x="61" y="42"/>
                  </a:lnTo>
                  <a:lnTo>
                    <a:pt x="61" y="45"/>
                  </a:lnTo>
                  <a:lnTo>
                    <a:pt x="61" y="47"/>
                  </a:lnTo>
                  <a:lnTo>
                    <a:pt x="58" y="49"/>
                  </a:lnTo>
                  <a:lnTo>
                    <a:pt x="56" y="49"/>
                  </a:lnTo>
                  <a:lnTo>
                    <a:pt x="51" y="49"/>
                  </a:lnTo>
                  <a:lnTo>
                    <a:pt x="49" y="47"/>
                  </a:lnTo>
                  <a:lnTo>
                    <a:pt x="47" y="45"/>
                  </a:lnTo>
                  <a:lnTo>
                    <a:pt x="42" y="42"/>
                  </a:lnTo>
                  <a:lnTo>
                    <a:pt x="39" y="40"/>
                  </a:lnTo>
                  <a:lnTo>
                    <a:pt x="37" y="38"/>
                  </a:lnTo>
                  <a:lnTo>
                    <a:pt x="32" y="35"/>
                  </a:lnTo>
                  <a:lnTo>
                    <a:pt x="28" y="33"/>
                  </a:lnTo>
                  <a:lnTo>
                    <a:pt x="23" y="31"/>
                  </a:lnTo>
                  <a:lnTo>
                    <a:pt x="18" y="28"/>
                  </a:lnTo>
                  <a:lnTo>
                    <a:pt x="16" y="26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4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5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315" name="Freeform 211"/>
            <p:cNvSpPr>
              <a:spLocks/>
            </p:cNvSpPr>
            <p:nvPr/>
          </p:nvSpPr>
          <p:spPr bwMode="auto">
            <a:xfrm>
              <a:off x="2590" y="2379"/>
              <a:ext cx="21" cy="47"/>
            </a:xfrm>
            <a:custGeom>
              <a:avLst/>
              <a:gdLst/>
              <a:ahLst/>
              <a:cxnLst>
                <a:cxn ang="0">
                  <a:pos x="21" y="3"/>
                </a:cxn>
                <a:cxn ang="0">
                  <a:pos x="19" y="5"/>
                </a:cxn>
                <a:cxn ang="0">
                  <a:pos x="19" y="8"/>
                </a:cxn>
                <a:cxn ang="0">
                  <a:pos x="19" y="8"/>
                </a:cxn>
                <a:cxn ang="0">
                  <a:pos x="19" y="10"/>
                </a:cxn>
                <a:cxn ang="0">
                  <a:pos x="16" y="12"/>
                </a:cxn>
                <a:cxn ang="0">
                  <a:pos x="16" y="12"/>
                </a:cxn>
                <a:cxn ang="0">
                  <a:pos x="14" y="12"/>
                </a:cxn>
                <a:cxn ang="0">
                  <a:pos x="12" y="12"/>
                </a:cxn>
                <a:cxn ang="0">
                  <a:pos x="12" y="19"/>
                </a:cxn>
                <a:cxn ang="0">
                  <a:pos x="12" y="22"/>
                </a:cxn>
                <a:cxn ang="0">
                  <a:pos x="12" y="26"/>
                </a:cxn>
                <a:cxn ang="0">
                  <a:pos x="9" y="31"/>
                </a:cxn>
                <a:cxn ang="0">
                  <a:pos x="9" y="36"/>
                </a:cxn>
                <a:cxn ang="0">
                  <a:pos x="7" y="40"/>
                </a:cxn>
                <a:cxn ang="0">
                  <a:pos x="5" y="43"/>
                </a:cxn>
                <a:cxn ang="0">
                  <a:pos x="5" y="47"/>
                </a:cxn>
                <a:cxn ang="0">
                  <a:pos x="2" y="43"/>
                </a:cxn>
                <a:cxn ang="0">
                  <a:pos x="2" y="40"/>
                </a:cxn>
                <a:cxn ang="0">
                  <a:pos x="0" y="36"/>
                </a:cxn>
                <a:cxn ang="0">
                  <a:pos x="0" y="31"/>
                </a:cxn>
                <a:cxn ang="0">
                  <a:pos x="2" y="29"/>
                </a:cxn>
                <a:cxn ang="0">
                  <a:pos x="2" y="24"/>
                </a:cxn>
                <a:cxn ang="0">
                  <a:pos x="5" y="19"/>
                </a:cxn>
                <a:cxn ang="0">
                  <a:pos x="7" y="17"/>
                </a:cxn>
                <a:cxn ang="0">
                  <a:pos x="7" y="17"/>
                </a:cxn>
                <a:cxn ang="0">
                  <a:pos x="7" y="17"/>
                </a:cxn>
                <a:cxn ang="0">
                  <a:pos x="9" y="15"/>
                </a:cxn>
                <a:cxn ang="0">
                  <a:pos x="9" y="15"/>
                </a:cxn>
                <a:cxn ang="0">
                  <a:pos x="12" y="15"/>
                </a:cxn>
                <a:cxn ang="0">
                  <a:pos x="12" y="15"/>
                </a:cxn>
                <a:cxn ang="0">
                  <a:pos x="12" y="12"/>
                </a:cxn>
                <a:cxn ang="0">
                  <a:pos x="12" y="12"/>
                </a:cxn>
                <a:cxn ang="0">
                  <a:pos x="12" y="12"/>
                </a:cxn>
                <a:cxn ang="0">
                  <a:pos x="12" y="10"/>
                </a:cxn>
                <a:cxn ang="0">
                  <a:pos x="12" y="10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2" y="3"/>
                </a:cxn>
                <a:cxn ang="0">
                  <a:pos x="14" y="3"/>
                </a:cxn>
                <a:cxn ang="0">
                  <a:pos x="14" y="3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21" y="3"/>
                </a:cxn>
                <a:cxn ang="0">
                  <a:pos x="21" y="3"/>
                </a:cxn>
              </a:cxnLst>
              <a:rect l="0" t="0" r="r" b="b"/>
              <a:pathLst>
                <a:path w="21" h="47">
                  <a:moveTo>
                    <a:pt x="21" y="3"/>
                  </a:moveTo>
                  <a:lnTo>
                    <a:pt x="19" y="5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9" y="10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12" y="19"/>
                  </a:lnTo>
                  <a:lnTo>
                    <a:pt x="12" y="22"/>
                  </a:lnTo>
                  <a:lnTo>
                    <a:pt x="12" y="26"/>
                  </a:lnTo>
                  <a:lnTo>
                    <a:pt x="9" y="31"/>
                  </a:lnTo>
                  <a:lnTo>
                    <a:pt x="9" y="36"/>
                  </a:lnTo>
                  <a:lnTo>
                    <a:pt x="7" y="40"/>
                  </a:lnTo>
                  <a:lnTo>
                    <a:pt x="5" y="43"/>
                  </a:lnTo>
                  <a:lnTo>
                    <a:pt x="5" y="47"/>
                  </a:lnTo>
                  <a:lnTo>
                    <a:pt x="2" y="43"/>
                  </a:lnTo>
                  <a:lnTo>
                    <a:pt x="2" y="40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2" y="29"/>
                  </a:lnTo>
                  <a:lnTo>
                    <a:pt x="2" y="24"/>
                  </a:lnTo>
                  <a:lnTo>
                    <a:pt x="5" y="19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1" y="3"/>
                  </a:lnTo>
                  <a:lnTo>
                    <a:pt x="21" y="3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316" name="Freeform 212"/>
            <p:cNvSpPr>
              <a:spLocks/>
            </p:cNvSpPr>
            <p:nvPr/>
          </p:nvSpPr>
          <p:spPr bwMode="auto">
            <a:xfrm>
              <a:off x="2932" y="2382"/>
              <a:ext cx="40" cy="145"/>
            </a:xfrm>
            <a:custGeom>
              <a:avLst/>
              <a:gdLst/>
              <a:ahLst/>
              <a:cxnLst>
                <a:cxn ang="0">
                  <a:pos x="35" y="21"/>
                </a:cxn>
                <a:cxn ang="0">
                  <a:pos x="38" y="30"/>
                </a:cxn>
                <a:cxn ang="0">
                  <a:pos x="35" y="42"/>
                </a:cxn>
                <a:cxn ang="0">
                  <a:pos x="28" y="47"/>
                </a:cxn>
                <a:cxn ang="0">
                  <a:pos x="19" y="42"/>
                </a:cxn>
                <a:cxn ang="0">
                  <a:pos x="12" y="37"/>
                </a:cxn>
                <a:cxn ang="0">
                  <a:pos x="10" y="35"/>
                </a:cxn>
                <a:cxn ang="0">
                  <a:pos x="5" y="33"/>
                </a:cxn>
                <a:cxn ang="0">
                  <a:pos x="3" y="35"/>
                </a:cxn>
                <a:cxn ang="0">
                  <a:pos x="3" y="37"/>
                </a:cxn>
                <a:cxn ang="0">
                  <a:pos x="3" y="42"/>
                </a:cxn>
                <a:cxn ang="0">
                  <a:pos x="12" y="47"/>
                </a:cxn>
                <a:cxn ang="0">
                  <a:pos x="19" y="54"/>
                </a:cxn>
                <a:cxn ang="0">
                  <a:pos x="24" y="61"/>
                </a:cxn>
                <a:cxn ang="0">
                  <a:pos x="24" y="63"/>
                </a:cxn>
                <a:cxn ang="0">
                  <a:pos x="24" y="65"/>
                </a:cxn>
                <a:cxn ang="0">
                  <a:pos x="24" y="77"/>
                </a:cxn>
                <a:cxn ang="0">
                  <a:pos x="21" y="89"/>
                </a:cxn>
                <a:cxn ang="0">
                  <a:pos x="33" y="94"/>
                </a:cxn>
                <a:cxn ang="0">
                  <a:pos x="40" y="108"/>
                </a:cxn>
                <a:cxn ang="0">
                  <a:pos x="40" y="124"/>
                </a:cxn>
                <a:cxn ang="0">
                  <a:pos x="38" y="136"/>
                </a:cxn>
                <a:cxn ang="0">
                  <a:pos x="35" y="140"/>
                </a:cxn>
                <a:cxn ang="0">
                  <a:pos x="33" y="145"/>
                </a:cxn>
                <a:cxn ang="0">
                  <a:pos x="28" y="140"/>
                </a:cxn>
                <a:cxn ang="0">
                  <a:pos x="21" y="136"/>
                </a:cxn>
                <a:cxn ang="0">
                  <a:pos x="19" y="126"/>
                </a:cxn>
                <a:cxn ang="0">
                  <a:pos x="17" y="124"/>
                </a:cxn>
                <a:cxn ang="0">
                  <a:pos x="17" y="117"/>
                </a:cxn>
                <a:cxn ang="0">
                  <a:pos x="12" y="115"/>
                </a:cxn>
                <a:cxn ang="0">
                  <a:pos x="10" y="117"/>
                </a:cxn>
                <a:cxn ang="0">
                  <a:pos x="10" y="122"/>
                </a:cxn>
                <a:cxn ang="0">
                  <a:pos x="12" y="126"/>
                </a:cxn>
                <a:cxn ang="0">
                  <a:pos x="10" y="131"/>
                </a:cxn>
                <a:cxn ang="0">
                  <a:pos x="5" y="133"/>
                </a:cxn>
                <a:cxn ang="0">
                  <a:pos x="3" y="129"/>
                </a:cxn>
                <a:cxn ang="0">
                  <a:pos x="5" y="117"/>
                </a:cxn>
                <a:cxn ang="0">
                  <a:pos x="7" y="108"/>
                </a:cxn>
                <a:cxn ang="0">
                  <a:pos x="10" y="110"/>
                </a:cxn>
                <a:cxn ang="0">
                  <a:pos x="12" y="112"/>
                </a:cxn>
                <a:cxn ang="0">
                  <a:pos x="19" y="105"/>
                </a:cxn>
                <a:cxn ang="0">
                  <a:pos x="14" y="103"/>
                </a:cxn>
                <a:cxn ang="0">
                  <a:pos x="7" y="101"/>
                </a:cxn>
                <a:cxn ang="0">
                  <a:pos x="3" y="89"/>
                </a:cxn>
                <a:cxn ang="0">
                  <a:pos x="0" y="61"/>
                </a:cxn>
                <a:cxn ang="0">
                  <a:pos x="3" y="35"/>
                </a:cxn>
                <a:cxn ang="0">
                  <a:pos x="7" y="19"/>
                </a:cxn>
                <a:cxn ang="0">
                  <a:pos x="17" y="9"/>
                </a:cxn>
                <a:cxn ang="0">
                  <a:pos x="26" y="0"/>
                </a:cxn>
                <a:cxn ang="0">
                  <a:pos x="31" y="5"/>
                </a:cxn>
                <a:cxn ang="0">
                  <a:pos x="35" y="9"/>
                </a:cxn>
              </a:cxnLst>
              <a:rect l="0" t="0" r="r" b="b"/>
              <a:pathLst>
                <a:path w="40" h="145">
                  <a:moveTo>
                    <a:pt x="38" y="14"/>
                  </a:moveTo>
                  <a:lnTo>
                    <a:pt x="38" y="16"/>
                  </a:lnTo>
                  <a:lnTo>
                    <a:pt x="35" y="21"/>
                  </a:lnTo>
                  <a:lnTo>
                    <a:pt x="35" y="23"/>
                  </a:lnTo>
                  <a:lnTo>
                    <a:pt x="38" y="28"/>
                  </a:lnTo>
                  <a:lnTo>
                    <a:pt x="38" y="30"/>
                  </a:lnTo>
                  <a:lnTo>
                    <a:pt x="38" y="35"/>
                  </a:lnTo>
                  <a:lnTo>
                    <a:pt x="38" y="37"/>
                  </a:lnTo>
                  <a:lnTo>
                    <a:pt x="35" y="42"/>
                  </a:lnTo>
                  <a:lnTo>
                    <a:pt x="33" y="44"/>
                  </a:lnTo>
                  <a:lnTo>
                    <a:pt x="31" y="47"/>
                  </a:lnTo>
                  <a:lnTo>
                    <a:pt x="28" y="47"/>
                  </a:lnTo>
                  <a:lnTo>
                    <a:pt x="26" y="47"/>
                  </a:lnTo>
                  <a:lnTo>
                    <a:pt x="24" y="44"/>
                  </a:lnTo>
                  <a:lnTo>
                    <a:pt x="19" y="42"/>
                  </a:lnTo>
                  <a:lnTo>
                    <a:pt x="17" y="40"/>
                  </a:lnTo>
                  <a:lnTo>
                    <a:pt x="12" y="40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7" y="35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0"/>
                  </a:lnTo>
                  <a:lnTo>
                    <a:pt x="5" y="33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3" y="37"/>
                  </a:lnTo>
                  <a:lnTo>
                    <a:pt x="3" y="37"/>
                  </a:lnTo>
                  <a:lnTo>
                    <a:pt x="3" y="40"/>
                  </a:lnTo>
                  <a:lnTo>
                    <a:pt x="3" y="40"/>
                  </a:lnTo>
                  <a:lnTo>
                    <a:pt x="3" y="42"/>
                  </a:lnTo>
                  <a:lnTo>
                    <a:pt x="5" y="44"/>
                  </a:lnTo>
                  <a:lnTo>
                    <a:pt x="7" y="47"/>
                  </a:lnTo>
                  <a:lnTo>
                    <a:pt x="12" y="47"/>
                  </a:lnTo>
                  <a:lnTo>
                    <a:pt x="14" y="49"/>
                  </a:lnTo>
                  <a:lnTo>
                    <a:pt x="17" y="51"/>
                  </a:lnTo>
                  <a:lnTo>
                    <a:pt x="19" y="54"/>
                  </a:lnTo>
                  <a:lnTo>
                    <a:pt x="21" y="56"/>
                  </a:lnTo>
                  <a:lnTo>
                    <a:pt x="21" y="61"/>
                  </a:lnTo>
                  <a:lnTo>
                    <a:pt x="24" y="61"/>
                  </a:lnTo>
                  <a:lnTo>
                    <a:pt x="24" y="63"/>
                  </a:lnTo>
                  <a:lnTo>
                    <a:pt x="24" y="63"/>
                  </a:lnTo>
                  <a:lnTo>
                    <a:pt x="24" y="63"/>
                  </a:lnTo>
                  <a:lnTo>
                    <a:pt x="24" y="65"/>
                  </a:lnTo>
                  <a:lnTo>
                    <a:pt x="24" y="65"/>
                  </a:lnTo>
                  <a:lnTo>
                    <a:pt x="24" y="65"/>
                  </a:lnTo>
                  <a:lnTo>
                    <a:pt x="24" y="68"/>
                  </a:lnTo>
                  <a:lnTo>
                    <a:pt x="24" y="72"/>
                  </a:lnTo>
                  <a:lnTo>
                    <a:pt x="24" y="77"/>
                  </a:lnTo>
                  <a:lnTo>
                    <a:pt x="24" y="82"/>
                  </a:lnTo>
                  <a:lnTo>
                    <a:pt x="21" y="87"/>
                  </a:lnTo>
                  <a:lnTo>
                    <a:pt x="21" y="89"/>
                  </a:lnTo>
                  <a:lnTo>
                    <a:pt x="24" y="91"/>
                  </a:lnTo>
                  <a:lnTo>
                    <a:pt x="26" y="94"/>
                  </a:lnTo>
                  <a:lnTo>
                    <a:pt x="33" y="94"/>
                  </a:lnTo>
                  <a:lnTo>
                    <a:pt x="35" y="98"/>
                  </a:lnTo>
                  <a:lnTo>
                    <a:pt x="38" y="103"/>
                  </a:lnTo>
                  <a:lnTo>
                    <a:pt x="40" y="108"/>
                  </a:lnTo>
                  <a:lnTo>
                    <a:pt x="40" y="112"/>
                  </a:lnTo>
                  <a:lnTo>
                    <a:pt x="40" y="119"/>
                  </a:lnTo>
                  <a:lnTo>
                    <a:pt x="40" y="124"/>
                  </a:lnTo>
                  <a:lnTo>
                    <a:pt x="40" y="131"/>
                  </a:lnTo>
                  <a:lnTo>
                    <a:pt x="40" y="136"/>
                  </a:lnTo>
                  <a:lnTo>
                    <a:pt x="38" y="136"/>
                  </a:lnTo>
                  <a:lnTo>
                    <a:pt x="38" y="138"/>
                  </a:lnTo>
                  <a:lnTo>
                    <a:pt x="38" y="138"/>
                  </a:lnTo>
                  <a:lnTo>
                    <a:pt x="35" y="140"/>
                  </a:lnTo>
                  <a:lnTo>
                    <a:pt x="35" y="140"/>
                  </a:lnTo>
                  <a:lnTo>
                    <a:pt x="33" y="143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1" y="143"/>
                  </a:lnTo>
                  <a:lnTo>
                    <a:pt x="28" y="140"/>
                  </a:lnTo>
                  <a:lnTo>
                    <a:pt x="26" y="140"/>
                  </a:lnTo>
                  <a:lnTo>
                    <a:pt x="24" y="138"/>
                  </a:lnTo>
                  <a:lnTo>
                    <a:pt x="21" y="136"/>
                  </a:lnTo>
                  <a:lnTo>
                    <a:pt x="19" y="133"/>
                  </a:lnTo>
                  <a:lnTo>
                    <a:pt x="19" y="129"/>
                  </a:lnTo>
                  <a:lnTo>
                    <a:pt x="19" y="126"/>
                  </a:lnTo>
                  <a:lnTo>
                    <a:pt x="17" y="126"/>
                  </a:lnTo>
                  <a:lnTo>
                    <a:pt x="17" y="124"/>
                  </a:lnTo>
                  <a:lnTo>
                    <a:pt x="17" y="124"/>
                  </a:lnTo>
                  <a:lnTo>
                    <a:pt x="17" y="122"/>
                  </a:lnTo>
                  <a:lnTo>
                    <a:pt x="17" y="119"/>
                  </a:lnTo>
                  <a:lnTo>
                    <a:pt x="17" y="117"/>
                  </a:lnTo>
                  <a:lnTo>
                    <a:pt x="17" y="115"/>
                  </a:lnTo>
                  <a:lnTo>
                    <a:pt x="14" y="115"/>
                  </a:lnTo>
                  <a:lnTo>
                    <a:pt x="12" y="115"/>
                  </a:lnTo>
                  <a:lnTo>
                    <a:pt x="12" y="115"/>
                  </a:lnTo>
                  <a:lnTo>
                    <a:pt x="10" y="115"/>
                  </a:lnTo>
                  <a:lnTo>
                    <a:pt x="10" y="117"/>
                  </a:lnTo>
                  <a:lnTo>
                    <a:pt x="10" y="119"/>
                  </a:lnTo>
                  <a:lnTo>
                    <a:pt x="10" y="119"/>
                  </a:lnTo>
                  <a:lnTo>
                    <a:pt x="10" y="122"/>
                  </a:lnTo>
                  <a:lnTo>
                    <a:pt x="10" y="124"/>
                  </a:lnTo>
                  <a:lnTo>
                    <a:pt x="12" y="126"/>
                  </a:lnTo>
                  <a:lnTo>
                    <a:pt x="12" y="126"/>
                  </a:lnTo>
                  <a:lnTo>
                    <a:pt x="10" y="129"/>
                  </a:lnTo>
                  <a:lnTo>
                    <a:pt x="10" y="129"/>
                  </a:lnTo>
                  <a:lnTo>
                    <a:pt x="10" y="131"/>
                  </a:lnTo>
                  <a:lnTo>
                    <a:pt x="7" y="133"/>
                  </a:lnTo>
                  <a:lnTo>
                    <a:pt x="7" y="133"/>
                  </a:lnTo>
                  <a:lnTo>
                    <a:pt x="5" y="133"/>
                  </a:lnTo>
                  <a:lnTo>
                    <a:pt x="3" y="133"/>
                  </a:lnTo>
                  <a:lnTo>
                    <a:pt x="3" y="131"/>
                  </a:lnTo>
                  <a:lnTo>
                    <a:pt x="3" y="129"/>
                  </a:lnTo>
                  <a:lnTo>
                    <a:pt x="3" y="124"/>
                  </a:lnTo>
                  <a:lnTo>
                    <a:pt x="5" y="122"/>
                  </a:lnTo>
                  <a:lnTo>
                    <a:pt x="5" y="117"/>
                  </a:lnTo>
                  <a:lnTo>
                    <a:pt x="5" y="115"/>
                  </a:lnTo>
                  <a:lnTo>
                    <a:pt x="5" y="112"/>
                  </a:lnTo>
                  <a:lnTo>
                    <a:pt x="7" y="108"/>
                  </a:lnTo>
                  <a:lnTo>
                    <a:pt x="7" y="110"/>
                  </a:lnTo>
                  <a:lnTo>
                    <a:pt x="7" y="110"/>
                  </a:lnTo>
                  <a:lnTo>
                    <a:pt x="10" y="110"/>
                  </a:lnTo>
                  <a:lnTo>
                    <a:pt x="10" y="112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4" y="112"/>
                  </a:lnTo>
                  <a:lnTo>
                    <a:pt x="19" y="105"/>
                  </a:lnTo>
                  <a:lnTo>
                    <a:pt x="17" y="103"/>
                  </a:lnTo>
                  <a:lnTo>
                    <a:pt x="17" y="103"/>
                  </a:lnTo>
                  <a:lnTo>
                    <a:pt x="14" y="103"/>
                  </a:lnTo>
                  <a:lnTo>
                    <a:pt x="12" y="101"/>
                  </a:lnTo>
                  <a:lnTo>
                    <a:pt x="10" y="101"/>
                  </a:lnTo>
                  <a:lnTo>
                    <a:pt x="7" y="101"/>
                  </a:lnTo>
                  <a:lnTo>
                    <a:pt x="5" y="98"/>
                  </a:lnTo>
                  <a:lnTo>
                    <a:pt x="3" y="98"/>
                  </a:lnTo>
                  <a:lnTo>
                    <a:pt x="3" y="89"/>
                  </a:lnTo>
                  <a:lnTo>
                    <a:pt x="3" y="80"/>
                  </a:lnTo>
                  <a:lnTo>
                    <a:pt x="3" y="70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4"/>
                  </a:lnTo>
                  <a:lnTo>
                    <a:pt x="3" y="35"/>
                  </a:lnTo>
                  <a:lnTo>
                    <a:pt x="3" y="26"/>
                  </a:lnTo>
                  <a:lnTo>
                    <a:pt x="5" y="21"/>
                  </a:lnTo>
                  <a:lnTo>
                    <a:pt x="7" y="19"/>
                  </a:lnTo>
                  <a:lnTo>
                    <a:pt x="10" y="16"/>
                  </a:lnTo>
                  <a:lnTo>
                    <a:pt x="14" y="14"/>
                  </a:lnTo>
                  <a:lnTo>
                    <a:pt x="17" y="9"/>
                  </a:lnTo>
                  <a:lnTo>
                    <a:pt x="19" y="7"/>
                  </a:lnTo>
                  <a:lnTo>
                    <a:pt x="24" y="2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1" y="2"/>
                  </a:lnTo>
                  <a:lnTo>
                    <a:pt x="31" y="5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5" y="9"/>
                  </a:lnTo>
                  <a:lnTo>
                    <a:pt x="35" y="12"/>
                  </a:lnTo>
                  <a:lnTo>
                    <a:pt x="38" y="14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317" name="Freeform 213"/>
            <p:cNvSpPr>
              <a:spLocks/>
            </p:cNvSpPr>
            <p:nvPr/>
          </p:nvSpPr>
          <p:spPr bwMode="auto">
            <a:xfrm>
              <a:off x="2932" y="2382"/>
              <a:ext cx="40" cy="145"/>
            </a:xfrm>
            <a:custGeom>
              <a:avLst/>
              <a:gdLst/>
              <a:ahLst/>
              <a:cxnLst>
                <a:cxn ang="0">
                  <a:pos x="35" y="21"/>
                </a:cxn>
                <a:cxn ang="0">
                  <a:pos x="38" y="30"/>
                </a:cxn>
                <a:cxn ang="0">
                  <a:pos x="35" y="42"/>
                </a:cxn>
                <a:cxn ang="0">
                  <a:pos x="28" y="47"/>
                </a:cxn>
                <a:cxn ang="0">
                  <a:pos x="19" y="42"/>
                </a:cxn>
                <a:cxn ang="0">
                  <a:pos x="12" y="37"/>
                </a:cxn>
                <a:cxn ang="0">
                  <a:pos x="10" y="35"/>
                </a:cxn>
                <a:cxn ang="0">
                  <a:pos x="5" y="33"/>
                </a:cxn>
                <a:cxn ang="0">
                  <a:pos x="3" y="35"/>
                </a:cxn>
                <a:cxn ang="0">
                  <a:pos x="3" y="37"/>
                </a:cxn>
                <a:cxn ang="0">
                  <a:pos x="3" y="42"/>
                </a:cxn>
                <a:cxn ang="0">
                  <a:pos x="12" y="47"/>
                </a:cxn>
                <a:cxn ang="0">
                  <a:pos x="19" y="54"/>
                </a:cxn>
                <a:cxn ang="0">
                  <a:pos x="24" y="61"/>
                </a:cxn>
                <a:cxn ang="0">
                  <a:pos x="24" y="63"/>
                </a:cxn>
                <a:cxn ang="0">
                  <a:pos x="24" y="65"/>
                </a:cxn>
                <a:cxn ang="0">
                  <a:pos x="24" y="77"/>
                </a:cxn>
                <a:cxn ang="0">
                  <a:pos x="21" y="89"/>
                </a:cxn>
                <a:cxn ang="0">
                  <a:pos x="33" y="94"/>
                </a:cxn>
                <a:cxn ang="0">
                  <a:pos x="40" y="108"/>
                </a:cxn>
                <a:cxn ang="0">
                  <a:pos x="40" y="124"/>
                </a:cxn>
                <a:cxn ang="0">
                  <a:pos x="38" y="136"/>
                </a:cxn>
                <a:cxn ang="0">
                  <a:pos x="35" y="140"/>
                </a:cxn>
                <a:cxn ang="0">
                  <a:pos x="33" y="145"/>
                </a:cxn>
                <a:cxn ang="0">
                  <a:pos x="28" y="140"/>
                </a:cxn>
                <a:cxn ang="0">
                  <a:pos x="21" y="136"/>
                </a:cxn>
                <a:cxn ang="0">
                  <a:pos x="19" y="126"/>
                </a:cxn>
                <a:cxn ang="0">
                  <a:pos x="17" y="124"/>
                </a:cxn>
                <a:cxn ang="0">
                  <a:pos x="17" y="117"/>
                </a:cxn>
                <a:cxn ang="0">
                  <a:pos x="12" y="115"/>
                </a:cxn>
                <a:cxn ang="0">
                  <a:pos x="10" y="117"/>
                </a:cxn>
                <a:cxn ang="0">
                  <a:pos x="10" y="122"/>
                </a:cxn>
                <a:cxn ang="0">
                  <a:pos x="12" y="126"/>
                </a:cxn>
                <a:cxn ang="0">
                  <a:pos x="10" y="129"/>
                </a:cxn>
                <a:cxn ang="0">
                  <a:pos x="7" y="133"/>
                </a:cxn>
                <a:cxn ang="0">
                  <a:pos x="3" y="133"/>
                </a:cxn>
                <a:cxn ang="0">
                  <a:pos x="3" y="124"/>
                </a:cxn>
                <a:cxn ang="0">
                  <a:pos x="5" y="115"/>
                </a:cxn>
                <a:cxn ang="0">
                  <a:pos x="7" y="110"/>
                </a:cxn>
                <a:cxn ang="0">
                  <a:pos x="10" y="112"/>
                </a:cxn>
                <a:cxn ang="0">
                  <a:pos x="12" y="112"/>
                </a:cxn>
                <a:cxn ang="0">
                  <a:pos x="19" y="105"/>
                </a:cxn>
                <a:cxn ang="0">
                  <a:pos x="17" y="103"/>
                </a:cxn>
                <a:cxn ang="0">
                  <a:pos x="10" y="101"/>
                </a:cxn>
                <a:cxn ang="0">
                  <a:pos x="3" y="98"/>
                </a:cxn>
                <a:cxn ang="0">
                  <a:pos x="3" y="70"/>
                </a:cxn>
                <a:cxn ang="0">
                  <a:pos x="0" y="44"/>
                </a:cxn>
                <a:cxn ang="0">
                  <a:pos x="5" y="21"/>
                </a:cxn>
                <a:cxn ang="0">
                  <a:pos x="14" y="14"/>
                </a:cxn>
                <a:cxn ang="0">
                  <a:pos x="24" y="2"/>
                </a:cxn>
                <a:cxn ang="0">
                  <a:pos x="31" y="2"/>
                </a:cxn>
                <a:cxn ang="0">
                  <a:pos x="33" y="7"/>
                </a:cxn>
                <a:cxn ang="0">
                  <a:pos x="38" y="14"/>
                </a:cxn>
              </a:cxnLst>
              <a:rect l="0" t="0" r="r" b="b"/>
              <a:pathLst>
                <a:path w="40" h="145">
                  <a:moveTo>
                    <a:pt x="38" y="14"/>
                  </a:moveTo>
                  <a:lnTo>
                    <a:pt x="38" y="16"/>
                  </a:lnTo>
                  <a:lnTo>
                    <a:pt x="35" y="21"/>
                  </a:lnTo>
                  <a:lnTo>
                    <a:pt x="35" y="23"/>
                  </a:lnTo>
                  <a:lnTo>
                    <a:pt x="38" y="28"/>
                  </a:lnTo>
                  <a:lnTo>
                    <a:pt x="38" y="30"/>
                  </a:lnTo>
                  <a:lnTo>
                    <a:pt x="38" y="35"/>
                  </a:lnTo>
                  <a:lnTo>
                    <a:pt x="38" y="37"/>
                  </a:lnTo>
                  <a:lnTo>
                    <a:pt x="35" y="42"/>
                  </a:lnTo>
                  <a:lnTo>
                    <a:pt x="33" y="44"/>
                  </a:lnTo>
                  <a:lnTo>
                    <a:pt x="31" y="47"/>
                  </a:lnTo>
                  <a:lnTo>
                    <a:pt x="28" y="47"/>
                  </a:lnTo>
                  <a:lnTo>
                    <a:pt x="26" y="47"/>
                  </a:lnTo>
                  <a:lnTo>
                    <a:pt x="24" y="44"/>
                  </a:lnTo>
                  <a:lnTo>
                    <a:pt x="19" y="42"/>
                  </a:lnTo>
                  <a:lnTo>
                    <a:pt x="17" y="40"/>
                  </a:lnTo>
                  <a:lnTo>
                    <a:pt x="12" y="40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7" y="35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0"/>
                  </a:lnTo>
                  <a:lnTo>
                    <a:pt x="5" y="33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3" y="37"/>
                  </a:lnTo>
                  <a:lnTo>
                    <a:pt x="3" y="37"/>
                  </a:lnTo>
                  <a:lnTo>
                    <a:pt x="3" y="40"/>
                  </a:lnTo>
                  <a:lnTo>
                    <a:pt x="3" y="40"/>
                  </a:lnTo>
                  <a:lnTo>
                    <a:pt x="3" y="42"/>
                  </a:lnTo>
                  <a:lnTo>
                    <a:pt x="5" y="44"/>
                  </a:lnTo>
                  <a:lnTo>
                    <a:pt x="7" y="47"/>
                  </a:lnTo>
                  <a:lnTo>
                    <a:pt x="12" y="47"/>
                  </a:lnTo>
                  <a:lnTo>
                    <a:pt x="14" y="49"/>
                  </a:lnTo>
                  <a:lnTo>
                    <a:pt x="17" y="51"/>
                  </a:lnTo>
                  <a:lnTo>
                    <a:pt x="19" y="54"/>
                  </a:lnTo>
                  <a:lnTo>
                    <a:pt x="21" y="56"/>
                  </a:lnTo>
                  <a:lnTo>
                    <a:pt x="21" y="61"/>
                  </a:lnTo>
                  <a:lnTo>
                    <a:pt x="24" y="61"/>
                  </a:lnTo>
                  <a:lnTo>
                    <a:pt x="24" y="63"/>
                  </a:lnTo>
                  <a:lnTo>
                    <a:pt x="24" y="63"/>
                  </a:lnTo>
                  <a:lnTo>
                    <a:pt x="24" y="63"/>
                  </a:lnTo>
                  <a:lnTo>
                    <a:pt x="24" y="65"/>
                  </a:lnTo>
                  <a:lnTo>
                    <a:pt x="24" y="65"/>
                  </a:lnTo>
                  <a:lnTo>
                    <a:pt x="24" y="65"/>
                  </a:lnTo>
                  <a:lnTo>
                    <a:pt x="24" y="68"/>
                  </a:lnTo>
                  <a:lnTo>
                    <a:pt x="24" y="72"/>
                  </a:lnTo>
                  <a:lnTo>
                    <a:pt x="24" y="77"/>
                  </a:lnTo>
                  <a:lnTo>
                    <a:pt x="24" y="82"/>
                  </a:lnTo>
                  <a:lnTo>
                    <a:pt x="21" y="87"/>
                  </a:lnTo>
                  <a:lnTo>
                    <a:pt x="21" y="89"/>
                  </a:lnTo>
                  <a:lnTo>
                    <a:pt x="24" y="91"/>
                  </a:lnTo>
                  <a:lnTo>
                    <a:pt x="26" y="94"/>
                  </a:lnTo>
                  <a:lnTo>
                    <a:pt x="33" y="94"/>
                  </a:lnTo>
                  <a:lnTo>
                    <a:pt x="35" y="98"/>
                  </a:lnTo>
                  <a:lnTo>
                    <a:pt x="38" y="103"/>
                  </a:lnTo>
                  <a:lnTo>
                    <a:pt x="40" y="108"/>
                  </a:lnTo>
                  <a:lnTo>
                    <a:pt x="40" y="112"/>
                  </a:lnTo>
                  <a:lnTo>
                    <a:pt x="40" y="119"/>
                  </a:lnTo>
                  <a:lnTo>
                    <a:pt x="40" y="124"/>
                  </a:lnTo>
                  <a:lnTo>
                    <a:pt x="40" y="131"/>
                  </a:lnTo>
                  <a:lnTo>
                    <a:pt x="40" y="136"/>
                  </a:lnTo>
                  <a:lnTo>
                    <a:pt x="38" y="136"/>
                  </a:lnTo>
                  <a:lnTo>
                    <a:pt x="38" y="138"/>
                  </a:lnTo>
                  <a:lnTo>
                    <a:pt x="38" y="138"/>
                  </a:lnTo>
                  <a:lnTo>
                    <a:pt x="35" y="140"/>
                  </a:lnTo>
                  <a:lnTo>
                    <a:pt x="35" y="140"/>
                  </a:lnTo>
                  <a:lnTo>
                    <a:pt x="33" y="143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1" y="143"/>
                  </a:lnTo>
                  <a:lnTo>
                    <a:pt x="28" y="140"/>
                  </a:lnTo>
                  <a:lnTo>
                    <a:pt x="26" y="140"/>
                  </a:lnTo>
                  <a:lnTo>
                    <a:pt x="24" y="138"/>
                  </a:lnTo>
                  <a:lnTo>
                    <a:pt x="21" y="136"/>
                  </a:lnTo>
                  <a:lnTo>
                    <a:pt x="19" y="133"/>
                  </a:lnTo>
                  <a:lnTo>
                    <a:pt x="19" y="129"/>
                  </a:lnTo>
                  <a:lnTo>
                    <a:pt x="19" y="126"/>
                  </a:lnTo>
                  <a:lnTo>
                    <a:pt x="17" y="126"/>
                  </a:lnTo>
                  <a:lnTo>
                    <a:pt x="17" y="124"/>
                  </a:lnTo>
                  <a:lnTo>
                    <a:pt x="17" y="124"/>
                  </a:lnTo>
                  <a:lnTo>
                    <a:pt x="17" y="122"/>
                  </a:lnTo>
                  <a:lnTo>
                    <a:pt x="17" y="119"/>
                  </a:lnTo>
                  <a:lnTo>
                    <a:pt x="17" y="117"/>
                  </a:lnTo>
                  <a:lnTo>
                    <a:pt x="17" y="115"/>
                  </a:lnTo>
                  <a:lnTo>
                    <a:pt x="14" y="115"/>
                  </a:lnTo>
                  <a:lnTo>
                    <a:pt x="12" y="115"/>
                  </a:lnTo>
                  <a:lnTo>
                    <a:pt x="12" y="115"/>
                  </a:lnTo>
                  <a:lnTo>
                    <a:pt x="10" y="115"/>
                  </a:lnTo>
                  <a:lnTo>
                    <a:pt x="10" y="117"/>
                  </a:lnTo>
                  <a:lnTo>
                    <a:pt x="10" y="119"/>
                  </a:lnTo>
                  <a:lnTo>
                    <a:pt x="10" y="119"/>
                  </a:lnTo>
                  <a:lnTo>
                    <a:pt x="10" y="122"/>
                  </a:lnTo>
                  <a:lnTo>
                    <a:pt x="10" y="124"/>
                  </a:lnTo>
                  <a:lnTo>
                    <a:pt x="10" y="124"/>
                  </a:lnTo>
                  <a:lnTo>
                    <a:pt x="12" y="126"/>
                  </a:lnTo>
                  <a:lnTo>
                    <a:pt x="12" y="126"/>
                  </a:lnTo>
                  <a:lnTo>
                    <a:pt x="12" y="126"/>
                  </a:lnTo>
                  <a:lnTo>
                    <a:pt x="10" y="129"/>
                  </a:lnTo>
                  <a:lnTo>
                    <a:pt x="10" y="129"/>
                  </a:lnTo>
                  <a:lnTo>
                    <a:pt x="10" y="131"/>
                  </a:lnTo>
                  <a:lnTo>
                    <a:pt x="7" y="133"/>
                  </a:lnTo>
                  <a:lnTo>
                    <a:pt x="7" y="133"/>
                  </a:lnTo>
                  <a:lnTo>
                    <a:pt x="5" y="133"/>
                  </a:lnTo>
                  <a:lnTo>
                    <a:pt x="3" y="133"/>
                  </a:lnTo>
                  <a:lnTo>
                    <a:pt x="3" y="131"/>
                  </a:lnTo>
                  <a:lnTo>
                    <a:pt x="3" y="129"/>
                  </a:lnTo>
                  <a:lnTo>
                    <a:pt x="3" y="124"/>
                  </a:lnTo>
                  <a:lnTo>
                    <a:pt x="5" y="122"/>
                  </a:lnTo>
                  <a:lnTo>
                    <a:pt x="5" y="117"/>
                  </a:lnTo>
                  <a:lnTo>
                    <a:pt x="5" y="115"/>
                  </a:lnTo>
                  <a:lnTo>
                    <a:pt x="5" y="112"/>
                  </a:lnTo>
                  <a:lnTo>
                    <a:pt x="7" y="108"/>
                  </a:lnTo>
                  <a:lnTo>
                    <a:pt x="7" y="110"/>
                  </a:lnTo>
                  <a:lnTo>
                    <a:pt x="7" y="110"/>
                  </a:lnTo>
                  <a:lnTo>
                    <a:pt x="10" y="110"/>
                  </a:lnTo>
                  <a:lnTo>
                    <a:pt x="10" y="112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4" y="112"/>
                  </a:lnTo>
                  <a:lnTo>
                    <a:pt x="14" y="112"/>
                  </a:lnTo>
                  <a:lnTo>
                    <a:pt x="19" y="105"/>
                  </a:lnTo>
                  <a:lnTo>
                    <a:pt x="19" y="105"/>
                  </a:lnTo>
                  <a:lnTo>
                    <a:pt x="17" y="103"/>
                  </a:lnTo>
                  <a:lnTo>
                    <a:pt x="17" y="103"/>
                  </a:lnTo>
                  <a:lnTo>
                    <a:pt x="14" y="103"/>
                  </a:lnTo>
                  <a:lnTo>
                    <a:pt x="12" y="101"/>
                  </a:lnTo>
                  <a:lnTo>
                    <a:pt x="10" y="101"/>
                  </a:lnTo>
                  <a:lnTo>
                    <a:pt x="7" y="101"/>
                  </a:lnTo>
                  <a:lnTo>
                    <a:pt x="5" y="98"/>
                  </a:lnTo>
                  <a:lnTo>
                    <a:pt x="3" y="98"/>
                  </a:lnTo>
                  <a:lnTo>
                    <a:pt x="3" y="89"/>
                  </a:lnTo>
                  <a:lnTo>
                    <a:pt x="3" y="80"/>
                  </a:lnTo>
                  <a:lnTo>
                    <a:pt x="3" y="70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4"/>
                  </a:lnTo>
                  <a:lnTo>
                    <a:pt x="3" y="35"/>
                  </a:lnTo>
                  <a:lnTo>
                    <a:pt x="3" y="26"/>
                  </a:lnTo>
                  <a:lnTo>
                    <a:pt x="5" y="21"/>
                  </a:lnTo>
                  <a:lnTo>
                    <a:pt x="7" y="19"/>
                  </a:lnTo>
                  <a:lnTo>
                    <a:pt x="10" y="16"/>
                  </a:lnTo>
                  <a:lnTo>
                    <a:pt x="14" y="14"/>
                  </a:lnTo>
                  <a:lnTo>
                    <a:pt x="17" y="9"/>
                  </a:lnTo>
                  <a:lnTo>
                    <a:pt x="19" y="7"/>
                  </a:lnTo>
                  <a:lnTo>
                    <a:pt x="24" y="2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1" y="2"/>
                  </a:lnTo>
                  <a:lnTo>
                    <a:pt x="31" y="5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5" y="9"/>
                  </a:lnTo>
                  <a:lnTo>
                    <a:pt x="35" y="12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8" y="14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318" name="Freeform 214"/>
            <p:cNvSpPr>
              <a:spLocks/>
            </p:cNvSpPr>
            <p:nvPr/>
          </p:nvSpPr>
          <p:spPr bwMode="auto">
            <a:xfrm>
              <a:off x="3017" y="2391"/>
              <a:ext cx="77" cy="28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8" y="3"/>
                </a:cxn>
                <a:cxn ang="0">
                  <a:pos x="28" y="5"/>
                </a:cxn>
                <a:cxn ang="0">
                  <a:pos x="25" y="7"/>
                </a:cxn>
                <a:cxn ang="0">
                  <a:pos x="25" y="10"/>
                </a:cxn>
                <a:cxn ang="0">
                  <a:pos x="25" y="12"/>
                </a:cxn>
                <a:cxn ang="0">
                  <a:pos x="25" y="14"/>
                </a:cxn>
                <a:cxn ang="0">
                  <a:pos x="25" y="17"/>
                </a:cxn>
                <a:cxn ang="0">
                  <a:pos x="28" y="17"/>
                </a:cxn>
                <a:cxn ang="0">
                  <a:pos x="32" y="19"/>
                </a:cxn>
                <a:cxn ang="0">
                  <a:pos x="35" y="21"/>
                </a:cxn>
                <a:cxn ang="0">
                  <a:pos x="39" y="21"/>
                </a:cxn>
                <a:cxn ang="0">
                  <a:pos x="44" y="24"/>
                </a:cxn>
                <a:cxn ang="0">
                  <a:pos x="46" y="24"/>
                </a:cxn>
                <a:cxn ang="0">
                  <a:pos x="51" y="24"/>
                </a:cxn>
                <a:cxn ang="0">
                  <a:pos x="56" y="24"/>
                </a:cxn>
                <a:cxn ang="0">
                  <a:pos x="61" y="21"/>
                </a:cxn>
                <a:cxn ang="0">
                  <a:pos x="61" y="24"/>
                </a:cxn>
                <a:cxn ang="0">
                  <a:pos x="77" y="21"/>
                </a:cxn>
                <a:cxn ang="0">
                  <a:pos x="77" y="21"/>
                </a:cxn>
                <a:cxn ang="0">
                  <a:pos x="77" y="24"/>
                </a:cxn>
                <a:cxn ang="0">
                  <a:pos x="77" y="24"/>
                </a:cxn>
                <a:cxn ang="0">
                  <a:pos x="77" y="26"/>
                </a:cxn>
                <a:cxn ang="0">
                  <a:pos x="77" y="26"/>
                </a:cxn>
                <a:cxn ang="0">
                  <a:pos x="77" y="26"/>
                </a:cxn>
                <a:cxn ang="0">
                  <a:pos x="75" y="28"/>
                </a:cxn>
                <a:cxn ang="0">
                  <a:pos x="75" y="28"/>
                </a:cxn>
                <a:cxn ang="0">
                  <a:pos x="65" y="28"/>
                </a:cxn>
                <a:cxn ang="0">
                  <a:pos x="58" y="28"/>
                </a:cxn>
                <a:cxn ang="0">
                  <a:pos x="49" y="28"/>
                </a:cxn>
                <a:cxn ang="0">
                  <a:pos x="39" y="28"/>
                </a:cxn>
                <a:cxn ang="0">
                  <a:pos x="30" y="28"/>
                </a:cxn>
                <a:cxn ang="0">
                  <a:pos x="21" y="28"/>
                </a:cxn>
                <a:cxn ang="0">
                  <a:pos x="11" y="28"/>
                </a:cxn>
                <a:cxn ang="0">
                  <a:pos x="2" y="26"/>
                </a:cxn>
                <a:cxn ang="0">
                  <a:pos x="2" y="24"/>
                </a:cxn>
                <a:cxn ang="0">
                  <a:pos x="2" y="21"/>
                </a:cxn>
                <a:cxn ang="0">
                  <a:pos x="2" y="19"/>
                </a:cxn>
                <a:cxn ang="0">
                  <a:pos x="2" y="17"/>
                </a:cxn>
                <a:cxn ang="0">
                  <a:pos x="0" y="12"/>
                </a:cxn>
                <a:cxn ang="0">
                  <a:pos x="2" y="10"/>
                </a:cxn>
                <a:cxn ang="0">
                  <a:pos x="2" y="7"/>
                </a:cxn>
                <a:cxn ang="0">
                  <a:pos x="2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6" y="0"/>
                </a:cxn>
                <a:cxn ang="0">
                  <a:pos x="18" y="0"/>
                </a:cxn>
                <a:cxn ang="0">
                  <a:pos x="21" y="0"/>
                </a:cxn>
                <a:cxn ang="0">
                  <a:pos x="25" y="0"/>
                </a:cxn>
                <a:cxn ang="0">
                  <a:pos x="28" y="0"/>
                </a:cxn>
                <a:cxn ang="0">
                  <a:pos x="30" y="0"/>
                </a:cxn>
              </a:cxnLst>
              <a:rect l="0" t="0" r="r" b="b"/>
              <a:pathLst>
                <a:path w="77" h="28">
                  <a:moveTo>
                    <a:pt x="30" y="0"/>
                  </a:moveTo>
                  <a:lnTo>
                    <a:pt x="28" y="3"/>
                  </a:lnTo>
                  <a:lnTo>
                    <a:pt x="28" y="5"/>
                  </a:lnTo>
                  <a:lnTo>
                    <a:pt x="25" y="7"/>
                  </a:lnTo>
                  <a:lnTo>
                    <a:pt x="25" y="10"/>
                  </a:lnTo>
                  <a:lnTo>
                    <a:pt x="25" y="12"/>
                  </a:lnTo>
                  <a:lnTo>
                    <a:pt x="25" y="14"/>
                  </a:lnTo>
                  <a:lnTo>
                    <a:pt x="25" y="17"/>
                  </a:lnTo>
                  <a:lnTo>
                    <a:pt x="28" y="17"/>
                  </a:lnTo>
                  <a:lnTo>
                    <a:pt x="32" y="19"/>
                  </a:lnTo>
                  <a:lnTo>
                    <a:pt x="35" y="21"/>
                  </a:lnTo>
                  <a:lnTo>
                    <a:pt x="39" y="21"/>
                  </a:lnTo>
                  <a:lnTo>
                    <a:pt x="44" y="24"/>
                  </a:lnTo>
                  <a:lnTo>
                    <a:pt x="46" y="24"/>
                  </a:lnTo>
                  <a:lnTo>
                    <a:pt x="51" y="24"/>
                  </a:lnTo>
                  <a:lnTo>
                    <a:pt x="56" y="24"/>
                  </a:lnTo>
                  <a:lnTo>
                    <a:pt x="61" y="21"/>
                  </a:lnTo>
                  <a:lnTo>
                    <a:pt x="61" y="24"/>
                  </a:lnTo>
                  <a:lnTo>
                    <a:pt x="77" y="21"/>
                  </a:lnTo>
                  <a:lnTo>
                    <a:pt x="77" y="21"/>
                  </a:lnTo>
                  <a:lnTo>
                    <a:pt x="77" y="24"/>
                  </a:lnTo>
                  <a:lnTo>
                    <a:pt x="77" y="24"/>
                  </a:lnTo>
                  <a:lnTo>
                    <a:pt x="77" y="26"/>
                  </a:lnTo>
                  <a:lnTo>
                    <a:pt x="77" y="26"/>
                  </a:lnTo>
                  <a:lnTo>
                    <a:pt x="77" y="26"/>
                  </a:lnTo>
                  <a:lnTo>
                    <a:pt x="75" y="28"/>
                  </a:lnTo>
                  <a:lnTo>
                    <a:pt x="75" y="28"/>
                  </a:lnTo>
                  <a:lnTo>
                    <a:pt x="65" y="28"/>
                  </a:lnTo>
                  <a:lnTo>
                    <a:pt x="58" y="28"/>
                  </a:lnTo>
                  <a:lnTo>
                    <a:pt x="49" y="28"/>
                  </a:lnTo>
                  <a:lnTo>
                    <a:pt x="39" y="28"/>
                  </a:lnTo>
                  <a:lnTo>
                    <a:pt x="30" y="28"/>
                  </a:lnTo>
                  <a:lnTo>
                    <a:pt x="21" y="28"/>
                  </a:lnTo>
                  <a:lnTo>
                    <a:pt x="11" y="28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1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2" y="7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319" name="Freeform 215"/>
            <p:cNvSpPr>
              <a:spLocks/>
            </p:cNvSpPr>
            <p:nvPr/>
          </p:nvSpPr>
          <p:spPr bwMode="auto">
            <a:xfrm>
              <a:off x="3017" y="2391"/>
              <a:ext cx="77" cy="28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8" y="3"/>
                </a:cxn>
                <a:cxn ang="0">
                  <a:pos x="28" y="5"/>
                </a:cxn>
                <a:cxn ang="0">
                  <a:pos x="25" y="7"/>
                </a:cxn>
                <a:cxn ang="0">
                  <a:pos x="25" y="10"/>
                </a:cxn>
                <a:cxn ang="0">
                  <a:pos x="25" y="12"/>
                </a:cxn>
                <a:cxn ang="0">
                  <a:pos x="25" y="14"/>
                </a:cxn>
                <a:cxn ang="0">
                  <a:pos x="25" y="17"/>
                </a:cxn>
                <a:cxn ang="0">
                  <a:pos x="28" y="17"/>
                </a:cxn>
                <a:cxn ang="0">
                  <a:pos x="32" y="19"/>
                </a:cxn>
                <a:cxn ang="0">
                  <a:pos x="35" y="21"/>
                </a:cxn>
                <a:cxn ang="0">
                  <a:pos x="39" y="21"/>
                </a:cxn>
                <a:cxn ang="0">
                  <a:pos x="44" y="24"/>
                </a:cxn>
                <a:cxn ang="0">
                  <a:pos x="46" y="24"/>
                </a:cxn>
                <a:cxn ang="0">
                  <a:pos x="51" y="24"/>
                </a:cxn>
                <a:cxn ang="0">
                  <a:pos x="56" y="24"/>
                </a:cxn>
                <a:cxn ang="0">
                  <a:pos x="61" y="21"/>
                </a:cxn>
                <a:cxn ang="0">
                  <a:pos x="61" y="21"/>
                </a:cxn>
                <a:cxn ang="0">
                  <a:pos x="61" y="24"/>
                </a:cxn>
                <a:cxn ang="0">
                  <a:pos x="77" y="21"/>
                </a:cxn>
                <a:cxn ang="0">
                  <a:pos x="77" y="21"/>
                </a:cxn>
                <a:cxn ang="0">
                  <a:pos x="77" y="21"/>
                </a:cxn>
                <a:cxn ang="0">
                  <a:pos x="77" y="24"/>
                </a:cxn>
                <a:cxn ang="0">
                  <a:pos x="77" y="24"/>
                </a:cxn>
                <a:cxn ang="0">
                  <a:pos x="77" y="26"/>
                </a:cxn>
                <a:cxn ang="0">
                  <a:pos x="77" y="26"/>
                </a:cxn>
                <a:cxn ang="0">
                  <a:pos x="77" y="26"/>
                </a:cxn>
                <a:cxn ang="0">
                  <a:pos x="75" y="28"/>
                </a:cxn>
                <a:cxn ang="0">
                  <a:pos x="75" y="28"/>
                </a:cxn>
                <a:cxn ang="0">
                  <a:pos x="65" y="28"/>
                </a:cxn>
                <a:cxn ang="0">
                  <a:pos x="58" y="28"/>
                </a:cxn>
                <a:cxn ang="0">
                  <a:pos x="49" y="28"/>
                </a:cxn>
                <a:cxn ang="0">
                  <a:pos x="39" y="28"/>
                </a:cxn>
                <a:cxn ang="0">
                  <a:pos x="30" y="28"/>
                </a:cxn>
                <a:cxn ang="0">
                  <a:pos x="21" y="28"/>
                </a:cxn>
                <a:cxn ang="0">
                  <a:pos x="11" y="28"/>
                </a:cxn>
                <a:cxn ang="0">
                  <a:pos x="2" y="26"/>
                </a:cxn>
                <a:cxn ang="0">
                  <a:pos x="2" y="24"/>
                </a:cxn>
                <a:cxn ang="0">
                  <a:pos x="2" y="21"/>
                </a:cxn>
                <a:cxn ang="0">
                  <a:pos x="2" y="19"/>
                </a:cxn>
                <a:cxn ang="0">
                  <a:pos x="2" y="17"/>
                </a:cxn>
                <a:cxn ang="0">
                  <a:pos x="0" y="12"/>
                </a:cxn>
                <a:cxn ang="0">
                  <a:pos x="2" y="10"/>
                </a:cxn>
                <a:cxn ang="0">
                  <a:pos x="2" y="7"/>
                </a:cxn>
                <a:cxn ang="0">
                  <a:pos x="2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6" y="0"/>
                </a:cxn>
                <a:cxn ang="0">
                  <a:pos x="18" y="0"/>
                </a:cxn>
                <a:cxn ang="0">
                  <a:pos x="21" y="0"/>
                </a:cxn>
                <a:cxn ang="0">
                  <a:pos x="25" y="0"/>
                </a:cxn>
                <a:cxn ang="0">
                  <a:pos x="28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77" h="28">
                  <a:moveTo>
                    <a:pt x="30" y="0"/>
                  </a:moveTo>
                  <a:lnTo>
                    <a:pt x="28" y="3"/>
                  </a:lnTo>
                  <a:lnTo>
                    <a:pt x="28" y="5"/>
                  </a:lnTo>
                  <a:lnTo>
                    <a:pt x="25" y="7"/>
                  </a:lnTo>
                  <a:lnTo>
                    <a:pt x="25" y="10"/>
                  </a:lnTo>
                  <a:lnTo>
                    <a:pt x="25" y="12"/>
                  </a:lnTo>
                  <a:lnTo>
                    <a:pt x="25" y="14"/>
                  </a:lnTo>
                  <a:lnTo>
                    <a:pt x="25" y="17"/>
                  </a:lnTo>
                  <a:lnTo>
                    <a:pt x="28" y="17"/>
                  </a:lnTo>
                  <a:lnTo>
                    <a:pt x="32" y="19"/>
                  </a:lnTo>
                  <a:lnTo>
                    <a:pt x="35" y="21"/>
                  </a:lnTo>
                  <a:lnTo>
                    <a:pt x="39" y="21"/>
                  </a:lnTo>
                  <a:lnTo>
                    <a:pt x="44" y="24"/>
                  </a:lnTo>
                  <a:lnTo>
                    <a:pt x="46" y="24"/>
                  </a:lnTo>
                  <a:lnTo>
                    <a:pt x="51" y="24"/>
                  </a:lnTo>
                  <a:lnTo>
                    <a:pt x="56" y="24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4"/>
                  </a:lnTo>
                  <a:lnTo>
                    <a:pt x="77" y="21"/>
                  </a:lnTo>
                  <a:lnTo>
                    <a:pt x="77" y="21"/>
                  </a:lnTo>
                  <a:lnTo>
                    <a:pt x="77" y="21"/>
                  </a:lnTo>
                  <a:lnTo>
                    <a:pt x="77" y="24"/>
                  </a:lnTo>
                  <a:lnTo>
                    <a:pt x="77" y="24"/>
                  </a:lnTo>
                  <a:lnTo>
                    <a:pt x="77" y="26"/>
                  </a:lnTo>
                  <a:lnTo>
                    <a:pt x="77" y="26"/>
                  </a:lnTo>
                  <a:lnTo>
                    <a:pt x="77" y="26"/>
                  </a:lnTo>
                  <a:lnTo>
                    <a:pt x="75" y="28"/>
                  </a:lnTo>
                  <a:lnTo>
                    <a:pt x="75" y="28"/>
                  </a:lnTo>
                  <a:lnTo>
                    <a:pt x="65" y="28"/>
                  </a:lnTo>
                  <a:lnTo>
                    <a:pt x="58" y="28"/>
                  </a:lnTo>
                  <a:lnTo>
                    <a:pt x="49" y="28"/>
                  </a:lnTo>
                  <a:lnTo>
                    <a:pt x="39" y="28"/>
                  </a:lnTo>
                  <a:lnTo>
                    <a:pt x="30" y="28"/>
                  </a:lnTo>
                  <a:lnTo>
                    <a:pt x="21" y="28"/>
                  </a:lnTo>
                  <a:lnTo>
                    <a:pt x="11" y="28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1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2" y="7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320" name="Freeform 216"/>
            <p:cNvSpPr>
              <a:spLocks/>
            </p:cNvSpPr>
            <p:nvPr/>
          </p:nvSpPr>
          <p:spPr bwMode="auto">
            <a:xfrm>
              <a:off x="3059" y="2391"/>
              <a:ext cx="35" cy="14"/>
            </a:xfrm>
            <a:custGeom>
              <a:avLst/>
              <a:gdLst/>
              <a:ahLst/>
              <a:cxnLst>
                <a:cxn ang="0">
                  <a:pos x="33" y="12"/>
                </a:cxn>
                <a:cxn ang="0">
                  <a:pos x="28" y="12"/>
                </a:cxn>
                <a:cxn ang="0">
                  <a:pos x="23" y="14"/>
                </a:cxn>
                <a:cxn ang="0">
                  <a:pos x="21" y="14"/>
                </a:cxn>
                <a:cxn ang="0">
                  <a:pos x="16" y="14"/>
                </a:cxn>
                <a:cxn ang="0">
                  <a:pos x="12" y="14"/>
                </a:cxn>
                <a:cxn ang="0">
                  <a:pos x="7" y="14"/>
                </a:cxn>
                <a:cxn ang="0">
                  <a:pos x="4" y="14"/>
                </a:cxn>
                <a:cxn ang="0">
                  <a:pos x="2" y="12"/>
                </a:cxn>
                <a:cxn ang="0">
                  <a:pos x="0" y="12"/>
                </a:cxn>
                <a:cxn ang="0">
                  <a:pos x="2" y="12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7" y="12"/>
                </a:cxn>
                <a:cxn ang="0">
                  <a:pos x="7" y="12"/>
                </a:cxn>
                <a:cxn ang="0">
                  <a:pos x="7" y="12"/>
                </a:cxn>
                <a:cxn ang="0">
                  <a:pos x="7" y="10"/>
                </a:cxn>
                <a:cxn ang="0">
                  <a:pos x="7" y="10"/>
                </a:cxn>
                <a:cxn ang="0">
                  <a:pos x="7" y="10"/>
                </a:cxn>
                <a:cxn ang="0">
                  <a:pos x="9" y="10"/>
                </a:cxn>
                <a:cxn ang="0">
                  <a:pos x="9" y="10"/>
                </a:cxn>
                <a:cxn ang="0">
                  <a:pos x="12" y="10"/>
                </a:cxn>
                <a:cxn ang="0">
                  <a:pos x="12" y="7"/>
                </a:cxn>
                <a:cxn ang="0">
                  <a:pos x="12" y="7"/>
                </a:cxn>
                <a:cxn ang="0">
                  <a:pos x="16" y="7"/>
                </a:cxn>
                <a:cxn ang="0">
                  <a:pos x="19" y="7"/>
                </a:cxn>
                <a:cxn ang="0">
                  <a:pos x="21" y="7"/>
                </a:cxn>
                <a:cxn ang="0">
                  <a:pos x="23" y="7"/>
                </a:cxn>
                <a:cxn ang="0">
                  <a:pos x="26" y="5"/>
                </a:cxn>
                <a:cxn ang="0">
                  <a:pos x="28" y="5"/>
                </a:cxn>
                <a:cxn ang="0">
                  <a:pos x="33" y="3"/>
                </a:cxn>
                <a:cxn ang="0">
                  <a:pos x="35" y="0"/>
                </a:cxn>
                <a:cxn ang="0">
                  <a:pos x="35" y="3"/>
                </a:cxn>
                <a:cxn ang="0">
                  <a:pos x="35" y="5"/>
                </a:cxn>
                <a:cxn ang="0">
                  <a:pos x="35" y="5"/>
                </a:cxn>
                <a:cxn ang="0">
                  <a:pos x="35" y="7"/>
                </a:cxn>
                <a:cxn ang="0">
                  <a:pos x="35" y="10"/>
                </a:cxn>
                <a:cxn ang="0">
                  <a:pos x="33" y="10"/>
                </a:cxn>
                <a:cxn ang="0">
                  <a:pos x="33" y="12"/>
                </a:cxn>
                <a:cxn ang="0">
                  <a:pos x="33" y="12"/>
                </a:cxn>
              </a:cxnLst>
              <a:rect l="0" t="0" r="r" b="b"/>
              <a:pathLst>
                <a:path w="35" h="14">
                  <a:moveTo>
                    <a:pt x="33" y="12"/>
                  </a:moveTo>
                  <a:lnTo>
                    <a:pt x="28" y="12"/>
                  </a:lnTo>
                  <a:lnTo>
                    <a:pt x="23" y="14"/>
                  </a:lnTo>
                  <a:lnTo>
                    <a:pt x="21" y="14"/>
                  </a:lnTo>
                  <a:lnTo>
                    <a:pt x="16" y="14"/>
                  </a:lnTo>
                  <a:lnTo>
                    <a:pt x="12" y="14"/>
                  </a:lnTo>
                  <a:lnTo>
                    <a:pt x="7" y="14"/>
                  </a:lnTo>
                  <a:lnTo>
                    <a:pt x="4" y="14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12" y="10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6" y="7"/>
                  </a:lnTo>
                  <a:lnTo>
                    <a:pt x="19" y="7"/>
                  </a:lnTo>
                  <a:lnTo>
                    <a:pt x="21" y="7"/>
                  </a:lnTo>
                  <a:lnTo>
                    <a:pt x="23" y="7"/>
                  </a:lnTo>
                  <a:lnTo>
                    <a:pt x="26" y="5"/>
                  </a:lnTo>
                  <a:lnTo>
                    <a:pt x="28" y="5"/>
                  </a:lnTo>
                  <a:lnTo>
                    <a:pt x="33" y="3"/>
                  </a:lnTo>
                  <a:lnTo>
                    <a:pt x="35" y="0"/>
                  </a:lnTo>
                  <a:lnTo>
                    <a:pt x="35" y="3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5" y="7"/>
                  </a:lnTo>
                  <a:lnTo>
                    <a:pt x="35" y="10"/>
                  </a:lnTo>
                  <a:lnTo>
                    <a:pt x="33" y="10"/>
                  </a:lnTo>
                  <a:lnTo>
                    <a:pt x="33" y="12"/>
                  </a:lnTo>
                  <a:lnTo>
                    <a:pt x="33" y="12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321" name="Freeform 217"/>
            <p:cNvSpPr>
              <a:spLocks/>
            </p:cNvSpPr>
            <p:nvPr/>
          </p:nvSpPr>
          <p:spPr bwMode="auto">
            <a:xfrm>
              <a:off x="2618" y="2405"/>
              <a:ext cx="35" cy="61"/>
            </a:xfrm>
            <a:custGeom>
              <a:avLst/>
              <a:gdLst/>
              <a:ahLst/>
              <a:cxnLst>
                <a:cxn ang="0">
                  <a:pos x="35" y="38"/>
                </a:cxn>
                <a:cxn ang="0">
                  <a:pos x="35" y="61"/>
                </a:cxn>
                <a:cxn ang="0">
                  <a:pos x="31" y="54"/>
                </a:cxn>
                <a:cxn ang="0">
                  <a:pos x="26" y="49"/>
                </a:cxn>
                <a:cxn ang="0">
                  <a:pos x="21" y="45"/>
                </a:cxn>
                <a:cxn ang="0">
                  <a:pos x="17" y="40"/>
                </a:cxn>
                <a:cxn ang="0">
                  <a:pos x="12" y="35"/>
                </a:cxn>
                <a:cxn ang="0">
                  <a:pos x="7" y="33"/>
                </a:cxn>
                <a:cxn ang="0">
                  <a:pos x="5" y="28"/>
                </a:cxn>
                <a:cxn ang="0">
                  <a:pos x="0" y="24"/>
                </a:cxn>
                <a:cxn ang="0">
                  <a:pos x="3" y="21"/>
                </a:cxn>
                <a:cxn ang="0">
                  <a:pos x="3" y="17"/>
                </a:cxn>
                <a:cxn ang="0">
                  <a:pos x="5" y="14"/>
                </a:cxn>
                <a:cxn ang="0">
                  <a:pos x="7" y="10"/>
                </a:cxn>
                <a:cxn ang="0">
                  <a:pos x="10" y="7"/>
                </a:cxn>
                <a:cxn ang="0">
                  <a:pos x="12" y="5"/>
                </a:cxn>
                <a:cxn ang="0">
                  <a:pos x="14" y="3"/>
                </a:cxn>
                <a:cxn ang="0">
                  <a:pos x="17" y="0"/>
                </a:cxn>
                <a:cxn ang="0">
                  <a:pos x="21" y="5"/>
                </a:cxn>
                <a:cxn ang="0">
                  <a:pos x="24" y="10"/>
                </a:cxn>
                <a:cxn ang="0">
                  <a:pos x="26" y="14"/>
                </a:cxn>
                <a:cxn ang="0">
                  <a:pos x="28" y="19"/>
                </a:cxn>
                <a:cxn ang="0">
                  <a:pos x="28" y="24"/>
                </a:cxn>
                <a:cxn ang="0">
                  <a:pos x="31" y="28"/>
                </a:cxn>
                <a:cxn ang="0">
                  <a:pos x="33" y="33"/>
                </a:cxn>
                <a:cxn ang="0">
                  <a:pos x="35" y="38"/>
                </a:cxn>
              </a:cxnLst>
              <a:rect l="0" t="0" r="r" b="b"/>
              <a:pathLst>
                <a:path w="35" h="61">
                  <a:moveTo>
                    <a:pt x="35" y="38"/>
                  </a:moveTo>
                  <a:lnTo>
                    <a:pt x="35" y="61"/>
                  </a:lnTo>
                  <a:lnTo>
                    <a:pt x="31" y="54"/>
                  </a:lnTo>
                  <a:lnTo>
                    <a:pt x="26" y="49"/>
                  </a:lnTo>
                  <a:lnTo>
                    <a:pt x="21" y="45"/>
                  </a:lnTo>
                  <a:lnTo>
                    <a:pt x="17" y="40"/>
                  </a:lnTo>
                  <a:lnTo>
                    <a:pt x="12" y="35"/>
                  </a:lnTo>
                  <a:lnTo>
                    <a:pt x="7" y="33"/>
                  </a:lnTo>
                  <a:lnTo>
                    <a:pt x="5" y="28"/>
                  </a:lnTo>
                  <a:lnTo>
                    <a:pt x="0" y="24"/>
                  </a:lnTo>
                  <a:lnTo>
                    <a:pt x="3" y="21"/>
                  </a:lnTo>
                  <a:lnTo>
                    <a:pt x="3" y="17"/>
                  </a:lnTo>
                  <a:lnTo>
                    <a:pt x="5" y="14"/>
                  </a:lnTo>
                  <a:lnTo>
                    <a:pt x="7" y="10"/>
                  </a:lnTo>
                  <a:lnTo>
                    <a:pt x="10" y="7"/>
                  </a:lnTo>
                  <a:lnTo>
                    <a:pt x="12" y="5"/>
                  </a:lnTo>
                  <a:lnTo>
                    <a:pt x="14" y="3"/>
                  </a:lnTo>
                  <a:lnTo>
                    <a:pt x="17" y="0"/>
                  </a:lnTo>
                  <a:lnTo>
                    <a:pt x="21" y="5"/>
                  </a:lnTo>
                  <a:lnTo>
                    <a:pt x="24" y="10"/>
                  </a:lnTo>
                  <a:lnTo>
                    <a:pt x="26" y="14"/>
                  </a:lnTo>
                  <a:lnTo>
                    <a:pt x="28" y="19"/>
                  </a:lnTo>
                  <a:lnTo>
                    <a:pt x="28" y="24"/>
                  </a:lnTo>
                  <a:lnTo>
                    <a:pt x="31" y="28"/>
                  </a:lnTo>
                  <a:lnTo>
                    <a:pt x="33" y="33"/>
                  </a:lnTo>
                  <a:lnTo>
                    <a:pt x="35" y="38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322" name="Freeform 218"/>
            <p:cNvSpPr>
              <a:spLocks/>
            </p:cNvSpPr>
            <p:nvPr/>
          </p:nvSpPr>
          <p:spPr bwMode="auto">
            <a:xfrm>
              <a:off x="2618" y="2405"/>
              <a:ext cx="35" cy="61"/>
            </a:xfrm>
            <a:custGeom>
              <a:avLst/>
              <a:gdLst/>
              <a:ahLst/>
              <a:cxnLst>
                <a:cxn ang="0">
                  <a:pos x="35" y="38"/>
                </a:cxn>
                <a:cxn ang="0">
                  <a:pos x="35" y="61"/>
                </a:cxn>
                <a:cxn ang="0">
                  <a:pos x="35" y="61"/>
                </a:cxn>
                <a:cxn ang="0">
                  <a:pos x="31" y="54"/>
                </a:cxn>
                <a:cxn ang="0">
                  <a:pos x="26" y="49"/>
                </a:cxn>
                <a:cxn ang="0">
                  <a:pos x="21" y="45"/>
                </a:cxn>
                <a:cxn ang="0">
                  <a:pos x="17" y="40"/>
                </a:cxn>
                <a:cxn ang="0">
                  <a:pos x="12" y="35"/>
                </a:cxn>
                <a:cxn ang="0">
                  <a:pos x="7" y="33"/>
                </a:cxn>
                <a:cxn ang="0">
                  <a:pos x="5" y="28"/>
                </a:cxn>
                <a:cxn ang="0">
                  <a:pos x="0" y="24"/>
                </a:cxn>
                <a:cxn ang="0">
                  <a:pos x="3" y="21"/>
                </a:cxn>
                <a:cxn ang="0">
                  <a:pos x="3" y="17"/>
                </a:cxn>
                <a:cxn ang="0">
                  <a:pos x="5" y="14"/>
                </a:cxn>
                <a:cxn ang="0">
                  <a:pos x="7" y="10"/>
                </a:cxn>
                <a:cxn ang="0">
                  <a:pos x="10" y="7"/>
                </a:cxn>
                <a:cxn ang="0">
                  <a:pos x="12" y="5"/>
                </a:cxn>
                <a:cxn ang="0">
                  <a:pos x="14" y="3"/>
                </a:cxn>
                <a:cxn ang="0">
                  <a:pos x="17" y="0"/>
                </a:cxn>
                <a:cxn ang="0">
                  <a:pos x="21" y="5"/>
                </a:cxn>
                <a:cxn ang="0">
                  <a:pos x="24" y="10"/>
                </a:cxn>
                <a:cxn ang="0">
                  <a:pos x="26" y="14"/>
                </a:cxn>
                <a:cxn ang="0">
                  <a:pos x="28" y="19"/>
                </a:cxn>
                <a:cxn ang="0">
                  <a:pos x="28" y="24"/>
                </a:cxn>
                <a:cxn ang="0">
                  <a:pos x="31" y="28"/>
                </a:cxn>
                <a:cxn ang="0">
                  <a:pos x="33" y="33"/>
                </a:cxn>
                <a:cxn ang="0">
                  <a:pos x="35" y="38"/>
                </a:cxn>
                <a:cxn ang="0">
                  <a:pos x="35" y="38"/>
                </a:cxn>
                <a:cxn ang="0">
                  <a:pos x="35" y="38"/>
                </a:cxn>
              </a:cxnLst>
              <a:rect l="0" t="0" r="r" b="b"/>
              <a:pathLst>
                <a:path w="35" h="61">
                  <a:moveTo>
                    <a:pt x="35" y="38"/>
                  </a:moveTo>
                  <a:lnTo>
                    <a:pt x="35" y="61"/>
                  </a:lnTo>
                  <a:lnTo>
                    <a:pt x="35" y="61"/>
                  </a:lnTo>
                  <a:lnTo>
                    <a:pt x="31" y="54"/>
                  </a:lnTo>
                  <a:lnTo>
                    <a:pt x="26" y="49"/>
                  </a:lnTo>
                  <a:lnTo>
                    <a:pt x="21" y="45"/>
                  </a:lnTo>
                  <a:lnTo>
                    <a:pt x="17" y="40"/>
                  </a:lnTo>
                  <a:lnTo>
                    <a:pt x="12" y="35"/>
                  </a:lnTo>
                  <a:lnTo>
                    <a:pt x="7" y="33"/>
                  </a:lnTo>
                  <a:lnTo>
                    <a:pt x="5" y="28"/>
                  </a:lnTo>
                  <a:lnTo>
                    <a:pt x="0" y="24"/>
                  </a:lnTo>
                  <a:lnTo>
                    <a:pt x="3" y="21"/>
                  </a:lnTo>
                  <a:lnTo>
                    <a:pt x="3" y="17"/>
                  </a:lnTo>
                  <a:lnTo>
                    <a:pt x="5" y="14"/>
                  </a:lnTo>
                  <a:lnTo>
                    <a:pt x="7" y="10"/>
                  </a:lnTo>
                  <a:lnTo>
                    <a:pt x="10" y="7"/>
                  </a:lnTo>
                  <a:lnTo>
                    <a:pt x="12" y="5"/>
                  </a:lnTo>
                  <a:lnTo>
                    <a:pt x="14" y="3"/>
                  </a:lnTo>
                  <a:lnTo>
                    <a:pt x="17" y="0"/>
                  </a:lnTo>
                  <a:lnTo>
                    <a:pt x="21" y="5"/>
                  </a:lnTo>
                  <a:lnTo>
                    <a:pt x="24" y="10"/>
                  </a:lnTo>
                  <a:lnTo>
                    <a:pt x="26" y="14"/>
                  </a:lnTo>
                  <a:lnTo>
                    <a:pt x="28" y="19"/>
                  </a:lnTo>
                  <a:lnTo>
                    <a:pt x="28" y="24"/>
                  </a:lnTo>
                  <a:lnTo>
                    <a:pt x="31" y="28"/>
                  </a:lnTo>
                  <a:lnTo>
                    <a:pt x="33" y="33"/>
                  </a:lnTo>
                  <a:lnTo>
                    <a:pt x="35" y="38"/>
                  </a:lnTo>
                  <a:lnTo>
                    <a:pt x="35" y="38"/>
                  </a:lnTo>
                  <a:lnTo>
                    <a:pt x="35" y="38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323" name="Freeform 219"/>
            <p:cNvSpPr>
              <a:spLocks/>
            </p:cNvSpPr>
            <p:nvPr/>
          </p:nvSpPr>
          <p:spPr bwMode="auto">
            <a:xfrm>
              <a:off x="3155" y="2410"/>
              <a:ext cx="80" cy="255"/>
            </a:xfrm>
            <a:custGeom>
              <a:avLst/>
              <a:gdLst/>
              <a:ahLst/>
              <a:cxnLst>
                <a:cxn ang="0">
                  <a:pos x="33" y="35"/>
                </a:cxn>
                <a:cxn ang="0">
                  <a:pos x="30" y="44"/>
                </a:cxn>
                <a:cxn ang="0">
                  <a:pos x="35" y="52"/>
                </a:cxn>
                <a:cxn ang="0">
                  <a:pos x="28" y="56"/>
                </a:cxn>
                <a:cxn ang="0">
                  <a:pos x="33" y="59"/>
                </a:cxn>
                <a:cxn ang="0">
                  <a:pos x="44" y="77"/>
                </a:cxn>
                <a:cxn ang="0">
                  <a:pos x="37" y="112"/>
                </a:cxn>
                <a:cxn ang="0">
                  <a:pos x="37" y="115"/>
                </a:cxn>
                <a:cxn ang="0">
                  <a:pos x="44" y="112"/>
                </a:cxn>
                <a:cxn ang="0">
                  <a:pos x="56" y="129"/>
                </a:cxn>
                <a:cxn ang="0">
                  <a:pos x="63" y="166"/>
                </a:cxn>
                <a:cxn ang="0">
                  <a:pos x="54" y="166"/>
                </a:cxn>
                <a:cxn ang="0">
                  <a:pos x="40" y="166"/>
                </a:cxn>
                <a:cxn ang="0">
                  <a:pos x="35" y="148"/>
                </a:cxn>
                <a:cxn ang="0">
                  <a:pos x="30" y="129"/>
                </a:cxn>
                <a:cxn ang="0">
                  <a:pos x="26" y="134"/>
                </a:cxn>
                <a:cxn ang="0">
                  <a:pos x="26" y="145"/>
                </a:cxn>
                <a:cxn ang="0">
                  <a:pos x="21" y="162"/>
                </a:cxn>
                <a:cxn ang="0">
                  <a:pos x="37" y="173"/>
                </a:cxn>
                <a:cxn ang="0">
                  <a:pos x="37" y="183"/>
                </a:cxn>
                <a:cxn ang="0">
                  <a:pos x="44" y="183"/>
                </a:cxn>
                <a:cxn ang="0">
                  <a:pos x="44" y="178"/>
                </a:cxn>
                <a:cxn ang="0">
                  <a:pos x="42" y="173"/>
                </a:cxn>
                <a:cxn ang="0">
                  <a:pos x="58" y="173"/>
                </a:cxn>
                <a:cxn ang="0">
                  <a:pos x="68" y="185"/>
                </a:cxn>
                <a:cxn ang="0">
                  <a:pos x="68" y="204"/>
                </a:cxn>
                <a:cxn ang="0">
                  <a:pos x="58" y="204"/>
                </a:cxn>
                <a:cxn ang="0">
                  <a:pos x="58" y="206"/>
                </a:cxn>
                <a:cxn ang="0">
                  <a:pos x="56" y="204"/>
                </a:cxn>
                <a:cxn ang="0">
                  <a:pos x="47" y="206"/>
                </a:cxn>
                <a:cxn ang="0">
                  <a:pos x="44" y="230"/>
                </a:cxn>
                <a:cxn ang="0">
                  <a:pos x="49" y="230"/>
                </a:cxn>
                <a:cxn ang="0">
                  <a:pos x="51" y="220"/>
                </a:cxn>
                <a:cxn ang="0">
                  <a:pos x="65" y="216"/>
                </a:cxn>
                <a:cxn ang="0">
                  <a:pos x="77" y="232"/>
                </a:cxn>
                <a:cxn ang="0">
                  <a:pos x="68" y="255"/>
                </a:cxn>
                <a:cxn ang="0">
                  <a:pos x="51" y="246"/>
                </a:cxn>
                <a:cxn ang="0">
                  <a:pos x="49" y="239"/>
                </a:cxn>
                <a:cxn ang="0">
                  <a:pos x="44" y="239"/>
                </a:cxn>
                <a:cxn ang="0">
                  <a:pos x="44" y="234"/>
                </a:cxn>
                <a:cxn ang="0">
                  <a:pos x="35" y="237"/>
                </a:cxn>
                <a:cxn ang="0">
                  <a:pos x="23" y="220"/>
                </a:cxn>
                <a:cxn ang="0">
                  <a:pos x="28" y="185"/>
                </a:cxn>
                <a:cxn ang="0">
                  <a:pos x="30" y="176"/>
                </a:cxn>
                <a:cxn ang="0">
                  <a:pos x="26" y="171"/>
                </a:cxn>
                <a:cxn ang="0">
                  <a:pos x="21" y="180"/>
                </a:cxn>
                <a:cxn ang="0">
                  <a:pos x="12" y="187"/>
                </a:cxn>
                <a:cxn ang="0">
                  <a:pos x="9" y="148"/>
                </a:cxn>
                <a:cxn ang="0">
                  <a:pos x="9" y="138"/>
                </a:cxn>
                <a:cxn ang="0">
                  <a:pos x="5" y="131"/>
                </a:cxn>
                <a:cxn ang="0">
                  <a:pos x="5" y="105"/>
                </a:cxn>
                <a:cxn ang="0">
                  <a:pos x="14" y="77"/>
                </a:cxn>
                <a:cxn ang="0">
                  <a:pos x="21" y="61"/>
                </a:cxn>
                <a:cxn ang="0">
                  <a:pos x="19" y="59"/>
                </a:cxn>
                <a:cxn ang="0">
                  <a:pos x="7" y="73"/>
                </a:cxn>
                <a:cxn ang="0">
                  <a:pos x="5" y="84"/>
                </a:cxn>
                <a:cxn ang="0">
                  <a:pos x="0" y="77"/>
                </a:cxn>
                <a:cxn ang="0">
                  <a:pos x="0" y="30"/>
                </a:cxn>
                <a:cxn ang="0">
                  <a:pos x="14" y="35"/>
                </a:cxn>
                <a:cxn ang="0">
                  <a:pos x="12" y="23"/>
                </a:cxn>
                <a:cxn ang="0">
                  <a:pos x="7" y="14"/>
                </a:cxn>
                <a:cxn ang="0">
                  <a:pos x="12" y="2"/>
                </a:cxn>
                <a:cxn ang="0">
                  <a:pos x="26" y="14"/>
                </a:cxn>
              </a:cxnLst>
              <a:rect l="0" t="0" r="r" b="b"/>
              <a:pathLst>
                <a:path w="80" h="255">
                  <a:moveTo>
                    <a:pt x="28" y="21"/>
                  </a:moveTo>
                  <a:lnTo>
                    <a:pt x="28" y="23"/>
                  </a:lnTo>
                  <a:lnTo>
                    <a:pt x="30" y="28"/>
                  </a:lnTo>
                  <a:lnTo>
                    <a:pt x="30" y="30"/>
                  </a:lnTo>
                  <a:lnTo>
                    <a:pt x="33" y="33"/>
                  </a:lnTo>
                  <a:lnTo>
                    <a:pt x="33" y="35"/>
                  </a:lnTo>
                  <a:lnTo>
                    <a:pt x="33" y="37"/>
                  </a:lnTo>
                  <a:lnTo>
                    <a:pt x="30" y="40"/>
                  </a:lnTo>
                  <a:lnTo>
                    <a:pt x="28" y="40"/>
                  </a:lnTo>
                  <a:lnTo>
                    <a:pt x="28" y="42"/>
                  </a:lnTo>
                  <a:lnTo>
                    <a:pt x="28" y="44"/>
                  </a:lnTo>
                  <a:lnTo>
                    <a:pt x="30" y="44"/>
                  </a:lnTo>
                  <a:lnTo>
                    <a:pt x="30" y="47"/>
                  </a:lnTo>
                  <a:lnTo>
                    <a:pt x="33" y="47"/>
                  </a:lnTo>
                  <a:lnTo>
                    <a:pt x="35" y="49"/>
                  </a:lnTo>
                  <a:lnTo>
                    <a:pt x="35" y="49"/>
                  </a:lnTo>
                  <a:lnTo>
                    <a:pt x="35" y="52"/>
                  </a:lnTo>
                  <a:lnTo>
                    <a:pt x="35" y="52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28" y="59"/>
                  </a:lnTo>
                  <a:lnTo>
                    <a:pt x="30" y="59"/>
                  </a:lnTo>
                  <a:lnTo>
                    <a:pt x="30" y="59"/>
                  </a:lnTo>
                  <a:lnTo>
                    <a:pt x="33" y="59"/>
                  </a:lnTo>
                  <a:lnTo>
                    <a:pt x="33" y="59"/>
                  </a:lnTo>
                  <a:lnTo>
                    <a:pt x="35" y="59"/>
                  </a:lnTo>
                  <a:lnTo>
                    <a:pt x="37" y="59"/>
                  </a:lnTo>
                  <a:lnTo>
                    <a:pt x="37" y="56"/>
                  </a:lnTo>
                  <a:lnTo>
                    <a:pt x="40" y="63"/>
                  </a:lnTo>
                  <a:lnTo>
                    <a:pt x="42" y="70"/>
                  </a:lnTo>
                  <a:lnTo>
                    <a:pt x="44" y="77"/>
                  </a:lnTo>
                  <a:lnTo>
                    <a:pt x="47" y="84"/>
                  </a:lnTo>
                  <a:lnTo>
                    <a:pt x="47" y="91"/>
                  </a:lnTo>
                  <a:lnTo>
                    <a:pt x="47" y="98"/>
                  </a:lnTo>
                  <a:lnTo>
                    <a:pt x="44" y="105"/>
                  </a:lnTo>
                  <a:lnTo>
                    <a:pt x="37" y="112"/>
                  </a:lnTo>
                  <a:lnTo>
                    <a:pt x="37" y="112"/>
                  </a:lnTo>
                  <a:lnTo>
                    <a:pt x="37" y="112"/>
                  </a:lnTo>
                  <a:lnTo>
                    <a:pt x="37" y="112"/>
                  </a:lnTo>
                  <a:lnTo>
                    <a:pt x="37" y="112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40" y="117"/>
                  </a:lnTo>
                  <a:lnTo>
                    <a:pt x="42" y="117"/>
                  </a:lnTo>
                  <a:lnTo>
                    <a:pt x="42" y="117"/>
                  </a:lnTo>
                  <a:lnTo>
                    <a:pt x="44" y="115"/>
                  </a:lnTo>
                  <a:lnTo>
                    <a:pt x="44" y="112"/>
                  </a:lnTo>
                  <a:lnTo>
                    <a:pt x="47" y="112"/>
                  </a:lnTo>
                  <a:lnTo>
                    <a:pt x="49" y="110"/>
                  </a:lnTo>
                  <a:lnTo>
                    <a:pt x="49" y="108"/>
                  </a:lnTo>
                  <a:lnTo>
                    <a:pt x="51" y="115"/>
                  </a:lnTo>
                  <a:lnTo>
                    <a:pt x="54" y="122"/>
                  </a:lnTo>
                  <a:lnTo>
                    <a:pt x="56" y="129"/>
                  </a:lnTo>
                  <a:lnTo>
                    <a:pt x="58" y="136"/>
                  </a:lnTo>
                  <a:lnTo>
                    <a:pt x="58" y="143"/>
                  </a:lnTo>
                  <a:lnTo>
                    <a:pt x="61" y="150"/>
                  </a:lnTo>
                  <a:lnTo>
                    <a:pt x="63" y="157"/>
                  </a:lnTo>
                  <a:lnTo>
                    <a:pt x="63" y="162"/>
                  </a:lnTo>
                  <a:lnTo>
                    <a:pt x="63" y="166"/>
                  </a:lnTo>
                  <a:lnTo>
                    <a:pt x="63" y="166"/>
                  </a:lnTo>
                  <a:lnTo>
                    <a:pt x="61" y="166"/>
                  </a:lnTo>
                  <a:lnTo>
                    <a:pt x="58" y="166"/>
                  </a:lnTo>
                  <a:lnTo>
                    <a:pt x="58" y="166"/>
                  </a:lnTo>
                  <a:lnTo>
                    <a:pt x="56" y="166"/>
                  </a:lnTo>
                  <a:lnTo>
                    <a:pt x="54" y="166"/>
                  </a:lnTo>
                  <a:lnTo>
                    <a:pt x="54" y="169"/>
                  </a:lnTo>
                  <a:lnTo>
                    <a:pt x="51" y="166"/>
                  </a:lnTo>
                  <a:lnTo>
                    <a:pt x="49" y="164"/>
                  </a:lnTo>
                  <a:lnTo>
                    <a:pt x="44" y="164"/>
                  </a:lnTo>
                  <a:lnTo>
                    <a:pt x="42" y="164"/>
                  </a:lnTo>
                  <a:lnTo>
                    <a:pt x="40" y="166"/>
                  </a:lnTo>
                  <a:lnTo>
                    <a:pt x="37" y="164"/>
                  </a:lnTo>
                  <a:lnTo>
                    <a:pt x="35" y="164"/>
                  </a:lnTo>
                  <a:lnTo>
                    <a:pt x="33" y="159"/>
                  </a:lnTo>
                  <a:lnTo>
                    <a:pt x="35" y="157"/>
                  </a:lnTo>
                  <a:lnTo>
                    <a:pt x="35" y="152"/>
                  </a:lnTo>
                  <a:lnTo>
                    <a:pt x="35" y="148"/>
                  </a:lnTo>
                  <a:lnTo>
                    <a:pt x="33" y="143"/>
                  </a:lnTo>
                  <a:lnTo>
                    <a:pt x="33" y="141"/>
                  </a:lnTo>
                  <a:lnTo>
                    <a:pt x="33" y="136"/>
                  </a:lnTo>
                  <a:lnTo>
                    <a:pt x="33" y="134"/>
                  </a:lnTo>
                  <a:lnTo>
                    <a:pt x="33" y="129"/>
                  </a:lnTo>
                  <a:lnTo>
                    <a:pt x="30" y="129"/>
                  </a:lnTo>
                  <a:lnTo>
                    <a:pt x="30" y="129"/>
                  </a:lnTo>
                  <a:lnTo>
                    <a:pt x="28" y="129"/>
                  </a:lnTo>
                  <a:lnTo>
                    <a:pt x="28" y="131"/>
                  </a:lnTo>
                  <a:lnTo>
                    <a:pt x="28" y="131"/>
                  </a:lnTo>
                  <a:lnTo>
                    <a:pt x="26" y="134"/>
                  </a:lnTo>
                  <a:lnTo>
                    <a:pt x="26" y="134"/>
                  </a:lnTo>
                  <a:lnTo>
                    <a:pt x="23" y="134"/>
                  </a:lnTo>
                  <a:lnTo>
                    <a:pt x="26" y="136"/>
                  </a:lnTo>
                  <a:lnTo>
                    <a:pt x="26" y="138"/>
                  </a:lnTo>
                  <a:lnTo>
                    <a:pt x="26" y="141"/>
                  </a:lnTo>
                  <a:lnTo>
                    <a:pt x="26" y="143"/>
                  </a:lnTo>
                  <a:lnTo>
                    <a:pt x="26" y="145"/>
                  </a:lnTo>
                  <a:lnTo>
                    <a:pt x="26" y="148"/>
                  </a:lnTo>
                  <a:lnTo>
                    <a:pt x="26" y="150"/>
                  </a:lnTo>
                  <a:lnTo>
                    <a:pt x="26" y="150"/>
                  </a:lnTo>
                  <a:lnTo>
                    <a:pt x="19" y="155"/>
                  </a:lnTo>
                  <a:lnTo>
                    <a:pt x="19" y="159"/>
                  </a:lnTo>
                  <a:lnTo>
                    <a:pt x="21" y="162"/>
                  </a:lnTo>
                  <a:lnTo>
                    <a:pt x="23" y="164"/>
                  </a:lnTo>
                  <a:lnTo>
                    <a:pt x="26" y="166"/>
                  </a:lnTo>
                  <a:lnTo>
                    <a:pt x="28" y="169"/>
                  </a:lnTo>
                  <a:lnTo>
                    <a:pt x="30" y="171"/>
                  </a:lnTo>
                  <a:lnTo>
                    <a:pt x="35" y="171"/>
                  </a:lnTo>
                  <a:lnTo>
                    <a:pt x="37" y="173"/>
                  </a:lnTo>
                  <a:lnTo>
                    <a:pt x="33" y="176"/>
                  </a:lnTo>
                  <a:lnTo>
                    <a:pt x="35" y="178"/>
                  </a:lnTo>
                  <a:lnTo>
                    <a:pt x="35" y="178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37" y="183"/>
                  </a:lnTo>
                  <a:lnTo>
                    <a:pt x="40" y="183"/>
                  </a:lnTo>
                  <a:lnTo>
                    <a:pt x="42" y="183"/>
                  </a:lnTo>
                  <a:lnTo>
                    <a:pt x="42" y="183"/>
                  </a:lnTo>
                  <a:lnTo>
                    <a:pt x="42" y="183"/>
                  </a:lnTo>
                  <a:lnTo>
                    <a:pt x="44" y="183"/>
                  </a:lnTo>
                  <a:lnTo>
                    <a:pt x="44" y="183"/>
                  </a:lnTo>
                  <a:lnTo>
                    <a:pt x="44" y="180"/>
                  </a:lnTo>
                  <a:lnTo>
                    <a:pt x="44" y="180"/>
                  </a:lnTo>
                  <a:lnTo>
                    <a:pt x="44" y="180"/>
                  </a:lnTo>
                  <a:lnTo>
                    <a:pt x="44" y="178"/>
                  </a:lnTo>
                  <a:lnTo>
                    <a:pt x="44" y="178"/>
                  </a:lnTo>
                  <a:lnTo>
                    <a:pt x="44" y="178"/>
                  </a:lnTo>
                  <a:lnTo>
                    <a:pt x="42" y="178"/>
                  </a:lnTo>
                  <a:lnTo>
                    <a:pt x="42" y="176"/>
                  </a:lnTo>
                  <a:lnTo>
                    <a:pt x="42" y="176"/>
                  </a:lnTo>
                  <a:lnTo>
                    <a:pt x="42" y="176"/>
                  </a:lnTo>
                  <a:lnTo>
                    <a:pt x="42" y="176"/>
                  </a:lnTo>
                  <a:lnTo>
                    <a:pt x="42" y="173"/>
                  </a:lnTo>
                  <a:lnTo>
                    <a:pt x="42" y="173"/>
                  </a:lnTo>
                  <a:lnTo>
                    <a:pt x="44" y="173"/>
                  </a:lnTo>
                  <a:lnTo>
                    <a:pt x="47" y="173"/>
                  </a:lnTo>
                  <a:lnTo>
                    <a:pt x="51" y="173"/>
                  </a:lnTo>
                  <a:lnTo>
                    <a:pt x="54" y="173"/>
                  </a:lnTo>
                  <a:lnTo>
                    <a:pt x="58" y="173"/>
                  </a:lnTo>
                  <a:lnTo>
                    <a:pt x="61" y="173"/>
                  </a:lnTo>
                  <a:lnTo>
                    <a:pt x="63" y="173"/>
                  </a:lnTo>
                  <a:lnTo>
                    <a:pt x="65" y="176"/>
                  </a:lnTo>
                  <a:lnTo>
                    <a:pt x="65" y="178"/>
                  </a:lnTo>
                  <a:lnTo>
                    <a:pt x="68" y="183"/>
                  </a:lnTo>
                  <a:lnTo>
                    <a:pt x="68" y="185"/>
                  </a:lnTo>
                  <a:lnTo>
                    <a:pt x="68" y="190"/>
                  </a:lnTo>
                  <a:lnTo>
                    <a:pt x="68" y="192"/>
                  </a:lnTo>
                  <a:lnTo>
                    <a:pt x="68" y="195"/>
                  </a:lnTo>
                  <a:lnTo>
                    <a:pt x="68" y="199"/>
                  </a:lnTo>
                  <a:lnTo>
                    <a:pt x="70" y="204"/>
                  </a:lnTo>
                  <a:lnTo>
                    <a:pt x="68" y="204"/>
                  </a:lnTo>
                  <a:lnTo>
                    <a:pt x="65" y="204"/>
                  </a:lnTo>
                  <a:lnTo>
                    <a:pt x="65" y="204"/>
                  </a:lnTo>
                  <a:lnTo>
                    <a:pt x="63" y="204"/>
                  </a:lnTo>
                  <a:lnTo>
                    <a:pt x="61" y="204"/>
                  </a:lnTo>
                  <a:lnTo>
                    <a:pt x="61" y="204"/>
                  </a:lnTo>
                  <a:lnTo>
                    <a:pt x="58" y="204"/>
                  </a:lnTo>
                  <a:lnTo>
                    <a:pt x="56" y="204"/>
                  </a:lnTo>
                  <a:lnTo>
                    <a:pt x="56" y="204"/>
                  </a:lnTo>
                  <a:lnTo>
                    <a:pt x="58" y="206"/>
                  </a:lnTo>
                  <a:lnTo>
                    <a:pt x="58" y="206"/>
                  </a:lnTo>
                  <a:lnTo>
                    <a:pt x="58" y="206"/>
                  </a:lnTo>
                  <a:lnTo>
                    <a:pt x="58" y="206"/>
                  </a:lnTo>
                  <a:lnTo>
                    <a:pt x="58" y="206"/>
                  </a:lnTo>
                  <a:lnTo>
                    <a:pt x="58" y="206"/>
                  </a:lnTo>
                  <a:lnTo>
                    <a:pt x="58" y="206"/>
                  </a:lnTo>
                  <a:lnTo>
                    <a:pt x="58" y="206"/>
                  </a:lnTo>
                  <a:lnTo>
                    <a:pt x="56" y="206"/>
                  </a:lnTo>
                  <a:lnTo>
                    <a:pt x="56" y="204"/>
                  </a:lnTo>
                  <a:lnTo>
                    <a:pt x="54" y="204"/>
                  </a:lnTo>
                  <a:lnTo>
                    <a:pt x="51" y="204"/>
                  </a:lnTo>
                  <a:lnTo>
                    <a:pt x="51" y="204"/>
                  </a:lnTo>
                  <a:lnTo>
                    <a:pt x="49" y="204"/>
                  </a:lnTo>
                  <a:lnTo>
                    <a:pt x="49" y="206"/>
                  </a:lnTo>
                  <a:lnTo>
                    <a:pt x="47" y="206"/>
                  </a:lnTo>
                  <a:lnTo>
                    <a:pt x="44" y="206"/>
                  </a:lnTo>
                  <a:lnTo>
                    <a:pt x="44" y="206"/>
                  </a:lnTo>
                  <a:lnTo>
                    <a:pt x="42" y="230"/>
                  </a:lnTo>
                  <a:lnTo>
                    <a:pt x="42" y="230"/>
                  </a:lnTo>
                  <a:lnTo>
                    <a:pt x="44" y="230"/>
                  </a:lnTo>
                  <a:lnTo>
                    <a:pt x="44" y="230"/>
                  </a:lnTo>
                  <a:lnTo>
                    <a:pt x="44" y="230"/>
                  </a:lnTo>
                  <a:lnTo>
                    <a:pt x="44" y="230"/>
                  </a:lnTo>
                  <a:lnTo>
                    <a:pt x="47" y="230"/>
                  </a:lnTo>
                  <a:lnTo>
                    <a:pt x="47" y="230"/>
                  </a:lnTo>
                  <a:lnTo>
                    <a:pt x="47" y="232"/>
                  </a:lnTo>
                  <a:lnTo>
                    <a:pt x="49" y="230"/>
                  </a:lnTo>
                  <a:lnTo>
                    <a:pt x="49" y="230"/>
                  </a:lnTo>
                  <a:lnTo>
                    <a:pt x="51" y="227"/>
                  </a:lnTo>
                  <a:lnTo>
                    <a:pt x="51" y="225"/>
                  </a:lnTo>
                  <a:lnTo>
                    <a:pt x="51" y="223"/>
                  </a:lnTo>
                  <a:lnTo>
                    <a:pt x="51" y="220"/>
                  </a:lnTo>
                  <a:lnTo>
                    <a:pt x="51" y="220"/>
                  </a:lnTo>
                  <a:lnTo>
                    <a:pt x="54" y="218"/>
                  </a:lnTo>
                  <a:lnTo>
                    <a:pt x="56" y="218"/>
                  </a:lnTo>
                  <a:lnTo>
                    <a:pt x="58" y="216"/>
                  </a:lnTo>
                  <a:lnTo>
                    <a:pt x="61" y="216"/>
                  </a:lnTo>
                  <a:lnTo>
                    <a:pt x="63" y="216"/>
                  </a:lnTo>
                  <a:lnTo>
                    <a:pt x="65" y="216"/>
                  </a:lnTo>
                  <a:lnTo>
                    <a:pt x="68" y="216"/>
                  </a:lnTo>
                  <a:lnTo>
                    <a:pt x="70" y="216"/>
                  </a:lnTo>
                  <a:lnTo>
                    <a:pt x="75" y="216"/>
                  </a:lnTo>
                  <a:lnTo>
                    <a:pt x="75" y="220"/>
                  </a:lnTo>
                  <a:lnTo>
                    <a:pt x="75" y="225"/>
                  </a:lnTo>
                  <a:lnTo>
                    <a:pt x="77" y="232"/>
                  </a:lnTo>
                  <a:lnTo>
                    <a:pt x="80" y="237"/>
                  </a:lnTo>
                  <a:lnTo>
                    <a:pt x="80" y="244"/>
                  </a:lnTo>
                  <a:lnTo>
                    <a:pt x="80" y="248"/>
                  </a:lnTo>
                  <a:lnTo>
                    <a:pt x="77" y="251"/>
                  </a:lnTo>
                  <a:lnTo>
                    <a:pt x="70" y="255"/>
                  </a:lnTo>
                  <a:lnTo>
                    <a:pt x="68" y="255"/>
                  </a:lnTo>
                  <a:lnTo>
                    <a:pt x="65" y="255"/>
                  </a:lnTo>
                  <a:lnTo>
                    <a:pt x="61" y="253"/>
                  </a:lnTo>
                  <a:lnTo>
                    <a:pt x="58" y="253"/>
                  </a:lnTo>
                  <a:lnTo>
                    <a:pt x="56" y="251"/>
                  </a:lnTo>
                  <a:lnTo>
                    <a:pt x="54" y="248"/>
                  </a:lnTo>
                  <a:lnTo>
                    <a:pt x="51" y="246"/>
                  </a:lnTo>
                  <a:lnTo>
                    <a:pt x="49" y="244"/>
                  </a:lnTo>
                  <a:lnTo>
                    <a:pt x="49" y="241"/>
                  </a:lnTo>
                  <a:lnTo>
                    <a:pt x="49" y="241"/>
                  </a:lnTo>
                  <a:lnTo>
                    <a:pt x="49" y="241"/>
                  </a:lnTo>
                  <a:lnTo>
                    <a:pt x="49" y="239"/>
                  </a:lnTo>
                  <a:lnTo>
                    <a:pt x="49" y="239"/>
                  </a:lnTo>
                  <a:lnTo>
                    <a:pt x="47" y="239"/>
                  </a:lnTo>
                  <a:lnTo>
                    <a:pt x="47" y="239"/>
                  </a:lnTo>
                  <a:lnTo>
                    <a:pt x="47" y="239"/>
                  </a:lnTo>
                  <a:lnTo>
                    <a:pt x="42" y="239"/>
                  </a:lnTo>
                  <a:lnTo>
                    <a:pt x="44" y="239"/>
                  </a:lnTo>
                  <a:lnTo>
                    <a:pt x="44" y="239"/>
                  </a:lnTo>
                  <a:lnTo>
                    <a:pt x="44" y="239"/>
                  </a:lnTo>
                  <a:lnTo>
                    <a:pt x="44" y="237"/>
                  </a:lnTo>
                  <a:lnTo>
                    <a:pt x="44" y="237"/>
                  </a:lnTo>
                  <a:lnTo>
                    <a:pt x="44" y="237"/>
                  </a:lnTo>
                  <a:lnTo>
                    <a:pt x="44" y="237"/>
                  </a:lnTo>
                  <a:lnTo>
                    <a:pt x="44" y="234"/>
                  </a:lnTo>
                  <a:lnTo>
                    <a:pt x="42" y="232"/>
                  </a:lnTo>
                  <a:lnTo>
                    <a:pt x="40" y="232"/>
                  </a:lnTo>
                  <a:lnTo>
                    <a:pt x="37" y="234"/>
                  </a:lnTo>
                  <a:lnTo>
                    <a:pt x="37" y="234"/>
                  </a:lnTo>
                  <a:lnTo>
                    <a:pt x="35" y="237"/>
                  </a:lnTo>
                  <a:lnTo>
                    <a:pt x="35" y="237"/>
                  </a:lnTo>
                  <a:lnTo>
                    <a:pt x="35" y="239"/>
                  </a:lnTo>
                  <a:lnTo>
                    <a:pt x="33" y="239"/>
                  </a:lnTo>
                  <a:lnTo>
                    <a:pt x="33" y="239"/>
                  </a:lnTo>
                  <a:lnTo>
                    <a:pt x="28" y="234"/>
                  </a:lnTo>
                  <a:lnTo>
                    <a:pt x="26" y="227"/>
                  </a:lnTo>
                  <a:lnTo>
                    <a:pt x="23" y="220"/>
                  </a:lnTo>
                  <a:lnTo>
                    <a:pt x="21" y="213"/>
                  </a:lnTo>
                  <a:lnTo>
                    <a:pt x="21" y="206"/>
                  </a:lnTo>
                  <a:lnTo>
                    <a:pt x="21" y="199"/>
                  </a:lnTo>
                  <a:lnTo>
                    <a:pt x="23" y="192"/>
                  </a:lnTo>
                  <a:lnTo>
                    <a:pt x="28" y="185"/>
                  </a:lnTo>
                  <a:lnTo>
                    <a:pt x="28" y="185"/>
                  </a:lnTo>
                  <a:lnTo>
                    <a:pt x="28" y="183"/>
                  </a:lnTo>
                  <a:lnTo>
                    <a:pt x="30" y="183"/>
                  </a:lnTo>
                  <a:lnTo>
                    <a:pt x="30" y="180"/>
                  </a:lnTo>
                  <a:lnTo>
                    <a:pt x="30" y="178"/>
                  </a:lnTo>
                  <a:lnTo>
                    <a:pt x="30" y="178"/>
                  </a:lnTo>
                  <a:lnTo>
                    <a:pt x="30" y="176"/>
                  </a:lnTo>
                  <a:lnTo>
                    <a:pt x="30" y="176"/>
                  </a:lnTo>
                  <a:lnTo>
                    <a:pt x="30" y="173"/>
                  </a:lnTo>
                  <a:lnTo>
                    <a:pt x="30" y="173"/>
                  </a:lnTo>
                  <a:lnTo>
                    <a:pt x="28" y="173"/>
                  </a:lnTo>
                  <a:lnTo>
                    <a:pt x="28" y="171"/>
                  </a:lnTo>
                  <a:lnTo>
                    <a:pt x="26" y="171"/>
                  </a:lnTo>
                  <a:lnTo>
                    <a:pt x="26" y="171"/>
                  </a:lnTo>
                  <a:lnTo>
                    <a:pt x="26" y="171"/>
                  </a:lnTo>
                  <a:lnTo>
                    <a:pt x="23" y="171"/>
                  </a:lnTo>
                  <a:lnTo>
                    <a:pt x="23" y="176"/>
                  </a:lnTo>
                  <a:lnTo>
                    <a:pt x="23" y="178"/>
                  </a:lnTo>
                  <a:lnTo>
                    <a:pt x="21" y="180"/>
                  </a:lnTo>
                  <a:lnTo>
                    <a:pt x="21" y="183"/>
                  </a:lnTo>
                  <a:lnTo>
                    <a:pt x="19" y="185"/>
                  </a:lnTo>
                  <a:lnTo>
                    <a:pt x="19" y="187"/>
                  </a:lnTo>
                  <a:lnTo>
                    <a:pt x="16" y="190"/>
                  </a:lnTo>
                  <a:lnTo>
                    <a:pt x="14" y="192"/>
                  </a:lnTo>
                  <a:lnTo>
                    <a:pt x="12" y="187"/>
                  </a:lnTo>
                  <a:lnTo>
                    <a:pt x="12" y="180"/>
                  </a:lnTo>
                  <a:lnTo>
                    <a:pt x="9" y="173"/>
                  </a:lnTo>
                  <a:lnTo>
                    <a:pt x="7" y="166"/>
                  </a:lnTo>
                  <a:lnTo>
                    <a:pt x="7" y="159"/>
                  </a:lnTo>
                  <a:lnTo>
                    <a:pt x="7" y="152"/>
                  </a:lnTo>
                  <a:lnTo>
                    <a:pt x="9" y="148"/>
                  </a:lnTo>
                  <a:lnTo>
                    <a:pt x="12" y="141"/>
                  </a:lnTo>
                  <a:lnTo>
                    <a:pt x="12" y="141"/>
                  </a:lnTo>
                  <a:lnTo>
                    <a:pt x="9" y="141"/>
                  </a:lnTo>
                  <a:lnTo>
                    <a:pt x="9" y="141"/>
                  </a:lnTo>
                  <a:lnTo>
                    <a:pt x="9" y="141"/>
                  </a:lnTo>
                  <a:lnTo>
                    <a:pt x="9" y="138"/>
                  </a:lnTo>
                  <a:lnTo>
                    <a:pt x="9" y="138"/>
                  </a:lnTo>
                  <a:lnTo>
                    <a:pt x="7" y="138"/>
                  </a:lnTo>
                  <a:lnTo>
                    <a:pt x="7" y="138"/>
                  </a:lnTo>
                  <a:lnTo>
                    <a:pt x="7" y="141"/>
                  </a:lnTo>
                  <a:lnTo>
                    <a:pt x="7" y="136"/>
                  </a:lnTo>
                  <a:lnTo>
                    <a:pt x="5" y="131"/>
                  </a:lnTo>
                  <a:lnTo>
                    <a:pt x="5" y="127"/>
                  </a:lnTo>
                  <a:lnTo>
                    <a:pt x="5" y="122"/>
                  </a:lnTo>
                  <a:lnTo>
                    <a:pt x="5" y="117"/>
                  </a:lnTo>
                  <a:lnTo>
                    <a:pt x="5" y="112"/>
                  </a:lnTo>
                  <a:lnTo>
                    <a:pt x="5" y="110"/>
                  </a:lnTo>
                  <a:lnTo>
                    <a:pt x="5" y="105"/>
                  </a:lnTo>
                  <a:lnTo>
                    <a:pt x="16" y="103"/>
                  </a:lnTo>
                  <a:lnTo>
                    <a:pt x="16" y="96"/>
                  </a:lnTo>
                  <a:lnTo>
                    <a:pt x="14" y="91"/>
                  </a:lnTo>
                  <a:lnTo>
                    <a:pt x="14" y="87"/>
                  </a:lnTo>
                  <a:lnTo>
                    <a:pt x="14" y="82"/>
                  </a:lnTo>
                  <a:lnTo>
                    <a:pt x="14" y="77"/>
                  </a:lnTo>
                  <a:lnTo>
                    <a:pt x="16" y="73"/>
                  </a:lnTo>
                  <a:lnTo>
                    <a:pt x="19" y="68"/>
                  </a:lnTo>
                  <a:lnTo>
                    <a:pt x="21" y="63"/>
                  </a:lnTo>
                  <a:lnTo>
                    <a:pt x="21" y="63"/>
                  </a:lnTo>
                  <a:lnTo>
                    <a:pt x="21" y="63"/>
                  </a:lnTo>
                  <a:lnTo>
                    <a:pt x="21" y="61"/>
                  </a:lnTo>
                  <a:lnTo>
                    <a:pt x="21" y="61"/>
                  </a:lnTo>
                  <a:lnTo>
                    <a:pt x="21" y="61"/>
                  </a:lnTo>
                  <a:lnTo>
                    <a:pt x="21" y="59"/>
                  </a:lnTo>
                  <a:lnTo>
                    <a:pt x="21" y="59"/>
                  </a:lnTo>
                  <a:lnTo>
                    <a:pt x="21" y="59"/>
                  </a:lnTo>
                  <a:lnTo>
                    <a:pt x="19" y="59"/>
                  </a:lnTo>
                  <a:lnTo>
                    <a:pt x="16" y="61"/>
                  </a:lnTo>
                  <a:lnTo>
                    <a:pt x="14" y="63"/>
                  </a:lnTo>
                  <a:lnTo>
                    <a:pt x="12" y="66"/>
                  </a:lnTo>
                  <a:lnTo>
                    <a:pt x="9" y="68"/>
                  </a:lnTo>
                  <a:lnTo>
                    <a:pt x="9" y="70"/>
                  </a:lnTo>
                  <a:lnTo>
                    <a:pt x="7" y="73"/>
                  </a:lnTo>
                  <a:lnTo>
                    <a:pt x="7" y="75"/>
                  </a:lnTo>
                  <a:lnTo>
                    <a:pt x="9" y="80"/>
                  </a:lnTo>
                  <a:lnTo>
                    <a:pt x="7" y="80"/>
                  </a:lnTo>
                  <a:lnTo>
                    <a:pt x="7" y="82"/>
                  </a:lnTo>
                  <a:lnTo>
                    <a:pt x="7" y="84"/>
                  </a:lnTo>
                  <a:lnTo>
                    <a:pt x="5" y="84"/>
                  </a:lnTo>
                  <a:lnTo>
                    <a:pt x="5" y="87"/>
                  </a:lnTo>
                  <a:lnTo>
                    <a:pt x="5" y="89"/>
                  </a:lnTo>
                  <a:lnTo>
                    <a:pt x="5" y="91"/>
                  </a:lnTo>
                  <a:lnTo>
                    <a:pt x="5" y="91"/>
                  </a:lnTo>
                  <a:lnTo>
                    <a:pt x="2" y="84"/>
                  </a:lnTo>
                  <a:lnTo>
                    <a:pt x="0" y="77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0" y="54"/>
                  </a:lnTo>
                  <a:lnTo>
                    <a:pt x="0" y="47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2" y="26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9" y="33"/>
                  </a:lnTo>
                  <a:lnTo>
                    <a:pt x="12" y="35"/>
                  </a:lnTo>
                  <a:lnTo>
                    <a:pt x="14" y="35"/>
                  </a:lnTo>
                  <a:lnTo>
                    <a:pt x="16" y="35"/>
                  </a:lnTo>
                  <a:lnTo>
                    <a:pt x="19" y="30"/>
                  </a:lnTo>
                  <a:lnTo>
                    <a:pt x="16" y="30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2" y="21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7" y="16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7" y="9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19" y="2"/>
                  </a:lnTo>
                  <a:lnTo>
                    <a:pt x="21" y="5"/>
                  </a:lnTo>
                  <a:lnTo>
                    <a:pt x="23" y="7"/>
                  </a:lnTo>
                  <a:lnTo>
                    <a:pt x="23" y="12"/>
                  </a:lnTo>
                  <a:lnTo>
                    <a:pt x="26" y="14"/>
                  </a:lnTo>
                  <a:lnTo>
                    <a:pt x="26" y="19"/>
                  </a:lnTo>
                  <a:lnTo>
                    <a:pt x="28" y="21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324" name="Freeform 220"/>
            <p:cNvSpPr>
              <a:spLocks/>
            </p:cNvSpPr>
            <p:nvPr/>
          </p:nvSpPr>
          <p:spPr bwMode="auto">
            <a:xfrm>
              <a:off x="3155" y="2410"/>
              <a:ext cx="80" cy="255"/>
            </a:xfrm>
            <a:custGeom>
              <a:avLst/>
              <a:gdLst/>
              <a:ahLst/>
              <a:cxnLst>
                <a:cxn ang="0">
                  <a:pos x="33" y="37"/>
                </a:cxn>
                <a:cxn ang="0">
                  <a:pos x="33" y="47"/>
                </a:cxn>
                <a:cxn ang="0">
                  <a:pos x="30" y="54"/>
                </a:cxn>
                <a:cxn ang="0">
                  <a:pos x="30" y="59"/>
                </a:cxn>
                <a:cxn ang="0">
                  <a:pos x="42" y="70"/>
                </a:cxn>
                <a:cxn ang="0">
                  <a:pos x="37" y="112"/>
                </a:cxn>
                <a:cxn ang="0">
                  <a:pos x="37" y="115"/>
                </a:cxn>
                <a:cxn ang="0">
                  <a:pos x="49" y="110"/>
                </a:cxn>
                <a:cxn ang="0">
                  <a:pos x="61" y="150"/>
                </a:cxn>
                <a:cxn ang="0">
                  <a:pos x="58" y="166"/>
                </a:cxn>
                <a:cxn ang="0">
                  <a:pos x="42" y="164"/>
                </a:cxn>
                <a:cxn ang="0">
                  <a:pos x="35" y="148"/>
                </a:cxn>
                <a:cxn ang="0">
                  <a:pos x="30" y="129"/>
                </a:cxn>
                <a:cxn ang="0">
                  <a:pos x="26" y="136"/>
                </a:cxn>
                <a:cxn ang="0">
                  <a:pos x="26" y="150"/>
                </a:cxn>
                <a:cxn ang="0">
                  <a:pos x="26" y="166"/>
                </a:cxn>
                <a:cxn ang="0">
                  <a:pos x="33" y="176"/>
                </a:cxn>
                <a:cxn ang="0">
                  <a:pos x="42" y="183"/>
                </a:cxn>
                <a:cxn ang="0">
                  <a:pos x="44" y="180"/>
                </a:cxn>
                <a:cxn ang="0">
                  <a:pos x="42" y="176"/>
                </a:cxn>
                <a:cxn ang="0">
                  <a:pos x="54" y="173"/>
                </a:cxn>
                <a:cxn ang="0">
                  <a:pos x="68" y="185"/>
                </a:cxn>
                <a:cxn ang="0">
                  <a:pos x="65" y="204"/>
                </a:cxn>
                <a:cxn ang="0">
                  <a:pos x="56" y="204"/>
                </a:cxn>
                <a:cxn ang="0">
                  <a:pos x="58" y="206"/>
                </a:cxn>
                <a:cxn ang="0">
                  <a:pos x="51" y="204"/>
                </a:cxn>
                <a:cxn ang="0">
                  <a:pos x="44" y="206"/>
                </a:cxn>
                <a:cxn ang="0">
                  <a:pos x="44" y="230"/>
                </a:cxn>
                <a:cxn ang="0">
                  <a:pos x="51" y="225"/>
                </a:cxn>
                <a:cxn ang="0">
                  <a:pos x="61" y="216"/>
                </a:cxn>
                <a:cxn ang="0">
                  <a:pos x="75" y="225"/>
                </a:cxn>
                <a:cxn ang="0">
                  <a:pos x="68" y="255"/>
                </a:cxn>
                <a:cxn ang="0">
                  <a:pos x="49" y="244"/>
                </a:cxn>
                <a:cxn ang="0">
                  <a:pos x="47" y="239"/>
                </a:cxn>
                <a:cxn ang="0">
                  <a:pos x="44" y="239"/>
                </a:cxn>
                <a:cxn ang="0">
                  <a:pos x="42" y="232"/>
                </a:cxn>
                <a:cxn ang="0">
                  <a:pos x="35" y="239"/>
                </a:cxn>
                <a:cxn ang="0">
                  <a:pos x="21" y="206"/>
                </a:cxn>
                <a:cxn ang="0">
                  <a:pos x="30" y="180"/>
                </a:cxn>
                <a:cxn ang="0">
                  <a:pos x="28" y="173"/>
                </a:cxn>
                <a:cxn ang="0">
                  <a:pos x="23" y="178"/>
                </a:cxn>
                <a:cxn ang="0">
                  <a:pos x="12" y="187"/>
                </a:cxn>
                <a:cxn ang="0">
                  <a:pos x="12" y="141"/>
                </a:cxn>
                <a:cxn ang="0">
                  <a:pos x="7" y="138"/>
                </a:cxn>
                <a:cxn ang="0">
                  <a:pos x="5" y="127"/>
                </a:cxn>
                <a:cxn ang="0">
                  <a:pos x="16" y="103"/>
                </a:cxn>
                <a:cxn ang="0">
                  <a:pos x="16" y="73"/>
                </a:cxn>
                <a:cxn ang="0">
                  <a:pos x="21" y="61"/>
                </a:cxn>
                <a:cxn ang="0">
                  <a:pos x="12" y="66"/>
                </a:cxn>
                <a:cxn ang="0">
                  <a:pos x="9" y="80"/>
                </a:cxn>
                <a:cxn ang="0">
                  <a:pos x="5" y="91"/>
                </a:cxn>
                <a:cxn ang="0">
                  <a:pos x="0" y="47"/>
                </a:cxn>
                <a:cxn ang="0">
                  <a:pos x="12" y="35"/>
                </a:cxn>
                <a:cxn ang="0">
                  <a:pos x="12" y="23"/>
                </a:cxn>
                <a:cxn ang="0">
                  <a:pos x="7" y="12"/>
                </a:cxn>
                <a:cxn ang="0">
                  <a:pos x="19" y="2"/>
                </a:cxn>
                <a:cxn ang="0">
                  <a:pos x="28" y="21"/>
                </a:cxn>
              </a:cxnLst>
              <a:rect l="0" t="0" r="r" b="b"/>
              <a:pathLst>
                <a:path w="80" h="255">
                  <a:moveTo>
                    <a:pt x="28" y="21"/>
                  </a:moveTo>
                  <a:lnTo>
                    <a:pt x="28" y="23"/>
                  </a:lnTo>
                  <a:lnTo>
                    <a:pt x="30" y="28"/>
                  </a:lnTo>
                  <a:lnTo>
                    <a:pt x="30" y="30"/>
                  </a:lnTo>
                  <a:lnTo>
                    <a:pt x="33" y="33"/>
                  </a:lnTo>
                  <a:lnTo>
                    <a:pt x="33" y="35"/>
                  </a:lnTo>
                  <a:lnTo>
                    <a:pt x="33" y="37"/>
                  </a:lnTo>
                  <a:lnTo>
                    <a:pt x="30" y="40"/>
                  </a:lnTo>
                  <a:lnTo>
                    <a:pt x="28" y="40"/>
                  </a:lnTo>
                  <a:lnTo>
                    <a:pt x="28" y="42"/>
                  </a:lnTo>
                  <a:lnTo>
                    <a:pt x="28" y="44"/>
                  </a:lnTo>
                  <a:lnTo>
                    <a:pt x="30" y="44"/>
                  </a:lnTo>
                  <a:lnTo>
                    <a:pt x="30" y="47"/>
                  </a:lnTo>
                  <a:lnTo>
                    <a:pt x="33" y="47"/>
                  </a:lnTo>
                  <a:lnTo>
                    <a:pt x="35" y="49"/>
                  </a:lnTo>
                  <a:lnTo>
                    <a:pt x="35" y="49"/>
                  </a:lnTo>
                  <a:lnTo>
                    <a:pt x="35" y="52"/>
                  </a:lnTo>
                  <a:lnTo>
                    <a:pt x="35" y="52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28" y="59"/>
                  </a:lnTo>
                  <a:lnTo>
                    <a:pt x="30" y="59"/>
                  </a:lnTo>
                  <a:lnTo>
                    <a:pt x="30" y="59"/>
                  </a:lnTo>
                  <a:lnTo>
                    <a:pt x="33" y="59"/>
                  </a:lnTo>
                  <a:lnTo>
                    <a:pt x="33" y="59"/>
                  </a:lnTo>
                  <a:lnTo>
                    <a:pt x="35" y="59"/>
                  </a:lnTo>
                  <a:lnTo>
                    <a:pt x="37" y="59"/>
                  </a:lnTo>
                  <a:lnTo>
                    <a:pt x="37" y="56"/>
                  </a:lnTo>
                  <a:lnTo>
                    <a:pt x="40" y="63"/>
                  </a:lnTo>
                  <a:lnTo>
                    <a:pt x="42" y="70"/>
                  </a:lnTo>
                  <a:lnTo>
                    <a:pt x="44" y="77"/>
                  </a:lnTo>
                  <a:lnTo>
                    <a:pt x="47" y="84"/>
                  </a:lnTo>
                  <a:lnTo>
                    <a:pt x="47" y="91"/>
                  </a:lnTo>
                  <a:lnTo>
                    <a:pt x="47" y="98"/>
                  </a:lnTo>
                  <a:lnTo>
                    <a:pt x="44" y="105"/>
                  </a:lnTo>
                  <a:lnTo>
                    <a:pt x="37" y="112"/>
                  </a:lnTo>
                  <a:lnTo>
                    <a:pt x="37" y="112"/>
                  </a:lnTo>
                  <a:lnTo>
                    <a:pt x="37" y="112"/>
                  </a:lnTo>
                  <a:lnTo>
                    <a:pt x="37" y="112"/>
                  </a:lnTo>
                  <a:lnTo>
                    <a:pt x="37" y="112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40" y="117"/>
                  </a:lnTo>
                  <a:lnTo>
                    <a:pt x="42" y="117"/>
                  </a:lnTo>
                  <a:lnTo>
                    <a:pt x="42" y="117"/>
                  </a:lnTo>
                  <a:lnTo>
                    <a:pt x="44" y="115"/>
                  </a:lnTo>
                  <a:lnTo>
                    <a:pt x="44" y="112"/>
                  </a:lnTo>
                  <a:lnTo>
                    <a:pt x="47" y="112"/>
                  </a:lnTo>
                  <a:lnTo>
                    <a:pt x="49" y="110"/>
                  </a:lnTo>
                  <a:lnTo>
                    <a:pt x="49" y="108"/>
                  </a:lnTo>
                  <a:lnTo>
                    <a:pt x="51" y="115"/>
                  </a:lnTo>
                  <a:lnTo>
                    <a:pt x="54" y="122"/>
                  </a:lnTo>
                  <a:lnTo>
                    <a:pt x="56" y="129"/>
                  </a:lnTo>
                  <a:lnTo>
                    <a:pt x="58" y="136"/>
                  </a:lnTo>
                  <a:lnTo>
                    <a:pt x="58" y="143"/>
                  </a:lnTo>
                  <a:lnTo>
                    <a:pt x="61" y="150"/>
                  </a:lnTo>
                  <a:lnTo>
                    <a:pt x="63" y="157"/>
                  </a:lnTo>
                  <a:lnTo>
                    <a:pt x="63" y="162"/>
                  </a:lnTo>
                  <a:lnTo>
                    <a:pt x="63" y="166"/>
                  </a:lnTo>
                  <a:lnTo>
                    <a:pt x="63" y="166"/>
                  </a:lnTo>
                  <a:lnTo>
                    <a:pt x="61" y="166"/>
                  </a:lnTo>
                  <a:lnTo>
                    <a:pt x="58" y="166"/>
                  </a:lnTo>
                  <a:lnTo>
                    <a:pt x="58" y="166"/>
                  </a:lnTo>
                  <a:lnTo>
                    <a:pt x="56" y="166"/>
                  </a:lnTo>
                  <a:lnTo>
                    <a:pt x="54" y="166"/>
                  </a:lnTo>
                  <a:lnTo>
                    <a:pt x="54" y="169"/>
                  </a:lnTo>
                  <a:lnTo>
                    <a:pt x="51" y="166"/>
                  </a:lnTo>
                  <a:lnTo>
                    <a:pt x="49" y="164"/>
                  </a:lnTo>
                  <a:lnTo>
                    <a:pt x="44" y="164"/>
                  </a:lnTo>
                  <a:lnTo>
                    <a:pt x="42" y="164"/>
                  </a:lnTo>
                  <a:lnTo>
                    <a:pt x="40" y="166"/>
                  </a:lnTo>
                  <a:lnTo>
                    <a:pt x="37" y="164"/>
                  </a:lnTo>
                  <a:lnTo>
                    <a:pt x="35" y="164"/>
                  </a:lnTo>
                  <a:lnTo>
                    <a:pt x="33" y="159"/>
                  </a:lnTo>
                  <a:lnTo>
                    <a:pt x="35" y="157"/>
                  </a:lnTo>
                  <a:lnTo>
                    <a:pt x="35" y="152"/>
                  </a:lnTo>
                  <a:lnTo>
                    <a:pt x="35" y="148"/>
                  </a:lnTo>
                  <a:lnTo>
                    <a:pt x="33" y="143"/>
                  </a:lnTo>
                  <a:lnTo>
                    <a:pt x="33" y="141"/>
                  </a:lnTo>
                  <a:lnTo>
                    <a:pt x="33" y="136"/>
                  </a:lnTo>
                  <a:lnTo>
                    <a:pt x="33" y="134"/>
                  </a:lnTo>
                  <a:lnTo>
                    <a:pt x="33" y="129"/>
                  </a:lnTo>
                  <a:lnTo>
                    <a:pt x="30" y="129"/>
                  </a:lnTo>
                  <a:lnTo>
                    <a:pt x="30" y="129"/>
                  </a:lnTo>
                  <a:lnTo>
                    <a:pt x="28" y="129"/>
                  </a:lnTo>
                  <a:lnTo>
                    <a:pt x="28" y="131"/>
                  </a:lnTo>
                  <a:lnTo>
                    <a:pt x="28" y="131"/>
                  </a:lnTo>
                  <a:lnTo>
                    <a:pt x="26" y="134"/>
                  </a:lnTo>
                  <a:lnTo>
                    <a:pt x="26" y="134"/>
                  </a:lnTo>
                  <a:lnTo>
                    <a:pt x="23" y="134"/>
                  </a:lnTo>
                  <a:lnTo>
                    <a:pt x="26" y="136"/>
                  </a:lnTo>
                  <a:lnTo>
                    <a:pt x="26" y="138"/>
                  </a:lnTo>
                  <a:lnTo>
                    <a:pt x="26" y="141"/>
                  </a:lnTo>
                  <a:lnTo>
                    <a:pt x="26" y="143"/>
                  </a:lnTo>
                  <a:lnTo>
                    <a:pt x="26" y="145"/>
                  </a:lnTo>
                  <a:lnTo>
                    <a:pt x="26" y="148"/>
                  </a:lnTo>
                  <a:lnTo>
                    <a:pt x="26" y="150"/>
                  </a:lnTo>
                  <a:lnTo>
                    <a:pt x="26" y="150"/>
                  </a:lnTo>
                  <a:lnTo>
                    <a:pt x="26" y="150"/>
                  </a:lnTo>
                  <a:lnTo>
                    <a:pt x="19" y="155"/>
                  </a:lnTo>
                  <a:lnTo>
                    <a:pt x="19" y="155"/>
                  </a:lnTo>
                  <a:lnTo>
                    <a:pt x="19" y="159"/>
                  </a:lnTo>
                  <a:lnTo>
                    <a:pt x="21" y="162"/>
                  </a:lnTo>
                  <a:lnTo>
                    <a:pt x="23" y="164"/>
                  </a:lnTo>
                  <a:lnTo>
                    <a:pt x="26" y="166"/>
                  </a:lnTo>
                  <a:lnTo>
                    <a:pt x="28" y="169"/>
                  </a:lnTo>
                  <a:lnTo>
                    <a:pt x="30" y="171"/>
                  </a:lnTo>
                  <a:lnTo>
                    <a:pt x="35" y="171"/>
                  </a:lnTo>
                  <a:lnTo>
                    <a:pt x="37" y="173"/>
                  </a:lnTo>
                  <a:lnTo>
                    <a:pt x="37" y="173"/>
                  </a:lnTo>
                  <a:lnTo>
                    <a:pt x="33" y="176"/>
                  </a:lnTo>
                  <a:lnTo>
                    <a:pt x="33" y="176"/>
                  </a:lnTo>
                  <a:lnTo>
                    <a:pt x="35" y="178"/>
                  </a:lnTo>
                  <a:lnTo>
                    <a:pt x="35" y="178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37" y="183"/>
                  </a:lnTo>
                  <a:lnTo>
                    <a:pt x="40" y="183"/>
                  </a:lnTo>
                  <a:lnTo>
                    <a:pt x="42" y="183"/>
                  </a:lnTo>
                  <a:lnTo>
                    <a:pt x="42" y="183"/>
                  </a:lnTo>
                  <a:lnTo>
                    <a:pt x="42" y="183"/>
                  </a:lnTo>
                  <a:lnTo>
                    <a:pt x="44" y="183"/>
                  </a:lnTo>
                  <a:lnTo>
                    <a:pt x="44" y="183"/>
                  </a:lnTo>
                  <a:lnTo>
                    <a:pt x="44" y="180"/>
                  </a:lnTo>
                  <a:lnTo>
                    <a:pt x="44" y="180"/>
                  </a:lnTo>
                  <a:lnTo>
                    <a:pt x="44" y="180"/>
                  </a:lnTo>
                  <a:lnTo>
                    <a:pt x="44" y="178"/>
                  </a:lnTo>
                  <a:lnTo>
                    <a:pt x="44" y="178"/>
                  </a:lnTo>
                  <a:lnTo>
                    <a:pt x="44" y="178"/>
                  </a:lnTo>
                  <a:lnTo>
                    <a:pt x="42" y="178"/>
                  </a:lnTo>
                  <a:lnTo>
                    <a:pt x="42" y="176"/>
                  </a:lnTo>
                  <a:lnTo>
                    <a:pt x="42" y="176"/>
                  </a:lnTo>
                  <a:lnTo>
                    <a:pt x="42" y="176"/>
                  </a:lnTo>
                  <a:lnTo>
                    <a:pt x="42" y="176"/>
                  </a:lnTo>
                  <a:lnTo>
                    <a:pt x="42" y="173"/>
                  </a:lnTo>
                  <a:lnTo>
                    <a:pt x="42" y="173"/>
                  </a:lnTo>
                  <a:lnTo>
                    <a:pt x="44" y="173"/>
                  </a:lnTo>
                  <a:lnTo>
                    <a:pt x="47" y="173"/>
                  </a:lnTo>
                  <a:lnTo>
                    <a:pt x="51" y="173"/>
                  </a:lnTo>
                  <a:lnTo>
                    <a:pt x="54" y="173"/>
                  </a:lnTo>
                  <a:lnTo>
                    <a:pt x="58" y="173"/>
                  </a:lnTo>
                  <a:lnTo>
                    <a:pt x="61" y="173"/>
                  </a:lnTo>
                  <a:lnTo>
                    <a:pt x="63" y="173"/>
                  </a:lnTo>
                  <a:lnTo>
                    <a:pt x="65" y="176"/>
                  </a:lnTo>
                  <a:lnTo>
                    <a:pt x="65" y="178"/>
                  </a:lnTo>
                  <a:lnTo>
                    <a:pt x="68" y="183"/>
                  </a:lnTo>
                  <a:lnTo>
                    <a:pt x="68" y="185"/>
                  </a:lnTo>
                  <a:lnTo>
                    <a:pt x="68" y="190"/>
                  </a:lnTo>
                  <a:lnTo>
                    <a:pt x="68" y="192"/>
                  </a:lnTo>
                  <a:lnTo>
                    <a:pt x="68" y="195"/>
                  </a:lnTo>
                  <a:lnTo>
                    <a:pt x="68" y="199"/>
                  </a:lnTo>
                  <a:lnTo>
                    <a:pt x="70" y="204"/>
                  </a:lnTo>
                  <a:lnTo>
                    <a:pt x="68" y="204"/>
                  </a:lnTo>
                  <a:lnTo>
                    <a:pt x="65" y="204"/>
                  </a:lnTo>
                  <a:lnTo>
                    <a:pt x="65" y="204"/>
                  </a:lnTo>
                  <a:lnTo>
                    <a:pt x="63" y="204"/>
                  </a:lnTo>
                  <a:lnTo>
                    <a:pt x="61" y="204"/>
                  </a:lnTo>
                  <a:lnTo>
                    <a:pt x="61" y="204"/>
                  </a:lnTo>
                  <a:lnTo>
                    <a:pt x="58" y="204"/>
                  </a:lnTo>
                  <a:lnTo>
                    <a:pt x="56" y="204"/>
                  </a:lnTo>
                  <a:lnTo>
                    <a:pt x="56" y="204"/>
                  </a:lnTo>
                  <a:lnTo>
                    <a:pt x="58" y="206"/>
                  </a:lnTo>
                  <a:lnTo>
                    <a:pt x="58" y="206"/>
                  </a:lnTo>
                  <a:lnTo>
                    <a:pt x="58" y="206"/>
                  </a:lnTo>
                  <a:lnTo>
                    <a:pt x="58" y="206"/>
                  </a:lnTo>
                  <a:lnTo>
                    <a:pt x="58" y="206"/>
                  </a:lnTo>
                  <a:lnTo>
                    <a:pt x="58" y="206"/>
                  </a:lnTo>
                  <a:lnTo>
                    <a:pt x="58" y="206"/>
                  </a:lnTo>
                  <a:lnTo>
                    <a:pt x="58" y="206"/>
                  </a:lnTo>
                  <a:lnTo>
                    <a:pt x="58" y="206"/>
                  </a:lnTo>
                  <a:lnTo>
                    <a:pt x="56" y="206"/>
                  </a:lnTo>
                  <a:lnTo>
                    <a:pt x="56" y="204"/>
                  </a:lnTo>
                  <a:lnTo>
                    <a:pt x="56" y="204"/>
                  </a:lnTo>
                  <a:lnTo>
                    <a:pt x="54" y="204"/>
                  </a:lnTo>
                  <a:lnTo>
                    <a:pt x="51" y="204"/>
                  </a:lnTo>
                  <a:lnTo>
                    <a:pt x="51" y="204"/>
                  </a:lnTo>
                  <a:lnTo>
                    <a:pt x="49" y="204"/>
                  </a:lnTo>
                  <a:lnTo>
                    <a:pt x="49" y="206"/>
                  </a:lnTo>
                  <a:lnTo>
                    <a:pt x="47" y="206"/>
                  </a:lnTo>
                  <a:lnTo>
                    <a:pt x="44" y="206"/>
                  </a:lnTo>
                  <a:lnTo>
                    <a:pt x="44" y="206"/>
                  </a:lnTo>
                  <a:lnTo>
                    <a:pt x="44" y="206"/>
                  </a:lnTo>
                  <a:lnTo>
                    <a:pt x="42" y="230"/>
                  </a:lnTo>
                  <a:lnTo>
                    <a:pt x="42" y="230"/>
                  </a:lnTo>
                  <a:lnTo>
                    <a:pt x="42" y="230"/>
                  </a:lnTo>
                  <a:lnTo>
                    <a:pt x="44" y="230"/>
                  </a:lnTo>
                  <a:lnTo>
                    <a:pt x="44" y="230"/>
                  </a:lnTo>
                  <a:lnTo>
                    <a:pt x="44" y="230"/>
                  </a:lnTo>
                  <a:lnTo>
                    <a:pt x="44" y="230"/>
                  </a:lnTo>
                  <a:lnTo>
                    <a:pt x="47" y="230"/>
                  </a:lnTo>
                  <a:lnTo>
                    <a:pt x="47" y="230"/>
                  </a:lnTo>
                  <a:lnTo>
                    <a:pt x="47" y="232"/>
                  </a:lnTo>
                  <a:lnTo>
                    <a:pt x="49" y="230"/>
                  </a:lnTo>
                  <a:lnTo>
                    <a:pt x="49" y="230"/>
                  </a:lnTo>
                  <a:lnTo>
                    <a:pt x="51" y="227"/>
                  </a:lnTo>
                  <a:lnTo>
                    <a:pt x="51" y="225"/>
                  </a:lnTo>
                  <a:lnTo>
                    <a:pt x="51" y="223"/>
                  </a:lnTo>
                  <a:lnTo>
                    <a:pt x="51" y="220"/>
                  </a:lnTo>
                  <a:lnTo>
                    <a:pt x="51" y="220"/>
                  </a:lnTo>
                  <a:lnTo>
                    <a:pt x="54" y="218"/>
                  </a:lnTo>
                  <a:lnTo>
                    <a:pt x="56" y="218"/>
                  </a:lnTo>
                  <a:lnTo>
                    <a:pt x="58" y="216"/>
                  </a:lnTo>
                  <a:lnTo>
                    <a:pt x="61" y="216"/>
                  </a:lnTo>
                  <a:lnTo>
                    <a:pt x="63" y="216"/>
                  </a:lnTo>
                  <a:lnTo>
                    <a:pt x="65" y="216"/>
                  </a:lnTo>
                  <a:lnTo>
                    <a:pt x="68" y="216"/>
                  </a:lnTo>
                  <a:lnTo>
                    <a:pt x="70" y="216"/>
                  </a:lnTo>
                  <a:lnTo>
                    <a:pt x="75" y="216"/>
                  </a:lnTo>
                  <a:lnTo>
                    <a:pt x="75" y="220"/>
                  </a:lnTo>
                  <a:lnTo>
                    <a:pt x="75" y="225"/>
                  </a:lnTo>
                  <a:lnTo>
                    <a:pt x="77" y="232"/>
                  </a:lnTo>
                  <a:lnTo>
                    <a:pt x="80" y="237"/>
                  </a:lnTo>
                  <a:lnTo>
                    <a:pt x="80" y="244"/>
                  </a:lnTo>
                  <a:lnTo>
                    <a:pt x="80" y="248"/>
                  </a:lnTo>
                  <a:lnTo>
                    <a:pt x="77" y="251"/>
                  </a:lnTo>
                  <a:lnTo>
                    <a:pt x="70" y="255"/>
                  </a:lnTo>
                  <a:lnTo>
                    <a:pt x="68" y="255"/>
                  </a:lnTo>
                  <a:lnTo>
                    <a:pt x="65" y="255"/>
                  </a:lnTo>
                  <a:lnTo>
                    <a:pt x="61" y="253"/>
                  </a:lnTo>
                  <a:lnTo>
                    <a:pt x="58" y="253"/>
                  </a:lnTo>
                  <a:lnTo>
                    <a:pt x="56" y="251"/>
                  </a:lnTo>
                  <a:lnTo>
                    <a:pt x="54" y="248"/>
                  </a:lnTo>
                  <a:lnTo>
                    <a:pt x="51" y="246"/>
                  </a:lnTo>
                  <a:lnTo>
                    <a:pt x="49" y="244"/>
                  </a:lnTo>
                  <a:lnTo>
                    <a:pt x="49" y="241"/>
                  </a:lnTo>
                  <a:lnTo>
                    <a:pt x="49" y="241"/>
                  </a:lnTo>
                  <a:lnTo>
                    <a:pt x="49" y="241"/>
                  </a:lnTo>
                  <a:lnTo>
                    <a:pt x="49" y="239"/>
                  </a:lnTo>
                  <a:lnTo>
                    <a:pt x="49" y="239"/>
                  </a:lnTo>
                  <a:lnTo>
                    <a:pt x="47" y="239"/>
                  </a:lnTo>
                  <a:lnTo>
                    <a:pt x="47" y="239"/>
                  </a:lnTo>
                  <a:lnTo>
                    <a:pt x="47" y="239"/>
                  </a:lnTo>
                  <a:lnTo>
                    <a:pt x="47" y="239"/>
                  </a:lnTo>
                  <a:lnTo>
                    <a:pt x="42" y="239"/>
                  </a:lnTo>
                  <a:lnTo>
                    <a:pt x="42" y="239"/>
                  </a:lnTo>
                  <a:lnTo>
                    <a:pt x="44" y="239"/>
                  </a:lnTo>
                  <a:lnTo>
                    <a:pt x="44" y="239"/>
                  </a:lnTo>
                  <a:lnTo>
                    <a:pt x="44" y="239"/>
                  </a:lnTo>
                  <a:lnTo>
                    <a:pt x="44" y="237"/>
                  </a:lnTo>
                  <a:lnTo>
                    <a:pt x="44" y="237"/>
                  </a:lnTo>
                  <a:lnTo>
                    <a:pt x="44" y="237"/>
                  </a:lnTo>
                  <a:lnTo>
                    <a:pt x="44" y="237"/>
                  </a:lnTo>
                  <a:lnTo>
                    <a:pt x="44" y="234"/>
                  </a:lnTo>
                  <a:lnTo>
                    <a:pt x="44" y="234"/>
                  </a:lnTo>
                  <a:lnTo>
                    <a:pt x="42" y="232"/>
                  </a:lnTo>
                  <a:lnTo>
                    <a:pt x="42" y="232"/>
                  </a:lnTo>
                  <a:lnTo>
                    <a:pt x="40" y="232"/>
                  </a:lnTo>
                  <a:lnTo>
                    <a:pt x="37" y="234"/>
                  </a:lnTo>
                  <a:lnTo>
                    <a:pt x="37" y="234"/>
                  </a:lnTo>
                  <a:lnTo>
                    <a:pt x="35" y="237"/>
                  </a:lnTo>
                  <a:lnTo>
                    <a:pt x="35" y="237"/>
                  </a:lnTo>
                  <a:lnTo>
                    <a:pt x="35" y="239"/>
                  </a:lnTo>
                  <a:lnTo>
                    <a:pt x="33" y="239"/>
                  </a:lnTo>
                  <a:lnTo>
                    <a:pt x="33" y="239"/>
                  </a:lnTo>
                  <a:lnTo>
                    <a:pt x="28" y="234"/>
                  </a:lnTo>
                  <a:lnTo>
                    <a:pt x="26" y="227"/>
                  </a:lnTo>
                  <a:lnTo>
                    <a:pt x="23" y="220"/>
                  </a:lnTo>
                  <a:lnTo>
                    <a:pt x="21" y="213"/>
                  </a:lnTo>
                  <a:lnTo>
                    <a:pt x="21" y="206"/>
                  </a:lnTo>
                  <a:lnTo>
                    <a:pt x="21" y="199"/>
                  </a:lnTo>
                  <a:lnTo>
                    <a:pt x="23" y="192"/>
                  </a:lnTo>
                  <a:lnTo>
                    <a:pt x="28" y="185"/>
                  </a:lnTo>
                  <a:lnTo>
                    <a:pt x="28" y="185"/>
                  </a:lnTo>
                  <a:lnTo>
                    <a:pt x="28" y="183"/>
                  </a:lnTo>
                  <a:lnTo>
                    <a:pt x="30" y="183"/>
                  </a:lnTo>
                  <a:lnTo>
                    <a:pt x="30" y="180"/>
                  </a:lnTo>
                  <a:lnTo>
                    <a:pt x="30" y="178"/>
                  </a:lnTo>
                  <a:lnTo>
                    <a:pt x="30" y="178"/>
                  </a:lnTo>
                  <a:lnTo>
                    <a:pt x="30" y="176"/>
                  </a:lnTo>
                  <a:lnTo>
                    <a:pt x="30" y="176"/>
                  </a:lnTo>
                  <a:lnTo>
                    <a:pt x="30" y="173"/>
                  </a:lnTo>
                  <a:lnTo>
                    <a:pt x="30" y="173"/>
                  </a:lnTo>
                  <a:lnTo>
                    <a:pt x="28" y="173"/>
                  </a:lnTo>
                  <a:lnTo>
                    <a:pt x="28" y="171"/>
                  </a:lnTo>
                  <a:lnTo>
                    <a:pt x="26" y="171"/>
                  </a:lnTo>
                  <a:lnTo>
                    <a:pt x="26" y="171"/>
                  </a:lnTo>
                  <a:lnTo>
                    <a:pt x="26" y="171"/>
                  </a:lnTo>
                  <a:lnTo>
                    <a:pt x="23" y="171"/>
                  </a:lnTo>
                  <a:lnTo>
                    <a:pt x="23" y="176"/>
                  </a:lnTo>
                  <a:lnTo>
                    <a:pt x="23" y="178"/>
                  </a:lnTo>
                  <a:lnTo>
                    <a:pt x="21" y="180"/>
                  </a:lnTo>
                  <a:lnTo>
                    <a:pt x="21" y="183"/>
                  </a:lnTo>
                  <a:lnTo>
                    <a:pt x="19" y="185"/>
                  </a:lnTo>
                  <a:lnTo>
                    <a:pt x="19" y="187"/>
                  </a:lnTo>
                  <a:lnTo>
                    <a:pt x="16" y="190"/>
                  </a:lnTo>
                  <a:lnTo>
                    <a:pt x="14" y="192"/>
                  </a:lnTo>
                  <a:lnTo>
                    <a:pt x="12" y="187"/>
                  </a:lnTo>
                  <a:lnTo>
                    <a:pt x="12" y="180"/>
                  </a:lnTo>
                  <a:lnTo>
                    <a:pt x="9" y="173"/>
                  </a:lnTo>
                  <a:lnTo>
                    <a:pt x="7" y="166"/>
                  </a:lnTo>
                  <a:lnTo>
                    <a:pt x="7" y="159"/>
                  </a:lnTo>
                  <a:lnTo>
                    <a:pt x="7" y="152"/>
                  </a:lnTo>
                  <a:lnTo>
                    <a:pt x="9" y="148"/>
                  </a:lnTo>
                  <a:lnTo>
                    <a:pt x="12" y="141"/>
                  </a:lnTo>
                  <a:lnTo>
                    <a:pt x="12" y="141"/>
                  </a:lnTo>
                  <a:lnTo>
                    <a:pt x="9" y="141"/>
                  </a:lnTo>
                  <a:lnTo>
                    <a:pt x="9" y="141"/>
                  </a:lnTo>
                  <a:lnTo>
                    <a:pt x="9" y="141"/>
                  </a:lnTo>
                  <a:lnTo>
                    <a:pt x="9" y="138"/>
                  </a:lnTo>
                  <a:lnTo>
                    <a:pt x="9" y="138"/>
                  </a:lnTo>
                  <a:lnTo>
                    <a:pt x="7" y="138"/>
                  </a:lnTo>
                  <a:lnTo>
                    <a:pt x="7" y="138"/>
                  </a:lnTo>
                  <a:lnTo>
                    <a:pt x="7" y="138"/>
                  </a:lnTo>
                  <a:lnTo>
                    <a:pt x="7" y="141"/>
                  </a:lnTo>
                  <a:lnTo>
                    <a:pt x="7" y="141"/>
                  </a:lnTo>
                  <a:lnTo>
                    <a:pt x="7" y="136"/>
                  </a:lnTo>
                  <a:lnTo>
                    <a:pt x="5" y="131"/>
                  </a:lnTo>
                  <a:lnTo>
                    <a:pt x="5" y="127"/>
                  </a:lnTo>
                  <a:lnTo>
                    <a:pt x="5" y="122"/>
                  </a:lnTo>
                  <a:lnTo>
                    <a:pt x="5" y="117"/>
                  </a:lnTo>
                  <a:lnTo>
                    <a:pt x="5" y="112"/>
                  </a:lnTo>
                  <a:lnTo>
                    <a:pt x="5" y="110"/>
                  </a:lnTo>
                  <a:lnTo>
                    <a:pt x="5" y="105"/>
                  </a:lnTo>
                  <a:lnTo>
                    <a:pt x="5" y="105"/>
                  </a:lnTo>
                  <a:lnTo>
                    <a:pt x="16" y="103"/>
                  </a:lnTo>
                  <a:lnTo>
                    <a:pt x="16" y="103"/>
                  </a:lnTo>
                  <a:lnTo>
                    <a:pt x="16" y="96"/>
                  </a:lnTo>
                  <a:lnTo>
                    <a:pt x="14" y="91"/>
                  </a:lnTo>
                  <a:lnTo>
                    <a:pt x="14" y="87"/>
                  </a:lnTo>
                  <a:lnTo>
                    <a:pt x="14" y="82"/>
                  </a:lnTo>
                  <a:lnTo>
                    <a:pt x="14" y="77"/>
                  </a:lnTo>
                  <a:lnTo>
                    <a:pt x="16" y="73"/>
                  </a:lnTo>
                  <a:lnTo>
                    <a:pt x="19" y="68"/>
                  </a:lnTo>
                  <a:lnTo>
                    <a:pt x="21" y="63"/>
                  </a:lnTo>
                  <a:lnTo>
                    <a:pt x="21" y="63"/>
                  </a:lnTo>
                  <a:lnTo>
                    <a:pt x="21" y="63"/>
                  </a:lnTo>
                  <a:lnTo>
                    <a:pt x="21" y="61"/>
                  </a:lnTo>
                  <a:lnTo>
                    <a:pt x="21" y="61"/>
                  </a:lnTo>
                  <a:lnTo>
                    <a:pt x="21" y="61"/>
                  </a:lnTo>
                  <a:lnTo>
                    <a:pt x="21" y="59"/>
                  </a:lnTo>
                  <a:lnTo>
                    <a:pt x="21" y="59"/>
                  </a:lnTo>
                  <a:lnTo>
                    <a:pt x="21" y="59"/>
                  </a:lnTo>
                  <a:lnTo>
                    <a:pt x="19" y="59"/>
                  </a:lnTo>
                  <a:lnTo>
                    <a:pt x="16" y="61"/>
                  </a:lnTo>
                  <a:lnTo>
                    <a:pt x="14" y="63"/>
                  </a:lnTo>
                  <a:lnTo>
                    <a:pt x="12" y="66"/>
                  </a:lnTo>
                  <a:lnTo>
                    <a:pt x="9" y="68"/>
                  </a:lnTo>
                  <a:lnTo>
                    <a:pt x="9" y="70"/>
                  </a:lnTo>
                  <a:lnTo>
                    <a:pt x="7" y="73"/>
                  </a:lnTo>
                  <a:lnTo>
                    <a:pt x="7" y="75"/>
                  </a:lnTo>
                  <a:lnTo>
                    <a:pt x="7" y="75"/>
                  </a:lnTo>
                  <a:lnTo>
                    <a:pt x="9" y="80"/>
                  </a:lnTo>
                  <a:lnTo>
                    <a:pt x="9" y="80"/>
                  </a:lnTo>
                  <a:lnTo>
                    <a:pt x="7" y="80"/>
                  </a:lnTo>
                  <a:lnTo>
                    <a:pt x="7" y="82"/>
                  </a:lnTo>
                  <a:lnTo>
                    <a:pt x="7" y="84"/>
                  </a:lnTo>
                  <a:lnTo>
                    <a:pt x="5" y="84"/>
                  </a:lnTo>
                  <a:lnTo>
                    <a:pt x="5" y="87"/>
                  </a:lnTo>
                  <a:lnTo>
                    <a:pt x="5" y="89"/>
                  </a:lnTo>
                  <a:lnTo>
                    <a:pt x="5" y="91"/>
                  </a:lnTo>
                  <a:lnTo>
                    <a:pt x="5" y="91"/>
                  </a:lnTo>
                  <a:lnTo>
                    <a:pt x="2" y="84"/>
                  </a:lnTo>
                  <a:lnTo>
                    <a:pt x="0" y="77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0" y="54"/>
                  </a:lnTo>
                  <a:lnTo>
                    <a:pt x="0" y="47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2" y="26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9" y="33"/>
                  </a:lnTo>
                  <a:lnTo>
                    <a:pt x="12" y="35"/>
                  </a:lnTo>
                  <a:lnTo>
                    <a:pt x="14" y="35"/>
                  </a:lnTo>
                  <a:lnTo>
                    <a:pt x="16" y="35"/>
                  </a:lnTo>
                  <a:lnTo>
                    <a:pt x="19" y="30"/>
                  </a:lnTo>
                  <a:lnTo>
                    <a:pt x="16" y="30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2" y="21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7" y="16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7" y="9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19" y="2"/>
                  </a:lnTo>
                  <a:lnTo>
                    <a:pt x="21" y="5"/>
                  </a:lnTo>
                  <a:lnTo>
                    <a:pt x="23" y="7"/>
                  </a:lnTo>
                  <a:lnTo>
                    <a:pt x="23" y="12"/>
                  </a:lnTo>
                  <a:lnTo>
                    <a:pt x="26" y="14"/>
                  </a:lnTo>
                  <a:lnTo>
                    <a:pt x="26" y="19"/>
                  </a:lnTo>
                  <a:lnTo>
                    <a:pt x="28" y="21"/>
                  </a:lnTo>
                  <a:lnTo>
                    <a:pt x="28" y="21"/>
                  </a:lnTo>
                  <a:lnTo>
                    <a:pt x="28" y="21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325" name="Freeform 221"/>
            <p:cNvSpPr>
              <a:spLocks/>
            </p:cNvSpPr>
            <p:nvPr/>
          </p:nvSpPr>
          <p:spPr bwMode="auto">
            <a:xfrm>
              <a:off x="3188" y="2412"/>
              <a:ext cx="40" cy="33"/>
            </a:xfrm>
            <a:custGeom>
              <a:avLst/>
              <a:gdLst/>
              <a:ahLst/>
              <a:cxnLst>
                <a:cxn ang="0">
                  <a:pos x="40" y="21"/>
                </a:cxn>
                <a:cxn ang="0">
                  <a:pos x="37" y="26"/>
                </a:cxn>
                <a:cxn ang="0">
                  <a:pos x="35" y="28"/>
                </a:cxn>
                <a:cxn ang="0">
                  <a:pos x="30" y="31"/>
                </a:cxn>
                <a:cxn ang="0">
                  <a:pos x="25" y="31"/>
                </a:cxn>
                <a:cxn ang="0">
                  <a:pos x="23" y="31"/>
                </a:cxn>
                <a:cxn ang="0">
                  <a:pos x="18" y="31"/>
                </a:cxn>
                <a:cxn ang="0">
                  <a:pos x="14" y="31"/>
                </a:cxn>
                <a:cxn ang="0">
                  <a:pos x="9" y="33"/>
                </a:cxn>
                <a:cxn ang="0">
                  <a:pos x="7" y="31"/>
                </a:cxn>
                <a:cxn ang="0">
                  <a:pos x="7" y="26"/>
                </a:cxn>
                <a:cxn ang="0">
                  <a:pos x="4" y="24"/>
                </a:cxn>
                <a:cxn ang="0">
                  <a:pos x="4" y="19"/>
                </a:cxn>
                <a:cxn ang="0">
                  <a:pos x="2" y="14"/>
                </a:cxn>
                <a:cxn ang="0">
                  <a:pos x="2" y="10"/>
                </a:cxn>
                <a:cxn ang="0">
                  <a:pos x="0" y="7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7" y="0"/>
                </a:cxn>
                <a:cxn ang="0">
                  <a:pos x="9" y="3"/>
                </a:cxn>
                <a:cxn ang="0">
                  <a:pos x="11" y="5"/>
                </a:cxn>
                <a:cxn ang="0">
                  <a:pos x="14" y="7"/>
                </a:cxn>
                <a:cxn ang="0">
                  <a:pos x="16" y="10"/>
                </a:cxn>
                <a:cxn ang="0">
                  <a:pos x="18" y="12"/>
                </a:cxn>
                <a:cxn ang="0">
                  <a:pos x="21" y="12"/>
                </a:cxn>
                <a:cxn ang="0">
                  <a:pos x="23" y="12"/>
                </a:cxn>
                <a:cxn ang="0">
                  <a:pos x="25" y="12"/>
                </a:cxn>
                <a:cxn ang="0">
                  <a:pos x="28" y="14"/>
                </a:cxn>
                <a:cxn ang="0">
                  <a:pos x="30" y="17"/>
                </a:cxn>
                <a:cxn ang="0">
                  <a:pos x="32" y="17"/>
                </a:cxn>
                <a:cxn ang="0">
                  <a:pos x="35" y="19"/>
                </a:cxn>
                <a:cxn ang="0">
                  <a:pos x="37" y="21"/>
                </a:cxn>
                <a:cxn ang="0">
                  <a:pos x="40" y="21"/>
                </a:cxn>
              </a:cxnLst>
              <a:rect l="0" t="0" r="r" b="b"/>
              <a:pathLst>
                <a:path w="40" h="33">
                  <a:moveTo>
                    <a:pt x="40" y="21"/>
                  </a:moveTo>
                  <a:lnTo>
                    <a:pt x="37" y="26"/>
                  </a:lnTo>
                  <a:lnTo>
                    <a:pt x="35" y="28"/>
                  </a:lnTo>
                  <a:lnTo>
                    <a:pt x="30" y="31"/>
                  </a:lnTo>
                  <a:lnTo>
                    <a:pt x="25" y="31"/>
                  </a:lnTo>
                  <a:lnTo>
                    <a:pt x="23" y="31"/>
                  </a:lnTo>
                  <a:lnTo>
                    <a:pt x="18" y="31"/>
                  </a:lnTo>
                  <a:lnTo>
                    <a:pt x="14" y="31"/>
                  </a:lnTo>
                  <a:lnTo>
                    <a:pt x="9" y="33"/>
                  </a:lnTo>
                  <a:lnTo>
                    <a:pt x="7" y="31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4" y="19"/>
                  </a:lnTo>
                  <a:lnTo>
                    <a:pt x="2" y="14"/>
                  </a:lnTo>
                  <a:lnTo>
                    <a:pt x="2" y="10"/>
                  </a:lnTo>
                  <a:lnTo>
                    <a:pt x="0" y="7"/>
                  </a:lnTo>
                  <a:lnTo>
                    <a:pt x="0" y="3"/>
                  </a:lnTo>
                  <a:lnTo>
                    <a:pt x="2" y="0"/>
                  </a:lnTo>
                  <a:lnTo>
                    <a:pt x="7" y="0"/>
                  </a:lnTo>
                  <a:lnTo>
                    <a:pt x="9" y="3"/>
                  </a:lnTo>
                  <a:lnTo>
                    <a:pt x="11" y="5"/>
                  </a:lnTo>
                  <a:lnTo>
                    <a:pt x="14" y="7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21" y="12"/>
                  </a:lnTo>
                  <a:lnTo>
                    <a:pt x="23" y="12"/>
                  </a:lnTo>
                  <a:lnTo>
                    <a:pt x="25" y="12"/>
                  </a:lnTo>
                  <a:lnTo>
                    <a:pt x="28" y="14"/>
                  </a:lnTo>
                  <a:lnTo>
                    <a:pt x="30" y="17"/>
                  </a:lnTo>
                  <a:lnTo>
                    <a:pt x="32" y="17"/>
                  </a:lnTo>
                  <a:lnTo>
                    <a:pt x="35" y="19"/>
                  </a:lnTo>
                  <a:lnTo>
                    <a:pt x="37" y="21"/>
                  </a:lnTo>
                  <a:lnTo>
                    <a:pt x="40" y="21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326" name="Freeform 222"/>
            <p:cNvSpPr>
              <a:spLocks/>
            </p:cNvSpPr>
            <p:nvPr/>
          </p:nvSpPr>
          <p:spPr bwMode="auto">
            <a:xfrm>
              <a:off x="3188" y="2412"/>
              <a:ext cx="40" cy="33"/>
            </a:xfrm>
            <a:custGeom>
              <a:avLst/>
              <a:gdLst/>
              <a:ahLst/>
              <a:cxnLst>
                <a:cxn ang="0">
                  <a:pos x="40" y="21"/>
                </a:cxn>
                <a:cxn ang="0">
                  <a:pos x="37" y="26"/>
                </a:cxn>
                <a:cxn ang="0">
                  <a:pos x="35" y="28"/>
                </a:cxn>
                <a:cxn ang="0">
                  <a:pos x="30" y="31"/>
                </a:cxn>
                <a:cxn ang="0">
                  <a:pos x="25" y="31"/>
                </a:cxn>
                <a:cxn ang="0">
                  <a:pos x="23" y="31"/>
                </a:cxn>
                <a:cxn ang="0">
                  <a:pos x="18" y="31"/>
                </a:cxn>
                <a:cxn ang="0">
                  <a:pos x="14" y="31"/>
                </a:cxn>
                <a:cxn ang="0">
                  <a:pos x="9" y="33"/>
                </a:cxn>
                <a:cxn ang="0">
                  <a:pos x="7" y="31"/>
                </a:cxn>
                <a:cxn ang="0">
                  <a:pos x="7" y="26"/>
                </a:cxn>
                <a:cxn ang="0">
                  <a:pos x="4" y="24"/>
                </a:cxn>
                <a:cxn ang="0">
                  <a:pos x="4" y="19"/>
                </a:cxn>
                <a:cxn ang="0">
                  <a:pos x="2" y="14"/>
                </a:cxn>
                <a:cxn ang="0">
                  <a:pos x="2" y="10"/>
                </a:cxn>
                <a:cxn ang="0">
                  <a:pos x="0" y="7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7" y="0"/>
                </a:cxn>
                <a:cxn ang="0">
                  <a:pos x="9" y="3"/>
                </a:cxn>
                <a:cxn ang="0">
                  <a:pos x="11" y="5"/>
                </a:cxn>
                <a:cxn ang="0">
                  <a:pos x="14" y="7"/>
                </a:cxn>
                <a:cxn ang="0">
                  <a:pos x="16" y="10"/>
                </a:cxn>
                <a:cxn ang="0">
                  <a:pos x="18" y="12"/>
                </a:cxn>
                <a:cxn ang="0">
                  <a:pos x="21" y="12"/>
                </a:cxn>
                <a:cxn ang="0">
                  <a:pos x="23" y="12"/>
                </a:cxn>
                <a:cxn ang="0">
                  <a:pos x="25" y="12"/>
                </a:cxn>
                <a:cxn ang="0">
                  <a:pos x="28" y="14"/>
                </a:cxn>
                <a:cxn ang="0">
                  <a:pos x="30" y="17"/>
                </a:cxn>
                <a:cxn ang="0">
                  <a:pos x="32" y="17"/>
                </a:cxn>
                <a:cxn ang="0">
                  <a:pos x="35" y="19"/>
                </a:cxn>
                <a:cxn ang="0">
                  <a:pos x="37" y="21"/>
                </a:cxn>
                <a:cxn ang="0">
                  <a:pos x="40" y="21"/>
                </a:cxn>
                <a:cxn ang="0">
                  <a:pos x="40" y="21"/>
                </a:cxn>
                <a:cxn ang="0">
                  <a:pos x="40" y="21"/>
                </a:cxn>
              </a:cxnLst>
              <a:rect l="0" t="0" r="r" b="b"/>
              <a:pathLst>
                <a:path w="40" h="33">
                  <a:moveTo>
                    <a:pt x="40" y="21"/>
                  </a:moveTo>
                  <a:lnTo>
                    <a:pt x="37" y="26"/>
                  </a:lnTo>
                  <a:lnTo>
                    <a:pt x="35" y="28"/>
                  </a:lnTo>
                  <a:lnTo>
                    <a:pt x="30" y="31"/>
                  </a:lnTo>
                  <a:lnTo>
                    <a:pt x="25" y="31"/>
                  </a:lnTo>
                  <a:lnTo>
                    <a:pt x="23" y="31"/>
                  </a:lnTo>
                  <a:lnTo>
                    <a:pt x="18" y="31"/>
                  </a:lnTo>
                  <a:lnTo>
                    <a:pt x="14" y="31"/>
                  </a:lnTo>
                  <a:lnTo>
                    <a:pt x="9" y="33"/>
                  </a:lnTo>
                  <a:lnTo>
                    <a:pt x="7" y="31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4" y="19"/>
                  </a:lnTo>
                  <a:lnTo>
                    <a:pt x="2" y="14"/>
                  </a:lnTo>
                  <a:lnTo>
                    <a:pt x="2" y="10"/>
                  </a:lnTo>
                  <a:lnTo>
                    <a:pt x="0" y="7"/>
                  </a:lnTo>
                  <a:lnTo>
                    <a:pt x="0" y="3"/>
                  </a:lnTo>
                  <a:lnTo>
                    <a:pt x="2" y="0"/>
                  </a:lnTo>
                  <a:lnTo>
                    <a:pt x="7" y="0"/>
                  </a:lnTo>
                  <a:lnTo>
                    <a:pt x="9" y="3"/>
                  </a:lnTo>
                  <a:lnTo>
                    <a:pt x="11" y="5"/>
                  </a:lnTo>
                  <a:lnTo>
                    <a:pt x="14" y="7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21" y="12"/>
                  </a:lnTo>
                  <a:lnTo>
                    <a:pt x="23" y="12"/>
                  </a:lnTo>
                  <a:lnTo>
                    <a:pt x="25" y="12"/>
                  </a:lnTo>
                  <a:lnTo>
                    <a:pt x="28" y="14"/>
                  </a:lnTo>
                  <a:lnTo>
                    <a:pt x="30" y="17"/>
                  </a:lnTo>
                  <a:lnTo>
                    <a:pt x="32" y="17"/>
                  </a:lnTo>
                  <a:lnTo>
                    <a:pt x="35" y="19"/>
                  </a:lnTo>
                  <a:lnTo>
                    <a:pt x="37" y="21"/>
                  </a:lnTo>
                  <a:lnTo>
                    <a:pt x="40" y="21"/>
                  </a:lnTo>
                  <a:lnTo>
                    <a:pt x="40" y="21"/>
                  </a:lnTo>
                  <a:lnTo>
                    <a:pt x="40" y="21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327" name="Freeform 223"/>
            <p:cNvSpPr>
              <a:spLocks/>
            </p:cNvSpPr>
            <p:nvPr/>
          </p:nvSpPr>
          <p:spPr bwMode="auto">
            <a:xfrm>
              <a:off x="3492" y="2415"/>
              <a:ext cx="7" cy="7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5" y="7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7" y="2"/>
                </a:cxn>
                <a:cxn ang="0">
                  <a:pos x="7" y="2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lnTo>
                    <a:pt x="7" y="4"/>
                  </a:lnTo>
                  <a:lnTo>
                    <a:pt x="7" y="4"/>
                  </a:lnTo>
                  <a:lnTo>
                    <a:pt x="5" y="4"/>
                  </a:lnTo>
                  <a:lnTo>
                    <a:pt x="5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7" y="2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328" name="Freeform 224"/>
            <p:cNvSpPr>
              <a:spLocks/>
            </p:cNvSpPr>
            <p:nvPr/>
          </p:nvSpPr>
          <p:spPr bwMode="auto">
            <a:xfrm>
              <a:off x="2700" y="2424"/>
              <a:ext cx="12" cy="7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7" y="7"/>
                </a:cxn>
                <a:cxn ang="0">
                  <a:pos x="7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10" y="2"/>
                </a:cxn>
                <a:cxn ang="0">
                  <a:pos x="12" y="5"/>
                </a:cxn>
                <a:cxn ang="0">
                  <a:pos x="12" y="5"/>
                </a:cxn>
              </a:cxnLst>
              <a:rect l="0" t="0" r="r" b="b"/>
              <a:pathLst>
                <a:path w="12" h="7">
                  <a:moveTo>
                    <a:pt x="12" y="5"/>
                  </a:moveTo>
                  <a:lnTo>
                    <a:pt x="10" y="7"/>
                  </a:lnTo>
                  <a:lnTo>
                    <a:pt x="10" y="7"/>
                  </a:lnTo>
                  <a:lnTo>
                    <a:pt x="7" y="7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2" y="5"/>
                  </a:lnTo>
                  <a:lnTo>
                    <a:pt x="12" y="5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329" name="Freeform 225"/>
            <p:cNvSpPr>
              <a:spLocks/>
            </p:cNvSpPr>
            <p:nvPr/>
          </p:nvSpPr>
          <p:spPr bwMode="auto">
            <a:xfrm>
              <a:off x="2824" y="2424"/>
              <a:ext cx="36" cy="12"/>
            </a:xfrm>
            <a:custGeom>
              <a:avLst/>
              <a:gdLst/>
              <a:ahLst/>
              <a:cxnLst>
                <a:cxn ang="0">
                  <a:pos x="31" y="2"/>
                </a:cxn>
                <a:cxn ang="0">
                  <a:pos x="31" y="2"/>
                </a:cxn>
                <a:cxn ang="0">
                  <a:pos x="31" y="2"/>
                </a:cxn>
                <a:cxn ang="0">
                  <a:pos x="31" y="2"/>
                </a:cxn>
                <a:cxn ang="0">
                  <a:pos x="31" y="5"/>
                </a:cxn>
                <a:cxn ang="0">
                  <a:pos x="31" y="5"/>
                </a:cxn>
                <a:cxn ang="0">
                  <a:pos x="31" y="5"/>
                </a:cxn>
                <a:cxn ang="0">
                  <a:pos x="33" y="5"/>
                </a:cxn>
                <a:cxn ang="0">
                  <a:pos x="33" y="5"/>
                </a:cxn>
                <a:cxn ang="0">
                  <a:pos x="33" y="5"/>
                </a:cxn>
                <a:cxn ang="0">
                  <a:pos x="33" y="5"/>
                </a:cxn>
                <a:cxn ang="0">
                  <a:pos x="33" y="5"/>
                </a:cxn>
                <a:cxn ang="0">
                  <a:pos x="33" y="5"/>
                </a:cxn>
                <a:cxn ang="0">
                  <a:pos x="33" y="2"/>
                </a:cxn>
                <a:cxn ang="0">
                  <a:pos x="33" y="2"/>
                </a:cxn>
                <a:cxn ang="0">
                  <a:pos x="33" y="2"/>
                </a:cxn>
                <a:cxn ang="0">
                  <a:pos x="33" y="2"/>
                </a:cxn>
                <a:cxn ang="0">
                  <a:pos x="33" y="2"/>
                </a:cxn>
                <a:cxn ang="0">
                  <a:pos x="33" y="2"/>
                </a:cxn>
                <a:cxn ang="0">
                  <a:pos x="33" y="2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1" y="5"/>
                </a:cxn>
                <a:cxn ang="0">
                  <a:pos x="29" y="7"/>
                </a:cxn>
                <a:cxn ang="0">
                  <a:pos x="24" y="7"/>
                </a:cxn>
                <a:cxn ang="0">
                  <a:pos x="19" y="9"/>
                </a:cxn>
                <a:cxn ang="0">
                  <a:pos x="14" y="9"/>
                </a:cxn>
                <a:cxn ang="0">
                  <a:pos x="10" y="12"/>
                </a:cxn>
                <a:cxn ang="0">
                  <a:pos x="5" y="12"/>
                </a:cxn>
                <a:cxn ang="0">
                  <a:pos x="0" y="12"/>
                </a:cxn>
                <a:cxn ang="0">
                  <a:pos x="3" y="9"/>
                </a:cxn>
                <a:cxn ang="0">
                  <a:pos x="7" y="5"/>
                </a:cxn>
                <a:cxn ang="0">
                  <a:pos x="12" y="5"/>
                </a:cxn>
                <a:cxn ang="0">
                  <a:pos x="14" y="2"/>
                </a:cxn>
                <a:cxn ang="0">
                  <a:pos x="19" y="2"/>
                </a:cxn>
                <a:cxn ang="0">
                  <a:pos x="24" y="0"/>
                </a:cxn>
                <a:cxn ang="0">
                  <a:pos x="29" y="2"/>
                </a:cxn>
                <a:cxn ang="0">
                  <a:pos x="31" y="2"/>
                </a:cxn>
              </a:cxnLst>
              <a:rect l="0" t="0" r="r" b="b"/>
              <a:pathLst>
                <a:path w="36" h="12">
                  <a:moveTo>
                    <a:pt x="31" y="2"/>
                  </a:moveTo>
                  <a:lnTo>
                    <a:pt x="31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1" y="5"/>
                  </a:lnTo>
                  <a:lnTo>
                    <a:pt x="29" y="7"/>
                  </a:lnTo>
                  <a:lnTo>
                    <a:pt x="24" y="7"/>
                  </a:lnTo>
                  <a:lnTo>
                    <a:pt x="19" y="9"/>
                  </a:lnTo>
                  <a:lnTo>
                    <a:pt x="14" y="9"/>
                  </a:lnTo>
                  <a:lnTo>
                    <a:pt x="10" y="12"/>
                  </a:lnTo>
                  <a:lnTo>
                    <a:pt x="5" y="12"/>
                  </a:lnTo>
                  <a:lnTo>
                    <a:pt x="0" y="12"/>
                  </a:lnTo>
                  <a:lnTo>
                    <a:pt x="3" y="9"/>
                  </a:lnTo>
                  <a:lnTo>
                    <a:pt x="7" y="5"/>
                  </a:lnTo>
                  <a:lnTo>
                    <a:pt x="12" y="5"/>
                  </a:lnTo>
                  <a:lnTo>
                    <a:pt x="14" y="2"/>
                  </a:lnTo>
                  <a:lnTo>
                    <a:pt x="19" y="2"/>
                  </a:lnTo>
                  <a:lnTo>
                    <a:pt x="24" y="0"/>
                  </a:lnTo>
                  <a:lnTo>
                    <a:pt x="29" y="2"/>
                  </a:lnTo>
                  <a:lnTo>
                    <a:pt x="31" y="2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330" name="Freeform 226"/>
            <p:cNvSpPr>
              <a:spLocks/>
            </p:cNvSpPr>
            <p:nvPr/>
          </p:nvSpPr>
          <p:spPr bwMode="auto">
            <a:xfrm>
              <a:off x="3014" y="2426"/>
              <a:ext cx="87" cy="24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61" y="3"/>
                </a:cxn>
                <a:cxn ang="0">
                  <a:pos x="64" y="3"/>
                </a:cxn>
                <a:cxn ang="0">
                  <a:pos x="68" y="3"/>
                </a:cxn>
                <a:cxn ang="0">
                  <a:pos x="71" y="3"/>
                </a:cxn>
                <a:cxn ang="0">
                  <a:pos x="75" y="3"/>
                </a:cxn>
                <a:cxn ang="0">
                  <a:pos x="78" y="3"/>
                </a:cxn>
                <a:cxn ang="0">
                  <a:pos x="82" y="3"/>
                </a:cxn>
                <a:cxn ang="0">
                  <a:pos x="85" y="3"/>
                </a:cxn>
                <a:cxn ang="0">
                  <a:pos x="85" y="5"/>
                </a:cxn>
                <a:cxn ang="0">
                  <a:pos x="87" y="5"/>
                </a:cxn>
                <a:cxn ang="0">
                  <a:pos x="85" y="7"/>
                </a:cxn>
                <a:cxn ang="0">
                  <a:pos x="85" y="10"/>
                </a:cxn>
                <a:cxn ang="0">
                  <a:pos x="85" y="12"/>
                </a:cxn>
                <a:cxn ang="0">
                  <a:pos x="82" y="12"/>
                </a:cxn>
                <a:cxn ang="0">
                  <a:pos x="82" y="14"/>
                </a:cxn>
                <a:cxn ang="0">
                  <a:pos x="82" y="17"/>
                </a:cxn>
                <a:cxn ang="0">
                  <a:pos x="78" y="19"/>
                </a:cxn>
                <a:cxn ang="0">
                  <a:pos x="73" y="19"/>
                </a:cxn>
                <a:cxn ang="0">
                  <a:pos x="66" y="21"/>
                </a:cxn>
                <a:cxn ang="0">
                  <a:pos x="61" y="21"/>
                </a:cxn>
                <a:cxn ang="0">
                  <a:pos x="57" y="21"/>
                </a:cxn>
                <a:cxn ang="0">
                  <a:pos x="52" y="21"/>
                </a:cxn>
                <a:cxn ang="0">
                  <a:pos x="45" y="21"/>
                </a:cxn>
                <a:cxn ang="0">
                  <a:pos x="40" y="24"/>
                </a:cxn>
                <a:cxn ang="0">
                  <a:pos x="35" y="24"/>
                </a:cxn>
                <a:cxn ang="0">
                  <a:pos x="31" y="24"/>
                </a:cxn>
                <a:cxn ang="0">
                  <a:pos x="26" y="21"/>
                </a:cxn>
                <a:cxn ang="0">
                  <a:pos x="19" y="21"/>
                </a:cxn>
                <a:cxn ang="0">
                  <a:pos x="14" y="21"/>
                </a:cxn>
                <a:cxn ang="0">
                  <a:pos x="10" y="19"/>
                </a:cxn>
                <a:cxn ang="0">
                  <a:pos x="5" y="17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3" y="10"/>
                </a:cxn>
                <a:cxn ang="0">
                  <a:pos x="3" y="7"/>
                </a:cxn>
                <a:cxn ang="0">
                  <a:pos x="3" y="5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7" y="0"/>
                </a:cxn>
                <a:cxn ang="0">
                  <a:pos x="21" y="0"/>
                </a:cxn>
                <a:cxn ang="0">
                  <a:pos x="28" y="0"/>
                </a:cxn>
                <a:cxn ang="0">
                  <a:pos x="33" y="3"/>
                </a:cxn>
                <a:cxn ang="0">
                  <a:pos x="40" y="3"/>
                </a:cxn>
                <a:cxn ang="0">
                  <a:pos x="45" y="3"/>
                </a:cxn>
                <a:cxn ang="0">
                  <a:pos x="52" y="3"/>
                </a:cxn>
                <a:cxn ang="0">
                  <a:pos x="57" y="0"/>
                </a:cxn>
              </a:cxnLst>
              <a:rect l="0" t="0" r="r" b="b"/>
              <a:pathLst>
                <a:path w="87" h="24">
                  <a:moveTo>
                    <a:pt x="57" y="0"/>
                  </a:moveTo>
                  <a:lnTo>
                    <a:pt x="61" y="3"/>
                  </a:lnTo>
                  <a:lnTo>
                    <a:pt x="64" y="3"/>
                  </a:lnTo>
                  <a:lnTo>
                    <a:pt x="68" y="3"/>
                  </a:lnTo>
                  <a:lnTo>
                    <a:pt x="71" y="3"/>
                  </a:lnTo>
                  <a:lnTo>
                    <a:pt x="75" y="3"/>
                  </a:lnTo>
                  <a:lnTo>
                    <a:pt x="78" y="3"/>
                  </a:lnTo>
                  <a:lnTo>
                    <a:pt x="82" y="3"/>
                  </a:lnTo>
                  <a:lnTo>
                    <a:pt x="85" y="3"/>
                  </a:lnTo>
                  <a:lnTo>
                    <a:pt x="85" y="5"/>
                  </a:lnTo>
                  <a:lnTo>
                    <a:pt x="87" y="5"/>
                  </a:lnTo>
                  <a:lnTo>
                    <a:pt x="85" y="7"/>
                  </a:lnTo>
                  <a:lnTo>
                    <a:pt x="85" y="10"/>
                  </a:lnTo>
                  <a:lnTo>
                    <a:pt x="85" y="12"/>
                  </a:lnTo>
                  <a:lnTo>
                    <a:pt x="82" y="12"/>
                  </a:lnTo>
                  <a:lnTo>
                    <a:pt x="82" y="14"/>
                  </a:lnTo>
                  <a:lnTo>
                    <a:pt x="82" y="17"/>
                  </a:lnTo>
                  <a:lnTo>
                    <a:pt x="78" y="19"/>
                  </a:lnTo>
                  <a:lnTo>
                    <a:pt x="73" y="19"/>
                  </a:lnTo>
                  <a:lnTo>
                    <a:pt x="66" y="21"/>
                  </a:lnTo>
                  <a:lnTo>
                    <a:pt x="61" y="21"/>
                  </a:lnTo>
                  <a:lnTo>
                    <a:pt x="57" y="21"/>
                  </a:lnTo>
                  <a:lnTo>
                    <a:pt x="52" y="21"/>
                  </a:lnTo>
                  <a:lnTo>
                    <a:pt x="45" y="21"/>
                  </a:lnTo>
                  <a:lnTo>
                    <a:pt x="40" y="24"/>
                  </a:lnTo>
                  <a:lnTo>
                    <a:pt x="35" y="24"/>
                  </a:lnTo>
                  <a:lnTo>
                    <a:pt x="31" y="24"/>
                  </a:lnTo>
                  <a:lnTo>
                    <a:pt x="26" y="21"/>
                  </a:lnTo>
                  <a:lnTo>
                    <a:pt x="19" y="21"/>
                  </a:lnTo>
                  <a:lnTo>
                    <a:pt x="14" y="21"/>
                  </a:lnTo>
                  <a:lnTo>
                    <a:pt x="10" y="19"/>
                  </a:lnTo>
                  <a:lnTo>
                    <a:pt x="5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3" y="10"/>
                  </a:lnTo>
                  <a:lnTo>
                    <a:pt x="3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8" y="0"/>
                  </a:lnTo>
                  <a:lnTo>
                    <a:pt x="33" y="3"/>
                  </a:lnTo>
                  <a:lnTo>
                    <a:pt x="40" y="3"/>
                  </a:lnTo>
                  <a:lnTo>
                    <a:pt x="45" y="3"/>
                  </a:lnTo>
                  <a:lnTo>
                    <a:pt x="52" y="3"/>
                  </a:lnTo>
                  <a:lnTo>
                    <a:pt x="57" y="0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331" name="Freeform 227"/>
            <p:cNvSpPr>
              <a:spLocks/>
            </p:cNvSpPr>
            <p:nvPr/>
          </p:nvSpPr>
          <p:spPr bwMode="auto">
            <a:xfrm>
              <a:off x="3530" y="2426"/>
              <a:ext cx="21" cy="28"/>
            </a:xfrm>
            <a:custGeom>
              <a:avLst/>
              <a:gdLst/>
              <a:ahLst/>
              <a:cxnLst>
                <a:cxn ang="0">
                  <a:pos x="21" y="28"/>
                </a:cxn>
                <a:cxn ang="0">
                  <a:pos x="19" y="28"/>
                </a:cxn>
                <a:cxn ang="0">
                  <a:pos x="16" y="26"/>
                </a:cxn>
                <a:cxn ang="0">
                  <a:pos x="12" y="24"/>
                </a:cxn>
                <a:cxn ang="0">
                  <a:pos x="9" y="24"/>
                </a:cxn>
                <a:cxn ang="0">
                  <a:pos x="7" y="21"/>
                </a:cxn>
                <a:cxn ang="0">
                  <a:pos x="5" y="19"/>
                </a:cxn>
                <a:cxn ang="0">
                  <a:pos x="5" y="17"/>
                </a:cxn>
                <a:cxn ang="0">
                  <a:pos x="5" y="12"/>
                </a:cxn>
                <a:cxn ang="0">
                  <a:pos x="2" y="12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7" y="5"/>
                </a:cxn>
                <a:cxn ang="0">
                  <a:pos x="9" y="7"/>
                </a:cxn>
                <a:cxn ang="0">
                  <a:pos x="12" y="12"/>
                </a:cxn>
                <a:cxn ang="0">
                  <a:pos x="14" y="14"/>
                </a:cxn>
                <a:cxn ang="0">
                  <a:pos x="16" y="19"/>
                </a:cxn>
                <a:cxn ang="0">
                  <a:pos x="19" y="21"/>
                </a:cxn>
                <a:cxn ang="0">
                  <a:pos x="19" y="26"/>
                </a:cxn>
                <a:cxn ang="0">
                  <a:pos x="21" y="28"/>
                </a:cxn>
              </a:cxnLst>
              <a:rect l="0" t="0" r="r" b="b"/>
              <a:pathLst>
                <a:path w="21" h="28">
                  <a:moveTo>
                    <a:pt x="21" y="28"/>
                  </a:moveTo>
                  <a:lnTo>
                    <a:pt x="19" y="28"/>
                  </a:lnTo>
                  <a:lnTo>
                    <a:pt x="16" y="26"/>
                  </a:lnTo>
                  <a:lnTo>
                    <a:pt x="12" y="24"/>
                  </a:lnTo>
                  <a:lnTo>
                    <a:pt x="9" y="24"/>
                  </a:lnTo>
                  <a:lnTo>
                    <a:pt x="7" y="21"/>
                  </a:lnTo>
                  <a:lnTo>
                    <a:pt x="5" y="19"/>
                  </a:lnTo>
                  <a:lnTo>
                    <a:pt x="5" y="17"/>
                  </a:lnTo>
                  <a:lnTo>
                    <a:pt x="5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5" y="0"/>
                  </a:lnTo>
                  <a:lnTo>
                    <a:pt x="7" y="5"/>
                  </a:lnTo>
                  <a:lnTo>
                    <a:pt x="9" y="7"/>
                  </a:lnTo>
                  <a:lnTo>
                    <a:pt x="12" y="12"/>
                  </a:lnTo>
                  <a:lnTo>
                    <a:pt x="14" y="14"/>
                  </a:lnTo>
                  <a:lnTo>
                    <a:pt x="16" y="19"/>
                  </a:lnTo>
                  <a:lnTo>
                    <a:pt x="19" y="21"/>
                  </a:lnTo>
                  <a:lnTo>
                    <a:pt x="19" y="26"/>
                  </a:lnTo>
                  <a:lnTo>
                    <a:pt x="21" y="28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332" name="Freeform 228"/>
            <p:cNvSpPr>
              <a:spLocks/>
            </p:cNvSpPr>
            <p:nvPr/>
          </p:nvSpPr>
          <p:spPr bwMode="auto">
            <a:xfrm>
              <a:off x="3530" y="2426"/>
              <a:ext cx="21" cy="28"/>
            </a:xfrm>
            <a:custGeom>
              <a:avLst/>
              <a:gdLst/>
              <a:ahLst/>
              <a:cxnLst>
                <a:cxn ang="0">
                  <a:pos x="21" y="28"/>
                </a:cxn>
                <a:cxn ang="0">
                  <a:pos x="19" y="28"/>
                </a:cxn>
                <a:cxn ang="0">
                  <a:pos x="16" y="26"/>
                </a:cxn>
                <a:cxn ang="0">
                  <a:pos x="12" y="24"/>
                </a:cxn>
                <a:cxn ang="0">
                  <a:pos x="9" y="24"/>
                </a:cxn>
                <a:cxn ang="0">
                  <a:pos x="7" y="21"/>
                </a:cxn>
                <a:cxn ang="0">
                  <a:pos x="5" y="19"/>
                </a:cxn>
                <a:cxn ang="0">
                  <a:pos x="5" y="17"/>
                </a:cxn>
                <a:cxn ang="0">
                  <a:pos x="5" y="12"/>
                </a:cxn>
                <a:cxn ang="0">
                  <a:pos x="2" y="12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7" y="5"/>
                </a:cxn>
                <a:cxn ang="0">
                  <a:pos x="9" y="7"/>
                </a:cxn>
                <a:cxn ang="0">
                  <a:pos x="12" y="12"/>
                </a:cxn>
                <a:cxn ang="0">
                  <a:pos x="14" y="14"/>
                </a:cxn>
                <a:cxn ang="0">
                  <a:pos x="16" y="19"/>
                </a:cxn>
                <a:cxn ang="0">
                  <a:pos x="19" y="21"/>
                </a:cxn>
                <a:cxn ang="0">
                  <a:pos x="19" y="26"/>
                </a:cxn>
                <a:cxn ang="0">
                  <a:pos x="21" y="28"/>
                </a:cxn>
                <a:cxn ang="0">
                  <a:pos x="21" y="28"/>
                </a:cxn>
                <a:cxn ang="0">
                  <a:pos x="21" y="28"/>
                </a:cxn>
              </a:cxnLst>
              <a:rect l="0" t="0" r="r" b="b"/>
              <a:pathLst>
                <a:path w="21" h="28">
                  <a:moveTo>
                    <a:pt x="21" y="28"/>
                  </a:moveTo>
                  <a:lnTo>
                    <a:pt x="19" y="28"/>
                  </a:lnTo>
                  <a:lnTo>
                    <a:pt x="16" y="26"/>
                  </a:lnTo>
                  <a:lnTo>
                    <a:pt x="12" y="24"/>
                  </a:lnTo>
                  <a:lnTo>
                    <a:pt x="9" y="24"/>
                  </a:lnTo>
                  <a:lnTo>
                    <a:pt x="7" y="21"/>
                  </a:lnTo>
                  <a:lnTo>
                    <a:pt x="5" y="19"/>
                  </a:lnTo>
                  <a:lnTo>
                    <a:pt x="5" y="17"/>
                  </a:lnTo>
                  <a:lnTo>
                    <a:pt x="5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5"/>
                  </a:lnTo>
                  <a:lnTo>
                    <a:pt x="9" y="7"/>
                  </a:lnTo>
                  <a:lnTo>
                    <a:pt x="12" y="12"/>
                  </a:lnTo>
                  <a:lnTo>
                    <a:pt x="14" y="14"/>
                  </a:lnTo>
                  <a:lnTo>
                    <a:pt x="16" y="19"/>
                  </a:lnTo>
                  <a:lnTo>
                    <a:pt x="19" y="21"/>
                  </a:lnTo>
                  <a:lnTo>
                    <a:pt x="19" y="26"/>
                  </a:lnTo>
                  <a:lnTo>
                    <a:pt x="21" y="28"/>
                  </a:lnTo>
                  <a:lnTo>
                    <a:pt x="21" y="28"/>
                  </a:lnTo>
                  <a:lnTo>
                    <a:pt x="21" y="28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333" name="Freeform 229"/>
            <p:cNvSpPr>
              <a:spLocks/>
            </p:cNvSpPr>
            <p:nvPr/>
          </p:nvSpPr>
          <p:spPr bwMode="auto">
            <a:xfrm>
              <a:off x="2686" y="2438"/>
              <a:ext cx="63" cy="117"/>
            </a:xfrm>
            <a:custGeom>
              <a:avLst/>
              <a:gdLst/>
              <a:ahLst/>
              <a:cxnLst>
                <a:cxn ang="0">
                  <a:pos x="54" y="38"/>
                </a:cxn>
                <a:cxn ang="0">
                  <a:pos x="54" y="40"/>
                </a:cxn>
                <a:cxn ang="0">
                  <a:pos x="54" y="40"/>
                </a:cxn>
                <a:cxn ang="0">
                  <a:pos x="56" y="42"/>
                </a:cxn>
                <a:cxn ang="0">
                  <a:pos x="56" y="42"/>
                </a:cxn>
                <a:cxn ang="0">
                  <a:pos x="59" y="45"/>
                </a:cxn>
                <a:cxn ang="0">
                  <a:pos x="59" y="45"/>
                </a:cxn>
                <a:cxn ang="0">
                  <a:pos x="59" y="47"/>
                </a:cxn>
                <a:cxn ang="0">
                  <a:pos x="59" y="49"/>
                </a:cxn>
                <a:cxn ang="0">
                  <a:pos x="61" y="56"/>
                </a:cxn>
                <a:cxn ang="0">
                  <a:pos x="61" y="66"/>
                </a:cxn>
                <a:cxn ang="0">
                  <a:pos x="63" y="75"/>
                </a:cxn>
                <a:cxn ang="0">
                  <a:pos x="63" y="82"/>
                </a:cxn>
                <a:cxn ang="0">
                  <a:pos x="63" y="91"/>
                </a:cxn>
                <a:cxn ang="0">
                  <a:pos x="63" y="101"/>
                </a:cxn>
                <a:cxn ang="0">
                  <a:pos x="61" y="108"/>
                </a:cxn>
                <a:cxn ang="0">
                  <a:pos x="59" y="117"/>
                </a:cxn>
                <a:cxn ang="0">
                  <a:pos x="56" y="117"/>
                </a:cxn>
                <a:cxn ang="0">
                  <a:pos x="54" y="117"/>
                </a:cxn>
                <a:cxn ang="0">
                  <a:pos x="49" y="115"/>
                </a:cxn>
                <a:cxn ang="0">
                  <a:pos x="47" y="113"/>
                </a:cxn>
                <a:cxn ang="0">
                  <a:pos x="45" y="110"/>
                </a:cxn>
                <a:cxn ang="0">
                  <a:pos x="42" y="110"/>
                </a:cxn>
                <a:cxn ang="0">
                  <a:pos x="40" y="108"/>
                </a:cxn>
                <a:cxn ang="0">
                  <a:pos x="40" y="106"/>
                </a:cxn>
                <a:cxn ang="0">
                  <a:pos x="35" y="101"/>
                </a:cxn>
                <a:cxn ang="0">
                  <a:pos x="31" y="99"/>
                </a:cxn>
                <a:cxn ang="0">
                  <a:pos x="26" y="94"/>
                </a:cxn>
                <a:cxn ang="0">
                  <a:pos x="21" y="91"/>
                </a:cxn>
                <a:cxn ang="0">
                  <a:pos x="19" y="87"/>
                </a:cxn>
                <a:cxn ang="0">
                  <a:pos x="14" y="82"/>
                </a:cxn>
                <a:cxn ang="0">
                  <a:pos x="12" y="77"/>
                </a:cxn>
                <a:cxn ang="0">
                  <a:pos x="10" y="70"/>
                </a:cxn>
                <a:cxn ang="0">
                  <a:pos x="7" y="63"/>
                </a:cxn>
                <a:cxn ang="0">
                  <a:pos x="5" y="54"/>
                </a:cxn>
                <a:cxn ang="0">
                  <a:pos x="5" y="47"/>
                </a:cxn>
                <a:cxn ang="0">
                  <a:pos x="3" y="38"/>
                </a:cxn>
                <a:cxn ang="0">
                  <a:pos x="3" y="28"/>
                </a:cxn>
                <a:cxn ang="0">
                  <a:pos x="0" y="19"/>
                </a:cxn>
                <a:cxn ang="0">
                  <a:pos x="0" y="12"/>
                </a:cxn>
                <a:cxn ang="0">
                  <a:pos x="0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2" y="0"/>
                </a:cxn>
                <a:cxn ang="0">
                  <a:pos x="14" y="2"/>
                </a:cxn>
                <a:cxn ang="0">
                  <a:pos x="19" y="2"/>
                </a:cxn>
                <a:cxn ang="0">
                  <a:pos x="24" y="5"/>
                </a:cxn>
                <a:cxn ang="0">
                  <a:pos x="28" y="5"/>
                </a:cxn>
                <a:cxn ang="0">
                  <a:pos x="33" y="7"/>
                </a:cxn>
                <a:cxn ang="0">
                  <a:pos x="35" y="9"/>
                </a:cxn>
                <a:cxn ang="0">
                  <a:pos x="40" y="14"/>
                </a:cxn>
                <a:cxn ang="0">
                  <a:pos x="42" y="16"/>
                </a:cxn>
                <a:cxn ang="0">
                  <a:pos x="45" y="21"/>
                </a:cxn>
                <a:cxn ang="0">
                  <a:pos x="47" y="26"/>
                </a:cxn>
                <a:cxn ang="0">
                  <a:pos x="49" y="28"/>
                </a:cxn>
                <a:cxn ang="0">
                  <a:pos x="52" y="33"/>
                </a:cxn>
                <a:cxn ang="0">
                  <a:pos x="54" y="38"/>
                </a:cxn>
              </a:cxnLst>
              <a:rect l="0" t="0" r="r" b="b"/>
              <a:pathLst>
                <a:path w="63" h="117">
                  <a:moveTo>
                    <a:pt x="54" y="38"/>
                  </a:moveTo>
                  <a:lnTo>
                    <a:pt x="54" y="40"/>
                  </a:lnTo>
                  <a:lnTo>
                    <a:pt x="54" y="40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9" y="45"/>
                  </a:lnTo>
                  <a:lnTo>
                    <a:pt x="59" y="45"/>
                  </a:lnTo>
                  <a:lnTo>
                    <a:pt x="59" y="47"/>
                  </a:lnTo>
                  <a:lnTo>
                    <a:pt x="59" y="49"/>
                  </a:lnTo>
                  <a:lnTo>
                    <a:pt x="61" y="56"/>
                  </a:lnTo>
                  <a:lnTo>
                    <a:pt x="61" y="66"/>
                  </a:lnTo>
                  <a:lnTo>
                    <a:pt x="63" y="75"/>
                  </a:lnTo>
                  <a:lnTo>
                    <a:pt x="63" y="82"/>
                  </a:lnTo>
                  <a:lnTo>
                    <a:pt x="63" y="91"/>
                  </a:lnTo>
                  <a:lnTo>
                    <a:pt x="63" y="101"/>
                  </a:lnTo>
                  <a:lnTo>
                    <a:pt x="61" y="108"/>
                  </a:lnTo>
                  <a:lnTo>
                    <a:pt x="59" y="117"/>
                  </a:lnTo>
                  <a:lnTo>
                    <a:pt x="56" y="117"/>
                  </a:lnTo>
                  <a:lnTo>
                    <a:pt x="54" y="117"/>
                  </a:lnTo>
                  <a:lnTo>
                    <a:pt x="49" y="115"/>
                  </a:lnTo>
                  <a:lnTo>
                    <a:pt x="47" y="113"/>
                  </a:lnTo>
                  <a:lnTo>
                    <a:pt x="45" y="110"/>
                  </a:lnTo>
                  <a:lnTo>
                    <a:pt x="42" y="110"/>
                  </a:lnTo>
                  <a:lnTo>
                    <a:pt x="40" y="108"/>
                  </a:lnTo>
                  <a:lnTo>
                    <a:pt x="40" y="106"/>
                  </a:lnTo>
                  <a:lnTo>
                    <a:pt x="35" y="101"/>
                  </a:lnTo>
                  <a:lnTo>
                    <a:pt x="31" y="99"/>
                  </a:lnTo>
                  <a:lnTo>
                    <a:pt x="26" y="94"/>
                  </a:lnTo>
                  <a:lnTo>
                    <a:pt x="21" y="91"/>
                  </a:lnTo>
                  <a:lnTo>
                    <a:pt x="19" y="87"/>
                  </a:lnTo>
                  <a:lnTo>
                    <a:pt x="14" y="82"/>
                  </a:lnTo>
                  <a:lnTo>
                    <a:pt x="12" y="77"/>
                  </a:lnTo>
                  <a:lnTo>
                    <a:pt x="10" y="70"/>
                  </a:lnTo>
                  <a:lnTo>
                    <a:pt x="7" y="63"/>
                  </a:lnTo>
                  <a:lnTo>
                    <a:pt x="5" y="54"/>
                  </a:lnTo>
                  <a:lnTo>
                    <a:pt x="5" y="47"/>
                  </a:lnTo>
                  <a:lnTo>
                    <a:pt x="3" y="38"/>
                  </a:lnTo>
                  <a:lnTo>
                    <a:pt x="3" y="28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0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9" y="2"/>
                  </a:lnTo>
                  <a:lnTo>
                    <a:pt x="24" y="5"/>
                  </a:lnTo>
                  <a:lnTo>
                    <a:pt x="28" y="5"/>
                  </a:lnTo>
                  <a:lnTo>
                    <a:pt x="33" y="7"/>
                  </a:lnTo>
                  <a:lnTo>
                    <a:pt x="35" y="9"/>
                  </a:lnTo>
                  <a:lnTo>
                    <a:pt x="40" y="14"/>
                  </a:lnTo>
                  <a:lnTo>
                    <a:pt x="42" y="16"/>
                  </a:lnTo>
                  <a:lnTo>
                    <a:pt x="45" y="21"/>
                  </a:lnTo>
                  <a:lnTo>
                    <a:pt x="47" y="26"/>
                  </a:lnTo>
                  <a:lnTo>
                    <a:pt x="49" y="28"/>
                  </a:lnTo>
                  <a:lnTo>
                    <a:pt x="52" y="33"/>
                  </a:lnTo>
                  <a:lnTo>
                    <a:pt x="54" y="38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334" name="Freeform 230"/>
            <p:cNvSpPr>
              <a:spLocks/>
            </p:cNvSpPr>
            <p:nvPr/>
          </p:nvSpPr>
          <p:spPr bwMode="auto">
            <a:xfrm>
              <a:off x="2686" y="2438"/>
              <a:ext cx="63" cy="117"/>
            </a:xfrm>
            <a:custGeom>
              <a:avLst/>
              <a:gdLst/>
              <a:ahLst/>
              <a:cxnLst>
                <a:cxn ang="0">
                  <a:pos x="54" y="38"/>
                </a:cxn>
                <a:cxn ang="0">
                  <a:pos x="54" y="40"/>
                </a:cxn>
                <a:cxn ang="0">
                  <a:pos x="54" y="40"/>
                </a:cxn>
                <a:cxn ang="0">
                  <a:pos x="56" y="42"/>
                </a:cxn>
                <a:cxn ang="0">
                  <a:pos x="56" y="42"/>
                </a:cxn>
                <a:cxn ang="0">
                  <a:pos x="59" y="45"/>
                </a:cxn>
                <a:cxn ang="0">
                  <a:pos x="59" y="45"/>
                </a:cxn>
                <a:cxn ang="0">
                  <a:pos x="59" y="47"/>
                </a:cxn>
                <a:cxn ang="0">
                  <a:pos x="59" y="49"/>
                </a:cxn>
                <a:cxn ang="0">
                  <a:pos x="61" y="56"/>
                </a:cxn>
                <a:cxn ang="0">
                  <a:pos x="61" y="66"/>
                </a:cxn>
                <a:cxn ang="0">
                  <a:pos x="63" y="75"/>
                </a:cxn>
                <a:cxn ang="0">
                  <a:pos x="63" y="82"/>
                </a:cxn>
                <a:cxn ang="0">
                  <a:pos x="63" y="91"/>
                </a:cxn>
                <a:cxn ang="0">
                  <a:pos x="63" y="101"/>
                </a:cxn>
                <a:cxn ang="0">
                  <a:pos x="61" y="108"/>
                </a:cxn>
                <a:cxn ang="0">
                  <a:pos x="59" y="117"/>
                </a:cxn>
                <a:cxn ang="0">
                  <a:pos x="56" y="117"/>
                </a:cxn>
                <a:cxn ang="0">
                  <a:pos x="54" y="117"/>
                </a:cxn>
                <a:cxn ang="0">
                  <a:pos x="49" y="115"/>
                </a:cxn>
                <a:cxn ang="0">
                  <a:pos x="47" y="113"/>
                </a:cxn>
                <a:cxn ang="0">
                  <a:pos x="45" y="110"/>
                </a:cxn>
                <a:cxn ang="0">
                  <a:pos x="42" y="110"/>
                </a:cxn>
                <a:cxn ang="0">
                  <a:pos x="40" y="108"/>
                </a:cxn>
                <a:cxn ang="0">
                  <a:pos x="40" y="106"/>
                </a:cxn>
                <a:cxn ang="0">
                  <a:pos x="35" y="101"/>
                </a:cxn>
                <a:cxn ang="0">
                  <a:pos x="31" y="99"/>
                </a:cxn>
                <a:cxn ang="0">
                  <a:pos x="26" y="94"/>
                </a:cxn>
                <a:cxn ang="0">
                  <a:pos x="21" y="91"/>
                </a:cxn>
                <a:cxn ang="0">
                  <a:pos x="19" y="87"/>
                </a:cxn>
                <a:cxn ang="0">
                  <a:pos x="14" y="82"/>
                </a:cxn>
                <a:cxn ang="0">
                  <a:pos x="12" y="77"/>
                </a:cxn>
                <a:cxn ang="0">
                  <a:pos x="10" y="70"/>
                </a:cxn>
                <a:cxn ang="0">
                  <a:pos x="7" y="63"/>
                </a:cxn>
                <a:cxn ang="0">
                  <a:pos x="5" y="54"/>
                </a:cxn>
                <a:cxn ang="0">
                  <a:pos x="5" y="47"/>
                </a:cxn>
                <a:cxn ang="0">
                  <a:pos x="3" y="38"/>
                </a:cxn>
                <a:cxn ang="0">
                  <a:pos x="3" y="28"/>
                </a:cxn>
                <a:cxn ang="0">
                  <a:pos x="0" y="19"/>
                </a:cxn>
                <a:cxn ang="0">
                  <a:pos x="0" y="12"/>
                </a:cxn>
                <a:cxn ang="0">
                  <a:pos x="0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2" y="0"/>
                </a:cxn>
                <a:cxn ang="0">
                  <a:pos x="14" y="2"/>
                </a:cxn>
                <a:cxn ang="0">
                  <a:pos x="19" y="2"/>
                </a:cxn>
                <a:cxn ang="0">
                  <a:pos x="24" y="5"/>
                </a:cxn>
                <a:cxn ang="0">
                  <a:pos x="28" y="5"/>
                </a:cxn>
                <a:cxn ang="0">
                  <a:pos x="33" y="7"/>
                </a:cxn>
                <a:cxn ang="0">
                  <a:pos x="35" y="9"/>
                </a:cxn>
                <a:cxn ang="0">
                  <a:pos x="40" y="14"/>
                </a:cxn>
                <a:cxn ang="0">
                  <a:pos x="42" y="16"/>
                </a:cxn>
                <a:cxn ang="0">
                  <a:pos x="45" y="21"/>
                </a:cxn>
                <a:cxn ang="0">
                  <a:pos x="47" y="26"/>
                </a:cxn>
                <a:cxn ang="0">
                  <a:pos x="49" y="28"/>
                </a:cxn>
                <a:cxn ang="0">
                  <a:pos x="52" y="33"/>
                </a:cxn>
                <a:cxn ang="0">
                  <a:pos x="54" y="38"/>
                </a:cxn>
                <a:cxn ang="0">
                  <a:pos x="54" y="38"/>
                </a:cxn>
                <a:cxn ang="0">
                  <a:pos x="54" y="38"/>
                </a:cxn>
              </a:cxnLst>
              <a:rect l="0" t="0" r="r" b="b"/>
              <a:pathLst>
                <a:path w="63" h="117">
                  <a:moveTo>
                    <a:pt x="54" y="38"/>
                  </a:moveTo>
                  <a:lnTo>
                    <a:pt x="54" y="40"/>
                  </a:lnTo>
                  <a:lnTo>
                    <a:pt x="54" y="40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9" y="45"/>
                  </a:lnTo>
                  <a:lnTo>
                    <a:pt x="59" y="45"/>
                  </a:lnTo>
                  <a:lnTo>
                    <a:pt x="59" y="47"/>
                  </a:lnTo>
                  <a:lnTo>
                    <a:pt x="59" y="49"/>
                  </a:lnTo>
                  <a:lnTo>
                    <a:pt x="61" y="56"/>
                  </a:lnTo>
                  <a:lnTo>
                    <a:pt x="61" y="66"/>
                  </a:lnTo>
                  <a:lnTo>
                    <a:pt x="63" y="75"/>
                  </a:lnTo>
                  <a:lnTo>
                    <a:pt x="63" y="82"/>
                  </a:lnTo>
                  <a:lnTo>
                    <a:pt x="63" y="91"/>
                  </a:lnTo>
                  <a:lnTo>
                    <a:pt x="63" y="101"/>
                  </a:lnTo>
                  <a:lnTo>
                    <a:pt x="61" y="108"/>
                  </a:lnTo>
                  <a:lnTo>
                    <a:pt x="59" y="117"/>
                  </a:lnTo>
                  <a:lnTo>
                    <a:pt x="56" y="117"/>
                  </a:lnTo>
                  <a:lnTo>
                    <a:pt x="54" y="117"/>
                  </a:lnTo>
                  <a:lnTo>
                    <a:pt x="49" y="115"/>
                  </a:lnTo>
                  <a:lnTo>
                    <a:pt x="47" y="113"/>
                  </a:lnTo>
                  <a:lnTo>
                    <a:pt x="45" y="110"/>
                  </a:lnTo>
                  <a:lnTo>
                    <a:pt x="42" y="110"/>
                  </a:lnTo>
                  <a:lnTo>
                    <a:pt x="40" y="108"/>
                  </a:lnTo>
                  <a:lnTo>
                    <a:pt x="40" y="106"/>
                  </a:lnTo>
                  <a:lnTo>
                    <a:pt x="35" y="101"/>
                  </a:lnTo>
                  <a:lnTo>
                    <a:pt x="31" y="99"/>
                  </a:lnTo>
                  <a:lnTo>
                    <a:pt x="26" y="94"/>
                  </a:lnTo>
                  <a:lnTo>
                    <a:pt x="21" y="91"/>
                  </a:lnTo>
                  <a:lnTo>
                    <a:pt x="19" y="87"/>
                  </a:lnTo>
                  <a:lnTo>
                    <a:pt x="14" y="82"/>
                  </a:lnTo>
                  <a:lnTo>
                    <a:pt x="12" y="77"/>
                  </a:lnTo>
                  <a:lnTo>
                    <a:pt x="10" y="70"/>
                  </a:lnTo>
                  <a:lnTo>
                    <a:pt x="7" y="63"/>
                  </a:lnTo>
                  <a:lnTo>
                    <a:pt x="5" y="54"/>
                  </a:lnTo>
                  <a:lnTo>
                    <a:pt x="5" y="47"/>
                  </a:lnTo>
                  <a:lnTo>
                    <a:pt x="3" y="38"/>
                  </a:lnTo>
                  <a:lnTo>
                    <a:pt x="3" y="28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0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9" y="2"/>
                  </a:lnTo>
                  <a:lnTo>
                    <a:pt x="24" y="5"/>
                  </a:lnTo>
                  <a:lnTo>
                    <a:pt x="28" y="5"/>
                  </a:lnTo>
                  <a:lnTo>
                    <a:pt x="33" y="7"/>
                  </a:lnTo>
                  <a:lnTo>
                    <a:pt x="35" y="9"/>
                  </a:lnTo>
                  <a:lnTo>
                    <a:pt x="40" y="14"/>
                  </a:lnTo>
                  <a:lnTo>
                    <a:pt x="42" y="16"/>
                  </a:lnTo>
                  <a:lnTo>
                    <a:pt x="45" y="21"/>
                  </a:lnTo>
                  <a:lnTo>
                    <a:pt x="47" y="26"/>
                  </a:lnTo>
                  <a:lnTo>
                    <a:pt x="49" y="28"/>
                  </a:lnTo>
                  <a:lnTo>
                    <a:pt x="52" y="33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4" y="38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335" name="Freeform 231"/>
            <p:cNvSpPr>
              <a:spLocks/>
            </p:cNvSpPr>
            <p:nvPr/>
          </p:nvSpPr>
          <p:spPr bwMode="auto">
            <a:xfrm>
              <a:off x="2965" y="2438"/>
              <a:ext cx="5" cy="2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5"/>
                </a:cxn>
                <a:cxn ang="0">
                  <a:pos x="5" y="7"/>
                </a:cxn>
                <a:cxn ang="0">
                  <a:pos x="5" y="12"/>
                </a:cxn>
                <a:cxn ang="0">
                  <a:pos x="5" y="14"/>
                </a:cxn>
                <a:cxn ang="0">
                  <a:pos x="5" y="19"/>
                </a:cxn>
                <a:cxn ang="0">
                  <a:pos x="5" y="21"/>
                </a:cxn>
                <a:cxn ang="0">
                  <a:pos x="5" y="26"/>
                </a:cxn>
                <a:cxn ang="0">
                  <a:pos x="5" y="28"/>
                </a:cxn>
                <a:cxn ang="0">
                  <a:pos x="5" y="28"/>
                </a:cxn>
                <a:cxn ang="0">
                  <a:pos x="5" y="28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19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5" y="0"/>
                </a:cxn>
              </a:cxnLst>
              <a:rect l="0" t="0" r="r" b="b"/>
              <a:pathLst>
                <a:path w="5" h="28">
                  <a:moveTo>
                    <a:pt x="5" y="0"/>
                  </a:moveTo>
                  <a:lnTo>
                    <a:pt x="5" y="5"/>
                  </a:lnTo>
                  <a:lnTo>
                    <a:pt x="5" y="7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5" y="26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336" name="Freeform 232"/>
            <p:cNvSpPr>
              <a:spLocks/>
            </p:cNvSpPr>
            <p:nvPr/>
          </p:nvSpPr>
          <p:spPr bwMode="auto">
            <a:xfrm>
              <a:off x="2965" y="2438"/>
              <a:ext cx="5" cy="2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5"/>
                </a:cxn>
                <a:cxn ang="0">
                  <a:pos x="5" y="7"/>
                </a:cxn>
                <a:cxn ang="0">
                  <a:pos x="5" y="12"/>
                </a:cxn>
                <a:cxn ang="0">
                  <a:pos x="5" y="14"/>
                </a:cxn>
                <a:cxn ang="0">
                  <a:pos x="5" y="19"/>
                </a:cxn>
                <a:cxn ang="0">
                  <a:pos x="5" y="21"/>
                </a:cxn>
                <a:cxn ang="0">
                  <a:pos x="5" y="26"/>
                </a:cxn>
                <a:cxn ang="0">
                  <a:pos x="5" y="28"/>
                </a:cxn>
                <a:cxn ang="0">
                  <a:pos x="5" y="28"/>
                </a:cxn>
                <a:cxn ang="0">
                  <a:pos x="5" y="28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19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28">
                  <a:moveTo>
                    <a:pt x="5" y="0"/>
                  </a:moveTo>
                  <a:lnTo>
                    <a:pt x="5" y="5"/>
                  </a:lnTo>
                  <a:lnTo>
                    <a:pt x="5" y="7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5" y="26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337" name="Freeform 233"/>
            <p:cNvSpPr>
              <a:spLocks/>
            </p:cNvSpPr>
            <p:nvPr/>
          </p:nvSpPr>
          <p:spPr bwMode="auto">
            <a:xfrm>
              <a:off x="2588" y="2450"/>
              <a:ext cx="44" cy="35"/>
            </a:xfrm>
            <a:custGeom>
              <a:avLst/>
              <a:gdLst/>
              <a:ahLst/>
              <a:cxnLst>
                <a:cxn ang="0">
                  <a:pos x="44" y="35"/>
                </a:cxn>
                <a:cxn ang="0">
                  <a:pos x="40" y="35"/>
                </a:cxn>
                <a:cxn ang="0">
                  <a:pos x="33" y="33"/>
                </a:cxn>
                <a:cxn ang="0">
                  <a:pos x="28" y="30"/>
                </a:cxn>
                <a:cxn ang="0">
                  <a:pos x="21" y="30"/>
                </a:cxn>
                <a:cxn ang="0">
                  <a:pos x="16" y="30"/>
                </a:cxn>
                <a:cxn ang="0">
                  <a:pos x="9" y="28"/>
                </a:cxn>
                <a:cxn ang="0">
                  <a:pos x="4" y="28"/>
                </a:cxn>
                <a:cxn ang="0">
                  <a:pos x="0" y="30"/>
                </a:cxn>
                <a:cxn ang="0">
                  <a:pos x="0" y="26"/>
                </a:cxn>
                <a:cxn ang="0">
                  <a:pos x="2" y="21"/>
                </a:cxn>
                <a:cxn ang="0">
                  <a:pos x="4" y="16"/>
                </a:cxn>
                <a:cxn ang="0">
                  <a:pos x="4" y="14"/>
                </a:cxn>
                <a:cxn ang="0">
                  <a:pos x="7" y="9"/>
                </a:cxn>
                <a:cxn ang="0">
                  <a:pos x="9" y="7"/>
                </a:cxn>
                <a:cxn ang="0">
                  <a:pos x="11" y="2"/>
                </a:cxn>
                <a:cxn ang="0">
                  <a:pos x="14" y="0"/>
                </a:cxn>
                <a:cxn ang="0">
                  <a:pos x="21" y="0"/>
                </a:cxn>
                <a:cxn ang="0">
                  <a:pos x="26" y="4"/>
                </a:cxn>
                <a:cxn ang="0">
                  <a:pos x="30" y="9"/>
                </a:cxn>
                <a:cxn ang="0">
                  <a:pos x="33" y="14"/>
                </a:cxn>
                <a:cxn ang="0">
                  <a:pos x="37" y="19"/>
                </a:cxn>
                <a:cxn ang="0">
                  <a:pos x="40" y="26"/>
                </a:cxn>
                <a:cxn ang="0">
                  <a:pos x="42" y="30"/>
                </a:cxn>
                <a:cxn ang="0">
                  <a:pos x="44" y="35"/>
                </a:cxn>
              </a:cxnLst>
              <a:rect l="0" t="0" r="r" b="b"/>
              <a:pathLst>
                <a:path w="44" h="35">
                  <a:moveTo>
                    <a:pt x="44" y="35"/>
                  </a:moveTo>
                  <a:lnTo>
                    <a:pt x="40" y="35"/>
                  </a:lnTo>
                  <a:lnTo>
                    <a:pt x="33" y="33"/>
                  </a:lnTo>
                  <a:lnTo>
                    <a:pt x="28" y="30"/>
                  </a:lnTo>
                  <a:lnTo>
                    <a:pt x="21" y="30"/>
                  </a:lnTo>
                  <a:lnTo>
                    <a:pt x="16" y="30"/>
                  </a:lnTo>
                  <a:lnTo>
                    <a:pt x="9" y="28"/>
                  </a:lnTo>
                  <a:lnTo>
                    <a:pt x="4" y="28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4" y="16"/>
                  </a:lnTo>
                  <a:lnTo>
                    <a:pt x="4" y="14"/>
                  </a:lnTo>
                  <a:lnTo>
                    <a:pt x="7" y="9"/>
                  </a:lnTo>
                  <a:lnTo>
                    <a:pt x="9" y="7"/>
                  </a:lnTo>
                  <a:lnTo>
                    <a:pt x="11" y="2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6" y="4"/>
                  </a:lnTo>
                  <a:lnTo>
                    <a:pt x="30" y="9"/>
                  </a:lnTo>
                  <a:lnTo>
                    <a:pt x="33" y="14"/>
                  </a:lnTo>
                  <a:lnTo>
                    <a:pt x="37" y="19"/>
                  </a:lnTo>
                  <a:lnTo>
                    <a:pt x="40" y="26"/>
                  </a:lnTo>
                  <a:lnTo>
                    <a:pt x="42" y="30"/>
                  </a:lnTo>
                  <a:lnTo>
                    <a:pt x="44" y="35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338" name="Freeform 234"/>
            <p:cNvSpPr>
              <a:spLocks/>
            </p:cNvSpPr>
            <p:nvPr/>
          </p:nvSpPr>
          <p:spPr bwMode="auto">
            <a:xfrm>
              <a:off x="2588" y="2450"/>
              <a:ext cx="44" cy="35"/>
            </a:xfrm>
            <a:custGeom>
              <a:avLst/>
              <a:gdLst/>
              <a:ahLst/>
              <a:cxnLst>
                <a:cxn ang="0">
                  <a:pos x="44" y="35"/>
                </a:cxn>
                <a:cxn ang="0">
                  <a:pos x="40" y="35"/>
                </a:cxn>
                <a:cxn ang="0">
                  <a:pos x="33" y="33"/>
                </a:cxn>
                <a:cxn ang="0">
                  <a:pos x="28" y="30"/>
                </a:cxn>
                <a:cxn ang="0">
                  <a:pos x="21" y="30"/>
                </a:cxn>
                <a:cxn ang="0">
                  <a:pos x="16" y="30"/>
                </a:cxn>
                <a:cxn ang="0">
                  <a:pos x="9" y="28"/>
                </a:cxn>
                <a:cxn ang="0">
                  <a:pos x="4" y="28"/>
                </a:cxn>
                <a:cxn ang="0">
                  <a:pos x="0" y="30"/>
                </a:cxn>
                <a:cxn ang="0">
                  <a:pos x="0" y="26"/>
                </a:cxn>
                <a:cxn ang="0">
                  <a:pos x="2" y="21"/>
                </a:cxn>
                <a:cxn ang="0">
                  <a:pos x="4" y="16"/>
                </a:cxn>
                <a:cxn ang="0">
                  <a:pos x="4" y="14"/>
                </a:cxn>
                <a:cxn ang="0">
                  <a:pos x="7" y="9"/>
                </a:cxn>
                <a:cxn ang="0">
                  <a:pos x="9" y="7"/>
                </a:cxn>
                <a:cxn ang="0">
                  <a:pos x="11" y="2"/>
                </a:cxn>
                <a:cxn ang="0">
                  <a:pos x="14" y="0"/>
                </a:cxn>
                <a:cxn ang="0">
                  <a:pos x="21" y="0"/>
                </a:cxn>
                <a:cxn ang="0">
                  <a:pos x="26" y="4"/>
                </a:cxn>
                <a:cxn ang="0">
                  <a:pos x="30" y="9"/>
                </a:cxn>
                <a:cxn ang="0">
                  <a:pos x="33" y="14"/>
                </a:cxn>
                <a:cxn ang="0">
                  <a:pos x="37" y="19"/>
                </a:cxn>
                <a:cxn ang="0">
                  <a:pos x="40" y="26"/>
                </a:cxn>
                <a:cxn ang="0">
                  <a:pos x="42" y="30"/>
                </a:cxn>
                <a:cxn ang="0">
                  <a:pos x="44" y="35"/>
                </a:cxn>
                <a:cxn ang="0">
                  <a:pos x="44" y="35"/>
                </a:cxn>
                <a:cxn ang="0">
                  <a:pos x="44" y="35"/>
                </a:cxn>
              </a:cxnLst>
              <a:rect l="0" t="0" r="r" b="b"/>
              <a:pathLst>
                <a:path w="44" h="35">
                  <a:moveTo>
                    <a:pt x="44" y="35"/>
                  </a:moveTo>
                  <a:lnTo>
                    <a:pt x="40" y="35"/>
                  </a:lnTo>
                  <a:lnTo>
                    <a:pt x="33" y="33"/>
                  </a:lnTo>
                  <a:lnTo>
                    <a:pt x="28" y="30"/>
                  </a:lnTo>
                  <a:lnTo>
                    <a:pt x="21" y="30"/>
                  </a:lnTo>
                  <a:lnTo>
                    <a:pt x="16" y="30"/>
                  </a:lnTo>
                  <a:lnTo>
                    <a:pt x="9" y="28"/>
                  </a:lnTo>
                  <a:lnTo>
                    <a:pt x="4" y="28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4" y="16"/>
                  </a:lnTo>
                  <a:lnTo>
                    <a:pt x="4" y="14"/>
                  </a:lnTo>
                  <a:lnTo>
                    <a:pt x="7" y="9"/>
                  </a:lnTo>
                  <a:lnTo>
                    <a:pt x="9" y="7"/>
                  </a:lnTo>
                  <a:lnTo>
                    <a:pt x="11" y="2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6" y="4"/>
                  </a:lnTo>
                  <a:lnTo>
                    <a:pt x="30" y="9"/>
                  </a:lnTo>
                  <a:lnTo>
                    <a:pt x="33" y="14"/>
                  </a:lnTo>
                  <a:lnTo>
                    <a:pt x="37" y="19"/>
                  </a:lnTo>
                  <a:lnTo>
                    <a:pt x="40" y="26"/>
                  </a:lnTo>
                  <a:lnTo>
                    <a:pt x="42" y="30"/>
                  </a:lnTo>
                  <a:lnTo>
                    <a:pt x="44" y="35"/>
                  </a:lnTo>
                  <a:lnTo>
                    <a:pt x="44" y="35"/>
                  </a:lnTo>
                  <a:lnTo>
                    <a:pt x="44" y="35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339" name="Freeform 235"/>
            <p:cNvSpPr>
              <a:spLocks/>
            </p:cNvSpPr>
            <p:nvPr/>
          </p:nvSpPr>
          <p:spPr bwMode="auto">
            <a:xfrm>
              <a:off x="3033" y="2452"/>
              <a:ext cx="73" cy="56"/>
            </a:xfrm>
            <a:custGeom>
              <a:avLst/>
              <a:gdLst/>
              <a:ahLst/>
              <a:cxnLst>
                <a:cxn ang="0">
                  <a:pos x="61" y="5"/>
                </a:cxn>
                <a:cxn ang="0">
                  <a:pos x="56" y="10"/>
                </a:cxn>
                <a:cxn ang="0">
                  <a:pos x="52" y="14"/>
                </a:cxn>
                <a:cxn ang="0">
                  <a:pos x="49" y="21"/>
                </a:cxn>
                <a:cxn ang="0">
                  <a:pos x="52" y="28"/>
                </a:cxn>
                <a:cxn ang="0">
                  <a:pos x="56" y="31"/>
                </a:cxn>
                <a:cxn ang="0">
                  <a:pos x="66" y="33"/>
                </a:cxn>
                <a:cxn ang="0">
                  <a:pos x="70" y="35"/>
                </a:cxn>
                <a:cxn ang="0">
                  <a:pos x="63" y="40"/>
                </a:cxn>
                <a:cxn ang="0">
                  <a:pos x="47" y="47"/>
                </a:cxn>
                <a:cxn ang="0">
                  <a:pos x="28" y="54"/>
                </a:cxn>
                <a:cxn ang="0">
                  <a:pos x="9" y="56"/>
                </a:cxn>
                <a:cxn ang="0">
                  <a:pos x="5" y="49"/>
                </a:cxn>
                <a:cxn ang="0">
                  <a:pos x="14" y="45"/>
                </a:cxn>
                <a:cxn ang="0">
                  <a:pos x="23" y="40"/>
                </a:cxn>
                <a:cxn ang="0">
                  <a:pos x="30" y="33"/>
                </a:cxn>
                <a:cxn ang="0">
                  <a:pos x="35" y="26"/>
                </a:cxn>
                <a:cxn ang="0">
                  <a:pos x="35" y="21"/>
                </a:cxn>
                <a:cxn ang="0">
                  <a:pos x="35" y="14"/>
                </a:cxn>
                <a:cxn ang="0">
                  <a:pos x="33" y="10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19" y="5"/>
                </a:cxn>
                <a:cxn ang="0">
                  <a:pos x="30" y="2"/>
                </a:cxn>
                <a:cxn ang="0">
                  <a:pos x="45" y="2"/>
                </a:cxn>
                <a:cxn ang="0">
                  <a:pos x="56" y="2"/>
                </a:cxn>
                <a:cxn ang="0">
                  <a:pos x="59" y="0"/>
                </a:cxn>
                <a:cxn ang="0">
                  <a:pos x="59" y="0"/>
                </a:cxn>
                <a:cxn ang="0">
                  <a:pos x="61" y="2"/>
                </a:cxn>
                <a:cxn ang="0">
                  <a:pos x="63" y="2"/>
                </a:cxn>
              </a:cxnLst>
              <a:rect l="0" t="0" r="r" b="b"/>
              <a:pathLst>
                <a:path w="73" h="56">
                  <a:moveTo>
                    <a:pt x="63" y="2"/>
                  </a:moveTo>
                  <a:lnTo>
                    <a:pt x="61" y="5"/>
                  </a:lnTo>
                  <a:lnTo>
                    <a:pt x="59" y="7"/>
                  </a:lnTo>
                  <a:lnTo>
                    <a:pt x="56" y="10"/>
                  </a:lnTo>
                  <a:lnTo>
                    <a:pt x="54" y="12"/>
                  </a:lnTo>
                  <a:lnTo>
                    <a:pt x="52" y="14"/>
                  </a:lnTo>
                  <a:lnTo>
                    <a:pt x="49" y="19"/>
                  </a:lnTo>
                  <a:lnTo>
                    <a:pt x="49" y="21"/>
                  </a:lnTo>
                  <a:lnTo>
                    <a:pt x="49" y="24"/>
                  </a:lnTo>
                  <a:lnTo>
                    <a:pt x="52" y="28"/>
                  </a:lnTo>
                  <a:lnTo>
                    <a:pt x="54" y="31"/>
                  </a:lnTo>
                  <a:lnTo>
                    <a:pt x="56" y="31"/>
                  </a:lnTo>
                  <a:lnTo>
                    <a:pt x="61" y="31"/>
                  </a:lnTo>
                  <a:lnTo>
                    <a:pt x="66" y="33"/>
                  </a:lnTo>
                  <a:lnTo>
                    <a:pt x="68" y="33"/>
                  </a:lnTo>
                  <a:lnTo>
                    <a:pt x="70" y="35"/>
                  </a:lnTo>
                  <a:lnTo>
                    <a:pt x="73" y="38"/>
                  </a:lnTo>
                  <a:lnTo>
                    <a:pt x="63" y="40"/>
                  </a:lnTo>
                  <a:lnTo>
                    <a:pt x="54" y="45"/>
                  </a:lnTo>
                  <a:lnTo>
                    <a:pt x="47" y="47"/>
                  </a:lnTo>
                  <a:lnTo>
                    <a:pt x="38" y="52"/>
                  </a:lnTo>
                  <a:lnTo>
                    <a:pt x="28" y="54"/>
                  </a:lnTo>
                  <a:lnTo>
                    <a:pt x="19" y="56"/>
                  </a:lnTo>
                  <a:lnTo>
                    <a:pt x="9" y="56"/>
                  </a:lnTo>
                  <a:lnTo>
                    <a:pt x="0" y="52"/>
                  </a:lnTo>
                  <a:lnTo>
                    <a:pt x="5" y="49"/>
                  </a:lnTo>
                  <a:lnTo>
                    <a:pt x="9" y="47"/>
                  </a:lnTo>
                  <a:lnTo>
                    <a:pt x="14" y="45"/>
                  </a:lnTo>
                  <a:lnTo>
                    <a:pt x="19" y="42"/>
                  </a:lnTo>
                  <a:lnTo>
                    <a:pt x="23" y="40"/>
                  </a:lnTo>
                  <a:lnTo>
                    <a:pt x="28" y="38"/>
                  </a:lnTo>
                  <a:lnTo>
                    <a:pt x="30" y="33"/>
                  </a:lnTo>
                  <a:lnTo>
                    <a:pt x="35" y="28"/>
                  </a:lnTo>
                  <a:lnTo>
                    <a:pt x="35" y="26"/>
                  </a:lnTo>
                  <a:lnTo>
                    <a:pt x="35" y="24"/>
                  </a:lnTo>
                  <a:lnTo>
                    <a:pt x="35" y="21"/>
                  </a:lnTo>
                  <a:lnTo>
                    <a:pt x="35" y="17"/>
                  </a:lnTo>
                  <a:lnTo>
                    <a:pt x="35" y="14"/>
                  </a:lnTo>
                  <a:lnTo>
                    <a:pt x="33" y="12"/>
                  </a:lnTo>
                  <a:lnTo>
                    <a:pt x="33" y="10"/>
                  </a:lnTo>
                  <a:lnTo>
                    <a:pt x="28" y="10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14" y="5"/>
                  </a:lnTo>
                  <a:lnTo>
                    <a:pt x="19" y="5"/>
                  </a:lnTo>
                  <a:lnTo>
                    <a:pt x="26" y="2"/>
                  </a:lnTo>
                  <a:lnTo>
                    <a:pt x="30" y="2"/>
                  </a:lnTo>
                  <a:lnTo>
                    <a:pt x="38" y="2"/>
                  </a:lnTo>
                  <a:lnTo>
                    <a:pt x="45" y="2"/>
                  </a:lnTo>
                  <a:lnTo>
                    <a:pt x="49" y="2"/>
                  </a:lnTo>
                  <a:lnTo>
                    <a:pt x="56" y="2"/>
                  </a:lnTo>
                  <a:lnTo>
                    <a:pt x="56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3" y="2"/>
                  </a:lnTo>
                  <a:lnTo>
                    <a:pt x="63" y="2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340" name="Freeform 236"/>
            <p:cNvSpPr>
              <a:spLocks/>
            </p:cNvSpPr>
            <p:nvPr/>
          </p:nvSpPr>
          <p:spPr bwMode="auto">
            <a:xfrm>
              <a:off x="3033" y="2452"/>
              <a:ext cx="73" cy="56"/>
            </a:xfrm>
            <a:custGeom>
              <a:avLst/>
              <a:gdLst/>
              <a:ahLst/>
              <a:cxnLst>
                <a:cxn ang="0">
                  <a:pos x="61" y="5"/>
                </a:cxn>
                <a:cxn ang="0">
                  <a:pos x="56" y="10"/>
                </a:cxn>
                <a:cxn ang="0">
                  <a:pos x="52" y="14"/>
                </a:cxn>
                <a:cxn ang="0">
                  <a:pos x="49" y="21"/>
                </a:cxn>
                <a:cxn ang="0">
                  <a:pos x="52" y="28"/>
                </a:cxn>
                <a:cxn ang="0">
                  <a:pos x="56" y="31"/>
                </a:cxn>
                <a:cxn ang="0">
                  <a:pos x="66" y="33"/>
                </a:cxn>
                <a:cxn ang="0">
                  <a:pos x="70" y="35"/>
                </a:cxn>
                <a:cxn ang="0">
                  <a:pos x="63" y="40"/>
                </a:cxn>
                <a:cxn ang="0">
                  <a:pos x="47" y="47"/>
                </a:cxn>
                <a:cxn ang="0">
                  <a:pos x="28" y="54"/>
                </a:cxn>
                <a:cxn ang="0">
                  <a:pos x="9" y="56"/>
                </a:cxn>
                <a:cxn ang="0">
                  <a:pos x="5" y="49"/>
                </a:cxn>
                <a:cxn ang="0">
                  <a:pos x="14" y="45"/>
                </a:cxn>
                <a:cxn ang="0">
                  <a:pos x="23" y="40"/>
                </a:cxn>
                <a:cxn ang="0">
                  <a:pos x="30" y="33"/>
                </a:cxn>
                <a:cxn ang="0">
                  <a:pos x="35" y="26"/>
                </a:cxn>
                <a:cxn ang="0">
                  <a:pos x="35" y="21"/>
                </a:cxn>
                <a:cxn ang="0">
                  <a:pos x="35" y="14"/>
                </a:cxn>
                <a:cxn ang="0">
                  <a:pos x="33" y="10"/>
                </a:cxn>
                <a:cxn ang="0">
                  <a:pos x="28" y="10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19" y="5"/>
                </a:cxn>
                <a:cxn ang="0">
                  <a:pos x="30" y="2"/>
                </a:cxn>
                <a:cxn ang="0">
                  <a:pos x="45" y="2"/>
                </a:cxn>
                <a:cxn ang="0">
                  <a:pos x="56" y="2"/>
                </a:cxn>
                <a:cxn ang="0">
                  <a:pos x="59" y="0"/>
                </a:cxn>
                <a:cxn ang="0">
                  <a:pos x="59" y="0"/>
                </a:cxn>
                <a:cxn ang="0">
                  <a:pos x="61" y="2"/>
                </a:cxn>
                <a:cxn ang="0">
                  <a:pos x="63" y="2"/>
                </a:cxn>
                <a:cxn ang="0">
                  <a:pos x="63" y="2"/>
                </a:cxn>
              </a:cxnLst>
              <a:rect l="0" t="0" r="r" b="b"/>
              <a:pathLst>
                <a:path w="73" h="56">
                  <a:moveTo>
                    <a:pt x="63" y="2"/>
                  </a:moveTo>
                  <a:lnTo>
                    <a:pt x="61" y="5"/>
                  </a:lnTo>
                  <a:lnTo>
                    <a:pt x="59" y="7"/>
                  </a:lnTo>
                  <a:lnTo>
                    <a:pt x="56" y="10"/>
                  </a:lnTo>
                  <a:lnTo>
                    <a:pt x="54" y="12"/>
                  </a:lnTo>
                  <a:lnTo>
                    <a:pt x="52" y="14"/>
                  </a:lnTo>
                  <a:lnTo>
                    <a:pt x="49" y="19"/>
                  </a:lnTo>
                  <a:lnTo>
                    <a:pt x="49" y="21"/>
                  </a:lnTo>
                  <a:lnTo>
                    <a:pt x="49" y="24"/>
                  </a:lnTo>
                  <a:lnTo>
                    <a:pt x="52" y="28"/>
                  </a:lnTo>
                  <a:lnTo>
                    <a:pt x="54" y="31"/>
                  </a:lnTo>
                  <a:lnTo>
                    <a:pt x="56" y="31"/>
                  </a:lnTo>
                  <a:lnTo>
                    <a:pt x="61" y="31"/>
                  </a:lnTo>
                  <a:lnTo>
                    <a:pt x="66" y="33"/>
                  </a:lnTo>
                  <a:lnTo>
                    <a:pt x="68" y="33"/>
                  </a:lnTo>
                  <a:lnTo>
                    <a:pt x="70" y="35"/>
                  </a:lnTo>
                  <a:lnTo>
                    <a:pt x="73" y="38"/>
                  </a:lnTo>
                  <a:lnTo>
                    <a:pt x="63" y="40"/>
                  </a:lnTo>
                  <a:lnTo>
                    <a:pt x="54" y="45"/>
                  </a:lnTo>
                  <a:lnTo>
                    <a:pt x="47" y="47"/>
                  </a:lnTo>
                  <a:lnTo>
                    <a:pt x="38" y="52"/>
                  </a:lnTo>
                  <a:lnTo>
                    <a:pt x="28" y="54"/>
                  </a:lnTo>
                  <a:lnTo>
                    <a:pt x="19" y="56"/>
                  </a:lnTo>
                  <a:lnTo>
                    <a:pt x="9" y="56"/>
                  </a:lnTo>
                  <a:lnTo>
                    <a:pt x="0" y="52"/>
                  </a:lnTo>
                  <a:lnTo>
                    <a:pt x="5" y="49"/>
                  </a:lnTo>
                  <a:lnTo>
                    <a:pt x="9" y="47"/>
                  </a:lnTo>
                  <a:lnTo>
                    <a:pt x="14" y="45"/>
                  </a:lnTo>
                  <a:lnTo>
                    <a:pt x="19" y="42"/>
                  </a:lnTo>
                  <a:lnTo>
                    <a:pt x="23" y="40"/>
                  </a:lnTo>
                  <a:lnTo>
                    <a:pt x="28" y="38"/>
                  </a:lnTo>
                  <a:lnTo>
                    <a:pt x="30" y="33"/>
                  </a:lnTo>
                  <a:lnTo>
                    <a:pt x="35" y="28"/>
                  </a:lnTo>
                  <a:lnTo>
                    <a:pt x="35" y="26"/>
                  </a:lnTo>
                  <a:lnTo>
                    <a:pt x="35" y="24"/>
                  </a:lnTo>
                  <a:lnTo>
                    <a:pt x="35" y="21"/>
                  </a:lnTo>
                  <a:lnTo>
                    <a:pt x="35" y="17"/>
                  </a:lnTo>
                  <a:lnTo>
                    <a:pt x="35" y="14"/>
                  </a:lnTo>
                  <a:lnTo>
                    <a:pt x="33" y="12"/>
                  </a:lnTo>
                  <a:lnTo>
                    <a:pt x="33" y="10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14" y="5"/>
                  </a:lnTo>
                  <a:lnTo>
                    <a:pt x="19" y="5"/>
                  </a:lnTo>
                  <a:lnTo>
                    <a:pt x="26" y="2"/>
                  </a:lnTo>
                  <a:lnTo>
                    <a:pt x="30" y="2"/>
                  </a:lnTo>
                  <a:lnTo>
                    <a:pt x="38" y="2"/>
                  </a:lnTo>
                  <a:lnTo>
                    <a:pt x="45" y="2"/>
                  </a:lnTo>
                  <a:lnTo>
                    <a:pt x="49" y="2"/>
                  </a:lnTo>
                  <a:lnTo>
                    <a:pt x="56" y="2"/>
                  </a:lnTo>
                  <a:lnTo>
                    <a:pt x="56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2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341" name="Freeform 237"/>
            <p:cNvSpPr>
              <a:spLocks/>
            </p:cNvSpPr>
            <p:nvPr/>
          </p:nvSpPr>
          <p:spPr bwMode="auto">
            <a:xfrm>
              <a:off x="3174" y="2452"/>
              <a:ext cx="7" cy="17"/>
            </a:xfrm>
            <a:custGeom>
              <a:avLst/>
              <a:gdLst/>
              <a:ahLst/>
              <a:cxnLst>
                <a:cxn ang="0">
                  <a:pos x="7" y="17"/>
                </a:cxn>
                <a:cxn ang="0">
                  <a:pos x="4" y="17"/>
                </a:cxn>
                <a:cxn ang="0">
                  <a:pos x="2" y="17"/>
                </a:cxn>
                <a:cxn ang="0">
                  <a:pos x="2" y="17"/>
                </a:cxn>
                <a:cxn ang="0">
                  <a:pos x="2" y="14"/>
                </a:cxn>
                <a:cxn ang="0">
                  <a:pos x="2" y="12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7" y="5"/>
                </a:cxn>
                <a:cxn ang="0">
                  <a:pos x="7" y="7"/>
                </a:cxn>
                <a:cxn ang="0">
                  <a:pos x="7" y="10"/>
                </a:cxn>
                <a:cxn ang="0">
                  <a:pos x="7" y="12"/>
                </a:cxn>
                <a:cxn ang="0">
                  <a:pos x="7" y="14"/>
                </a:cxn>
                <a:cxn ang="0">
                  <a:pos x="7" y="17"/>
                </a:cxn>
              </a:cxnLst>
              <a:rect l="0" t="0" r="r" b="b"/>
              <a:pathLst>
                <a:path w="7" h="17">
                  <a:moveTo>
                    <a:pt x="7" y="17"/>
                  </a:moveTo>
                  <a:lnTo>
                    <a:pt x="4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7" y="5"/>
                  </a:lnTo>
                  <a:lnTo>
                    <a:pt x="7" y="7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7" y="14"/>
                  </a:lnTo>
                  <a:lnTo>
                    <a:pt x="7" y="17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342" name="Freeform 238"/>
            <p:cNvSpPr>
              <a:spLocks/>
            </p:cNvSpPr>
            <p:nvPr/>
          </p:nvSpPr>
          <p:spPr bwMode="auto">
            <a:xfrm>
              <a:off x="2557" y="2454"/>
              <a:ext cx="7" cy="8"/>
            </a:xfrm>
            <a:custGeom>
              <a:avLst/>
              <a:gdLst/>
              <a:ahLst/>
              <a:cxnLst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5" y="8"/>
                </a:cxn>
                <a:cxn ang="0">
                  <a:pos x="5" y="8"/>
                </a:cxn>
                <a:cxn ang="0">
                  <a:pos x="5" y="8"/>
                </a:cxn>
                <a:cxn ang="0">
                  <a:pos x="5" y="8"/>
                </a:cxn>
                <a:cxn ang="0">
                  <a:pos x="5" y="8"/>
                </a:cxn>
                <a:cxn ang="0">
                  <a:pos x="3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7" y="5"/>
                </a:cxn>
              </a:cxnLst>
              <a:rect l="0" t="0" r="r" b="b"/>
              <a:pathLst>
                <a:path w="7" h="8">
                  <a:moveTo>
                    <a:pt x="7" y="5"/>
                  </a:moveTo>
                  <a:lnTo>
                    <a:pt x="7" y="5"/>
                  </a:lnTo>
                  <a:lnTo>
                    <a:pt x="7" y="5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3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7" y="5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343" name="Freeform 239"/>
            <p:cNvSpPr>
              <a:spLocks/>
            </p:cNvSpPr>
            <p:nvPr/>
          </p:nvSpPr>
          <p:spPr bwMode="auto">
            <a:xfrm>
              <a:off x="3204" y="2459"/>
              <a:ext cx="101" cy="146"/>
            </a:xfrm>
            <a:custGeom>
              <a:avLst/>
              <a:gdLst/>
              <a:ahLst/>
              <a:cxnLst>
                <a:cxn ang="0">
                  <a:pos x="87" y="21"/>
                </a:cxn>
                <a:cxn ang="0">
                  <a:pos x="94" y="31"/>
                </a:cxn>
                <a:cxn ang="0">
                  <a:pos x="99" y="42"/>
                </a:cxn>
                <a:cxn ang="0">
                  <a:pos x="101" y="54"/>
                </a:cxn>
                <a:cxn ang="0">
                  <a:pos x="101" y="66"/>
                </a:cxn>
                <a:cxn ang="0">
                  <a:pos x="101" y="78"/>
                </a:cxn>
                <a:cxn ang="0">
                  <a:pos x="99" y="89"/>
                </a:cxn>
                <a:cxn ang="0">
                  <a:pos x="96" y="101"/>
                </a:cxn>
                <a:cxn ang="0">
                  <a:pos x="91" y="113"/>
                </a:cxn>
                <a:cxn ang="0">
                  <a:pos x="89" y="115"/>
                </a:cxn>
                <a:cxn ang="0">
                  <a:pos x="87" y="117"/>
                </a:cxn>
                <a:cxn ang="0">
                  <a:pos x="84" y="122"/>
                </a:cxn>
                <a:cxn ang="0">
                  <a:pos x="82" y="127"/>
                </a:cxn>
                <a:cxn ang="0">
                  <a:pos x="80" y="129"/>
                </a:cxn>
                <a:cxn ang="0">
                  <a:pos x="77" y="131"/>
                </a:cxn>
                <a:cxn ang="0">
                  <a:pos x="73" y="134"/>
                </a:cxn>
                <a:cxn ang="0">
                  <a:pos x="70" y="136"/>
                </a:cxn>
                <a:cxn ang="0">
                  <a:pos x="63" y="143"/>
                </a:cxn>
                <a:cxn ang="0">
                  <a:pos x="61" y="138"/>
                </a:cxn>
                <a:cxn ang="0">
                  <a:pos x="56" y="138"/>
                </a:cxn>
                <a:cxn ang="0">
                  <a:pos x="52" y="141"/>
                </a:cxn>
                <a:cxn ang="0">
                  <a:pos x="49" y="143"/>
                </a:cxn>
                <a:cxn ang="0">
                  <a:pos x="45" y="146"/>
                </a:cxn>
                <a:cxn ang="0">
                  <a:pos x="40" y="146"/>
                </a:cxn>
                <a:cxn ang="0">
                  <a:pos x="38" y="146"/>
                </a:cxn>
                <a:cxn ang="0">
                  <a:pos x="33" y="141"/>
                </a:cxn>
                <a:cxn ang="0">
                  <a:pos x="31" y="138"/>
                </a:cxn>
                <a:cxn ang="0">
                  <a:pos x="28" y="136"/>
                </a:cxn>
                <a:cxn ang="0">
                  <a:pos x="26" y="131"/>
                </a:cxn>
                <a:cxn ang="0">
                  <a:pos x="26" y="129"/>
                </a:cxn>
                <a:cxn ang="0">
                  <a:pos x="26" y="124"/>
                </a:cxn>
                <a:cxn ang="0">
                  <a:pos x="26" y="120"/>
                </a:cxn>
                <a:cxn ang="0">
                  <a:pos x="26" y="117"/>
                </a:cxn>
                <a:cxn ang="0">
                  <a:pos x="26" y="113"/>
                </a:cxn>
                <a:cxn ang="0">
                  <a:pos x="21" y="99"/>
                </a:cxn>
                <a:cxn ang="0">
                  <a:pos x="19" y="87"/>
                </a:cxn>
                <a:cxn ang="0">
                  <a:pos x="14" y="73"/>
                </a:cxn>
                <a:cxn ang="0">
                  <a:pos x="12" y="59"/>
                </a:cxn>
                <a:cxn ang="0">
                  <a:pos x="7" y="47"/>
                </a:cxn>
                <a:cxn ang="0">
                  <a:pos x="5" y="33"/>
                </a:cxn>
                <a:cxn ang="0">
                  <a:pos x="2" y="21"/>
                </a:cxn>
                <a:cxn ang="0">
                  <a:pos x="0" y="7"/>
                </a:cxn>
                <a:cxn ang="0">
                  <a:pos x="5" y="7"/>
                </a:cxn>
                <a:cxn ang="0">
                  <a:pos x="12" y="7"/>
                </a:cxn>
                <a:cxn ang="0">
                  <a:pos x="16" y="5"/>
                </a:cxn>
                <a:cxn ang="0">
                  <a:pos x="24" y="5"/>
                </a:cxn>
                <a:cxn ang="0">
                  <a:pos x="28" y="5"/>
                </a:cxn>
                <a:cxn ang="0">
                  <a:pos x="35" y="3"/>
                </a:cxn>
                <a:cxn ang="0">
                  <a:pos x="40" y="3"/>
                </a:cxn>
                <a:cxn ang="0">
                  <a:pos x="45" y="0"/>
                </a:cxn>
                <a:cxn ang="0">
                  <a:pos x="52" y="3"/>
                </a:cxn>
                <a:cxn ang="0">
                  <a:pos x="56" y="5"/>
                </a:cxn>
                <a:cxn ang="0">
                  <a:pos x="61" y="7"/>
                </a:cxn>
                <a:cxn ang="0">
                  <a:pos x="66" y="10"/>
                </a:cxn>
                <a:cxn ang="0">
                  <a:pos x="73" y="12"/>
                </a:cxn>
                <a:cxn ang="0">
                  <a:pos x="77" y="14"/>
                </a:cxn>
                <a:cxn ang="0">
                  <a:pos x="82" y="19"/>
                </a:cxn>
                <a:cxn ang="0">
                  <a:pos x="87" y="21"/>
                </a:cxn>
              </a:cxnLst>
              <a:rect l="0" t="0" r="r" b="b"/>
              <a:pathLst>
                <a:path w="101" h="146">
                  <a:moveTo>
                    <a:pt x="87" y="21"/>
                  </a:moveTo>
                  <a:lnTo>
                    <a:pt x="94" y="31"/>
                  </a:lnTo>
                  <a:lnTo>
                    <a:pt x="99" y="42"/>
                  </a:lnTo>
                  <a:lnTo>
                    <a:pt x="101" y="54"/>
                  </a:lnTo>
                  <a:lnTo>
                    <a:pt x="101" y="66"/>
                  </a:lnTo>
                  <a:lnTo>
                    <a:pt x="101" y="78"/>
                  </a:lnTo>
                  <a:lnTo>
                    <a:pt x="99" y="89"/>
                  </a:lnTo>
                  <a:lnTo>
                    <a:pt x="96" y="101"/>
                  </a:lnTo>
                  <a:lnTo>
                    <a:pt x="91" y="113"/>
                  </a:lnTo>
                  <a:lnTo>
                    <a:pt x="89" y="115"/>
                  </a:lnTo>
                  <a:lnTo>
                    <a:pt x="87" y="117"/>
                  </a:lnTo>
                  <a:lnTo>
                    <a:pt x="84" y="122"/>
                  </a:lnTo>
                  <a:lnTo>
                    <a:pt x="82" y="127"/>
                  </a:lnTo>
                  <a:lnTo>
                    <a:pt x="80" y="129"/>
                  </a:lnTo>
                  <a:lnTo>
                    <a:pt x="77" y="131"/>
                  </a:lnTo>
                  <a:lnTo>
                    <a:pt x="73" y="134"/>
                  </a:lnTo>
                  <a:lnTo>
                    <a:pt x="70" y="136"/>
                  </a:lnTo>
                  <a:lnTo>
                    <a:pt x="63" y="143"/>
                  </a:lnTo>
                  <a:lnTo>
                    <a:pt x="61" y="138"/>
                  </a:lnTo>
                  <a:lnTo>
                    <a:pt x="56" y="138"/>
                  </a:lnTo>
                  <a:lnTo>
                    <a:pt x="52" y="141"/>
                  </a:lnTo>
                  <a:lnTo>
                    <a:pt x="49" y="143"/>
                  </a:lnTo>
                  <a:lnTo>
                    <a:pt x="45" y="146"/>
                  </a:lnTo>
                  <a:lnTo>
                    <a:pt x="40" y="146"/>
                  </a:lnTo>
                  <a:lnTo>
                    <a:pt x="38" y="146"/>
                  </a:lnTo>
                  <a:lnTo>
                    <a:pt x="33" y="141"/>
                  </a:lnTo>
                  <a:lnTo>
                    <a:pt x="31" y="138"/>
                  </a:lnTo>
                  <a:lnTo>
                    <a:pt x="28" y="136"/>
                  </a:lnTo>
                  <a:lnTo>
                    <a:pt x="26" y="131"/>
                  </a:lnTo>
                  <a:lnTo>
                    <a:pt x="26" y="129"/>
                  </a:lnTo>
                  <a:lnTo>
                    <a:pt x="26" y="124"/>
                  </a:lnTo>
                  <a:lnTo>
                    <a:pt x="26" y="120"/>
                  </a:lnTo>
                  <a:lnTo>
                    <a:pt x="26" y="117"/>
                  </a:lnTo>
                  <a:lnTo>
                    <a:pt x="26" y="113"/>
                  </a:lnTo>
                  <a:lnTo>
                    <a:pt x="21" y="99"/>
                  </a:lnTo>
                  <a:lnTo>
                    <a:pt x="19" y="87"/>
                  </a:lnTo>
                  <a:lnTo>
                    <a:pt x="14" y="73"/>
                  </a:lnTo>
                  <a:lnTo>
                    <a:pt x="12" y="59"/>
                  </a:lnTo>
                  <a:lnTo>
                    <a:pt x="7" y="47"/>
                  </a:lnTo>
                  <a:lnTo>
                    <a:pt x="5" y="33"/>
                  </a:lnTo>
                  <a:lnTo>
                    <a:pt x="2" y="21"/>
                  </a:lnTo>
                  <a:lnTo>
                    <a:pt x="0" y="7"/>
                  </a:lnTo>
                  <a:lnTo>
                    <a:pt x="5" y="7"/>
                  </a:lnTo>
                  <a:lnTo>
                    <a:pt x="12" y="7"/>
                  </a:lnTo>
                  <a:lnTo>
                    <a:pt x="16" y="5"/>
                  </a:lnTo>
                  <a:lnTo>
                    <a:pt x="24" y="5"/>
                  </a:lnTo>
                  <a:lnTo>
                    <a:pt x="28" y="5"/>
                  </a:lnTo>
                  <a:lnTo>
                    <a:pt x="35" y="3"/>
                  </a:lnTo>
                  <a:lnTo>
                    <a:pt x="40" y="3"/>
                  </a:lnTo>
                  <a:lnTo>
                    <a:pt x="45" y="0"/>
                  </a:lnTo>
                  <a:lnTo>
                    <a:pt x="52" y="3"/>
                  </a:lnTo>
                  <a:lnTo>
                    <a:pt x="56" y="5"/>
                  </a:lnTo>
                  <a:lnTo>
                    <a:pt x="61" y="7"/>
                  </a:lnTo>
                  <a:lnTo>
                    <a:pt x="66" y="10"/>
                  </a:lnTo>
                  <a:lnTo>
                    <a:pt x="73" y="12"/>
                  </a:lnTo>
                  <a:lnTo>
                    <a:pt x="77" y="14"/>
                  </a:lnTo>
                  <a:lnTo>
                    <a:pt x="82" y="19"/>
                  </a:lnTo>
                  <a:lnTo>
                    <a:pt x="87" y="21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344" name="Freeform 240"/>
            <p:cNvSpPr>
              <a:spLocks/>
            </p:cNvSpPr>
            <p:nvPr/>
          </p:nvSpPr>
          <p:spPr bwMode="auto">
            <a:xfrm>
              <a:off x="3204" y="2459"/>
              <a:ext cx="101" cy="146"/>
            </a:xfrm>
            <a:custGeom>
              <a:avLst/>
              <a:gdLst/>
              <a:ahLst/>
              <a:cxnLst>
                <a:cxn ang="0">
                  <a:pos x="87" y="21"/>
                </a:cxn>
                <a:cxn ang="0">
                  <a:pos x="94" y="31"/>
                </a:cxn>
                <a:cxn ang="0">
                  <a:pos x="99" y="42"/>
                </a:cxn>
                <a:cxn ang="0">
                  <a:pos x="101" y="54"/>
                </a:cxn>
                <a:cxn ang="0">
                  <a:pos x="101" y="66"/>
                </a:cxn>
                <a:cxn ang="0">
                  <a:pos x="101" y="78"/>
                </a:cxn>
                <a:cxn ang="0">
                  <a:pos x="99" y="89"/>
                </a:cxn>
                <a:cxn ang="0">
                  <a:pos x="96" y="101"/>
                </a:cxn>
                <a:cxn ang="0">
                  <a:pos x="91" y="113"/>
                </a:cxn>
                <a:cxn ang="0">
                  <a:pos x="89" y="115"/>
                </a:cxn>
                <a:cxn ang="0">
                  <a:pos x="87" y="117"/>
                </a:cxn>
                <a:cxn ang="0">
                  <a:pos x="84" y="122"/>
                </a:cxn>
                <a:cxn ang="0">
                  <a:pos x="82" y="127"/>
                </a:cxn>
                <a:cxn ang="0">
                  <a:pos x="80" y="129"/>
                </a:cxn>
                <a:cxn ang="0">
                  <a:pos x="77" y="131"/>
                </a:cxn>
                <a:cxn ang="0">
                  <a:pos x="73" y="134"/>
                </a:cxn>
                <a:cxn ang="0">
                  <a:pos x="70" y="136"/>
                </a:cxn>
                <a:cxn ang="0">
                  <a:pos x="70" y="136"/>
                </a:cxn>
                <a:cxn ang="0">
                  <a:pos x="63" y="143"/>
                </a:cxn>
                <a:cxn ang="0">
                  <a:pos x="63" y="143"/>
                </a:cxn>
                <a:cxn ang="0">
                  <a:pos x="61" y="138"/>
                </a:cxn>
                <a:cxn ang="0">
                  <a:pos x="56" y="138"/>
                </a:cxn>
                <a:cxn ang="0">
                  <a:pos x="52" y="141"/>
                </a:cxn>
                <a:cxn ang="0">
                  <a:pos x="49" y="143"/>
                </a:cxn>
                <a:cxn ang="0">
                  <a:pos x="45" y="146"/>
                </a:cxn>
                <a:cxn ang="0">
                  <a:pos x="40" y="146"/>
                </a:cxn>
                <a:cxn ang="0">
                  <a:pos x="38" y="146"/>
                </a:cxn>
                <a:cxn ang="0">
                  <a:pos x="33" y="141"/>
                </a:cxn>
                <a:cxn ang="0">
                  <a:pos x="31" y="138"/>
                </a:cxn>
                <a:cxn ang="0">
                  <a:pos x="28" y="136"/>
                </a:cxn>
                <a:cxn ang="0">
                  <a:pos x="26" y="131"/>
                </a:cxn>
                <a:cxn ang="0">
                  <a:pos x="26" y="129"/>
                </a:cxn>
                <a:cxn ang="0">
                  <a:pos x="26" y="124"/>
                </a:cxn>
                <a:cxn ang="0">
                  <a:pos x="26" y="120"/>
                </a:cxn>
                <a:cxn ang="0">
                  <a:pos x="26" y="117"/>
                </a:cxn>
                <a:cxn ang="0">
                  <a:pos x="26" y="113"/>
                </a:cxn>
                <a:cxn ang="0">
                  <a:pos x="21" y="99"/>
                </a:cxn>
                <a:cxn ang="0">
                  <a:pos x="19" y="87"/>
                </a:cxn>
                <a:cxn ang="0">
                  <a:pos x="14" y="73"/>
                </a:cxn>
                <a:cxn ang="0">
                  <a:pos x="12" y="59"/>
                </a:cxn>
                <a:cxn ang="0">
                  <a:pos x="7" y="47"/>
                </a:cxn>
                <a:cxn ang="0">
                  <a:pos x="5" y="33"/>
                </a:cxn>
                <a:cxn ang="0">
                  <a:pos x="2" y="21"/>
                </a:cxn>
                <a:cxn ang="0">
                  <a:pos x="0" y="7"/>
                </a:cxn>
                <a:cxn ang="0">
                  <a:pos x="5" y="7"/>
                </a:cxn>
                <a:cxn ang="0">
                  <a:pos x="12" y="7"/>
                </a:cxn>
                <a:cxn ang="0">
                  <a:pos x="16" y="5"/>
                </a:cxn>
                <a:cxn ang="0">
                  <a:pos x="24" y="5"/>
                </a:cxn>
                <a:cxn ang="0">
                  <a:pos x="28" y="5"/>
                </a:cxn>
                <a:cxn ang="0">
                  <a:pos x="35" y="3"/>
                </a:cxn>
                <a:cxn ang="0">
                  <a:pos x="40" y="3"/>
                </a:cxn>
                <a:cxn ang="0">
                  <a:pos x="45" y="0"/>
                </a:cxn>
                <a:cxn ang="0">
                  <a:pos x="52" y="3"/>
                </a:cxn>
                <a:cxn ang="0">
                  <a:pos x="56" y="5"/>
                </a:cxn>
                <a:cxn ang="0">
                  <a:pos x="61" y="7"/>
                </a:cxn>
                <a:cxn ang="0">
                  <a:pos x="66" y="10"/>
                </a:cxn>
                <a:cxn ang="0">
                  <a:pos x="73" y="12"/>
                </a:cxn>
                <a:cxn ang="0">
                  <a:pos x="77" y="14"/>
                </a:cxn>
                <a:cxn ang="0">
                  <a:pos x="82" y="19"/>
                </a:cxn>
                <a:cxn ang="0">
                  <a:pos x="87" y="21"/>
                </a:cxn>
                <a:cxn ang="0">
                  <a:pos x="87" y="21"/>
                </a:cxn>
                <a:cxn ang="0">
                  <a:pos x="87" y="21"/>
                </a:cxn>
              </a:cxnLst>
              <a:rect l="0" t="0" r="r" b="b"/>
              <a:pathLst>
                <a:path w="101" h="146">
                  <a:moveTo>
                    <a:pt x="87" y="21"/>
                  </a:moveTo>
                  <a:lnTo>
                    <a:pt x="94" y="31"/>
                  </a:lnTo>
                  <a:lnTo>
                    <a:pt x="99" y="42"/>
                  </a:lnTo>
                  <a:lnTo>
                    <a:pt x="101" y="54"/>
                  </a:lnTo>
                  <a:lnTo>
                    <a:pt x="101" y="66"/>
                  </a:lnTo>
                  <a:lnTo>
                    <a:pt x="101" y="78"/>
                  </a:lnTo>
                  <a:lnTo>
                    <a:pt x="99" y="89"/>
                  </a:lnTo>
                  <a:lnTo>
                    <a:pt x="96" y="101"/>
                  </a:lnTo>
                  <a:lnTo>
                    <a:pt x="91" y="113"/>
                  </a:lnTo>
                  <a:lnTo>
                    <a:pt x="89" y="115"/>
                  </a:lnTo>
                  <a:lnTo>
                    <a:pt x="87" y="117"/>
                  </a:lnTo>
                  <a:lnTo>
                    <a:pt x="84" y="122"/>
                  </a:lnTo>
                  <a:lnTo>
                    <a:pt x="82" y="127"/>
                  </a:lnTo>
                  <a:lnTo>
                    <a:pt x="80" y="129"/>
                  </a:lnTo>
                  <a:lnTo>
                    <a:pt x="77" y="131"/>
                  </a:lnTo>
                  <a:lnTo>
                    <a:pt x="73" y="134"/>
                  </a:lnTo>
                  <a:lnTo>
                    <a:pt x="70" y="136"/>
                  </a:lnTo>
                  <a:lnTo>
                    <a:pt x="70" y="136"/>
                  </a:lnTo>
                  <a:lnTo>
                    <a:pt x="63" y="143"/>
                  </a:lnTo>
                  <a:lnTo>
                    <a:pt x="63" y="143"/>
                  </a:lnTo>
                  <a:lnTo>
                    <a:pt x="61" y="138"/>
                  </a:lnTo>
                  <a:lnTo>
                    <a:pt x="56" y="138"/>
                  </a:lnTo>
                  <a:lnTo>
                    <a:pt x="52" y="141"/>
                  </a:lnTo>
                  <a:lnTo>
                    <a:pt x="49" y="143"/>
                  </a:lnTo>
                  <a:lnTo>
                    <a:pt x="45" y="146"/>
                  </a:lnTo>
                  <a:lnTo>
                    <a:pt x="40" y="146"/>
                  </a:lnTo>
                  <a:lnTo>
                    <a:pt x="38" y="146"/>
                  </a:lnTo>
                  <a:lnTo>
                    <a:pt x="33" y="141"/>
                  </a:lnTo>
                  <a:lnTo>
                    <a:pt x="31" y="138"/>
                  </a:lnTo>
                  <a:lnTo>
                    <a:pt x="28" y="136"/>
                  </a:lnTo>
                  <a:lnTo>
                    <a:pt x="26" y="131"/>
                  </a:lnTo>
                  <a:lnTo>
                    <a:pt x="26" y="129"/>
                  </a:lnTo>
                  <a:lnTo>
                    <a:pt x="26" y="124"/>
                  </a:lnTo>
                  <a:lnTo>
                    <a:pt x="26" y="120"/>
                  </a:lnTo>
                  <a:lnTo>
                    <a:pt x="26" y="117"/>
                  </a:lnTo>
                  <a:lnTo>
                    <a:pt x="26" y="113"/>
                  </a:lnTo>
                  <a:lnTo>
                    <a:pt x="21" y="99"/>
                  </a:lnTo>
                  <a:lnTo>
                    <a:pt x="19" y="87"/>
                  </a:lnTo>
                  <a:lnTo>
                    <a:pt x="14" y="73"/>
                  </a:lnTo>
                  <a:lnTo>
                    <a:pt x="12" y="59"/>
                  </a:lnTo>
                  <a:lnTo>
                    <a:pt x="7" y="47"/>
                  </a:lnTo>
                  <a:lnTo>
                    <a:pt x="5" y="33"/>
                  </a:lnTo>
                  <a:lnTo>
                    <a:pt x="2" y="21"/>
                  </a:lnTo>
                  <a:lnTo>
                    <a:pt x="0" y="7"/>
                  </a:lnTo>
                  <a:lnTo>
                    <a:pt x="5" y="7"/>
                  </a:lnTo>
                  <a:lnTo>
                    <a:pt x="12" y="7"/>
                  </a:lnTo>
                  <a:lnTo>
                    <a:pt x="16" y="5"/>
                  </a:lnTo>
                  <a:lnTo>
                    <a:pt x="24" y="5"/>
                  </a:lnTo>
                  <a:lnTo>
                    <a:pt x="28" y="5"/>
                  </a:lnTo>
                  <a:lnTo>
                    <a:pt x="35" y="3"/>
                  </a:lnTo>
                  <a:lnTo>
                    <a:pt x="40" y="3"/>
                  </a:lnTo>
                  <a:lnTo>
                    <a:pt x="45" y="0"/>
                  </a:lnTo>
                  <a:lnTo>
                    <a:pt x="52" y="3"/>
                  </a:lnTo>
                  <a:lnTo>
                    <a:pt x="56" y="5"/>
                  </a:lnTo>
                  <a:lnTo>
                    <a:pt x="61" y="7"/>
                  </a:lnTo>
                  <a:lnTo>
                    <a:pt x="66" y="10"/>
                  </a:lnTo>
                  <a:lnTo>
                    <a:pt x="73" y="12"/>
                  </a:lnTo>
                  <a:lnTo>
                    <a:pt x="77" y="14"/>
                  </a:lnTo>
                  <a:lnTo>
                    <a:pt x="82" y="19"/>
                  </a:lnTo>
                  <a:lnTo>
                    <a:pt x="87" y="21"/>
                  </a:lnTo>
                  <a:lnTo>
                    <a:pt x="87" y="21"/>
                  </a:lnTo>
                  <a:lnTo>
                    <a:pt x="87" y="21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345" name="Freeform 241"/>
            <p:cNvSpPr>
              <a:spLocks/>
            </p:cNvSpPr>
            <p:nvPr/>
          </p:nvSpPr>
          <p:spPr bwMode="auto">
            <a:xfrm>
              <a:off x="3551" y="2459"/>
              <a:ext cx="19" cy="35"/>
            </a:xfrm>
            <a:custGeom>
              <a:avLst/>
              <a:gdLst/>
              <a:ahLst/>
              <a:cxnLst>
                <a:cxn ang="0">
                  <a:pos x="19" y="26"/>
                </a:cxn>
                <a:cxn ang="0">
                  <a:pos x="16" y="26"/>
                </a:cxn>
                <a:cxn ang="0">
                  <a:pos x="16" y="28"/>
                </a:cxn>
                <a:cxn ang="0">
                  <a:pos x="16" y="28"/>
                </a:cxn>
                <a:cxn ang="0">
                  <a:pos x="14" y="31"/>
                </a:cxn>
                <a:cxn ang="0">
                  <a:pos x="14" y="31"/>
                </a:cxn>
                <a:cxn ang="0">
                  <a:pos x="14" y="33"/>
                </a:cxn>
                <a:cxn ang="0">
                  <a:pos x="14" y="35"/>
                </a:cxn>
                <a:cxn ang="0">
                  <a:pos x="12" y="35"/>
                </a:cxn>
                <a:cxn ang="0">
                  <a:pos x="9" y="33"/>
                </a:cxn>
                <a:cxn ang="0">
                  <a:pos x="7" y="31"/>
                </a:cxn>
                <a:cxn ang="0">
                  <a:pos x="5" y="28"/>
                </a:cxn>
                <a:cxn ang="0">
                  <a:pos x="2" y="26"/>
                </a:cxn>
                <a:cxn ang="0">
                  <a:pos x="2" y="21"/>
                </a:cxn>
                <a:cxn ang="0">
                  <a:pos x="0" y="19"/>
                </a:cxn>
                <a:cxn ang="0">
                  <a:pos x="0" y="14"/>
                </a:cxn>
                <a:cxn ang="0">
                  <a:pos x="0" y="10"/>
                </a:cxn>
                <a:cxn ang="0">
                  <a:pos x="2" y="0"/>
                </a:cxn>
                <a:cxn ang="0">
                  <a:pos x="5" y="3"/>
                </a:cxn>
                <a:cxn ang="0">
                  <a:pos x="7" y="5"/>
                </a:cxn>
                <a:cxn ang="0">
                  <a:pos x="9" y="10"/>
                </a:cxn>
                <a:cxn ang="0">
                  <a:pos x="12" y="12"/>
                </a:cxn>
                <a:cxn ang="0">
                  <a:pos x="12" y="17"/>
                </a:cxn>
                <a:cxn ang="0">
                  <a:pos x="14" y="19"/>
                </a:cxn>
                <a:cxn ang="0">
                  <a:pos x="16" y="24"/>
                </a:cxn>
                <a:cxn ang="0">
                  <a:pos x="19" y="26"/>
                </a:cxn>
              </a:cxnLst>
              <a:rect l="0" t="0" r="r" b="b"/>
              <a:pathLst>
                <a:path w="19" h="35">
                  <a:moveTo>
                    <a:pt x="19" y="26"/>
                  </a:moveTo>
                  <a:lnTo>
                    <a:pt x="16" y="26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33"/>
                  </a:lnTo>
                  <a:lnTo>
                    <a:pt x="14" y="35"/>
                  </a:lnTo>
                  <a:lnTo>
                    <a:pt x="12" y="35"/>
                  </a:lnTo>
                  <a:lnTo>
                    <a:pt x="9" y="33"/>
                  </a:lnTo>
                  <a:lnTo>
                    <a:pt x="7" y="31"/>
                  </a:lnTo>
                  <a:lnTo>
                    <a:pt x="5" y="28"/>
                  </a:lnTo>
                  <a:lnTo>
                    <a:pt x="2" y="26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0"/>
                  </a:lnTo>
                  <a:lnTo>
                    <a:pt x="5" y="3"/>
                  </a:lnTo>
                  <a:lnTo>
                    <a:pt x="7" y="5"/>
                  </a:lnTo>
                  <a:lnTo>
                    <a:pt x="9" y="10"/>
                  </a:lnTo>
                  <a:lnTo>
                    <a:pt x="12" y="12"/>
                  </a:lnTo>
                  <a:lnTo>
                    <a:pt x="12" y="17"/>
                  </a:lnTo>
                  <a:lnTo>
                    <a:pt x="14" y="19"/>
                  </a:lnTo>
                  <a:lnTo>
                    <a:pt x="16" y="24"/>
                  </a:lnTo>
                  <a:lnTo>
                    <a:pt x="19" y="26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346" name="Freeform 242"/>
            <p:cNvSpPr>
              <a:spLocks/>
            </p:cNvSpPr>
            <p:nvPr/>
          </p:nvSpPr>
          <p:spPr bwMode="auto">
            <a:xfrm>
              <a:off x="3551" y="2459"/>
              <a:ext cx="19" cy="35"/>
            </a:xfrm>
            <a:custGeom>
              <a:avLst/>
              <a:gdLst/>
              <a:ahLst/>
              <a:cxnLst>
                <a:cxn ang="0">
                  <a:pos x="19" y="26"/>
                </a:cxn>
                <a:cxn ang="0">
                  <a:pos x="16" y="26"/>
                </a:cxn>
                <a:cxn ang="0">
                  <a:pos x="16" y="28"/>
                </a:cxn>
                <a:cxn ang="0">
                  <a:pos x="16" y="28"/>
                </a:cxn>
                <a:cxn ang="0">
                  <a:pos x="14" y="31"/>
                </a:cxn>
                <a:cxn ang="0">
                  <a:pos x="14" y="31"/>
                </a:cxn>
                <a:cxn ang="0">
                  <a:pos x="14" y="33"/>
                </a:cxn>
                <a:cxn ang="0">
                  <a:pos x="14" y="35"/>
                </a:cxn>
                <a:cxn ang="0">
                  <a:pos x="12" y="35"/>
                </a:cxn>
                <a:cxn ang="0">
                  <a:pos x="9" y="33"/>
                </a:cxn>
                <a:cxn ang="0">
                  <a:pos x="7" y="31"/>
                </a:cxn>
                <a:cxn ang="0">
                  <a:pos x="5" y="28"/>
                </a:cxn>
                <a:cxn ang="0">
                  <a:pos x="2" y="26"/>
                </a:cxn>
                <a:cxn ang="0">
                  <a:pos x="2" y="21"/>
                </a:cxn>
                <a:cxn ang="0">
                  <a:pos x="0" y="19"/>
                </a:cxn>
                <a:cxn ang="0">
                  <a:pos x="0" y="14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3"/>
                </a:cxn>
                <a:cxn ang="0">
                  <a:pos x="7" y="5"/>
                </a:cxn>
                <a:cxn ang="0">
                  <a:pos x="9" y="10"/>
                </a:cxn>
                <a:cxn ang="0">
                  <a:pos x="12" y="12"/>
                </a:cxn>
                <a:cxn ang="0">
                  <a:pos x="12" y="17"/>
                </a:cxn>
                <a:cxn ang="0">
                  <a:pos x="14" y="19"/>
                </a:cxn>
                <a:cxn ang="0">
                  <a:pos x="16" y="24"/>
                </a:cxn>
                <a:cxn ang="0">
                  <a:pos x="19" y="26"/>
                </a:cxn>
                <a:cxn ang="0">
                  <a:pos x="19" y="26"/>
                </a:cxn>
                <a:cxn ang="0">
                  <a:pos x="19" y="26"/>
                </a:cxn>
              </a:cxnLst>
              <a:rect l="0" t="0" r="r" b="b"/>
              <a:pathLst>
                <a:path w="19" h="35">
                  <a:moveTo>
                    <a:pt x="19" y="26"/>
                  </a:moveTo>
                  <a:lnTo>
                    <a:pt x="16" y="26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33"/>
                  </a:lnTo>
                  <a:lnTo>
                    <a:pt x="14" y="35"/>
                  </a:lnTo>
                  <a:lnTo>
                    <a:pt x="12" y="35"/>
                  </a:lnTo>
                  <a:lnTo>
                    <a:pt x="9" y="33"/>
                  </a:lnTo>
                  <a:lnTo>
                    <a:pt x="7" y="31"/>
                  </a:lnTo>
                  <a:lnTo>
                    <a:pt x="5" y="28"/>
                  </a:lnTo>
                  <a:lnTo>
                    <a:pt x="2" y="26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3"/>
                  </a:lnTo>
                  <a:lnTo>
                    <a:pt x="7" y="5"/>
                  </a:lnTo>
                  <a:lnTo>
                    <a:pt x="9" y="10"/>
                  </a:lnTo>
                  <a:lnTo>
                    <a:pt x="12" y="12"/>
                  </a:lnTo>
                  <a:lnTo>
                    <a:pt x="12" y="17"/>
                  </a:lnTo>
                  <a:lnTo>
                    <a:pt x="14" y="19"/>
                  </a:lnTo>
                  <a:lnTo>
                    <a:pt x="16" y="24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19" y="26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347" name="Freeform 243"/>
            <p:cNvSpPr>
              <a:spLocks/>
            </p:cNvSpPr>
            <p:nvPr/>
          </p:nvSpPr>
          <p:spPr bwMode="auto">
            <a:xfrm>
              <a:off x="3007" y="2464"/>
              <a:ext cx="52" cy="28"/>
            </a:xfrm>
            <a:custGeom>
              <a:avLst/>
              <a:gdLst/>
              <a:ahLst/>
              <a:cxnLst>
                <a:cxn ang="0">
                  <a:pos x="49" y="7"/>
                </a:cxn>
                <a:cxn ang="0">
                  <a:pos x="52" y="7"/>
                </a:cxn>
                <a:cxn ang="0">
                  <a:pos x="52" y="9"/>
                </a:cxn>
                <a:cxn ang="0">
                  <a:pos x="52" y="9"/>
                </a:cxn>
                <a:cxn ang="0">
                  <a:pos x="52" y="12"/>
                </a:cxn>
                <a:cxn ang="0">
                  <a:pos x="52" y="12"/>
                </a:cxn>
                <a:cxn ang="0">
                  <a:pos x="52" y="14"/>
                </a:cxn>
                <a:cxn ang="0">
                  <a:pos x="52" y="14"/>
                </a:cxn>
                <a:cxn ang="0">
                  <a:pos x="52" y="16"/>
                </a:cxn>
                <a:cxn ang="0">
                  <a:pos x="49" y="19"/>
                </a:cxn>
                <a:cxn ang="0">
                  <a:pos x="45" y="21"/>
                </a:cxn>
                <a:cxn ang="0">
                  <a:pos x="40" y="23"/>
                </a:cxn>
                <a:cxn ang="0">
                  <a:pos x="35" y="26"/>
                </a:cxn>
                <a:cxn ang="0">
                  <a:pos x="33" y="26"/>
                </a:cxn>
                <a:cxn ang="0">
                  <a:pos x="28" y="28"/>
                </a:cxn>
                <a:cxn ang="0">
                  <a:pos x="24" y="28"/>
                </a:cxn>
                <a:cxn ang="0">
                  <a:pos x="19" y="28"/>
                </a:cxn>
                <a:cxn ang="0">
                  <a:pos x="17" y="28"/>
                </a:cxn>
                <a:cxn ang="0">
                  <a:pos x="14" y="28"/>
                </a:cxn>
                <a:cxn ang="0">
                  <a:pos x="10" y="26"/>
                </a:cxn>
                <a:cxn ang="0">
                  <a:pos x="7" y="26"/>
                </a:cxn>
                <a:cxn ang="0">
                  <a:pos x="5" y="26"/>
                </a:cxn>
                <a:cxn ang="0">
                  <a:pos x="3" y="23"/>
                </a:cxn>
                <a:cxn ang="0">
                  <a:pos x="0" y="21"/>
                </a:cxn>
                <a:cxn ang="0">
                  <a:pos x="0" y="19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3" y="12"/>
                </a:cxn>
                <a:cxn ang="0">
                  <a:pos x="3" y="9"/>
                </a:cxn>
                <a:cxn ang="0">
                  <a:pos x="3" y="7"/>
                </a:cxn>
                <a:cxn ang="0">
                  <a:pos x="3" y="5"/>
                </a:cxn>
                <a:cxn ang="0">
                  <a:pos x="5" y="2"/>
                </a:cxn>
                <a:cxn ang="0">
                  <a:pos x="5" y="0"/>
                </a:cxn>
                <a:cxn ang="0">
                  <a:pos x="12" y="0"/>
                </a:cxn>
                <a:cxn ang="0">
                  <a:pos x="17" y="2"/>
                </a:cxn>
                <a:cxn ang="0">
                  <a:pos x="21" y="2"/>
                </a:cxn>
                <a:cxn ang="0">
                  <a:pos x="28" y="5"/>
                </a:cxn>
                <a:cxn ang="0">
                  <a:pos x="33" y="5"/>
                </a:cxn>
                <a:cxn ang="0">
                  <a:pos x="38" y="7"/>
                </a:cxn>
                <a:cxn ang="0">
                  <a:pos x="45" y="7"/>
                </a:cxn>
                <a:cxn ang="0">
                  <a:pos x="49" y="7"/>
                </a:cxn>
              </a:cxnLst>
              <a:rect l="0" t="0" r="r" b="b"/>
              <a:pathLst>
                <a:path w="52" h="28">
                  <a:moveTo>
                    <a:pt x="49" y="7"/>
                  </a:moveTo>
                  <a:lnTo>
                    <a:pt x="52" y="7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6"/>
                  </a:lnTo>
                  <a:lnTo>
                    <a:pt x="49" y="19"/>
                  </a:lnTo>
                  <a:lnTo>
                    <a:pt x="45" y="21"/>
                  </a:lnTo>
                  <a:lnTo>
                    <a:pt x="40" y="23"/>
                  </a:lnTo>
                  <a:lnTo>
                    <a:pt x="35" y="26"/>
                  </a:lnTo>
                  <a:lnTo>
                    <a:pt x="33" y="26"/>
                  </a:lnTo>
                  <a:lnTo>
                    <a:pt x="28" y="28"/>
                  </a:lnTo>
                  <a:lnTo>
                    <a:pt x="24" y="28"/>
                  </a:lnTo>
                  <a:lnTo>
                    <a:pt x="19" y="28"/>
                  </a:lnTo>
                  <a:lnTo>
                    <a:pt x="17" y="28"/>
                  </a:lnTo>
                  <a:lnTo>
                    <a:pt x="14" y="28"/>
                  </a:lnTo>
                  <a:lnTo>
                    <a:pt x="10" y="26"/>
                  </a:lnTo>
                  <a:lnTo>
                    <a:pt x="7" y="26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3" y="12"/>
                  </a:lnTo>
                  <a:lnTo>
                    <a:pt x="3" y="9"/>
                  </a:lnTo>
                  <a:lnTo>
                    <a:pt x="3" y="7"/>
                  </a:lnTo>
                  <a:lnTo>
                    <a:pt x="3" y="5"/>
                  </a:lnTo>
                  <a:lnTo>
                    <a:pt x="5" y="2"/>
                  </a:lnTo>
                  <a:lnTo>
                    <a:pt x="5" y="0"/>
                  </a:lnTo>
                  <a:lnTo>
                    <a:pt x="12" y="0"/>
                  </a:lnTo>
                  <a:lnTo>
                    <a:pt x="17" y="2"/>
                  </a:lnTo>
                  <a:lnTo>
                    <a:pt x="21" y="2"/>
                  </a:lnTo>
                  <a:lnTo>
                    <a:pt x="28" y="5"/>
                  </a:lnTo>
                  <a:lnTo>
                    <a:pt x="33" y="5"/>
                  </a:lnTo>
                  <a:lnTo>
                    <a:pt x="38" y="7"/>
                  </a:lnTo>
                  <a:lnTo>
                    <a:pt x="45" y="7"/>
                  </a:lnTo>
                  <a:lnTo>
                    <a:pt x="49" y="7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348" name="Freeform 244"/>
            <p:cNvSpPr>
              <a:spLocks/>
            </p:cNvSpPr>
            <p:nvPr/>
          </p:nvSpPr>
          <p:spPr bwMode="auto">
            <a:xfrm>
              <a:off x="3094" y="2466"/>
              <a:ext cx="9" cy="1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7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10">
                  <a:moveTo>
                    <a:pt x="9" y="0"/>
                  </a:moveTo>
                  <a:lnTo>
                    <a:pt x="9" y="3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349" name="Freeform 245"/>
            <p:cNvSpPr>
              <a:spLocks/>
            </p:cNvSpPr>
            <p:nvPr/>
          </p:nvSpPr>
          <p:spPr bwMode="auto">
            <a:xfrm>
              <a:off x="2949" y="2476"/>
              <a:ext cx="7" cy="4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7" y="2"/>
                </a:cxn>
                <a:cxn ang="0">
                  <a:pos x="7" y="2"/>
                </a:cxn>
              </a:cxnLst>
              <a:rect l="0" t="0" r="r" b="b"/>
              <a:pathLst>
                <a:path w="7" h="4">
                  <a:moveTo>
                    <a:pt x="7" y="2"/>
                  </a:moveTo>
                  <a:lnTo>
                    <a:pt x="7" y="2"/>
                  </a:lnTo>
                  <a:lnTo>
                    <a:pt x="7" y="2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2"/>
                  </a:lnTo>
                  <a:lnTo>
                    <a:pt x="7" y="2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350" name="Freeform 246"/>
            <p:cNvSpPr>
              <a:spLocks/>
            </p:cNvSpPr>
            <p:nvPr/>
          </p:nvSpPr>
          <p:spPr bwMode="auto">
            <a:xfrm>
              <a:off x="3528" y="2494"/>
              <a:ext cx="32" cy="45"/>
            </a:xfrm>
            <a:custGeom>
              <a:avLst/>
              <a:gdLst/>
              <a:ahLst/>
              <a:cxnLst>
                <a:cxn ang="0">
                  <a:pos x="32" y="7"/>
                </a:cxn>
                <a:cxn ang="0">
                  <a:pos x="32" y="10"/>
                </a:cxn>
                <a:cxn ang="0">
                  <a:pos x="32" y="12"/>
                </a:cxn>
                <a:cxn ang="0">
                  <a:pos x="30" y="17"/>
                </a:cxn>
                <a:cxn ang="0">
                  <a:pos x="30" y="19"/>
                </a:cxn>
                <a:cxn ang="0">
                  <a:pos x="30" y="21"/>
                </a:cxn>
                <a:cxn ang="0">
                  <a:pos x="30" y="26"/>
                </a:cxn>
                <a:cxn ang="0">
                  <a:pos x="30" y="28"/>
                </a:cxn>
                <a:cxn ang="0">
                  <a:pos x="30" y="31"/>
                </a:cxn>
                <a:cxn ang="0">
                  <a:pos x="28" y="31"/>
                </a:cxn>
                <a:cxn ang="0">
                  <a:pos x="25" y="33"/>
                </a:cxn>
                <a:cxn ang="0">
                  <a:pos x="23" y="35"/>
                </a:cxn>
                <a:cxn ang="0">
                  <a:pos x="21" y="38"/>
                </a:cxn>
                <a:cxn ang="0">
                  <a:pos x="18" y="40"/>
                </a:cxn>
                <a:cxn ang="0">
                  <a:pos x="16" y="43"/>
                </a:cxn>
                <a:cxn ang="0">
                  <a:pos x="14" y="43"/>
                </a:cxn>
                <a:cxn ang="0">
                  <a:pos x="11" y="45"/>
                </a:cxn>
                <a:cxn ang="0">
                  <a:pos x="9" y="40"/>
                </a:cxn>
                <a:cxn ang="0">
                  <a:pos x="7" y="38"/>
                </a:cxn>
                <a:cxn ang="0">
                  <a:pos x="4" y="33"/>
                </a:cxn>
                <a:cxn ang="0">
                  <a:pos x="2" y="28"/>
                </a:cxn>
                <a:cxn ang="0">
                  <a:pos x="2" y="24"/>
                </a:cxn>
                <a:cxn ang="0">
                  <a:pos x="0" y="19"/>
                </a:cxn>
                <a:cxn ang="0">
                  <a:pos x="0" y="17"/>
                </a:cxn>
                <a:cxn ang="0">
                  <a:pos x="2" y="12"/>
                </a:cxn>
                <a:cxn ang="0">
                  <a:pos x="4" y="12"/>
                </a:cxn>
                <a:cxn ang="0">
                  <a:pos x="7" y="12"/>
                </a:cxn>
                <a:cxn ang="0">
                  <a:pos x="7" y="10"/>
                </a:cxn>
                <a:cxn ang="0">
                  <a:pos x="9" y="7"/>
                </a:cxn>
                <a:cxn ang="0">
                  <a:pos x="11" y="5"/>
                </a:cxn>
                <a:cxn ang="0">
                  <a:pos x="14" y="5"/>
                </a:cxn>
                <a:cxn ang="0">
                  <a:pos x="16" y="3"/>
                </a:cxn>
                <a:cxn ang="0">
                  <a:pos x="18" y="0"/>
                </a:cxn>
                <a:cxn ang="0">
                  <a:pos x="21" y="3"/>
                </a:cxn>
                <a:cxn ang="0">
                  <a:pos x="21" y="3"/>
                </a:cxn>
                <a:cxn ang="0">
                  <a:pos x="23" y="5"/>
                </a:cxn>
                <a:cxn ang="0">
                  <a:pos x="25" y="5"/>
                </a:cxn>
                <a:cxn ang="0">
                  <a:pos x="25" y="7"/>
                </a:cxn>
                <a:cxn ang="0">
                  <a:pos x="28" y="7"/>
                </a:cxn>
                <a:cxn ang="0">
                  <a:pos x="30" y="7"/>
                </a:cxn>
                <a:cxn ang="0">
                  <a:pos x="32" y="7"/>
                </a:cxn>
              </a:cxnLst>
              <a:rect l="0" t="0" r="r" b="b"/>
              <a:pathLst>
                <a:path w="32" h="45">
                  <a:moveTo>
                    <a:pt x="32" y="7"/>
                  </a:moveTo>
                  <a:lnTo>
                    <a:pt x="32" y="10"/>
                  </a:lnTo>
                  <a:lnTo>
                    <a:pt x="32" y="12"/>
                  </a:lnTo>
                  <a:lnTo>
                    <a:pt x="30" y="17"/>
                  </a:lnTo>
                  <a:lnTo>
                    <a:pt x="30" y="19"/>
                  </a:lnTo>
                  <a:lnTo>
                    <a:pt x="30" y="21"/>
                  </a:lnTo>
                  <a:lnTo>
                    <a:pt x="30" y="26"/>
                  </a:lnTo>
                  <a:lnTo>
                    <a:pt x="30" y="28"/>
                  </a:lnTo>
                  <a:lnTo>
                    <a:pt x="30" y="31"/>
                  </a:lnTo>
                  <a:lnTo>
                    <a:pt x="28" y="31"/>
                  </a:lnTo>
                  <a:lnTo>
                    <a:pt x="25" y="33"/>
                  </a:lnTo>
                  <a:lnTo>
                    <a:pt x="23" y="35"/>
                  </a:lnTo>
                  <a:lnTo>
                    <a:pt x="21" y="38"/>
                  </a:lnTo>
                  <a:lnTo>
                    <a:pt x="18" y="40"/>
                  </a:lnTo>
                  <a:lnTo>
                    <a:pt x="16" y="43"/>
                  </a:lnTo>
                  <a:lnTo>
                    <a:pt x="14" y="43"/>
                  </a:lnTo>
                  <a:lnTo>
                    <a:pt x="11" y="45"/>
                  </a:lnTo>
                  <a:lnTo>
                    <a:pt x="9" y="40"/>
                  </a:lnTo>
                  <a:lnTo>
                    <a:pt x="7" y="38"/>
                  </a:lnTo>
                  <a:lnTo>
                    <a:pt x="4" y="33"/>
                  </a:lnTo>
                  <a:lnTo>
                    <a:pt x="2" y="28"/>
                  </a:lnTo>
                  <a:lnTo>
                    <a:pt x="2" y="24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9" y="7"/>
                  </a:lnTo>
                  <a:lnTo>
                    <a:pt x="11" y="5"/>
                  </a:lnTo>
                  <a:lnTo>
                    <a:pt x="14" y="5"/>
                  </a:lnTo>
                  <a:lnTo>
                    <a:pt x="16" y="3"/>
                  </a:lnTo>
                  <a:lnTo>
                    <a:pt x="18" y="0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3" y="5"/>
                  </a:lnTo>
                  <a:lnTo>
                    <a:pt x="25" y="5"/>
                  </a:lnTo>
                  <a:lnTo>
                    <a:pt x="25" y="7"/>
                  </a:lnTo>
                  <a:lnTo>
                    <a:pt x="28" y="7"/>
                  </a:lnTo>
                  <a:lnTo>
                    <a:pt x="30" y="7"/>
                  </a:lnTo>
                  <a:lnTo>
                    <a:pt x="32" y="7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351" name="Freeform 247"/>
            <p:cNvSpPr>
              <a:spLocks/>
            </p:cNvSpPr>
            <p:nvPr/>
          </p:nvSpPr>
          <p:spPr bwMode="auto">
            <a:xfrm>
              <a:off x="3528" y="2494"/>
              <a:ext cx="32" cy="45"/>
            </a:xfrm>
            <a:custGeom>
              <a:avLst/>
              <a:gdLst/>
              <a:ahLst/>
              <a:cxnLst>
                <a:cxn ang="0">
                  <a:pos x="32" y="7"/>
                </a:cxn>
                <a:cxn ang="0">
                  <a:pos x="32" y="10"/>
                </a:cxn>
                <a:cxn ang="0">
                  <a:pos x="32" y="12"/>
                </a:cxn>
                <a:cxn ang="0">
                  <a:pos x="30" y="17"/>
                </a:cxn>
                <a:cxn ang="0">
                  <a:pos x="30" y="19"/>
                </a:cxn>
                <a:cxn ang="0">
                  <a:pos x="30" y="21"/>
                </a:cxn>
                <a:cxn ang="0">
                  <a:pos x="30" y="26"/>
                </a:cxn>
                <a:cxn ang="0">
                  <a:pos x="30" y="28"/>
                </a:cxn>
                <a:cxn ang="0">
                  <a:pos x="30" y="31"/>
                </a:cxn>
                <a:cxn ang="0">
                  <a:pos x="28" y="31"/>
                </a:cxn>
                <a:cxn ang="0">
                  <a:pos x="25" y="33"/>
                </a:cxn>
                <a:cxn ang="0">
                  <a:pos x="23" y="35"/>
                </a:cxn>
                <a:cxn ang="0">
                  <a:pos x="21" y="38"/>
                </a:cxn>
                <a:cxn ang="0">
                  <a:pos x="18" y="40"/>
                </a:cxn>
                <a:cxn ang="0">
                  <a:pos x="16" y="43"/>
                </a:cxn>
                <a:cxn ang="0">
                  <a:pos x="14" y="43"/>
                </a:cxn>
                <a:cxn ang="0">
                  <a:pos x="11" y="45"/>
                </a:cxn>
                <a:cxn ang="0">
                  <a:pos x="9" y="40"/>
                </a:cxn>
                <a:cxn ang="0">
                  <a:pos x="7" y="38"/>
                </a:cxn>
                <a:cxn ang="0">
                  <a:pos x="4" y="33"/>
                </a:cxn>
                <a:cxn ang="0">
                  <a:pos x="2" y="28"/>
                </a:cxn>
                <a:cxn ang="0">
                  <a:pos x="2" y="24"/>
                </a:cxn>
                <a:cxn ang="0">
                  <a:pos x="0" y="19"/>
                </a:cxn>
                <a:cxn ang="0">
                  <a:pos x="0" y="17"/>
                </a:cxn>
                <a:cxn ang="0">
                  <a:pos x="2" y="12"/>
                </a:cxn>
                <a:cxn ang="0">
                  <a:pos x="4" y="12"/>
                </a:cxn>
                <a:cxn ang="0">
                  <a:pos x="7" y="12"/>
                </a:cxn>
                <a:cxn ang="0">
                  <a:pos x="7" y="10"/>
                </a:cxn>
                <a:cxn ang="0">
                  <a:pos x="9" y="7"/>
                </a:cxn>
                <a:cxn ang="0">
                  <a:pos x="11" y="5"/>
                </a:cxn>
                <a:cxn ang="0">
                  <a:pos x="14" y="5"/>
                </a:cxn>
                <a:cxn ang="0">
                  <a:pos x="16" y="3"/>
                </a:cxn>
                <a:cxn ang="0">
                  <a:pos x="18" y="0"/>
                </a:cxn>
                <a:cxn ang="0">
                  <a:pos x="21" y="3"/>
                </a:cxn>
                <a:cxn ang="0">
                  <a:pos x="21" y="3"/>
                </a:cxn>
                <a:cxn ang="0">
                  <a:pos x="23" y="5"/>
                </a:cxn>
                <a:cxn ang="0">
                  <a:pos x="25" y="5"/>
                </a:cxn>
                <a:cxn ang="0">
                  <a:pos x="25" y="7"/>
                </a:cxn>
                <a:cxn ang="0">
                  <a:pos x="28" y="7"/>
                </a:cxn>
                <a:cxn ang="0">
                  <a:pos x="30" y="7"/>
                </a:cxn>
                <a:cxn ang="0">
                  <a:pos x="32" y="7"/>
                </a:cxn>
                <a:cxn ang="0">
                  <a:pos x="32" y="7"/>
                </a:cxn>
                <a:cxn ang="0">
                  <a:pos x="32" y="7"/>
                </a:cxn>
              </a:cxnLst>
              <a:rect l="0" t="0" r="r" b="b"/>
              <a:pathLst>
                <a:path w="32" h="45">
                  <a:moveTo>
                    <a:pt x="32" y="7"/>
                  </a:moveTo>
                  <a:lnTo>
                    <a:pt x="32" y="10"/>
                  </a:lnTo>
                  <a:lnTo>
                    <a:pt x="32" y="12"/>
                  </a:lnTo>
                  <a:lnTo>
                    <a:pt x="30" y="17"/>
                  </a:lnTo>
                  <a:lnTo>
                    <a:pt x="30" y="19"/>
                  </a:lnTo>
                  <a:lnTo>
                    <a:pt x="30" y="21"/>
                  </a:lnTo>
                  <a:lnTo>
                    <a:pt x="30" y="26"/>
                  </a:lnTo>
                  <a:lnTo>
                    <a:pt x="30" y="28"/>
                  </a:lnTo>
                  <a:lnTo>
                    <a:pt x="30" y="31"/>
                  </a:lnTo>
                  <a:lnTo>
                    <a:pt x="28" y="31"/>
                  </a:lnTo>
                  <a:lnTo>
                    <a:pt x="25" y="33"/>
                  </a:lnTo>
                  <a:lnTo>
                    <a:pt x="23" y="35"/>
                  </a:lnTo>
                  <a:lnTo>
                    <a:pt x="21" y="38"/>
                  </a:lnTo>
                  <a:lnTo>
                    <a:pt x="18" y="40"/>
                  </a:lnTo>
                  <a:lnTo>
                    <a:pt x="16" y="43"/>
                  </a:lnTo>
                  <a:lnTo>
                    <a:pt x="14" y="43"/>
                  </a:lnTo>
                  <a:lnTo>
                    <a:pt x="11" y="45"/>
                  </a:lnTo>
                  <a:lnTo>
                    <a:pt x="9" y="40"/>
                  </a:lnTo>
                  <a:lnTo>
                    <a:pt x="7" y="38"/>
                  </a:lnTo>
                  <a:lnTo>
                    <a:pt x="4" y="33"/>
                  </a:lnTo>
                  <a:lnTo>
                    <a:pt x="2" y="28"/>
                  </a:lnTo>
                  <a:lnTo>
                    <a:pt x="2" y="24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9" y="7"/>
                  </a:lnTo>
                  <a:lnTo>
                    <a:pt x="11" y="5"/>
                  </a:lnTo>
                  <a:lnTo>
                    <a:pt x="14" y="5"/>
                  </a:lnTo>
                  <a:lnTo>
                    <a:pt x="16" y="3"/>
                  </a:lnTo>
                  <a:lnTo>
                    <a:pt x="18" y="0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3" y="5"/>
                  </a:lnTo>
                  <a:lnTo>
                    <a:pt x="25" y="5"/>
                  </a:lnTo>
                  <a:lnTo>
                    <a:pt x="25" y="7"/>
                  </a:lnTo>
                  <a:lnTo>
                    <a:pt x="28" y="7"/>
                  </a:lnTo>
                  <a:lnTo>
                    <a:pt x="30" y="7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32" y="7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352" name="Freeform 248"/>
            <p:cNvSpPr>
              <a:spLocks/>
            </p:cNvSpPr>
            <p:nvPr/>
          </p:nvSpPr>
          <p:spPr bwMode="auto">
            <a:xfrm>
              <a:off x="3544" y="2497"/>
              <a:ext cx="141" cy="349"/>
            </a:xfrm>
            <a:custGeom>
              <a:avLst/>
              <a:gdLst/>
              <a:ahLst/>
              <a:cxnLst>
                <a:cxn ang="0">
                  <a:pos x="35" y="44"/>
                </a:cxn>
                <a:cxn ang="0">
                  <a:pos x="33" y="49"/>
                </a:cxn>
                <a:cxn ang="0">
                  <a:pos x="42" y="58"/>
                </a:cxn>
                <a:cxn ang="0">
                  <a:pos x="54" y="51"/>
                </a:cxn>
                <a:cxn ang="0">
                  <a:pos x="63" y="65"/>
                </a:cxn>
                <a:cxn ang="0">
                  <a:pos x="56" y="91"/>
                </a:cxn>
                <a:cxn ang="0">
                  <a:pos x="42" y="105"/>
                </a:cxn>
                <a:cxn ang="0">
                  <a:pos x="40" y="119"/>
                </a:cxn>
                <a:cxn ang="0">
                  <a:pos x="44" y="124"/>
                </a:cxn>
                <a:cxn ang="0">
                  <a:pos x="51" y="103"/>
                </a:cxn>
                <a:cxn ang="0">
                  <a:pos x="66" y="98"/>
                </a:cxn>
                <a:cxn ang="0">
                  <a:pos x="77" y="96"/>
                </a:cxn>
                <a:cxn ang="0">
                  <a:pos x="89" y="117"/>
                </a:cxn>
                <a:cxn ang="0">
                  <a:pos x="98" y="152"/>
                </a:cxn>
                <a:cxn ang="0">
                  <a:pos x="117" y="213"/>
                </a:cxn>
                <a:cxn ang="0">
                  <a:pos x="129" y="286"/>
                </a:cxn>
                <a:cxn ang="0">
                  <a:pos x="131" y="300"/>
                </a:cxn>
                <a:cxn ang="0">
                  <a:pos x="141" y="342"/>
                </a:cxn>
                <a:cxn ang="0">
                  <a:pos x="122" y="347"/>
                </a:cxn>
                <a:cxn ang="0">
                  <a:pos x="108" y="328"/>
                </a:cxn>
                <a:cxn ang="0">
                  <a:pos x="98" y="325"/>
                </a:cxn>
                <a:cxn ang="0">
                  <a:pos x="94" y="344"/>
                </a:cxn>
                <a:cxn ang="0">
                  <a:pos x="84" y="333"/>
                </a:cxn>
                <a:cxn ang="0">
                  <a:pos x="80" y="307"/>
                </a:cxn>
                <a:cxn ang="0">
                  <a:pos x="77" y="304"/>
                </a:cxn>
                <a:cxn ang="0">
                  <a:pos x="80" y="295"/>
                </a:cxn>
                <a:cxn ang="0">
                  <a:pos x="98" y="309"/>
                </a:cxn>
                <a:cxn ang="0">
                  <a:pos x="112" y="307"/>
                </a:cxn>
                <a:cxn ang="0">
                  <a:pos x="112" y="295"/>
                </a:cxn>
                <a:cxn ang="0">
                  <a:pos x="94" y="288"/>
                </a:cxn>
                <a:cxn ang="0">
                  <a:pos x="101" y="248"/>
                </a:cxn>
                <a:cxn ang="0">
                  <a:pos x="101" y="239"/>
                </a:cxn>
                <a:cxn ang="0">
                  <a:pos x="84" y="241"/>
                </a:cxn>
                <a:cxn ang="0">
                  <a:pos x="82" y="213"/>
                </a:cxn>
                <a:cxn ang="0">
                  <a:pos x="94" y="194"/>
                </a:cxn>
                <a:cxn ang="0">
                  <a:pos x="77" y="197"/>
                </a:cxn>
                <a:cxn ang="0">
                  <a:pos x="73" y="222"/>
                </a:cxn>
                <a:cxn ang="0">
                  <a:pos x="66" y="234"/>
                </a:cxn>
                <a:cxn ang="0">
                  <a:pos x="84" y="281"/>
                </a:cxn>
                <a:cxn ang="0">
                  <a:pos x="70" y="276"/>
                </a:cxn>
                <a:cxn ang="0">
                  <a:pos x="66" y="241"/>
                </a:cxn>
                <a:cxn ang="0">
                  <a:pos x="59" y="229"/>
                </a:cxn>
                <a:cxn ang="0">
                  <a:pos x="47" y="194"/>
                </a:cxn>
                <a:cxn ang="0">
                  <a:pos x="56" y="175"/>
                </a:cxn>
                <a:cxn ang="0">
                  <a:pos x="51" y="171"/>
                </a:cxn>
                <a:cxn ang="0">
                  <a:pos x="42" y="171"/>
                </a:cxn>
                <a:cxn ang="0">
                  <a:pos x="35" y="147"/>
                </a:cxn>
                <a:cxn ang="0">
                  <a:pos x="37" y="133"/>
                </a:cxn>
                <a:cxn ang="0">
                  <a:pos x="40" y="133"/>
                </a:cxn>
                <a:cxn ang="0">
                  <a:pos x="42" y="124"/>
                </a:cxn>
                <a:cxn ang="0">
                  <a:pos x="30" y="126"/>
                </a:cxn>
                <a:cxn ang="0">
                  <a:pos x="16" y="103"/>
                </a:cxn>
                <a:cxn ang="0">
                  <a:pos x="2" y="51"/>
                </a:cxn>
                <a:cxn ang="0">
                  <a:pos x="26" y="47"/>
                </a:cxn>
                <a:cxn ang="0">
                  <a:pos x="23" y="18"/>
                </a:cxn>
                <a:cxn ang="0">
                  <a:pos x="30" y="0"/>
                </a:cxn>
                <a:cxn ang="0">
                  <a:pos x="51" y="40"/>
                </a:cxn>
              </a:cxnLst>
              <a:rect l="0" t="0" r="r" b="b"/>
              <a:pathLst>
                <a:path w="141" h="349">
                  <a:moveTo>
                    <a:pt x="51" y="40"/>
                  </a:moveTo>
                  <a:lnTo>
                    <a:pt x="49" y="42"/>
                  </a:lnTo>
                  <a:lnTo>
                    <a:pt x="47" y="44"/>
                  </a:lnTo>
                  <a:lnTo>
                    <a:pt x="47" y="44"/>
                  </a:lnTo>
                  <a:lnTo>
                    <a:pt x="44" y="47"/>
                  </a:lnTo>
                  <a:lnTo>
                    <a:pt x="42" y="47"/>
                  </a:lnTo>
                  <a:lnTo>
                    <a:pt x="40" y="47"/>
                  </a:lnTo>
                  <a:lnTo>
                    <a:pt x="37" y="47"/>
                  </a:lnTo>
                  <a:lnTo>
                    <a:pt x="35" y="44"/>
                  </a:lnTo>
                  <a:lnTo>
                    <a:pt x="35" y="44"/>
                  </a:lnTo>
                  <a:lnTo>
                    <a:pt x="33" y="44"/>
                  </a:lnTo>
                  <a:lnTo>
                    <a:pt x="33" y="44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0" y="47"/>
                  </a:lnTo>
                  <a:lnTo>
                    <a:pt x="30" y="47"/>
                  </a:lnTo>
                  <a:lnTo>
                    <a:pt x="33" y="49"/>
                  </a:lnTo>
                  <a:lnTo>
                    <a:pt x="35" y="51"/>
                  </a:lnTo>
                  <a:lnTo>
                    <a:pt x="35" y="54"/>
                  </a:lnTo>
                  <a:lnTo>
                    <a:pt x="35" y="58"/>
                  </a:lnTo>
                  <a:lnTo>
                    <a:pt x="33" y="61"/>
                  </a:lnTo>
                  <a:lnTo>
                    <a:pt x="35" y="63"/>
                  </a:lnTo>
                  <a:lnTo>
                    <a:pt x="35" y="63"/>
                  </a:lnTo>
                  <a:lnTo>
                    <a:pt x="40" y="63"/>
                  </a:lnTo>
                  <a:lnTo>
                    <a:pt x="42" y="61"/>
                  </a:lnTo>
                  <a:lnTo>
                    <a:pt x="42" y="58"/>
                  </a:lnTo>
                  <a:lnTo>
                    <a:pt x="44" y="56"/>
                  </a:lnTo>
                  <a:lnTo>
                    <a:pt x="44" y="56"/>
                  </a:lnTo>
                  <a:lnTo>
                    <a:pt x="47" y="54"/>
                  </a:lnTo>
                  <a:lnTo>
                    <a:pt x="49" y="51"/>
                  </a:lnTo>
                  <a:lnTo>
                    <a:pt x="51" y="51"/>
                  </a:lnTo>
                  <a:lnTo>
                    <a:pt x="54" y="49"/>
                  </a:lnTo>
                  <a:lnTo>
                    <a:pt x="54" y="49"/>
                  </a:lnTo>
                  <a:lnTo>
                    <a:pt x="54" y="51"/>
                  </a:lnTo>
                  <a:lnTo>
                    <a:pt x="54" y="51"/>
                  </a:lnTo>
                  <a:lnTo>
                    <a:pt x="54" y="51"/>
                  </a:lnTo>
                  <a:lnTo>
                    <a:pt x="54" y="51"/>
                  </a:lnTo>
                  <a:lnTo>
                    <a:pt x="54" y="51"/>
                  </a:lnTo>
                  <a:lnTo>
                    <a:pt x="54" y="51"/>
                  </a:lnTo>
                  <a:lnTo>
                    <a:pt x="56" y="51"/>
                  </a:lnTo>
                  <a:lnTo>
                    <a:pt x="56" y="51"/>
                  </a:lnTo>
                  <a:lnTo>
                    <a:pt x="56" y="56"/>
                  </a:lnTo>
                  <a:lnTo>
                    <a:pt x="59" y="61"/>
                  </a:lnTo>
                  <a:lnTo>
                    <a:pt x="63" y="65"/>
                  </a:lnTo>
                  <a:lnTo>
                    <a:pt x="66" y="70"/>
                  </a:lnTo>
                  <a:lnTo>
                    <a:pt x="68" y="75"/>
                  </a:lnTo>
                  <a:lnTo>
                    <a:pt x="70" y="79"/>
                  </a:lnTo>
                  <a:lnTo>
                    <a:pt x="70" y="84"/>
                  </a:lnTo>
                  <a:lnTo>
                    <a:pt x="68" y="89"/>
                  </a:lnTo>
                  <a:lnTo>
                    <a:pt x="63" y="89"/>
                  </a:lnTo>
                  <a:lnTo>
                    <a:pt x="61" y="89"/>
                  </a:lnTo>
                  <a:lnTo>
                    <a:pt x="59" y="89"/>
                  </a:lnTo>
                  <a:lnTo>
                    <a:pt x="56" y="91"/>
                  </a:lnTo>
                  <a:lnTo>
                    <a:pt x="54" y="93"/>
                  </a:lnTo>
                  <a:lnTo>
                    <a:pt x="51" y="93"/>
                  </a:lnTo>
                  <a:lnTo>
                    <a:pt x="47" y="96"/>
                  </a:lnTo>
                  <a:lnTo>
                    <a:pt x="44" y="96"/>
                  </a:lnTo>
                  <a:lnTo>
                    <a:pt x="44" y="98"/>
                  </a:lnTo>
                  <a:lnTo>
                    <a:pt x="44" y="100"/>
                  </a:lnTo>
                  <a:lnTo>
                    <a:pt x="44" y="103"/>
                  </a:lnTo>
                  <a:lnTo>
                    <a:pt x="42" y="103"/>
                  </a:lnTo>
                  <a:lnTo>
                    <a:pt x="42" y="105"/>
                  </a:lnTo>
                  <a:lnTo>
                    <a:pt x="42" y="108"/>
                  </a:lnTo>
                  <a:lnTo>
                    <a:pt x="44" y="110"/>
                  </a:lnTo>
                  <a:lnTo>
                    <a:pt x="44" y="110"/>
                  </a:lnTo>
                  <a:lnTo>
                    <a:pt x="44" y="112"/>
                  </a:lnTo>
                  <a:lnTo>
                    <a:pt x="42" y="112"/>
                  </a:lnTo>
                  <a:lnTo>
                    <a:pt x="42" y="115"/>
                  </a:lnTo>
                  <a:lnTo>
                    <a:pt x="42" y="115"/>
                  </a:lnTo>
                  <a:lnTo>
                    <a:pt x="40" y="117"/>
                  </a:lnTo>
                  <a:lnTo>
                    <a:pt x="40" y="119"/>
                  </a:lnTo>
                  <a:lnTo>
                    <a:pt x="40" y="119"/>
                  </a:lnTo>
                  <a:lnTo>
                    <a:pt x="40" y="122"/>
                  </a:lnTo>
                  <a:lnTo>
                    <a:pt x="40" y="122"/>
                  </a:lnTo>
                  <a:lnTo>
                    <a:pt x="42" y="124"/>
                  </a:lnTo>
                  <a:lnTo>
                    <a:pt x="42" y="124"/>
                  </a:lnTo>
                  <a:lnTo>
                    <a:pt x="42" y="124"/>
                  </a:lnTo>
                  <a:lnTo>
                    <a:pt x="44" y="124"/>
                  </a:lnTo>
                  <a:lnTo>
                    <a:pt x="44" y="124"/>
                  </a:lnTo>
                  <a:lnTo>
                    <a:pt x="44" y="124"/>
                  </a:lnTo>
                  <a:lnTo>
                    <a:pt x="44" y="124"/>
                  </a:lnTo>
                  <a:lnTo>
                    <a:pt x="47" y="122"/>
                  </a:lnTo>
                  <a:lnTo>
                    <a:pt x="47" y="119"/>
                  </a:lnTo>
                  <a:lnTo>
                    <a:pt x="47" y="117"/>
                  </a:lnTo>
                  <a:lnTo>
                    <a:pt x="49" y="115"/>
                  </a:lnTo>
                  <a:lnTo>
                    <a:pt x="49" y="112"/>
                  </a:lnTo>
                  <a:lnTo>
                    <a:pt x="49" y="108"/>
                  </a:lnTo>
                  <a:lnTo>
                    <a:pt x="51" y="105"/>
                  </a:lnTo>
                  <a:lnTo>
                    <a:pt x="51" y="103"/>
                  </a:lnTo>
                  <a:lnTo>
                    <a:pt x="54" y="103"/>
                  </a:lnTo>
                  <a:lnTo>
                    <a:pt x="56" y="100"/>
                  </a:lnTo>
                  <a:lnTo>
                    <a:pt x="56" y="100"/>
                  </a:lnTo>
                  <a:lnTo>
                    <a:pt x="59" y="100"/>
                  </a:lnTo>
                  <a:lnTo>
                    <a:pt x="61" y="103"/>
                  </a:lnTo>
                  <a:lnTo>
                    <a:pt x="63" y="100"/>
                  </a:lnTo>
                  <a:lnTo>
                    <a:pt x="63" y="100"/>
                  </a:lnTo>
                  <a:lnTo>
                    <a:pt x="63" y="98"/>
                  </a:lnTo>
                  <a:lnTo>
                    <a:pt x="66" y="98"/>
                  </a:lnTo>
                  <a:lnTo>
                    <a:pt x="68" y="98"/>
                  </a:lnTo>
                  <a:lnTo>
                    <a:pt x="70" y="98"/>
                  </a:lnTo>
                  <a:lnTo>
                    <a:pt x="70" y="96"/>
                  </a:lnTo>
                  <a:lnTo>
                    <a:pt x="73" y="96"/>
                  </a:lnTo>
                  <a:lnTo>
                    <a:pt x="75" y="93"/>
                  </a:lnTo>
                  <a:lnTo>
                    <a:pt x="75" y="93"/>
                  </a:lnTo>
                  <a:lnTo>
                    <a:pt x="77" y="91"/>
                  </a:lnTo>
                  <a:lnTo>
                    <a:pt x="75" y="93"/>
                  </a:lnTo>
                  <a:lnTo>
                    <a:pt x="77" y="96"/>
                  </a:lnTo>
                  <a:lnTo>
                    <a:pt x="77" y="98"/>
                  </a:lnTo>
                  <a:lnTo>
                    <a:pt x="80" y="98"/>
                  </a:lnTo>
                  <a:lnTo>
                    <a:pt x="82" y="100"/>
                  </a:lnTo>
                  <a:lnTo>
                    <a:pt x="82" y="103"/>
                  </a:lnTo>
                  <a:lnTo>
                    <a:pt x="82" y="105"/>
                  </a:lnTo>
                  <a:lnTo>
                    <a:pt x="82" y="105"/>
                  </a:lnTo>
                  <a:lnTo>
                    <a:pt x="84" y="110"/>
                  </a:lnTo>
                  <a:lnTo>
                    <a:pt x="87" y="112"/>
                  </a:lnTo>
                  <a:lnTo>
                    <a:pt x="89" y="117"/>
                  </a:lnTo>
                  <a:lnTo>
                    <a:pt x="89" y="122"/>
                  </a:lnTo>
                  <a:lnTo>
                    <a:pt x="91" y="124"/>
                  </a:lnTo>
                  <a:lnTo>
                    <a:pt x="91" y="129"/>
                  </a:lnTo>
                  <a:lnTo>
                    <a:pt x="89" y="133"/>
                  </a:lnTo>
                  <a:lnTo>
                    <a:pt x="89" y="138"/>
                  </a:lnTo>
                  <a:lnTo>
                    <a:pt x="94" y="140"/>
                  </a:lnTo>
                  <a:lnTo>
                    <a:pt x="96" y="145"/>
                  </a:lnTo>
                  <a:lnTo>
                    <a:pt x="98" y="147"/>
                  </a:lnTo>
                  <a:lnTo>
                    <a:pt x="98" y="152"/>
                  </a:lnTo>
                  <a:lnTo>
                    <a:pt x="101" y="159"/>
                  </a:lnTo>
                  <a:lnTo>
                    <a:pt x="101" y="164"/>
                  </a:lnTo>
                  <a:lnTo>
                    <a:pt x="101" y="168"/>
                  </a:lnTo>
                  <a:lnTo>
                    <a:pt x="103" y="173"/>
                  </a:lnTo>
                  <a:lnTo>
                    <a:pt x="108" y="180"/>
                  </a:lnTo>
                  <a:lnTo>
                    <a:pt x="110" y="187"/>
                  </a:lnTo>
                  <a:lnTo>
                    <a:pt x="112" y="197"/>
                  </a:lnTo>
                  <a:lnTo>
                    <a:pt x="115" y="204"/>
                  </a:lnTo>
                  <a:lnTo>
                    <a:pt x="117" y="213"/>
                  </a:lnTo>
                  <a:lnTo>
                    <a:pt x="119" y="220"/>
                  </a:lnTo>
                  <a:lnTo>
                    <a:pt x="119" y="229"/>
                  </a:lnTo>
                  <a:lnTo>
                    <a:pt x="122" y="236"/>
                  </a:lnTo>
                  <a:lnTo>
                    <a:pt x="124" y="246"/>
                  </a:lnTo>
                  <a:lnTo>
                    <a:pt x="126" y="253"/>
                  </a:lnTo>
                  <a:lnTo>
                    <a:pt x="126" y="262"/>
                  </a:lnTo>
                  <a:lnTo>
                    <a:pt x="129" y="269"/>
                  </a:lnTo>
                  <a:lnTo>
                    <a:pt x="129" y="279"/>
                  </a:lnTo>
                  <a:lnTo>
                    <a:pt x="129" y="286"/>
                  </a:lnTo>
                  <a:lnTo>
                    <a:pt x="129" y="293"/>
                  </a:lnTo>
                  <a:lnTo>
                    <a:pt x="129" y="302"/>
                  </a:lnTo>
                  <a:lnTo>
                    <a:pt x="131" y="302"/>
                  </a:lnTo>
                  <a:lnTo>
                    <a:pt x="131" y="302"/>
                  </a:lnTo>
                  <a:lnTo>
                    <a:pt x="131" y="300"/>
                  </a:lnTo>
                  <a:lnTo>
                    <a:pt x="131" y="300"/>
                  </a:lnTo>
                  <a:lnTo>
                    <a:pt x="131" y="300"/>
                  </a:lnTo>
                  <a:lnTo>
                    <a:pt x="131" y="300"/>
                  </a:lnTo>
                  <a:lnTo>
                    <a:pt x="131" y="300"/>
                  </a:lnTo>
                  <a:lnTo>
                    <a:pt x="131" y="300"/>
                  </a:lnTo>
                  <a:lnTo>
                    <a:pt x="131" y="304"/>
                  </a:lnTo>
                  <a:lnTo>
                    <a:pt x="133" y="309"/>
                  </a:lnTo>
                  <a:lnTo>
                    <a:pt x="136" y="314"/>
                  </a:lnTo>
                  <a:lnTo>
                    <a:pt x="136" y="318"/>
                  </a:lnTo>
                  <a:lnTo>
                    <a:pt x="138" y="325"/>
                  </a:lnTo>
                  <a:lnTo>
                    <a:pt x="138" y="330"/>
                  </a:lnTo>
                  <a:lnTo>
                    <a:pt x="138" y="335"/>
                  </a:lnTo>
                  <a:lnTo>
                    <a:pt x="141" y="342"/>
                  </a:lnTo>
                  <a:lnTo>
                    <a:pt x="138" y="344"/>
                  </a:lnTo>
                  <a:lnTo>
                    <a:pt x="136" y="344"/>
                  </a:lnTo>
                  <a:lnTo>
                    <a:pt x="133" y="344"/>
                  </a:lnTo>
                  <a:lnTo>
                    <a:pt x="131" y="344"/>
                  </a:lnTo>
                  <a:lnTo>
                    <a:pt x="131" y="344"/>
                  </a:lnTo>
                  <a:lnTo>
                    <a:pt x="129" y="344"/>
                  </a:lnTo>
                  <a:lnTo>
                    <a:pt x="126" y="347"/>
                  </a:lnTo>
                  <a:lnTo>
                    <a:pt x="124" y="347"/>
                  </a:lnTo>
                  <a:lnTo>
                    <a:pt x="122" y="347"/>
                  </a:lnTo>
                  <a:lnTo>
                    <a:pt x="119" y="344"/>
                  </a:lnTo>
                  <a:lnTo>
                    <a:pt x="117" y="342"/>
                  </a:lnTo>
                  <a:lnTo>
                    <a:pt x="117" y="340"/>
                  </a:lnTo>
                  <a:lnTo>
                    <a:pt x="115" y="337"/>
                  </a:lnTo>
                  <a:lnTo>
                    <a:pt x="112" y="335"/>
                  </a:lnTo>
                  <a:lnTo>
                    <a:pt x="110" y="333"/>
                  </a:lnTo>
                  <a:lnTo>
                    <a:pt x="108" y="333"/>
                  </a:lnTo>
                  <a:lnTo>
                    <a:pt x="108" y="330"/>
                  </a:lnTo>
                  <a:lnTo>
                    <a:pt x="108" y="328"/>
                  </a:lnTo>
                  <a:lnTo>
                    <a:pt x="108" y="325"/>
                  </a:lnTo>
                  <a:lnTo>
                    <a:pt x="108" y="323"/>
                  </a:lnTo>
                  <a:lnTo>
                    <a:pt x="108" y="321"/>
                  </a:lnTo>
                  <a:lnTo>
                    <a:pt x="105" y="321"/>
                  </a:lnTo>
                  <a:lnTo>
                    <a:pt x="105" y="318"/>
                  </a:lnTo>
                  <a:lnTo>
                    <a:pt x="103" y="316"/>
                  </a:lnTo>
                  <a:lnTo>
                    <a:pt x="101" y="321"/>
                  </a:lnTo>
                  <a:lnTo>
                    <a:pt x="101" y="323"/>
                  </a:lnTo>
                  <a:lnTo>
                    <a:pt x="98" y="325"/>
                  </a:lnTo>
                  <a:lnTo>
                    <a:pt x="98" y="328"/>
                  </a:lnTo>
                  <a:lnTo>
                    <a:pt x="98" y="333"/>
                  </a:lnTo>
                  <a:lnTo>
                    <a:pt x="96" y="335"/>
                  </a:lnTo>
                  <a:lnTo>
                    <a:pt x="96" y="337"/>
                  </a:lnTo>
                  <a:lnTo>
                    <a:pt x="94" y="342"/>
                  </a:lnTo>
                  <a:lnTo>
                    <a:pt x="96" y="342"/>
                  </a:lnTo>
                  <a:lnTo>
                    <a:pt x="96" y="344"/>
                  </a:lnTo>
                  <a:lnTo>
                    <a:pt x="94" y="344"/>
                  </a:lnTo>
                  <a:lnTo>
                    <a:pt x="94" y="344"/>
                  </a:lnTo>
                  <a:lnTo>
                    <a:pt x="91" y="344"/>
                  </a:lnTo>
                  <a:lnTo>
                    <a:pt x="91" y="347"/>
                  </a:lnTo>
                  <a:lnTo>
                    <a:pt x="89" y="347"/>
                  </a:lnTo>
                  <a:lnTo>
                    <a:pt x="89" y="347"/>
                  </a:lnTo>
                  <a:lnTo>
                    <a:pt x="87" y="349"/>
                  </a:lnTo>
                  <a:lnTo>
                    <a:pt x="87" y="344"/>
                  </a:lnTo>
                  <a:lnTo>
                    <a:pt x="87" y="342"/>
                  </a:lnTo>
                  <a:lnTo>
                    <a:pt x="87" y="337"/>
                  </a:lnTo>
                  <a:lnTo>
                    <a:pt x="84" y="333"/>
                  </a:lnTo>
                  <a:lnTo>
                    <a:pt x="84" y="328"/>
                  </a:lnTo>
                  <a:lnTo>
                    <a:pt x="84" y="323"/>
                  </a:lnTo>
                  <a:lnTo>
                    <a:pt x="84" y="318"/>
                  </a:lnTo>
                  <a:lnTo>
                    <a:pt x="84" y="314"/>
                  </a:lnTo>
                  <a:lnTo>
                    <a:pt x="84" y="311"/>
                  </a:lnTo>
                  <a:lnTo>
                    <a:pt x="82" y="311"/>
                  </a:lnTo>
                  <a:lnTo>
                    <a:pt x="80" y="309"/>
                  </a:lnTo>
                  <a:lnTo>
                    <a:pt x="80" y="309"/>
                  </a:lnTo>
                  <a:lnTo>
                    <a:pt x="80" y="307"/>
                  </a:lnTo>
                  <a:lnTo>
                    <a:pt x="77" y="307"/>
                  </a:lnTo>
                  <a:lnTo>
                    <a:pt x="77" y="304"/>
                  </a:lnTo>
                  <a:lnTo>
                    <a:pt x="77" y="302"/>
                  </a:lnTo>
                  <a:lnTo>
                    <a:pt x="77" y="302"/>
                  </a:lnTo>
                  <a:lnTo>
                    <a:pt x="77" y="302"/>
                  </a:lnTo>
                  <a:lnTo>
                    <a:pt x="77" y="304"/>
                  </a:lnTo>
                  <a:lnTo>
                    <a:pt x="77" y="304"/>
                  </a:lnTo>
                  <a:lnTo>
                    <a:pt x="77" y="304"/>
                  </a:lnTo>
                  <a:lnTo>
                    <a:pt x="77" y="304"/>
                  </a:lnTo>
                  <a:lnTo>
                    <a:pt x="80" y="304"/>
                  </a:lnTo>
                  <a:lnTo>
                    <a:pt x="80" y="307"/>
                  </a:lnTo>
                  <a:lnTo>
                    <a:pt x="80" y="304"/>
                  </a:lnTo>
                  <a:lnTo>
                    <a:pt x="80" y="304"/>
                  </a:lnTo>
                  <a:lnTo>
                    <a:pt x="80" y="302"/>
                  </a:lnTo>
                  <a:lnTo>
                    <a:pt x="80" y="300"/>
                  </a:lnTo>
                  <a:lnTo>
                    <a:pt x="80" y="300"/>
                  </a:lnTo>
                  <a:lnTo>
                    <a:pt x="80" y="297"/>
                  </a:lnTo>
                  <a:lnTo>
                    <a:pt x="80" y="295"/>
                  </a:lnTo>
                  <a:lnTo>
                    <a:pt x="82" y="295"/>
                  </a:lnTo>
                  <a:lnTo>
                    <a:pt x="82" y="295"/>
                  </a:lnTo>
                  <a:lnTo>
                    <a:pt x="84" y="293"/>
                  </a:lnTo>
                  <a:lnTo>
                    <a:pt x="103" y="304"/>
                  </a:lnTo>
                  <a:lnTo>
                    <a:pt x="101" y="307"/>
                  </a:lnTo>
                  <a:lnTo>
                    <a:pt x="101" y="307"/>
                  </a:lnTo>
                  <a:lnTo>
                    <a:pt x="101" y="307"/>
                  </a:lnTo>
                  <a:lnTo>
                    <a:pt x="98" y="309"/>
                  </a:lnTo>
                  <a:lnTo>
                    <a:pt x="98" y="309"/>
                  </a:lnTo>
                  <a:lnTo>
                    <a:pt x="98" y="309"/>
                  </a:lnTo>
                  <a:lnTo>
                    <a:pt x="98" y="311"/>
                  </a:lnTo>
                  <a:lnTo>
                    <a:pt x="98" y="311"/>
                  </a:lnTo>
                  <a:lnTo>
                    <a:pt x="101" y="314"/>
                  </a:lnTo>
                  <a:lnTo>
                    <a:pt x="103" y="314"/>
                  </a:lnTo>
                  <a:lnTo>
                    <a:pt x="105" y="314"/>
                  </a:lnTo>
                  <a:lnTo>
                    <a:pt x="108" y="311"/>
                  </a:lnTo>
                  <a:lnTo>
                    <a:pt x="110" y="309"/>
                  </a:lnTo>
                  <a:lnTo>
                    <a:pt x="112" y="307"/>
                  </a:lnTo>
                  <a:lnTo>
                    <a:pt x="112" y="304"/>
                  </a:lnTo>
                  <a:lnTo>
                    <a:pt x="115" y="302"/>
                  </a:lnTo>
                  <a:lnTo>
                    <a:pt x="115" y="302"/>
                  </a:lnTo>
                  <a:lnTo>
                    <a:pt x="115" y="300"/>
                  </a:lnTo>
                  <a:lnTo>
                    <a:pt x="115" y="300"/>
                  </a:lnTo>
                  <a:lnTo>
                    <a:pt x="115" y="297"/>
                  </a:lnTo>
                  <a:lnTo>
                    <a:pt x="112" y="297"/>
                  </a:lnTo>
                  <a:lnTo>
                    <a:pt x="112" y="295"/>
                  </a:lnTo>
                  <a:lnTo>
                    <a:pt x="112" y="295"/>
                  </a:lnTo>
                  <a:lnTo>
                    <a:pt x="112" y="295"/>
                  </a:lnTo>
                  <a:lnTo>
                    <a:pt x="108" y="295"/>
                  </a:lnTo>
                  <a:lnTo>
                    <a:pt x="105" y="295"/>
                  </a:lnTo>
                  <a:lnTo>
                    <a:pt x="103" y="295"/>
                  </a:lnTo>
                  <a:lnTo>
                    <a:pt x="101" y="293"/>
                  </a:lnTo>
                  <a:lnTo>
                    <a:pt x="101" y="293"/>
                  </a:lnTo>
                  <a:lnTo>
                    <a:pt x="98" y="290"/>
                  </a:lnTo>
                  <a:lnTo>
                    <a:pt x="96" y="288"/>
                  </a:lnTo>
                  <a:lnTo>
                    <a:pt x="94" y="288"/>
                  </a:lnTo>
                  <a:lnTo>
                    <a:pt x="94" y="283"/>
                  </a:lnTo>
                  <a:lnTo>
                    <a:pt x="91" y="279"/>
                  </a:lnTo>
                  <a:lnTo>
                    <a:pt x="91" y="274"/>
                  </a:lnTo>
                  <a:lnTo>
                    <a:pt x="91" y="267"/>
                  </a:lnTo>
                  <a:lnTo>
                    <a:pt x="91" y="262"/>
                  </a:lnTo>
                  <a:lnTo>
                    <a:pt x="91" y="258"/>
                  </a:lnTo>
                  <a:lnTo>
                    <a:pt x="96" y="253"/>
                  </a:lnTo>
                  <a:lnTo>
                    <a:pt x="98" y="250"/>
                  </a:lnTo>
                  <a:lnTo>
                    <a:pt x="101" y="248"/>
                  </a:lnTo>
                  <a:lnTo>
                    <a:pt x="103" y="248"/>
                  </a:lnTo>
                  <a:lnTo>
                    <a:pt x="103" y="248"/>
                  </a:lnTo>
                  <a:lnTo>
                    <a:pt x="103" y="246"/>
                  </a:lnTo>
                  <a:lnTo>
                    <a:pt x="103" y="243"/>
                  </a:lnTo>
                  <a:lnTo>
                    <a:pt x="103" y="243"/>
                  </a:lnTo>
                  <a:lnTo>
                    <a:pt x="103" y="241"/>
                  </a:lnTo>
                  <a:lnTo>
                    <a:pt x="103" y="239"/>
                  </a:lnTo>
                  <a:lnTo>
                    <a:pt x="101" y="239"/>
                  </a:lnTo>
                  <a:lnTo>
                    <a:pt x="101" y="239"/>
                  </a:lnTo>
                  <a:lnTo>
                    <a:pt x="98" y="241"/>
                  </a:lnTo>
                  <a:lnTo>
                    <a:pt x="96" y="241"/>
                  </a:lnTo>
                  <a:lnTo>
                    <a:pt x="96" y="243"/>
                  </a:lnTo>
                  <a:lnTo>
                    <a:pt x="94" y="243"/>
                  </a:lnTo>
                  <a:lnTo>
                    <a:pt x="94" y="246"/>
                  </a:lnTo>
                  <a:lnTo>
                    <a:pt x="91" y="246"/>
                  </a:lnTo>
                  <a:lnTo>
                    <a:pt x="89" y="246"/>
                  </a:lnTo>
                  <a:lnTo>
                    <a:pt x="87" y="243"/>
                  </a:lnTo>
                  <a:lnTo>
                    <a:pt x="84" y="241"/>
                  </a:lnTo>
                  <a:lnTo>
                    <a:pt x="84" y="241"/>
                  </a:lnTo>
                  <a:lnTo>
                    <a:pt x="82" y="239"/>
                  </a:lnTo>
                  <a:lnTo>
                    <a:pt x="80" y="236"/>
                  </a:lnTo>
                  <a:lnTo>
                    <a:pt x="77" y="234"/>
                  </a:lnTo>
                  <a:lnTo>
                    <a:pt x="75" y="232"/>
                  </a:lnTo>
                  <a:lnTo>
                    <a:pt x="80" y="229"/>
                  </a:lnTo>
                  <a:lnTo>
                    <a:pt x="80" y="225"/>
                  </a:lnTo>
                  <a:lnTo>
                    <a:pt x="82" y="218"/>
                  </a:lnTo>
                  <a:lnTo>
                    <a:pt x="82" y="213"/>
                  </a:lnTo>
                  <a:lnTo>
                    <a:pt x="82" y="206"/>
                  </a:lnTo>
                  <a:lnTo>
                    <a:pt x="84" y="201"/>
                  </a:lnTo>
                  <a:lnTo>
                    <a:pt x="89" y="199"/>
                  </a:lnTo>
                  <a:lnTo>
                    <a:pt x="94" y="199"/>
                  </a:lnTo>
                  <a:lnTo>
                    <a:pt x="94" y="199"/>
                  </a:lnTo>
                  <a:lnTo>
                    <a:pt x="94" y="197"/>
                  </a:lnTo>
                  <a:lnTo>
                    <a:pt x="94" y="197"/>
                  </a:lnTo>
                  <a:lnTo>
                    <a:pt x="94" y="194"/>
                  </a:lnTo>
                  <a:lnTo>
                    <a:pt x="94" y="194"/>
                  </a:lnTo>
                  <a:lnTo>
                    <a:pt x="94" y="192"/>
                  </a:lnTo>
                  <a:lnTo>
                    <a:pt x="91" y="192"/>
                  </a:lnTo>
                  <a:lnTo>
                    <a:pt x="91" y="190"/>
                  </a:lnTo>
                  <a:lnTo>
                    <a:pt x="89" y="192"/>
                  </a:lnTo>
                  <a:lnTo>
                    <a:pt x="87" y="192"/>
                  </a:lnTo>
                  <a:lnTo>
                    <a:pt x="84" y="192"/>
                  </a:lnTo>
                  <a:lnTo>
                    <a:pt x="82" y="192"/>
                  </a:lnTo>
                  <a:lnTo>
                    <a:pt x="80" y="194"/>
                  </a:lnTo>
                  <a:lnTo>
                    <a:pt x="77" y="197"/>
                  </a:lnTo>
                  <a:lnTo>
                    <a:pt x="75" y="197"/>
                  </a:lnTo>
                  <a:lnTo>
                    <a:pt x="75" y="201"/>
                  </a:lnTo>
                  <a:lnTo>
                    <a:pt x="75" y="204"/>
                  </a:lnTo>
                  <a:lnTo>
                    <a:pt x="77" y="206"/>
                  </a:lnTo>
                  <a:lnTo>
                    <a:pt x="77" y="211"/>
                  </a:lnTo>
                  <a:lnTo>
                    <a:pt x="75" y="213"/>
                  </a:lnTo>
                  <a:lnTo>
                    <a:pt x="75" y="218"/>
                  </a:lnTo>
                  <a:lnTo>
                    <a:pt x="75" y="220"/>
                  </a:lnTo>
                  <a:lnTo>
                    <a:pt x="73" y="222"/>
                  </a:lnTo>
                  <a:lnTo>
                    <a:pt x="70" y="225"/>
                  </a:lnTo>
                  <a:lnTo>
                    <a:pt x="70" y="227"/>
                  </a:lnTo>
                  <a:lnTo>
                    <a:pt x="68" y="227"/>
                  </a:lnTo>
                  <a:lnTo>
                    <a:pt x="66" y="227"/>
                  </a:lnTo>
                  <a:lnTo>
                    <a:pt x="66" y="229"/>
                  </a:lnTo>
                  <a:lnTo>
                    <a:pt x="66" y="229"/>
                  </a:lnTo>
                  <a:lnTo>
                    <a:pt x="66" y="232"/>
                  </a:lnTo>
                  <a:lnTo>
                    <a:pt x="66" y="232"/>
                  </a:lnTo>
                  <a:lnTo>
                    <a:pt x="66" y="234"/>
                  </a:lnTo>
                  <a:lnTo>
                    <a:pt x="66" y="236"/>
                  </a:lnTo>
                  <a:lnTo>
                    <a:pt x="68" y="239"/>
                  </a:lnTo>
                  <a:lnTo>
                    <a:pt x="70" y="241"/>
                  </a:lnTo>
                  <a:lnTo>
                    <a:pt x="73" y="243"/>
                  </a:lnTo>
                  <a:lnTo>
                    <a:pt x="75" y="243"/>
                  </a:lnTo>
                  <a:lnTo>
                    <a:pt x="77" y="246"/>
                  </a:lnTo>
                  <a:lnTo>
                    <a:pt x="80" y="248"/>
                  </a:lnTo>
                  <a:lnTo>
                    <a:pt x="82" y="250"/>
                  </a:lnTo>
                  <a:lnTo>
                    <a:pt x="84" y="281"/>
                  </a:lnTo>
                  <a:lnTo>
                    <a:pt x="82" y="281"/>
                  </a:lnTo>
                  <a:lnTo>
                    <a:pt x="80" y="283"/>
                  </a:lnTo>
                  <a:lnTo>
                    <a:pt x="80" y="283"/>
                  </a:lnTo>
                  <a:lnTo>
                    <a:pt x="77" y="283"/>
                  </a:lnTo>
                  <a:lnTo>
                    <a:pt x="75" y="283"/>
                  </a:lnTo>
                  <a:lnTo>
                    <a:pt x="75" y="281"/>
                  </a:lnTo>
                  <a:lnTo>
                    <a:pt x="73" y="281"/>
                  </a:lnTo>
                  <a:lnTo>
                    <a:pt x="73" y="281"/>
                  </a:lnTo>
                  <a:lnTo>
                    <a:pt x="70" y="276"/>
                  </a:lnTo>
                  <a:lnTo>
                    <a:pt x="70" y="272"/>
                  </a:lnTo>
                  <a:lnTo>
                    <a:pt x="68" y="267"/>
                  </a:lnTo>
                  <a:lnTo>
                    <a:pt x="68" y="262"/>
                  </a:lnTo>
                  <a:lnTo>
                    <a:pt x="68" y="258"/>
                  </a:lnTo>
                  <a:lnTo>
                    <a:pt x="66" y="253"/>
                  </a:lnTo>
                  <a:lnTo>
                    <a:pt x="66" y="248"/>
                  </a:lnTo>
                  <a:lnTo>
                    <a:pt x="63" y="243"/>
                  </a:lnTo>
                  <a:lnTo>
                    <a:pt x="66" y="241"/>
                  </a:lnTo>
                  <a:lnTo>
                    <a:pt x="66" y="241"/>
                  </a:lnTo>
                  <a:lnTo>
                    <a:pt x="66" y="241"/>
                  </a:lnTo>
                  <a:lnTo>
                    <a:pt x="66" y="241"/>
                  </a:lnTo>
                  <a:lnTo>
                    <a:pt x="66" y="239"/>
                  </a:lnTo>
                  <a:lnTo>
                    <a:pt x="66" y="239"/>
                  </a:lnTo>
                  <a:lnTo>
                    <a:pt x="66" y="236"/>
                  </a:lnTo>
                  <a:lnTo>
                    <a:pt x="66" y="236"/>
                  </a:lnTo>
                  <a:lnTo>
                    <a:pt x="63" y="234"/>
                  </a:lnTo>
                  <a:lnTo>
                    <a:pt x="61" y="232"/>
                  </a:lnTo>
                  <a:lnTo>
                    <a:pt x="59" y="229"/>
                  </a:lnTo>
                  <a:lnTo>
                    <a:pt x="56" y="225"/>
                  </a:lnTo>
                  <a:lnTo>
                    <a:pt x="56" y="222"/>
                  </a:lnTo>
                  <a:lnTo>
                    <a:pt x="54" y="218"/>
                  </a:lnTo>
                  <a:lnTo>
                    <a:pt x="54" y="215"/>
                  </a:lnTo>
                  <a:lnTo>
                    <a:pt x="51" y="211"/>
                  </a:lnTo>
                  <a:lnTo>
                    <a:pt x="51" y="208"/>
                  </a:lnTo>
                  <a:lnTo>
                    <a:pt x="51" y="204"/>
                  </a:lnTo>
                  <a:lnTo>
                    <a:pt x="49" y="199"/>
                  </a:lnTo>
                  <a:lnTo>
                    <a:pt x="47" y="194"/>
                  </a:lnTo>
                  <a:lnTo>
                    <a:pt x="47" y="190"/>
                  </a:lnTo>
                  <a:lnTo>
                    <a:pt x="47" y="187"/>
                  </a:lnTo>
                  <a:lnTo>
                    <a:pt x="49" y="183"/>
                  </a:lnTo>
                  <a:lnTo>
                    <a:pt x="54" y="180"/>
                  </a:lnTo>
                  <a:lnTo>
                    <a:pt x="54" y="180"/>
                  </a:lnTo>
                  <a:lnTo>
                    <a:pt x="54" y="178"/>
                  </a:lnTo>
                  <a:lnTo>
                    <a:pt x="54" y="178"/>
                  </a:lnTo>
                  <a:lnTo>
                    <a:pt x="56" y="178"/>
                  </a:lnTo>
                  <a:lnTo>
                    <a:pt x="56" y="175"/>
                  </a:lnTo>
                  <a:lnTo>
                    <a:pt x="56" y="175"/>
                  </a:lnTo>
                  <a:lnTo>
                    <a:pt x="56" y="175"/>
                  </a:lnTo>
                  <a:lnTo>
                    <a:pt x="56" y="173"/>
                  </a:lnTo>
                  <a:lnTo>
                    <a:pt x="56" y="173"/>
                  </a:lnTo>
                  <a:lnTo>
                    <a:pt x="54" y="173"/>
                  </a:lnTo>
                  <a:lnTo>
                    <a:pt x="54" y="171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49" y="171"/>
                  </a:lnTo>
                  <a:lnTo>
                    <a:pt x="49" y="171"/>
                  </a:lnTo>
                  <a:lnTo>
                    <a:pt x="44" y="173"/>
                  </a:lnTo>
                  <a:lnTo>
                    <a:pt x="44" y="173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2" y="171"/>
                  </a:lnTo>
                  <a:lnTo>
                    <a:pt x="40" y="168"/>
                  </a:lnTo>
                  <a:lnTo>
                    <a:pt x="40" y="168"/>
                  </a:lnTo>
                  <a:lnTo>
                    <a:pt x="37" y="166"/>
                  </a:lnTo>
                  <a:lnTo>
                    <a:pt x="37" y="164"/>
                  </a:lnTo>
                  <a:lnTo>
                    <a:pt x="35" y="161"/>
                  </a:lnTo>
                  <a:lnTo>
                    <a:pt x="35" y="157"/>
                  </a:lnTo>
                  <a:lnTo>
                    <a:pt x="35" y="154"/>
                  </a:lnTo>
                  <a:lnTo>
                    <a:pt x="35" y="152"/>
                  </a:lnTo>
                  <a:lnTo>
                    <a:pt x="35" y="147"/>
                  </a:lnTo>
                  <a:lnTo>
                    <a:pt x="35" y="145"/>
                  </a:lnTo>
                  <a:lnTo>
                    <a:pt x="33" y="143"/>
                  </a:lnTo>
                  <a:lnTo>
                    <a:pt x="33" y="143"/>
                  </a:lnTo>
                  <a:lnTo>
                    <a:pt x="33" y="140"/>
                  </a:lnTo>
                  <a:lnTo>
                    <a:pt x="35" y="138"/>
                  </a:lnTo>
                  <a:lnTo>
                    <a:pt x="35" y="138"/>
                  </a:lnTo>
                  <a:lnTo>
                    <a:pt x="35" y="136"/>
                  </a:lnTo>
                  <a:lnTo>
                    <a:pt x="37" y="136"/>
                  </a:lnTo>
                  <a:lnTo>
                    <a:pt x="37" y="133"/>
                  </a:lnTo>
                  <a:lnTo>
                    <a:pt x="37" y="131"/>
                  </a:lnTo>
                  <a:lnTo>
                    <a:pt x="37" y="133"/>
                  </a:lnTo>
                  <a:lnTo>
                    <a:pt x="37" y="133"/>
                  </a:lnTo>
                  <a:lnTo>
                    <a:pt x="37" y="133"/>
                  </a:lnTo>
                  <a:lnTo>
                    <a:pt x="37" y="133"/>
                  </a:lnTo>
                  <a:lnTo>
                    <a:pt x="40" y="133"/>
                  </a:lnTo>
                  <a:lnTo>
                    <a:pt x="40" y="133"/>
                  </a:lnTo>
                  <a:lnTo>
                    <a:pt x="40" y="133"/>
                  </a:lnTo>
                  <a:lnTo>
                    <a:pt x="40" y="133"/>
                  </a:lnTo>
                  <a:lnTo>
                    <a:pt x="40" y="131"/>
                  </a:lnTo>
                  <a:lnTo>
                    <a:pt x="40" y="131"/>
                  </a:lnTo>
                  <a:lnTo>
                    <a:pt x="42" y="131"/>
                  </a:lnTo>
                  <a:lnTo>
                    <a:pt x="42" y="129"/>
                  </a:lnTo>
                  <a:lnTo>
                    <a:pt x="42" y="129"/>
                  </a:lnTo>
                  <a:lnTo>
                    <a:pt x="42" y="129"/>
                  </a:lnTo>
                  <a:lnTo>
                    <a:pt x="42" y="126"/>
                  </a:lnTo>
                  <a:lnTo>
                    <a:pt x="42" y="126"/>
                  </a:lnTo>
                  <a:lnTo>
                    <a:pt x="42" y="124"/>
                  </a:lnTo>
                  <a:lnTo>
                    <a:pt x="40" y="124"/>
                  </a:lnTo>
                  <a:lnTo>
                    <a:pt x="40" y="124"/>
                  </a:lnTo>
                  <a:lnTo>
                    <a:pt x="37" y="124"/>
                  </a:lnTo>
                  <a:lnTo>
                    <a:pt x="37" y="124"/>
                  </a:lnTo>
                  <a:lnTo>
                    <a:pt x="35" y="124"/>
                  </a:lnTo>
                  <a:lnTo>
                    <a:pt x="35" y="124"/>
                  </a:lnTo>
                  <a:lnTo>
                    <a:pt x="33" y="124"/>
                  </a:lnTo>
                  <a:lnTo>
                    <a:pt x="33" y="126"/>
                  </a:lnTo>
                  <a:lnTo>
                    <a:pt x="30" y="126"/>
                  </a:lnTo>
                  <a:lnTo>
                    <a:pt x="30" y="126"/>
                  </a:lnTo>
                  <a:lnTo>
                    <a:pt x="30" y="129"/>
                  </a:lnTo>
                  <a:lnTo>
                    <a:pt x="28" y="129"/>
                  </a:lnTo>
                  <a:lnTo>
                    <a:pt x="28" y="129"/>
                  </a:lnTo>
                  <a:lnTo>
                    <a:pt x="26" y="129"/>
                  </a:lnTo>
                  <a:lnTo>
                    <a:pt x="26" y="126"/>
                  </a:lnTo>
                  <a:lnTo>
                    <a:pt x="23" y="119"/>
                  </a:lnTo>
                  <a:lnTo>
                    <a:pt x="19" y="110"/>
                  </a:lnTo>
                  <a:lnTo>
                    <a:pt x="16" y="103"/>
                  </a:lnTo>
                  <a:lnTo>
                    <a:pt x="14" y="93"/>
                  </a:lnTo>
                  <a:lnTo>
                    <a:pt x="12" y="86"/>
                  </a:lnTo>
                  <a:lnTo>
                    <a:pt x="9" y="79"/>
                  </a:lnTo>
                  <a:lnTo>
                    <a:pt x="5" y="70"/>
                  </a:lnTo>
                  <a:lnTo>
                    <a:pt x="2" y="63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2" y="51"/>
                  </a:lnTo>
                  <a:lnTo>
                    <a:pt x="5" y="49"/>
                  </a:lnTo>
                  <a:lnTo>
                    <a:pt x="5" y="47"/>
                  </a:lnTo>
                  <a:lnTo>
                    <a:pt x="7" y="44"/>
                  </a:lnTo>
                  <a:lnTo>
                    <a:pt x="9" y="42"/>
                  </a:lnTo>
                  <a:lnTo>
                    <a:pt x="12" y="40"/>
                  </a:lnTo>
                  <a:lnTo>
                    <a:pt x="16" y="40"/>
                  </a:lnTo>
                  <a:lnTo>
                    <a:pt x="19" y="42"/>
                  </a:lnTo>
                  <a:lnTo>
                    <a:pt x="21" y="44"/>
                  </a:lnTo>
                  <a:lnTo>
                    <a:pt x="26" y="47"/>
                  </a:lnTo>
                  <a:lnTo>
                    <a:pt x="28" y="47"/>
                  </a:lnTo>
                  <a:lnTo>
                    <a:pt x="30" y="47"/>
                  </a:lnTo>
                  <a:lnTo>
                    <a:pt x="35" y="44"/>
                  </a:lnTo>
                  <a:lnTo>
                    <a:pt x="33" y="40"/>
                  </a:lnTo>
                  <a:lnTo>
                    <a:pt x="30" y="37"/>
                  </a:lnTo>
                  <a:lnTo>
                    <a:pt x="28" y="32"/>
                  </a:lnTo>
                  <a:lnTo>
                    <a:pt x="26" y="28"/>
                  </a:lnTo>
                  <a:lnTo>
                    <a:pt x="26" y="23"/>
                  </a:lnTo>
                  <a:lnTo>
                    <a:pt x="23" y="18"/>
                  </a:lnTo>
                  <a:lnTo>
                    <a:pt x="26" y="14"/>
                  </a:lnTo>
                  <a:lnTo>
                    <a:pt x="28" y="9"/>
                  </a:lnTo>
                  <a:lnTo>
                    <a:pt x="28" y="9"/>
                  </a:lnTo>
                  <a:lnTo>
                    <a:pt x="28" y="7"/>
                  </a:lnTo>
                  <a:lnTo>
                    <a:pt x="30" y="7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2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5" y="4"/>
                  </a:lnTo>
                  <a:lnTo>
                    <a:pt x="37" y="9"/>
                  </a:lnTo>
                  <a:lnTo>
                    <a:pt x="40" y="14"/>
                  </a:lnTo>
                  <a:lnTo>
                    <a:pt x="42" y="18"/>
                  </a:lnTo>
                  <a:lnTo>
                    <a:pt x="44" y="23"/>
                  </a:lnTo>
                  <a:lnTo>
                    <a:pt x="49" y="30"/>
                  </a:lnTo>
                  <a:lnTo>
                    <a:pt x="49" y="35"/>
                  </a:lnTo>
                  <a:lnTo>
                    <a:pt x="51" y="40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353" name="Freeform 249"/>
            <p:cNvSpPr>
              <a:spLocks/>
            </p:cNvSpPr>
            <p:nvPr/>
          </p:nvSpPr>
          <p:spPr bwMode="auto">
            <a:xfrm>
              <a:off x="3544" y="2497"/>
              <a:ext cx="141" cy="349"/>
            </a:xfrm>
            <a:custGeom>
              <a:avLst/>
              <a:gdLst/>
              <a:ahLst/>
              <a:cxnLst>
                <a:cxn ang="0">
                  <a:pos x="35" y="44"/>
                </a:cxn>
                <a:cxn ang="0">
                  <a:pos x="33" y="49"/>
                </a:cxn>
                <a:cxn ang="0">
                  <a:pos x="42" y="58"/>
                </a:cxn>
                <a:cxn ang="0">
                  <a:pos x="54" y="51"/>
                </a:cxn>
                <a:cxn ang="0">
                  <a:pos x="56" y="56"/>
                </a:cxn>
                <a:cxn ang="0">
                  <a:pos x="61" y="89"/>
                </a:cxn>
                <a:cxn ang="0">
                  <a:pos x="44" y="103"/>
                </a:cxn>
                <a:cxn ang="0">
                  <a:pos x="42" y="115"/>
                </a:cxn>
                <a:cxn ang="0">
                  <a:pos x="44" y="124"/>
                </a:cxn>
                <a:cxn ang="0">
                  <a:pos x="49" y="108"/>
                </a:cxn>
                <a:cxn ang="0">
                  <a:pos x="63" y="100"/>
                </a:cxn>
                <a:cxn ang="0">
                  <a:pos x="77" y="91"/>
                </a:cxn>
                <a:cxn ang="0">
                  <a:pos x="84" y="110"/>
                </a:cxn>
                <a:cxn ang="0">
                  <a:pos x="96" y="145"/>
                </a:cxn>
                <a:cxn ang="0">
                  <a:pos x="112" y="197"/>
                </a:cxn>
                <a:cxn ang="0">
                  <a:pos x="129" y="269"/>
                </a:cxn>
                <a:cxn ang="0">
                  <a:pos x="131" y="300"/>
                </a:cxn>
                <a:cxn ang="0">
                  <a:pos x="138" y="330"/>
                </a:cxn>
                <a:cxn ang="0">
                  <a:pos x="126" y="347"/>
                </a:cxn>
                <a:cxn ang="0">
                  <a:pos x="108" y="333"/>
                </a:cxn>
                <a:cxn ang="0">
                  <a:pos x="101" y="321"/>
                </a:cxn>
                <a:cxn ang="0">
                  <a:pos x="96" y="342"/>
                </a:cxn>
                <a:cxn ang="0">
                  <a:pos x="87" y="349"/>
                </a:cxn>
                <a:cxn ang="0">
                  <a:pos x="84" y="311"/>
                </a:cxn>
                <a:cxn ang="0">
                  <a:pos x="77" y="302"/>
                </a:cxn>
                <a:cxn ang="0">
                  <a:pos x="80" y="302"/>
                </a:cxn>
                <a:cxn ang="0">
                  <a:pos x="103" y="304"/>
                </a:cxn>
                <a:cxn ang="0">
                  <a:pos x="98" y="311"/>
                </a:cxn>
                <a:cxn ang="0">
                  <a:pos x="115" y="302"/>
                </a:cxn>
                <a:cxn ang="0">
                  <a:pos x="105" y="295"/>
                </a:cxn>
                <a:cxn ang="0">
                  <a:pos x="91" y="274"/>
                </a:cxn>
                <a:cxn ang="0">
                  <a:pos x="103" y="246"/>
                </a:cxn>
                <a:cxn ang="0">
                  <a:pos x="96" y="243"/>
                </a:cxn>
                <a:cxn ang="0">
                  <a:pos x="80" y="236"/>
                </a:cxn>
                <a:cxn ang="0">
                  <a:pos x="89" y="199"/>
                </a:cxn>
                <a:cxn ang="0">
                  <a:pos x="91" y="190"/>
                </a:cxn>
                <a:cxn ang="0">
                  <a:pos x="75" y="204"/>
                </a:cxn>
                <a:cxn ang="0">
                  <a:pos x="68" y="227"/>
                </a:cxn>
                <a:cxn ang="0">
                  <a:pos x="70" y="241"/>
                </a:cxn>
                <a:cxn ang="0">
                  <a:pos x="82" y="281"/>
                </a:cxn>
                <a:cxn ang="0">
                  <a:pos x="70" y="272"/>
                </a:cxn>
                <a:cxn ang="0">
                  <a:pos x="66" y="241"/>
                </a:cxn>
                <a:cxn ang="0">
                  <a:pos x="56" y="225"/>
                </a:cxn>
                <a:cxn ang="0">
                  <a:pos x="47" y="190"/>
                </a:cxn>
                <a:cxn ang="0">
                  <a:pos x="56" y="175"/>
                </a:cxn>
                <a:cxn ang="0">
                  <a:pos x="49" y="171"/>
                </a:cxn>
                <a:cxn ang="0">
                  <a:pos x="42" y="171"/>
                </a:cxn>
                <a:cxn ang="0">
                  <a:pos x="35" y="152"/>
                </a:cxn>
                <a:cxn ang="0">
                  <a:pos x="35" y="138"/>
                </a:cxn>
                <a:cxn ang="0">
                  <a:pos x="40" y="133"/>
                </a:cxn>
                <a:cxn ang="0">
                  <a:pos x="42" y="129"/>
                </a:cxn>
                <a:cxn ang="0">
                  <a:pos x="35" y="124"/>
                </a:cxn>
                <a:cxn ang="0">
                  <a:pos x="26" y="126"/>
                </a:cxn>
                <a:cxn ang="0">
                  <a:pos x="0" y="58"/>
                </a:cxn>
                <a:cxn ang="0">
                  <a:pos x="16" y="40"/>
                </a:cxn>
                <a:cxn ang="0">
                  <a:pos x="28" y="32"/>
                </a:cxn>
                <a:cxn ang="0">
                  <a:pos x="30" y="4"/>
                </a:cxn>
                <a:cxn ang="0">
                  <a:pos x="44" y="23"/>
                </a:cxn>
              </a:cxnLst>
              <a:rect l="0" t="0" r="r" b="b"/>
              <a:pathLst>
                <a:path w="141" h="349">
                  <a:moveTo>
                    <a:pt x="51" y="40"/>
                  </a:moveTo>
                  <a:lnTo>
                    <a:pt x="49" y="42"/>
                  </a:lnTo>
                  <a:lnTo>
                    <a:pt x="47" y="44"/>
                  </a:lnTo>
                  <a:lnTo>
                    <a:pt x="47" y="44"/>
                  </a:lnTo>
                  <a:lnTo>
                    <a:pt x="44" y="47"/>
                  </a:lnTo>
                  <a:lnTo>
                    <a:pt x="42" y="47"/>
                  </a:lnTo>
                  <a:lnTo>
                    <a:pt x="40" y="47"/>
                  </a:lnTo>
                  <a:lnTo>
                    <a:pt x="37" y="47"/>
                  </a:lnTo>
                  <a:lnTo>
                    <a:pt x="35" y="44"/>
                  </a:lnTo>
                  <a:lnTo>
                    <a:pt x="35" y="44"/>
                  </a:lnTo>
                  <a:lnTo>
                    <a:pt x="33" y="44"/>
                  </a:lnTo>
                  <a:lnTo>
                    <a:pt x="33" y="44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0" y="47"/>
                  </a:lnTo>
                  <a:lnTo>
                    <a:pt x="30" y="47"/>
                  </a:lnTo>
                  <a:lnTo>
                    <a:pt x="33" y="49"/>
                  </a:lnTo>
                  <a:lnTo>
                    <a:pt x="35" y="51"/>
                  </a:lnTo>
                  <a:lnTo>
                    <a:pt x="35" y="54"/>
                  </a:lnTo>
                  <a:lnTo>
                    <a:pt x="35" y="58"/>
                  </a:lnTo>
                  <a:lnTo>
                    <a:pt x="33" y="61"/>
                  </a:lnTo>
                  <a:lnTo>
                    <a:pt x="35" y="63"/>
                  </a:lnTo>
                  <a:lnTo>
                    <a:pt x="35" y="63"/>
                  </a:lnTo>
                  <a:lnTo>
                    <a:pt x="40" y="63"/>
                  </a:lnTo>
                  <a:lnTo>
                    <a:pt x="42" y="61"/>
                  </a:lnTo>
                  <a:lnTo>
                    <a:pt x="42" y="58"/>
                  </a:lnTo>
                  <a:lnTo>
                    <a:pt x="44" y="56"/>
                  </a:lnTo>
                  <a:lnTo>
                    <a:pt x="44" y="56"/>
                  </a:lnTo>
                  <a:lnTo>
                    <a:pt x="47" y="54"/>
                  </a:lnTo>
                  <a:lnTo>
                    <a:pt x="49" y="51"/>
                  </a:lnTo>
                  <a:lnTo>
                    <a:pt x="51" y="51"/>
                  </a:lnTo>
                  <a:lnTo>
                    <a:pt x="54" y="49"/>
                  </a:lnTo>
                  <a:lnTo>
                    <a:pt x="54" y="49"/>
                  </a:lnTo>
                  <a:lnTo>
                    <a:pt x="54" y="51"/>
                  </a:lnTo>
                  <a:lnTo>
                    <a:pt x="54" y="51"/>
                  </a:lnTo>
                  <a:lnTo>
                    <a:pt x="54" y="51"/>
                  </a:lnTo>
                  <a:lnTo>
                    <a:pt x="54" y="51"/>
                  </a:lnTo>
                  <a:lnTo>
                    <a:pt x="54" y="51"/>
                  </a:lnTo>
                  <a:lnTo>
                    <a:pt x="54" y="51"/>
                  </a:lnTo>
                  <a:lnTo>
                    <a:pt x="56" y="51"/>
                  </a:lnTo>
                  <a:lnTo>
                    <a:pt x="56" y="51"/>
                  </a:lnTo>
                  <a:lnTo>
                    <a:pt x="56" y="51"/>
                  </a:lnTo>
                  <a:lnTo>
                    <a:pt x="56" y="51"/>
                  </a:lnTo>
                  <a:lnTo>
                    <a:pt x="56" y="56"/>
                  </a:lnTo>
                  <a:lnTo>
                    <a:pt x="59" y="61"/>
                  </a:lnTo>
                  <a:lnTo>
                    <a:pt x="63" y="65"/>
                  </a:lnTo>
                  <a:lnTo>
                    <a:pt x="66" y="70"/>
                  </a:lnTo>
                  <a:lnTo>
                    <a:pt x="68" y="75"/>
                  </a:lnTo>
                  <a:lnTo>
                    <a:pt x="70" y="79"/>
                  </a:lnTo>
                  <a:lnTo>
                    <a:pt x="70" y="84"/>
                  </a:lnTo>
                  <a:lnTo>
                    <a:pt x="68" y="89"/>
                  </a:lnTo>
                  <a:lnTo>
                    <a:pt x="63" y="89"/>
                  </a:lnTo>
                  <a:lnTo>
                    <a:pt x="61" y="89"/>
                  </a:lnTo>
                  <a:lnTo>
                    <a:pt x="59" y="89"/>
                  </a:lnTo>
                  <a:lnTo>
                    <a:pt x="56" y="91"/>
                  </a:lnTo>
                  <a:lnTo>
                    <a:pt x="54" y="93"/>
                  </a:lnTo>
                  <a:lnTo>
                    <a:pt x="51" y="93"/>
                  </a:lnTo>
                  <a:lnTo>
                    <a:pt x="47" y="96"/>
                  </a:lnTo>
                  <a:lnTo>
                    <a:pt x="44" y="96"/>
                  </a:lnTo>
                  <a:lnTo>
                    <a:pt x="44" y="98"/>
                  </a:lnTo>
                  <a:lnTo>
                    <a:pt x="44" y="100"/>
                  </a:lnTo>
                  <a:lnTo>
                    <a:pt x="44" y="103"/>
                  </a:lnTo>
                  <a:lnTo>
                    <a:pt x="42" y="103"/>
                  </a:lnTo>
                  <a:lnTo>
                    <a:pt x="42" y="105"/>
                  </a:lnTo>
                  <a:lnTo>
                    <a:pt x="42" y="108"/>
                  </a:lnTo>
                  <a:lnTo>
                    <a:pt x="44" y="110"/>
                  </a:lnTo>
                  <a:lnTo>
                    <a:pt x="44" y="110"/>
                  </a:lnTo>
                  <a:lnTo>
                    <a:pt x="44" y="112"/>
                  </a:lnTo>
                  <a:lnTo>
                    <a:pt x="42" y="112"/>
                  </a:lnTo>
                  <a:lnTo>
                    <a:pt x="42" y="115"/>
                  </a:lnTo>
                  <a:lnTo>
                    <a:pt x="42" y="115"/>
                  </a:lnTo>
                  <a:lnTo>
                    <a:pt x="40" y="117"/>
                  </a:lnTo>
                  <a:lnTo>
                    <a:pt x="40" y="119"/>
                  </a:lnTo>
                  <a:lnTo>
                    <a:pt x="40" y="119"/>
                  </a:lnTo>
                  <a:lnTo>
                    <a:pt x="40" y="122"/>
                  </a:lnTo>
                  <a:lnTo>
                    <a:pt x="40" y="122"/>
                  </a:lnTo>
                  <a:lnTo>
                    <a:pt x="42" y="124"/>
                  </a:lnTo>
                  <a:lnTo>
                    <a:pt x="42" y="124"/>
                  </a:lnTo>
                  <a:lnTo>
                    <a:pt x="42" y="124"/>
                  </a:lnTo>
                  <a:lnTo>
                    <a:pt x="44" y="124"/>
                  </a:lnTo>
                  <a:lnTo>
                    <a:pt x="44" y="124"/>
                  </a:lnTo>
                  <a:lnTo>
                    <a:pt x="44" y="124"/>
                  </a:lnTo>
                  <a:lnTo>
                    <a:pt x="44" y="124"/>
                  </a:lnTo>
                  <a:lnTo>
                    <a:pt x="47" y="122"/>
                  </a:lnTo>
                  <a:lnTo>
                    <a:pt x="47" y="119"/>
                  </a:lnTo>
                  <a:lnTo>
                    <a:pt x="47" y="117"/>
                  </a:lnTo>
                  <a:lnTo>
                    <a:pt x="49" y="115"/>
                  </a:lnTo>
                  <a:lnTo>
                    <a:pt x="49" y="112"/>
                  </a:lnTo>
                  <a:lnTo>
                    <a:pt x="49" y="108"/>
                  </a:lnTo>
                  <a:lnTo>
                    <a:pt x="51" y="105"/>
                  </a:lnTo>
                  <a:lnTo>
                    <a:pt x="51" y="103"/>
                  </a:lnTo>
                  <a:lnTo>
                    <a:pt x="54" y="103"/>
                  </a:lnTo>
                  <a:lnTo>
                    <a:pt x="56" y="100"/>
                  </a:lnTo>
                  <a:lnTo>
                    <a:pt x="56" y="100"/>
                  </a:lnTo>
                  <a:lnTo>
                    <a:pt x="59" y="100"/>
                  </a:lnTo>
                  <a:lnTo>
                    <a:pt x="61" y="103"/>
                  </a:lnTo>
                  <a:lnTo>
                    <a:pt x="63" y="100"/>
                  </a:lnTo>
                  <a:lnTo>
                    <a:pt x="63" y="100"/>
                  </a:lnTo>
                  <a:lnTo>
                    <a:pt x="63" y="98"/>
                  </a:lnTo>
                  <a:lnTo>
                    <a:pt x="66" y="98"/>
                  </a:lnTo>
                  <a:lnTo>
                    <a:pt x="68" y="98"/>
                  </a:lnTo>
                  <a:lnTo>
                    <a:pt x="70" y="98"/>
                  </a:lnTo>
                  <a:lnTo>
                    <a:pt x="70" y="96"/>
                  </a:lnTo>
                  <a:lnTo>
                    <a:pt x="73" y="96"/>
                  </a:lnTo>
                  <a:lnTo>
                    <a:pt x="75" y="93"/>
                  </a:lnTo>
                  <a:lnTo>
                    <a:pt x="75" y="93"/>
                  </a:lnTo>
                  <a:lnTo>
                    <a:pt x="77" y="91"/>
                  </a:lnTo>
                  <a:lnTo>
                    <a:pt x="75" y="93"/>
                  </a:lnTo>
                  <a:lnTo>
                    <a:pt x="77" y="96"/>
                  </a:lnTo>
                  <a:lnTo>
                    <a:pt x="77" y="98"/>
                  </a:lnTo>
                  <a:lnTo>
                    <a:pt x="80" y="98"/>
                  </a:lnTo>
                  <a:lnTo>
                    <a:pt x="82" y="100"/>
                  </a:lnTo>
                  <a:lnTo>
                    <a:pt x="82" y="103"/>
                  </a:lnTo>
                  <a:lnTo>
                    <a:pt x="82" y="105"/>
                  </a:lnTo>
                  <a:lnTo>
                    <a:pt x="82" y="105"/>
                  </a:lnTo>
                  <a:lnTo>
                    <a:pt x="84" y="110"/>
                  </a:lnTo>
                  <a:lnTo>
                    <a:pt x="87" y="112"/>
                  </a:lnTo>
                  <a:lnTo>
                    <a:pt x="89" y="117"/>
                  </a:lnTo>
                  <a:lnTo>
                    <a:pt x="89" y="122"/>
                  </a:lnTo>
                  <a:lnTo>
                    <a:pt x="91" y="124"/>
                  </a:lnTo>
                  <a:lnTo>
                    <a:pt x="91" y="129"/>
                  </a:lnTo>
                  <a:lnTo>
                    <a:pt x="89" y="133"/>
                  </a:lnTo>
                  <a:lnTo>
                    <a:pt x="89" y="138"/>
                  </a:lnTo>
                  <a:lnTo>
                    <a:pt x="94" y="140"/>
                  </a:lnTo>
                  <a:lnTo>
                    <a:pt x="96" y="145"/>
                  </a:lnTo>
                  <a:lnTo>
                    <a:pt x="98" y="147"/>
                  </a:lnTo>
                  <a:lnTo>
                    <a:pt x="98" y="152"/>
                  </a:lnTo>
                  <a:lnTo>
                    <a:pt x="101" y="159"/>
                  </a:lnTo>
                  <a:lnTo>
                    <a:pt x="101" y="164"/>
                  </a:lnTo>
                  <a:lnTo>
                    <a:pt x="101" y="168"/>
                  </a:lnTo>
                  <a:lnTo>
                    <a:pt x="103" y="173"/>
                  </a:lnTo>
                  <a:lnTo>
                    <a:pt x="108" y="180"/>
                  </a:lnTo>
                  <a:lnTo>
                    <a:pt x="110" y="187"/>
                  </a:lnTo>
                  <a:lnTo>
                    <a:pt x="112" y="197"/>
                  </a:lnTo>
                  <a:lnTo>
                    <a:pt x="115" y="204"/>
                  </a:lnTo>
                  <a:lnTo>
                    <a:pt x="117" y="213"/>
                  </a:lnTo>
                  <a:lnTo>
                    <a:pt x="119" y="220"/>
                  </a:lnTo>
                  <a:lnTo>
                    <a:pt x="119" y="229"/>
                  </a:lnTo>
                  <a:lnTo>
                    <a:pt x="122" y="236"/>
                  </a:lnTo>
                  <a:lnTo>
                    <a:pt x="124" y="246"/>
                  </a:lnTo>
                  <a:lnTo>
                    <a:pt x="126" y="253"/>
                  </a:lnTo>
                  <a:lnTo>
                    <a:pt x="126" y="262"/>
                  </a:lnTo>
                  <a:lnTo>
                    <a:pt x="129" y="269"/>
                  </a:lnTo>
                  <a:lnTo>
                    <a:pt x="129" y="279"/>
                  </a:lnTo>
                  <a:lnTo>
                    <a:pt x="129" y="286"/>
                  </a:lnTo>
                  <a:lnTo>
                    <a:pt x="129" y="293"/>
                  </a:lnTo>
                  <a:lnTo>
                    <a:pt x="129" y="302"/>
                  </a:lnTo>
                  <a:lnTo>
                    <a:pt x="131" y="302"/>
                  </a:lnTo>
                  <a:lnTo>
                    <a:pt x="131" y="302"/>
                  </a:lnTo>
                  <a:lnTo>
                    <a:pt x="131" y="300"/>
                  </a:lnTo>
                  <a:lnTo>
                    <a:pt x="131" y="300"/>
                  </a:lnTo>
                  <a:lnTo>
                    <a:pt x="131" y="300"/>
                  </a:lnTo>
                  <a:lnTo>
                    <a:pt x="131" y="300"/>
                  </a:lnTo>
                  <a:lnTo>
                    <a:pt x="131" y="300"/>
                  </a:lnTo>
                  <a:lnTo>
                    <a:pt x="131" y="300"/>
                  </a:lnTo>
                  <a:lnTo>
                    <a:pt x="131" y="304"/>
                  </a:lnTo>
                  <a:lnTo>
                    <a:pt x="133" y="309"/>
                  </a:lnTo>
                  <a:lnTo>
                    <a:pt x="136" y="314"/>
                  </a:lnTo>
                  <a:lnTo>
                    <a:pt x="136" y="318"/>
                  </a:lnTo>
                  <a:lnTo>
                    <a:pt x="138" y="325"/>
                  </a:lnTo>
                  <a:lnTo>
                    <a:pt x="138" y="330"/>
                  </a:lnTo>
                  <a:lnTo>
                    <a:pt x="138" y="335"/>
                  </a:lnTo>
                  <a:lnTo>
                    <a:pt x="141" y="342"/>
                  </a:lnTo>
                  <a:lnTo>
                    <a:pt x="138" y="344"/>
                  </a:lnTo>
                  <a:lnTo>
                    <a:pt x="136" y="344"/>
                  </a:lnTo>
                  <a:lnTo>
                    <a:pt x="133" y="344"/>
                  </a:lnTo>
                  <a:lnTo>
                    <a:pt x="131" y="344"/>
                  </a:lnTo>
                  <a:lnTo>
                    <a:pt x="131" y="344"/>
                  </a:lnTo>
                  <a:lnTo>
                    <a:pt x="129" y="344"/>
                  </a:lnTo>
                  <a:lnTo>
                    <a:pt x="126" y="347"/>
                  </a:lnTo>
                  <a:lnTo>
                    <a:pt x="124" y="347"/>
                  </a:lnTo>
                  <a:lnTo>
                    <a:pt x="122" y="347"/>
                  </a:lnTo>
                  <a:lnTo>
                    <a:pt x="119" y="344"/>
                  </a:lnTo>
                  <a:lnTo>
                    <a:pt x="117" y="342"/>
                  </a:lnTo>
                  <a:lnTo>
                    <a:pt x="117" y="340"/>
                  </a:lnTo>
                  <a:lnTo>
                    <a:pt x="115" y="337"/>
                  </a:lnTo>
                  <a:lnTo>
                    <a:pt x="112" y="335"/>
                  </a:lnTo>
                  <a:lnTo>
                    <a:pt x="110" y="333"/>
                  </a:lnTo>
                  <a:lnTo>
                    <a:pt x="108" y="333"/>
                  </a:lnTo>
                  <a:lnTo>
                    <a:pt x="108" y="330"/>
                  </a:lnTo>
                  <a:lnTo>
                    <a:pt x="108" y="328"/>
                  </a:lnTo>
                  <a:lnTo>
                    <a:pt x="108" y="325"/>
                  </a:lnTo>
                  <a:lnTo>
                    <a:pt x="108" y="323"/>
                  </a:lnTo>
                  <a:lnTo>
                    <a:pt x="108" y="321"/>
                  </a:lnTo>
                  <a:lnTo>
                    <a:pt x="105" y="321"/>
                  </a:lnTo>
                  <a:lnTo>
                    <a:pt x="105" y="318"/>
                  </a:lnTo>
                  <a:lnTo>
                    <a:pt x="103" y="316"/>
                  </a:lnTo>
                  <a:lnTo>
                    <a:pt x="101" y="321"/>
                  </a:lnTo>
                  <a:lnTo>
                    <a:pt x="101" y="323"/>
                  </a:lnTo>
                  <a:lnTo>
                    <a:pt x="98" y="325"/>
                  </a:lnTo>
                  <a:lnTo>
                    <a:pt x="98" y="328"/>
                  </a:lnTo>
                  <a:lnTo>
                    <a:pt x="98" y="333"/>
                  </a:lnTo>
                  <a:lnTo>
                    <a:pt x="96" y="335"/>
                  </a:lnTo>
                  <a:lnTo>
                    <a:pt x="96" y="337"/>
                  </a:lnTo>
                  <a:lnTo>
                    <a:pt x="94" y="342"/>
                  </a:lnTo>
                  <a:lnTo>
                    <a:pt x="94" y="342"/>
                  </a:lnTo>
                  <a:lnTo>
                    <a:pt x="96" y="342"/>
                  </a:lnTo>
                  <a:lnTo>
                    <a:pt x="96" y="342"/>
                  </a:lnTo>
                  <a:lnTo>
                    <a:pt x="96" y="344"/>
                  </a:lnTo>
                  <a:lnTo>
                    <a:pt x="94" y="344"/>
                  </a:lnTo>
                  <a:lnTo>
                    <a:pt x="94" y="344"/>
                  </a:lnTo>
                  <a:lnTo>
                    <a:pt x="91" y="344"/>
                  </a:lnTo>
                  <a:lnTo>
                    <a:pt x="91" y="347"/>
                  </a:lnTo>
                  <a:lnTo>
                    <a:pt x="89" y="347"/>
                  </a:lnTo>
                  <a:lnTo>
                    <a:pt x="89" y="347"/>
                  </a:lnTo>
                  <a:lnTo>
                    <a:pt x="87" y="349"/>
                  </a:lnTo>
                  <a:lnTo>
                    <a:pt x="87" y="344"/>
                  </a:lnTo>
                  <a:lnTo>
                    <a:pt x="87" y="342"/>
                  </a:lnTo>
                  <a:lnTo>
                    <a:pt x="87" y="337"/>
                  </a:lnTo>
                  <a:lnTo>
                    <a:pt x="84" y="333"/>
                  </a:lnTo>
                  <a:lnTo>
                    <a:pt x="84" y="328"/>
                  </a:lnTo>
                  <a:lnTo>
                    <a:pt x="84" y="323"/>
                  </a:lnTo>
                  <a:lnTo>
                    <a:pt x="84" y="318"/>
                  </a:lnTo>
                  <a:lnTo>
                    <a:pt x="84" y="314"/>
                  </a:lnTo>
                  <a:lnTo>
                    <a:pt x="84" y="311"/>
                  </a:lnTo>
                  <a:lnTo>
                    <a:pt x="82" y="311"/>
                  </a:lnTo>
                  <a:lnTo>
                    <a:pt x="80" y="309"/>
                  </a:lnTo>
                  <a:lnTo>
                    <a:pt x="80" y="309"/>
                  </a:lnTo>
                  <a:lnTo>
                    <a:pt x="80" y="307"/>
                  </a:lnTo>
                  <a:lnTo>
                    <a:pt x="77" y="307"/>
                  </a:lnTo>
                  <a:lnTo>
                    <a:pt x="77" y="304"/>
                  </a:lnTo>
                  <a:lnTo>
                    <a:pt x="77" y="302"/>
                  </a:lnTo>
                  <a:lnTo>
                    <a:pt x="77" y="302"/>
                  </a:lnTo>
                  <a:lnTo>
                    <a:pt x="77" y="302"/>
                  </a:lnTo>
                  <a:lnTo>
                    <a:pt x="77" y="304"/>
                  </a:lnTo>
                  <a:lnTo>
                    <a:pt x="77" y="304"/>
                  </a:lnTo>
                  <a:lnTo>
                    <a:pt x="77" y="304"/>
                  </a:lnTo>
                  <a:lnTo>
                    <a:pt x="77" y="304"/>
                  </a:lnTo>
                  <a:lnTo>
                    <a:pt x="80" y="304"/>
                  </a:lnTo>
                  <a:lnTo>
                    <a:pt x="80" y="307"/>
                  </a:lnTo>
                  <a:lnTo>
                    <a:pt x="80" y="304"/>
                  </a:lnTo>
                  <a:lnTo>
                    <a:pt x="80" y="304"/>
                  </a:lnTo>
                  <a:lnTo>
                    <a:pt x="80" y="302"/>
                  </a:lnTo>
                  <a:lnTo>
                    <a:pt x="80" y="300"/>
                  </a:lnTo>
                  <a:lnTo>
                    <a:pt x="80" y="300"/>
                  </a:lnTo>
                  <a:lnTo>
                    <a:pt x="80" y="297"/>
                  </a:lnTo>
                  <a:lnTo>
                    <a:pt x="80" y="295"/>
                  </a:lnTo>
                  <a:lnTo>
                    <a:pt x="82" y="295"/>
                  </a:lnTo>
                  <a:lnTo>
                    <a:pt x="82" y="295"/>
                  </a:lnTo>
                  <a:lnTo>
                    <a:pt x="82" y="295"/>
                  </a:lnTo>
                  <a:lnTo>
                    <a:pt x="84" y="293"/>
                  </a:lnTo>
                  <a:lnTo>
                    <a:pt x="103" y="304"/>
                  </a:lnTo>
                  <a:lnTo>
                    <a:pt x="103" y="304"/>
                  </a:lnTo>
                  <a:lnTo>
                    <a:pt x="101" y="307"/>
                  </a:lnTo>
                  <a:lnTo>
                    <a:pt x="101" y="307"/>
                  </a:lnTo>
                  <a:lnTo>
                    <a:pt x="101" y="307"/>
                  </a:lnTo>
                  <a:lnTo>
                    <a:pt x="98" y="309"/>
                  </a:lnTo>
                  <a:lnTo>
                    <a:pt x="98" y="309"/>
                  </a:lnTo>
                  <a:lnTo>
                    <a:pt x="98" y="309"/>
                  </a:lnTo>
                  <a:lnTo>
                    <a:pt x="98" y="311"/>
                  </a:lnTo>
                  <a:lnTo>
                    <a:pt x="98" y="311"/>
                  </a:lnTo>
                  <a:lnTo>
                    <a:pt x="101" y="314"/>
                  </a:lnTo>
                  <a:lnTo>
                    <a:pt x="103" y="314"/>
                  </a:lnTo>
                  <a:lnTo>
                    <a:pt x="105" y="314"/>
                  </a:lnTo>
                  <a:lnTo>
                    <a:pt x="108" y="311"/>
                  </a:lnTo>
                  <a:lnTo>
                    <a:pt x="110" y="309"/>
                  </a:lnTo>
                  <a:lnTo>
                    <a:pt x="112" y="307"/>
                  </a:lnTo>
                  <a:lnTo>
                    <a:pt x="112" y="304"/>
                  </a:lnTo>
                  <a:lnTo>
                    <a:pt x="115" y="302"/>
                  </a:lnTo>
                  <a:lnTo>
                    <a:pt x="115" y="302"/>
                  </a:lnTo>
                  <a:lnTo>
                    <a:pt x="115" y="300"/>
                  </a:lnTo>
                  <a:lnTo>
                    <a:pt x="115" y="300"/>
                  </a:lnTo>
                  <a:lnTo>
                    <a:pt x="115" y="297"/>
                  </a:lnTo>
                  <a:lnTo>
                    <a:pt x="112" y="297"/>
                  </a:lnTo>
                  <a:lnTo>
                    <a:pt x="112" y="295"/>
                  </a:lnTo>
                  <a:lnTo>
                    <a:pt x="112" y="295"/>
                  </a:lnTo>
                  <a:lnTo>
                    <a:pt x="112" y="295"/>
                  </a:lnTo>
                  <a:lnTo>
                    <a:pt x="108" y="295"/>
                  </a:lnTo>
                  <a:lnTo>
                    <a:pt x="105" y="295"/>
                  </a:lnTo>
                  <a:lnTo>
                    <a:pt x="103" y="295"/>
                  </a:lnTo>
                  <a:lnTo>
                    <a:pt x="101" y="293"/>
                  </a:lnTo>
                  <a:lnTo>
                    <a:pt x="101" y="293"/>
                  </a:lnTo>
                  <a:lnTo>
                    <a:pt x="98" y="290"/>
                  </a:lnTo>
                  <a:lnTo>
                    <a:pt x="96" y="288"/>
                  </a:lnTo>
                  <a:lnTo>
                    <a:pt x="94" y="288"/>
                  </a:lnTo>
                  <a:lnTo>
                    <a:pt x="94" y="283"/>
                  </a:lnTo>
                  <a:lnTo>
                    <a:pt x="91" y="279"/>
                  </a:lnTo>
                  <a:lnTo>
                    <a:pt x="91" y="274"/>
                  </a:lnTo>
                  <a:lnTo>
                    <a:pt x="91" y="267"/>
                  </a:lnTo>
                  <a:lnTo>
                    <a:pt x="91" y="262"/>
                  </a:lnTo>
                  <a:lnTo>
                    <a:pt x="91" y="258"/>
                  </a:lnTo>
                  <a:lnTo>
                    <a:pt x="96" y="253"/>
                  </a:lnTo>
                  <a:lnTo>
                    <a:pt x="98" y="250"/>
                  </a:lnTo>
                  <a:lnTo>
                    <a:pt x="101" y="248"/>
                  </a:lnTo>
                  <a:lnTo>
                    <a:pt x="103" y="248"/>
                  </a:lnTo>
                  <a:lnTo>
                    <a:pt x="103" y="248"/>
                  </a:lnTo>
                  <a:lnTo>
                    <a:pt x="103" y="246"/>
                  </a:lnTo>
                  <a:lnTo>
                    <a:pt x="103" y="243"/>
                  </a:lnTo>
                  <a:lnTo>
                    <a:pt x="103" y="243"/>
                  </a:lnTo>
                  <a:lnTo>
                    <a:pt x="103" y="241"/>
                  </a:lnTo>
                  <a:lnTo>
                    <a:pt x="103" y="239"/>
                  </a:lnTo>
                  <a:lnTo>
                    <a:pt x="101" y="239"/>
                  </a:lnTo>
                  <a:lnTo>
                    <a:pt x="101" y="239"/>
                  </a:lnTo>
                  <a:lnTo>
                    <a:pt x="98" y="241"/>
                  </a:lnTo>
                  <a:lnTo>
                    <a:pt x="96" y="241"/>
                  </a:lnTo>
                  <a:lnTo>
                    <a:pt x="96" y="243"/>
                  </a:lnTo>
                  <a:lnTo>
                    <a:pt x="94" y="243"/>
                  </a:lnTo>
                  <a:lnTo>
                    <a:pt x="94" y="246"/>
                  </a:lnTo>
                  <a:lnTo>
                    <a:pt x="91" y="246"/>
                  </a:lnTo>
                  <a:lnTo>
                    <a:pt x="89" y="246"/>
                  </a:lnTo>
                  <a:lnTo>
                    <a:pt x="87" y="243"/>
                  </a:lnTo>
                  <a:lnTo>
                    <a:pt x="84" y="241"/>
                  </a:lnTo>
                  <a:lnTo>
                    <a:pt x="84" y="241"/>
                  </a:lnTo>
                  <a:lnTo>
                    <a:pt x="82" y="239"/>
                  </a:lnTo>
                  <a:lnTo>
                    <a:pt x="80" y="236"/>
                  </a:lnTo>
                  <a:lnTo>
                    <a:pt x="77" y="234"/>
                  </a:lnTo>
                  <a:lnTo>
                    <a:pt x="75" y="232"/>
                  </a:lnTo>
                  <a:lnTo>
                    <a:pt x="80" y="229"/>
                  </a:lnTo>
                  <a:lnTo>
                    <a:pt x="80" y="225"/>
                  </a:lnTo>
                  <a:lnTo>
                    <a:pt x="82" y="218"/>
                  </a:lnTo>
                  <a:lnTo>
                    <a:pt x="82" y="213"/>
                  </a:lnTo>
                  <a:lnTo>
                    <a:pt x="82" y="206"/>
                  </a:lnTo>
                  <a:lnTo>
                    <a:pt x="84" y="201"/>
                  </a:lnTo>
                  <a:lnTo>
                    <a:pt x="89" y="199"/>
                  </a:lnTo>
                  <a:lnTo>
                    <a:pt x="94" y="199"/>
                  </a:lnTo>
                  <a:lnTo>
                    <a:pt x="94" y="199"/>
                  </a:lnTo>
                  <a:lnTo>
                    <a:pt x="94" y="197"/>
                  </a:lnTo>
                  <a:lnTo>
                    <a:pt x="94" y="197"/>
                  </a:lnTo>
                  <a:lnTo>
                    <a:pt x="94" y="194"/>
                  </a:lnTo>
                  <a:lnTo>
                    <a:pt x="94" y="194"/>
                  </a:lnTo>
                  <a:lnTo>
                    <a:pt x="94" y="192"/>
                  </a:lnTo>
                  <a:lnTo>
                    <a:pt x="91" y="192"/>
                  </a:lnTo>
                  <a:lnTo>
                    <a:pt x="91" y="190"/>
                  </a:lnTo>
                  <a:lnTo>
                    <a:pt x="89" y="192"/>
                  </a:lnTo>
                  <a:lnTo>
                    <a:pt x="87" y="192"/>
                  </a:lnTo>
                  <a:lnTo>
                    <a:pt x="84" y="192"/>
                  </a:lnTo>
                  <a:lnTo>
                    <a:pt x="82" y="192"/>
                  </a:lnTo>
                  <a:lnTo>
                    <a:pt x="80" y="194"/>
                  </a:lnTo>
                  <a:lnTo>
                    <a:pt x="77" y="197"/>
                  </a:lnTo>
                  <a:lnTo>
                    <a:pt x="75" y="197"/>
                  </a:lnTo>
                  <a:lnTo>
                    <a:pt x="75" y="201"/>
                  </a:lnTo>
                  <a:lnTo>
                    <a:pt x="75" y="204"/>
                  </a:lnTo>
                  <a:lnTo>
                    <a:pt x="77" y="206"/>
                  </a:lnTo>
                  <a:lnTo>
                    <a:pt x="77" y="211"/>
                  </a:lnTo>
                  <a:lnTo>
                    <a:pt x="75" y="213"/>
                  </a:lnTo>
                  <a:lnTo>
                    <a:pt x="75" y="218"/>
                  </a:lnTo>
                  <a:lnTo>
                    <a:pt x="75" y="220"/>
                  </a:lnTo>
                  <a:lnTo>
                    <a:pt x="73" y="222"/>
                  </a:lnTo>
                  <a:lnTo>
                    <a:pt x="70" y="225"/>
                  </a:lnTo>
                  <a:lnTo>
                    <a:pt x="70" y="227"/>
                  </a:lnTo>
                  <a:lnTo>
                    <a:pt x="68" y="227"/>
                  </a:lnTo>
                  <a:lnTo>
                    <a:pt x="66" y="227"/>
                  </a:lnTo>
                  <a:lnTo>
                    <a:pt x="66" y="229"/>
                  </a:lnTo>
                  <a:lnTo>
                    <a:pt x="66" y="229"/>
                  </a:lnTo>
                  <a:lnTo>
                    <a:pt x="66" y="232"/>
                  </a:lnTo>
                  <a:lnTo>
                    <a:pt x="66" y="232"/>
                  </a:lnTo>
                  <a:lnTo>
                    <a:pt x="66" y="234"/>
                  </a:lnTo>
                  <a:lnTo>
                    <a:pt x="66" y="236"/>
                  </a:lnTo>
                  <a:lnTo>
                    <a:pt x="68" y="239"/>
                  </a:lnTo>
                  <a:lnTo>
                    <a:pt x="70" y="241"/>
                  </a:lnTo>
                  <a:lnTo>
                    <a:pt x="73" y="243"/>
                  </a:lnTo>
                  <a:lnTo>
                    <a:pt x="75" y="243"/>
                  </a:lnTo>
                  <a:lnTo>
                    <a:pt x="77" y="246"/>
                  </a:lnTo>
                  <a:lnTo>
                    <a:pt x="80" y="248"/>
                  </a:lnTo>
                  <a:lnTo>
                    <a:pt x="82" y="250"/>
                  </a:lnTo>
                  <a:lnTo>
                    <a:pt x="82" y="250"/>
                  </a:lnTo>
                  <a:lnTo>
                    <a:pt x="84" y="281"/>
                  </a:lnTo>
                  <a:lnTo>
                    <a:pt x="84" y="281"/>
                  </a:lnTo>
                  <a:lnTo>
                    <a:pt x="82" y="281"/>
                  </a:lnTo>
                  <a:lnTo>
                    <a:pt x="80" y="283"/>
                  </a:lnTo>
                  <a:lnTo>
                    <a:pt x="80" y="283"/>
                  </a:lnTo>
                  <a:lnTo>
                    <a:pt x="77" y="283"/>
                  </a:lnTo>
                  <a:lnTo>
                    <a:pt x="75" y="283"/>
                  </a:lnTo>
                  <a:lnTo>
                    <a:pt x="75" y="281"/>
                  </a:lnTo>
                  <a:lnTo>
                    <a:pt x="73" y="281"/>
                  </a:lnTo>
                  <a:lnTo>
                    <a:pt x="73" y="281"/>
                  </a:lnTo>
                  <a:lnTo>
                    <a:pt x="70" y="276"/>
                  </a:lnTo>
                  <a:lnTo>
                    <a:pt x="70" y="272"/>
                  </a:lnTo>
                  <a:lnTo>
                    <a:pt x="68" y="267"/>
                  </a:lnTo>
                  <a:lnTo>
                    <a:pt x="68" y="262"/>
                  </a:lnTo>
                  <a:lnTo>
                    <a:pt x="68" y="258"/>
                  </a:lnTo>
                  <a:lnTo>
                    <a:pt x="66" y="253"/>
                  </a:lnTo>
                  <a:lnTo>
                    <a:pt x="66" y="248"/>
                  </a:lnTo>
                  <a:lnTo>
                    <a:pt x="63" y="243"/>
                  </a:lnTo>
                  <a:lnTo>
                    <a:pt x="66" y="241"/>
                  </a:lnTo>
                  <a:lnTo>
                    <a:pt x="66" y="241"/>
                  </a:lnTo>
                  <a:lnTo>
                    <a:pt x="66" y="241"/>
                  </a:lnTo>
                  <a:lnTo>
                    <a:pt x="66" y="241"/>
                  </a:lnTo>
                  <a:lnTo>
                    <a:pt x="66" y="239"/>
                  </a:lnTo>
                  <a:lnTo>
                    <a:pt x="66" y="239"/>
                  </a:lnTo>
                  <a:lnTo>
                    <a:pt x="66" y="236"/>
                  </a:lnTo>
                  <a:lnTo>
                    <a:pt x="66" y="236"/>
                  </a:lnTo>
                  <a:lnTo>
                    <a:pt x="63" y="234"/>
                  </a:lnTo>
                  <a:lnTo>
                    <a:pt x="61" y="232"/>
                  </a:lnTo>
                  <a:lnTo>
                    <a:pt x="59" y="229"/>
                  </a:lnTo>
                  <a:lnTo>
                    <a:pt x="56" y="225"/>
                  </a:lnTo>
                  <a:lnTo>
                    <a:pt x="56" y="222"/>
                  </a:lnTo>
                  <a:lnTo>
                    <a:pt x="54" y="218"/>
                  </a:lnTo>
                  <a:lnTo>
                    <a:pt x="54" y="215"/>
                  </a:lnTo>
                  <a:lnTo>
                    <a:pt x="51" y="211"/>
                  </a:lnTo>
                  <a:lnTo>
                    <a:pt x="51" y="208"/>
                  </a:lnTo>
                  <a:lnTo>
                    <a:pt x="51" y="204"/>
                  </a:lnTo>
                  <a:lnTo>
                    <a:pt x="49" y="199"/>
                  </a:lnTo>
                  <a:lnTo>
                    <a:pt x="47" y="194"/>
                  </a:lnTo>
                  <a:lnTo>
                    <a:pt x="47" y="190"/>
                  </a:lnTo>
                  <a:lnTo>
                    <a:pt x="47" y="187"/>
                  </a:lnTo>
                  <a:lnTo>
                    <a:pt x="49" y="183"/>
                  </a:lnTo>
                  <a:lnTo>
                    <a:pt x="54" y="180"/>
                  </a:lnTo>
                  <a:lnTo>
                    <a:pt x="54" y="180"/>
                  </a:lnTo>
                  <a:lnTo>
                    <a:pt x="54" y="178"/>
                  </a:lnTo>
                  <a:lnTo>
                    <a:pt x="54" y="178"/>
                  </a:lnTo>
                  <a:lnTo>
                    <a:pt x="56" y="178"/>
                  </a:lnTo>
                  <a:lnTo>
                    <a:pt x="56" y="175"/>
                  </a:lnTo>
                  <a:lnTo>
                    <a:pt x="56" y="175"/>
                  </a:lnTo>
                  <a:lnTo>
                    <a:pt x="56" y="175"/>
                  </a:lnTo>
                  <a:lnTo>
                    <a:pt x="56" y="173"/>
                  </a:lnTo>
                  <a:lnTo>
                    <a:pt x="56" y="173"/>
                  </a:lnTo>
                  <a:lnTo>
                    <a:pt x="54" y="173"/>
                  </a:lnTo>
                  <a:lnTo>
                    <a:pt x="54" y="171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49" y="171"/>
                  </a:lnTo>
                  <a:lnTo>
                    <a:pt x="49" y="171"/>
                  </a:lnTo>
                  <a:lnTo>
                    <a:pt x="49" y="171"/>
                  </a:lnTo>
                  <a:lnTo>
                    <a:pt x="44" y="173"/>
                  </a:lnTo>
                  <a:lnTo>
                    <a:pt x="44" y="173"/>
                  </a:lnTo>
                  <a:lnTo>
                    <a:pt x="44" y="173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2" y="171"/>
                  </a:lnTo>
                  <a:lnTo>
                    <a:pt x="40" y="168"/>
                  </a:lnTo>
                  <a:lnTo>
                    <a:pt x="40" y="168"/>
                  </a:lnTo>
                  <a:lnTo>
                    <a:pt x="37" y="166"/>
                  </a:lnTo>
                  <a:lnTo>
                    <a:pt x="37" y="164"/>
                  </a:lnTo>
                  <a:lnTo>
                    <a:pt x="35" y="161"/>
                  </a:lnTo>
                  <a:lnTo>
                    <a:pt x="35" y="157"/>
                  </a:lnTo>
                  <a:lnTo>
                    <a:pt x="35" y="154"/>
                  </a:lnTo>
                  <a:lnTo>
                    <a:pt x="35" y="152"/>
                  </a:lnTo>
                  <a:lnTo>
                    <a:pt x="35" y="147"/>
                  </a:lnTo>
                  <a:lnTo>
                    <a:pt x="35" y="145"/>
                  </a:lnTo>
                  <a:lnTo>
                    <a:pt x="35" y="145"/>
                  </a:lnTo>
                  <a:lnTo>
                    <a:pt x="33" y="143"/>
                  </a:lnTo>
                  <a:lnTo>
                    <a:pt x="33" y="143"/>
                  </a:lnTo>
                  <a:lnTo>
                    <a:pt x="33" y="143"/>
                  </a:lnTo>
                  <a:lnTo>
                    <a:pt x="33" y="140"/>
                  </a:lnTo>
                  <a:lnTo>
                    <a:pt x="35" y="138"/>
                  </a:lnTo>
                  <a:lnTo>
                    <a:pt x="35" y="138"/>
                  </a:lnTo>
                  <a:lnTo>
                    <a:pt x="35" y="136"/>
                  </a:lnTo>
                  <a:lnTo>
                    <a:pt x="37" y="136"/>
                  </a:lnTo>
                  <a:lnTo>
                    <a:pt x="37" y="133"/>
                  </a:lnTo>
                  <a:lnTo>
                    <a:pt x="37" y="131"/>
                  </a:lnTo>
                  <a:lnTo>
                    <a:pt x="37" y="133"/>
                  </a:lnTo>
                  <a:lnTo>
                    <a:pt x="37" y="133"/>
                  </a:lnTo>
                  <a:lnTo>
                    <a:pt x="37" y="133"/>
                  </a:lnTo>
                  <a:lnTo>
                    <a:pt x="37" y="133"/>
                  </a:lnTo>
                  <a:lnTo>
                    <a:pt x="40" y="133"/>
                  </a:lnTo>
                  <a:lnTo>
                    <a:pt x="40" y="133"/>
                  </a:lnTo>
                  <a:lnTo>
                    <a:pt x="40" y="133"/>
                  </a:lnTo>
                  <a:lnTo>
                    <a:pt x="40" y="133"/>
                  </a:lnTo>
                  <a:lnTo>
                    <a:pt x="40" y="131"/>
                  </a:lnTo>
                  <a:lnTo>
                    <a:pt x="40" y="131"/>
                  </a:lnTo>
                  <a:lnTo>
                    <a:pt x="42" y="131"/>
                  </a:lnTo>
                  <a:lnTo>
                    <a:pt x="42" y="129"/>
                  </a:lnTo>
                  <a:lnTo>
                    <a:pt x="42" y="129"/>
                  </a:lnTo>
                  <a:lnTo>
                    <a:pt x="42" y="129"/>
                  </a:lnTo>
                  <a:lnTo>
                    <a:pt x="42" y="126"/>
                  </a:lnTo>
                  <a:lnTo>
                    <a:pt x="42" y="126"/>
                  </a:lnTo>
                  <a:lnTo>
                    <a:pt x="42" y="124"/>
                  </a:lnTo>
                  <a:lnTo>
                    <a:pt x="40" y="124"/>
                  </a:lnTo>
                  <a:lnTo>
                    <a:pt x="40" y="124"/>
                  </a:lnTo>
                  <a:lnTo>
                    <a:pt x="37" y="124"/>
                  </a:lnTo>
                  <a:lnTo>
                    <a:pt x="37" y="124"/>
                  </a:lnTo>
                  <a:lnTo>
                    <a:pt x="35" y="124"/>
                  </a:lnTo>
                  <a:lnTo>
                    <a:pt x="35" y="124"/>
                  </a:lnTo>
                  <a:lnTo>
                    <a:pt x="33" y="124"/>
                  </a:lnTo>
                  <a:lnTo>
                    <a:pt x="33" y="126"/>
                  </a:lnTo>
                  <a:lnTo>
                    <a:pt x="30" y="126"/>
                  </a:lnTo>
                  <a:lnTo>
                    <a:pt x="30" y="126"/>
                  </a:lnTo>
                  <a:lnTo>
                    <a:pt x="30" y="129"/>
                  </a:lnTo>
                  <a:lnTo>
                    <a:pt x="28" y="129"/>
                  </a:lnTo>
                  <a:lnTo>
                    <a:pt x="28" y="129"/>
                  </a:lnTo>
                  <a:lnTo>
                    <a:pt x="26" y="129"/>
                  </a:lnTo>
                  <a:lnTo>
                    <a:pt x="26" y="126"/>
                  </a:lnTo>
                  <a:lnTo>
                    <a:pt x="23" y="119"/>
                  </a:lnTo>
                  <a:lnTo>
                    <a:pt x="19" y="110"/>
                  </a:lnTo>
                  <a:lnTo>
                    <a:pt x="16" y="103"/>
                  </a:lnTo>
                  <a:lnTo>
                    <a:pt x="14" y="93"/>
                  </a:lnTo>
                  <a:lnTo>
                    <a:pt x="12" y="86"/>
                  </a:lnTo>
                  <a:lnTo>
                    <a:pt x="9" y="79"/>
                  </a:lnTo>
                  <a:lnTo>
                    <a:pt x="5" y="70"/>
                  </a:lnTo>
                  <a:lnTo>
                    <a:pt x="2" y="63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2" y="51"/>
                  </a:lnTo>
                  <a:lnTo>
                    <a:pt x="5" y="49"/>
                  </a:lnTo>
                  <a:lnTo>
                    <a:pt x="5" y="47"/>
                  </a:lnTo>
                  <a:lnTo>
                    <a:pt x="7" y="44"/>
                  </a:lnTo>
                  <a:lnTo>
                    <a:pt x="9" y="42"/>
                  </a:lnTo>
                  <a:lnTo>
                    <a:pt x="12" y="40"/>
                  </a:lnTo>
                  <a:lnTo>
                    <a:pt x="16" y="40"/>
                  </a:lnTo>
                  <a:lnTo>
                    <a:pt x="19" y="42"/>
                  </a:lnTo>
                  <a:lnTo>
                    <a:pt x="21" y="44"/>
                  </a:lnTo>
                  <a:lnTo>
                    <a:pt x="26" y="47"/>
                  </a:lnTo>
                  <a:lnTo>
                    <a:pt x="28" y="47"/>
                  </a:lnTo>
                  <a:lnTo>
                    <a:pt x="30" y="47"/>
                  </a:lnTo>
                  <a:lnTo>
                    <a:pt x="35" y="44"/>
                  </a:lnTo>
                  <a:lnTo>
                    <a:pt x="33" y="40"/>
                  </a:lnTo>
                  <a:lnTo>
                    <a:pt x="30" y="37"/>
                  </a:lnTo>
                  <a:lnTo>
                    <a:pt x="28" y="32"/>
                  </a:lnTo>
                  <a:lnTo>
                    <a:pt x="26" y="28"/>
                  </a:lnTo>
                  <a:lnTo>
                    <a:pt x="26" y="23"/>
                  </a:lnTo>
                  <a:lnTo>
                    <a:pt x="23" y="18"/>
                  </a:lnTo>
                  <a:lnTo>
                    <a:pt x="26" y="14"/>
                  </a:lnTo>
                  <a:lnTo>
                    <a:pt x="28" y="9"/>
                  </a:lnTo>
                  <a:lnTo>
                    <a:pt x="28" y="9"/>
                  </a:lnTo>
                  <a:lnTo>
                    <a:pt x="28" y="7"/>
                  </a:lnTo>
                  <a:lnTo>
                    <a:pt x="30" y="7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2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5" y="4"/>
                  </a:lnTo>
                  <a:lnTo>
                    <a:pt x="37" y="9"/>
                  </a:lnTo>
                  <a:lnTo>
                    <a:pt x="40" y="14"/>
                  </a:lnTo>
                  <a:lnTo>
                    <a:pt x="42" y="18"/>
                  </a:lnTo>
                  <a:lnTo>
                    <a:pt x="44" y="23"/>
                  </a:lnTo>
                  <a:lnTo>
                    <a:pt x="49" y="30"/>
                  </a:lnTo>
                  <a:lnTo>
                    <a:pt x="49" y="35"/>
                  </a:lnTo>
                  <a:lnTo>
                    <a:pt x="51" y="40"/>
                  </a:lnTo>
                  <a:lnTo>
                    <a:pt x="51" y="40"/>
                  </a:lnTo>
                  <a:lnTo>
                    <a:pt x="51" y="40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354" name="Freeform 250"/>
            <p:cNvSpPr>
              <a:spLocks/>
            </p:cNvSpPr>
            <p:nvPr/>
          </p:nvSpPr>
          <p:spPr bwMode="auto">
            <a:xfrm>
              <a:off x="2988" y="2499"/>
              <a:ext cx="127" cy="89"/>
            </a:xfrm>
            <a:custGeom>
              <a:avLst/>
              <a:gdLst/>
              <a:ahLst/>
              <a:cxnLst>
                <a:cxn ang="0">
                  <a:pos x="127" y="2"/>
                </a:cxn>
                <a:cxn ang="0">
                  <a:pos x="115" y="9"/>
                </a:cxn>
                <a:cxn ang="0">
                  <a:pos x="106" y="16"/>
                </a:cxn>
                <a:cxn ang="0">
                  <a:pos x="97" y="26"/>
                </a:cxn>
                <a:cxn ang="0">
                  <a:pos x="92" y="35"/>
                </a:cxn>
                <a:cxn ang="0">
                  <a:pos x="85" y="47"/>
                </a:cxn>
                <a:cxn ang="0">
                  <a:pos x="83" y="59"/>
                </a:cxn>
                <a:cxn ang="0">
                  <a:pos x="80" y="70"/>
                </a:cxn>
                <a:cxn ang="0">
                  <a:pos x="78" y="82"/>
                </a:cxn>
                <a:cxn ang="0">
                  <a:pos x="73" y="87"/>
                </a:cxn>
                <a:cxn ang="0">
                  <a:pos x="71" y="89"/>
                </a:cxn>
                <a:cxn ang="0">
                  <a:pos x="66" y="89"/>
                </a:cxn>
                <a:cxn ang="0">
                  <a:pos x="61" y="89"/>
                </a:cxn>
                <a:cxn ang="0">
                  <a:pos x="57" y="87"/>
                </a:cxn>
                <a:cxn ang="0">
                  <a:pos x="52" y="87"/>
                </a:cxn>
                <a:cxn ang="0">
                  <a:pos x="47" y="87"/>
                </a:cxn>
                <a:cxn ang="0">
                  <a:pos x="43" y="89"/>
                </a:cxn>
                <a:cxn ang="0">
                  <a:pos x="40" y="89"/>
                </a:cxn>
                <a:cxn ang="0">
                  <a:pos x="38" y="77"/>
                </a:cxn>
                <a:cxn ang="0">
                  <a:pos x="38" y="66"/>
                </a:cxn>
                <a:cxn ang="0">
                  <a:pos x="36" y="54"/>
                </a:cxn>
                <a:cxn ang="0">
                  <a:pos x="33" y="45"/>
                </a:cxn>
                <a:cxn ang="0">
                  <a:pos x="29" y="35"/>
                </a:cxn>
                <a:cxn ang="0">
                  <a:pos x="24" y="26"/>
                </a:cxn>
                <a:cxn ang="0">
                  <a:pos x="17" y="19"/>
                </a:cxn>
                <a:cxn ang="0">
                  <a:pos x="5" y="14"/>
                </a:cxn>
                <a:cxn ang="0">
                  <a:pos x="5" y="14"/>
                </a:cxn>
                <a:cxn ang="0">
                  <a:pos x="5" y="12"/>
                </a:cxn>
                <a:cxn ang="0">
                  <a:pos x="3" y="12"/>
                </a:cxn>
                <a:cxn ang="0">
                  <a:pos x="3" y="12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3" y="2"/>
                </a:cxn>
                <a:cxn ang="0">
                  <a:pos x="8" y="2"/>
                </a:cxn>
                <a:cxn ang="0">
                  <a:pos x="10" y="2"/>
                </a:cxn>
                <a:cxn ang="0">
                  <a:pos x="15" y="5"/>
                </a:cxn>
                <a:cxn ang="0">
                  <a:pos x="17" y="7"/>
                </a:cxn>
                <a:cxn ang="0">
                  <a:pos x="19" y="9"/>
                </a:cxn>
                <a:cxn ang="0">
                  <a:pos x="24" y="12"/>
                </a:cxn>
                <a:cxn ang="0">
                  <a:pos x="26" y="12"/>
                </a:cxn>
                <a:cxn ang="0">
                  <a:pos x="33" y="14"/>
                </a:cxn>
                <a:cxn ang="0">
                  <a:pos x="40" y="14"/>
                </a:cxn>
                <a:cxn ang="0">
                  <a:pos x="47" y="14"/>
                </a:cxn>
                <a:cxn ang="0">
                  <a:pos x="52" y="16"/>
                </a:cxn>
                <a:cxn ang="0">
                  <a:pos x="59" y="16"/>
                </a:cxn>
                <a:cxn ang="0">
                  <a:pos x="66" y="16"/>
                </a:cxn>
                <a:cxn ang="0">
                  <a:pos x="73" y="16"/>
                </a:cxn>
                <a:cxn ang="0">
                  <a:pos x="80" y="16"/>
                </a:cxn>
                <a:cxn ang="0">
                  <a:pos x="85" y="14"/>
                </a:cxn>
                <a:cxn ang="0">
                  <a:pos x="92" y="12"/>
                </a:cxn>
                <a:cxn ang="0">
                  <a:pos x="97" y="9"/>
                </a:cxn>
                <a:cxn ang="0">
                  <a:pos x="104" y="7"/>
                </a:cxn>
                <a:cxn ang="0">
                  <a:pos x="108" y="5"/>
                </a:cxn>
                <a:cxn ang="0">
                  <a:pos x="115" y="2"/>
                </a:cxn>
                <a:cxn ang="0">
                  <a:pos x="120" y="0"/>
                </a:cxn>
                <a:cxn ang="0">
                  <a:pos x="127" y="0"/>
                </a:cxn>
                <a:cxn ang="0">
                  <a:pos x="127" y="2"/>
                </a:cxn>
              </a:cxnLst>
              <a:rect l="0" t="0" r="r" b="b"/>
              <a:pathLst>
                <a:path w="127" h="89">
                  <a:moveTo>
                    <a:pt x="127" y="2"/>
                  </a:moveTo>
                  <a:lnTo>
                    <a:pt x="115" y="9"/>
                  </a:lnTo>
                  <a:lnTo>
                    <a:pt x="106" y="16"/>
                  </a:lnTo>
                  <a:lnTo>
                    <a:pt x="97" y="26"/>
                  </a:lnTo>
                  <a:lnTo>
                    <a:pt x="92" y="35"/>
                  </a:lnTo>
                  <a:lnTo>
                    <a:pt x="85" y="47"/>
                  </a:lnTo>
                  <a:lnTo>
                    <a:pt x="83" y="59"/>
                  </a:lnTo>
                  <a:lnTo>
                    <a:pt x="80" y="70"/>
                  </a:lnTo>
                  <a:lnTo>
                    <a:pt x="78" y="82"/>
                  </a:lnTo>
                  <a:lnTo>
                    <a:pt x="73" y="87"/>
                  </a:lnTo>
                  <a:lnTo>
                    <a:pt x="71" y="89"/>
                  </a:lnTo>
                  <a:lnTo>
                    <a:pt x="66" y="89"/>
                  </a:lnTo>
                  <a:lnTo>
                    <a:pt x="61" y="89"/>
                  </a:lnTo>
                  <a:lnTo>
                    <a:pt x="57" y="87"/>
                  </a:lnTo>
                  <a:lnTo>
                    <a:pt x="52" y="87"/>
                  </a:lnTo>
                  <a:lnTo>
                    <a:pt x="47" y="87"/>
                  </a:lnTo>
                  <a:lnTo>
                    <a:pt x="43" y="89"/>
                  </a:lnTo>
                  <a:lnTo>
                    <a:pt x="40" y="89"/>
                  </a:lnTo>
                  <a:lnTo>
                    <a:pt x="38" y="77"/>
                  </a:lnTo>
                  <a:lnTo>
                    <a:pt x="38" y="66"/>
                  </a:lnTo>
                  <a:lnTo>
                    <a:pt x="36" y="54"/>
                  </a:lnTo>
                  <a:lnTo>
                    <a:pt x="33" y="45"/>
                  </a:lnTo>
                  <a:lnTo>
                    <a:pt x="29" y="35"/>
                  </a:lnTo>
                  <a:lnTo>
                    <a:pt x="24" y="26"/>
                  </a:lnTo>
                  <a:lnTo>
                    <a:pt x="17" y="19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5" y="5"/>
                  </a:lnTo>
                  <a:lnTo>
                    <a:pt x="17" y="7"/>
                  </a:lnTo>
                  <a:lnTo>
                    <a:pt x="19" y="9"/>
                  </a:lnTo>
                  <a:lnTo>
                    <a:pt x="24" y="12"/>
                  </a:lnTo>
                  <a:lnTo>
                    <a:pt x="26" y="12"/>
                  </a:lnTo>
                  <a:lnTo>
                    <a:pt x="33" y="14"/>
                  </a:lnTo>
                  <a:lnTo>
                    <a:pt x="40" y="14"/>
                  </a:lnTo>
                  <a:lnTo>
                    <a:pt x="47" y="14"/>
                  </a:lnTo>
                  <a:lnTo>
                    <a:pt x="52" y="16"/>
                  </a:lnTo>
                  <a:lnTo>
                    <a:pt x="59" y="16"/>
                  </a:lnTo>
                  <a:lnTo>
                    <a:pt x="66" y="16"/>
                  </a:lnTo>
                  <a:lnTo>
                    <a:pt x="73" y="16"/>
                  </a:lnTo>
                  <a:lnTo>
                    <a:pt x="80" y="16"/>
                  </a:lnTo>
                  <a:lnTo>
                    <a:pt x="85" y="14"/>
                  </a:lnTo>
                  <a:lnTo>
                    <a:pt x="92" y="12"/>
                  </a:lnTo>
                  <a:lnTo>
                    <a:pt x="97" y="9"/>
                  </a:lnTo>
                  <a:lnTo>
                    <a:pt x="104" y="7"/>
                  </a:lnTo>
                  <a:lnTo>
                    <a:pt x="108" y="5"/>
                  </a:lnTo>
                  <a:lnTo>
                    <a:pt x="115" y="2"/>
                  </a:lnTo>
                  <a:lnTo>
                    <a:pt x="120" y="0"/>
                  </a:lnTo>
                  <a:lnTo>
                    <a:pt x="127" y="0"/>
                  </a:lnTo>
                  <a:lnTo>
                    <a:pt x="127" y="2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355" name="Freeform 251"/>
            <p:cNvSpPr>
              <a:spLocks/>
            </p:cNvSpPr>
            <p:nvPr/>
          </p:nvSpPr>
          <p:spPr bwMode="auto">
            <a:xfrm>
              <a:off x="2515" y="2508"/>
              <a:ext cx="218" cy="174"/>
            </a:xfrm>
            <a:custGeom>
              <a:avLst/>
              <a:gdLst/>
              <a:ahLst/>
              <a:cxnLst>
                <a:cxn ang="0">
                  <a:pos x="70" y="17"/>
                </a:cxn>
                <a:cxn ang="0">
                  <a:pos x="49" y="38"/>
                </a:cxn>
                <a:cxn ang="0">
                  <a:pos x="45" y="47"/>
                </a:cxn>
                <a:cxn ang="0">
                  <a:pos x="49" y="52"/>
                </a:cxn>
                <a:cxn ang="0">
                  <a:pos x="75" y="40"/>
                </a:cxn>
                <a:cxn ang="0">
                  <a:pos x="101" y="14"/>
                </a:cxn>
                <a:cxn ang="0">
                  <a:pos x="122" y="10"/>
                </a:cxn>
                <a:cxn ang="0">
                  <a:pos x="136" y="21"/>
                </a:cxn>
                <a:cxn ang="0">
                  <a:pos x="141" y="31"/>
                </a:cxn>
                <a:cxn ang="0">
                  <a:pos x="143" y="36"/>
                </a:cxn>
                <a:cxn ang="0">
                  <a:pos x="136" y="43"/>
                </a:cxn>
                <a:cxn ang="0">
                  <a:pos x="127" y="47"/>
                </a:cxn>
                <a:cxn ang="0">
                  <a:pos x="108" y="45"/>
                </a:cxn>
                <a:cxn ang="0">
                  <a:pos x="87" y="43"/>
                </a:cxn>
                <a:cxn ang="0">
                  <a:pos x="73" y="52"/>
                </a:cxn>
                <a:cxn ang="0">
                  <a:pos x="59" y="59"/>
                </a:cxn>
                <a:cxn ang="0">
                  <a:pos x="66" y="64"/>
                </a:cxn>
                <a:cxn ang="0">
                  <a:pos x="80" y="68"/>
                </a:cxn>
                <a:cxn ang="0">
                  <a:pos x="89" y="66"/>
                </a:cxn>
                <a:cxn ang="0">
                  <a:pos x="96" y="64"/>
                </a:cxn>
                <a:cxn ang="0">
                  <a:pos x="101" y="68"/>
                </a:cxn>
                <a:cxn ang="0">
                  <a:pos x="103" y="75"/>
                </a:cxn>
                <a:cxn ang="0">
                  <a:pos x="94" y="87"/>
                </a:cxn>
                <a:cxn ang="0">
                  <a:pos x="80" y="101"/>
                </a:cxn>
                <a:cxn ang="0">
                  <a:pos x="73" y="108"/>
                </a:cxn>
                <a:cxn ang="0">
                  <a:pos x="70" y="115"/>
                </a:cxn>
                <a:cxn ang="0">
                  <a:pos x="82" y="113"/>
                </a:cxn>
                <a:cxn ang="0">
                  <a:pos x="99" y="106"/>
                </a:cxn>
                <a:cxn ang="0">
                  <a:pos x="110" y="99"/>
                </a:cxn>
                <a:cxn ang="0">
                  <a:pos x="120" y="92"/>
                </a:cxn>
                <a:cxn ang="0">
                  <a:pos x="122" y="97"/>
                </a:cxn>
                <a:cxn ang="0">
                  <a:pos x="122" y="99"/>
                </a:cxn>
                <a:cxn ang="0">
                  <a:pos x="131" y="94"/>
                </a:cxn>
                <a:cxn ang="0">
                  <a:pos x="141" y="80"/>
                </a:cxn>
                <a:cxn ang="0">
                  <a:pos x="162" y="68"/>
                </a:cxn>
                <a:cxn ang="0">
                  <a:pos x="190" y="71"/>
                </a:cxn>
                <a:cxn ang="0">
                  <a:pos x="204" y="80"/>
                </a:cxn>
                <a:cxn ang="0">
                  <a:pos x="216" y="89"/>
                </a:cxn>
                <a:cxn ang="0">
                  <a:pos x="188" y="113"/>
                </a:cxn>
                <a:cxn ang="0">
                  <a:pos x="145" y="127"/>
                </a:cxn>
                <a:cxn ang="0">
                  <a:pos x="113" y="134"/>
                </a:cxn>
                <a:cxn ang="0">
                  <a:pos x="84" y="139"/>
                </a:cxn>
                <a:cxn ang="0">
                  <a:pos x="52" y="150"/>
                </a:cxn>
                <a:cxn ang="0">
                  <a:pos x="19" y="169"/>
                </a:cxn>
                <a:cxn ang="0">
                  <a:pos x="0" y="148"/>
                </a:cxn>
                <a:cxn ang="0">
                  <a:pos x="14" y="89"/>
                </a:cxn>
                <a:cxn ang="0">
                  <a:pos x="38" y="33"/>
                </a:cxn>
                <a:cxn ang="0">
                  <a:pos x="49" y="10"/>
                </a:cxn>
                <a:cxn ang="0">
                  <a:pos x="68" y="0"/>
                </a:cxn>
                <a:cxn ang="0">
                  <a:pos x="73" y="0"/>
                </a:cxn>
              </a:cxnLst>
              <a:rect l="0" t="0" r="r" b="b"/>
              <a:pathLst>
                <a:path w="218" h="174">
                  <a:moveTo>
                    <a:pt x="77" y="0"/>
                  </a:moveTo>
                  <a:lnTo>
                    <a:pt x="77" y="5"/>
                  </a:lnTo>
                  <a:lnTo>
                    <a:pt x="75" y="12"/>
                  </a:lnTo>
                  <a:lnTo>
                    <a:pt x="70" y="17"/>
                  </a:lnTo>
                  <a:lnTo>
                    <a:pt x="66" y="21"/>
                  </a:lnTo>
                  <a:lnTo>
                    <a:pt x="59" y="26"/>
                  </a:lnTo>
                  <a:lnTo>
                    <a:pt x="54" y="33"/>
                  </a:lnTo>
                  <a:lnTo>
                    <a:pt x="49" y="38"/>
                  </a:lnTo>
                  <a:lnTo>
                    <a:pt x="45" y="43"/>
                  </a:lnTo>
                  <a:lnTo>
                    <a:pt x="45" y="45"/>
                  </a:lnTo>
                  <a:lnTo>
                    <a:pt x="45" y="47"/>
                  </a:lnTo>
                  <a:lnTo>
                    <a:pt x="45" y="47"/>
                  </a:lnTo>
                  <a:lnTo>
                    <a:pt x="47" y="50"/>
                  </a:lnTo>
                  <a:lnTo>
                    <a:pt x="47" y="50"/>
                  </a:lnTo>
                  <a:lnTo>
                    <a:pt x="47" y="52"/>
                  </a:lnTo>
                  <a:lnTo>
                    <a:pt x="49" y="52"/>
                  </a:lnTo>
                  <a:lnTo>
                    <a:pt x="49" y="52"/>
                  </a:lnTo>
                  <a:lnTo>
                    <a:pt x="59" y="50"/>
                  </a:lnTo>
                  <a:lnTo>
                    <a:pt x="68" y="47"/>
                  </a:lnTo>
                  <a:lnTo>
                    <a:pt x="75" y="40"/>
                  </a:lnTo>
                  <a:lnTo>
                    <a:pt x="82" y="36"/>
                  </a:lnTo>
                  <a:lnTo>
                    <a:pt x="87" y="29"/>
                  </a:lnTo>
                  <a:lnTo>
                    <a:pt x="94" y="21"/>
                  </a:lnTo>
                  <a:lnTo>
                    <a:pt x="101" y="14"/>
                  </a:lnTo>
                  <a:lnTo>
                    <a:pt x="108" y="7"/>
                  </a:lnTo>
                  <a:lnTo>
                    <a:pt x="113" y="7"/>
                  </a:lnTo>
                  <a:lnTo>
                    <a:pt x="117" y="7"/>
                  </a:lnTo>
                  <a:lnTo>
                    <a:pt x="122" y="10"/>
                  </a:lnTo>
                  <a:lnTo>
                    <a:pt x="127" y="12"/>
                  </a:lnTo>
                  <a:lnTo>
                    <a:pt x="129" y="14"/>
                  </a:lnTo>
                  <a:lnTo>
                    <a:pt x="134" y="19"/>
                  </a:lnTo>
                  <a:lnTo>
                    <a:pt x="136" y="21"/>
                  </a:lnTo>
                  <a:lnTo>
                    <a:pt x="138" y="26"/>
                  </a:lnTo>
                  <a:lnTo>
                    <a:pt x="138" y="26"/>
                  </a:lnTo>
                  <a:lnTo>
                    <a:pt x="141" y="29"/>
                  </a:lnTo>
                  <a:lnTo>
                    <a:pt x="141" y="31"/>
                  </a:lnTo>
                  <a:lnTo>
                    <a:pt x="143" y="31"/>
                  </a:lnTo>
                  <a:lnTo>
                    <a:pt x="143" y="33"/>
                  </a:lnTo>
                  <a:lnTo>
                    <a:pt x="143" y="33"/>
                  </a:lnTo>
                  <a:lnTo>
                    <a:pt x="143" y="36"/>
                  </a:lnTo>
                  <a:lnTo>
                    <a:pt x="143" y="38"/>
                  </a:lnTo>
                  <a:lnTo>
                    <a:pt x="141" y="40"/>
                  </a:lnTo>
                  <a:lnTo>
                    <a:pt x="138" y="43"/>
                  </a:lnTo>
                  <a:lnTo>
                    <a:pt x="136" y="43"/>
                  </a:lnTo>
                  <a:lnTo>
                    <a:pt x="134" y="45"/>
                  </a:lnTo>
                  <a:lnTo>
                    <a:pt x="131" y="45"/>
                  </a:lnTo>
                  <a:lnTo>
                    <a:pt x="129" y="47"/>
                  </a:lnTo>
                  <a:lnTo>
                    <a:pt x="127" y="47"/>
                  </a:lnTo>
                  <a:lnTo>
                    <a:pt x="122" y="47"/>
                  </a:lnTo>
                  <a:lnTo>
                    <a:pt x="117" y="47"/>
                  </a:lnTo>
                  <a:lnTo>
                    <a:pt x="113" y="45"/>
                  </a:lnTo>
                  <a:lnTo>
                    <a:pt x="108" y="45"/>
                  </a:lnTo>
                  <a:lnTo>
                    <a:pt x="103" y="43"/>
                  </a:lnTo>
                  <a:lnTo>
                    <a:pt x="99" y="43"/>
                  </a:lnTo>
                  <a:lnTo>
                    <a:pt x="94" y="43"/>
                  </a:lnTo>
                  <a:lnTo>
                    <a:pt x="87" y="43"/>
                  </a:lnTo>
                  <a:lnTo>
                    <a:pt x="82" y="43"/>
                  </a:lnTo>
                  <a:lnTo>
                    <a:pt x="80" y="45"/>
                  </a:lnTo>
                  <a:lnTo>
                    <a:pt x="77" y="50"/>
                  </a:lnTo>
                  <a:lnTo>
                    <a:pt x="73" y="52"/>
                  </a:lnTo>
                  <a:lnTo>
                    <a:pt x="70" y="54"/>
                  </a:lnTo>
                  <a:lnTo>
                    <a:pt x="66" y="54"/>
                  </a:lnTo>
                  <a:lnTo>
                    <a:pt x="63" y="57"/>
                  </a:lnTo>
                  <a:lnTo>
                    <a:pt x="59" y="59"/>
                  </a:lnTo>
                  <a:lnTo>
                    <a:pt x="56" y="59"/>
                  </a:lnTo>
                  <a:lnTo>
                    <a:pt x="59" y="61"/>
                  </a:lnTo>
                  <a:lnTo>
                    <a:pt x="63" y="61"/>
                  </a:lnTo>
                  <a:lnTo>
                    <a:pt x="66" y="64"/>
                  </a:lnTo>
                  <a:lnTo>
                    <a:pt x="70" y="66"/>
                  </a:lnTo>
                  <a:lnTo>
                    <a:pt x="73" y="66"/>
                  </a:lnTo>
                  <a:lnTo>
                    <a:pt x="75" y="68"/>
                  </a:lnTo>
                  <a:lnTo>
                    <a:pt x="80" y="68"/>
                  </a:lnTo>
                  <a:lnTo>
                    <a:pt x="82" y="66"/>
                  </a:lnTo>
                  <a:lnTo>
                    <a:pt x="84" y="66"/>
                  </a:lnTo>
                  <a:lnTo>
                    <a:pt x="87" y="66"/>
                  </a:lnTo>
                  <a:lnTo>
                    <a:pt x="89" y="66"/>
                  </a:lnTo>
                  <a:lnTo>
                    <a:pt x="91" y="66"/>
                  </a:lnTo>
                  <a:lnTo>
                    <a:pt x="91" y="66"/>
                  </a:lnTo>
                  <a:lnTo>
                    <a:pt x="94" y="64"/>
                  </a:lnTo>
                  <a:lnTo>
                    <a:pt x="96" y="64"/>
                  </a:lnTo>
                  <a:lnTo>
                    <a:pt x="99" y="64"/>
                  </a:lnTo>
                  <a:lnTo>
                    <a:pt x="101" y="66"/>
                  </a:lnTo>
                  <a:lnTo>
                    <a:pt x="101" y="68"/>
                  </a:lnTo>
                  <a:lnTo>
                    <a:pt x="101" y="68"/>
                  </a:lnTo>
                  <a:lnTo>
                    <a:pt x="103" y="71"/>
                  </a:lnTo>
                  <a:lnTo>
                    <a:pt x="103" y="71"/>
                  </a:lnTo>
                  <a:lnTo>
                    <a:pt x="103" y="73"/>
                  </a:lnTo>
                  <a:lnTo>
                    <a:pt x="103" y="75"/>
                  </a:lnTo>
                  <a:lnTo>
                    <a:pt x="101" y="78"/>
                  </a:lnTo>
                  <a:lnTo>
                    <a:pt x="99" y="80"/>
                  </a:lnTo>
                  <a:lnTo>
                    <a:pt x="96" y="85"/>
                  </a:lnTo>
                  <a:lnTo>
                    <a:pt x="94" y="87"/>
                  </a:lnTo>
                  <a:lnTo>
                    <a:pt x="89" y="92"/>
                  </a:lnTo>
                  <a:lnTo>
                    <a:pt x="87" y="94"/>
                  </a:lnTo>
                  <a:lnTo>
                    <a:pt x="82" y="99"/>
                  </a:lnTo>
                  <a:lnTo>
                    <a:pt x="80" y="101"/>
                  </a:lnTo>
                  <a:lnTo>
                    <a:pt x="75" y="104"/>
                  </a:lnTo>
                  <a:lnTo>
                    <a:pt x="75" y="104"/>
                  </a:lnTo>
                  <a:lnTo>
                    <a:pt x="73" y="106"/>
                  </a:lnTo>
                  <a:lnTo>
                    <a:pt x="73" y="108"/>
                  </a:lnTo>
                  <a:lnTo>
                    <a:pt x="73" y="111"/>
                  </a:lnTo>
                  <a:lnTo>
                    <a:pt x="73" y="113"/>
                  </a:lnTo>
                  <a:lnTo>
                    <a:pt x="70" y="113"/>
                  </a:lnTo>
                  <a:lnTo>
                    <a:pt x="70" y="115"/>
                  </a:lnTo>
                  <a:lnTo>
                    <a:pt x="70" y="118"/>
                  </a:lnTo>
                  <a:lnTo>
                    <a:pt x="73" y="115"/>
                  </a:lnTo>
                  <a:lnTo>
                    <a:pt x="77" y="115"/>
                  </a:lnTo>
                  <a:lnTo>
                    <a:pt x="82" y="113"/>
                  </a:lnTo>
                  <a:lnTo>
                    <a:pt x="87" y="111"/>
                  </a:lnTo>
                  <a:lnTo>
                    <a:pt x="91" y="111"/>
                  </a:lnTo>
                  <a:lnTo>
                    <a:pt x="96" y="108"/>
                  </a:lnTo>
                  <a:lnTo>
                    <a:pt x="99" y="106"/>
                  </a:lnTo>
                  <a:lnTo>
                    <a:pt x="103" y="104"/>
                  </a:lnTo>
                  <a:lnTo>
                    <a:pt x="106" y="104"/>
                  </a:lnTo>
                  <a:lnTo>
                    <a:pt x="108" y="101"/>
                  </a:lnTo>
                  <a:lnTo>
                    <a:pt x="110" y="99"/>
                  </a:lnTo>
                  <a:lnTo>
                    <a:pt x="113" y="97"/>
                  </a:lnTo>
                  <a:lnTo>
                    <a:pt x="115" y="94"/>
                  </a:lnTo>
                  <a:lnTo>
                    <a:pt x="117" y="92"/>
                  </a:lnTo>
                  <a:lnTo>
                    <a:pt x="120" y="92"/>
                  </a:lnTo>
                  <a:lnTo>
                    <a:pt x="120" y="92"/>
                  </a:lnTo>
                  <a:lnTo>
                    <a:pt x="120" y="94"/>
                  </a:lnTo>
                  <a:lnTo>
                    <a:pt x="120" y="94"/>
                  </a:lnTo>
                  <a:lnTo>
                    <a:pt x="122" y="97"/>
                  </a:lnTo>
                  <a:lnTo>
                    <a:pt x="122" y="97"/>
                  </a:lnTo>
                  <a:lnTo>
                    <a:pt x="122" y="97"/>
                  </a:lnTo>
                  <a:lnTo>
                    <a:pt x="122" y="99"/>
                  </a:lnTo>
                  <a:lnTo>
                    <a:pt x="122" y="99"/>
                  </a:lnTo>
                  <a:lnTo>
                    <a:pt x="124" y="99"/>
                  </a:lnTo>
                  <a:lnTo>
                    <a:pt x="127" y="99"/>
                  </a:lnTo>
                  <a:lnTo>
                    <a:pt x="129" y="97"/>
                  </a:lnTo>
                  <a:lnTo>
                    <a:pt x="131" y="94"/>
                  </a:lnTo>
                  <a:lnTo>
                    <a:pt x="134" y="92"/>
                  </a:lnTo>
                  <a:lnTo>
                    <a:pt x="136" y="87"/>
                  </a:lnTo>
                  <a:lnTo>
                    <a:pt x="138" y="85"/>
                  </a:lnTo>
                  <a:lnTo>
                    <a:pt x="141" y="80"/>
                  </a:lnTo>
                  <a:lnTo>
                    <a:pt x="143" y="78"/>
                  </a:lnTo>
                  <a:lnTo>
                    <a:pt x="150" y="73"/>
                  </a:lnTo>
                  <a:lnTo>
                    <a:pt x="155" y="68"/>
                  </a:lnTo>
                  <a:lnTo>
                    <a:pt x="162" y="68"/>
                  </a:lnTo>
                  <a:lnTo>
                    <a:pt x="169" y="66"/>
                  </a:lnTo>
                  <a:lnTo>
                    <a:pt x="176" y="68"/>
                  </a:lnTo>
                  <a:lnTo>
                    <a:pt x="183" y="68"/>
                  </a:lnTo>
                  <a:lnTo>
                    <a:pt x="190" y="71"/>
                  </a:lnTo>
                  <a:lnTo>
                    <a:pt x="197" y="73"/>
                  </a:lnTo>
                  <a:lnTo>
                    <a:pt x="199" y="75"/>
                  </a:lnTo>
                  <a:lnTo>
                    <a:pt x="202" y="78"/>
                  </a:lnTo>
                  <a:lnTo>
                    <a:pt x="204" y="80"/>
                  </a:lnTo>
                  <a:lnTo>
                    <a:pt x="209" y="82"/>
                  </a:lnTo>
                  <a:lnTo>
                    <a:pt x="211" y="85"/>
                  </a:lnTo>
                  <a:lnTo>
                    <a:pt x="213" y="87"/>
                  </a:lnTo>
                  <a:lnTo>
                    <a:pt x="216" y="89"/>
                  </a:lnTo>
                  <a:lnTo>
                    <a:pt x="218" y="92"/>
                  </a:lnTo>
                  <a:lnTo>
                    <a:pt x="209" y="99"/>
                  </a:lnTo>
                  <a:lnTo>
                    <a:pt x="199" y="106"/>
                  </a:lnTo>
                  <a:lnTo>
                    <a:pt x="188" y="113"/>
                  </a:lnTo>
                  <a:lnTo>
                    <a:pt x="178" y="118"/>
                  </a:lnTo>
                  <a:lnTo>
                    <a:pt x="166" y="122"/>
                  </a:lnTo>
                  <a:lnTo>
                    <a:pt x="157" y="125"/>
                  </a:lnTo>
                  <a:lnTo>
                    <a:pt x="145" y="127"/>
                  </a:lnTo>
                  <a:lnTo>
                    <a:pt x="134" y="127"/>
                  </a:lnTo>
                  <a:lnTo>
                    <a:pt x="127" y="132"/>
                  </a:lnTo>
                  <a:lnTo>
                    <a:pt x="120" y="132"/>
                  </a:lnTo>
                  <a:lnTo>
                    <a:pt x="113" y="134"/>
                  </a:lnTo>
                  <a:lnTo>
                    <a:pt x="106" y="134"/>
                  </a:lnTo>
                  <a:lnTo>
                    <a:pt x="99" y="136"/>
                  </a:lnTo>
                  <a:lnTo>
                    <a:pt x="91" y="139"/>
                  </a:lnTo>
                  <a:lnTo>
                    <a:pt x="84" y="139"/>
                  </a:lnTo>
                  <a:lnTo>
                    <a:pt x="77" y="143"/>
                  </a:lnTo>
                  <a:lnTo>
                    <a:pt x="68" y="143"/>
                  </a:lnTo>
                  <a:lnTo>
                    <a:pt x="61" y="146"/>
                  </a:lnTo>
                  <a:lnTo>
                    <a:pt x="52" y="150"/>
                  </a:lnTo>
                  <a:lnTo>
                    <a:pt x="45" y="155"/>
                  </a:lnTo>
                  <a:lnTo>
                    <a:pt x="35" y="160"/>
                  </a:lnTo>
                  <a:lnTo>
                    <a:pt x="28" y="164"/>
                  </a:lnTo>
                  <a:lnTo>
                    <a:pt x="19" y="169"/>
                  </a:lnTo>
                  <a:lnTo>
                    <a:pt x="12" y="174"/>
                  </a:lnTo>
                  <a:lnTo>
                    <a:pt x="7" y="164"/>
                  </a:lnTo>
                  <a:lnTo>
                    <a:pt x="2" y="157"/>
                  </a:lnTo>
                  <a:lnTo>
                    <a:pt x="0" y="148"/>
                  </a:lnTo>
                  <a:lnTo>
                    <a:pt x="0" y="139"/>
                  </a:lnTo>
                  <a:lnTo>
                    <a:pt x="2" y="122"/>
                  </a:lnTo>
                  <a:lnTo>
                    <a:pt x="7" y="106"/>
                  </a:lnTo>
                  <a:lnTo>
                    <a:pt x="14" y="89"/>
                  </a:lnTo>
                  <a:lnTo>
                    <a:pt x="24" y="73"/>
                  </a:lnTo>
                  <a:lnTo>
                    <a:pt x="31" y="57"/>
                  </a:lnTo>
                  <a:lnTo>
                    <a:pt x="35" y="40"/>
                  </a:lnTo>
                  <a:lnTo>
                    <a:pt x="38" y="33"/>
                  </a:lnTo>
                  <a:lnTo>
                    <a:pt x="40" y="29"/>
                  </a:lnTo>
                  <a:lnTo>
                    <a:pt x="42" y="21"/>
                  </a:lnTo>
                  <a:lnTo>
                    <a:pt x="47" y="14"/>
                  </a:lnTo>
                  <a:lnTo>
                    <a:pt x="49" y="10"/>
                  </a:lnTo>
                  <a:lnTo>
                    <a:pt x="54" y="5"/>
                  </a:lnTo>
                  <a:lnTo>
                    <a:pt x="61" y="3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5" y="0"/>
                  </a:lnTo>
                  <a:lnTo>
                    <a:pt x="77" y="0"/>
                  </a:lnTo>
                  <a:lnTo>
                    <a:pt x="77" y="0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356" name="Freeform 252"/>
            <p:cNvSpPr>
              <a:spLocks/>
            </p:cNvSpPr>
            <p:nvPr/>
          </p:nvSpPr>
          <p:spPr bwMode="auto">
            <a:xfrm>
              <a:off x="2515" y="2508"/>
              <a:ext cx="218" cy="174"/>
            </a:xfrm>
            <a:custGeom>
              <a:avLst/>
              <a:gdLst/>
              <a:ahLst/>
              <a:cxnLst>
                <a:cxn ang="0">
                  <a:pos x="70" y="17"/>
                </a:cxn>
                <a:cxn ang="0">
                  <a:pos x="49" y="38"/>
                </a:cxn>
                <a:cxn ang="0">
                  <a:pos x="45" y="47"/>
                </a:cxn>
                <a:cxn ang="0">
                  <a:pos x="49" y="52"/>
                </a:cxn>
                <a:cxn ang="0">
                  <a:pos x="75" y="40"/>
                </a:cxn>
                <a:cxn ang="0">
                  <a:pos x="101" y="14"/>
                </a:cxn>
                <a:cxn ang="0">
                  <a:pos x="122" y="10"/>
                </a:cxn>
                <a:cxn ang="0">
                  <a:pos x="136" y="21"/>
                </a:cxn>
                <a:cxn ang="0">
                  <a:pos x="141" y="31"/>
                </a:cxn>
                <a:cxn ang="0">
                  <a:pos x="143" y="36"/>
                </a:cxn>
                <a:cxn ang="0">
                  <a:pos x="136" y="43"/>
                </a:cxn>
                <a:cxn ang="0">
                  <a:pos x="127" y="47"/>
                </a:cxn>
                <a:cxn ang="0">
                  <a:pos x="108" y="45"/>
                </a:cxn>
                <a:cxn ang="0">
                  <a:pos x="87" y="43"/>
                </a:cxn>
                <a:cxn ang="0">
                  <a:pos x="73" y="52"/>
                </a:cxn>
                <a:cxn ang="0">
                  <a:pos x="59" y="59"/>
                </a:cxn>
                <a:cxn ang="0">
                  <a:pos x="66" y="64"/>
                </a:cxn>
                <a:cxn ang="0">
                  <a:pos x="80" y="68"/>
                </a:cxn>
                <a:cxn ang="0">
                  <a:pos x="89" y="66"/>
                </a:cxn>
                <a:cxn ang="0">
                  <a:pos x="96" y="64"/>
                </a:cxn>
                <a:cxn ang="0">
                  <a:pos x="101" y="68"/>
                </a:cxn>
                <a:cxn ang="0">
                  <a:pos x="103" y="75"/>
                </a:cxn>
                <a:cxn ang="0">
                  <a:pos x="94" y="87"/>
                </a:cxn>
                <a:cxn ang="0">
                  <a:pos x="80" y="101"/>
                </a:cxn>
                <a:cxn ang="0">
                  <a:pos x="73" y="108"/>
                </a:cxn>
                <a:cxn ang="0">
                  <a:pos x="70" y="115"/>
                </a:cxn>
                <a:cxn ang="0">
                  <a:pos x="82" y="113"/>
                </a:cxn>
                <a:cxn ang="0">
                  <a:pos x="99" y="106"/>
                </a:cxn>
                <a:cxn ang="0">
                  <a:pos x="110" y="99"/>
                </a:cxn>
                <a:cxn ang="0">
                  <a:pos x="120" y="92"/>
                </a:cxn>
                <a:cxn ang="0">
                  <a:pos x="122" y="97"/>
                </a:cxn>
                <a:cxn ang="0">
                  <a:pos x="122" y="99"/>
                </a:cxn>
                <a:cxn ang="0">
                  <a:pos x="131" y="94"/>
                </a:cxn>
                <a:cxn ang="0">
                  <a:pos x="141" y="80"/>
                </a:cxn>
                <a:cxn ang="0">
                  <a:pos x="162" y="68"/>
                </a:cxn>
                <a:cxn ang="0">
                  <a:pos x="190" y="71"/>
                </a:cxn>
                <a:cxn ang="0">
                  <a:pos x="204" y="80"/>
                </a:cxn>
                <a:cxn ang="0">
                  <a:pos x="216" y="89"/>
                </a:cxn>
                <a:cxn ang="0">
                  <a:pos x="188" y="113"/>
                </a:cxn>
                <a:cxn ang="0">
                  <a:pos x="145" y="127"/>
                </a:cxn>
                <a:cxn ang="0">
                  <a:pos x="113" y="134"/>
                </a:cxn>
                <a:cxn ang="0">
                  <a:pos x="84" y="139"/>
                </a:cxn>
                <a:cxn ang="0">
                  <a:pos x="52" y="150"/>
                </a:cxn>
                <a:cxn ang="0">
                  <a:pos x="19" y="169"/>
                </a:cxn>
                <a:cxn ang="0">
                  <a:pos x="0" y="148"/>
                </a:cxn>
                <a:cxn ang="0">
                  <a:pos x="14" y="89"/>
                </a:cxn>
                <a:cxn ang="0">
                  <a:pos x="38" y="33"/>
                </a:cxn>
                <a:cxn ang="0">
                  <a:pos x="49" y="10"/>
                </a:cxn>
                <a:cxn ang="0">
                  <a:pos x="68" y="0"/>
                </a:cxn>
                <a:cxn ang="0">
                  <a:pos x="73" y="0"/>
                </a:cxn>
                <a:cxn ang="0">
                  <a:pos x="77" y="0"/>
                </a:cxn>
              </a:cxnLst>
              <a:rect l="0" t="0" r="r" b="b"/>
              <a:pathLst>
                <a:path w="218" h="174">
                  <a:moveTo>
                    <a:pt x="77" y="0"/>
                  </a:moveTo>
                  <a:lnTo>
                    <a:pt x="77" y="5"/>
                  </a:lnTo>
                  <a:lnTo>
                    <a:pt x="75" y="12"/>
                  </a:lnTo>
                  <a:lnTo>
                    <a:pt x="70" y="17"/>
                  </a:lnTo>
                  <a:lnTo>
                    <a:pt x="66" y="21"/>
                  </a:lnTo>
                  <a:lnTo>
                    <a:pt x="59" y="26"/>
                  </a:lnTo>
                  <a:lnTo>
                    <a:pt x="54" y="33"/>
                  </a:lnTo>
                  <a:lnTo>
                    <a:pt x="49" y="38"/>
                  </a:lnTo>
                  <a:lnTo>
                    <a:pt x="45" y="43"/>
                  </a:lnTo>
                  <a:lnTo>
                    <a:pt x="45" y="45"/>
                  </a:lnTo>
                  <a:lnTo>
                    <a:pt x="45" y="47"/>
                  </a:lnTo>
                  <a:lnTo>
                    <a:pt x="45" y="47"/>
                  </a:lnTo>
                  <a:lnTo>
                    <a:pt x="47" y="50"/>
                  </a:lnTo>
                  <a:lnTo>
                    <a:pt x="47" y="50"/>
                  </a:lnTo>
                  <a:lnTo>
                    <a:pt x="47" y="52"/>
                  </a:lnTo>
                  <a:lnTo>
                    <a:pt x="49" y="52"/>
                  </a:lnTo>
                  <a:lnTo>
                    <a:pt x="49" y="52"/>
                  </a:lnTo>
                  <a:lnTo>
                    <a:pt x="59" y="50"/>
                  </a:lnTo>
                  <a:lnTo>
                    <a:pt x="68" y="47"/>
                  </a:lnTo>
                  <a:lnTo>
                    <a:pt x="75" y="40"/>
                  </a:lnTo>
                  <a:lnTo>
                    <a:pt x="82" y="36"/>
                  </a:lnTo>
                  <a:lnTo>
                    <a:pt x="87" y="29"/>
                  </a:lnTo>
                  <a:lnTo>
                    <a:pt x="94" y="21"/>
                  </a:lnTo>
                  <a:lnTo>
                    <a:pt x="101" y="14"/>
                  </a:lnTo>
                  <a:lnTo>
                    <a:pt x="108" y="7"/>
                  </a:lnTo>
                  <a:lnTo>
                    <a:pt x="113" y="7"/>
                  </a:lnTo>
                  <a:lnTo>
                    <a:pt x="117" y="7"/>
                  </a:lnTo>
                  <a:lnTo>
                    <a:pt x="122" y="10"/>
                  </a:lnTo>
                  <a:lnTo>
                    <a:pt x="127" y="12"/>
                  </a:lnTo>
                  <a:lnTo>
                    <a:pt x="129" y="14"/>
                  </a:lnTo>
                  <a:lnTo>
                    <a:pt x="134" y="19"/>
                  </a:lnTo>
                  <a:lnTo>
                    <a:pt x="136" y="21"/>
                  </a:lnTo>
                  <a:lnTo>
                    <a:pt x="138" y="26"/>
                  </a:lnTo>
                  <a:lnTo>
                    <a:pt x="138" y="26"/>
                  </a:lnTo>
                  <a:lnTo>
                    <a:pt x="141" y="29"/>
                  </a:lnTo>
                  <a:lnTo>
                    <a:pt x="141" y="31"/>
                  </a:lnTo>
                  <a:lnTo>
                    <a:pt x="143" y="31"/>
                  </a:lnTo>
                  <a:lnTo>
                    <a:pt x="143" y="33"/>
                  </a:lnTo>
                  <a:lnTo>
                    <a:pt x="143" y="33"/>
                  </a:lnTo>
                  <a:lnTo>
                    <a:pt x="143" y="36"/>
                  </a:lnTo>
                  <a:lnTo>
                    <a:pt x="143" y="38"/>
                  </a:lnTo>
                  <a:lnTo>
                    <a:pt x="141" y="40"/>
                  </a:lnTo>
                  <a:lnTo>
                    <a:pt x="138" y="43"/>
                  </a:lnTo>
                  <a:lnTo>
                    <a:pt x="136" y="43"/>
                  </a:lnTo>
                  <a:lnTo>
                    <a:pt x="134" y="45"/>
                  </a:lnTo>
                  <a:lnTo>
                    <a:pt x="131" y="45"/>
                  </a:lnTo>
                  <a:lnTo>
                    <a:pt x="129" y="47"/>
                  </a:lnTo>
                  <a:lnTo>
                    <a:pt x="127" y="47"/>
                  </a:lnTo>
                  <a:lnTo>
                    <a:pt x="122" y="47"/>
                  </a:lnTo>
                  <a:lnTo>
                    <a:pt x="117" y="47"/>
                  </a:lnTo>
                  <a:lnTo>
                    <a:pt x="113" y="45"/>
                  </a:lnTo>
                  <a:lnTo>
                    <a:pt x="108" y="45"/>
                  </a:lnTo>
                  <a:lnTo>
                    <a:pt x="103" y="43"/>
                  </a:lnTo>
                  <a:lnTo>
                    <a:pt x="99" y="43"/>
                  </a:lnTo>
                  <a:lnTo>
                    <a:pt x="94" y="43"/>
                  </a:lnTo>
                  <a:lnTo>
                    <a:pt x="87" y="43"/>
                  </a:lnTo>
                  <a:lnTo>
                    <a:pt x="82" y="43"/>
                  </a:lnTo>
                  <a:lnTo>
                    <a:pt x="80" y="45"/>
                  </a:lnTo>
                  <a:lnTo>
                    <a:pt x="77" y="50"/>
                  </a:lnTo>
                  <a:lnTo>
                    <a:pt x="73" y="52"/>
                  </a:lnTo>
                  <a:lnTo>
                    <a:pt x="70" y="54"/>
                  </a:lnTo>
                  <a:lnTo>
                    <a:pt x="66" y="54"/>
                  </a:lnTo>
                  <a:lnTo>
                    <a:pt x="63" y="57"/>
                  </a:lnTo>
                  <a:lnTo>
                    <a:pt x="59" y="59"/>
                  </a:lnTo>
                  <a:lnTo>
                    <a:pt x="56" y="59"/>
                  </a:lnTo>
                  <a:lnTo>
                    <a:pt x="59" y="61"/>
                  </a:lnTo>
                  <a:lnTo>
                    <a:pt x="63" y="61"/>
                  </a:lnTo>
                  <a:lnTo>
                    <a:pt x="66" y="64"/>
                  </a:lnTo>
                  <a:lnTo>
                    <a:pt x="70" y="66"/>
                  </a:lnTo>
                  <a:lnTo>
                    <a:pt x="73" y="66"/>
                  </a:lnTo>
                  <a:lnTo>
                    <a:pt x="75" y="68"/>
                  </a:lnTo>
                  <a:lnTo>
                    <a:pt x="80" y="68"/>
                  </a:lnTo>
                  <a:lnTo>
                    <a:pt x="82" y="66"/>
                  </a:lnTo>
                  <a:lnTo>
                    <a:pt x="84" y="66"/>
                  </a:lnTo>
                  <a:lnTo>
                    <a:pt x="87" y="66"/>
                  </a:lnTo>
                  <a:lnTo>
                    <a:pt x="89" y="66"/>
                  </a:lnTo>
                  <a:lnTo>
                    <a:pt x="91" y="66"/>
                  </a:lnTo>
                  <a:lnTo>
                    <a:pt x="91" y="66"/>
                  </a:lnTo>
                  <a:lnTo>
                    <a:pt x="94" y="64"/>
                  </a:lnTo>
                  <a:lnTo>
                    <a:pt x="96" y="64"/>
                  </a:lnTo>
                  <a:lnTo>
                    <a:pt x="99" y="64"/>
                  </a:lnTo>
                  <a:lnTo>
                    <a:pt x="101" y="66"/>
                  </a:lnTo>
                  <a:lnTo>
                    <a:pt x="101" y="68"/>
                  </a:lnTo>
                  <a:lnTo>
                    <a:pt x="101" y="68"/>
                  </a:lnTo>
                  <a:lnTo>
                    <a:pt x="103" y="71"/>
                  </a:lnTo>
                  <a:lnTo>
                    <a:pt x="103" y="71"/>
                  </a:lnTo>
                  <a:lnTo>
                    <a:pt x="103" y="73"/>
                  </a:lnTo>
                  <a:lnTo>
                    <a:pt x="103" y="75"/>
                  </a:lnTo>
                  <a:lnTo>
                    <a:pt x="101" y="78"/>
                  </a:lnTo>
                  <a:lnTo>
                    <a:pt x="99" y="80"/>
                  </a:lnTo>
                  <a:lnTo>
                    <a:pt x="96" y="85"/>
                  </a:lnTo>
                  <a:lnTo>
                    <a:pt x="94" y="87"/>
                  </a:lnTo>
                  <a:lnTo>
                    <a:pt x="89" y="92"/>
                  </a:lnTo>
                  <a:lnTo>
                    <a:pt x="87" y="94"/>
                  </a:lnTo>
                  <a:lnTo>
                    <a:pt x="82" y="99"/>
                  </a:lnTo>
                  <a:lnTo>
                    <a:pt x="80" y="101"/>
                  </a:lnTo>
                  <a:lnTo>
                    <a:pt x="75" y="104"/>
                  </a:lnTo>
                  <a:lnTo>
                    <a:pt x="75" y="104"/>
                  </a:lnTo>
                  <a:lnTo>
                    <a:pt x="73" y="106"/>
                  </a:lnTo>
                  <a:lnTo>
                    <a:pt x="73" y="108"/>
                  </a:lnTo>
                  <a:lnTo>
                    <a:pt x="73" y="111"/>
                  </a:lnTo>
                  <a:lnTo>
                    <a:pt x="73" y="113"/>
                  </a:lnTo>
                  <a:lnTo>
                    <a:pt x="70" y="113"/>
                  </a:lnTo>
                  <a:lnTo>
                    <a:pt x="70" y="115"/>
                  </a:lnTo>
                  <a:lnTo>
                    <a:pt x="70" y="118"/>
                  </a:lnTo>
                  <a:lnTo>
                    <a:pt x="73" y="115"/>
                  </a:lnTo>
                  <a:lnTo>
                    <a:pt x="77" y="115"/>
                  </a:lnTo>
                  <a:lnTo>
                    <a:pt x="82" y="113"/>
                  </a:lnTo>
                  <a:lnTo>
                    <a:pt x="87" y="111"/>
                  </a:lnTo>
                  <a:lnTo>
                    <a:pt x="91" y="111"/>
                  </a:lnTo>
                  <a:lnTo>
                    <a:pt x="96" y="108"/>
                  </a:lnTo>
                  <a:lnTo>
                    <a:pt x="99" y="106"/>
                  </a:lnTo>
                  <a:lnTo>
                    <a:pt x="103" y="104"/>
                  </a:lnTo>
                  <a:lnTo>
                    <a:pt x="106" y="104"/>
                  </a:lnTo>
                  <a:lnTo>
                    <a:pt x="108" y="101"/>
                  </a:lnTo>
                  <a:lnTo>
                    <a:pt x="110" y="99"/>
                  </a:lnTo>
                  <a:lnTo>
                    <a:pt x="113" y="97"/>
                  </a:lnTo>
                  <a:lnTo>
                    <a:pt x="115" y="94"/>
                  </a:lnTo>
                  <a:lnTo>
                    <a:pt x="117" y="92"/>
                  </a:lnTo>
                  <a:lnTo>
                    <a:pt x="120" y="92"/>
                  </a:lnTo>
                  <a:lnTo>
                    <a:pt x="120" y="92"/>
                  </a:lnTo>
                  <a:lnTo>
                    <a:pt x="120" y="94"/>
                  </a:lnTo>
                  <a:lnTo>
                    <a:pt x="120" y="94"/>
                  </a:lnTo>
                  <a:lnTo>
                    <a:pt x="122" y="97"/>
                  </a:lnTo>
                  <a:lnTo>
                    <a:pt x="122" y="97"/>
                  </a:lnTo>
                  <a:lnTo>
                    <a:pt x="122" y="97"/>
                  </a:lnTo>
                  <a:lnTo>
                    <a:pt x="122" y="99"/>
                  </a:lnTo>
                  <a:lnTo>
                    <a:pt x="122" y="99"/>
                  </a:lnTo>
                  <a:lnTo>
                    <a:pt x="124" y="99"/>
                  </a:lnTo>
                  <a:lnTo>
                    <a:pt x="127" y="99"/>
                  </a:lnTo>
                  <a:lnTo>
                    <a:pt x="129" y="97"/>
                  </a:lnTo>
                  <a:lnTo>
                    <a:pt x="131" y="94"/>
                  </a:lnTo>
                  <a:lnTo>
                    <a:pt x="134" y="92"/>
                  </a:lnTo>
                  <a:lnTo>
                    <a:pt x="136" y="87"/>
                  </a:lnTo>
                  <a:lnTo>
                    <a:pt x="138" y="85"/>
                  </a:lnTo>
                  <a:lnTo>
                    <a:pt x="141" y="80"/>
                  </a:lnTo>
                  <a:lnTo>
                    <a:pt x="143" y="78"/>
                  </a:lnTo>
                  <a:lnTo>
                    <a:pt x="150" y="73"/>
                  </a:lnTo>
                  <a:lnTo>
                    <a:pt x="155" y="68"/>
                  </a:lnTo>
                  <a:lnTo>
                    <a:pt x="162" y="68"/>
                  </a:lnTo>
                  <a:lnTo>
                    <a:pt x="169" y="66"/>
                  </a:lnTo>
                  <a:lnTo>
                    <a:pt x="176" y="68"/>
                  </a:lnTo>
                  <a:lnTo>
                    <a:pt x="183" y="68"/>
                  </a:lnTo>
                  <a:lnTo>
                    <a:pt x="190" y="71"/>
                  </a:lnTo>
                  <a:lnTo>
                    <a:pt x="197" y="73"/>
                  </a:lnTo>
                  <a:lnTo>
                    <a:pt x="199" y="75"/>
                  </a:lnTo>
                  <a:lnTo>
                    <a:pt x="202" y="78"/>
                  </a:lnTo>
                  <a:lnTo>
                    <a:pt x="204" y="80"/>
                  </a:lnTo>
                  <a:lnTo>
                    <a:pt x="209" y="82"/>
                  </a:lnTo>
                  <a:lnTo>
                    <a:pt x="211" y="85"/>
                  </a:lnTo>
                  <a:lnTo>
                    <a:pt x="213" y="87"/>
                  </a:lnTo>
                  <a:lnTo>
                    <a:pt x="216" y="89"/>
                  </a:lnTo>
                  <a:lnTo>
                    <a:pt x="218" y="92"/>
                  </a:lnTo>
                  <a:lnTo>
                    <a:pt x="209" y="99"/>
                  </a:lnTo>
                  <a:lnTo>
                    <a:pt x="199" y="106"/>
                  </a:lnTo>
                  <a:lnTo>
                    <a:pt x="188" y="113"/>
                  </a:lnTo>
                  <a:lnTo>
                    <a:pt x="178" y="118"/>
                  </a:lnTo>
                  <a:lnTo>
                    <a:pt x="166" y="122"/>
                  </a:lnTo>
                  <a:lnTo>
                    <a:pt x="157" y="125"/>
                  </a:lnTo>
                  <a:lnTo>
                    <a:pt x="145" y="127"/>
                  </a:lnTo>
                  <a:lnTo>
                    <a:pt x="134" y="127"/>
                  </a:lnTo>
                  <a:lnTo>
                    <a:pt x="127" y="132"/>
                  </a:lnTo>
                  <a:lnTo>
                    <a:pt x="120" y="132"/>
                  </a:lnTo>
                  <a:lnTo>
                    <a:pt x="113" y="134"/>
                  </a:lnTo>
                  <a:lnTo>
                    <a:pt x="106" y="134"/>
                  </a:lnTo>
                  <a:lnTo>
                    <a:pt x="99" y="136"/>
                  </a:lnTo>
                  <a:lnTo>
                    <a:pt x="91" y="139"/>
                  </a:lnTo>
                  <a:lnTo>
                    <a:pt x="84" y="139"/>
                  </a:lnTo>
                  <a:lnTo>
                    <a:pt x="77" y="143"/>
                  </a:lnTo>
                  <a:lnTo>
                    <a:pt x="68" y="143"/>
                  </a:lnTo>
                  <a:lnTo>
                    <a:pt x="61" y="146"/>
                  </a:lnTo>
                  <a:lnTo>
                    <a:pt x="52" y="150"/>
                  </a:lnTo>
                  <a:lnTo>
                    <a:pt x="45" y="155"/>
                  </a:lnTo>
                  <a:lnTo>
                    <a:pt x="35" y="160"/>
                  </a:lnTo>
                  <a:lnTo>
                    <a:pt x="28" y="164"/>
                  </a:lnTo>
                  <a:lnTo>
                    <a:pt x="19" y="169"/>
                  </a:lnTo>
                  <a:lnTo>
                    <a:pt x="12" y="174"/>
                  </a:lnTo>
                  <a:lnTo>
                    <a:pt x="7" y="164"/>
                  </a:lnTo>
                  <a:lnTo>
                    <a:pt x="2" y="157"/>
                  </a:lnTo>
                  <a:lnTo>
                    <a:pt x="0" y="148"/>
                  </a:lnTo>
                  <a:lnTo>
                    <a:pt x="0" y="139"/>
                  </a:lnTo>
                  <a:lnTo>
                    <a:pt x="2" y="122"/>
                  </a:lnTo>
                  <a:lnTo>
                    <a:pt x="7" y="106"/>
                  </a:lnTo>
                  <a:lnTo>
                    <a:pt x="14" y="89"/>
                  </a:lnTo>
                  <a:lnTo>
                    <a:pt x="24" y="73"/>
                  </a:lnTo>
                  <a:lnTo>
                    <a:pt x="31" y="57"/>
                  </a:lnTo>
                  <a:lnTo>
                    <a:pt x="35" y="40"/>
                  </a:lnTo>
                  <a:lnTo>
                    <a:pt x="38" y="33"/>
                  </a:lnTo>
                  <a:lnTo>
                    <a:pt x="40" y="29"/>
                  </a:lnTo>
                  <a:lnTo>
                    <a:pt x="42" y="21"/>
                  </a:lnTo>
                  <a:lnTo>
                    <a:pt x="47" y="14"/>
                  </a:lnTo>
                  <a:lnTo>
                    <a:pt x="49" y="10"/>
                  </a:lnTo>
                  <a:lnTo>
                    <a:pt x="54" y="5"/>
                  </a:lnTo>
                  <a:lnTo>
                    <a:pt x="61" y="3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5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0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357" name="Freeform 253"/>
            <p:cNvSpPr>
              <a:spLocks/>
            </p:cNvSpPr>
            <p:nvPr/>
          </p:nvSpPr>
          <p:spPr bwMode="auto">
            <a:xfrm>
              <a:off x="3078" y="2508"/>
              <a:ext cx="49" cy="78"/>
            </a:xfrm>
            <a:custGeom>
              <a:avLst/>
              <a:gdLst/>
              <a:ahLst/>
              <a:cxnLst>
                <a:cxn ang="0">
                  <a:pos x="49" y="7"/>
                </a:cxn>
                <a:cxn ang="0">
                  <a:pos x="42" y="14"/>
                </a:cxn>
                <a:cxn ang="0">
                  <a:pos x="32" y="24"/>
                </a:cxn>
                <a:cxn ang="0">
                  <a:pos x="25" y="31"/>
                </a:cxn>
                <a:cxn ang="0">
                  <a:pos x="18" y="40"/>
                </a:cxn>
                <a:cxn ang="0">
                  <a:pos x="11" y="47"/>
                </a:cxn>
                <a:cxn ang="0">
                  <a:pos x="7" y="57"/>
                </a:cxn>
                <a:cxn ang="0">
                  <a:pos x="2" y="66"/>
                </a:cxn>
                <a:cxn ang="0">
                  <a:pos x="0" y="78"/>
                </a:cxn>
                <a:cxn ang="0">
                  <a:pos x="0" y="64"/>
                </a:cxn>
                <a:cxn ang="0">
                  <a:pos x="2" y="52"/>
                </a:cxn>
                <a:cxn ang="0">
                  <a:pos x="4" y="40"/>
                </a:cxn>
                <a:cxn ang="0">
                  <a:pos x="11" y="31"/>
                </a:cxn>
                <a:cxn ang="0">
                  <a:pos x="18" y="21"/>
                </a:cxn>
                <a:cxn ang="0">
                  <a:pos x="25" y="12"/>
                </a:cxn>
                <a:cxn ang="0">
                  <a:pos x="35" y="5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49" y="3"/>
                </a:cxn>
                <a:cxn ang="0">
                  <a:pos x="49" y="3"/>
                </a:cxn>
                <a:cxn ang="0">
                  <a:pos x="49" y="5"/>
                </a:cxn>
                <a:cxn ang="0">
                  <a:pos x="49" y="5"/>
                </a:cxn>
                <a:cxn ang="0">
                  <a:pos x="49" y="7"/>
                </a:cxn>
                <a:cxn ang="0">
                  <a:pos x="49" y="7"/>
                </a:cxn>
              </a:cxnLst>
              <a:rect l="0" t="0" r="r" b="b"/>
              <a:pathLst>
                <a:path w="49" h="78">
                  <a:moveTo>
                    <a:pt x="49" y="7"/>
                  </a:moveTo>
                  <a:lnTo>
                    <a:pt x="42" y="14"/>
                  </a:lnTo>
                  <a:lnTo>
                    <a:pt x="32" y="24"/>
                  </a:lnTo>
                  <a:lnTo>
                    <a:pt x="25" y="31"/>
                  </a:lnTo>
                  <a:lnTo>
                    <a:pt x="18" y="40"/>
                  </a:lnTo>
                  <a:lnTo>
                    <a:pt x="11" y="47"/>
                  </a:lnTo>
                  <a:lnTo>
                    <a:pt x="7" y="57"/>
                  </a:lnTo>
                  <a:lnTo>
                    <a:pt x="2" y="66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4" y="40"/>
                  </a:lnTo>
                  <a:lnTo>
                    <a:pt x="11" y="31"/>
                  </a:lnTo>
                  <a:lnTo>
                    <a:pt x="18" y="21"/>
                  </a:lnTo>
                  <a:lnTo>
                    <a:pt x="25" y="12"/>
                  </a:lnTo>
                  <a:lnTo>
                    <a:pt x="35" y="5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9" y="3"/>
                  </a:lnTo>
                  <a:lnTo>
                    <a:pt x="49" y="3"/>
                  </a:lnTo>
                  <a:lnTo>
                    <a:pt x="49" y="5"/>
                  </a:lnTo>
                  <a:lnTo>
                    <a:pt x="49" y="5"/>
                  </a:lnTo>
                  <a:lnTo>
                    <a:pt x="49" y="7"/>
                  </a:lnTo>
                  <a:lnTo>
                    <a:pt x="49" y="7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358" name="Freeform 254"/>
            <p:cNvSpPr>
              <a:spLocks/>
            </p:cNvSpPr>
            <p:nvPr/>
          </p:nvSpPr>
          <p:spPr bwMode="auto">
            <a:xfrm>
              <a:off x="3078" y="2508"/>
              <a:ext cx="49" cy="78"/>
            </a:xfrm>
            <a:custGeom>
              <a:avLst/>
              <a:gdLst/>
              <a:ahLst/>
              <a:cxnLst>
                <a:cxn ang="0">
                  <a:pos x="49" y="7"/>
                </a:cxn>
                <a:cxn ang="0">
                  <a:pos x="42" y="14"/>
                </a:cxn>
                <a:cxn ang="0">
                  <a:pos x="32" y="24"/>
                </a:cxn>
                <a:cxn ang="0">
                  <a:pos x="25" y="31"/>
                </a:cxn>
                <a:cxn ang="0">
                  <a:pos x="18" y="40"/>
                </a:cxn>
                <a:cxn ang="0">
                  <a:pos x="11" y="47"/>
                </a:cxn>
                <a:cxn ang="0">
                  <a:pos x="7" y="57"/>
                </a:cxn>
                <a:cxn ang="0">
                  <a:pos x="2" y="66"/>
                </a:cxn>
                <a:cxn ang="0">
                  <a:pos x="0" y="78"/>
                </a:cxn>
                <a:cxn ang="0">
                  <a:pos x="0" y="64"/>
                </a:cxn>
                <a:cxn ang="0">
                  <a:pos x="2" y="52"/>
                </a:cxn>
                <a:cxn ang="0">
                  <a:pos x="4" y="40"/>
                </a:cxn>
                <a:cxn ang="0">
                  <a:pos x="11" y="31"/>
                </a:cxn>
                <a:cxn ang="0">
                  <a:pos x="18" y="21"/>
                </a:cxn>
                <a:cxn ang="0">
                  <a:pos x="25" y="12"/>
                </a:cxn>
                <a:cxn ang="0">
                  <a:pos x="35" y="5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49" y="3"/>
                </a:cxn>
                <a:cxn ang="0">
                  <a:pos x="49" y="3"/>
                </a:cxn>
                <a:cxn ang="0">
                  <a:pos x="49" y="5"/>
                </a:cxn>
                <a:cxn ang="0">
                  <a:pos x="49" y="5"/>
                </a:cxn>
                <a:cxn ang="0">
                  <a:pos x="49" y="7"/>
                </a:cxn>
                <a:cxn ang="0">
                  <a:pos x="49" y="7"/>
                </a:cxn>
                <a:cxn ang="0">
                  <a:pos x="49" y="7"/>
                </a:cxn>
                <a:cxn ang="0">
                  <a:pos x="49" y="7"/>
                </a:cxn>
              </a:cxnLst>
              <a:rect l="0" t="0" r="r" b="b"/>
              <a:pathLst>
                <a:path w="49" h="78">
                  <a:moveTo>
                    <a:pt x="49" y="7"/>
                  </a:moveTo>
                  <a:lnTo>
                    <a:pt x="42" y="14"/>
                  </a:lnTo>
                  <a:lnTo>
                    <a:pt x="32" y="24"/>
                  </a:lnTo>
                  <a:lnTo>
                    <a:pt x="25" y="31"/>
                  </a:lnTo>
                  <a:lnTo>
                    <a:pt x="18" y="40"/>
                  </a:lnTo>
                  <a:lnTo>
                    <a:pt x="11" y="47"/>
                  </a:lnTo>
                  <a:lnTo>
                    <a:pt x="7" y="57"/>
                  </a:lnTo>
                  <a:lnTo>
                    <a:pt x="2" y="66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4" y="40"/>
                  </a:lnTo>
                  <a:lnTo>
                    <a:pt x="11" y="31"/>
                  </a:lnTo>
                  <a:lnTo>
                    <a:pt x="18" y="21"/>
                  </a:lnTo>
                  <a:lnTo>
                    <a:pt x="25" y="12"/>
                  </a:lnTo>
                  <a:lnTo>
                    <a:pt x="35" y="5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9" y="3"/>
                  </a:lnTo>
                  <a:lnTo>
                    <a:pt x="49" y="3"/>
                  </a:lnTo>
                  <a:lnTo>
                    <a:pt x="49" y="5"/>
                  </a:lnTo>
                  <a:lnTo>
                    <a:pt x="49" y="5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49" y="7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359" name="Freeform 255"/>
            <p:cNvSpPr>
              <a:spLocks/>
            </p:cNvSpPr>
            <p:nvPr/>
          </p:nvSpPr>
          <p:spPr bwMode="auto">
            <a:xfrm>
              <a:off x="2510" y="2511"/>
              <a:ext cx="33" cy="44"/>
            </a:xfrm>
            <a:custGeom>
              <a:avLst/>
              <a:gdLst/>
              <a:ahLst/>
              <a:cxnLst>
                <a:cxn ang="0">
                  <a:pos x="33" y="7"/>
                </a:cxn>
                <a:cxn ang="0">
                  <a:pos x="31" y="14"/>
                </a:cxn>
                <a:cxn ang="0">
                  <a:pos x="31" y="18"/>
                </a:cxn>
                <a:cxn ang="0">
                  <a:pos x="29" y="23"/>
                </a:cxn>
                <a:cxn ang="0">
                  <a:pos x="29" y="28"/>
                </a:cxn>
                <a:cxn ang="0">
                  <a:pos x="26" y="30"/>
                </a:cxn>
                <a:cxn ang="0">
                  <a:pos x="21" y="35"/>
                </a:cxn>
                <a:cxn ang="0">
                  <a:pos x="19" y="40"/>
                </a:cxn>
                <a:cxn ang="0">
                  <a:pos x="14" y="42"/>
                </a:cxn>
                <a:cxn ang="0">
                  <a:pos x="12" y="42"/>
                </a:cxn>
                <a:cxn ang="0">
                  <a:pos x="10" y="42"/>
                </a:cxn>
                <a:cxn ang="0">
                  <a:pos x="7" y="42"/>
                </a:cxn>
                <a:cxn ang="0">
                  <a:pos x="7" y="44"/>
                </a:cxn>
                <a:cxn ang="0">
                  <a:pos x="5" y="44"/>
                </a:cxn>
                <a:cxn ang="0">
                  <a:pos x="5" y="44"/>
                </a:cxn>
                <a:cxn ang="0">
                  <a:pos x="3" y="44"/>
                </a:cxn>
                <a:cxn ang="0">
                  <a:pos x="0" y="42"/>
                </a:cxn>
                <a:cxn ang="0">
                  <a:pos x="5" y="40"/>
                </a:cxn>
                <a:cxn ang="0">
                  <a:pos x="10" y="40"/>
                </a:cxn>
                <a:cxn ang="0">
                  <a:pos x="12" y="35"/>
                </a:cxn>
                <a:cxn ang="0">
                  <a:pos x="14" y="33"/>
                </a:cxn>
                <a:cxn ang="0">
                  <a:pos x="19" y="28"/>
                </a:cxn>
                <a:cxn ang="0">
                  <a:pos x="21" y="26"/>
                </a:cxn>
                <a:cxn ang="0">
                  <a:pos x="24" y="21"/>
                </a:cxn>
                <a:cxn ang="0">
                  <a:pos x="26" y="18"/>
                </a:cxn>
                <a:cxn ang="0">
                  <a:pos x="26" y="14"/>
                </a:cxn>
                <a:cxn ang="0">
                  <a:pos x="26" y="11"/>
                </a:cxn>
                <a:cxn ang="0">
                  <a:pos x="26" y="9"/>
                </a:cxn>
                <a:cxn ang="0">
                  <a:pos x="24" y="4"/>
                </a:cxn>
                <a:cxn ang="0">
                  <a:pos x="24" y="2"/>
                </a:cxn>
                <a:cxn ang="0">
                  <a:pos x="24" y="2"/>
                </a:cxn>
                <a:cxn ang="0">
                  <a:pos x="24" y="0"/>
                </a:cxn>
                <a:cxn ang="0">
                  <a:pos x="29" y="0"/>
                </a:cxn>
                <a:cxn ang="0">
                  <a:pos x="33" y="7"/>
                </a:cxn>
              </a:cxnLst>
              <a:rect l="0" t="0" r="r" b="b"/>
              <a:pathLst>
                <a:path w="33" h="44">
                  <a:moveTo>
                    <a:pt x="33" y="7"/>
                  </a:moveTo>
                  <a:lnTo>
                    <a:pt x="31" y="14"/>
                  </a:lnTo>
                  <a:lnTo>
                    <a:pt x="31" y="18"/>
                  </a:lnTo>
                  <a:lnTo>
                    <a:pt x="29" y="23"/>
                  </a:lnTo>
                  <a:lnTo>
                    <a:pt x="29" y="28"/>
                  </a:lnTo>
                  <a:lnTo>
                    <a:pt x="26" y="30"/>
                  </a:lnTo>
                  <a:lnTo>
                    <a:pt x="21" y="35"/>
                  </a:lnTo>
                  <a:lnTo>
                    <a:pt x="19" y="40"/>
                  </a:lnTo>
                  <a:lnTo>
                    <a:pt x="14" y="42"/>
                  </a:lnTo>
                  <a:lnTo>
                    <a:pt x="12" y="42"/>
                  </a:lnTo>
                  <a:lnTo>
                    <a:pt x="10" y="42"/>
                  </a:lnTo>
                  <a:lnTo>
                    <a:pt x="7" y="42"/>
                  </a:lnTo>
                  <a:lnTo>
                    <a:pt x="7" y="44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3" y="44"/>
                  </a:lnTo>
                  <a:lnTo>
                    <a:pt x="0" y="42"/>
                  </a:lnTo>
                  <a:lnTo>
                    <a:pt x="5" y="40"/>
                  </a:lnTo>
                  <a:lnTo>
                    <a:pt x="10" y="40"/>
                  </a:lnTo>
                  <a:lnTo>
                    <a:pt x="12" y="35"/>
                  </a:lnTo>
                  <a:lnTo>
                    <a:pt x="14" y="33"/>
                  </a:lnTo>
                  <a:lnTo>
                    <a:pt x="19" y="28"/>
                  </a:lnTo>
                  <a:lnTo>
                    <a:pt x="21" y="26"/>
                  </a:lnTo>
                  <a:lnTo>
                    <a:pt x="24" y="21"/>
                  </a:lnTo>
                  <a:lnTo>
                    <a:pt x="26" y="18"/>
                  </a:lnTo>
                  <a:lnTo>
                    <a:pt x="26" y="14"/>
                  </a:lnTo>
                  <a:lnTo>
                    <a:pt x="26" y="11"/>
                  </a:lnTo>
                  <a:lnTo>
                    <a:pt x="26" y="9"/>
                  </a:lnTo>
                  <a:lnTo>
                    <a:pt x="24" y="4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3" y="7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360" name="Freeform 256"/>
            <p:cNvSpPr>
              <a:spLocks/>
            </p:cNvSpPr>
            <p:nvPr/>
          </p:nvSpPr>
          <p:spPr bwMode="auto">
            <a:xfrm>
              <a:off x="3174" y="2513"/>
              <a:ext cx="11" cy="9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1" y="7"/>
                </a:cxn>
                <a:cxn ang="0">
                  <a:pos x="11" y="7"/>
                </a:cxn>
                <a:cxn ang="0">
                  <a:pos x="11" y="7"/>
                </a:cxn>
                <a:cxn ang="0">
                  <a:pos x="11" y="7"/>
                </a:cxn>
                <a:cxn ang="0">
                  <a:pos x="11" y="9"/>
                </a:cxn>
                <a:cxn ang="0">
                  <a:pos x="11" y="9"/>
                </a:cxn>
                <a:cxn ang="0">
                  <a:pos x="11" y="9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4" y="7"/>
                </a:cxn>
                <a:cxn ang="0">
                  <a:pos x="2" y="7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7" y="2"/>
                </a:cxn>
                <a:cxn ang="0">
                  <a:pos x="9" y="2"/>
                </a:cxn>
                <a:cxn ang="0">
                  <a:pos x="11" y="5"/>
                </a:cxn>
                <a:cxn ang="0">
                  <a:pos x="11" y="5"/>
                </a:cxn>
              </a:cxnLst>
              <a:rect l="0" t="0" r="r" b="b"/>
              <a:pathLst>
                <a:path w="11" h="9">
                  <a:moveTo>
                    <a:pt x="11" y="5"/>
                  </a:move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7" y="2"/>
                  </a:lnTo>
                  <a:lnTo>
                    <a:pt x="9" y="2"/>
                  </a:lnTo>
                  <a:lnTo>
                    <a:pt x="11" y="5"/>
                  </a:lnTo>
                  <a:lnTo>
                    <a:pt x="11" y="5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361" name="Freeform 257"/>
            <p:cNvSpPr>
              <a:spLocks/>
            </p:cNvSpPr>
            <p:nvPr/>
          </p:nvSpPr>
          <p:spPr bwMode="auto">
            <a:xfrm>
              <a:off x="2984" y="2522"/>
              <a:ext cx="33" cy="66"/>
            </a:xfrm>
            <a:custGeom>
              <a:avLst/>
              <a:gdLst/>
              <a:ahLst/>
              <a:cxnLst>
                <a:cxn ang="0">
                  <a:pos x="28" y="17"/>
                </a:cxn>
                <a:cxn ang="0">
                  <a:pos x="28" y="24"/>
                </a:cxn>
                <a:cxn ang="0">
                  <a:pos x="30" y="29"/>
                </a:cxn>
                <a:cxn ang="0">
                  <a:pos x="30" y="36"/>
                </a:cxn>
                <a:cxn ang="0">
                  <a:pos x="33" y="40"/>
                </a:cxn>
                <a:cxn ang="0">
                  <a:pos x="33" y="45"/>
                </a:cxn>
                <a:cxn ang="0">
                  <a:pos x="33" y="52"/>
                </a:cxn>
                <a:cxn ang="0">
                  <a:pos x="33" y="57"/>
                </a:cxn>
                <a:cxn ang="0">
                  <a:pos x="30" y="64"/>
                </a:cxn>
                <a:cxn ang="0">
                  <a:pos x="26" y="66"/>
                </a:cxn>
                <a:cxn ang="0">
                  <a:pos x="23" y="57"/>
                </a:cxn>
                <a:cxn ang="0">
                  <a:pos x="23" y="50"/>
                </a:cxn>
                <a:cxn ang="0">
                  <a:pos x="21" y="43"/>
                </a:cxn>
                <a:cxn ang="0">
                  <a:pos x="19" y="33"/>
                </a:cxn>
                <a:cxn ang="0">
                  <a:pos x="14" y="26"/>
                </a:cxn>
                <a:cxn ang="0">
                  <a:pos x="12" y="19"/>
                </a:cxn>
                <a:cxn ang="0">
                  <a:pos x="4" y="12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12" y="0"/>
                </a:cxn>
                <a:cxn ang="0">
                  <a:pos x="14" y="3"/>
                </a:cxn>
                <a:cxn ang="0">
                  <a:pos x="19" y="5"/>
                </a:cxn>
                <a:cxn ang="0">
                  <a:pos x="21" y="7"/>
                </a:cxn>
                <a:cxn ang="0">
                  <a:pos x="23" y="12"/>
                </a:cxn>
                <a:cxn ang="0">
                  <a:pos x="26" y="15"/>
                </a:cxn>
                <a:cxn ang="0">
                  <a:pos x="28" y="17"/>
                </a:cxn>
              </a:cxnLst>
              <a:rect l="0" t="0" r="r" b="b"/>
              <a:pathLst>
                <a:path w="33" h="66">
                  <a:moveTo>
                    <a:pt x="28" y="17"/>
                  </a:moveTo>
                  <a:lnTo>
                    <a:pt x="28" y="24"/>
                  </a:lnTo>
                  <a:lnTo>
                    <a:pt x="30" y="29"/>
                  </a:lnTo>
                  <a:lnTo>
                    <a:pt x="30" y="36"/>
                  </a:lnTo>
                  <a:lnTo>
                    <a:pt x="33" y="40"/>
                  </a:lnTo>
                  <a:lnTo>
                    <a:pt x="33" y="45"/>
                  </a:lnTo>
                  <a:lnTo>
                    <a:pt x="33" y="52"/>
                  </a:lnTo>
                  <a:lnTo>
                    <a:pt x="33" y="57"/>
                  </a:lnTo>
                  <a:lnTo>
                    <a:pt x="30" y="64"/>
                  </a:lnTo>
                  <a:lnTo>
                    <a:pt x="26" y="66"/>
                  </a:lnTo>
                  <a:lnTo>
                    <a:pt x="23" y="57"/>
                  </a:lnTo>
                  <a:lnTo>
                    <a:pt x="23" y="50"/>
                  </a:lnTo>
                  <a:lnTo>
                    <a:pt x="21" y="43"/>
                  </a:lnTo>
                  <a:lnTo>
                    <a:pt x="19" y="33"/>
                  </a:lnTo>
                  <a:lnTo>
                    <a:pt x="14" y="26"/>
                  </a:lnTo>
                  <a:lnTo>
                    <a:pt x="12" y="19"/>
                  </a:lnTo>
                  <a:lnTo>
                    <a:pt x="4" y="12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4" y="3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3" y="12"/>
                  </a:lnTo>
                  <a:lnTo>
                    <a:pt x="26" y="15"/>
                  </a:lnTo>
                  <a:lnTo>
                    <a:pt x="28" y="17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362" name="Freeform 258"/>
            <p:cNvSpPr>
              <a:spLocks/>
            </p:cNvSpPr>
            <p:nvPr/>
          </p:nvSpPr>
          <p:spPr bwMode="auto">
            <a:xfrm>
              <a:off x="2984" y="2522"/>
              <a:ext cx="33" cy="66"/>
            </a:xfrm>
            <a:custGeom>
              <a:avLst/>
              <a:gdLst/>
              <a:ahLst/>
              <a:cxnLst>
                <a:cxn ang="0">
                  <a:pos x="28" y="17"/>
                </a:cxn>
                <a:cxn ang="0">
                  <a:pos x="28" y="24"/>
                </a:cxn>
                <a:cxn ang="0">
                  <a:pos x="30" y="29"/>
                </a:cxn>
                <a:cxn ang="0">
                  <a:pos x="30" y="36"/>
                </a:cxn>
                <a:cxn ang="0">
                  <a:pos x="33" y="40"/>
                </a:cxn>
                <a:cxn ang="0">
                  <a:pos x="33" y="45"/>
                </a:cxn>
                <a:cxn ang="0">
                  <a:pos x="33" y="52"/>
                </a:cxn>
                <a:cxn ang="0">
                  <a:pos x="33" y="57"/>
                </a:cxn>
                <a:cxn ang="0">
                  <a:pos x="30" y="64"/>
                </a:cxn>
                <a:cxn ang="0">
                  <a:pos x="30" y="64"/>
                </a:cxn>
                <a:cxn ang="0">
                  <a:pos x="26" y="66"/>
                </a:cxn>
                <a:cxn ang="0">
                  <a:pos x="26" y="66"/>
                </a:cxn>
                <a:cxn ang="0">
                  <a:pos x="23" y="57"/>
                </a:cxn>
                <a:cxn ang="0">
                  <a:pos x="23" y="50"/>
                </a:cxn>
                <a:cxn ang="0">
                  <a:pos x="21" y="43"/>
                </a:cxn>
                <a:cxn ang="0">
                  <a:pos x="19" y="33"/>
                </a:cxn>
                <a:cxn ang="0">
                  <a:pos x="14" y="26"/>
                </a:cxn>
                <a:cxn ang="0">
                  <a:pos x="12" y="19"/>
                </a:cxn>
                <a:cxn ang="0">
                  <a:pos x="4" y="12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12" y="0"/>
                </a:cxn>
                <a:cxn ang="0">
                  <a:pos x="14" y="3"/>
                </a:cxn>
                <a:cxn ang="0">
                  <a:pos x="19" y="5"/>
                </a:cxn>
                <a:cxn ang="0">
                  <a:pos x="21" y="7"/>
                </a:cxn>
                <a:cxn ang="0">
                  <a:pos x="23" y="12"/>
                </a:cxn>
                <a:cxn ang="0">
                  <a:pos x="26" y="15"/>
                </a:cxn>
                <a:cxn ang="0">
                  <a:pos x="28" y="17"/>
                </a:cxn>
                <a:cxn ang="0">
                  <a:pos x="28" y="17"/>
                </a:cxn>
                <a:cxn ang="0">
                  <a:pos x="28" y="17"/>
                </a:cxn>
              </a:cxnLst>
              <a:rect l="0" t="0" r="r" b="b"/>
              <a:pathLst>
                <a:path w="33" h="66">
                  <a:moveTo>
                    <a:pt x="28" y="17"/>
                  </a:moveTo>
                  <a:lnTo>
                    <a:pt x="28" y="24"/>
                  </a:lnTo>
                  <a:lnTo>
                    <a:pt x="30" y="29"/>
                  </a:lnTo>
                  <a:lnTo>
                    <a:pt x="30" y="36"/>
                  </a:lnTo>
                  <a:lnTo>
                    <a:pt x="33" y="40"/>
                  </a:lnTo>
                  <a:lnTo>
                    <a:pt x="33" y="45"/>
                  </a:lnTo>
                  <a:lnTo>
                    <a:pt x="33" y="52"/>
                  </a:lnTo>
                  <a:lnTo>
                    <a:pt x="33" y="57"/>
                  </a:lnTo>
                  <a:lnTo>
                    <a:pt x="30" y="64"/>
                  </a:lnTo>
                  <a:lnTo>
                    <a:pt x="30" y="64"/>
                  </a:lnTo>
                  <a:lnTo>
                    <a:pt x="26" y="66"/>
                  </a:lnTo>
                  <a:lnTo>
                    <a:pt x="26" y="66"/>
                  </a:lnTo>
                  <a:lnTo>
                    <a:pt x="23" y="57"/>
                  </a:lnTo>
                  <a:lnTo>
                    <a:pt x="23" y="50"/>
                  </a:lnTo>
                  <a:lnTo>
                    <a:pt x="21" y="43"/>
                  </a:lnTo>
                  <a:lnTo>
                    <a:pt x="19" y="33"/>
                  </a:lnTo>
                  <a:lnTo>
                    <a:pt x="14" y="26"/>
                  </a:lnTo>
                  <a:lnTo>
                    <a:pt x="12" y="19"/>
                  </a:lnTo>
                  <a:lnTo>
                    <a:pt x="4" y="12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4" y="3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3" y="12"/>
                  </a:lnTo>
                  <a:lnTo>
                    <a:pt x="26" y="15"/>
                  </a:lnTo>
                  <a:lnTo>
                    <a:pt x="28" y="17"/>
                  </a:lnTo>
                  <a:lnTo>
                    <a:pt x="28" y="17"/>
                  </a:lnTo>
                  <a:lnTo>
                    <a:pt x="28" y="17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363" name="Freeform 259"/>
            <p:cNvSpPr>
              <a:spLocks/>
            </p:cNvSpPr>
            <p:nvPr/>
          </p:nvSpPr>
          <p:spPr bwMode="auto">
            <a:xfrm>
              <a:off x="3087" y="2522"/>
              <a:ext cx="66" cy="78"/>
            </a:xfrm>
            <a:custGeom>
              <a:avLst/>
              <a:gdLst/>
              <a:ahLst/>
              <a:cxnLst>
                <a:cxn ang="0">
                  <a:pos x="66" y="12"/>
                </a:cxn>
                <a:cxn ang="0">
                  <a:pos x="63" y="15"/>
                </a:cxn>
                <a:cxn ang="0">
                  <a:pos x="63" y="17"/>
                </a:cxn>
                <a:cxn ang="0">
                  <a:pos x="61" y="17"/>
                </a:cxn>
                <a:cxn ang="0">
                  <a:pos x="61" y="19"/>
                </a:cxn>
                <a:cxn ang="0">
                  <a:pos x="59" y="22"/>
                </a:cxn>
                <a:cxn ang="0">
                  <a:pos x="56" y="24"/>
                </a:cxn>
                <a:cxn ang="0">
                  <a:pos x="56" y="24"/>
                </a:cxn>
                <a:cxn ang="0">
                  <a:pos x="54" y="26"/>
                </a:cxn>
                <a:cxn ang="0">
                  <a:pos x="47" y="31"/>
                </a:cxn>
                <a:cxn ang="0">
                  <a:pos x="42" y="36"/>
                </a:cxn>
                <a:cxn ang="0">
                  <a:pos x="37" y="43"/>
                </a:cxn>
                <a:cxn ang="0">
                  <a:pos x="33" y="50"/>
                </a:cxn>
                <a:cxn ang="0">
                  <a:pos x="28" y="57"/>
                </a:cxn>
                <a:cxn ang="0">
                  <a:pos x="26" y="64"/>
                </a:cxn>
                <a:cxn ang="0">
                  <a:pos x="23" y="71"/>
                </a:cxn>
                <a:cxn ang="0">
                  <a:pos x="19" y="78"/>
                </a:cxn>
                <a:cxn ang="0">
                  <a:pos x="16" y="78"/>
                </a:cxn>
                <a:cxn ang="0">
                  <a:pos x="14" y="78"/>
                </a:cxn>
                <a:cxn ang="0">
                  <a:pos x="12" y="78"/>
                </a:cxn>
                <a:cxn ang="0">
                  <a:pos x="7" y="75"/>
                </a:cxn>
                <a:cxn ang="0">
                  <a:pos x="5" y="75"/>
                </a:cxn>
                <a:cxn ang="0">
                  <a:pos x="2" y="73"/>
                </a:cxn>
                <a:cxn ang="0">
                  <a:pos x="0" y="71"/>
                </a:cxn>
                <a:cxn ang="0">
                  <a:pos x="0" y="68"/>
                </a:cxn>
                <a:cxn ang="0">
                  <a:pos x="2" y="59"/>
                </a:cxn>
                <a:cxn ang="0">
                  <a:pos x="7" y="50"/>
                </a:cxn>
                <a:cxn ang="0">
                  <a:pos x="12" y="40"/>
                </a:cxn>
                <a:cxn ang="0">
                  <a:pos x="16" y="31"/>
                </a:cxn>
                <a:cxn ang="0">
                  <a:pos x="23" y="24"/>
                </a:cxn>
                <a:cxn ang="0">
                  <a:pos x="30" y="15"/>
                </a:cxn>
                <a:cxn ang="0">
                  <a:pos x="40" y="7"/>
                </a:cxn>
                <a:cxn ang="0">
                  <a:pos x="47" y="0"/>
                </a:cxn>
                <a:cxn ang="0">
                  <a:pos x="51" y="0"/>
                </a:cxn>
                <a:cxn ang="0">
                  <a:pos x="54" y="0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9" y="7"/>
                </a:cxn>
                <a:cxn ang="0">
                  <a:pos x="61" y="10"/>
                </a:cxn>
                <a:cxn ang="0">
                  <a:pos x="61" y="12"/>
                </a:cxn>
                <a:cxn ang="0">
                  <a:pos x="66" y="12"/>
                </a:cxn>
              </a:cxnLst>
              <a:rect l="0" t="0" r="r" b="b"/>
              <a:pathLst>
                <a:path w="66" h="78">
                  <a:moveTo>
                    <a:pt x="66" y="12"/>
                  </a:moveTo>
                  <a:lnTo>
                    <a:pt x="63" y="15"/>
                  </a:lnTo>
                  <a:lnTo>
                    <a:pt x="63" y="17"/>
                  </a:lnTo>
                  <a:lnTo>
                    <a:pt x="61" y="17"/>
                  </a:lnTo>
                  <a:lnTo>
                    <a:pt x="61" y="19"/>
                  </a:lnTo>
                  <a:lnTo>
                    <a:pt x="59" y="22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4" y="26"/>
                  </a:lnTo>
                  <a:lnTo>
                    <a:pt x="47" y="31"/>
                  </a:lnTo>
                  <a:lnTo>
                    <a:pt x="42" y="36"/>
                  </a:lnTo>
                  <a:lnTo>
                    <a:pt x="37" y="43"/>
                  </a:lnTo>
                  <a:lnTo>
                    <a:pt x="33" y="50"/>
                  </a:lnTo>
                  <a:lnTo>
                    <a:pt x="28" y="57"/>
                  </a:lnTo>
                  <a:lnTo>
                    <a:pt x="26" y="64"/>
                  </a:lnTo>
                  <a:lnTo>
                    <a:pt x="23" y="71"/>
                  </a:lnTo>
                  <a:lnTo>
                    <a:pt x="19" y="78"/>
                  </a:lnTo>
                  <a:lnTo>
                    <a:pt x="16" y="78"/>
                  </a:lnTo>
                  <a:lnTo>
                    <a:pt x="14" y="78"/>
                  </a:lnTo>
                  <a:lnTo>
                    <a:pt x="12" y="78"/>
                  </a:lnTo>
                  <a:lnTo>
                    <a:pt x="7" y="75"/>
                  </a:lnTo>
                  <a:lnTo>
                    <a:pt x="5" y="75"/>
                  </a:lnTo>
                  <a:lnTo>
                    <a:pt x="2" y="73"/>
                  </a:lnTo>
                  <a:lnTo>
                    <a:pt x="0" y="71"/>
                  </a:lnTo>
                  <a:lnTo>
                    <a:pt x="0" y="68"/>
                  </a:lnTo>
                  <a:lnTo>
                    <a:pt x="2" y="59"/>
                  </a:lnTo>
                  <a:lnTo>
                    <a:pt x="7" y="50"/>
                  </a:lnTo>
                  <a:lnTo>
                    <a:pt x="12" y="40"/>
                  </a:lnTo>
                  <a:lnTo>
                    <a:pt x="16" y="31"/>
                  </a:lnTo>
                  <a:lnTo>
                    <a:pt x="23" y="24"/>
                  </a:lnTo>
                  <a:lnTo>
                    <a:pt x="30" y="15"/>
                  </a:lnTo>
                  <a:lnTo>
                    <a:pt x="40" y="7"/>
                  </a:lnTo>
                  <a:lnTo>
                    <a:pt x="47" y="0"/>
                  </a:lnTo>
                  <a:lnTo>
                    <a:pt x="51" y="0"/>
                  </a:lnTo>
                  <a:lnTo>
                    <a:pt x="54" y="0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9" y="7"/>
                  </a:lnTo>
                  <a:lnTo>
                    <a:pt x="61" y="10"/>
                  </a:lnTo>
                  <a:lnTo>
                    <a:pt x="61" y="12"/>
                  </a:lnTo>
                  <a:lnTo>
                    <a:pt x="66" y="12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364" name="Freeform 260"/>
            <p:cNvSpPr>
              <a:spLocks/>
            </p:cNvSpPr>
            <p:nvPr/>
          </p:nvSpPr>
          <p:spPr bwMode="auto">
            <a:xfrm>
              <a:off x="2930" y="2522"/>
              <a:ext cx="49" cy="113"/>
            </a:xfrm>
            <a:custGeom>
              <a:avLst/>
              <a:gdLst/>
              <a:ahLst/>
              <a:cxnLst>
                <a:cxn ang="0">
                  <a:pos x="26" y="12"/>
                </a:cxn>
                <a:cxn ang="0">
                  <a:pos x="26" y="17"/>
                </a:cxn>
                <a:cxn ang="0">
                  <a:pos x="28" y="22"/>
                </a:cxn>
                <a:cxn ang="0">
                  <a:pos x="30" y="24"/>
                </a:cxn>
                <a:cxn ang="0">
                  <a:pos x="33" y="26"/>
                </a:cxn>
                <a:cxn ang="0">
                  <a:pos x="35" y="22"/>
                </a:cxn>
                <a:cxn ang="0">
                  <a:pos x="37" y="17"/>
                </a:cxn>
                <a:cxn ang="0">
                  <a:pos x="42" y="12"/>
                </a:cxn>
                <a:cxn ang="0">
                  <a:pos x="47" y="43"/>
                </a:cxn>
                <a:cxn ang="0">
                  <a:pos x="49" y="50"/>
                </a:cxn>
                <a:cxn ang="0">
                  <a:pos x="44" y="57"/>
                </a:cxn>
                <a:cxn ang="0">
                  <a:pos x="40" y="64"/>
                </a:cxn>
                <a:cxn ang="0">
                  <a:pos x="40" y="68"/>
                </a:cxn>
                <a:cxn ang="0">
                  <a:pos x="47" y="71"/>
                </a:cxn>
                <a:cxn ang="0">
                  <a:pos x="49" y="80"/>
                </a:cxn>
                <a:cxn ang="0">
                  <a:pos x="49" y="87"/>
                </a:cxn>
                <a:cxn ang="0">
                  <a:pos x="49" y="97"/>
                </a:cxn>
                <a:cxn ang="0">
                  <a:pos x="49" y="106"/>
                </a:cxn>
                <a:cxn ang="0">
                  <a:pos x="47" y="104"/>
                </a:cxn>
                <a:cxn ang="0">
                  <a:pos x="44" y="101"/>
                </a:cxn>
                <a:cxn ang="0">
                  <a:pos x="40" y="99"/>
                </a:cxn>
                <a:cxn ang="0">
                  <a:pos x="37" y="101"/>
                </a:cxn>
                <a:cxn ang="0">
                  <a:pos x="35" y="104"/>
                </a:cxn>
                <a:cxn ang="0">
                  <a:pos x="33" y="106"/>
                </a:cxn>
                <a:cxn ang="0">
                  <a:pos x="28" y="108"/>
                </a:cxn>
                <a:cxn ang="0">
                  <a:pos x="28" y="113"/>
                </a:cxn>
                <a:cxn ang="0">
                  <a:pos x="23" y="108"/>
                </a:cxn>
                <a:cxn ang="0">
                  <a:pos x="21" y="104"/>
                </a:cxn>
                <a:cxn ang="0">
                  <a:pos x="16" y="99"/>
                </a:cxn>
                <a:cxn ang="0">
                  <a:pos x="9" y="99"/>
                </a:cxn>
                <a:cxn ang="0">
                  <a:pos x="14" y="97"/>
                </a:cxn>
                <a:cxn ang="0">
                  <a:pos x="16" y="94"/>
                </a:cxn>
                <a:cxn ang="0">
                  <a:pos x="16" y="90"/>
                </a:cxn>
                <a:cxn ang="0">
                  <a:pos x="14" y="85"/>
                </a:cxn>
                <a:cxn ang="0">
                  <a:pos x="14" y="85"/>
                </a:cxn>
                <a:cxn ang="0">
                  <a:pos x="12" y="85"/>
                </a:cxn>
                <a:cxn ang="0">
                  <a:pos x="12" y="83"/>
                </a:cxn>
                <a:cxn ang="0">
                  <a:pos x="9" y="85"/>
                </a:cxn>
                <a:cxn ang="0">
                  <a:pos x="0" y="90"/>
                </a:cxn>
                <a:cxn ang="0">
                  <a:pos x="0" y="78"/>
                </a:cxn>
                <a:cxn ang="0">
                  <a:pos x="0" y="68"/>
                </a:cxn>
                <a:cxn ang="0">
                  <a:pos x="0" y="57"/>
                </a:cxn>
                <a:cxn ang="0">
                  <a:pos x="2" y="54"/>
                </a:cxn>
                <a:cxn ang="0">
                  <a:pos x="7" y="61"/>
                </a:cxn>
                <a:cxn ang="0">
                  <a:pos x="9" y="66"/>
                </a:cxn>
                <a:cxn ang="0">
                  <a:pos x="12" y="71"/>
                </a:cxn>
                <a:cxn ang="0">
                  <a:pos x="16" y="66"/>
                </a:cxn>
                <a:cxn ang="0">
                  <a:pos x="16" y="59"/>
                </a:cxn>
                <a:cxn ang="0">
                  <a:pos x="14" y="52"/>
                </a:cxn>
                <a:cxn ang="0">
                  <a:pos x="9" y="45"/>
                </a:cxn>
                <a:cxn ang="0">
                  <a:pos x="0" y="43"/>
                </a:cxn>
                <a:cxn ang="0">
                  <a:pos x="0" y="31"/>
                </a:cxn>
                <a:cxn ang="0">
                  <a:pos x="2" y="19"/>
                </a:cxn>
                <a:cxn ang="0">
                  <a:pos x="5" y="10"/>
                </a:cxn>
                <a:cxn ang="0">
                  <a:pos x="14" y="0"/>
                </a:cxn>
                <a:cxn ang="0">
                  <a:pos x="19" y="3"/>
                </a:cxn>
                <a:cxn ang="0">
                  <a:pos x="21" y="5"/>
                </a:cxn>
                <a:cxn ang="0">
                  <a:pos x="26" y="7"/>
                </a:cxn>
                <a:cxn ang="0">
                  <a:pos x="28" y="10"/>
                </a:cxn>
              </a:cxnLst>
              <a:rect l="0" t="0" r="r" b="b"/>
              <a:pathLst>
                <a:path w="49" h="113">
                  <a:moveTo>
                    <a:pt x="28" y="10"/>
                  </a:moveTo>
                  <a:lnTo>
                    <a:pt x="26" y="12"/>
                  </a:lnTo>
                  <a:lnTo>
                    <a:pt x="26" y="15"/>
                  </a:lnTo>
                  <a:lnTo>
                    <a:pt x="26" y="17"/>
                  </a:lnTo>
                  <a:lnTo>
                    <a:pt x="26" y="19"/>
                  </a:lnTo>
                  <a:lnTo>
                    <a:pt x="28" y="22"/>
                  </a:lnTo>
                  <a:lnTo>
                    <a:pt x="28" y="24"/>
                  </a:lnTo>
                  <a:lnTo>
                    <a:pt x="30" y="24"/>
                  </a:lnTo>
                  <a:lnTo>
                    <a:pt x="30" y="26"/>
                  </a:lnTo>
                  <a:lnTo>
                    <a:pt x="33" y="26"/>
                  </a:lnTo>
                  <a:lnTo>
                    <a:pt x="35" y="24"/>
                  </a:lnTo>
                  <a:lnTo>
                    <a:pt x="35" y="22"/>
                  </a:lnTo>
                  <a:lnTo>
                    <a:pt x="37" y="19"/>
                  </a:lnTo>
                  <a:lnTo>
                    <a:pt x="37" y="17"/>
                  </a:lnTo>
                  <a:lnTo>
                    <a:pt x="40" y="15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7" y="43"/>
                  </a:lnTo>
                  <a:lnTo>
                    <a:pt x="47" y="43"/>
                  </a:lnTo>
                  <a:lnTo>
                    <a:pt x="49" y="50"/>
                  </a:lnTo>
                  <a:lnTo>
                    <a:pt x="49" y="54"/>
                  </a:lnTo>
                  <a:lnTo>
                    <a:pt x="44" y="57"/>
                  </a:lnTo>
                  <a:lnTo>
                    <a:pt x="42" y="61"/>
                  </a:lnTo>
                  <a:lnTo>
                    <a:pt x="40" y="64"/>
                  </a:lnTo>
                  <a:lnTo>
                    <a:pt x="37" y="66"/>
                  </a:lnTo>
                  <a:lnTo>
                    <a:pt x="40" y="68"/>
                  </a:lnTo>
                  <a:lnTo>
                    <a:pt x="47" y="71"/>
                  </a:lnTo>
                  <a:lnTo>
                    <a:pt x="47" y="71"/>
                  </a:lnTo>
                  <a:lnTo>
                    <a:pt x="49" y="75"/>
                  </a:lnTo>
                  <a:lnTo>
                    <a:pt x="49" y="80"/>
                  </a:lnTo>
                  <a:lnTo>
                    <a:pt x="49" y="83"/>
                  </a:lnTo>
                  <a:lnTo>
                    <a:pt x="49" y="87"/>
                  </a:lnTo>
                  <a:lnTo>
                    <a:pt x="49" y="92"/>
                  </a:lnTo>
                  <a:lnTo>
                    <a:pt x="49" y="97"/>
                  </a:lnTo>
                  <a:lnTo>
                    <a:pt x="49" y="101"/>
                  </a:lnTo>
                  <a:lnTo>
                    <a:pt x="49" y="106"/>
                  </a:lnTo>
                  <a:lnTo>
                    <a:pt x="47" y="106"/>
                  </a:lnTo>
                  <a:lnTo>
                    <a:pt x="47" y="104"/>
                  </a:lnTo>
                  <a:lnTo>
                    <a:pt x="44" y="104"/>
                  </a:lnTo>
                  <a:lnTo>
                    <a:pt x="44" y="101"/>
                  </a:lnTo>
                  <a:lnTo>
                    <a:pt x="42" y="101"/>
                  </a:lnTo>
                  <a:lnTo>
                    <a:pt x="40" y="99"/>
                  </a:lnTo>
                  <a:lnTo>
                    <a:pt x="40" y="99"/>
                  </a:lnTo>
                  <a:lnTo>
                    <a:pt x="37" y="101"/>
                  </a:lnTo>
                  <a:lnTo>
                    <a:pt x="35" y="101"/>
                  </a:lnTo>
                  <a:lnTo>
                    <a:pt x="35" y="104"/>
                  </a:lnTo>
                  <a:lnTo>
                    <a:pt x="33" y="104"/>
                  </a:lnTo>
                  <a:lnTo>
                    <a:pt x="33" y="106"/>
                  </a:lnTo>
                  <a:lnTo>
                    <a:pt x="30" y="106"/>
                  </a:lnTo>
                  <a:lnTo>
                    <a:pt x="28" y="108"/>
                  </a:lnTo>
                  <a:lnTo>
                    <a:pt x="28" y="111"/>
                  </a:lnTo>
                  <a:lnTo>
                    <a:pt x="28" y="113"/>
                  </a:lnTo>
                  <a:lnTo>
                    <a:pt x="26" y="111"/>
                  </a:lnTo>
                  <a:lnTo>
                    <a:pt x="23" y="108"/>
                  </a:lnTo>
                  <a:lnTo>
                    <a:pt x="21" y="106"/>
                  </a:lnTo>
                  <a:lnTo>
                    <a:pt x="21" y="104"/>
                  </a:lnTo>
                  <a:lnTo>
                    <a:pt x="19" y="101"/>
                  </a:lnTo>
                  <a:lnTo>
                    <a:pt x="16" y="99"/>
                  </a:lnTo>
                  <a:lnTo>
                    <a:pt x="14" y="99"/>
                  </a:lnTo>
                  <a:lnTo>
                    <a:pt x="9" y="99"/>
                  </a:lnTo>
                  <a:lnTo>
                    <a:pt x="12" y="99"/>
                  </a:lnTo>
                  <a:lnTo>
                    <a:pt x="14" y="97"/>
                  </a:lnTo>
                  <a:lnTo>
                    <a:pt x="14" y="94"/>
                  </a:lnTo>
                  <a:lnTo>
                    <a:pt x="16" y="94"/>
                  </a:lnTo>
                  <a:lnTo>
                    <a:pt x="16" y="92"/>
                  </a:lnTo>
                  <a:lnTo>
                    <a:pt x="16" y="90"/>
                  </a:lnTo>
                  <a:lnTo>
                    <a:pt x="16" y="87"/>
                  </a:lnTo>
                  <a:lnTo>
                    <a:pt x="14" y="85"/>
                  </a:lnTo>
                  <a:lnTo>
                    <a:pt x="14" y="85"/>
                  </a:lnTo>
                  <a:lnTo>
                    <a:pt x="14" y="85"/>
                  </a:lnTo>
                  <a:lnTo>
                    <a:pt x="14" y="85"/>
                  </a:lnTo>
                  <a:lnTo>
                    <a:pt x="12" y="85"/>
                  </a:lnTo>
                  <a:lnTo>
                    <a:pt x="12" y="83"/>
                  </a:lnTo>
                  <a:lnTo>
                    <a:pt x="12" y="83"/>
                  </a:lnTo>
                  <a:lnTo>
                    <a:pt x="9" y="83"/>
                  </a:lnTo>
                  <a:lnTo>
                    <a:pt x="9" y="85"/>
                  </a:lnTo>
                  <a:lnTo>
                    <a:pt x="0" y="94"/>
                  </a:lnTo>
                  <a:lnTo>
                    <a:pt x="0" y="90"/>
                  </a:lnTo>
                  <a:lnTo>
                    <a:pt x="0" y="85"/>
                  </a:lnTo>
                  <a:lnTo>
                    <a:pt x="0" y="78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0" y="64"/>
                  </a:lnTo>
                  <a:lnTo>
                    <a:pt x="0" y="57"/>
                  </a:lnTo>
                  <a:lnTo>
                    <a:pt x="0" y="52"/>
                  </a:lnTo>
                  <a:lnTo>
                    <a:pt x="2" y="54"/>
                  </a:lnTo>
                  <a:lnTo>
                    <a:pt x="5" y="57"/>
                  </a:lnTo>
                  <a:lnTo>
                    <a:pt x="7" y="61"/>
                  </a:lnTo>
                  <a:lnTo>
                    <a:pt x="7" y="64"/>
                  </a:lnTo>
                  <a:lnTo>
                    <a:pt x="9" y="66"/>
                  </a:lnTo>
                  <a:lnTo>
                    <a:pt x="9" y="68"/>
                  </a:lnTo>
                  <a:lnTo>
                    <a:pt x="12" y="71"/>
                  </a:lnTo>
                  <a:lnTo>
                    <a:pt x="16" y="71"/>
                  </a:lnTo>
                  <a:lnTo>
                    <a:pt x="16" y="66"/>
                  </a:lnTo>
                  <a:lnTo>
                    <a:pt x="16" y="61"/>
                  </a:lnTo>
                  <a:lnTo>
                    <a:pt x="16" y="59"/>
                  </a:lnTo>
                  <a:lnTo>
                    <a:pt x="14" y="54"/>
                  </a:lnTo>
                  <a:lnTo>
                    <a:pt x="14" y="52"/>
                  </a:lnTo>
                  <a:lnTo>
                    <a:pt x="12" y="47"/>
                  </a:lnTo>
                  <a:lnTo>
                    <a:pt x="9" y="45"/>
                  </a:lnTo>
                  <a:lnTo>
                    <a:pt x="5" y="43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0" y="31"/>
                  </a:lnTo>
                  <a:lnTo>
                    <a:pt x="2" y="26"/>
                  </a:lnTo>
                  <a:lnTo>
                    <a:pt x="2" y="19"/>
                  </a:lnTo>
                  <a:lnTo>
                    <a:pt x="2" y="15"/>
                  </a:lnTo>
                  <a:lnTo>
                    <a:pt x="5" y="10"/>
                  </a:lnTo>
                  <a:lnTo>
                    <a:pt x="9" y="5"/>
                  </a:lnTo>
                  <a:lnTo>
                    <a:pt x="14" y="0"/>
                  </a:lnTo>
                  <a:lnTo>
                    <a:pt x="16" y="3"/>
                  </a:lnTo>
                  <a:lnTo>
                    <a:pt x="19" y="3"/>
                  </a:lnTo>
                  <a:lnTo>
                    <a:pt x="21" y="3"/>
                  </a:lnTo>
                  <a:lnTo>
                    <a:pt x="21" y="5"/>
                  </a:lnTo>
                  <a:lnTo>
                    <a:pt x="23" y="7"/>
                  </a:lnTo>
                  <a:lnTo>
                    <a:pt x="26" y="7"/>
                  </a:lnTo>
                  <a:lnTo>
                    <a:pt x="26" y="10"/>
                  </a:lnTo>
                  <a:lnTo>
                    <a:pt x="28" y="10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365" name="Freeform 261"/>
            <p:cNvSpPr>
              <a:spLocks/>
            </p:cNvSpPr>
            <p:nvPr/>
          </p:nvSpPr>
          <p:spPr bwMode="auto">
            <a:xfrm>
              <a:off x="2930" y="2522"/>
              <a:ext cx="49" cy="113"/>
            </a:xfrm>
            <a:custGeom>
              <a:avLst/>
              <a:gdLst/>
              <a:ahLst/>
              <a:cxnLst>
                <a:cxn ang="0">
                  <a:pos x="26" y="15"/>
                </a:cxn>
                <a:cxn ang="0">
                  <a:pos x="28" y="22"/>
                </a:cxn>
                <a:cxn ang="0">
                  <a:pos x="30" y="26"/>
                </a:cxn>
                <a:cxn ang="0">
                  <a:pos x="35" y="22"/>
                </a:cxn>
                <a:cxn ang="0">
                  <a:pos x="40" y="15"/>
                </a:cxn>
                <a:cxn ang="0">
                  <a:pos x="42" y="12"/>
                </a:cxn>
                <a:cxn ang="0">
                  <a:pos x="47" y="43"/>
                </a:cxn>
                <a:cxn ang="0">
                  <a:pos x="44" y="57"/>
                </a:cxn>
                <a:cxn ang="0">
                  <a:pos x="37" y="66"/>
                </a:cxn>
                <a:cxn ang="0">
                  <a:pos x="47" y="71"/>
                </a:cxn>
                <a:cxn ang="0">
                  <a:pos x="49" y="75"/>
                </a:cxn>
                <a:cxn ang="0">
                  <a:pos x="49" y="87"/>
                </a:cxn>
                <a:cxn ang="0">
                  <a:pos x="49" y="101"/>
                </a:cxn>
                <a:cxn ang="0">
                  <a:pos x="47" y="104"/>
                </a:cxn>
                <a:cxn ang="0">
                  <a:pos x="42" y="101"/>
                </a:cxn>
                <a:cxn ang="0">
                  <a:pos x="37" y="101"/>
                </a:cxn>
                <a:cxn ang="0">
                  <a:pos x="33" y="104"/>
                </a:cxn>
                <a:cxn ang="0">
                  <a:pos x="28" y="108"/>
                </a:cxn>
                <a:cxn ang="0">
                  <a:pos x="26" y="111"/>
                </a:cxn>
                <a:cxn ang="0">
                  <a:pos x="21" y="104"/>
                </a:cxn>
                <a:cxn ang="0">
                  <a:pos x="14" y="99"/>
                </a:cxn>
                <a:cxn ang="0">
                  <a:pos x="14" y="97"/>
                </a:cxn>
                <a:cxn ang="0">
                  <a:pos x="16" y="92"/>
                </a:cxn>
                <a:cxn ang="0">
                  <a:pos x="14" y="85"/>
                </a:cxn>
                <a:cxn ang="0">
                  <a:pos x="14" y="85"/>
                </a:cxn>
                <a:cxn ang="0">
                  <a:pos x="12" y="83"/>
                </a:cxn>
                <a:cxn ang="0">
                  <a:pos x="9" y="85"/>
                </a:cxn>
                <a:cxn ang="0">
                  <a:pos x="0" y="90"/>
                </a:cxn>
                <a:cxn ang="0">
                  <a:pos x="0" y="73"/>
                </a:cxn>
                <a:cxn ang="0">
                  <a:pos x="0" y="57"/>
                </a:cxn>
                <a:cxn ang="0">
                  <a:pos x="5" y="57"/>
                </a:cxn>
                <a:cxn ang="0">
                  <a:pos x="9" y="66"/>
                </a:cxn>
                <a:cxn ang="0">
                  <a:pos x="16" y="71"/>
                </a:cxn>
                <a:cxn ang="0">
                  <a:pos x="16" y="59"/>
                </a:cxn>
                <a:cxn ang="0">
                  <a:pos x="12" y="47"/>
                </a:cxn>
                <a:cxn ang="0">
                  <a:pos x="5" y="43"/>
                </a:cxn>
                <a:cxn ang="0">
                  <a:pos x="0" y="38"/>
                </a:cxn>
                <a:cxn ang="0">
                  <a:pos x="2" y="19"/>
                </a:cxn>
                <a:cxn ang="0">
                  <a:pos x="9" y="5"/>
                </a:cxn>
                <a:cxn ang="0">
                  <a:pos x="19" y="3"/>
                </a:cxn>
                <a:cxn ang="0">
                  <a:pos x="23" y="7"/>
                </a:cxn>
                <a:cxn ang="0">
                  <a:pos x="28" y="10"/>
                </a:cxn>
              </a:cxnLst>
              <a:rect l="0" t="0" r="r" b="b"/>
              <a:pathLst>
                <a:path w="49" h="113">
                  <a:moveTo>
                    <a:pt x="28" y="10"/>
                  </a:moveTo>
                  <a:lnTo>
                    <a:pt x="26" y="12"/>
                  </a:lnTo>
                  <a:lnTo>
                    <a:pt x="26" y="15"/>
                  </a:lnTo>
                  <a:lnTo>
                    <a:pt x="26" y="17"/>
                  </a:lnTo>
                  <a:lnTo>
                    <a:pt x="26" y="19"/>
                  </a:lnTo>
                  <a:lnTo>
                    <a:pt x="28" y="22"/>
                  </a:lnTo>
                  <a:lnTo>
                    <a:pt x="28" y="24"/>
                  </a:lnTo>
                  <a:lnTo>
                    <a:pt x="30" y="24"/>
                  </a:lnTo>
                  <a:lnTo>
                    <a:pt x="30" y="26"/>
                  </a:lnTo>
                  <a:lnTo>
                    <a:pt x="33" y="26"/>
                  </a:lnTo>
                  <a:lnTo>
                    <a:pt x="35" y="24"/>
                  </a:lnTo>
                  <a:lnTo>
                    <a:pt x="35" y="22"/>
                  </a:lnTo>
                  <a:lnTo>
                    <a:pt x="37" y="19"/>
                  </a:lnTo>
                  <a:lnTo>
                    <a:pt x="37" y="17"/>
                  </a:lnTo>
                  <a:lnTo>
                    <a:pt x="40" y="15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7" y="43"/>
                  </a:lnTo>
                  <a:lnTo>
                    <a:pt x="47" y="43"/>
                  </a:lnTo>
                  <a:lnTo>
                    <a:pt x="47" y="43"/>
                  </a:lnTo>
                  <a:lnTo>
                    <a:pt x="49" y="50"/>
                  </a:lnTo>
                  <a:lnTo>
                    <a:pt x="49" y="54"/>
                  </a:lnTo>
                  <a:lnTo>
                    <a:pt x="44" y="57"/>
                  </a:lnTo>
                  <a:lnTo>
                    <a:pt x="42" y="61"/>
                  </a:lnTo>
                  <a:lnTo>
                    <a:pt x="40" y="64"/>
                  </a:lnTo>
                  <a:lnTo>
                    <a:pt x="37" y="66"/>
                  </a:lnTo>
                  <a:lnTo>
                    <a:pt x="40" y="68"/>
                  </a:lnTo>
                  <a:lnTo>
                    <a:pt x="47" y="71"/>
                  </a:lnTo>
                  <a:lnTo>
                    <a:pt x="47" y="71"/>
                  </a:lnTo>
                  <a:lnTo>
                    <a:pt x="47" y="71"/>
                  </a:lnTo>
                  <a:lnTo>
                    <a:pt x="47" y="71"/>
                  </a:lnTo>
                  <a:lnTo>
                    <a:pt x="49" y="75"/>
                  </a:lnTo>
                  <a:lnTo>
                    <a:pt x="49" y="80"/>
                  </a:lnTo>
                  <a:lnTo>
                    <a:pt x="49" y="83"/>
                  </a:lnTo>
                  <a:lnTo>
                    <a:pt x="49" y="87"/>
                  </a:lnTo>
                  <a:lnTo>
                    <a:pt x="49" y="92"/>
                  </a:lnTo>
                  <a:lnTo>
                    <a:pt x="49" y="97"/>
                  </a:lnTo>
                  <a:lnTo>
                    <a:pt x="49" y="101"/>
                  </a:lnTo>
                  <a:lnTo>
                    <a:pt x="49" y="106"/>
                  </a:lnTo>
                  <a:lnTo>
                    <a:pt x="47" y="106"/>
                  </a:lnTo>
                  <a:lnTo>
                    <a:pt x="47" y="104"/>
                  </a:lnTo>
                  <a:lnTo>
                    <a:pt x="44" y="104"/>
                  </a:lnTo>
                  <a:lnTo>
                    <a:pt x="44" y="101"/>
                  </a:lnTo>
                  <a:lnTo>
                    <a:pt x="42" y="101"/>
                  </a:lnTo>
                  <a:lnTo>
                    <a:pt x="40" y="99"/>
                  </a:lnTo>
                  <a:lnTo>
                    <a:pt x="40" y="99"/>
                  </a:lnTo>
                  <a:lnTo>
                    <a:pt x="37" y="101"/>
                  </a:lnTo>
                  <a:lnTo>
                    <a:pt x="35" y="101"/>
                  </a:lnTo>
                  <a:lnTo>
                    <a:pt x="35" y="104"/>
                  </a:lnTo>
                  <a:lnTo>
                    <a:pt x="33" y="104"/>
                  </a:lnTo>
                  <a:lnTo>
                    <a:pt x="33" y="106"/>
                  </a:lnTo>
                  <a:lnTo>
                    <a:pt x="30" y="106"/>
                  </a:lnTo>
                  <a:lnTo>
                    <a:pt x="28" y="108"/>
                  </a:lnTo>
                  <a:lnTo>
                    <a:pt x="28" y="111"/>
                  </a:lnTo>
                  <a:lnTo>
                    <a:pt x="28" y="113"/>
                  </a:lnTo>
                  <a:lnTo>
                    <a:pt x="26" y="111"/>
                  </a:lnTo>
                  <a:lnTo>
                    <a:pt x="23" y="108"/>
                  </a:lnTo>
                  <a:lnTo>
                    <a:pt x="21" y="106"/>
                  </a:lnTo>
                  <a:lnTo>
                    <a:pt x="21" y="104"/>
                  </a:lnTo>
                  <a:lnTo>
                    <a:pt x="19" y="101"/>
                  </a:lnTo>
                  <a:lnTo>
                    <a:pt x="16" y="99"/>
                  </a:lnTo>
                  <a:lnTo>
                    <a:pt x="14" y="99"/>
                  </a:lnTo>
                  <a:lnTo>
                    <a:pt x="9" y="99"/>
                  </a:lnTo>
                  <a:lnTo>
                    <a:pt x="12" y="99"/>
                  </a:lnTo>
                  <a:lnTo>
                    <a:pt x="14" y="97"/>
                  </a:lnTo>
                  <a:lnTo>
                    <a:pt x="14" y="94"/>
                  </a:lnTo>
                  <a:lnTo>
                    <a:pt x="16" y="94"/>
                  </a:lnTo>
                  <a:lnTo>
                    <a:pt x="16" y="92"/>
                  </a:lnTo>
                  <a:lnTo>
                    <a:pt x="16" y="90"/>
                  </a:lnTo>
                  <a:lnTo>
                    <a:pt x="16" y="87"/>
                  </a:lnTo>
                  <a:lnTo>
                    <a:pt x="14" y="85"/>
                  </a:lnTo>
                  <a:lnTo>
                    <a:pt x="14" y="85"/>
                  </a:lnTo>
                  <a:lnTo>
                    <a:pt x="14" y="85"/>
                  </a:lnTo>
                  <a:lnTo>
                    <a:pt x="14" y="85"/>
                  </a:lnTo>
                  <a:lnTo>
                    <a:pt x="12" y="85"/>
                  </a:lnTo>
                  <a:lnTo>
                    <a:pt x="12" y="83"/>
                  </a:lnTo>
                  <a:lnTo>
                    <a:pt x="12" y="83"/>
                  </a:lnTo>
                  <a:lnTo>
                    <a:pt x="9" y="83"/>
                  </a:lnTo>
                  <a:lnTo>
                    <a:pt x="9" y="85"/>
                  </a:lnTo>
                  <a:lnTo>
                    <a:pt x="9" y="8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0"/>
                  </a:lnTo>
                  <a:lnTo>
                    <a:pt x="0" y="85"/>
                  </a:lnTo>
                  <a:lnTo>
                    <a:pt x="0" y="78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0" y="64"/>
                  </a:lnTo>
                  <a:lnTo>
                    <a:pt x="0" y="57"/>
                  </a:lnTo>
                  <a:lnTo>
                    <a:pt x="0" y="52"/>
                  </a:lnTo>
                  <a:lnTo>
                    <a:pt x="2" y="54"/>
                  </a:lnTo>
                  <a:lnTo>
                    <a:pt x="5" y="57"/>
                  </a:lnTo>
                  <a:lnTo>
                    <a:pt x="7" y="61"/>
                  </a:lnTo>
                  <a:lnTo>
                    <a:pt x="7" y="64"/>
                  </a:lnTo>
                  <a:lnTo>
                    <a:pt x="9" y="66"/>
                  </a:lnTo>
                  <a:lnTo>
                    <a:pt x="9" y="68"/>
                  </a:lnTo>
                  <a:lnTo>
                    <a:pt x="12" y="71"/>
                  </a:lnTo>
                  <a:lnTo>
                    <a:pt x="16" y="71"/>
                  </a:lnTo>
                  <a:lnTo>
                    <a:pt x="16" y="66"/>
                  </a:lnTo>
                  <a:lnTo>
                    <a:pt x="16" y="61"/>
                  </a:lnTo>
                  <a:lnTo>
                    <a:pt x="16" y="59"/>
                  </a:lnTo>
                  <a:lnTo>
                    <a:pt x="14" y="54"/>
                  </a:lnTo>
                  <a:lnTo>
                    <a:pt x="14" y="52"/>
                  </a:lnTo>
                  <a:lnTo>
                    <a:pt x="12" y="47"/>
                  </a:lnTo>
                  <a:lnTo>
                    <a:pt x="9" y="45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0" y="31"/>
                  </a:lnTo>
                  <a:lnTo>
                    <a:pt x="2" y="26"/>
                  </a:lnTo>
                  <a:lnTo>
                    <a:pt x="2" y="19"/>
                  </a:lnTo>
                  <a:lnTo>
                    <a:pt x="2" y="15"/>
                  </a:lnTo>
                  <a:lnTo>
                    <a:pt x="5" y="10"/>
                  </a:lnTo>
                  <a:lnTo>
                    <a:pt x="9" y="5"/>
                  </a:lnTo>
                  <a:lnTo>
                    <a:pt x="14" y="0"/>
                  </a:lnTo>
                  <a:lnTo>
                    <a:pt x="16" y="3"/>
                  </a:lnTo>
                  <a:lnTo>
                    <a:pt x="19" y="3"/>
                  </a:lnTo>
                  <a:lnTo>
                    <a:pt x="21" y="3"/>
                  </a:lnTo>
                  <a:lnTo>
                    <a:pt x="21" y="5"/>
                  </a:lnTo>
                  <a:lnTo>
                    <a:pt x="23" y="7"/>
                  </a:lnTo>
                  <a:lnTo>
                    <a:pt x="26" y="7"/>
                  </a:lnTo>
                  <a:lnTo>
                    <a:pt x="26" y="10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10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366" name="Freeform 262"/>
            <p:cNvSpPr>
              <a:spLocks/>
            </p:cNvSpPr>
            <p:nvPr/>
          </p:nvSpPr>
          <p:spPr bwMode="auto">
            <a:xfrm>
              <a:off x="3185" y="2529"/>
              <a:ext cx="7" cy="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5" y="5"/>
                </a:cxn>
              </a:cxnLst>
              <a:rect l="0" t="0" r="r" b="b"/>
              <a:pathLst>
                <a:path w="7" h="5">
                  <a:moveTo>
                    <a:pt x="5" y="5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367" name="Freeform 263"/>
            <p:cNvSpPr>
              <a:spLocks/>
            </p:cNvSpPr>
            <p:nvPr/>
          </p:nvSpPr>
          <p:spPr bwMode="auto">
            <a:xfrm>
              <a:off x="3455" y="2539"/>
              <a:ext cx="96" cy="66"/>
            </a:xfrm>
            <a:custGeom>
              <a:avLst/>
              <a:gdLst/>
              <a:ahLst/>
              <a:cxnLst>
                <a:cxn ang="0">
                  <a:pos x="96" y="51"/>
                </a:cxn>
                <a:cxn ang="0">
                  <a:pos x="89" y="56"/>
                </a:cxn>
                <a:cxn ang="0">
                  <a:pos x="84" y="58"/>
                </a:cxn>
                <a:cxn ang="0">
                  <a:pos x="80" y="61"/>
                </a:cxn>
                <a:cxn ang="0">
                  <a:pos x="73" y="63"/>
                </a:cxn>
                <a:cxn ang="0">
                  <a:pos x="68" y="66"/>
                </a:cxn>
                <a:cxn ang="0">
                  <a:pos x="61" y="66"/>
                </a:cxn>
                <a:cxn ang="0">
                  <a:pos x="56" y="66"/>
                </a:cxn>
                <a:cxn ang="0">
                  <a:pos x="49" y="66"/>
                </a:cxn>
                <a:cxn ang="0">
                  <a:pos x="44" y="66"/>
                </a:cxn>
                <a:cxn ang="0">
                  <a:pos x="37" y="66"/>
                </a:cxn>
                <a:cxn ang="0">
                  <a:pos x="30" y="66"/>
                </a:cxn>
                <a:cxn ang="0">
                  <a:pos x="26" y="63"/>
                </a:cxn>
                <a:cxn ang="0">
                  <a:pos x="19" y="63"/>
                </a:cxn>
                <a:cxn ang="0">
                  <a:pos x="12" y="61"/>
                </a:cxn>
                <a:cxn ang="0">
                  <a:pos x="7" y="61"/>
                </a:cxn>
                <a:cxn ang="0">
                  <a:pos x="0" y="61"/>
                </a:cxn>
                <a:cxn ang="0">
                  <a:pos x="0" y="56"/>
                </a:cxn>
                <a:cxn ang="0">
                  <a:pos x="2" y="54"/>
                </a:cxn>
                <a:cxn ang="0">
                  <a:pos x="2" y="51"/>
                </a:cxn>
                <a:cxn ang="0">
                  <a:pos x="5" y="49"/>
                </a:cxn>
                <a:cxn ang="0">
                  <a:pos x="7" y="47"/>
                </a:cxn>
                <a:cxn ang="0">
                  <a:pos x="9" y="47"/>
                </a:cxn>
                <a:cxn ang="0">
                  <a:pos x="12" y="44"/>
                </a:cxn>
                <a:cxn ang="0">
                  <a:pos x="14" y="42"/>
                </a:cxn>
                <a:cxn ang="0">
                  <a:pos x="23" y="42"/>
                </a:cxn>
                <a:cxn ang="0">
                  <a:pos x="33" y="40"/>
                </a:cxn>
                <a:cxn ang="0">
                  <a:pos x="42" y="35"/>
                </a:cxn>
                <a:cxn ang="0">
                  <a:pos x="49" y="28"/>
                </a:cxn>
                <a:cxn ang="0">
                  <a:pos x="56" y="23"/>
                </a:cxn>
                <a:cxn ang="0">
                  <a:pos x="63" y="16"/>
                </a:cxn>
                <a:cxn ang="0">
                  <a:pos x="70" y="7"/>
                </a:cxn>
                <a:cxn ang="0">
                  <a:pos x="75" y="0"/>
                </a:cxn>
                <a:cxn ang="0">
                  <a:pos x="77" y="7"/>
                </a:cxn>
                <a:cxn ang="0">
                  <a:pos x="80" y="14"/>
                </a:cxn>
                <a:cxn ang="0">
                  <a:pos x="82" y="21"/>
                </a:cxn>
                <a:cxn ang="0">
                  <a:pos x="84" y="26"/>
                </a:cxn>
                <a:cxn ang="0">
                  <a:pos x="87" y="33"/>
                </a:cxn>
                <a:cxn ang="0">
                  <a:pos x="89" y="40"/>
                </a:cxn>
                <a:cxn ang="0">
                  <a:pos x="91" y="47"/>
                </a:cxn>
                <a:cxn ang="0">
                  <a:pos x="96" y="51"/>
                </a:cxn>
              </a:cxnLst>
              <a:rect l="0" t="0" r="r" b="b"/>
              <a:pathLst>
                <a:path w="96" h="66">
                  <a:moveTo>
                    <a:pt x="96" y="51"/>
                  </a:moveTo>
                  <a:lnTo>
                    <a:pt x="89" y="56"/>
                  </a:lnTo>
                  <a:lnTo>
                    <a:pt x="84" y="58"/>
                  </a:lnTo>
                  <a:lnTo>
                    <a:pt x="80" y="61"/>
                  </a:lnTo>
                  <a:lnTo>
                    <a:pt x="73" y="63"/>
                  </a:lnTo>
                  <a:lnTo>
                    <a:pt x="68" y="66"/>
                  </a:lnTo>
                  <a:lnTo>
                    <a:pt x="61" y="66"/>
                  </a:lnTo>
                  <a:lnTo>
                    <a:pt x="56" y="66"/>
                  </a:lnTo>
                  <a:lnTo>
                    <a:pt x="49" y="66"/>
                  </a:lnTo>
                  <a:lnTo>
                    <a:pt x="44" y="66"/>
                  </a:lnTo>
                  <a:lnTo>
                    <a:pt x="37" y="66"/>
                  </a:lnTo>
                  <a:lnTo>
                    <a:pt x="30" y="66"/>
                  </a:lnTo>
                  <a:lnTo>
                    <a:pt x="26" y="63"/>
                  </a:lnTo>
                  <a:lnTo>
                    <a:pt x="19" y="63"/>
                  </a:lnTo>
                  <a:lnTo>
                    <a:pt x="12" y="61"/>
                  </a:lnTo>
                  <a:lnTo>
                    <a:pt x="7" y="61"/>
                  </a:lnTo>
                  <a:lnTo>
                    <a:pt x="0" y="61"/>
                  </a:lnTo>
                  <a:lnTo>
                    <a:pt x="0" y="56"/>
                  </a:lnTo>
                  <a:lnTo>
                    <a:pt x="2" y="54"/>
                  </a:lnTo>
                  <a:lnTo>
                    <a:pt x="2" y="51"/>
                  </a:lnTo>
                  <a:lnTo>
                    <a:pt x="5" y="49"/>
                  </a:lnTo>
                  <a:lnTo>
                    <a:pt x="7" y="47"/>
                  </a:lnTo>
                  <a:lnTo>
                    <a:pt x="9" y="47"/>
                  </a:lnTo>
                  <a:lnTo>
                    <a:pt x="12" y="44"/>
                  </a:lnTo>
                  <a:lnTo>
                    <a:pt x="14" y="42"/>
                  </a:lnTo>
                  <a:lnTo>
                    <a:pt x="23" y="42"/>
                  </a:lnTo>
                  <a:lnTo>
                    <a:pt x="33" y="40"/>
                  </a:lnTo>
                  <a:lnTo>
                    <a:pt x="42" y="35"/>
                  </a:lnTo>
                  <a:lnTo>
                    <a:pt x="49" y="28"/>
                  </a:lnTo>
                  <a:lnTo>
                    <a:pt x="56" y="23"/>
                  </a:lnTo>
                  <a:lnTo>
                    <a:pt x="63" y="16"/>
                  </a:lnTo>
                  <a:lnTo>
                    <a:pt x="70" y="7"/>
                  </a:lnTo>
                  <a:lnTo>
                    <a:pt x="75" y="0"/>
                  </a:lnTo>
                  <a:lnTo>
                    <a:pt x="77" y="7"/>
                  </a:lnTo>
                  <a:lnTo>
                    <a:pt x="80" y="14"/>
                  </a:lnTo>
                  <a:lnTo>
                    <a:pt x="82" y="21"/>
                  </a:lnTo>
                  <a:lnTo>
                    <a:pt x="84" y="26"/>
                  </a:lnTo>
                  <a:lnTo>
                    <a:pt x="87" y="33"/>
                  </a:lnTo>
                  <a:lnTo>
                    <a:pt x="89" y="40"/>
                  </a:lnTo>
                  <a:lnTo>
                    <a:pt x="91" y="47"/>
                  </a:lnTo>
                  <a:lnTo>
                    <a:pt x="96" y="51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368" name="Freeform 264"/>
            <p:cNvSpPr>
              <a:spLocks/>
            </p:cNvSpPr>
            <p:nvPr/>
          </p:nvSpPr>
          <p:spPr bwMode="auto">
            <a:xfrm>
              <a:off x="3455" y="2539"/>
              <a:ext cx="96" cy="66"/>
            </a:xfrm>
            <a:custGeom>
              <a:avLst/>
              <a:gdLst/>
              <a:ahLst/>
              <a:cxnLst>
                <a:cxn ang="0">
                  <a:pos x="96" y="51"/>
                </a:cxn>
                <a:cxn ang="0">
                  <a:pos x="89" y="56"/>
                </a:cxn>
                <a:cxn ang="0">
                  <a:pos x="84" y="58"/>
                </a:cxn>
                <a:cxn ang="0">
                  <a:pos x="80" y="61"/>
                </a:cxn>
                <a:cxn ang="0">
                  <a:pos x="73" y="63"/>
                </a:cxn>
                <a:cxn ang="0">
                  <a:pos x="68" y="66"/>
                </a:cxn>
                <a:cxn ang="0">
                  <a:pos x="61" y="66"/>
                </a:cxn>
                <a:cxn ang="0">
                  <a:pos x="56" y="66"/>
                </a:cxn>
                <a:cxn ang="0">
                  <a:pos x="49" y="66"/>
                </a:cxn>
                <a:cxn ang="0">
                  <a:pos x="44" y="66"/>
                </a:cxn>
                <a:cxn ang="0">
                  <a:pos x="37" y="66"/>
                </a:cxn>
                <a:cxn ang="0">
                  <a:pos x="30" y="66"/>
                </a:cxn>
                <a:cxn ang="0">
                  <a:pos x="26" y="63"/>
                </a:cxn>
                <a:cxn ang="0">
                  <a:pos x="19" y="63"/>
                </a:cxn>
                <a:cxn ang="0">
                  <a:pos x="12" y="61"/>
                </a:cxn>
                <a:cxn ang="0">
                  <a:pos x="7" y="61"/>
                </a:cxn>
                <a:cxn ang="0">
                  <a:pos x="0" y="61"/>
                </a:cxn>
                <a:cxn ang="0">
                  <a:pos x="0" y="56"/>
                </a:cxn>
                <a:cxn ang="0">
                  <a:pos x="2" y="54"/>
                </a:cxn>
                <a:cxn ang="0">
                  <a:pos x="2" y="51"/>
                </a:cxn>
                <a:cxn ang="0">
                  <a:pos x="5" y="49"/>
                </a:cxn>
                <a:cxn ang="0">
                  <a:pos x="7" y="47"/>
                </a:cxn>
                <a:cxn ang="0">
                  <a:pos x="9" y="47"/>
                </a:cxn>
                <a:cxn ang="0">
                  <a:pos x="12" y="44"/>
                </a:cxn>
                <a:cxn ang="0">
                  <a:pos x="14" y="42"/>
                </a:cxn>
                <a:cxn ang="0">
                  <a:pos x="23" y="42"/>
                </a:cxn>
                <a:cxn ang="0">
                  <a:pos x="33" y="40"/>
                </a:cxn>
                <a:cxn ang="0">
                  <a:pos x="42" y="35"/>
                </a:cxn>
                <a:cxn ang="0">
                  <a:pos x="49" y="28"/>
                </a:cxn>
                <a:cxn ang="0">
                  <a:pos x="56" y="23"/>
                </a:cxn>
                <a:cxn ang="0">
                  <a:pos x="63" y="16"/>
                </a:cxn>
                <a:cxn ang="0">
                  <a:pos x="70" y="7"/>
                </a:cxn>
                <a:cxn ang="0">
                  <a:pos x="75" y="0"/>
                </a:cxn>
                <a:cxn ang="0">
                  <a:pos x="77" y="7"/>
                </a:cxn>
                <a:cxn ang="0">
                  <a:pos x="80" y="14"/>
                </a:cxn>
                <a:cxn ang="0">
                  <a:pos x="82" y="21"/>
                </a:cxn>
                <a:cxn ang="0">
                  <a:pos x="84" y="26"/>
                </a:cxn>
                <a:cxn ang="0">
                  <a:pos x="87" y="33"/>
                </a:cxn>
                <a:cxn ang="0">
                  <a:pos x="89" y="40"/>
                </a:cxn>
                <a:cxn ang="0">
                  <a:pos x="91" y="47"/>
                </a:cxn>
                <a:cxn ang="0">
                  <a:pos x="96" y="51"/>
                </a:cxn>
                <a:cxn ang="0">
                  <a:pos x="96" y="51"/>
                </a:cxn>
                <a:cxn ang="0">
                  <a:pos x="96" y="51"/>
                </a:cxn>
              </a:cxnLst>
              <a:rect l="0" t="0" r="r" b="b"/>
              <a:pathLst>
                <a:path w="96" h="66">
                  <a:moveTo>
                    <a:pt x="96" y="51"/>
                  </a:moveTo>
                  <a:lnTo>
                    <a:pt x="89" y="56"/>
                  </a:lnTo>
                  <a:lnTo>
                    <a:pt x="84" y="58"/>
                  </a:lnTo>
                  <a:lnTo>
                    <a:pt x="80" y="61"/>
                  </a:lnTo>
                  <a:lnTo>
                    <a:pt x="73" y="63"/>
                  </a:lnTo>
                  <a:lnTo>
                    <a:pt x="68" y="66"/>
                  </a:lnTo>
                  <a:lnTo>
                    <a:pt x="61" y="66"/>
                  </a:lnTo>
                  <a:lnTo>
                    <a:pt x="56" y="66"/>
                  </a:lnTo>
                  <a:lnTo>
                    <a:pt x="49" y="66"/>
                  </a:lnTo>
                  <a:lnTo>
                    <a:pt x="44" y="66"/>
                  </a:lnTo>
                  <a:lnTo>
                    <a:pt x="37" y="66"/>
                  </a:lnTo>
                  <a:lnTo>
                    <a:pt x="30" y="66"/>
                  </a:lnTo>
                  <a:lnTo>
                    <a:pt x="26" y="63"/>
                  </a:lnTo>
                  <a:lnTo>
                    <a:pt x="19" y="63"/>
                  </a:lnTo>
                  <a:lnTo>
                    <a:pt x="12" y="61"/>
                  </a:lnTo>
                  <a:lnTo>
                    <a:pt x="7" y="61"/>
                  </a:lnTo>
                  <a:lnTo>
                    <a:pt x="0" y="61"/>
                  </a:lnTo>
                  <a:lnTo>
                    <a:pt x="0" y="56"/>
                  </a:lnTo>
                  <a:lnTo>
                    <a:pt x="2" y="54"/>
                  </a:lnTo>
                  <a:lnTo>
                    <a:pt x="2" y="51"/>
                  </a:lnTo>
                  <a:lnTo>
                    <a:pt x="5" y="49"/>
                  </a:lnTo>
                  <a:lnTo>
                    <a:pt x="7" y="47"/>
                  </a:lnTo>
                  <a:lnTo>
                    <a:pt x="9" y="47"/>
                  </a:lnTo>
                  <a:lnTo>
                    <a:pt x="12" y="44"/>
                  </a:lnTo>
                  <a:lnTo>
                    <a:pt x="14" y="42"/>
                  </a:lnTo>
                  <a:lnTo>
                    <a:pt x="23" y="42"/>
                  </a:lnTo>
                  <a:lnTo>
                    <a:pt x="33" y="40"/>
                  </a:lnTo>
                  <a:lnTo>
                    <a:pt x="42" y="35"/>
                  </a:lnTo>
                  <a:lnTo>
                    <a:pt x="49" y="28"/>
                  </a:lnTo>
                  <a:lnTo>
                    <a:pt x="56" y="23"/>
                  </a:lnTo>
                  <a:lnTo>
                    <a:pt x="63" y="16"/>
                  </a:lnTo>
                  <a:lnTo>
                    <a:pt x="70" y="7"/>
                  </a:lnTo>
                  <a:lnTo>
                    <a:pt x="75" y="0"/>
                  </a:lnTo>
                  <a:lnTo>
                    <a:pt x="77" y="7"/>
                  </a:lnTo>
                  <a:lnTo>
                    <a:pt x="80" y="14"/>
                  </a:lnTo>
                  <a:lnTo>
                    <a:pt x="82" y="21"/>
                  </a:lnTo>
                  <a:lnTo>
                    <a:pt x="84" y="26"/>
                  </a:lnTo>
                  <a:lnTo>
                    <a:pt x="87" y="33"/>
                  </a:lnTo>
                  <a:lnTo>
                    <a:pt x="89" y="40"/>
                  </a:lnTo>
                  <a:lnTo>
                    <a:pt x="91" y="47"/>
                  </a:lnTo>
                  <a:lnTo>
                    <a:pt x="96" y="51"/>
                  </a:lnTo>
                  <a:lnTo>
                    <a:pt x="96" y="51"/>
                  </a:lnTo>
                  <a:lnTo>
                    <a:pt x="96" y="51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369" name="Freeform 265"/>
            <p:cNvSpPr>
              <a:spLocks/>
            </p:cNvSpPr>
            <p:nvPr/>
          </p:nvSpPr>
          <p:spPr bwMode="auto">
            <a:xfrm>
              <a:off x="2986" y="2546"/>
              <a:ext cx="12" cy="54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12" y="26"/>
                </a:cxn>
                <a:cxn ang="0">
                  <a:pos x="12" y="30"/>
                </a:cxn>
                <a:cxn ang="0">
                  <a:pos x="12" y="35"/>
                </a:cxn>
                <a:cxn ang="0">
                  <a:pos x="12" y="40"/>
                </a:cxn>
                <a:cxn ang="0">
                  <a:pos x="12" y="44"/>
                </a:cxn>
                <a:cxn ang="0">
                  <a:pos x="10" y="47"/>
                </a:cxn>
                <a:cxn ang="0">
                  <a:pos x="7" y="51"/>
                </a:cxn>
                <a:cxn ang="0">
                  <a:pos x="5" y="54"/>
                </a:cxn>
                <a:cxn ang="0">
                  <a:pos x="2" y="49"/>
                </a:cxn>
                <a:cxn ang="0">
                  <a:pos x="2" y="42"/>
                </a:cxn>
                <a:cxn ang="0">
                  <a:pos x="2" y="35"/>
                </a:cxn>
                <a:cxn ang="0">
                  <a:pos x="0" y="28"/>
                </a:cxn>
                <a:cxn ang="0">
                  <a:pos x="0" y="21"/>
                </a:cxn>
                <a:cxn ang="0">
                  <a:pos x="0" y="14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5" y="5"/>
                </a:cxn>
                <a:cxn ang="0">
                  <a:pos x="5" y="7"/>
                </a:cxn>
                <a:cxn ang="0">
                  <a:pos x="7" y="9"/>
                </a:cxn>
                <a:cxn ang="0">
                  <a:pos x="7" y="14"/>
                </a:cxn>
                <a:cxn ang="0">
                  <a:pos x="10" y="16"/>
                </a:cxn>
                <a:cxn ang="0">
                  <a:pos x="10" y="21"/>
                </a:cxn>
                <a:cxn ang="0">
                  <a:pos x="12" y="23"/>
                </a:cxn>
              </a:cxnLst>
              <a:rect l="0" t="0" r="r" b="b"/>
              <a:pathLst>
                <a:path w="12" h="54">
                  <a:moveTo>
                    <a:pt x="12" y="23"/>
                  </a:moveTo>
                  <a:lnTo>
                    <a:pt x="12" y="26"/>
                  </a:lnTo>
                  <a:lnTo>
                    <a:pt x="12" y="30"/>
                  </a:lnTo>
                  <a:lnTo>
                    <a:pt x="12" y="35"/>
                  </a:lnTo>
                  <a:lnTo>
                    <a:pt x="12" y="40"/>
                  </a:lnTo>
                  <a:lnTo>
                    <a:pt x="12" y="44"/>
                  </a:lnTo>
                  <a:lnTo>
                    <a:pt x="10" y="47"/>
                  </a:lnTo>
                  <a:lnTo>
                    <a:pt x="7" y="51"/>
                  </a:lnTo>
                  <a:lnTo>
                    <a:pt x="5" y="54"/>
                  </a:lnTo>
                  <a:lnTo>
                    <a:pt x="2" y="49"/>
                  </a:lnTo>
                  <a:lnTo>
                    <a:pt x="2" y="42"/>
                  </a:lnTo>
                  <a:lnTo>
                    <a:pt x="2" y="35"/>
                  </a:lnTo>
                  <a:lnTo>
                    <a:pt x="0" y="28"/>
                  </a:lnTo>
                  <a:lnTo>
                    <a:pt x="0" y="21"/>
                  </a:lnTo>
                  <a:lnTo>
                    <a:pt x="0" y="14"/>
                  </a:lnTo>
                  <a:lnTo>
                    <a:pt x="0" y="7"/>
                  </a:lnTo>
                  <a:lnTo>
                    <a:pt x="0" y="0"/>
                  </a:lnTo>
                  <a:lnTo>
                    <a:pt x="2" y="2"/>
                  </a:lnTo>
                  <a:lnTo>
                    <a:pt x="5" y="5"/>
                  </a:lnTo>
                  <a:lnTo>
                    <a:pt x="5" y="7"/>
                  </a:lnTo>
                  <a:lnTo>
                    <a:pt x="7" y="9"/>
                  </a:lnTo>
                  <a:lnTo>
                    <a:pt x="7" y="14"/>
                  </a:lnTo>
                  <a:lnTo>
                    <a:pt x="10" y="16"/>
                  </a:lnTo>
                  <a:lnTo>
                    <a:pt x="10" y="21"/>
                  </a:lnTo>
                  <a:lnTo>
                    <a:pt x="12" y="23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370" name="Freeform 266"/>
            <p:cNvSpPr>
              <a:spLocks/>
            </p:cNvSpPr>
            <p:nvPr/>
          </p:nvSpPr>
          <p:spPr bwMode="auto">
            <a:xfrm>
              <a:off x="2499" y="2551"/>
              <a:ext cx="7" cy="7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7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7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371" name="Freeform 267"/>
            <p:cNvSpPr>
              <a:spLocks/>
            </p:cNvSpPr>
            <p:nvPr/>
          </p:nvSpPr>
          <p:spPr bwMode="auto">
            <a:xfrm>
              <a:off x="2958" y="2553"/>
              <a:ext cx="7" cy="7"/>
            </a:xfrm>
            <a:custGeom>
              <a:avLst/>
              <a:gdLst/>
              <a:ahLst/>
              <a:cxnLst>
                <a:cxn ang="0">
                  <a:pos x="7" y="5"/>
                </a:cxn>
                <a:cxn ang="0">
                  <a:pos x="7" y="5"/>
                </a:cxn>
                <a:cxn ang="0">
                  <a:pos x="5" y="5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7" y="5"/>
                </a:cxn>
              </a:cxnLst>
              <a:rect l="0" t="0" r="r" b="b"/>
              <a:pathLst>
                <a:path w="7" h="7">
                  <a:moveTo>
                    <a:pt x="7" y="5"/>
                  </a:moveTo>
                  <a:lnTo>
                    <a:pt x="7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5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372" name="Freeform 268"/>
            <p:cNvSpPr>
              <a:spLocks/>
            </p:cNvSpPr>
            <p:nvPr/>
          </p:nvSpPr>
          <p:spPr bwMode="auto">
            <a:xfrm>
              <a:off x="3120" y="2558"/>
              <a:ext cx="26" cy="47"/>
            </a:xfrm>
            <a:custGeom>
              <a:avLst/>
              <a:gdLst/>
              <a:ahLst/>
              <a:cxnLst>
                <a:cxn ang="0">
                  <a:pos x="14" y="18"/>
                </a:cxn>
                <a:cxn ang="0">
                  <a:pos x="11" y="21"/>
                </a:cxn>
                <a:cxn ang="0">
                  <a:pos x="11" y="25"/>
                </a:cxn>
                <a:cxn ang="0">
                  <a:pos x="9" y="30"/>
                </a:cxn>
                <a:cxn ang="0">
                  <a:pos x="7" y="32"/>
                </a:cxn>
                <a:cxn ang="0">
                  <a:pos x="4" y="37"/>
                </a:cxn>
                <a:cxn ang="0">
                  <a:pos x="2" y="39"/>
                </a:cxn>
                <a:cxn ang="0">
                  <a:pos x="2" y="42"/>
                </a:cxn>
                <a:cxn ang="0">
                  <a:pos x="0" y="47"/>
                </a:cxn>
                <a:cxn ang="0">
                  <a:pos x="0" y="39"/>
                </a:cxn>
                <a:cxn ang="0">
                  <a:pos x="0" y="32"/>
                </a:cxn>
                <a:cxn ang="0">
                  <a:pos x="2" y="28"/>
                </a:cxn>
                <a:cxn ang="0">
                  <a:pos x="7" y="21"/>
                </a:cxn>
                <a:cxn ang="0">
                  <a:pos x="9" y="14"/>
                </a:cxn>
                <a:cxn ang="0">
                  <a:pos x="14" y="9"/>
                </a:cxn>
                <a:cxn ang="0">
                  <a:pos x="21" y="4"/>
                </a:cxn>
                <a:cxn ang="0">
                  <a:pos x="26" y="0"/>
                </a:cxn>
                <a:cxn ang="0">
                  <a:pos x="26" y="2"/>
                </a:cxn>
                <a:cxn ang="0">
                  <a:pos x="26" y="4"/>
                </a:cxn>
                <a:cxn ang="0">
                  <a:pos x="23" y="7"/>
                </a:cxn>
                <a:cxn ang="0">
                  <a:pos x="21" y="9"/>
                </a:cxn>
                <a:cxn ang="0">
                  <a:pos x="18" y="11"/>
                </a:cxn>
                <a:cxn ang="0">
                  <a:pos x="16" y="14"/>
                </a:cxn>
                <a:cxn ang="0">
                  <a:pos x="14" y="16"/>
                </a:cxn>
                <a:cxn ang="0">
                  <a:pos x="14" y="18"/>
                </a:cxn>
              </a:cxnLst>
              <a:rect l="0" t="0" r="r" b="b"/>
              <a:pathLst>
                <a:path w="26" h="47">
                  <a:moveTo>
                    <a:pt x="14" y="18"/>
                  </a:moveTo>
                  <a:lnTo>
                    <a:pt x="11" y="21"/>
                  </a:lnTo>
                  <a:lnTo>
                    <a:pt x="11" y="25"/>
                  </a:lnTo>
                  <a:lnTo>
                    <a:pt x="9" y="30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2" y="39"/>
                  </a:lnTo>
                  <a:lnTo>
                    <a:pt x="2" y="42"/>
                  </a:lnTo>
                  <a:lnTo>
                    <a:pt x="0" y="47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2" y="28"/>
                  </a:lnTo>
                  <a:lnTo>
                    <a:pt x="7" y="21"/>
                  </a:lnTo>
                  <a:lnTo>
                    <a:pt x="9" y="14"/>
                  </a:lnTo>
                  <a:lnTo>
                    <a:pt x="14" y="9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3" y="7"/>
                  </a:lnTo>
                  <a:lnTo>
                    <a:pt x="21" y="9"/>
                  </a:lnTo>
                  <a:lnTo>
                    <a:pt x="18" y="11"/>
                  </a:lnTo>
                  <a:lnTo>
                    <a:pt x="16" y="14"/>
                  </a:lnTo>
                  <a:lnTo>
                    <a:pt x="14" y="16"/>
                  </a:lnTo>
                  <a:lnTo>
                    <a:pt x="14" y="18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373" name="Freeform 269"/>
            <p:cNvSpPr>
              <a:spLocks/>
            </p:cNvSpPr>
            <p:nvPr/>
          </p:nvSpPr>
          <p:spPr bwMode="auto">
            <a:xfrm>
              <a:off x="3120" y="2558"/>
              <a:ext cx="26" cy="47"/>
            </a:xfrm>
            <a:custGeom>
              <a:avLst/>
              <a:gdLst/>
              <a:ahLst/>
              <a:cxnLst>
                <a:cxn ang="0">
                  <a:pos x="14" y="18"/>
                </a:cxn>
                <a:cxn ang="0">
                  <a:pos x="11" y="21"/>
                </a:cxn>
                <a:cxn ang="0">
                  <a:pos x="11" y="25"/>
                </a:cxn>
                <a:cxn ang="0">
                  <a:pos x="9" y="30"/>
                </a:cxn>
                <a:cxn ang="0">
                  <a:pos x="7" y="32"/>
                </a:cxn>
                <a:cxn ang="0">
                  <a:pos x="4" y="37"/>
                </a:cxn>
                <a:cxn ang="0">
                  <a:pos x="2" y="39"/>
                </a:cxn>
                <a:cxn ang="0">
                  <a:pos x="2" y="42"/>
                </a:cxn>
                <a:cxn ang="0">
                  <a:pos x="0" y="47"/>
                </a:cxn>
                <a:cxn ang="0">
                  <a:pos x="0" y="39"/>
                </a:cxn>
                <a:cxn ang="0">
                  <a:pos x="0" y="32"/>
                </a:cxn>
                <a:cxn ang="0">
                  <a:pos x="2" y="28"/>
                </a:cxn>
                <a:cxn ang="0">
                  <a:pos x="7" y="21"/>
                </a:cxn>
                <a:cxn ang="0">
                  <a:pos x="9" y="14"/>
                </a:cxn>
                <a:cxn ang="0">
                  <a:pos x="14" y="9"/>
                </a:cxn>
                <a:cxn ang="0">
                  <a:pos x="21" y="4"/>
                </a:cxn>
                <a:cxn ang="0">
                  <a:pos x="26" y="0"/>
                </a:cxn>
                <a:cxn ang="0">
                  <a:pos x="26" y="2"/>
                </a:cxn>
                <a:cxn ang="0">
                  <a:pos x="26" y="4"/>
                </a:cxn>
                <a:cxn ang="0">
                  <a:pos x="23" y="7"/>
                </a:cxn>
                <a:cxn ang="0">
                  <a:pos x="21" y="9"/>
                </a:cxn>
                <a:cxn ang="0">
                  <a:pos x="18" y="11"/>
                </a:cxn>
                <a:cxn ang="0">
                  <a:pos x="16" y="14"/>
                </a:cxn>
                <a:cxn ang="0">
                  <a:pos x="14" y="16"/>
                </a:cxn>
                <a:cxn ang="0">
                  <a:pos x="14" y="18"/>
                </a:cxn>
                <a:cxn ang="0">
                  <a:pos x="14" y="18"/>
                </a:cxn>
                <a:cxn ang="0">
                  <a:pos x="14" y="18"/>
                </a:cxn>
              </a:cxnLst>
              <a:rect l="0" t="0" r="r" b="b"/>
              <a:pathLst>
                <a:path w="26" h="47">
                  <a:moveTo>
                    <a:pt x="14" y="18"/>
                  </a:moveTo>
                  <a:lnTo>
                    <a:pt x="11" y="21"/>
                  </a:lnTo>
                  <a:lnTo>
                    <a:pt x="11" y="25"/>
                  </a:lnTo>
                  <a:lnTo>
                    <a:pt x="9" y="30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2" y="39"/>
                  </a:lnTo>
                  <a:lnTo>
                    <a:pt x="2" y="42"/>
                  </a:lnTo>
                  <a:lnTo>
                    <a:pt x="0" y="47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2" y="28"/>
                  </a:lnTo>
                  <a:lnTo>
                    <a:pt x="7" y="21"/>
                  </a:lnTo>
                  <a:lnTo>
                    <a:pt x="9" y="14"/>
                  </a:lnTo>
                  <a:lnTo>
                    <a:pt x="14" y="9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3" y="7"/>
                  </a:lnTo>
                  <a:lnTo>
                    <a:pt x="21" y="9"/>
                  </a:lnTo>
                  <a:lnTo>
                    <a:pt x="18" y="11"/>
                  </a:lnTo>
                  <a:lnTo>
                    <a:pt x="16" y="14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374" name="Freeform 270"/>
            <p:cNvSpPr>
              <a:spLocks/>
            </p:cNvSpPr>
            <p:nvPr/>
          </p:nvSpPr>
          <p:spPr bwMode="auto">
            <a:xfrm>
              <a:off x="3171" y="2558"/>
              <a:ext cx="5" cy="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5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375" name="Freeform 271"/>
            <p:cNvSpPr>
              <a:spLocks/>
            </p:cNvSpPr>
            <p:nvPr/>
          </p:nvSpPr>
          <p:spPr bwMode="auto">
            <a:xfrm>
              <a:off x="2946" y="2565"/>
              <a:ext cx="17" cy="14"/>
            </a:xfrm>
            <a:custGeom>
              <a:avLst/>
              <a:gdLst/>
              <a:ahLst/>
              <a:cxnLst>
                <a:cxn ang="0">
                  <a:pos x="17" y="4"/>
                </a:cxn>
                <a:cxn ang="0">
                  <a:pos x="17" y="7"/>
                </a:cxn>
                <a:cxn ang="0">
                  <a:pos x="17" y="7"/>
                </a:cxn>
                <a:cxn ang="0">
                  <a:pos x="14" y="9"/>
                </a:cxn>
                <a:cxn ang="0">
                  <a:pos x="14" y="9"/>
                </a:cxn>
                <a:cxn ang="0">
                  <a:pos x="12" y="11"/>
                </a:cxn>
                <a:cxn ang="0">
                  <a:pos x="12" y="11"/>
                </a:cxn>
                <a:cxn ang="0">
                  <a:pos x="10" y="11"/>
                </a:cxn>
                <a:cxn ang="0">
                  <a:pos x="10" y="14"/>
                </a:cxn>
                <a:cxn ang="0">
                  <a:pos x="7" y="14"/>
                </a:cxn>
                <a:cxn ang="0">
                  <a:pos x="5" y="14"/>
                </a:cxn>
                <a:cxn ang="0">
                  <a:pos x="5" y="14"/>
                </a:cxn>
                <a:cxn ang="0">
                  <a:pos x="3" y="14"/>
                </a:cxn>
                <a:cxn ang="0">
                  <a:pos x="3" y="11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3" y="9"/>
                </a:cxn>
                <a:cxn ang="0">
                  <a:pos x="5" y="7"/>
                </a:cxn>
                <a:cxn ang="0">
                  <a:pos x="7" y="4"/>
                </a:cxn>
                <a:cxn ang="0">
                  <a:pos x="10" y="2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7" y="4"/>
                </a:cxn>
              </a:cxnLst>
              <a:rect l="0" t="0" r="r" b="b"/>
              <a:pathLst>
                <a:path w="17" h="14">
                  <a:moveTo>
                    <a:pt x="17" y="4"/>
                  </a:moveTo>
                  <a:lnTo>
                    <a:pt x="17" y="7"/>
                  </a:lnTo>
                  <a:lnTo>
                    <a:pt x="17" y="7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0" y="11"/>
                  </a:lnTo>
                  <a:lnTo>
                    <a:pt x="10" y="14"/>
                  </a:lnTo>
                  <a:lnTo>
                    <a:pt x="7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3" y="14"/>
                  </a:lnTo>
                  <a:lnTo>
                    <a:pt x="3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3" y="9"/>
                  </a:lnTo>
                  <a:lnTo>
                    <a:pt x="5" y="7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7" y="4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376" name="Freeform 272"/>
            <p:cNvSpPr>
              <a:spLocks/>
            </p:cNvSpPr>
            <p:nvPr/>
          </p:nvSpPr>
          <p:spPr bwMode="auto">
            <a:xfrm>
              <a:off x="2899" y="2567"/>
              <a:ext cx="22" cy="40"/>
            </a:xfrm>
            <a:custGeom>
              <a:avLst/>
              <a:gdLst/>
              <a:ahLst/>
              <a:cxnLst>
                <a:cxn ang="0">
                  <a:pos x="22" y="14"/>
                </a:cxn>
                <a:cxn ang="0">
                  <a:pos x="22" y="40"/>
                </a:cxn>
                <a:cxn ang="0">
                  <a:pos x="19" y="38"/>
                </a:cxn>
                <a:cxn ang="0">
                  <a:pos x="17" y="33"/>
                </a:cxn>
                <a:cxn ang="0">
                  <a:pos x="14" y="30"/>
                </a:cxn>
                <a:cxn ang="0">
                  <a:pos x="12" y="26"/>
                </a:cxn>
                <a:cxn ang="0">
                  <a:pos x="10" y="21"/>
                </a:cxn>
                <a:cxn ang="0">
                  <a:pos x="7" y="19"/>
                </a:cxn>
                <a:cxn ang="0">
                  <a:pos x="5" y="14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3" y="7"/>
                </a:cxn>
                <a:cxn ang="0">
                  <a:pos x="3" y="5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4" y="2"/>
                </a:cxn>
                <a:cxn ang="0">
                  <a:pos x="17" y="5"/>
                </a:cxn>
                <a:cxn ang="0">
                  <a:pos x="17" y="7"/>
                </a:cxn>
                <a:cxn ang="0">
                  <a:pos x="17" y="9"/>
                </a:cxn>
                <a:cxn ang="0">
                  <a:pos x="19" y="12"/>
                </a:cxn>
                <a:cxn ang="0">
                  <a:pos x="22" y="14"/>
                </a:cxn>
              </a:cxnLst>
              <a:rect l="0" t="0" r="r" b="b"/>
              <a:pathLst>
                <a:path w="22" h="40">
                  <a:moveTo>
                    <a:pt x="22" y="14"/>
                  </a:moveTo>
                  <a:lnTo>
                    <a:pt x="22" y="40"/>
                  </a:lnTo>
                  <a:lnTo>
                    <a:pt x="19" y="38"/>
                  </a:lnTo>
                  <a:lnTo>
                    <a:pt x="17" y="33"/>
                  </a:lnTo>
                  <a:lnTo>
                    <a:pt x="14" y="30"/>
                  </a:lnTo>
                  <a:lnTo>
                    <a:pt x="12" y="26"/>
                  </a:lnTo>
                  <a:lnTo>
                    <a:pt x="10" y="21"/>
                  </a:lnTo>
                  <a:lnTo>
                    <a:pt x="7" y="19"/>
                  </a:lnTo>
                  <a:lnTo>
                    <a:pt x="5" y="14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7"/>
                  </a:lnTo>
                  <a:lnTo>
                    <a:pt x="3" y="5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7" y="5"/>
                  </a:lnTo>
                  <a:lnTo>
                    <a:pt x="17" y="7"/>
                  </a:lnTo>
                  <a:lnTo>
                    <a:pt x="17" y="9"/>
                  </a:lnTo>
                  <a:lnTo>
                    <a:pt x="19" y="12"/>
                  </a:lnTo>
                  <a:lnTo>
                    <a:pt x="22" y="14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377" name="Freeform 273"/>
            <p:cNvSpPr>
              <a:spLocks/>
            </p:cNvSpPr>
            <p:nvPr/>
          </p:nvSpPr>
          <p:spPr bwMode="auto">
            <a:xfrm>
              <a:off x="3127" y="2569"/>
              <a:ext cx="30" cy="45"/>
            </a:xfrm>
            <a:custGeom>
              <a:avLst/>
              <a:gdLst/>
              <a:ahLst/>
              <a:cxnLst>
                <a:cxn ang="0">
                  <a:pos x="23" y="45"/>
                </a:cxn>
                <a:cxn ang="0">
                  <a:pos x="21" y="45"/>
                </a:cxn>
                <a:cxn ang="0">
                  <a:pos x="19" y="45"/>
                </a:cxn>
                <a:cxn ang="0">
                  <a:pos x="16" y="45"/>
                </a:cxn>
                <a:cxn ang="0">
                  <a:pos x="14" y="45"/>
                </a:cxn>
                <a:cxn ang="0">
                  <a:pos x="9" y="45"/>
                </a:cxn>
                <a:cxn ang="0">
                  <a:pos x="7" y="45"/>
                </a:cxn>
                <a:cxn ang="0">
                  <a:pos x="4" y="45"/>
                </a:cxn>
                <a:cxn ang="0">
                  <a:pos x="0" y="43"/>
                </a:cxn>
                <a:cxn ang="0">
                  <a:pos x="2" y="38"/>
                </a:cxn>
                <a:cxn ang="0">
                  <a:pos x="4" y="31"/>
                </a:cxn>
                <a:cxn ang="0">
                  <a:pos x="7" y="26"/>
                </a:cxn>
                <a:cxn ang="0">
                  <a:pos x="11" y="19"/>
                </a:cxn>
                <a:cxn ang="0">
                  <a:pos x="14" y="14"/>
                </a:cxn>
                <a:cxn ang="0">
                  <a:pos x="19" y="10"/>
                </a:cxn>
                <a:cxn ang="0">
                  <a:pos x="23" y="5"/>
                </a:cxn>
                <a:cxn ang="0">
                  <a:pos x="28" y="0"/>
                </a:cxn>
                <a:cxn ang="0">
                  <a:pos x="28" y="7"/>
                </a:cxn>
                <a:cxn ang="0">
                  <a:pos x="28" y="12"/>
                </a:cxn>
                <a:cxn ang="0">
                  <a:pos x="30" y="19"/>
                </a:cxn>
                <a:cxn ang="0">
                  <a:pos x="30" y="24"/>
                </a:cxn>
                <a:cxn ang="0">
                  <a:pos x="30" y="31"/>
                </a:cxn>
                <a:cxn ang="0">
                  <a:pos x="28" y="36"/>
                </a:cxn>
                <a:cxn ang="0">
                  <a:pos x="26" y="40"/>
                </a:cxn>
                <a:cxn ang="0">
                  <a:pos x="23" y="45"/>
                </a:cxn>
              </a:cxnLst>
              <a:rect l="0" t="0" r="r" b="b"/>
              <a:pathLst>
                <a:path w="30" h="45">
                  <a:moveTo>
                    <a:pt x="23" y="45"/>
                  </a:moveTo>
                  <a:lnTo>
                    <a:pt x="21" y="45"/>
                  </a:lnTo>
                  <a:lnTo>
                    <a:pt x="19" y="45"/>
                  </a:lnTo>
                  <a:lnTo>
                    <a:pt x="16" y="45"/>
                  </a:lnTo>
                  <a:lnTo>
                    <a:pt x="14" y="45"/>
                  </a:lnTo>
                  <a:lnTo>
                    <a:pt x="9" y="45"/>
                  </a:lnTo>
                  <a:lnTo>
                    <a:pt x="7" y="45"/>
                  </a:lnTo>
                  <a:lnTo>
                    <a:pt x="4" y="45"/>
                  </a:lnTo>
                  <a:lnTo>
                    <a:pt x="0" y="43"/>
                  </a:lnTo>
                  <a:lnTo>
                    <a:pt x="2" y="38"/>
                  </a:lnTo>
                  <a:lnTo>
                    <a:pt x="4" y="31"/>
                  </a:lnTo>
                  <a:lnTo>
                    <a:pt x="7" y="26"/>
                  </a:lnTo>
                  <a:lnTo>
                    <a:pt x="11" y="19"/>
                  </a:lnTo>
                  <a:lnTo>
                    <a:pt x="14" y="14"/>
                  </a:lnTo>
                  <a:lnTo>
                    <a:pt x="19" y="10"/>
                  </a:lnTo>
                  <a:lnTo>
                    <a:pt x="23" y="5"/>
                  </a:lnTo>
                  <a:lnTo>
                    <a:pt x="28" y="0"/>
                  </a:lnTo>
                  <a:lnTo>
                    <a:pt x="28" y="7"/>
                  </a:lnTo>
                  <a:lnTo>
                    <a:pt x="28" y="12"/>
                  </a:lnTo>
                  <a:lnTo>
                    <a:pt x="30" y="19"/>
                  </a:lnTo>
                  <a:lnTo>
                    <a:pt x="30" y="24"/>
                  </a:lnTo>
                  <a:lnTo>
                    <a:pt x="30" y="31"/>
                  </a:lnTo>
                  <a:lnTo>
                    <a:pt x="28" y="36"/>
                  </a:lnTo>
                  <a:lnTo>
                    <a:pt x="26" y="40"/>
                  </a:lnTo>
                  <a:lnTo>
                    <a:pt x="23" y="45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378" name="Freeform 274"/>
            <p:cNvSpPr>
              <a:spLocks/>
            </p:cNvSpPr>
            <p:nvPr/>
          </p:nvSpPr>
          <p:spPr bwMode="auto">
            <a:xfrm>
              <a:off x="3563" y="2569"/>
              <a:ext cx="25" cy="24"/>
            </a:xfrm>
            <a:custGeom>
              <a:avLst/>
              <a:gdLst/>
              <a:ahLst/>
              <a:cxnLst>
                <a:cxn ang="0">
                  <a:pos x="23" y="10"/>
                </a:cxn>
                <a:cxn ang="0">
                  <a:pos x="23" y="12"/>
                </a:cxn>
                <a:cxn ang="0">
                  <a:pos x="25" y="12"/>
                </a:cxn>
                <a:cxn ang="0">
                  <a:pos x="25" y="12"/>
                </a:cxn>
                <a:cxn ang="0">
                  <a:pos x="25" y="14"/>
                </a:cxn>
                <a:cxn ang="0">
                  <a:pos x="25" y="14"/>
                </a:cxn>
                <a:cxn ang="0">
                  <a:pos x="25" y="17"/>
                </a:cxn>
                <a:cxn ang="0">
                  <a:pos x="25" y="17"/>
                </a:cxn>
                <a:cxn ang="0">
                  <a:pos x="25" y="19"/>
                </a:cxn>
                <a:cxn ang="0">
                  <a:pos x="23" y="19"/>
                </a:cxn>
                <a:cxn ang="0">
                  <a:pos x="23" y="19"/>
                </a:cxn>
                <a:cxn ang="0">
                  <a:pos x="23" y="19"/>
                </a:cxn>
                <a:cxn ang="0">
                  <a:pos x="23" y="19"/>
                </a:cxn>
                <a:cxn ang="0">
                  <a:pos x="21" y="19"/>
                </a:cxn>
                <a:cxn ang="0">
                  <a:pos x="21" y="19"/>
                </a:cxn>
                <a:cxn ang="0">
                  <a:pos x="21" y="19"/>
                </a:cxn>
                <a:cxn ang="0">
                  <a:pos x="18" y="19"/>
                </a:cxn>
                <a:cxn ang="0">
                  <a:pos x="18" y="19"/>
                </a:cxn>
                <a:cxn ang="0">
                  <a:pos x="18" y="17"/>
                </a:cxn>
                <a:cxn ang="0">
                  <a:pos x="18" y="17"/>
                </a:cxn>
                <a:cxn ang="0">
                  <a:pos x="18" y="17"/>
                </a:cxn>
                <a:cxn ang="0">
                  <a:pos x="16" y="14"/>
                </a:cxn>
                <a:cxn ang="0">
                  <a:pos x="16" y="14"/>
                </a:cxn>
                <a:cxn ang="0">
                  <a:pos x="16" y="12"/>
                </a:cxn>
                <a:cxn ang="0">
                  <a:pos x="16" y="12"/>
                </a:cxn>
                <a:cxn ang="0">
                  <a:pos x="0" y="24"/>
                </a:cxn>
                <a:cxn ang="0">
                  <a:pos x="0" y="21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2" y="17"/>
                </a:cxn>
                <a:cxn ang="0">
                  <a:pos x="2" y="17"/>
                </a:cxn>
                <a:cxn ang="0">
                  <a:pos x="4" y="14"/>
                </a:cxn>
                <a:cxn ang="0">
                  <a:pos x="4" y="14"/>
                </a:cxn>
                <a:cxn ang="0">
                  <a:pos x="4" y="12"/>
                </a:cxn>
                <a:cxn ang="0">
                  <a:pos x="7" y="10"/>
                </a:cxn>
                <a:cxn ang="0">
                  <a:pos x="7" y="10"/>
                </a:cxn>
                <a:cxn ang="0">
                  <a:pos x="9" y="7"/>
                </a:cxn>
                <a:cxn ang="0">
                  <a:pos x="11" y="5"/>
                </a:cxn>
                <a:cxn ang="0">
                  <a:pos x="11" y="3"/>
                </a:cxn>
                <a:cxn ang="0">
                  <a:pos x="14" y="0"/>
                </a:cxn>
                <a:cxn ang="0">
                  <a:pos x="16" y="0"/>
                </a:cxn>
                <a:cxn ang="0">
                  <a:pos x="18" y="3"/>
                </a:cxn>
                <a:cxn ang="0">
                  <a:pos x="21" y="3"/>
                </a:cxn>
                <a:cxn ang="0">
                  <a:pos x="21" y="5"/>
                </a:cxn>
                <a:cxn ang="0">
                  <a:pos x="21" y="5"/>
                </a:cxn>
                <a:cxn ang="0">
                  <a:pos x="21" y="7"/>
                </a:cxn>
                <a:cxn ang="0">
                  <a:pos x="21" y="10"/>
                </a:cxn>
                <a:cxn ang="0">
                  <a:pos x="21" y="10"/>
                </a:cxn>
                <a:cxn ang="0">
                  <a:pos x="21" y="10"/>
                </a:cxn>
                <a:cxn ang="0">
                  <a:pos x="23" y="10"/>
                </a:cxn>
              </a:cxnLst>
              <a:rect l="0" t="0" r="r" b="b"/>
              <a:pathLst>
                <a:path w="25" h="24">
                  <a:moveTo>
                    <a:pt x="23" y="10"/>
                  </a:moveTo>
                  <a:lnTo>
                    <a:pt x="23" y="12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9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9" y="7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3"/>
                  </a:lnTo>
                  <a:lnTo>
                    <a:pt x="21" y="3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3" y="10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379" name="Freeform 275"/>
            <p:cNvSpPr>
              <a:spLocks/>
            </p:cNvSpPr>
            <p:nvPr/>
          </p:nvSpPr>
          <p:spPr bwMode="auto">
            <a:xfrm>
              <a:off x="2881" y="2583"/>
              <a:ext cx="42" cy="61"/>
            </a:xfrm>
            <a:custGeom>
              <a:avLst/>
              <a:gdLst/>
              <a:ahLst/>
              <a:cxnLst>
                <a:cxn ang="0">
                  <a:pos x="35" y="36"/>
                </a:cxn>
                <a:cxn ang="0">
                  <a:pos x="35" y="36"/>
                </a:cxn>
                <a:cxn ang="0">
                  <a:pos x="37" y="36"/>
                </a:cxn>
                <a:cxn ang="0">
                  <a:pos x="37" y="36"/>
                </a:cxn>
                <a:cxn ang="0">
                  <a:pos x="40" y="36"/>
                </a:cxn>
                <a:cxn ang="0">
                  <a:pos x="40" y="36"/>
                </a:cxn>
                <a:cxn ang="0">
                  <a:pos x="40" y="36"/>
                </a:cxn>
                <a:cxn ang="0">
                  <a:pos x="40" y="36"/>
                </a:cxn>
                <a:cxn ang="0">
                  <a:pos x="42" y="36"/>
                </a:cxn>
                <a:cxn ang="0">
                  <a:pos x="40" y="40"/>
                </a:cxn>
                <a:cxn ang="0">
                  <a:pos x="40" y="43"/>
                </a:cxn>
                <a:cxn ang="0">
                  <a:pos x="40" y="45"/>
                </a:cxn>
                <a:cxn ang="0">
                  <a:pos x="40" y="50"/>
                </a:cxn>
                <a:cxn ang="0">
                  <a:pos x="42" y="52"/>
                </a:cxn>
                <a:cxn ang="0">
                  <a:pos x="42" y="54"/>
                </a:cxn>
                <a:cxn ang="0">
                  <a:pos x="42" y="59"/>
                </a:cxn>
                <a:cxn ang="0">
                  <a:pos x="42" y="61"/>
                </a:cxn>
                <a:cxn ang="0">
                  <a:pos x="37" y="57"/>
                </a:cxn>
                <a:cxn ang="0">
                  <a:pos x="35" y="50"/>
                </a:cxn>
                <a:cxn ang="0">
                  <a:pos x="32" y="43"/>
                </a:cxn>
                <a:cxn ang="0">
                  <a:pos x="30" y="36"/>
                </a:cxn>
                <a:cxn ang="0">
                  <a:pos x="25" y="29"/>
                </a:cxn>
                <a:cxn ang="0">
                  <a:pos x="21" y="24"/>
                </a:cxn>
                <a:cxn ang="0">
                  <a:pos x="16" y="24"/>
                </a:cxn>
                <a:cxn ang="0">
                  <a:pos x="7" y="26"/>
                </a:cxn>
                <a:cxn ang="0">
                  <a:pos x="7" y="26"/>
                </a:cxn>
                <a:cxn ang="0">
                  <a:pos x="4" y="24"/>
                </a:cxn>
                <a:cxn ang="0">
                  <a:pos x="4" y="22"/>
                </a:cxn>
                <a:cxn ang="0">
                  <a:pos x="4" y="22"/>
                </a:cxn>
                <a:cxn ang="0">
                  <a:pos x="2" y="19"/>
                </a:cxn>
                <a:cxn ang="0">
                  <a:pos x="2" y="17"/>
                </a:cxn>
                <a:cxn ang="0">
                  <a:pos x="2" y="14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2" y="7"/>
                </a:cxn>
                <a:cxn ang="0">
                  <a:pos x="2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6" y="3"/>
                </a:cxn>
                <a:cxn ang="0">
                  <a:pos x="18" y="7"/>
                </a:cxn>
                <a:cxn ang="0">
                  <a:pos x="23" y="12"/>
                </a:cxn>
                <a:cxn ang="0">
                  <a:pos x="25" y="17"/>
                </a:cxn>
                <a:cxn ang="0">
                  <a:pos x="28" y="22"/>
                </a:cxn>
                <a:cxn ang="0">
                  <a:pos x="30" y="26"/>
                </a:cxn>
                <a:cxn ang="0">
                  <a:pos x="32" y="31"/>
                </a:cxn>
                <a:cxn ang="0">
                  <a:pos x="35" y="36"/>
                </a:cxn>
              </a:cxnLst>
              <a:rect l="0" t="0" r="r" b="b"/>
              <a:pathLst>
                <a:path w="42" h="61">
                  <a:moveTo>
                    <a:pt x="35" y="36"/>
                  </a:moveTo>
                  <a:lnTo>
                    <a:pt x="35" y="36"/>
                  </a:lnTo>
                  <a:lnTo>
                    <a:pt x="37" y="36"/>
                  </a:lnTo>
                  <a:lnTo>
                    <a:pt x="37" y="36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2" y="36"/>
                  </a:lnTo>
                  <a:lnTo>
                    <a:pt x="40" y="40"/>
                  </a:lnTo>
                  <a:lnTo>
                    <a:pt x="40" y="43"/>
                  </a:lnTo>
                  <a:lnTo>
                    <a:pt x="40" y="45"/>
                  </a:lnTo>
                  <a:lnTo>
                    <a:pt x="40" y="50"/>
                  </a:lnTo>
                  <a:lnTo>
                    <a:pt x="42" y="52"/>
                  </a:lnTo>
                  <a:lnTo>
                    <a:pt x="42" y="54"/>
                  </a:lnTo>
                  <a:lnTo>
                    <a:pt x="42" y="59"/>
                  </a:lnTo>
                  <a:lnTo>
                    <a:pt x="42" y="61"/>
                  </a:lnTo>
                  <a:lnTo>
                    <a:pt x="37" y="57"/>
                  </a:lnTo>
                  <a:lnTo>
                    <a:pt x="35" y="50"/>
                  </a:lnTo>
                  <a:lnTo>
                    <a:pt x="32" y="43"/>
                  </a:lnTo>
                  <a:lnTo>
                    <a:pt x="30" y="36"/>
                  </a:lnTo>
                  <a:lnTo>
                    <a:pt x="25" y="29"/>
                  </a:lnTo>
                  <a:lnTo>
                    <a:pt x="21" y="24"/>
                  </a:lnTo>
                  <a:lnTo>
                    <a:pt x="16" y="24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2" y="7"/>
                  </a:lnTo>
                  <a:lnTo>
                    <a:pt x="2" y="5"/>
                  </a:lnTo>
                  <a:lnTo>
                    <a:pt x="4" y="3"/>
                  </a:lnTo>
                  <a:lnTo>
                    <a:pt x="4" y="3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6" y="3"/>
                  </a:lnTo>
                  <a:lnTo>
                    <a:pt x="18" y="7"/>
                  </a:lnTo>
                  <a:lnTo>
                    <a:pt x="23" y="12"/>
                  </a:lnTo>
                  <a:lnTo>
                    <a:pt x="25" y="17"/>
                  </a:lnTo>
                  <a:lnTo>
                    <a:pt x="28" y="22"/>
                  </a:lnTo>
                  <a:lnTo>
                    <a:pt x="30" y="26"/>
                  </a:lnTo>
                  <a:lnTo>
                    <a:pt x="32" y="31"/>
                  </a:lnTo>
                  <a:lnTo>
                    <a:pt x="35" y="36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380" name="Freeform 276"/>
            <p:cNvSpPr>
              <a:spLocks/>
            </p:cNvSpPr>
            <p:nvPr/>
          </p:nvSpPr>
          <p:spPr bwMode="auto">
            <a:xfrm>
              <a:off x="2881" y="2583"/>
              <a:ext cx="42" cy="61"/>
            </a:xfrm>
            <a:custGeom>
              <a:avLst/>
              <a:gdLst/>
              <a:ahLst/>
              <a:cxnLst>
                <a:cxn ang="0">
                  <a:pos x="35" y="36"/>
                </a:cxn>
                <a:cxn ang="0">
                  <a:pos x="35" y="36"/>
                </a:cxn>
                <a:cxn ang="0">
                  <a:pos x="37" y="36"/>
                </a:cxn>
                <a:cxn ang="0">
                  <a:pos x="37" y="36"/>
                </a:cxn>
                <a:cxn ang="0">
                  <a:pos x="40" y="36"/>
                </a:cxn>
                <a:cxn ang="0">
                  <a:pos x="40" y="36"/>
                </a:cxn>
                <a:cxn ang="0">
                  <a:pos x="40" y="36"/>
                </a:cxn>
                <a:cxn ang="0">
                  <a:pos x="40" y="36"/>
                </a:cxn>
                <a:cxn ang="0">
                  <a:pos x="42" y="36"/>
                </a:cxn>
                <a:cxn ang="0">
                  <a:pos x="40" y="40"/>
                </a:cxn>
                <a:cxn ang="0">
                  <a:pos x="40" y="43"/>
                </a:cxn>
                <a:cxn ang="0">
                  <a:pos x="40" y="45"/>
                </a:cxn>
                <a:cxn ang="0">
                  <a:pos x="40" y="50"/>
                </a:cxn>
                <a:cxn ang="0">
                  <a:pos x="42" y="52"/>
                </a:cxn>
                <a:cxn ang="0">
                  <a:pos x="42" y="54"/>
                </a:cxn>
                <a:cxn ang="0">
                  <a:pos x="42" y="59"/>
                </a:cxn>
                <a:cxn ang="0">
                  <a:pos x="42" y="61"/>
                </a:cxn>
                <a:cxn ang="0">
                  <a:pos x="37" y="57"/>
                </a:cxn>
                <a:cxn ang="0">
                  <a:pos x="35" y="50"/>
                </a:cxn>
                <a:cxn ang="0">
                  <a:pos x="32" y="43"/>
                </a:cxn>
                <a:cxn ang="0">
                  <a:pos x="30" y="36"/>
                </a:cxn>
                <a:cxn ang="0">
                  <a:pos x="25" y="29"/>
                </a:cxn>
                <a:cxn ang="0">
                  <a:pos x="21" y="24"/>
                </a:cxn>
                <a:cxn ang="0">
                  <a:pos x="16" y="24"/>
                </a:cxn>
                <a:cxn ang="0">
                  <a:pos x="7" y="26"/>
                </a:cxn>
                <a:cxn ang="0">
                  <a:pos x="7" y="26"/>
                </a:cxn>
                <a:cxn ang="0">
                  <a:pos x="7" y="26"/>
                </a:cxn>
                <a:cxn ang="0">
                  <a:pos x="7" y="26"/>
                </a:cxn>
                <a:cxn ang="0">
                  <a:pos x="4" y="24"/>
                </a:cxn>
                <a:cxn ang="0">
                  <a:pos x="4" y="22"/>
                </a:cxn>
                <a:cxn ang="0">
                  <a:pos x="4" y="22"/>
                </a:cxn>
                <a:cxn ang="0">
                  <a:pos x="2" y="19"/>
                </a:cxn>
                <a:cxn ang="0">
                  <a:pos x="2" y="17"/>
                </a:cxn>
                <a:cxn ang="0">
                  <a:pos x="2" y="14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2" y="7"/>
                </a:cxn>
                <a:cxn ang="0">
                  <a:pos x="2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6" y="3"/>
                </a:cxn>
                <a:cxn ang="0">
                  <a:pos x="18" y="7"/>
                </a:cxn>
                <a:cxn ang="0">
                  <a:pos x="23" y="12"/>
                </a:cxn>
                <a:cxn ang="0">
                  <a:pos x="25" y="17"/>
                </a:cxn>
                <a:cxn ang="0">
                  <a:pos x="28" y="22"/>
                </a:cxn>
                <a:cxn ang="0">
                  <a:pos x="30" y="26"/>
                </a:cxn>
                <a:cxn ang="0">
                  <a:pos x="32" y="31"/>
                </a:cxn>
                <a:cxn ang="0">
                  <a:pos x="35" y="36"/>
                </a:cxn>
                <a:cxn ang="0">
                  <a:pos x="35" y="36"/>
                </a:cxn>
                <a:cxn ang="0">
                  <a:pos x="35" y="36"/>
                </a:cxn>
              </a:cxnLst>
              <a:rect l="0" t="0" r="r" b="b"/>
              <a:pathLst>
                <a:path w="42" h="61">
                  <a:moveTo>
                    <a:pt x="35" y="36"/>
                  </a:moveTo>
                  <a:lnTo>
                    <a:pt x="35" y="36"/>
                  </a:lnTo>
                  <a:lnTo>
                    <a:pt x="37" y="36"/>
                  </a:lnTo>
                  <a:lnTo>
                    <a:pt x="37" y="36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2" y="36"/>
                  </a:lnTo>
                  <a:lnTo>
                    <a:pt x="40" y="40"/>
                  </a:lnTo>
                  <a:lnTo>
                    <a:pt x="40" y="43"/>
                  </a:lnTo>
                  <a:lnTo>
                    <a:pt x="40" y="45"/>
                  </a:lnTo>
                  <a:lnTo>
                    <a:pt x="40" y="50"/>
                  </a:lnTo>
                  <a:lnTo>
                    <a:pt x="42" y="52"/>
                  </a:lnTo>
                  <a:lnTo>
                    <a:pt x="42" y="54"/>
                  </a:lnTo>
                  <a:lnTo>
                    <a:pt x="42" y="59"/>
                  </a:lnTo>
                  <a:lnTo>
                    <a:pt x="42" y="61"/>
                  </a:lnTo>
                  <a:lnTo>
                    <a:pt x="37" y="57"/>
                  </a:lnTo>
                  <a:lnTo>
                    <a:pt x="35" y="50"/>
                  </a:lnTo>
                  <a:lnTo>
                    <a:pt x="32" y="43"/>
                  </a:lnTo>
                  <a:lnTo>
                    <a:pt x="30" y="36"/>
                  </a:lnTo>
                  <a:lnTo>
                    <a:pt x="25" y="29"/>
                  </a:lnTo>
                  <a:lnTo>
                    <a:pt x="21" y="24"/>
                  </a:lnTo>
                  <a:lnTo>
                    <a:pt x="16" y="24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2" y="7"/>
                  </a:lnTo>
                  <a:lnTo>
                    <a:pt x="2" y="5"/>
                  </a:lnTo>
                  <a:lnTo>
                    <a:pt x="4" y="3"/>
                  </a:lnTo>
                  <a:lnTo>
                    <a:pt x="4" y="3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6" y="3"/>
                  </a:lnTo>
                  <a:lnTo>
                    <a:pt x="18" y="7"/>
                  </a:lnTo>
                  <a:lnTo>
                    <a:pt x="23" y="12"/>
                  </a:lnTo>
                  <a:lnTo>
                    <a:pt x="25" y="17"/>
                  </a:lnTo>
                  <a:lnTo>
                    <a:pt x="28" y="22"/>
                  </a:lnTo>
                  <a:lnTo>
                    <a:pt x="30" y="26"/>
                  </a:lnTo>
                  <a:lnTo>
                    <a:pt x="32" y="31"/>
                  </a:lnTo>
                  <a:lnTo>
                    <a:pt x="35" y="36"/>
                  </a:lnTo>
                  <a:lnTo>
                    <a:pt x="35" y="36"/>
                  </a:lnTo>
                  <a:lnTo>
                    <a:pt x="35" y="36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381" name="Freeform 277"/>
            <p:cNvSpPr>
              <a:spLocks/>
            </p:cNvSpPr>
            <p:nvPr/>
          </p:nvSpPr>
          <p:spPr bwMode="auto">
            <a:xfrm>
              <a:off x="2857" y="2590"/>
              <a:ext cx="24" cy="54"/>
            </a:xfrm>
            <a:custGeom>
              <a:avLst/>
              <a:gdLst/>
              <a:ahLst/>
              <a:cxnLst>
                <a:cxn ang="0">
                  <a:pos x="21" y="17"/>
                </a:cxn>
                <a:cxn ang="0">
                  <a:pos x="21" y="22"/>
                </a:cxn>
                <a:cxn ang="0">
                  <a:pos x="21" y="26"/>
                </a:cxn>
                <a:cxn ang="0">
                  <a:pos x="21" y="31"/>
                </a:cxn>
                <a:cxn ang="0">
                  <a:pos x="24" y="36"/>
                </a:cxn>
                <a:cxn ang="0">
                  <a:pos x="24" y="40"/>
                </a:cxn>
                <a:cxn ang="0">
                  <a:pos x="21" y="45"/>
                </a:cxn>
                <a:cxn ang="0">
                  <a:pos x="21" y="50"/>
                </a:cxn>
                <a:cxn ang="0">
                  <a:pos x="19" y="54"/>
                </a:cxn>
                <a:cxn ang="0">
                  <a:pos x="17" y="50"/>
                </a:cxn>
                <a:cxn ang="0">
                  <a:pos x="14" y="43"/>
                </a:cxn>
                <a:cxn ang="0">
                  <a:pos x="14" y="38"/>
                </a:cxn>
                <a:cxn ang="0">
                  <a:pos x="12" y="31"/>
                </a:cxn>
                <a:cxn ang="0">
                  <a:pos x="10" y="26"/>
                </a:cxn>
                <a:cxn ang="0">
                  <a:pos x="7" y="19"/>
                </a:cxn>
                <a:cxn ang="0">
                  <a:pos x="5" y="15"/>
                </a:cxn>
                <a:cxn ang="0">
                  <a:pos x="3" y="10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0" y="7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2" y="3"/>
                </a:cxn>
                <a:cxn ang="0">
                  <a:pos x="14" y="5"/>
                </a:cxn>
                <a:cxn ang="0">
                  <a:pos x="17" y="7"/>
                </a:cxn>
                <a:cxn ang="0">
                  <a:pos x="17" y="12"/>
                </a:cxn>
                <a:cxn ang="0">
                  <a:pos x="19" y="15"/>
                </a:cxn>
                <a:cxn ang="0">
                  <a:pos x="21" y="17"/>
                </a:cxn>
              </a:cxnLst>
              <a:rect l="0" t="0" r="r" b="b"/>
              <a:pathLst>
                <a:path w="24" h="54">
                  <a:moveTo>
                    <a:pt x="21" y="17"/>
                  </a:moveTo>
                  <a:lnTo>
                    <a:pt x="21" y="22"/>
                  </a:lnTo>
                  <a:lnTo>
                    <a:pt x="21" y="26"/>
                  </a:lnTo>
                  <a:lnTo>
                    <a:pt x="21" y="31"/>
                  </a:lnTo>
                  <a:lnTo>
                    <a:pt x="24" y="36"/>
                  </a:lnTo>
                  <a:lnTo>
                    <a:pt x="24" y="40"/>
                  </a:lnTo>
                  <a:lnTo>
                    <a:pt x="21" y="45"/>
                  </a:lnTo>
                  <a:lnTo>
                    <a:pt x="21" y="50"/>
                  </a:lnTo>
                  <a:lnTo>
                    <a:pt x="19" y="54"/>
                  </a:lnTo>
                  <a:lnTo>
                    <a:pt x="17" y="50"/>
                  </a:lnTo>
                  <a:lnTo>
                    <a:pt x="14" y="43"/>
                  </a:lnTo>
                  <a:lnTo>
                    <a:pt x="14" y="38"/>
                  </a:lnTo>
                  <a:lnTo>
                    <a:pt x="12" y="31"/>
                  </a:lnTo>
                  <a:lnTo>
                    <a:pt x="10" y="26"/>
                  </a:lnTo>
                  <a:lnTo>
                    <a:pt x="7" y="19"/>
                  </a:lnTo>
                  <a:lnTo>
                    <a:pt x="5" y="15"/>
                  </a:lnTo>
                  <a:lnTo>
                    <a:pt x="3" y="10"/>
                  </a:lnTo>
                  <a:lnTo>
                    <a:pt x="3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2" y="3"/>
                  </a:lnTo>
                  <a:lnTo>
                    <a:pt x="14" y="5"/>
                  </a:lnTo>
                  <a:lnTo>
                    <a:pt x="17" y="7"/>
                  </a:lnTo>
                  <a:lnTo>
                    <a:pt x="17" y="12"/>
                  </a:lnTo>
                  <a:lnTo>
                    <a:pt x="19" y="15"/>
                  </a:lnTo>
                  <a:lnTo>
                    <a:pt x="21" y="17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382" name="Freeform 278"/>
            <p:cNvSpPr>
              <a:spLocks/>
            </p:cNvSpPr>
            <p:nvPr/>
          </p:nvSpPr>
          <p:spPr bwMode="auto">
            <a:xfrm>
              <a:off x="3195" y="2593"/>
              <a:ext cx="9" cy="14"/>
            </a:xfrm>
            <a:custGeom>
              <a:avLst/>
              <a:gdLst/>
              <a:ahLst/>
              <a:cxnLst>
                <a:cxn ang="0">
                  <a:pos x="7" y="14"/>
                </a:cxn>
                <a:cxn ang="0">
                  <a:pos x="7" y="14"/>
                </a:cxn>
                <a:cxn ang="0">
                  <a:pos x="4" y="14"/>
                </a:cxn>
                <a:cxn ang="0">
                  <a:pos x="4" y="14"/>
                </a:cxn>
                <a:cxn ang="0">
                  <a:pos x="2" y="14"/>
                </a:cxn>
                <a:cxn ang="0">
                  <a:pos x="2" y="14"/>
                </a:cxn>
                <a:cxn ang="0">
                  <a:pos x="2" y="12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2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7" y="4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9" y="9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7" y="14"/>
                </a:cxn>
              </a:cxnLst>
              <a:rect l="0" t="0" r="r" b="b"/>
              <a:pathLst>
                <a:path w="9" h="14">
                  <a:moveTo>
                    <a:pt x="7" y="14"/>
                  </a:moveTo>
                  <a:lnTo>
                    <a:pt x="7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7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7" y="4"/>
                  </a:lnTo>
                  <a:lnTo>
                    <a:pt x="7" y="7"/>
                  </a:lnTo>
                  <a:lnTo>
                    <a:pt x="7" y="7"/>
                  </a:lnTo>
                  <a:lnTo>
                    <a:pt x="9" y="9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7" y="14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383" name="Freeform 279"/>
            <p:cNvSpPr>
              <a:spLocks/>
            </p:cNvSpPr>
            <p:nvPr/>
          </p:nvSpPr>
          <p:spPr bwMode="auto">
            <a:xfrm>
              <a:off x="2965" y="2595"/>
              <a:ext cx="9" cy="2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2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7"/>
                </a:cxn>
                <a:cxn ang="0">
                  <a:pos x="7" y="10"/>
                </a:cxn>
                <a:cxn ang="0">
                  <a:pos x="7" y="12"/>
                </a:cxn>
                <a:cxn ang="0">
                  <a:pos x="7" y="12"/>
                </a:cxn>
                <a:cxn ang="0">
                  <a:pos x="5" y="14"/>
                </a:cxn>
                <a:cxn ang="0">
                  <a:pos x="7" y="14"/>
                </a:cxn>
                <a:cxn ang="0">
                  <a:pos x="7" y="14"/>
                </a:cxn>
                <a:cxn ang="0">
                  <a:pos x="7" y="17"/>
                </a:cxn>
                <a:cxn ang="0">
                  <a:pos x="7" y="17"/>
                </a:cxn>
                <a:cxn ang="0">
                  <a:pos x="7" y="19"/>
                </a:cxn>
                <a:cxn ang="0">
                  <a:pos x="9" y="19"/>
                </a:cxn>
                <a:cxn ang="0">
                  <a:pos x="9" y="21"/>
                </a:cxn>
                <a:cxn ang="0">
                  <a:pos x="7" y="21"/>
                </a:cxn>
                <a:cxn ang="0">
                  <a:pos x="7" y="24"/>
                </a:cxn>
                <a:cxn ang="0">
                  <a:pos x="7" y="24"/>
                </a:cxn>
                <a:cxn ang="0">
                  <a:pos x="5" y="24"/>
                </a:cxn>
                <a:cxn ang="0">
                  <a:pos x="5" y="24"/>
                </a:cxn>
                <a:cxn ang="0">
                  <a:pos x="5" y="24"/>
                </a:cxn>
                <a:cxn ang="0">
                  <a:pos x="2" y="24"/>
                </a:cxn>
                <a:cxn ang="0">
                  <a:pos x="2" y="21"/>
                </a:cxn>
                <a:cxn ang="0">
                  <a:pos x="2" y="21"/>
                </a:cxn>
                <a:cxn ang="0">
                  <a:pos x="5" y="19"/>
                </a:cxn>
                <a:cxn ang="0">
                  <a:pos x="5" y="17"/>
                </a:cxn>
                <a:cxn ang="0">
                  <a:pos x="5" y="12"/>
                </a:cxn>
                <a:cxn ang="0">
                  <a:pos x="2" y="10"/>
                </a:cxn>
                <a:cxn ang="0">
                  <a:pos x="2" y="7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7" y="0"/>
                </a:cxn>
              </a:cxnLst>
              <a:rect l="0" t="0" r="r" b="b"/>
              <a:pathLst>
                <a:path w="9" h="24">
                  <a:moveTo>
                    <a:pt x="7" y="0"/>
                  </a:moveTo>
                  <a:lnTo>
                    <a:pt x="7" y="2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7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9"/>
                  </a:lnTo>
                  <a:lnTo>
                    <a:pt x="9" y="19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2" y="24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5" y="19"/>
                  </a:lnTo>
                  <a:lnTo>
                    <a:pt x="5" y="17"/>
                  </a:lnTo>
                  <a:lnTo>
                    <a:pt x="5" y="12"/>
                  </a:lnTo>
                  <a:lnTo>
                    <a:pt x="2" y="10"/>
                  </a:lnTo>
                  <a:lnTo>
                    <a:pt x="2" y="7"/>
                  </a:lnTo>
                  <a:lnTo>
                    <a:pt x="0" y="5"/>
                  </a:lnTo>
                  <a:lnTo>
                    <a:pt x="2" y="2"/>
                  </a:lnTo>
                  <a:lnTo>
                    <a:pt x="7" y="0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384" name="Freeform 280"/>
            <p:cNvSpPr>
              <a:spLocks/>
            </p:cNvSpPr>
            <p:nvPr/>
          </p:nvSpPr>
          <p:spPr bwMode="auto">
            <a:xfrm>
              <a:off x="2815" y="2600"/>
              <a:ext cx="56" cy="101"/>
            </a:xfrm>
            <a:custGeom>
              <a:avLst/>
              <a:gdLst/>
              <a:ahLst/>
              <a:cxnLst>
                <a:cxn ang="0">
                  <a:pos x="28" y="2"/>
                </a:cxn>
                <a:cxn ang="0">
                  <a:pos x="28" y="14"/>
                </a:cxn>
                <a:cxn ang="0">
                  <a:pos x="28" y="23"/>
                </a:cxn>
                <a:cxn ang="0">
                  <a:pos x="31" y="33"/>
                </a:cxn>
                <a:cxn ang="0">
                  <a:pos x="35" y="44"/>
                </a:cxn>
                <a:cxn ang="0">
                  <a:pos x="40" y="54"/>
                </a:cxn>
                <a:cxn ang="0">
                  <a:pos x="45" y="63"/>
                </a:cxn>
                <a:cxn ang="0">
                  <a:pos x="49" y="70"/>
                </a:cxn>
                <a:cxn ang="0">
                  <a:pos x="56" y="80"/>
                </a:cxn>
                <a:cxn ang="0">
                  <a:pos x="56" y="82"/>
                </a:cxn>
                <a:cxn ang="0">
                  <a:pos x="56" y="87"/>
                </a:cxn>
                <a:cxn ang="0">
                  <a:pos x="56" y="89"/>
                </a:cxn>
                <a:cxn ang="0">
                  <a:pos x="56" y="91"/>
                </a:cxn>
                <a:cxn ang="0">
                  <a:pos x="54" y="94"/>
                </a:cxn>
                <a:cxn ang="0">
                  <a:pos x="52" y="96"/>
                </a:cxn>
                <a:cxn ang="0">
                  <a:pos x="49" y="98"/>
                </a:cxn>
                <a:cxn ang="0">
                  <a:pos x="47" y="101"/>
                </a:cxn>
                <a:cxn ang="0">
                  <a:pos x="45" y="94"/>
                </a:cxn>
                <a:cxn ang="0">
                  <a:pos x="40" y="87"/>
                </a:cxn>
                <a:cxn ang="0">
                  <a:pos x="35" y="82"/>
                </a:cxn>
                <a:cxn ang="0">
                  <a:pos x="28" y="77"/>
                </a:cxn>
                <a:cxn ang="0">
                  <a:pos x="23" y="72"/>
                </a:cxn>
                <a:cxn ang="0">
                  <a:pos x="16" y="68"/>
                </a:cxn>
                <a:cxn ang="0">
                  <a:pos x="9" y="63"/>
                </a:cxn>
                <a:cxn ang="0">
                  <a:pos x="2" y="61"/>
                </a:cxn>
                <a:cxn ang="0">
                  <a:pos x="0" y="56"/>
                </a:cxn>
                <a:cxn ang="0">
                  <a:pos x="0" y="54"/>
                </a:cxn>
                <a:cxn ang="0">
                  <a:pos x="0" y="51"/>
                </a:cxn>
                <a:cxn ang="0">
                  <a:pos x="2" y="47"/>
                </a:cxn>
                <a:cxn ang="0">
                  <a:pos x="5" y="44"/>
                </a:cxn>
                <a:cxn ang="0">
                  <a:pos x="7" y="42"/>
                </a:cxn>
                <a:cxn ang="0">
                  <a:pos x="9" y="40"/>
                </a:cxn>
                <a:cxn ang="0">
                  <a:pos x="12" y="35"/>
                </a:cxn>
                <a:cxn ang="0">
                  <a:pos x="14" y="33"/>
                </a:cxn>
                <a:cxn ang="0">
                  <a:pos x="16" y="28"/>
                </a:cxn>
                <a:cxn ang="0">
                  <a:pos x="16" y="23"/>
                </a:cxn>
                <a:cxn ang="0">
                  <a:pos x="19" y="19"/>
                </a:cxn>
                <a:cxn ang="0">
                  <a:pos x="19" y="14"/>
                </a:cxn>
                <a:cxn ang="0">
                  <a:pos x="19" y="9"/>
                </a:cxn>
                <a:cxn ang="0">
                  <a:pos x="19" y="5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26" y="2"/>
                </a:cxn>
                <a:cxn ang="0">
                  <a:pos x="28" y="2"/>
                </a:cxn>
              </a:cxnLst>
              <a:rect l="0" t="0" r="r" b="b"/>
              <a:pathLst>
                <a:path w="56" h="101">
                  <a:moveTo>
                    <a:pt x="28" y="2"/>
                  </a:moveTo>
                  <a:lnTo>
                    <a:pt x="28" y="14"/>
                  </a:lnTo>
                  <a:lnTo>
                    <a:pt x="28" y="23"/>
                  </a:lnTo>
                  <a:lnTo>
                    <a:pt x="31" y="33"/>
                  </a:lnTo>
                  <a:lnTo>
                    <a:pt x="35" y="44"/>
                  </a:lnTo>
                  <a:lnTo>
                    <a:pt x="40" y="54"/>
                  </a:lnTo>
                  <a:lnTo>
                    <a:pt x="45" y="63"/>
                  </a:lnTo>
                  <a:lnTo>
                    <a:pt x="49" y="70"/>
                  </a:lnTo>
                  <a:lnTo>
                    <a:pt x="56" y="80"/>
                  </a:lnTo>
                  <a:lnTo>
                    <a:pt x="56" y="82"/>
                  </a:lnTo>
                  <a:lnTo>
                    <a:pt x="56" y="87"/>
                  </a:lnTo>
                  <a:lnTo>
                    <a:pt x="56" y="89"/>
                  </a:lnTo>
                  <a:lnTo>
                    <a:pt x="56" y="91"/>
                  </a:lnTo>
                  <a:lnTo>
                    <a:pt x="54" y="94"/>
                  </a:lnTo>
                  <a:lnTo>
                    <a:pt x="52" y="96"/>
                  </a:lnTo>
                  <a:lnTo>
                    <a:pt x="49" y="98"/>
                  </a:lnTo>
                  <a:lnTo>
                    <a:pt x="47" y="101"/>
                  </a:lnTo>
                  <a:lnTo>
                    <a:pt x="45" y="94"/>
                  </a:lnTo>
                  <a:lnTo>
                    <a:pt x="40" y="87"/>
                  </a:lnTo>
                  <a:lnTo>
                    <a:pt x="35" y="82"/>
                  </a:lnTo>
                  <a:lnTo>
                    <a:pt x="28" y="77"/>
                  </a:lnTo>
                  <a:lnTo>
                    <a:pt x="23" y="72"/>
                  </a:lnTo>
                  <a:lnTo>
                    <a:pt x="16" y="68"/>
                  </a:lnTo>
                  <a:lnTo>
                    <a:pt x="9" y="63"/>
                  </a:lnTo>
                  <a:lnTo>
                    <a:pt x="2" y="61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51"/>
                  </a:lnTo>
                  <a:lnTo>
                    <a:pt x="2" y="47"/>
                  </a:lnTo>
                  <a:lnTo>
                    <a:pt x="5" y="44"/>
                  </a:lnTo>
                  <a:lnTo>
                    <a:pt x="7" y="42"/>
                  </a:lnTo>
                  <a:lnTo>
                    <a:pt x="9" y="40"/>
                  </a:lnTo>
                  <a:lnTo>
                    <a:pt x="12" y="35"/>
                  </a:lnTo>
                  <a:lnTo>
                    <a:pt x="14" y="33"/>
                  </a:lnTo>
                  <a:lnTo>
                    <a:pt x="16" y="28"/>
                  </a:lnTo>
                  <a:lnTo>
                    <a:pt x="16" y="23"/>
                  </a:lnTo>
                  <a:lnTo>
                    <a:pt x="19" y="19"/>
                  </a:lnTo>
                  <a:lnTo>
                    <a:pt x="19" y="14"/>
                  </a:lnTo>
                  <a:lnTo>
                    <a:pt x="19" y="9"/>
                  </a:lnTo>
                  <a:lnTo>
                    <a:pt x="19" y="5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2"/>
                  </a:lnTo>
                  <a:lnTo>
                    <a:pt x="28" y="2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385" name="Freeform 281"/>
            <p:cNvSpPr>
              <a:spLocks/>
            </p:cNvSpPr>
            <p:nvPr/>
          </p:nvSpPr>
          <p:spPr bwMode="auto">
            <a:xfrm>
              <a:off x="2853" y="2612"/>
              <a:ext cx="39" cy="70"/>
            </a:xfrm>
            <a:custGeom>
              <a:avLst/>
              <a:gdLst/>
              <a:ahLst/>
              <a:cxnLst>
                <a:cxn ang="0">
                  <a:pos x="25" y="42"/>
                </a:cxn>
                <a:cxn ang="0">
                  <a:pos x="28" y="39"/>
                </a:cxn>
                <a:cxn ang="0">
                  <a:pos x="28" y="39"/>
                </a:cxn>
                <a:cxn ang="0">
                  <a:pos x="30" y="37"/>
                </a:cxn>
                <a:cxn ang="0">
                  <a:pos x="32" y="37"/>
                </a:cxn>
                <a:cxn ang="0">
                  <a:pos x="32" y="35"/>
                </a:cxn>
                <a:cxn ang="0">
                  <a:pos x="32" y="32"/>
                </a:cxn>
                <a:cxn ang="0">
                  <a:pos x="35" y="30"/>
                </a:cxn>
                <a:cxn ang="0">
                  <a:pos x="35" y="30"/>
                </a:cxn>
                <a:cxn ang="0">
                  <a:pos x="37" y="32"/>
                </a:cxn>
                <a:cxn ang="0">
                  <a:pos x="37" y="37"/>
                </a:cxn>
                <a:cxn ang="0">
                  <a:pos x="39" y="39"/>
                </a:cxn>
                <a:cxn ang="0">
                  <a:pos x="39" y="44"/>
                </a:cxn>
                <a:cxn ang="0">
                  <a:pos x="39" y="49"/>
                </a:cxn>
                <a:cxn ang="0">
                  <a:pos x="37" y="53"/>
                </a:cxn>
                <a:cxn ang="0">
                  <a:pos x="37" y="58"/>
                </a:cxn>
                <a:cxn ang="0">
                  <a:pos x="35" y="60"/>
                </a:cxn>
                <a:cxn ang="0">
                  <a:pos x="35" y="60"/>
                </a:cxn>
                <a:cxn ang="0">
                  <a:pos x="32" y="63"/>
                </a:cxn>
                <a:cxn ang="0">
                  <a:pos x="30" y="63"/>
                </a:cxn>
                <a:cxn ang="0">
                  <a:pos x="30" y="65"/>
                </a:cxn>
                <a:cxn ang="0">
                  <a:pos x="28" y="65"/>
                </a:cxn>
                <a:cxn ang="0">
                  <a:pos x="28" y="68"/>
                </a:cxn>
                <a:cxn ang="0">
                  <a:pos x="25" y="68"/>
                </a:cxn>
                <a:cxn ang="0">
                  <a:pos x="25" y="70"/>
                </a:cxn>
                <a:cxn ang="0">
                  <a:pos x="21" y="60"/>
                </a:cxn>
                <a:cxn ang="0">
                  <a:pos x="18" y="53"/>
                </a:cxn>
                <a:cxn ang="0">
                  <a:pos x="14" y="44"/>
                </a:cxn>
                <a:cxn ang="0">
                  <a:pos x="9" y="37"/>
                </a:cxn>
                <a:cxn ang="0">
                  <a:pos x="4" y="28"/>
                </a:cxn>
                <a:cxn ang="0">
                  <a:pos x="2" y="18"/>
                </a:cxn>
                <a:cxn ang="0">
                  <a:pos x="0" y="9"/>
                </a:cxn>
                <a:cxn ang="0">
                  <a:pos x="2" y="0"/>
                </a:cxn>
                <a:cxn ang="0">
                  <a:pos x="4" y="4"/>
                </a:cxn>
                <a:cxn ang="0">
                  <a:pos x="7" y="11"/>
                </a:cxn>
                <a:cxn ang="0">
                  <a:pos x="9" y="18"/>
                </a:cxn>
                <a:cxn ang="0">
                  <a:pos x="9" y="25"/>
                </a:cxn>
                <a:cxn ang="0">
                  <a:pos x="11" y="30"/>
                </a:cxn>
                <a:cxn ang="0">
                  <a:pos x="14" y="35"/>
                </a:cxn>
                <a:cxn ang="0">
                  <a:pos x="18" y="39"/>
                </a:cxn>
                <a:cxn ang="0">
                  <a:pos x="25" y="42"/>
                </a:cxn>
              </a:cxnLst>
              <a:rect l="0" t="0" r="r" b="b"/>
              <a:pathLst>
                <a:path w="39" h="70">
                  <a:moveTo>
                    <a:pt x="25" y="42"/>
                  </a:moveTo>
                  <a:lnTo>
                    <a:pt x="28" y="39"/>
                  </a:lnTo>
                  <a:lnTo>
                    <a:pt x="28" y="39"/>
                  </a:lnTo>
                  <a:lnTo>
                    <a:pt x="30" y="37"/>
                  </a:lnTo>
                  <a:lnTo>
                    <a:pt x="32" y="37"/>
                  </a:lnTo>
                  <a:lnTo>
                    <a:pt x="32" y="35"/>
                  </a:lnTo>
                  <a:lnTo>
                    <a:pt x="32" y="32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7" y="32"/>
                  </a:lnTo>
                  <a:lnTo>
                    <a:pt x="37" y="37"/>
                  </a:lnTo>
                  <a:lnTo>
                    <a:pt x="39" y="39"/>
                  </a:lnTo>
                  <a:lnTo>
                    <a:pt x="39" y="44"/>
                  </a:lnTo>
                  <a:lnTo>
                    <a:pt x="39" y="49"/>
                  </a:lnTo>
                  <a:lnTo>
                    <a:pt x="37" y="53"/>
                  </a:lnTo>
                  <a:lnTo>
                    <a:pt x="37" y="58"/>
                  </a:lnTo>
                  <a:lnTo>
                    <a:pt x="35" y="60"/>
                  </a:lnTo>
                  <a:lnTo>
                    <a:pt x="35" y="60"/>
                  </a:lnTo>
                  <a:lnTo>
                    <a:pt x="32" y="63"/>
                  </a:lnTo>
                  <a:lnTo>
                    <a:pt x="30" y="63"/>
                  </a:lnTo>
                  <a:lnTo>
                    <a:pt x="30" y="65"/>
                  </a:lnTo>
                  <a:lnTo>
                    <a:pt x="28" y="65"/>
                  </a:lnTo>
                  <a:lnTo>
                    <a:pt x="28" y="68"/>
                  </a:lnTo>
                  <a:lnTo>
                    <a:pt x="25" y="68"/>
                  </a:lnTo>
                  <a:lnTo>
                    <a:pt x="25" y="70"/>
                  </a:lnTo>
                  <a:lnTo>
                    <a:pt x="21" y="60"/>
                  </a:lnTo>
                  <a:lnTo>
                    <a:pt x="18" y="53"/>
                  </a:lnTo>
                  <a:lnTo>
                    <a:pt x="14" y="44"/>
                  </a:lnTo>
                  <a:lnTo>
                    <a:pt x="9" y="37"/>
                  </a:lnTo>
                  <a:lnTo>
                    <a:pt x="4" y="28"/>
                  </a:lnTo>
                  <a:lnTo>
                    <a:pt x="2" y="18"/>
                  </a:lnTo>
                  <a:lnTo>
                    <a:pt x="0" y="9"/>
                  </a:lnTo>
                  <a:lnTo>
                    <a:pt x="2" y="0"/>
                  </a:lnTo>
                  <a:lnTo>
                    <a:pt x="4" y="4"/>
                  </a:lnTo>
                  <a:lnTo>
                    <a:pt x="7" y="11"/>
                  </a:lnTo>
                  <a:lnTo>
                    <a:pt x="9" y="18"/>
                  </a:lnTo>
                  <a:lnTo>
                    <a:pt x="9" y="25"/>
                  </a:lnTo>
                  <a:lnTo>
                    <a:pt x="11" y="30"/>
                  </a:lnTo>
                  <a:lnTo>
                    <a:pt x="14" y="35"/>
                  </a:lnTo>
                  <a:lnTo>
                    <a:pt x="18" y="39"/>
                  </a:lnTo>
                  <a:lnTo>
                    <a:pt x="25" y="42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386" name="Freeform 282"/>
            <p:cNvSpPr>
              <a:spLocks/>
            </p:cNvSpPr>
            <p:nvPr/>
          </p:nvSpPr>
          <p:spPr bwMode="auto">
            <a:xfrm>
              <a:off x="2853" y="2612"/>
              <a:ext cx="39" cy="70"/>
            </a:xfrm>
            <a:custGeom>
              <a:avLst/>
              <a:gdLst/>
              <a:ahLst/>
              <a:cxnLst>
                <a:cxn ang="0">
                  <a:pos x="25" y="42"/>
                </a:cxn>
                <a:cxn ang="0">
                  <a:pos x="28" y="39"/>
                </a:cxn>
                <a:cxn ang="0">
                  <a:pos x="28" y="39"/>
                </a:cxn>
                <a:cxn ang="0">
                  <a:pos x="30" y="37"/>
                </a:cxn>
                <a:cxn ang="0">
                  <a:pos x="32" y="37"/>
                </a:cxn>
                <a:cxn ang="0">
                  <a:pos x="32" y="35"/>
                </a:cxn>
                <a:cxn ang="0">
                  <a:pos x="32" y="32"/>
                </a:cxn>
                <a:cxn ang="0">
                  <a:pos x="35" y="30"/>
                </a:cxn>
                <a:cxn ang="0">
                  <a:pos x="35" y="30"/>
                </a:cxn>
                <a:cxn ang="0">
                  <a:pos x="37" y="32"/>
                </a:cxn>
                <a:cxn ang="0">
                  <a:pos x="37" y="37"/>
                </a:cxn>
                <a:cxn ang="0">
                  <a:pos x="39" y="39"/>
                </a:cxn>
                <a:cxn ang="0">
                  <a:pos x="39" y="44"/>
                </a:cxn>
                <a:cxn ang="0">
                  <a:pos x="39" y="49"/>
                </a:cxn>
                <a:cxn ang="0">
                  <a:pos x="37" y="53"/>
                </a:cxn>
                <a:cxn ang="0">
                  <a:pos x="37" y="58"/>
                </a:cxn>
                <a:cxn ang="0">
                  <a:pos x="35" y="60"/>
                </a:cxn>
                <a:cxn ang="0">
                  <a:pos x="35" y="60"/>
                </a:cxn>
                <a:cxn ang="0">
                  <a:pos x="32" y="63"/>
                </a:cxn>
                <a:cxn ang="0">
                  <a:pos x="30" y="63"/>
                </a:cxn>
                <a:cxn ang="0">
                  <a:pos x="30" y="65"/>
                </a:cxn>
                <a:cxn ang="0">
                  <a:pos x="28" y="65"/>
                </a:cxn>
                <a:cxn ang="0">
                  <a:pos x="28" y="68"/>
                </a:cxn>
                <a:cxn ang="0">
                  <a:pos x="25" y="68"/>
                </a:cxn>
                <a:cxn ang="0">
                  <a:pos x="25" y="70"/>
                </a:cxn>
                <a:cxn ang="0">
                  <a:pos x="21" y="60"/>
                </a:cxn>
                <a:cxn ang="0">
                  <a:pos x="18" y="53"/>
                </a:cxn>
                <a:cxn ang="0">
                  <a:pos x="14" y="44"/>
                </a:cxn>
                <a:cxn ang="0">
                  <a:pos x="9" y="37"/>
                </a:cxn>
                <a:cxn ang="0">
                  <a:pos x="4" y="28"/>
                </a:cxn>
                <a:cxn ang="0">
                  <a:pos x="2" y="18"/>
                </a:cxn>
                <a:cxn ang="0">
                  <a:pos x="0" y="9"/>
                </a:cxn>
                <a:cxn ang="0">
                  <a:pos x="2" y="0"/>
                </a:cxn>
                <a:cxn ang="0">
                  <a:pos x="4" y="4"/>
                </a:cxn>
                <a:cxn ang="0">
                  <a:pos x="7" y="11"/>
                </a:cxn>
                <a:cxn ang="0">
                  <a:pos x="9" y="18"/>
                </a:cxn>
                <a:cxn ang="0">
                  <a:pos x="9" y="25"/>
                </a:cxn>
                <a:cxn ang="0">
                  <a:pos x="11" y="30"/>
                </a:cxn>
                <a:cxn ang="0">
                  <a:pos x="14" y="35"/>
                </a:cxn>
                <a:cxn ang="0">
                  <a:pos x="18" y="39"/>
                </a:cxn>
                <a:cxn ang="0">
                  <a:pos x="25" y="42"/>
                </a:cxn>
                <a:cxn ang="0">
                  <a:pos x="25" y="42"/>
                </a:cxn>
                <a:cxn ang="0">
                  <a:pos x="25" y="42"/>
                </a:cxn>
              </a:cxnLst>
              <a:rect l="0" t="0" r="r" b="b"/>
              <a:pathLst>
                <a:path w="39" h="70">
                  <a:moveTo>
                    <a:pt x="25" y="42"/>
                  </a:moveTo>
                  <a:lnTo>
                    <a:pt x="28" y="39"/>
                  </a:lnTo>
                  <a:lnTo>
                    <a:pt x="28" y="39"/>
                  </a:lnTo>
                  <a:lnTo>
                    <a:pt x="30" y="37"/>
                  </a:lnTo>
                  <a:lnTo>
                    <a:pt x="32" y="37"/>
                  </a:lnTo>
                  <a:lnTo>
                    <a:pt x="32" y="35"/>
                  </a:lnTo>
                  <a:lnTo>
                    <a:pt x="32" y="32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7" y="32"/>
                  </a:lnTo>
                  <a:lnTo>
                    <a:pt x="37" y="37"/>
                  </a:lnTo>
                  <a:lnTo>
                    <a:pt x="39" y="39"/>
                  </a:lnTo>
                  <a:lnTo>
                    <a:pt x="39" y="44"/>
                  </a:lnTo>
                  <a:lnTo>
                    <a:pt x="39" y="49"/>
                  </a:lnTo>
                  <a:lnTo>
                    <a:pt x="37" y="53"/>
                  </a:lnTo>
                  <a:lnTo>
                    <a:pt x="37" y="58"/>
                  </a:lnTo>
                  <a:lnTo>
                    <a:pt x="35" y="60"/>
                  </a:lnTo>
                  <a:lnTo>
                    <a:pt x="35" y="60"/>
                  </a:lnTo>
                  <a:lnTo>
                    <a:pt x="32" y="63"/>
                  </a:lnTo>
                  <a:lnTo>
                    <a:pt x="30" y="63"/>
                  </a:lnTo>
                  <a:lnTo>
                    <a:pt x="30" y="65"/>
                  </a:lnTo>
                  <a:lnTo>
                    <a:pt x="28" y="65"/>
                  </a:lnTo>
                  <a:lnTo>
                    <a:pt x="28" y="68"/>
                  </a:lnTo>
                  <a:lnTo>
                    <a:pt x="25" y="68"/>
                  </a:lnTo>
                  <a:lnTo>
                    <a:pt x="25" y="70"/>
                  </a:lnTo>
                  <a:lnTo>
                    <a:pt x="21" y="60"/>
                  </a:lnTo>
                  <a:lnTo>
                    <a:pt x="18" y="53"/>
                  </a:lnTo>
                  <a:lnTo>
                    <a:pt x="14" y="44"/>
                  </a:lnTo>
                  <a:lnTo>
                    <a:pt x="9" y="37"/>
                  </a:lnTo>
                  <a:lnTo>
                    <a:pt x="4" y="28"/>
                  </a:lnTo>
                  <a:lnTo>
                    <a:pt x="2" y="18"/>
                  </a:lnTo>
                  <a:lnTo>
                    <a:pt x="0" y="9"/>
                  </a:lnTo>
                  <a:lnTo>
                    <a:pt x="2" y="0"/>
                  </a:lnTo>
                  <a:lnTo>
                    <a:pt x="4" y="4"/>
                  </a:lnTo>
                  <a:lnTo>
                    <a:pt x="7" y="11"/>
                  </a:lnTo>
                  <a:lnTo>
                    <a:pt x="9" y="18"/>
                  </a:lnTo>
                  <a:lnTo>
                    <a:pt x="9" y="25"/>
                  </a:lnTo>
                  <a:lnTo>
                    <a:pt x="11" y="30"/>
                  </a:lnTo>
                  <a:lnTo>
                    <a:pt x="14" y="35"/>
                  </a:lnTo>
                  <a:lnTo>
                    <a:pt x="18" y="39"/>
                  </a:lnTo>
                  <a:lnTo>
                    <a:pt x="25" y="42"/>
                  </a:lnTo>
                  <a:lnTo>
                    <a:pt x="25" y="42"/>
                  </a:lnTo>
                  <a:lnTo>
                    <a:pt x="25" y="42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387" name="Freeform 283"/>
            <p:cNvSpPr>
              <a:spLocks/>
            </p:cNvSpPr>
            <p:nvPr/>
          </p:nvSpPr>
          <p:spPr bwMode="auto">
            <a:xfrm>
              <a:off x="3237" y="2612"/>
              <a:ext cx="5" cy="16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9"/>
                </a:cxn>
                <a:cxn ang="0">
                  <a:pos x="2" y="11"/>
                </a:cxn>
                <a:cxn ang="0">
                  <a:pos x="2" y="14"/>
                </a:cxn>
                <a:cxn ang="0">
                  <a:pos x="2" y="16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</a:cxnLst>
              <a:rect l="0" t="0" r="r" b="b"/>
              <a:pathLst>
                <a:path w="5" h="16">
                  <a:moveTo>
                    <a:pt x="2" y="2"/>
                  </a:moveTo>
                  <a:lnTo>
                    <a:pt x="2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9"/>
                  </a:lnTo>
                  <a:lnTo>
                    <a:pt x="2" y="11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388" name="Freeform 284"/>
            <p:cNvSpPr>
              <a:spLocks/>
            </p:cNvSpPr>
            <p:nvPr/>
          </p:nvSpPr>
          <p:spPr bwMode="auto">
            <a:xfrm>
              <a:off x="3272" y="2616"/>
              <a:ext cx="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h="12">
                  <a:moveTo>
                    <a:pt x="0" y="0"/>
                  </a:move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389" name="Freeform 285"/>
            <p:cNvSpPr>
              <a:spLocks/>
            </p:cNvSpPr>
            <p:nvPr/>
          </p:nvSpPr>
          <p:spPr bwMode="auto">
            <a:xfrm>
              <a:off x="3544" y="2623"/>
              <a:ext cx="23" cy="26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23" y="26"/>
                </a:cxn>
                <a:cxn ang="0">
                  <a:pos x="23" y="26"/>
                </a:cxn>
                <a:cxn ang="0">
                  <a:pos x="23" y="26"/>
                </a:cxn>
                <a:cxn ang="0">
                  <a:pos x="23" y="26"/>
                </a:cxn>
                <a:cxn ang="0">
                  <a:pos x="23" y="24"/>
                </a:cxn>
                <a:cxn ang="0">
                  <a:pos x="21" y="24"/>
                </a:cxn>
                <a:cxn ang="0">
                  <a:pos x="21" y="24"/>
                </a:cxn>
                <a:cxn ang="0">
                  <a:pos x="21" y="24"/>
                </a:cxn>
                <a:cxn ang="0">
                  <a:pos x="21" y="24"/>
                </a:cxn>
                <a:cxn ang="0">
                  <a:pos x="21" y="24"/>
                </a:cxn>
                <a:cxn ang="0">
                  <a:pos x="21" y="24"/>
                </a:cxn>
                <a:cxn ang="0">
                  <a:pos x="21" y="24"/>
                </a:cxn>
                <a:cxn ang="0">
                  <a:pos x="21" y="26"/>
                </a:cxn>
                <a:cxn ang="0">
                  <a:pos x="21" y="26"/>
                </a:cxn>
                <a:cxn ang="0">
                  <a:pos x="21" y="26"/>
                </a:cxn>
                <a:cxn ang="0">
                  <a:pos x="21" y="26"/>
                </a:cxn>
                <a:cxn ang="0">
                  <a:pos x="16" y="24"/>
                </a:cxn>
                <a:cxn ang="0">
                  <a:pos x="14" y="24"/>
                </a:cxn>
                <a:cxn ang="0">
                  <a:pos x="12" y="21"/>
                </a:cxn>
                <a:cxn ang="0">
                  <a:pos x="7" y="19"/>
                </a:cxn>
                <a:cxn ang="0">
                  <a:pos x="5" y="17"/>
                </a:cxn>
                <a:cxn ang="0">
                  <a:pos x="2" y="14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2" y="7"/>
                </a:cxn>
                <a:cxn ang="0">
                  <a:pos x="5" y="7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9" y="3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4" y="3"/>
                </a:cxn>
                <a:cxn ang="0">
                  <a:pos x="16" y="7"/>
                </a:cxn>
                <a:cxn ang="0">
                  <a:pos x="19" y="10"/>
                </a:cxn>
                <a:cxn ang="0">
                  <a:pos x="19" y="14"/>
                </a:cxn>
                <a:cxn ang="0">
                  <a:pos x="21" y="17"/>
                </a:cxn>
                <a:cxn ang="0">
                  <a:pos x="21" y="21"/>
                </a:cxn>
                <a:cxn ang="0">
                  <a:pos x="21" y="24"/>
                </a:cxn>
                <a:cxn ang="0">
                  <a:pos x="23" y="26"/>
                </a:cxn>
              </a:cxnLst>
              <a:rect l="0" t="0" r="r" b="b"/>
              <a:pathLst>
                <a:path w="23" h="26">
                  <a:moveTo>
                    <a:pt x="23" y="26"/>
                  </a:move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4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16" y="24"/>
                  </a:lnTo>
                  <a:lnTo>
                    <a:pt x="14" y="24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2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3"/>
                  </a:lnTo>
                  <a:lnTo>
                    <a:pt x="16" y="7"/>
                  </a:lnTo>
                  <a:lnTo>
                    <a:pt x="19" y="10"/>
                  </a:lnTo>
                  <a:lnTo>
                    <a:pt x="19" y="14"/>
                  </a:lnTo>
                  <a:lnTo>
                    <a:pt x="21" y="17"/>
                  </a:lnTo>
                  <a:lnTo>
                    <a:pt x="21" y="21"/>
                  </a:lnTo>
                  <a:lnTo>
                    <a:pt x="21" y="24"/>
                  </a:lnTo>
                  <a:lnTo>
                    <a:pt x="23" y="26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390" name="Freeform 286"/>
            <p:cNvSpPr>
              <a:spLocks/>
            </p:cNvSpPr>
            <p:nvPr/>
          </p:nvSpPr>
          <p:spPr bwMode="auto">
            <a:xfrm>
              <a:off x="3544" y="2623"/>
              <a:ext cx="23" cy="26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23" y="26"/>
                </a:cxn>
                <a:cxn ang="0">
                  <a:pos x="23" y="26"/>
                </a:cxn>
                <a:cxn ang="0">
                  <a:pos x="23" y="26"/>
                </a:cxn>
                <a:cxn ang="0">
                  <a:pos x="23" y="26"/>
                </a:cxn>
                <a:cxn ang="0">
                  <a:pos x="23" y="24"/>
                </a:cxn>
                <a:cxn ang="0">
                  <a:pos x="21" y="24"/>
                </a:cxn>
                <a:cxn ang="0">
                  <a:pos x="21" y="24"/>
                </a:cxn>
                <a:cxn ang="0">
                  <a:pos x="21" y="24"/>
                </a:cxn>
                <a:cxn ang="0">
                  <a:pos x="21" y="24"/>
                </a:cxn>
                <a:cxn ang="0">
                  <a:pos x="21" y="24"/>
                </a:cxn>
                <a:cxn ang="0">
                  <a:pos x="21" y="24"/>
                </a:cxn>
                <a:cxn ang="0">
                  <a:pos x="21" y="24"/>
                </a:cxn>
                <a:cxn ang="0">
                  <a:pos x="21" y="26"/>
                </a:cxn>
                <a:cxn ang="0">
                  <a:pos x="21" y="26"/>
                </a:cxn>
                <a:cxn ang="0">
                  <a:pos x="21" y="26"/>
                </a:cxn>
                <a:cxn ang="0">
                  <a:pos x="21" y="26"/>
                </a:cxn>
                <a:cxn ang="0">
                  <a:pos x="16" y="24"/>
                </a:cxn>
                <a:cxn ang="0">
                  <a:pos x="14" y="24"/>
                </a:cxn>
                <a:cxn ang="0">
                  <a:pos x="12" y="21"/>
                </a:cxn>
                <a:cxn ang="0">
                  <a:pos x="7" y="19"/>
                </a:cxn>
                <a:cxn ang="0">
                  <a:pos x="5" y="17"/>
                </a:cxn>
                <a:cxn ang="0">
                  <a:pos x="2" y="14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2" y="7"/>
                </a:cxn>
                <a:cxn ang="0">
                  <a:pos x="5" y="7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9" y="3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4" y="3"/>
                </a:cxn>
                <a:cxn ang="0">
                  <a:pos x="16" y="7"/>
                </a:cxn>
                <a:cxn ang="0">
                  <a:pos x="19" y="10"/>
                </a:cxn>
                <a:cxn ang="0">
                  <a:pos x="19" y="14"/>
                </a:cxn>
                <a:cxn ang="0">
                  <a:pos x="21" y="17"/>
                </a:cxn>
                <a:cxn ang="0">
                  <a:pos x="21" y="21"/>
                </a:cxn>
                <a:cxn ang="0">
                  <a:pos x="21" y="24"/>
                </a:cxn>
                <a:cxn ang="0">
                  <a:pos x="23" y="26"/>
                </a:cxn>
                <a:cxn ang="0">
                  <a:pos x="23" y="26"/>
                </a:cxn>
                <a:cxn ang="0">
                  <a:pos x="23" y="26"/>
                </a:cxn>
              </a:cxnLst>
              <a:rect l="0" t="0" r="r" b="b"/>
              <a:pathLst>
                <a:path w="23" h="26">
                  <a:moveTo>
                    <a:pt x="23" y="26"/>
                  </a:move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4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16" y="24"/>
                  </a:lnTo>
                  <a:lnTo>
                    <a:pt x="14" y="24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2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3"/>
                  </a:lnTo>
                  <a:lnTo>
                    <a:pt x="16" y="7"/>
                  </a:lnTo>
                  <a:lnTo>
                    <a:pt x="19" y="10"/>
                  </a:lnTo>
                  <a:lnTo>
                    <a:pt x="19" y="14"/>
                  </a:lnTo>
                  <a:lnTo>
                    <a:pt x="21" y="17"/>
                  </a:lnTo>
                  <a:lnTo>
                    <a:pt x="21" y="21"/>
                  </a:lnTo>
                  <a:lnTo>
                    <a:pt x="21" y="24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391" name="Freeform 287"/>
            <p:cNvSpPr>
              <a:spLocks/>
            </p:cNvSpPr>
            <p:nvPr/>
          </p:nvSpPr>
          <p:spPr bwMode="auto">
            <a:xfrm>
              <a:off x="2897" y="2623"/>
              <a:ext cx="19" cy="47"/>
            </a:xfrm>
            <a:custGeom>
              <a:avLst/>
              <a:gdLst/>
              <a:ahLst/>
              <a:cxnLst>
                <a:cxn ang="0">
                  <a:pos x="16" y="26"/>
                </a:cxn>
                <a:cxn ang="0">
                  <a:pos x="19" y="31"/>
                </a:cxn>
                <a:cxn ang="0">
                  <a:pos x="19" y="33"/>
                </a:cxn>
                <a:cxn ang="0">
                  <a:pos x="19" y="35"/>
                </a:cxn>
                <a:cxn ang="0">
                  <a:pos x="16" y="38"/>
                </a:cxn>
                <a:cxn ang="0">
                  <a:pos x="16" y="40"/>
                </a:cxn>
                <a:cxn ang="0">
                  <a:pos x="12" y="42"/>
                </a:cxn>
                <a:cxn ang="0">
                  <a:pos x="9" y="45"/>
                </a:cxn>
                <a:cxn ang="0">
                  <a:pos x="7" y="47"/>
                </a:cxn>
                <a:cxn ang="0">
                  <a:pos x="7" y="47"/>
                </a:cxn>
                <a:cxn ang="0">
                  <a:pos x="7" y="47"/>
                </a:cxn>
                <a:cxn ang="0">
                  <a:pos x="7" y="47"/>
                </a:cxn>
                <a:cxn ang="0">
                  <a:pos x="5" y="47"/>
                </a:cxn>
                <a:cxn ang="0">
                  <a:pos x="5" y="47"/>
                </a:cxn>
                <a:cxn ang="0">
                  <a:pos x="5" y="47"/>
                </a:cxn>
                <a:cxn ang="0">
                  <a:pos x="5" y="47"/>
                </a:cxn>
                <a:cxn ang="0">
                  <a:pos x="5" y="47"/>
                </a:cxn>
                <a:cxn ang="0">
                  <a:pos x="5" y="42"/>
                </a:cxn>
                <a:cxn ang="0">
                  <a:pos x="5" y="38"/>
                </a:cxn>
                <a:cxn ang="0">
                  <a:pos x="2" y="31"/>
                </a:cxn>
                <a:cxn ang="0">
                  <a:pos x="2" y="24"/>
                </a:cxn>
                <a:cxn ang="0">
                  <a:pos x="2" y="19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0"/>
                </a:cxn>
                <a:cxn ang="0">
                  <a:pos x="5" y="3"/>
                </a:cxn>
                <a:cxn ang="0">
                  <a:pos x="7" y="5"/>
                </a:cxn>
                <a:cxn ang="0">
                  <a:pos x="9" y="10"/>
                </a:cxn>
                <a:cxn ang="0">
                  <a:pos x="9" y="12"/>
                </a:cxn>
                <a:cxn ang="0">
                  <a:pos x="12" y="17"/>
                </a:cxn>
                <a:cxn ang="0">
                  <a:pos x="14" y="19"/>
                </a:cxn>
                <a:cxn ang="0">
                  <a:pos x="16" y="24"/>
                </a:cxn>
                <a:cxn ang="0">
                  <a:pos x="16" y="26"/>
                </a:cxn>
              </a:cxnLst>
              <a:rect l="0" t="0" r="r" b="b"/>
              <a:pathLst>
                <a:path w="19" h="47">
                  <a:moveTo>
                    <a:pt x="16" y="26"/>
                  </a:moveTo>
                  <a:lnTo>
                    <a:pt x="19" y="31"/>
                  </a:lnTo>
                  <a:lnTo>
                    <a:pt x="19" y="33"/>
                  </a:lnTo>
                  <a:lnTo>
                    <a:pt x="19" y="35"/>
                  </a:lnTo>
                  <a:lnTo>
                    <a:pt x="16" y="38"/>
                  </a:lnTo>
                  <a:lnTo>
                    <a:pt x="16" y="40"/>
                  </a:lnTo>
                  <a:lnTo>
                    <a:pt x="12" y="42"/>
                  </a:lnTo>
                  <a:lnTo>
                    <a:pt x="9" y="45"/>
                  </a:lnTo>
                  <a:lnTo>
                    <a:pt x="7" y="47"/>
                  </a:lnTo>
                  <a:lnTo>
                    <a:pt x="7" y="47"/>
                  </a:lnTo>
                  <a:lnTo>
                    <a:pt x="7" y="47"/>
                  </a:lnTo>
                  <a:lnTo>
                    <a:pt x="7" y="47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42"/>
                  </a:lnTo>
                  <a:lnTo>
                    <a:pt x="5" y="38"/>
                  </a:lnTo>
                  <a:lnTo>
                    <a:pt x="2" y="31"/>
                  </a:lnTo>
                  <a:lnTo>
                    <a:pt x="2" y="24"/>
                  </a:lnTo>
                  <a:lnTo>
                    <a:pt x="2" y="19"/>
                  </a:lnTo>
                  <a:lnTo>
                    <a:pt x="2" y="12"/>
                  </a:lnTo>
                  <a:lnTo>
                    <a:pt x="0" y="7"/>
                  </a:lnTo>
                  <a:lnTo>
                    <a:pt x="2" y="0"/>
                  </a:lnTo>
                  <a:lnTo>
                    <a:pt x="5" y="3"/>
                  </a:lnTo>
                  <a:lnTo>
                    <a:pt x="7" y="5"/>
                  </a:lnTo>
                  <a:lnTo>
                    <a:pt x="9" y="10"/>
                  </a:lnTo>
                  <a:lnTo>
                    <a:pt x="9" y="12"/>
                  </a:lnTo>
                  <a:lnTo>
                    <a:pt x="12" y="17"/>
                  </a:lnTo>
                  <a:lnTo>
                    <a:pt x="14" y="19"/>
                  </a:lnTo>
                  <a:lnTo>
                    <a:pt x="16" y="24"/>
                  </a:lnTo>
                  <a:lnTo>
                    <a:pt x="16" y="26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392" name="Freeform 288"/>
            <p:cNvSpPr>
              <a:spLocks/>
            </p:cNvSpPr>
            <p:nvPr/>
          </p:nvSpPr>
          <p:spPr bwMode="auto">
            <a:xfrm>
              <a:off x="2930" y="2626"/>
              <a:ext cx="21" cy="49"/>
            </a:xfrm>
            <a:custGeom>
              <a:avLst/>
              <a:gdLst/>
              <a:ahLst/>
              <a:cxnLst>
                <a:cxn ang="0">
                  <a:pos x="19" y="25"/>
                </a:cxn>
                <a:cxn ang="0">
                  <a:pos x="19" y="28"/>
                </a:cxn>
                <a:cxn ang="0">
                  <a:pos x="19" y="30"/>
                </a:cxn>
                <a:cxn ang="0">
                  <a:pos x="19" y="35"/>
                </a:cxn>
                <a:cxn ang="0">
                  <a:pos x="19" y="37"/>
                </a:cxn>
                <a:cxn ang="0">
                  <a:pos x="19" y="39"/>
                </a:cxn>
                <a:cxn ang="0">
                  <a:pos x="16" y="39"/>
                </a:cxn>
                <a:cxn ang="0">
                  <a:pos x="14" y="42"/>
                </a:cxn>
                <a:cxn ang="0">
                  <a:pos x="12" y="42"/>
                </a:cxn>
                <a:cxn ang="0">
                  <a:pos x="12" y="42"/>
                </a:cxn>
                <a:cxn ang="0">
                  <a:pos x="9" y="44"/>
                </a:cxn>
                <a:cxn ang="0">
                  <a:pos x="9" y="44"/>
                </a:cxn>
                <a:cxn ang="0">
                  <a:pos x="9" y="44"/>
                </a:cxn>
                <a:cxn ang="0">
                  <a:pos x="7" y="46"/>
                </a:cxn>
                <a:cxn ang="0">
                  <a:pos x="7" y="46"/>
                </a:cxn>
                <a:cxn ang="0">
                  <a:pos x="7" y="46"/>
                </a:cxn>
                <a:cxn ang="0">
                  <a:pos x="7" y="49"/>
                </a:cxn>
                <a:cxn ang="0">
                  <a:pos x="5" y="49"/>
                </a:cxn>
                <a:cxn ang="0">
                  <a:pos x="5" y="46"/>
                </a:cxn>
                <a:cxn ang="0">
                  <a:pos x="5" y="46"/>
                </a:cxn>
                <a:cxn ang="0">
                  <a:pos x="5" y="44"/>
                </a:cxn>
                <a:cxn ang="0">
                  <a:pos x="2" y="42"/>
                </a:cxn>
                <a:cxn ang="0">
                  <a:pos x="2" y="42"/>
                </a:cxn>
                <a:cxn ang="0">
                  <a:pos x="2" y="39"/>
                </a:cxn>
                <a:cxn ang="0">
                  <a:pos x="5" y="37"/>
                </a:cxn>
                <a:cxn ang="0">
                  <a:pos x="0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12" y="2"/>
                </a:cxn>
                <a:cxn ang="0">
                  <a:pos x="14" y="4"/>
                </a:cxn>
                <a:cxn ang="0">
                  <a:pos x="16" y="9"/>
                </a:cxn>
                <a:cxn ang="0">
                  <a:pos x="19" y="11"/>
                </a:cxn>
                <a:cxn ang="0">
                  <a:pos x="21" y="14"/>
                </a:cxn>
                <a:cxn ang="0">
                  <a:pos x="19" y="25"/>
                </a:cxn>
              </a:cxnLst>
              <a:rect l="0" t="0" r="r" b="b"/>
              <a:pathLst>
                <a:path w="21" h="49">
                  <a:moveTo>
                    <a:pt x="19" y="25"/>
                  </a:moveTo>
                  <a:lnTo>
                    <a:pt x="19" y="28"/>
                  </a:lnTo>
                  <a:lnTo>
                    <a:pt x="19" y="30"/>
                  </a:lnTo>
                  <a:lnTo>
                    <a:pt x="19" y="35"/>
                  </a:lnTo>
                  <a:lnTo>
                    <a:pt x="19" y="37"/>
                  </a:lnTo>
                  <a:lnTo>
                    <a:pt x="19" y="39"/>
                  </a:lnTo>
                  <a:lnTo>
                    <a:pt x="16" y="39"/>
                  </a:lnTo>
                  <a:lnTo>
                    <a:pt x="14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7" y="49"/>
                  </a:lnTo>
                  <a:lnTo>
                    <a:pt x="5" y="49"/>
                  </a:lnTo>
                  <a:lnTo>
                    <a:pt x="5" y="46"/>
                  </a:lnTo>
                  <a:lnTo>
                    <a:pt x="5" y="46"/>
                  </a:lnTo>
                  <a:lnTo>
                    <a:pt x="5" y="44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2" y="39"/>
                  </a:lnTo>
                  <a:lnTo>
                    <a:pt x="5" y="37"/>
                  </a:lnTo>
                  <a:lnTo>
                    <a:pt x="0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2" y="2"/>
                  </a:lnTo>
                  <a:lnTo>
                    <a:pt x="14" y="4"/>
                  </a:lnTo>
                  <a:lnTo>
                    <a:pt x="16" y="9"/>
                  </a:lnTo>
                  <a:lnTo>
                    <a:pt x="19" y="11"/>
                  </a:lnTo>
                  <a:lnTo>
                    <a:pt x="21" y="14"/>
                  </a:lnTo>
                  <a:lnTo>
                    <a:pt x="19" y="25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393" name="Freeform 289"/>
            <p:cNvSpPr>
              <a:spLocks/>
            </p:cNvSpPr>
            <p:nvPr/>
          </p:nvSpPr>
          <p:spPr bwMode="auto">
            <a:xfrm>
              <a:off x="2930" y="2626"/>
              <a:ext cx="21" cy="49"/>
            </a:xfrm>
            <a:custGeom>
              <a:avLst/>
              <a:gdLst/>
              <a:ahLst/>
              <a:cxnLst>
                <a:cxn ang="0">
                  <a:pos x="19" y="25"/>
                </a:cxn>
                <a:cxn ang="0">
                  <a:pos x="19" y="28"/>
                </a:cxn>
                <a:cxn ang="0">
                  <a:pos x="19" y="30"/>
                </a:cxn>
                <a:cxn ang="0">
                  <a:pos x="19" y="35"/>
                </a:cxn>
                <a:cxn ang="0">
                  <a:pos x="19" y="37"/>
                </a:cxn>
                <a:cxn ang="0">
                  <a:pos x="19" y="39"/>
                </a:cxn>
                <a:cxn ang="0">
                  <a:pos x="16" y="39"/>
                </a:cxn>
                <a:cxn ang="0">
                  <a:pos x="14" y="42"/>
                </a:cxn>
                <a:cxn ang="0">
                  <a:pos x="12" y="42"/>
                </a:cxn>
                <a:cxn ang="0">
                  <a:pos x="12" y="42"/>
                </a:cxn>
                <a:cxn ang="0">
                  <a:pos x="9" y="44"/>
                </a:cxn>
                <a:cxn ang="0">
                  <a:pos x="9" y="44"/>
                </a:cxn>
                <a:cxn ang="0">
                  <a:pos x="9" y="44"/>
                </a:cxn>
                <a:cxn ang="0">
                  <a:pos x="7" y="46"/>
                </a:cxn>
                <a:cxn ang="0">
                  <a:pos x="7" y="46"/>
                </a:cxn>
                <a:cxn ang="0">
                  <a:pos x="7" y="46"/>
                </a:cxn>
                <a:cxn ang="0">
                  <a:pos x="7" y="49"/>
                </a:cxn>
                <a:cxn ang="0">
                  <a:pos x="5" y="49"/>
                </a:cxn>
                <a:cxn ang="0">
                  <a:pos x="5" y="46"/>
                </a:cxn>
                <a:cxn ang="0">
                  <a:pos x="5" y="46"/>
                </a:cxn>
                <a:cxn ang="0">
                  <a:pos x="5" y="44"/>
                </a:cxn>
                <a:cxn ang="0">
                  <a:pos x="2" y="42"/>
                </a:cxn>
                <a:cxn ang="0">
                  <a:pos x="2" y="42"/>
                </a:cxn>
                <a:cxn ang="0">
                  <a:pos x="2" y="39"/>
                </a:cxn>
                <a:cxn ang="0">
                  <a:pos x="5" y="37"/>
                </a:cxn>
                <a:cxn ang="0">
                  <a:pos x="5" y="37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12" y="2"/>
                </a:cxn>
                <a:cxn ang="0">
                  <a:pos x="14" y="4"/>
                </a:cxn>
                <a:cxn ang="0">
                  <a:pos x="16" y="9"/>
                </a:cxn>
                <a:cxn ang="0">
                  <a:pos x="19" y="11"/>
                </a:cxn>
                <a:cxn ang="0">
                  <a:pos x="21" y="14"/>
                </a:cxn>
                <a:cxn ang="0">
                  <a:pos x="21" y="14"/>
                </a:cxn>
                <a:cxn ang="0">
                  <a:pos x="19" y="25"/>
                </a:cxn>
                <a:cxn ang="0">
                  <a:pos x="19" y="25"/>
                </a:cxn>
              </a:cxnLst>
              <a:rect l="0" t="0" r="r" b="b"/>
              <a:pathLst>
                <a:path w="21" h="49">
                  <a:moveTo>
                    <a:pt x="19" y="25"/>
                  </a:moveTo>
                  <a:lnTo>
                    <a:pt x="19" y="28"/>
                  </a:lnTo>
                  <a:lnTo>
                    <a:pt x="19" y="30"/>
                  </a:lnTo>
                  <a:lnTo>
                    <a:pt x="19" y="35"/>
                  </a:lnTo>
                  <a:lnTo>
                    <a:pt x="19" y="37"/>
                  </a:lnTo>
                  <a:lnTo>
                    <a:pt x="19" y="39"/>
                  </a:lnTo>
                  <a:lnTo>
                    <a:pt x="16" y="39"/>
                  </a:lnTo>
                  <a:lnTo>
                    <a:pt x="14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7" y="49"/>
                  </a:lnTo>
                  <a:lnTo>
                    <a:pt x="5" y="49"/>
                  </a:lnTo>
                  <a:lnTo>
                    <a:pt x="5" y="46"/>
                  </a:lnTo>
                  <a:lnTo>
                    <a:pt x="5" y="46"/>
                  </a:lnTo>
                  <a:lnTo>
                    <a:pt x="5" y="44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2" y="39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0" y="2"/>
                  </a:lnTo>
                  <a:lnTo>
                    <a:pt x="0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2" y="2"/>
                  </a:lnTo>
                  <a:lnTo>
                    <a:pt x="14" y="4"/>
                  </a:lnTo>
                  <a:lnTo>
                    <a:pt x="16" y="9"/>
                  </a:lnTo>
                  <a:lnTo>
                    <a:pt x="19" y="11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19" y="25"/>
                  </a:lnTo>
                  <a:lnTo>
                    <a:pt x="19" y="25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394" name="Freeform 290"/>
            <p:cNvSpPr>
              <a:spLocks/>
            </p:cNvSpPr>
            <p:nvPr/>
          </p:nvSpPr>
          <p:spPr bwMode="auto">
            <a:xfrm>
              <a:off x="3588" y="2623"/>
              <a:ext cx="15" cy="24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2" y="24"/>
                </a:cxn>
                <a:cxn ang="0">
                  <a:pos x="7" y="24"/>
                </a:cxn>
                <a:cxn ang="0">
                  <a:pos x="7" y="21"/>
                </a:cxn>
                <a:cxn ang="0">
                  <a:pos x="5" y="19"/>
                </a:cxn>
                <a:cxn ang="0">
                  <a:pos x="5" y="17"/>
                </a:cxn>
                <a:cxn ang="0">
                  <a:pos x="3" y="12"/>
                </a:cxn>
                <a:cxn ang="0">
                  <a:pos x="0" y="10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3"/>
                </a:cxn>
                <a:cxn ang="0">
                  <a:pos x="5" y="5"/>
                </a:cxn>
                <a:cxn ang="0">
                  <a:pos x="7" y="7"/>
                </a:cxn>
                <a:cxn ang="0">
                  <a:pos x="10" y="10"/>
                </a:cxn>
                <a:cxn ang="0">
                  <a:pos x="10" y="12"/>
                </a:cxn>
                <a:cxn ang="0">
                  <a:pos x="12" y="14"/>
                </a:cxn>
                <a:cxn ang="0">
                  <a:pos x="15" y="19"/>
                </a:cxn>
                <a:cxn ang="0">
                  <a:pos x="15" y="21"/>
                </a:cxn>
              </a:cxnLst>
              <a:rect l="0" t="0" r="r" b="b"/>
              <a:pathLst>
                <a:path w="15" h="24">
                  <a:moveTo>
                    <a:pt x="15" y="21"/>
                  </a:moveTo>
                  <a:lnTo>
                    <a:pt x="12" y="24"/>
                  </a:lnTo>
                  <a:lnTo>
                    <a:pt x="7" y="24"/>
                  </a:lnTo>
                  <a:lnTo>
                    <a:pt x="7" y="21"/>
                  </a:lnTo>
                  <a:lnTo>
                    <a:pt x="5" y="19"/>
                  </a:lnTo>
                  <a:lnTo>
                    <a:pt x="5" y="17"/>
                  </a:lnTo>
                  <a:lnTo>
                    <a:pt x="3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5" y="5"/>
                  </a:lnTo>
                  <a:lnTo>
                    <a:pt x="7" y="7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12" y="14"/>
                  </a:lnTo>
                  <a:lnTo>
                    <a:pt x="15" y="19"/>
                  </a:lnTo>
                  <a:lnTo>
                    <a:pt x="15" y="21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395" name="Freeform 291"/>
            <p:cNvSpPr>
              <a:spLocks/>
            </p:cNvSpPr>
            <p:nvPr/>
          </p:nvSpPr>
          <p:spPr bwMode="auto">
            <a:xfrm>
              <a:off x="2956" y="2635"/>
              <a:ext cx="32" cy="52"/>
            </a:xfrm>
            <a:custGeom>
              <a:avLst/>
              <a:gdLst/>
              <a:ahLst/>
              <a:cxnLst>
                <a:cxn ang="0">
                  <a:pos x="25" y="9"/>
                </a:cxn>
                <a:cxn ang="0">
                  <a:pos x="25" y="14"/>
                </a:cxn>
                <a:cxn ang="0">
                  <a:pos x="28" y="19"/>
                </a:cxn>
                <a:cxn ang="0">
                  <a:pos x="28" y="23"/>
                </a:cxn>
                <a:cxn ang="0">
                  <a:pos x="28" y="28"/>
                </a:cxn>
                <a:cxn ang="0">
                  <a:pos x="30" y="33"/>
                </a:cxn>
                <a:cxn ang="0">
                  <a:pos x="30" y="37"/>
                </a:cxn>
                <a:cxn ang="0">
                  <a:pos x="30" y="42"/>
                </a:cxn>
                <a:cxn ang="0">
                  <a:pos x="32" y="45"/>
                </a:cxn>
                <a:cxn ang="0">
                  <a:pos x="30" y="47"/>
                </a:cxn>
                <a:cxn ang="0">
                  <a:pos x="28" y="47"/>
                </a:cxn>
                <a:cxn ang="0">
                  <a:pos x="28" y="49"/>
                </a:cxn>
                <a:cxn ang="0">
                  <a:pos x="25" y="49"/>
                </a:cxn>
                <a:cxn ang="0">
                  <a:pos x="23" y="49"/>
                </a:cxn>
                <a:cxn ang="0">
                  <a:pos x="21" y="49"/>
                </a:cxn>
                <a:cxn ang="0">
                  <a:pos x="21" y="52"/>
                </a:cxn>
                <a:cxn ang="0">
                  <a:pos x="18" y="52"/>
                </a:cxn>
                <a:cxn ang="0">
                  <a:pos x="18" y="52"/>
                </a:cxn>
                <a:cxn ang="0">
                  <a:pos x="16" y="52"/>
                </a:cxn>
                <a:cxn ang="0">
                  <a:pos x="16" y="49"/>
                </a:cxn>
                <a:cxn ang="0">
                  <a:pos x="14" y="49"/>
                </a:cxn>
                <a:cxn ang="0">
                  <a:pos x="14" y="47"/>
                </a:cxn>
                <a:cxn ang="0">
                  <a:pos x="11" y="47"/>
                </a:cxn>
                <a:cxn ang="0">
                  <a:pos x="9" y="45"/>
                </a:cxn>
                <a:cxn ang="0">
                  <a:pos x="9" y="45"/>
                </a:cxn>
                <a:cxn ang="0">
                  <a:pos x="9" y="45"/>
                </a:cxn>
                <a:cxn ang="0">
                  <a:pos x="9" y="45"/>
                </a:cxn>
                <a:cxn ang="0">
                  <a:pos x="9" y="45"/>
                </a:cxn>
                <a:cxn ang="0">
                  <a:pos x="9" y="45"/>
                </a:cxn>
                <a:cxn ang="0">
                  <a:pos x="9" y="45"/>
                </a:cxn>
                <a:cxn ang="0">
                  <a:pos x="9" y="45"/>
                </a:cxn>
                <a:cxn ang="0">
                  <a:pos x="9" y="45"/>
                </a:cxn>
                <a:cxn ang="0">
                  <a:pos x="9" y="45"/>
                </a:cxn>
                <a:cxn ang="0">
                  <a:pos x="9" y="42"/>
                </a:cxn>
                <a:cxn ang="0">
                  <a:pos x="9" y="40"/>
                </a:cxn>
                <a:cxn ang="0">
                  <a:pos x="9" y="40"/>
                </a:cxn>
                <a:cxn ang="0">
                  <a:pos x="7" y="40"/>
                </a:cxn>
                <a:cxn ang="0">
                  <a:pos x="4" y="37"/>
                </a:cxn>
                <a:cxn ang="0">
                  <a:pos x="2" y="37"/>
                </a:cxn>
                <a:cxn ang="0">
                  <a:pos x="2" y="37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8"/>
                </a:cxn>
                <a:cxn ang="0">
                  <a:pos x="0" y="23"/>
                </a:cxn>
                <a:cxn ang="0">
                  <a:pos x="2" y="16"/>
                </a:cxn>
                <a:cxn ang="0">
                  <a:pos x="2" y="12"/>
                </a:cxn>
                <a:cxn ang="0">
                  <a:pos x="4" y="7"/>
                </a:cxn>
                <a:cxn ang="0">
                  <a:pos x="7" y="5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18" y="5"/>
                </a:cxn>
                <a:cxn ang="0">
                  <a:pos x="21" y="5"/>
                </a:cxn>
                <a:cxn ang="0">
                  <a:pos x="21" y="7"/>
                </a:cxn>
                <a:cxn ang="0">
                  <a:pos x="23" y="9"/>
                </a:cxn>
                <a:cxn ang="0">
                  <a:pos x="25" y="9"/>
                </a:cxn>
              </a:cxnLst>
              <a:rect l="0" t="0" r="r" b="b"/>
              <a:pathLst>
                <a:path w="32" h="52">
                  <a:moveTo>
                    <a:pt x="25" y="9"/>
                  </a:moveTo>
                  <a:lnTo>
                    <a:pt x="25" y="14"/>
                  </a:lnTo>
                  <a:lnTo>
                    <a:pt x="28" y="19"/>
                  </a:lnTo>
                  <a:lnTo>
                    <a:pt x="28" y="23"/>
                  </a:lnTo>
                  <a:lnTo>
                    <a:pt x="28" y="28"/>
                  </a:lnTo>
                  <a:lnTo>
                    <a:pt x="30" y="33"/>
                  </a:lnTo>
                  <a:lnTo>
                    <a:pt x="30" y="37"/>
                  </a:lnTo>
                  <a:lnTo>
                    <a:pt x="30" y="42"/>
                  </a:lnTo>
                  <a:lnTo>
                    <a:pt x="32" y="45"/>
                  </a:lnTo>
                  <a:lnTo>
                    <a:pt x="30" y="47"/>
                  </a:lnTo>
                  <a:lnTo>
                    <a:pt x="28" y="47"/>
                  </a:lnTo>
                  <a:lnTo>
                    <a:pt x="28" y="49"/>
                  </a:lnTo>
                  <a:lnTo>
                    <a:pt x="25" y="49"/>
                  </a:lnTo>
                  <a:lnTo>
                    <a:pt x="23" y="49"/>
                  </a:lnTo>
                  <a:lnTo>
                    <a:pt x="21" y="49"/>
                  </a:lnTo>
                  <a:lnTo>
                    <a:pt x="21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6" y="49"/>
                  </a:lnTo>
                  <a:lnTo>
                    <a:pt x="14" y="49"/>
                  </a:lnTo>
                  <a:lnTo>
                    <a:pt x="14" y="47"/>
                  </a:lnTo>
                  <a:lnTo>
                    <a:pt x="11" y="47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9" y="42"/>
                  </a:lnTo>
                  <a:lnTo>
                    <a:pt x="9" y="40"/>
                  </a:lnTo>
                  <a:lnTo>
                    <a:pt x="9" y="40"/>
                  </a:lnTo>
                  <a:lnTo>
                    <a:pt x="7" y="40"/>
                  </a:lnTo>
                  <a:lnTo>
                    <a:pt x="4" y="37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2" y="16"/>
                  </a:lnTo>
                  <a:lnTo>
                    <a:pt x="2" y="12"/>
                  </a:lnTo>
                  <a:lnTo>
                    <a:pt x="4" y="7"/>
                  </a:lnTo>
                  <a:lnTo>
                    <a:pt x="7" y="5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5"/>
                  </a:lnTo>
                  <a:lnTo>
                    <a:pt x="21" y="5"/>
                  </a:lnTo>
                  <a:lnTo>
                    <a:pt x="21" y="7"/>
                  </a:lnTo>
                  <a:lnTo>
                    <a:pt x="23" y="9"/>
                  </a:lnTo>
                  <a:lnTo>
                    <a:pt x="25" y="9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396" name="Freeform 292"/>
            <p:cNvSpPr>
              <a:spLocks/>
            </p:cNvSpPr>
            <p:nvPr/>
          </p:nvSpPr>
          <p:spPr bwMode="auto">
            <a:xfrm>
              <a:off x="2956" y="2635"/>
              <a:ext cx="32" cy="52"/>
            </a:xfrm>
            <a:custGeom>
              <a:avLst/>
              <a:gdLst/>
              <a:ahLst/>
              <a:cxnLst>
                <a:cxn ang="0">
                  <a:pos x="25" y="9"/>
                </a:cxn>
                <a:cxn ang="0">
                  <a:pos x="25" y="14"/>
                </a:cxn>
                <a:cxn ang="0">
                  <a:pos x="28" y="19"/>
                </a:cxn>
                <a:cxn ang="0">
                  <a:pos x="28" y="23"/>
                </a:cxn>
                <a:cxn ang="0">
                  <a:pos x="28" y="28"/>
                </a:cxn>
                <a:cxn ang="0">
                  <a:pos x="30" y="33"/>
                </a:cxn>
                <a:cxn ang="0">
                  <a:pos x="30" y="37"/>
                </a:cxn>
                <a:cxn ang="0">
                  <a:pos x="30" y="42"/>
                </a:cxn>
                <a:cxn ang="0">
                  <a:pos x="32" y="45"/>
                </a:cxn>
                <a:cxn ang="0">
                  <a:pos x="30" y="47"/>
                </a:cxn>
                <a:cxn ang="0">
                  <a:pos x="28" y="47"/>
                </a:cxn>
                <a:cxn ang="0">
                  <a:pos x="28" y="49"/>
                </a:cxn>
                <a:cxn ang="0">
                  <a:pos x="25" y="49"/>
                </a:cxn>
                <a:cxn ang="0">
                  <a:pos x="23" y="49"/>
                </a:cxn>
                <a:cxn ang="0">
                  <a:pos x="21" y="49"/>
                </a:cxn>
                <a:cxn ang="0">
                  <a:pos x="21" y="52"/>
                </a:cxn>
                <a:cxn ang="0">
                  <a:pos x="18" y="52"/>
                </a:cxn>
                <a:cxn ang="0">
                  <a:pos x="18" y="52"/>
                </a:cxn>
                <a:cxn ang="0">
                  <a:pos x="16" y="52"/>
                </a:cxn>
                <a:cxn ang="0">
                  <a:pos x="16" y="49"/>
                </a:cxn>
                <a:cxn ang="0">
                  <a:pos x="14" y="49"/>
                </a:cxn>
                <a:cxn ang="0">
                  <a:pos x="14" y="47"/>
                </a:cxn>
                <a:cxn ang="0">
                  <a:pos x="11" y="47"/>
                </a:cxn>
                <a:cxn ang="0">
                  <a:pos x="9" y="45"/>
                </a:cxn>
                <a:cxn ang="0">
                  <a:pos x="9" y="45"/>
                </a:cxn>
                <a:cxn ang="0">
                  <a:pos x="9" y="45"/>
                </a:cxn>
                <a:cxn ang="0">
                  <a:pos x="9" y="45"/>
                </a:cxn>
                <a:cxn ang="0">
                  <a:pos x="9" y="45"/>
                </a:cxn>
                <a:cxn ang="0">
                  <a:pos x="9" y="45"/>
                </a:cxn>
                <a:cxn ang="0">
                  <a:pos x="9" y="45"/>
                </a:cxn>
                <a:cxn ang="0">
                  <a:pos x="9" y="45"/>
                </a:cxn>
                <a:cxn ang="0">
                  <a:pos x="9" y="45"/>
                </a:cxn>
                <a:cxn ang="0">
                  <a:pos x="9" y="45"/>
                </a:cxn>
                <a:cxn ang="0">
                  <a:pos x="9" y="42"/>
                </a:cxn>
                <a:cxn ang="0">
                  <a:pos x="9" y="40"/>
                </a:cxn>
                <a:cxn ang="0">
                  <a:pos x="9" y="40"/>
                </a:cxn>
                <a:cxn ang="0">
                  <a:pos x="7" y="40"/>
                </a:cxn>
                <a:cxn ang="0">
                  <a:pos x="4" y="37"/>
                </a:cxn>
                <a:cxn ang="0">
                  <a:pos x="2" y="37"/>
                </a:cxn>
                <a:cxn ang="0">
                  <a:pos x="2" y="37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8"/>
                </a:cxn>
                <a:cxn ang="0">
                  <a:pos x="0" y="23"/>
                </a:cxn>
                <a:cxn ang="0">
                  <a:pos x="2" y="16"/>
                </a:cxn>
                <a:cxn ang="0">
                  <a:pos x="2" y="12"/>
                </a:cxn>
                <a:cxn ang="0">
                  <a:pos x="4" y="7"/>
                </a:cxn>
                <a:cxn ang="0">
                  <a:pos x="7" y="5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18" y="5"/>
                </a:cxn>
                <a:cxn ang="0">
                  <a:pos x="21" y="5"/>
                </a:cxn>
                <a:cxn ang="0">
                  <a:pos x="21" y="7"/>
                </a:cxn>
                <a:cxn ang="0">
                  <a:pos x="23" y="9"/>
                </a:cxn>
                <a:cxn ang="0">
                  <a:pos x="25" y="9"/>
                </a:cxn>
                <a:cxn ang="0">
                  <a:pos x="25" y="9"/>
                </a:cxn>
                <a:cxn ang="0">
                  <a:pos x="25" y="9"/>
                </a:cxn>
              </a:cxnLst>
              <a:rect l="0" t="0" r="r" b="b"/>
              <a:pathLst>
                <a:path w="32" h="52">
                  <a:moveTo>
                    <a:pt x="25" y="9"/>
                  </a:moveTo>
                  <a:lnTo>
                    <a:pt x="25" y="14"/>
                  </a:lnTo>
                  <a:lnTo>
                    <a:pt x="28" y="19"/>
                  </a:lnTo>
                  <a:lnTo>
                    <a:pt x="28" y="23"/>
                  </a:lnTo>
                  <a:lnTo>
                    <a:pt x="28" y="28"/>
                  </a:lnTo>
                  <a:lnTo>
                    <a:pt x="30" y="33"/>
                  </a:lnTo>
                  <a:lnTo>
                    <a:pt x="30" y="37"/>
                  </a:lnTo>
                  <a:lnTo>
                    <a:pt x="30" y="42"/>
                  </a:lnTo>
                  <a:lnTo>
                    <a:pt x="32" y="45"/>
                  </a:lnTo>
                  <a:lnTo>
                    <a:pt x="30" y="47"/>
                  </a:lnTo>
                  <a:lnTo>
                    <a:pt x="28" y="47"/>
                  </a:lnTo>
                  <a:lnTo>
                    <a:pt x="28" y="49"/>
                  </a:lnTo>
                  <a:lnTo>
                    <a:pt x="25" y="49"/>
                  </a:lnTo>
                  <a:lnTo>
                    <a:pt x="23" y="49"/>
                  </a:lnTo>
                  <a:lnTo>
                    <a:pt x="21" y="49"/>
                  </a:lnTo>
                  <a:lnTo>
                    <a:pt x="21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6" y="49"/>
                  </a:lnTo>
                  <a:lnTo>
                    <a:pt x="14" y="49"/>
                  </a:lnTo>
                  <a:lnTo>
                    <a:pt x="14" y="47"/>
                  </a:lnTo>
                  <a:lnTo>
                    <a:pt x="11" y="47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9" y="42"/>
                  </a:lnTo>
                  <a:lnTo>
                    <a:pt x="9" y="40"/>
                  </a:lnTo>
                  <a:lnTo>
                    <a:pt x="9" y="40"/>
                  </a:lnTo>
                  <a:lnTo>
                    <a:pt x="7" y="40"/>
                  </a:lnTo>
                  <a:lnTo>
                    <a:pt x="4" y="37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2" y="16"/>
                  </a:lnTo>
                  <a:lnTo>
                    <a:pt x="2" y="12"/>
                  </a:lnTo>
                  <a:lnTo>
                    <a:pt x="4" y="7"/>
                  </a:lnTo>
                  <a:lnTo>
                    <a:pt x="7" y="5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5"/>
                  </a:lnTo>
                  <a:lnTo>
                    <a:pt x="21" y="5"/>
                  </a:lnTo>
                  <a:lnTo>
                    <a:pt x="21" y="7"/>
                  </a:lnTo>
                  <a:lnTo>
                    <a:pt x="23" y="9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5" y="9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397" name="Freeform 293"/>
            <p:cNvSpPr>
              <a:spLocks/>
            </p:cNvSpPr>
            <p:nvPr/>
          </p:nvSpPr>
          <p:spPr bwMode="auto">
            <a:xfrm>
              <a:off x="2564" y="2637"/>
              <a:ext cx="244" cy="162"/>
            </a:xfrm>
            <a:custGeom>
              <a:avLst/>
              <a:gdLst/>
              <a:ahLst/>
              <a:cxnLst>
                <a:cxn ang="0">
                  <a:pos x="239" y="38"/>
                </a:cxn>
                <a:cxn ang="0">
                  <a:pos x="223" y="68"/>
                </a:cxn>
                <a:cxn ang="0">
                  <a:pos x="204" y="96"/>
                </a:cxn>
                <a:cxn ang="0">
                  <a:pos x="174" y="127"/>
                </a:cxn>
                <a:cxn ang="0">
                  <a:pos x="139" y="150"/>
                </a:cxn>
                <a:cxn ang="0">
                  <a:pos x="108" y="162"/>
                </a:cxn>
                <a:cxn ang="0">
                  <a:pos x="96" y="162"/>
                </a:cxn>
                <a:cxn ang="0">
                  <a:pos x="87" y="157"/>
                </a:cxn>
                <a:cxn ang="0">
                  <a:pos x="80" y="155"/>
                </a:cxn>
                <a:cxn ang="0">
                  <a:pos x="75" y="153"/>
                </a:cxn>
                <a:cxn ang="0">
                  <a:pos x="71" y="150"/>
                </a:cxn>
                <a:cxn ang="0">
                  <a:pos x="52" y="148"/>
                </a:cxn>
                <a:cxn ang="0">
                  <a:pos x="35" y="143"/>
                </a:cxn>
                <a:cxn ang="0">
                  <a:pos x="26" y="127"/>
                </a:cxn>
                <a:cxn ang="0">
                  <a:pos x="12" y="122"/>
                </a:cxn>
                <a:cxn ang="0">
                  <a:pos x="0" y="113"/>
                </a:cxn>
                <a:cxn ang="0">
                  <a:pos x="17" y="96"/>
                </a:cxn>
                <a:cxn ang="0">
                  <a:pos x="45" y="82"/>
                </a:cxn>
                <a:cxn ang="0">
                  <a:pos x="71" y="71"/>
                </a:cxn>
                <a:cxn ang="0">
                  <a:pos x="85" y="71"/>
                </a:cxn>
                <a:cxn ang="0">
                  <a:pos x="87" y="71"/>
                </a:cxn>
                <a:cxn ang="0">
                  <a:pos x="89" y="71"/>
                </a:cxn>
                <a:cxn ang="0">
                  <a:pos x="73" y="96"/>
                </a:cxn>
                <a:cxn ang="0">
                  <a:pos x="50" y="118"/>
                </a:cxn>
                <a:cxn ang="0">
                  <a:pos x="42" y="134"/>
                </a:cxn>
                <a:cxn ang="0">
                  <a:pos x="54" y="132"/>
                </a:cxn>
                <a:cxn ang="0">
                  <a:pos x="66" y="122"/>
                </a:cxn>
                <a:cxn ang="0">
                  <a:pos x="71" y="118"/>
                </a:cxn>
                <a:cxn ang="0">
                  <a:pos x="73" y="115"/>
                </a:cxn>
                <a:cxn ang="0">
                  <a:pos x="75" y="115"/>
                </a:cxn>
                <a:cxn ang="0">
                  <a:pos x="99" y="89"/>
                </a:cxn>
                <a:cxn ang="0">
                  <a:pos x="120" y="64"/>
                </a:cxn>
                <a:cxn ang="0">
                  <a:pos x="141" y="50"/>
                </a:cxn>
                <a:cxn ang="0">
                  <a:pos x="139" y="73"/>
                </a:cxn>
                <a:cxn ang="0">
                  <a:pos x="134" y="96"/>
                </a:cxn>
                <a:cxn ang="0">
                  <a:pos x="127" y="113"/>
                </a:cxn>
                <a:cxn ang="0">
                  <a:pos x="129" y="115"/>
                </a:cxn>
                <a:cxn ang="0">
                  <a:pos x="132" y="118"/>
                </a:cxn>
                <a:cxn ang="0">
                  <a:pos x="136" y="115"/>
                </a:cxn>
                <a:cxn ang="0">
                  <a:pos x="139" y="110"/>
                </a:cxn>
                <a:cxn ang="0">
                  <a:pos x="143" y="103"/>
                </a:cxn>
                <a:cxn ang="0">
                  <a:pos x="160" y="64"/>
                </a:cxn>
                <a:cxn ang="0">
                  <a:pos x="169" y="21"/>
                </a:cxn>
                <a:cxn ang="0">
                  <a:pos x="185" y="5"/>
                </a:cxn>
                <a:cxn ang="0">
                  <a:pos x="207" y="0"/>
                </a:cxn>
                <a:cxn ang="0">
                  <a:pos x="228" y="3"/>
                </a:cxn>
                <a:cxn ang="0">
                  <a:pos x="244" y="14"/>
                </a:cxn>
              </a:cxnLst>
              <a:rect l="0" t="0" r="r" b="b"/>
              <a:pathLst>
                <a:path w="244" h="162">
                  <a:moveTo>
                    <a:pt x="244" y="14"/>
                  </a:moveTo>
                  <a:lnTo>
                    <a:pt x="242" y="26"/>
                  </a:lnTo>
                  <a:lnTo>
                    <a:pt x="239" y="38"/>
                  </a:lnTo>
                  <a:lnTo>
                    <a:pt x="235" y="47"/>
                  </a:lnTo>
                  <a:lnTo>
                    <a:pt x="230" y="57"/>
                  </a:lnTo>
                  <a:lnTo>
                    <a:pt x="223" y="68"/>
                  </a:lnTo>
                  <a:lnTo>
                    <a:pt x="218" y="78"/>
                  </a:lnTo>
                  <a:lnTo>
                    <a:pt x="211" y="87"/>
                  </a:lnTo>
                  <a:lnTo>
                    <a:pt x="204" y="96"/>
                  </a:lnTo>
                  <a:lnTo>
                    <a:pt x="195" y="106"/>
                  </a:lnTo>
                  <a:lnTo>
                    <a:pt x="183" y="115"/>
                  </a:lnTo>
                  <a:lnTo>
                    <a:pt x="174" y="127"/>
                  </a:lnTo>
                  <a:lnTo>
                    <a:pt x="162" y="136"/>
                  </a:lnTo>
                  <a:lnTo>
                    <a:pt x="150" y="143"/>
                  </a:lnTo>
                  <a:lnTo>
                    <a:pt x="139" y="150"/>
                  </a:lnTo>
                  <a:lnTo>
                    <a:pt x="125" y="157"/>
                  </a:lnTo>
                  <a:lnTo>
                    <a:pt x="110" y="162"/>
                  </a:lnTo>
                  <a:lnTo>
                    <a:pt x="108" y="162"/>
                  </a:lnTo>
                  <a:lnTo>
                    <a:pt x="103" y="162"/>
                  </a:lnTo>
                  <a:lnTo>
                    <a:pt x="101" y="162"/>
                  </a:lnTo>
                  <a:lnTo>
                    <a:pt x="96" y="162"/>
                  </a:lnTo>
                  <a:lnTo>
                    <a:pt x="94" y="160"/>
                  </a:lnTo>
                  <a:lnTo>
                    <a:pt x="89" y="160"/>
                  </a:lnTo>
                  <a:lnTo>
                    <a:pt x="87" y="157"/>
                  </a:lnTo>
                  <a:lnTo>
                    <a:pt x="85" y="157"/>
                  </a:lnTo>
                  <a:lnTo>
                    <a:pt x="82" y="157"/>
                  </a:lnTo>
                  <a:lnTo>
                    <a:pt x="80" y="155"/>
                  </a:lnTo>
                  <a:lnTo>
                    <a:pt x="80" y="155"/>
                  </a:lnTo>
                  <a:lnTo>
                    <a:pt x="78" y="153"/>
                  </a:lnTo>
                  <a:lnTo>
                    <a:pt x="75" y="153"/>
                  </a:lnTo>
                  <a:lnTo>
                    <a:pt x="73" y="153"/>
                  </a:lnTo>
                  <a:lnTo>
                    <a:pt x="73" y="150"/>
                  </a:lnTo>
                  <a:lnTo>
                    <a:pt x="71" y="150"/>
                  </a:lnTo>
                  <a:lnTo>
                    <a:pt x="66" y="150"/>
                  </a:lnTo>
                  <a:lnTo>
                    <a:pt x="59" y="150"/>
                  </a:lnTo>
                  <a:lnTo>
                    <a:pt x="52" y="148"/>
                  </a:lnTo>
                  <a:lnTo>
                    <a:pt x="47" y="148"/>
                  </a:lnTo>
                  <a:lnTo>
                    <a:pt x="40" y="146"/>
                  </a:lnTo>
                  <a:lnTo>
                    <a:pt x="35" y="143"/>
                  </a:lnTo>
                  <a:lnTo>
                    <a:pt x="31" y="139"/>
                  </a:lnTo>
                  <a:lnTo>
                    <a:pt x="28" y="132"/>
                  </a:lnTo>
                  <a:lnTo>
                    <a:pt x="26" y="127"/>
                  </a:lnTo>
                  <a:lnTo>
                    <a:pt x="21" y="125"/>
                  </a:lnTo>
                  <a:lnTo>
                    <a:pt x="17" y="122"/>
                  </a:lnTo>
                  <a:lnTo>
                    <a:pt x="12" y="122"/>
                  </a:lnTo>
                  <a:lnTo>
                    <a:pt x="7" y="120"/>
                  </a:lnTo>
                  <a:lnTo>
                    <a:pt x="3" y="118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7" y="101"/>
                  </a:lnTo>
                  <a:lnTo>
                    <a:pt x="17" y="96"/>
                  </a:lnTo>
                  <a:lnTo>
                    <a:pt x="26" y="92"/>
                  </a:lnTo>
                  <a:lnTo>
                    <a:pt x="35" y="87"/>
                  </a:lnTo>
                  <a:lnTo>
                    <a:pt x="45" y="82"/>
                  </a:lnTo>
                  <a:lnTo>
                    <a:pt x="52" y="80"/>
                  </a:lnTo>
                  <a:lnTo>
                    <a:pt x="61" y="75"/>
                  </a:lnTo>
                  <a:lnTo>
                    <a:pt x="71" y="71"/>
                  </a:lnTo>
                  <a:lnTo>
                    <a:pt x="85" y="68"/>
                  </a:lnTo>
                  <a:lnTo>
                    <a:pt x="85" y="71"/>
                  </a:lnTo>
                  <a:lnTo>
                    <a:pt x="85" y="71"/>
                  </a:lnTo>
                  <a:lnTo>
                    <a:pt x="87" y="71"/>
                  </a:lnTo>
                  <a:lnTo>
                    <a:pt x="87" y="71"/>
                  </a:lnTo>
                  <a:lnTo>
                    <a:pt x="87" y="71"/>
                  </a:lnTo>
                  <a:lnTo>
                    <a:pt x="87" y="71"/>
                  </a:lnTo>
                  <a:lnTo>
                    <a:pt x="89" y="71"/>
                  </a:lnTo>
                  <a:lnTo>
                    <a:pt x="89" y="71"/>
                  </a:lnTo>
                  <a:lnTo>
                    <a:pt x="85" y="80"/>
                  </a:lnTo>
                  <a:lnTo>
                    <a:pt x="80" y="89"/>
                  </a:lnTo>
                  <a:lnTo>
                    <a:pt x="73" y="96"/>
                  </a:lnTo>
                  <a:lnTo>
                    <a:pt x="64" y="103"/>
                  </a:lnTo>
                  <a:lnTo>
                    <a:pt x="57" y="110"/>
                  </a:lnTo>
                  <a:lnTo>
                    <a:pt x="50" y="118"/>
                  </a:lnTo>
                  <a:lnTo>
                    <a:pt x="42" y="125"/>
                  </a:lnTo>
                  <a:lnTo>
                    <a:pt x="38" y="134"/>
                  </a:lnTo>
                  <a:lnTo>
                    <a:pt x="42" y="134"/>
                  </a:lnTo>
                  <a:lnTo>
                    <a:pt x="47" y="134"/>
                  </a:lnTo>
                  <a:lnTo>
                    <a:pt x="50" y="134"/>
                  </a:lnTo>
                  <a:lnTo>
                    <a:pt x="54" y="132"/>
                  </a:lnTo>
                  <a:lnTo>
                    <a:pt x="59" y="127"/>
                  </a:lnTo>
                  <a:lnTo>
                    <a:pt x="61" y="125"/>
                  </a:lnTo>
                  <a:lnTo>
                    <a:pt x="66" y="122"/>
                  </a:lnTo>
                  <a:lnTo>
                    <a:pt x="68" y="120"/>
                  </a:lnTo>
                  <a:lnTo>
                    <a:pt x="68" y="118"/>
                  </a:lnTo>
                  <a:lnTo>
                    <a:pt x="71" y="118"/>
                  </a:lnTo>
                  <a:lnTo>
                    <a:pt x="71" y="118"/>
                  </a:lnTo>
                  <a:lnTo>
                    <a:pt x="71" y="115"/>
                  </a:lnTo>
                  <a:lnTo>
                    <a:pt x="73" y="115"/>
                  </a:lnTo>
                  <a:lnTo>
                    <a:pt x="73" y="115"/>
                  </a:lnTo>
                  <a:lnTo>
                    <a:pt x="75" y="115"/>
                  </a:lnTo>
                  <a:lnTo>
                    <a:pt x="75" y="115"/>
                  </a:lnTo>
                  <a:lnTo>
                    <a:pt x="85" y="108"/>
                  </a:lnTo>
                  <a:lnTo>
                    <a:pt x="92" y="99"/>
                  </a:lnTo>
                  <a:lnTo>
                    <a:pt x="99" y="89"/>
                  </a:lnTo>
                  <a:lnTo>
                    <a:pt x="106" y="82"/>
                  </a:lnTo>
                  <a:lnTo>
                    <a:pt x="113" y="73"/>
                  </a:lnTo>
                  <a:lnTo>
                    <a:pt x="120" y="64"/>
                  </a:lnTo>
                  <a:lnTo>
                    <a:pt x="129" y="57"/>
                  </a:lnTo>
                  <a:lnTo>
                    <a:pt x="136" y="47"/>
                  </a:lnTo>
                  <a:lnTo>
                    <a:pt x="141" y="50"/>
                  </a:lnTo>
                  <a:lnTo>
                    <a:pt x="139" y="57"/>
                  </a:lnTo>
                  <a:lnTo>
                    <a:pt x="139" y="66"/>
                  </a:lnTo>
                  <a:lnTo>
                    <a:pt x="139" y="73"/>
                  </a:lnTo>
                  <a:lnTo>
                    <a:pt x="136" y="82"/>
                  </a:lnTo>
                  <a:lnTo>
                    <a:pt x="136" y="89"/>
                  </a:lnTo>
                  <a:lnTo>
                    <a:pt x="134" y="96"/>
                  </a:lnTo>
                  <a:lnTo>
                    <a:pt x="132" y="103"/>
                  </a:lnTo>
                  <a:lnTo>
                    <a:pt x="127" y="110"/>
                  </a:lnTo>
                  <a:lnTo>
                    <a:pt x="127" y="113"/>
                  </a:lnTo>
                  <a:lnTo>
                    <a:pt x="127" y="113"/>
                  </a:lnTo>
                  <a:lnTo>
                    <a:pt x="127" y="113"/>
                  </a:lnTo>
                  <a:lnTo>
                    <a:pt x="129" y="115"/>
                  </a:lnTo>
                  <a:lnTo>
                    <a:pt x="129" y="115"/>
                  </a:lnTo>
                  <a:lnTo>
                    <a:pt x="129" y="115"/>
                  </a:lnTo>
                  <a:lnTo>
                    <a:pt x="132" y="118"/>
                  </a:lnTo>
                  <a:lnTo>
                    <a:pt x="132" y="118"/>
                  </a:lnTo>
                  <a:lnTo>
                    <a:pt x="134" y="118"/>
                  </a:lnTo>
                  <a:lnTo>
                    <a:pt x="136" y="115"/>
                  </a:lnTo>
                  <a:lnTo>
                    <a:pt x="136" y="115"/>
                  </a:lnTo>
                  <a:lnTo>
                    <a:pt x="139" y="113"/>
                  </a:lnTo>
                  <a:lnTo>
                    <a:pt x="139" y="110"/>
                  </a:lnTo>
                  <a:lnTo>
                    <a:pt x="141" y="108"/>
                  </a:lnTo>
                  <a:lnTo>
                    <a:pt x="141" y="106"/>
                  </a:lnTo>
                  <a:lnTo>
                    <a:pt x="143" y="103"/>
                  </a:lnTo>
                  <a:lnTo>
                    <a:pt x="153" y="92"/>
                  </a:lnTo>
                  <a:lnTo>
                    <a:pt x="157" y="78"/>
                  </a:lnTo>
                  <a:lnTo>
                    <a:pt x="160" y="64"/>
                  </a:lnTo>
                  <a:lnTo>
                    <a:pt x="162" y="50"/>
                  </a:lnTo>
                  <a:lnTo>
                    <a:pt x="164" y="35"/>
                  </a:lnTo>
                  <a:lnTo>
                    <a:pt x="169" y="21"/>
                  </a:lnTo>
                  <a:lnTo>
                    <a:pt x="174" y="14"/>
                  </a:lnTo>
                  <a:lnTo>
                    <a:pt x="178" y="10"/>
                  </a:lnTo>
                  <a:lnTo>
                    <a:pt x="185" y="5"/>
                  </a:lnTo>
                  <a:lnTo>
                    <a:pt x="192" y="3"/>
                  </a:lnTo>
                  <a:lnTo>
                    <a:pt x="199" y="0"/>
                  </a:lnTo>
                  <a:lnTo>
                    <a:pt x="207" y="0"/>
                  </a:lnTo>
                  <a:lnTo>
                    <a:pt x="214" y="0"/>
                  </a:lnTo>
                  <a:lnTo>
                    <a:pt x="221" y="0"/>
                  </a:lnTo>
                  <a:lnTo>
                    <a:pt x="228" y="3"/>
                  </a:lnTo>
                  <a:lnTo>
                    <a:pt x="235" y="5"/>
                  </a:lnTo>
                  <a:lnTo>
                    <a:pt x="239" y="10"/>
                  </a:lnTo>
                  <a:lnTo>
                    <a:pt x="244" y="14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398" name="Freeform 294"/>
            <p:cNvSpPr>
              <a:spLocks/>
            </p:cNvSpPr>
            <p:nvPr/>
          </p:nvSpPr>
          <p:spPr bwMode="auto">
            <a:xfrm>
              <a:off x="2564" y="2637"/>
              <a:ext cx="244" cy="162"/>
            </a:xfrm>
            <a:custGeom>
              <a:avLst/>
              <a:gdLst/>
              <a:ahLst/>
              <a:cxnLst>
                <a:cxn ang="0">
                  <a:pos x="239" y="38"/>
                </a:cxn>
                <a:cxn ang="0">
                  <a:pos x="223" y="68"/>
                </a:cxn>
                <a:cxn ang="0">
                  <a:pos x="204" y="96"/>
                </a:cxn>
                <a:cxn ang="0">
                  <a:pos x="174" y="127"/>
                </a:cxn>
                <a:cxn ang="0">
                  <a:pos x="139" y="150"/>
                </a:cxn>
                <a:cxn ang="0">
                  <a:pos x="108" y="162"/>
                </a:cxn>
                <a:cxn ang="0">
                  <a:pos x="96" y="162"/>
                </a:cxn>
                <a:cxn ang="0">
                  <a:pos x="87" y="157"/>
                </a:cxn>
                <a:cxn ang="0">
                  <a:pos x="80" y="155"/>
                </a:cxn>
                <a:cxn ang="0">
                  <a:pos x="75" y="153"/>
                </a:cxn>
                <a:cxn ang="0">
                  <a:pos x="71" y="150"/>
                </a:cxn>
                <a:cxn ang="0">
                  <a:pos x="52" y="148"/>
                </a:cxn>
                <a:cxn ang="0">
                  <a:pos x="35" y="143"/>
                </a:cxn>
                <a:cxn ang="0">
                  <a:pos x="26" y="127"/>
                </a:cxn>
                <a:cxn ang="0">
                  <a:pos x="12" y="122"/>
                </a:cxn>
                <a:cxn ang="0">
                  <a:pos x="0" y="113"/>
                </a:cxn>
                <a:cxn ang="0">
                  <a:pos x="17" y="96"/>
                </a:cxn>
                <a:cxn ang="0">
                  <a:pos x="45" y="82"/>
                </a:cxn>
                <a:cxn ang="0">
                  <a:pos x="71" y="71"/>
                </a:cxn>
                <a:cxn ang="0">
                  <a:pos x="85" y="68"/>
                </a:cxn>
                <a:cxn ang="0">
                  <a:pos x="87" y="71"/>
                </a:cxn>
                <a:cxn ang="0">
                  <a:pos x="87" y="71"/>
                </a:cxn>
                <a:cxn ang="0">
                  <a:pos x="85" y="80"/>
                </a:cxn>
                <a:cxn ang="0">
                  <a:pos x="64" y="103"/>
                </a:cxn>
                <a:cxn ang="0">
                  <a:pos x="42" y="125"/>
                </a:cxn>
                <a:cxn ang="0">
                  <a:pos x="47" y="134"/>
                </a:cxn>
                <a:cxn ang="0">
                  <a:pos x="59" y="127"/>
                </a:cxn>
                <a:cxn ang="0">
                  <a:pos x="68" y="120"/>
                </a:cxn>
                <a:cxn ang="0">
                  <a:pos x="71" y="118"/>
                </a:cxn>
                <a:cxn ang="0">
                  <a:pos x="73" y="115"/>
                </a:cxn>
                <a:cxn ang="0">
                  <a:pos x="85" y="108"/>
                </a:cxn>
                <a:cxn ang="0">
                  <a:pos x="106" y="82"/>
                </a:cxn>
                <a:cxn ang="0">
                  <a:pos x="129" y="57"/>
                </a:cxn>
                <a:cxn ang="0">
                  <a:pos x="141" y="50"/>
                </a:cxn>
                <a:cxn ang="0">
                  <a:pos x="139" y="66"/>
                </a:cxn>
                <a:cxn ang="0">
                  <a:pos x="136" y="89"/>
                </a:cxn>
                <a:cxn ang="0">
                  <a:pos x="127" y="110"/>
                </a:cxn>
                <a:cxn ang="0">
                  <a:pos x="127" y="113"/>
                </a:cxn>
                <a:cxn ang="0">
                  <a:pos x="129" y="115"/>
                </a:cxn>
                <a:cxn ang="0">
                  <a:pos x="134" y="118"/>
                </a:cxn>
                <a:cxn ang="0">
                  <a:pos x="139" y="113"/>
                </a:cxn>
                <a:cxn ang="0">
                  <a:pos x="141" y="106"/>
                </a:cxn>
                <a:cxn ang="0">
                  <a:pos x="157" y="78"/>
                </a:cxn>
                <a:cxn ang="0">
                  <a:pos x="164" y="35"/>
                </a:cxn>
                <a:cxn ang="0">
                  <a:pos x="178" y="10"/>
                </a:cxn>
                <a:cxn ang="0">
                  <a:pos x="199" y="0"/>
                </a:cxn>
                <a:cxn ang="0">
                  <a:pos x="221" y="0"/>
                </a:cxn>
                <a:cxn ang="0">
                  <a:pos x="239" y="10"/>
                </a:cxn>
                <a:cxn ang="0">
                  <a:pos x="244" y="14"/>
                </a:cxn>
              </a:cxnLst>
              <a:rect l="0" t="0" r="r" b="b"/>
              <a:pathLst>
                <a:path w="244" h="162">
                  <a:moveTo>
                    <a:pt x="244" y="14"/>
                  </a:moveTo>
                  <a:lnTo>
                    <a:pt x="242" y="26"/>
                  </a:lnTo>
                  <a:lnTo>
                    <a:pt x="239" y="38"/>
                  </a:lnTo>
                  <a:lnTo>
                    <a:pt x="235" y="47"/>
                  </a:lnTo>
                  <a:lnTo>
                    <a:pt x="230" y="57"/>
                  </a:lnTo>
                  <a:lnTo>
                    <a:pt x="223" y="68"/>
                  </a:lnTo>
                  <a:lnTo>
                    <a:pt x="218" y="78"/>
                  </a:lnTo>
                  <a:lnTo>
                    <a:pt x="211" y="87"/>
                  </a:lnTo>
                  <a:lnTo>
                    <a:pt x="204" y="96"/>
                  </a:lnTo>
                  <a:lnTo>
                    <a:pt x="195" y="106"/>
                  </a:lnTo>
                  <a:lnTo>
                    <a:pt x="183" y="115"/>
                  </a:lnTo>
                  <a:lnTo>
                    <a:pt x="174" y="127"/>
                  </a:lnTo>
                  <a:lnTo>
                    <a:pt x="162" y="136"/>
                  </a:lnTo>
                  <a:lnTo>
                    <a:pt x="150" y="143"/>
                  </a:lnTo>
                  <a:lnTo>
                    <a:pt x="139" y="150"/>
                  </a:lnTo>
                  <a:lnTo>
                    <a:pt x="125" y="157"/>
                  </a:lnTo>
                  <a:lnTo>
                    <a:pt x="110" y="162"/>
                  </a:lnTo>
                  <a:lnTo>
                    <a:pt x="108" y="162"/>
                  </a:lnTo>
                  <a:lnTo>
                    <a:pt x="103" y="162"/>
                  </a:lnTo>
                  <a:lnTo>
                    <a:pt x="101" y="162"/>
                  </a:lnTo>
                  <a:lnTo>
                    <a:pt x="96" y="162"/>
                  </a:lnTo>
                  <a:lnTo>
                    <a:pt x="94" y="160"/>
                  </a:lnTo>
                  <a:lnTo>
                    <a:pt x="89" y="160"/>
                  </a:lnTo>
                  <a:lnTo>
                    <a:pt x="87" y="157"/>
                  </a:lnTo>
                  <a:lnTo>
                    <a:pt x="85" y="157"/>
                  </a:lnTo>
                  <a:lnTo>
                    <a:pt x="82" y="157"/>
                  </a:lnTo>
                  <a:lnTo>
                    <a:pt x="80" y="155"/>
                  </a:lnTo>
                  <a:lnTo>
                    <a:pt x="80" y="155"/>
                  </a:lnTo>
                  <a:lnTo>
                    <a:pt x="78" y="153"/>
                  </a:lnTo>
                  <a:lnTo>
                    <a:pt x="75" y="153"/>
                  </a:lnTo>
                  <a:lnTo>
                    <a:pt x="73" y="153"/>
                  </a:lnTo>
                  <a:lnTo>
                    <a:pt x="73" y="150"/>
                  </a:lnTo>
                  <a:lnTo>
                    <a:pt x="71" y="150"/>
                  </a:lnTo>
                  <a:lnTo>
                    <a:pt x="66" y="150"/>
                  </a:lnTo>
                  <a:lnTo>
                    <a:pt x="59" y="150"/>
                  </a:lnTo>
                  <a:lnTo>
                    <a:pt x="52" y="148"/>
                  </a:lnTo>
                  <a:lnTo>
                    <a:pt x="47" y="148"/>
                  </a:lnTo>
                  <a:lnTo>
                    <a:pt x="40" y="146"/>
                  </a:lnTo>
                  <a:lnTo>
                    <a:pt x="35" y="143"/>
                  </a:lnTo>
                  <a:lnTo>
                    <a:pt x="31" y="139"/>
                  </a:lnTo>
                  <a:lnTo>
                    <a:pt x="28" y="132"/>
                  </a:lnTo>
                  <a:lnTo>
                    <a:pt x="26" y="127"/>
                  </a:lnTo>
                  <a:lnTo>
                    <a:pt x="21" y="125"/>
                  </a:lnTo>
                  <a:lnTo>
                    <a:pt x="17" y="122"/>
                  </a:lnTo>
                  <a:lnTo>
                    <a:pt x="12" y="122"/>
                  </a:lnTo>
                  <a:lnTo>
                    <a:pt x="7" y="120"/>
                  </a:lnTo>
                  <a:lnTo>
                    <a:pt x="3" y="118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7" y="101"/>
                  </a:lnTo>
                  <a:lnTo>
                    <a:pt x="17" y="96"/>
                  </a:lnTo>
                  <a:lnTo>
                    <a:pt x="26" y="92"/>
                  </a:lnTo>
                  <a:lnTo>
                    <a:pt x="35" y="87"/>
                  </a:lnTo>
                  <a:lnTo>
                    <a:pt x="45" y="82"/>
                  </a:lnTo>
                  <a:lnTo>
                    <a:pt x="52" y="80"/>
                  </a:lnTo>
                  <a:lnTo>
                    <a:pt x="61" y="75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85" y="68"/>
                  </a:lnTo>
                  <a:lnTo>
                    <a:pt x="85" y="68"/>
                  </a:lnTo>
                  <a:lnTo>
                    <a:pt x="85" y="71"/>
                  </a:lnTo>
                  <a:lnTo>
                    <a:pt x="85" y="71"/>
                  </a:lnTo>
                  <a:lnTo>
                    <a:pt x="87" y="71"/>
                  </a:lnTo>
                  <a:lnTo>
                    <a:pt x="87" y="71"/>
                  </a:lnTo>
                  <a:lnTo>
                    <a:pt x="87" y="71"/>
                  </a:lnTo>
                  <a:lnTo>
                    <a:pt x="87" y="71"/>
                  </a:lnTo>
                  <a:lnTo>
                    <a:pt x="89" y="71"/>
                  </a:lnTo>
                  <a:lnTo>
                    <a:pt x="89" y="71"/>
                  </a:lnTo>
                  <a:lnTo>
                    <a:pt x="85" y="80"/>
                  </a:lnTo>
                  <a:lnTo>
                    <a:pt x="80" y="89"/>
                  </a:lnTo>
                  <a:lnTo>
                    <a:pt x="73" y="96"/>
                  </a:lnTo>
                  <a:lnTo>
                    <a:pt x="64" y="103"/>
                  </a:lnTo>
                  <a:lnTo>
                    <a:pt x="57" y="110"/>
                  </a:lnTo>
                  <a:lnTo>
                    <a:pt x="50" y="118"/>
                  </a:lnTo>
                  <a:lnTo>
                    <a:pt x="42" y="125"/>
                  </a:lnTo>
                  <a:lnTo>
                    <a:pt x="38" y="134"/>
                  </a:lnTo>
                  <a:lnTo>
                    <a:pt x="42" y="134"/>
                  </a:lnTo>
                  <a:lnTo>
                    <a:pt x="47" y="134"/>
                  </a:lnTo>
                  <a:lnTo>
                    <a:pt x="50" y="134"/>
                  </a:lnTo>
                  <a:lnTo>
                    <a:pt x="54" y="132"/>
                  </a:lnTo>
                  <a:lnTo>
                    <a:pt x="59" y="127"/>
                  </a:lnTo>
                  <a:lnTo>
                    <a:pt x="61" y="125"/>
                  </a:lnTo>
                  <a:lnTo>
                    <a:pt x="66" y="122"/>
                  </a:lnTo>
                  <a:lnTo>
                    <a:pt x="68" y="120"/>
                  </a:lnTo>
                  <a:lnTo>
                    <a:pt x="68" y="118"/>
                  </a:lnTo>
                  <a:lnTo>
                    <a:pt x="71" y="118"/>
                  </a:lnTo>
                  <a:lnTo>
                    <a:pt x="71" y="118"/>
                  </a:lnTo>
                  <a:lnTo>
                    <a:pt x="71" y="115"/>
                  </a:lnTo>
                  <a:lnTo>
                    <a:pt x="73" y="115"/>
                  </a:lnTo>
                  <a:lnTo>
                    <a:pt x="73" y="115"/>
                  </a:lnTo>
                  <a:lnTo>
                    <a:pt x="75" y="115"/>
                  </a:lnTo>
                  <a:lnTo>
                    <a:pt x="75" y="115"/>
                  </a:lnTo>
                  <a:lnTo>
                    <a:pt x="85" y="108"/>
                  </a:lnTo>
                  <a:lnTo>
                    <a:pt x="92" y="99"/>
                  </a:lnTo>
                  <a:lnTo>
                    <a:pt x="99" y="89"/>
                  </a:lnTo>
                  <a:lnTo>
                    <a:pt x="106" y="82"/>
                  </a:lnTo>
                  <a:lnTo>
                    <a:pt x="113" y="73"/>
                  </a:lnTo>
                  <a:lnTo>
                    <a:pt x="120" y="64"/>
                  </a:lnTo>
                  <a:lnTo>
                    <a:pt x="129" y="57"/>
                  </a:lnTo>
                  <a:lnTo>
                    <a:pt x="136" y="47"/>
                  </a:lnTo>
                  <a:lnTo>
                    <a:pt x="136" y="47"/>
                  </a:lnTo>
                  <a:lnTo>
                    <a:pt x="141" y="50"/>
                  </a:lnTo>
                  <a:lnTo>
                    <a:pt x="141" y="50"/>
                  </a:lnTo>
                  <a:lnTo>
                    <a:pt x="139" y="57"/>
                  </a:lnTo>
                  <a:lnTo>
                    <a:pt x="139" y="66"/>
                  </a:lnTo>
                  <a:lnTo>
                    <a:pt x="139" y="73"/>
                  </a:lnTo>
                  <a:lnTo>
                    <a:pt x="136" y="82"/>
                  </a:lnTo>
                  <a:lnTo>
                    <a:pt x="136" y="89"/>
                  </a:lnTo>
                  <a:lnTo>
                    <a:pt x="134" y="96"/>
                  </a:lnTo>
                  <a:lnTo>
                    <a:pt x="132" y="103"/>
                  </a:lnTo>
                  <a:lnTo>
                    <a:pt x="127" y="110"/>
                  </a:lnTo>
                  <a:lnTo>
                    <a:pt x="127" y="113"/>
                  </a:lnTo>
                  <a:lnTo>
                    <a:pt x="127" y="113"/>
                  </a:lnTo>
                  <a:lnTo>
                    <a:pt x="127" y="113"/>
                  </a:lnTo>
                  <a:lnTo>
                    <a:pt x="129" y="115"/>
                  </a:lnTo>
                  <a:lnTo>
                    <a:pt x="129" y="115"/>
                  </a:lnTo>
                  <a:lnTo>
                    <a:pt x="129" y="115"/>
                  </a:lnTo>
                  <a:lnTo>
                    <a:pt x="132" y="118"/>
                  </a:lnTo>
                  <a:lnTo>
                    <a:pt x="132" y="118"/>
                  </a:lnTo>
                  <a:lnTo>
                    <a:pt x="134" y="118"/>
                  </a:lnTo>
                  <a:lnTo>
                    <a:pt x="136" y="115"/>
                  </a:lnTo>
                  <a:lnTo>
                    <a:pt x="136" y="115"/>
                  </a:lnTo>
                  <a:lnTo>
                    <a:pt x="139" y="113"/>
                  </a:lnTo>
                  <a:lnTo>
                    <a:pt x="139" y="110"/>
                  </a:lnTo>
                  <a:lnTo>
                    <a:pt x="141" y="108"/>
                  </a:lnTo>
                  <a:lnTo>
                    <a:pt x="141" y="106"/>
                  </a:lnTo>
                  <a:lnTo>
                    <a:pt x="143" y="103"/>
                  </a:lnTo>
                  <a:lnTo>
                    <a:pt x="153" y="92"/>
                  </a:lnTo>
                  <a:lnTo>
                    <a:pt x="157" y="78"/>
                  </a:lnTo>
                  <a:lnTo>
                    <a:pt x="160" y="64"/>
                  </a:lnTo>
                  <a:lnTo>
                    <a:pt x="162" y="50"/>
                  </a:lnTo>
                  <a:lnTo>
                    <a:pt x="164" y="35"/>
                  </a:lnTo>
                  <a:lnTo>
                    <a:pt x="169" y="21"/>
                  </a:lnTo>
                  <a:lnTo>
                    <a:pt x="174" y="14"/>
                  </a:lnTo>
                  <a:lnTo>
                    <a:pt x="178" y="10"/>
                  </a:lnTo>
                  <a:lnTo>
                    <a:pt x="185" y="5"/>
                  </a:lnTo>
                  <a:lnTo>
                    <a:pt x="192" y="3"/>
                  </a:lnTo>
                  <a:lnTo>
                    <a:pt x="199" y="0"/>
                  </a:lnTo>
                  <a:lnTo>
                    <a:pt x="207" y="0"/>
                  </a:lnTo>
                  <a:lnTo>
                    <a:pt x="214" y="0"/>
                  </a:lnTo>
                  <a:lnTo>
                    <a:pt x="221" y="0"/>
                  </a:lnTo>
                  <a:lnTo>
                    <a:pt x="228" y="3"/>
                  </a:lnTo>
                  <a:lnTo>
                    <a:pt x="235" y="5"/>
                  </a:lnTo>
                  <a:lnTo>
                    <a:pt x="239" y="10"/>
                  </a:lnTo>
                  <a:lnTo>
                    <a:pt x="244" y="14"/>
                  </a:lnTo>
                  <a:lnTo>
                    <a:pt x="244" y="14"/>
                  </a:lnTo>
                  <a:lnTo>
                    <a:pt x="244" y="14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399" name="Freeform 295"/>
            <p:cNvSpPr>
              <a:spLocks/>
            </p:cNvSpPr>
            <p:nvPr/>
          </p:nvSpPr>
          <p:spPr bwMode="auto">
            <a:xfrm>
              <a:off x="3600" y="2640"/>
              <a:ext cx="24" cy="37"/>
            </a:xfrm>
            <a:custGeom>
              <a:avLst/>
              <a:gdLst/>
              <a:ahLst/>
              <a:cxnLst>
                <a:cxn ang="0">
                  <a:pos x="21" y="4"/>
                </a:cxn>
                <a:cxn ang="0">
                  <a:pos x="24" y="9"/>
                </a:cxn>
                <a:cxn ang="0">
                  <a:pos x="21" y="14"/>
                </a:cxn>
                <a:cxn ang="0">
                  <a:pos x="19" y="16"/>
                </a:cxn>
                <a:cxn ang="0">
                  <a:pos x="17" y="18"/>
                </a:cxn>
                <a:cxn ang="0">
                  <a:pos x="14" y="21"/>
                </a:cxn>
                <a:cxn ang="0">
                  <a:pos x="12" y="25"/>
                </a:cxn>
                <a:cxn ang="0">
                  <a:pos x="12" y="28"/>
                </a:cxn>
                <a:cxn ang="0">
                  <a:pos x="17" y="32"/>
                </a:cxn>
                <a:cxn ang="0">
                  <a:pos x="17" y="35"/>
                </a:cxn>
                <a:cxn ang="0">
                  <a:pos x="17" y="35"/>
                </a:cxn>
                <a:cxn ang="0">
                  <a:pos x="17" y="35"/>
                </a:cxn>
                <a:cxn ang="0">
                  <a:pos x="14" y="37"/>
                </a:cxn>
                <a:cxn ang="0">
                  <a:pos x="14" y="37"/>
                </a:cxn>
                <a:cxn ang="0">
                  <a:pos x="14" y="37"/>
                </a:cxn>
                <a:cxn ang="0">
                  <a:pos x="14" y="37"/>
                </a:cxn>
                <a:cxn ang="0">
                  <a:pos x="14" y="37"/>
                </a:cxn>
                <a:cxn ang="0">
                  <a:pos x="12" y="37"/>
                </a:cxn>
                <a:cxn ang="0">
                  <a:pos x="10" y="37"/>
                </a:cxn>
                <a:cxn ang="0">
                  <a:pos x="7" y="35"/>
                </a:cxn>
                <a:cxn ang="0">
                  <a:pos x="7" y="32"/>
                </a:cxn>
                <a:cxn ang="0">
                  <a:pos x="7" y="30"/>
                </a:cxn>
                <a:cxn ang="0">
                  <a:pos x="5" y="30"/>
                </a:cxn>
                <a:cxn ang="0">
                  <a:pos x="5" y="28"/>
                </a:cxn>
                <a:cxn ang="0">
                  <a:pos x="3" y="28"/>
                </a:cxn>
                <a:cxn ang="0">
                  <a:pos x="3" y="25"/>
                </a:cxn>
                <a:cxn ang="0">
                  <a:pos x="5" y="23"/>
                </a:cxn>
                <a:cxn ang="0">
                  <a:pos x="5" y="21"/>
                </a:cxn>
                <a:cxn ang="0">
                  <a:pos x="5" y="18"/>
                </a:cxn>
                <a:cxn ang="0">
                  <a:pos x="5" y="16"/>
                </a:cxn>
                <a:cxn ang="0">
                  <a:pos x="5" y="14"/>
                </a:cxn>
                <a:cxn ang="0">
                  <a:pos x="5" y="11"/>
                </a:cxn>
                <a:cxn ang="0">
                  <a:pos x="3" y="9"/>
                </a:cxn>
                <a:cxn ang="0">
                  <a:pos x="0" y="9"/>
                </a:cxn>
                <a:cxn ang="0">
                  <a:pos x="3" y="7"/>
                </a:cxn>
                <a:cxn ang="0">
                  <a:pos x="5" y="7"/>
                </a:cxn>
                <a:cxn ang="0">
                  <a:pos x="7" y="7"/>
                </a:cxn>
                <a:cxn ang="0">
                  <a:pos x="10" y="7"/>
                </a:cxn>
                <a:cxn ang="0">
                  <a:pos x="12" y="7"/>
                </a:cxn>
                <a:cxn ang="0">
                  <a:pos x="14" y="7"/>
                </a:cxn>
                <a:cxn ang="0">
                  <a:pos x="17" y="7"/>
                </a:cxn>
                <a:cxn ang="0">
                  <a:pos x="21" y="4"/>
                </a:cxn>
                <a:cxn ang="0">
                  <a:pos x="24" y="0"/>
                </a:cxn>
                <a:cxn ang="0">
                  <a:pos x="24" y="4"/>
                </a:cxn>
                <a:cxn ang="0">
                  <a:pos x="21" y="4"/>
                </a:cxn>
              </a:cxnLst>
              <a:rect l="0" t="0" r="r" b="b"/>
              <a:pathLst>
                <a:path w="24" h="37">
                  <a:moveTo>
                    <a:pt x="21" y="4"/>
                  </a:moveTo>
                  <a:lnTo>
                    <a:pt x="24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7" y="18"/>
                  </a:lnTo>
                  <a:lnTo>
                    <a:pt x="14" y="21"/>
                  </a:lnTo>
                  <a:lnTo>
                    <a:pt x="12" y="25"/>
                  </a:lnTo>
                  <a:lnTo>
                    <a:pt x="12" y="28"/>
                  </a:lnTo>
                  <a:lnTo>
                    <a:pt x="17" y="32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4" y="37"/>
                  </a:lnTo>
                  <a:lnTo>
                    <a:pt x="14" y="37"/>
                  </a:lnTo>
                  <a:lnTo>
                    <a:pt x="14" y="37"/>
                  </a:lnTo>
                  <a:lnTo>
                    <a:pt x="14" y="37"/>
                  </a:lnTo>
                  <a:lnTo>
                    <a:pt x="14" y="37"/>
                  </a:lnTo>
                  <a:lnTo>
                    <a:pt x="12" y="37"/>
                  </a:lnTo>
                  <a:lnTo>
                    <a:pt x="10" y="37"/>
                  </a:lnTo>
                  <a:lnTo>
                    <a:pt x="7" y="35"/>
                  </a:lnTo>
                  <a:lnTo>
                    <a:pt x="7" y="32"/>
                  </a:lnTo>
                  <a:lnTo>
                    <a:pt x="7" y="30"/>
                  </a:lnTo>
                  <a:lnTo>
                    <a:pt x="5" y="30"/>
                  </a:lnTo>
                  <a:lnTo>
                    <a:pt x="5" y="28"/>
                  </a:lnTo>
                  <a:lnTo>
                    <a:pt x="3" y="28"/>
                  </a:lnTo>
                  <a:lnTo>
                    <a:pt x="3" y="25"/>
                  </a:lnTo>
                  <a:lnTo>
                    <a:pt x="5" y="23"/>
                  </a:lnTo>
                  <a:lnTo>
                    <a:pt x="5" y="21"/>
                  </a:lnTo>
                  <a:lnTo>
                    <a:pt x="5" y="18"/>
                  </a:lnTo>
                  <a:lnTo>
                    <a:pt x="5" y="16"/>
                  </a:lnTo>
                  <a:lnTo>
                    <a:pt x="5" y="14"/>
                  </a:lnTo>
                  <a:lnTo>
                    <a:pt x="5" y="11"/>
                  </a:lnTo>
                  <a:lnTo>
                    <a:pt x="3" y="9"/>
                  </a:lnTo>
                  <a:lnTo>
                    <a:pt x="0" y="9"/>
                  </a:lnTo>
                  <a:lnTo>
                    <a:pt x="3" y="7"/>
                  </a:lnTo>
                  <a:lnTo>
                    <a:pt x="5" y="7"/>
                  </a:lnTo>
                  <a:lnTo>
                    <a:pt x="7" y="7"/>
                  </a:lnTo>
                  <a:lnTo>
                    <a:pt x="10" y="7"/>
                  </a:lnTo>
                  <a:lnTo>
                    <a:pt x="12" y="7"/>
                  </a:lnTo>
                  <a:lnTo>
                    <a:pt x="14" y="7"/>
                  </a:lnTo>
                  <a:lnTo>
                    <a:pt x="17" y="7"/>
                  </a:lnTo>
                  <a:lnTo>
                    <a:pt x="21" y="4"/>
                  </a:lnTo>
                  <a:lnTo>
                    <a:pt x="24" y="0"/>
                  </a:lnTo>
                  <a:lnTo>
                    <a:pt x="24" y="4"/>
                  </a:lnTo>
                  <a:lnTo>
                    <a:pt x="21" y="4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400" name="Freeform 296"/>
            <p:cNvSpPr>
              <a:spLocks/>
            </p:cNvSpPr>
            <p:nvPr/>
          </p:nvSpPr>
          <p:spPr bwMode="auto">
            <a:xfrm>
              <a:off x="3511" y="2647"/>
              <a:ext cx="75" cy="58"/>
            </a:xfrm>
            <a:custGeom>
              <a:avLst/>
              <a:gdLst/>
              <a:ahLst/>
              <a:cxnLst>
                <a:cxn ang="0">
                  <a:pos x="42" y="16"/>
                </a:cxn>
                <a:cxn ang="0">
                  <a:pos x="45" y="18"/>
                </a:cxn>
                <a:cxn ang="0">
                  <a:pos x="47" y="18"/>
                </a:cxn>
                <a:cxn ang="0">
                  <a:pos x="49" y="21"/>
                </a:cxn>
                <a:cxn ang="0">
                  <a:pos x="52" y="23"/>
                </a:cxn>
                <a:cxn ang="0">
                  <a:pos x="56" y="23"/>
                </a:cxn>
                <a:cxn ang="0">
                  <a:pos x="59" y="25"/>
                </a:cxn>
                <a:cxn ang="0">
                  <a:pos x="63" y="25"/>
                </a:cxn>
                <a:cxn ang="0">
                  <a:pos x="66" y="28"/>
                </a:cxn>
                <a:cxn ang="0">
                  <a:pos x="68" y="30"/>
                </a:cxn>
                <a:cxn ang="0">
                  <a:pos x="68" y="35"/>
                </a:cxn>
                <a:cxn ang="0">
                  <a:pos x="70" y="40"/>
                </a:cxn>
                <a:cxn ang="0">
                  <a:pos x="70" y="42"/>
                </a:cxn>
                <a:cxn ang="0">
                  <a:pos x="73" y="47"/>
                </a:cxn>
                <a:cxn ang="0">
                  <a:pos x="73" y="49"/>
                </a:cxn>
                <a:cxn ang="0">
                  <a:pos x="73" y="54"/>
                </a:cxn>
                <a:cxn ang="0">
                  <a:pos x="75" y="58"/>
                </a:cxn>
                <a:cxn ang="0">
                  <a:pos x="63" y="56"/>
                </a:cxn>
                <a:cxn ang="0">
                  <a:pos x="52" y="54"/>
                </a:cxn>
                <a:cxn ang="0">
                  <a:pos x="42" y="49"/>
                </a:cxn>
                <a:cxn ang="0">
                  <a:pos x="33" y="42"/>
                </a:cxn>
                <a:cxn ang="0">
                  <a:pos x="24" y="35"/>
                </a:cxn>
                <a:cxn ang="0">
                  <a:pos x="14" y="25"/>
                </a:cxn>
                <a:cxn ang="0">
                  <a:pos x="7" y="18"/>
                </a:cxn>
                <a:cxn ang="0">
                  <a:pos x="0" y="9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7" y="2"/>
                </a:cxn>
                <a:cxn ang="0">
                  <a:pos x="12" y="2"/>
                </a:cxn>
                <a:cxn ang="0">
                  <a:pos x="17" y="4"/>
                </a:cxn>
                <a:cxn ang="0">
                  <a:pos x="24" y="7"/>
                </a:cxn>
                <a:cxn ang="0">
                  <a:pos x="28" y="9"/>
                </a:cxn>
                <a:cxn ang="0">
                  <a:pos x="33" y="11"/>
                </a:cxn>
                <a:cxn ang="0">
                  <a:pos x="38" y="14"/>
                </a:cxn>
                <a:cxn ang="0">
                  <a:pos x="42" y="16"/>
                </a:cxn>
              </a:cxnLst>
              <a:rect l="0" t="0" r="r" b="b"/>
              <a:pathLst>
                <a:path w="75" h="58">
                  <a:moveTo>
                    <a:pt x="42" y="16"/>
                  </a:moveTo>
                  <a:lnTo>
                    <a:pt x="45" y="18"/>
                  </a:lnTo>
                  <a:lnTo>
                    <a:pt x="47" y="18"/>
                  </a:lnTo>
                  <a:lnTo>
                    <a:pt x="49" y="21"/>
                  </a:lnTo>
                  <a:lnTo>
                    <a:pt x="52" y="23"/>
                  </a:lnTo>
                  <a:lnTo>
                    <a:pt x="56" y="23"/>
                  </a:lnTo>
                  <a:lnTo>
                    <a:pt x="59" y="25"/>
                  </a:lnTo>
                  <a:lnTo>
                    <a:pt x="63" y="25"/>
                  </a:lnTo>
                  <a:lnTo>
                    <a:pt x="66" y="28"/>
                  </a:lnTo>
                  <a:lnTo>
                    <a:pt x="68" y="30"/>
                  </a:lnTo>
                  <a:lnTo>
                    <a:pt x="68" y="35"/>
                  </a:lnTo>
                  <a:lnTo>
                    <a:pt x="70" y="40"/>
                  </a:lnTo>
                  <a:lnTo>
                    <a:pt x="70" y="42"/>
                  </a:lnTo>
                  <a:lnTo>
                    <a:pt x="73" y="47"/>
                  </a:lnTo>
                  <a:lnTo>
                    <a:pt x="73" y="49"/>
                  </a:lnTo>
                  <a:lnTo>
                    <a:pt x="73" y="54"/>
                  </a:lnTo>
                  <a:lnTo>
                    <a:pt x="75" y="58"/>
                  </a:lnTo>
                  <a:lnTo>
                    <a:pt x="63" y="56"/>
                  </a:lnTo>
                  <a:lnTo>
                    <a:pt x="52" y="54"/>
                  </a:lnTo>
                  <a:lnTo>
                    <a:pt x="42" y="49"/>
                  </a:lnTo>
                  <a:lnTo>
                    <a:pt x="33" y="42"/>
                  </a:lnTo>
                  <a:lnTo>
                    <a:pt x="24" y="35"/>
                  </a:lnTo>
                  <a:lnTo>
                    <a:pt x="14" y="25"/>
                  </a:lnTo>
                  <a:lnTo>
                    <a:pt x="7" y="18"/>
                  </a:lnTo>
                  <a:lnTo>
                    <a:pt x="0" y="9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7" y="2"/>
                  </a:lnTo>
                  <a:lnTo>
                    <a:pt x="12" y="2"/>
                  </a:lnTo>
                  <a:lnTo>
                    <a:pt x="17" y="4"/>
                  </a:lnTo>
                  <a:lnTo>
                    <a:pt x="24" y="7"/>
                  </a:lnTo>
                  <a:lnTo>
                    <a:pt x="28" y="9"/>
                  </a:lnTo>
                  <a:lnTo>
                    <a:pt x="33" y="11"/>
                  </a:lnTo>
                  <a:lnTo>
                    <a:pt x="38" y="14"/>
                  </a:lnTo>
                  <a:lnTo>
                    <a:pt x="42" y="16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401" name="Freeform 297"/>
            <p:cNvSpPr>
              <a:spLocks/>
            </p:cNvSpPr>
            <p:nvPr/>
          </p:nvSpPr>
          <p:spPr bwMode="auto">
            <a:xfrm>
              <a:off x="3511" y="2647"/>
              <a:ext cx="75" cy="58"/>
            </a:xfrm>
            <a:custGeom>
              <a:avLst/>
              <a:gdLst/>
              <a:ahLst/>
              <a:cxnLst>
                <a:cxn ang="0">
                  <a:pos x="42" y="16"/>
                </a:cxn>
                <a:cxn ang="0">
                  <a:pos x="45" y="18"/>
                </a:cxn>
                <a:cxn ang="0">
                  <a:pos x="47" y="18"/>
                </a:cxn>
                <a:cxn ang="0">
                  <a:pos x="49" y="21"/>
                </a:cxn>
                <a:cxn ang="0">
                  <a:pos x="52" y="23"/>
                </a:cxn>
                <a:cxn ang="0">
                  <a:pos x="56" y="23"/>
                </a:cxn>
                <a:cxn ang="0">
                  <a:pos x="59" y="25"/>
                </a:cxn>
                <a:cxn ang="0">
                  <a:pos x="63" y="25"/>
                </a:cxn>
                <a:cxn ang="0">
                  <a:pos x="66" y="28"/>
                </a:cxn>
                <a:cxn ang="0">
                  <a:pos x="68" y="30"/>
                </a:cxn>
                <a:cxn ang="0">
                  <a:pos x="68" y="35"/>
                </a:cxn>
                <a:cxn ang="0">
                  <a:pos x="70" y="40"/>
                </a:cxn>
                <a:cxn ang="0">
                  <a:pos x="70" y="42"/>
                </a:cxn>
                <a:cxn ang="0">
                  <a:pos x="73" y="47"/>
                </a:cxn>
                <a:cxn ang="0">
                  <a:pos x="73" y="49"/>
                </a:cxn>
                <a:cxn ang="0">
                  <a:pos x="73" y="54"/>
                </a:cxn>
                <a:cxn ang="0">
                  <a:pos x="75" y="58"/>
                </a:cxn>
                <a:cxn ang="0">
                  <a:pos x="63" y="56"/>
                </a:cxn>
                <a:cxn ang="0">
                  <a:pos x="52" y="54"/>
                </a:cxn>
                <a:cxn ang="0">
                  <a:pos x="42" y="49"/>
                </a:cxn>
                <a:cxn ang="0">
                  <a:pos x="33" y="42"/>
                </a:cxn>
                <a:cxn ang="0">
                  <a:pos x="24" y="35"/>
                </a:cxn>
                <a:cxn ang="0">
                  <a:pos x="14" y="25"/>
                </a:cxn>
                <a:cxn ang="0">
                  <a:pos x="7" y="18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7" y="2"/>
                </a:cxn>
                <a:cxn ang="0">
                  <a:pos x="12" y="2"/>
                </a:cxn>
                <a:cxn ang="0">
                  <a:pos x="17" y="4"/>
                </a:cxn>
                <a:cxn ang="0">
                  <a:pos x="24" y="7"/>
                </a:cxn>
                <a:cxn ang="0">
                  <a:pos x="28" y="9"/>
                </a:cxn>
                <a:cxn ang="0">
                  <a:pos x="33" y="11"/>
                </a:cxn>
                <a:cxn ang="0">
                  <a:pos x="38" y="14"/>
                </a:cxn>
                <a:cxn ang="0">
                  <a:pos x="42" y="16"/>
                </a:cxn>
                <a:cxn ang="0">
                  <a:pos x="42" y="16"/>
                </a:cxn>
                <a:cxn ang="0">
                  <a:pos x="42" y="16"/>
                </a:cxn>
              </a:cxnLst>
              <a:rect l="0" t="0" r="r" b="b"/>
              <a:pathLst>
                <a:path w="75" h="58">
                  <a:moveTo>
                    <a:pt x="42" y="16"/>
                  </a:moveTo>
                  <a:lnTo>
                    <a:pt x="45" y="18"/>
                  </a:lnTo>
                  <a:lnTo>
                    <a:pt x="47" y="18"/>
                  </a:lnTo>
                  <a:lnTo>
                    <a:pt x="49" y="21"/>
                  </a:lnTo>
                  <a:lnTo>
                    <a:pt x="52" y="23"/>
                  </a:lnTo>
                  <a:lnTo>
                    <a:pt x="56" y="23"/>
                  </a:lnTo>
                  <a:lnTo>
                    <a:pt x="59" y="25"/>
                  </a:lnTo>
                  <a:lnTo>
                    <a:pt x="63" y="25"/>
                  </a:lnTo>
                  <a:lnTo>
                    <a:pt x="66" y="28"/>
                  </a:lnTo>
                  <a:lnTo>
                    <a:pt x="68" y="30"/>
                  </a:lnTo>
                  <a:lnTo>
                    <a:pt x="68" y="35"/>
                  </a:lnTo>
                  <a:lnTo>
                    <a:pt x="70" y="40"/>
                  </a:lnTo>
                  <a:lnTo>
                    <a:pt x="70" y="42"/>
                  </a:lnTo>
                  <a:lnTo>
                    <a:pt x="73" y="47"/>
                  </a:lnTo>
                  <a:lnTo>
                    <a:pt x="73" y="49"/>
                  </a:lnTo>
                  <a:lnTo>
                    <a:pt x="73" y="54"/>
                  </a:lnTo>
                  <a:lnTo>
                    <a:pt x="75" y="58"/>
                  </a:lnTo>
                  <a:lnTo>
                    <a:pt x="63" y="56"/>
                  </a:lnTo>
                  <a:lnTo>
                    <a:pt x="52" y="54"/>
                  </a:lnTo>
                  <a:lnTo>
                    <a:pt x="42" y="49"/>
                  </a:lnTo>
                  <a:lnTo>
                    <a:pt x="33" y="42"/>
                  </a:lnTo>
                  <a:lnTo>
                    <a:pt x="24" y="35"/>
                  </a:lnTo>
                  <a:lnTo>
                    <a:pt x="14" y="25"/>
                  </a:lnTo>
                  <a:lnTo>
                    <a:pt x="7" y="1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7" y="2"/>
                  </a:lnTo>
                  <a:lnTo>
                    <a:pt x="12" y="2"/>
                  </a:lnTo>
                  <a:lnTo>
                    <a:pt x="17" y="4"/>
                  </a:lnTo>
                  <a:lnTo>
                    <a:pt x="24" y="7"/>
                  </a:lnTo>
                  <a:lnTo>
                    <a:pt x="28" y="9"/>
                  </a:lnTo>
                  <a:lnTo>
                    <a:pt x="33" y="11"/>
                  </a:lnTo>
                  <a:lnTo>
                    <a:pt x="38" y="14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42" y="16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402" name="Freeform 298"/>
            <p:cNvSpPr>
              <a:spLocks/>
            </p:cNvSpPr>
            <p:nvPr/>
          </p:nvSpPr>
          <p:spPr bwMode="auto">
            <a:xfrm>
              <a:off x="3417" y="2649"/>
              <a:ext cx="113" cy="61"/>
            </a:xfrm>
            <a:custGeom>
              <a:avLst/>
              <a:gdLst/>
              <a:ahLst/>
              <a:cxnLst>
                <a:cxn ang="0">
                  <a:pos x="50" y="2"/>
                </a:cxn>
                <a:cxn ang="0">
                  <a:pos x="57" y="7"/>
                </a:cxn>
                <a:cxn ang="0">
                  <a:pos x="66" y="14"/>
                </a:cxn>
                <a:cxn ang="0">
                  <a:pos x="73" y="21"/>
                </a:cxn>
                <a:cxn ang="0">
                  <a:pos x="82" y="28"/>
                </a:cxn>
                <a:cxn ang="0">
                  <a:pos x="89" y="33"/>
                </a:cxn>
                <a:cxn ang="0">
                  <a:pos x="99" y="40"/>
                </a:cxn>
                <a:cxn ang="0">
                  <a:pos x="106" y="47"/>
                </a:cxn>
                <a:cxn ang="0">
                  <a:pos x="113" y="54"/>
                </a:cxn>
                <a:cxn ang="0">
                  <a:pos x="108" y="56"/>
                </a:cxn>
                <a:cxn ang="0">
                  <a:pos x="103" y="56"/>
                </a:cxn>
                <a:cxn ang="0">
                  <a:pos x="101" y="59"/>
                </a:cxn>
                <a:cxn ang="0">
                  <a:pos x="96" y="59"/>
                </a:cxn>
                <a:cxn ang="0">
                  <a:pos x="92" y="61"/>
                </a:cxn>
                <a:cxn ang="0">
                  <a:pos x="87" y="61"/>
                </a:cxn>
                <a:cxn ang="0">
                  <a:pos x="82" y="59"/>
                </a:cxn>
                <a:cxn ang="0">
                  <a:pos x="78" y="56"/>
                </a:cxn>
                <a:cxn ang="0">
                  <a:pos x="68" y="52"/>
                </a:cxn>
                <a:cxn ang="0">
                  <a:pos x="59" y="45"/>
                </a:cxn>
                <a:cxn ang="0">
                  <a:pos x="50" y="38"/>
                </a:cxn>
                <a:cxn ang="0">
                  <a:pos x="40" y="33"/>
                </a:cxn>
                <a:cxn ang="0">
                  <a:pos x="31" y="26"/>
                </a:cxn>
                <a:cxn ang="0">
                  <a:pos x="21" y="21"/>
                </a:cxn>
                <a:cxn ang="0">
                  <a:pos x="10" y="16"/>
                </a:cxn>
                <a:cxn ang="0">
                  <a:pos x="0" y="9"/>
                </a:cxn>
                <a:cxn ang="0">
                  <a:pos x="3" y="5"/>
                </a:cxn>
                <a:cxn ang="0">
                  <a:pos x="5" y="2"/>
                </a:cxn>
                <a:cxn ang="0">
                  <a:pos x="7" y="0"/>
                </a:cxn>
                <a:cxn ang="0">
                  <a:pos x="12" y="0"/>
                </a:cxn>
                <a:cxn ang="0">
                  <a:pos x="19" y="0"/>
                </a:cxn>
                <a:cxn ang="0">
                  <a:pos x="24" y="2"/>
                </a:cxn>
                <a:cxn ang="0">
                  <a:pos x="28" y="2"/>
                </a:cxn>
                <a:cxn ang="0">
                  <a:pos x="33" y="0"/>
                </a:cxn>
                <a:cxn ang="0">
                  <a:pos x="50" y="2"/>
                </a:cxn>
              </a:cxnLst>
              <a:rect l="0" t="0" r="r" b="b"/>
              <a:pathLst>
                <a:path w="113" h="61">
                  <a:moveTo>
                    <a:pt x="50" y="2"/>
                  </a:moveTo>
                  <a:lnTo>
                    <a:pt x="57" y="7"/>
                  </a:lnTo>
                  <a:lnTo>
                    <a:pt x="66" y="14"/>
                  </a:lnTo>
                  <a:lnTo>
                    <a:pt x="73" y="21"/>
                  </a:lnTo>
                  <a:lnTo>
                    <a:pt x="82" y="28"/>
                  </a:lnTo>
                  <a:lnTo>
                    <a:pt x="89" y="33"/>
                  </a:lnTo>
                  <a:lnTo>
                    <a:pt x="99" y="40"/>
                  </a:lnTo>
                  <a:lnTo>
                    <a:pt x="106" y="47"/>
                  </a:lnTo>
                  <a:lnTo>
                    <a:pt x="113" y="54"/>
                  </a:lnTo>
                  <a:lnTo>
                    <a:pt x="108" y="56"/>
                  </a:lnTo>
                  <a:lnTo>
                    <a:pt x="103" y="56"/>
                  </a:lnTo>
                  <a:lnTo>
                    <a:pt x="101" y="59"/>
                  </a:lnTo>
                  <a:lnTo>
                    <a:pt x="96" y="59"/>
                  </a:lnTo>
                  <a:lnTo>
                    <a:pt x="92" y="61"/>
                  </a:lnTo>
                  <a:lnTo>
                    <a:pt x="87" y="61"/>
                  </a:lnTo>
                  <a:lnTo>
                    <a:pt x="82" y="59"/>
                  </a:lnTo>
                  <a:lnTo>
                    <a:pt x="78" y="56"/>
                  </a:lnTo>
                  <a:lnTo>
                    <a:pt x="68" y="52"/>
                  </a:lnTo>
                  <a:lnTo>
                    <a:pt x="59" y="45"/>
                  </a:lnTo>
                  <a:lnTo>
                    <a:pt x="50" y="38"/>
                  </a:lnTo>
                  <a:lnTo>
                    <a:pt x="40" y="33"/>
                  </a:lnTo>
                  <a:lnTo>
                    <a:pt x="31" y="26"/>
                  </a:lnTo>
                  <a:lnTo>
                    <a:pt x="21" y="21"/>
                  </a:lnTo>
                  <a:lnTo>
                    <a:pt x="10" y="16"/>
                  </a:lnTo>
                  <a:lnTo>
                    <a:pt x="0" y="9"/>
                  </a:lnTo>
                  <a:lnTo>
                    <a:pt x="3" y="5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24" y="2"/>
                  </a:lnTo>
                  <a:lnTo>
                    <a:pt x="28" y="2"/>
                  </a:lnTo>
                  <a:lnTo>
                    <a:pt x="33" y="0"/>
                  </a:lnTo>
                  <a:lnTo>
                    <a:pt x="50" y="2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403" name="Freeform 299"/>
            <p:cNvSpPr>
              <a:spLocks/>
            </p:cNvSpPr>
            <p:nvPr/>
          </p:nvSpPr>
          <p:spPr bwMode="auto">
            <a:xfrm>
              <a:off x="3417" y="2649"/>
              <a:ext cx="113" cy="61"/>
            </a:xfrm>
            <a:custGeom>
              <a:avLst/>
              <a:gdLst/>
              <a:ahLst/>
              <a:cxnLst>
                <a:cxn ang="0">
                  <a:pos x="50" y="2"/>
                </a:cxn>
                <a:cxn ang="0">
                  <a:pos x="57" y="7"/>
                </a:cxn>
                <a:cxn ang="0">
                  <a:pos x="66" y="14"/>
                </a:cxn>
                <a:cxn ang="0">
                  <a:pos x="73" y="21"/>
                </a:cxn>
                <a:cxn ang="0">
                  <a:pos x="82" y="28"/>
                </a:cxn>
                <a:cxn ang="0">
                  <a:pos x="89" y="33"/>
                </a:cxn>
                <a:cxn ang="0">
                  <a:pos x="99" y="40"/>
                </a:cxn>
                <a:cxn ang="0">
                  <a:pos x="106" y="47"/>
                </a:cxn>
                <a:cxn ang="0">
                  <a:pos x="113" y="54"/>
                </a:cxn>
                <a:cxn ang="0">
                  <a:pos x="108" y="56"/>
                </a:cxn>
                <a:cxn ang="0">
                  <a:pos x="103" y="56"/>
                </a:cxn>
                <a:cxn ang="0">
                  <a:pos x="101" y="59"/>
                </a:cxn>
                <a:cxn ang="0">
                  <a:pos x="96" y="59"/>
                </a:cxn>
                <a:cxn ang="0">
                  <a:pos x="92" y="61"/>
                </a:cxn>
                <a:cxn ang="0">
                  <a:pos x="87" y="61"/>
                </a:cxn>
                <a:cxn ang="0">
                  <a:pos x="82" y="59"/>
                </a:cxn>
                <a:cxn ang="0">
                  <a:pos x="78" y="56"/>
                </a:cxn>
                <a:cxn ang="0">
                  <a:pos x="68" y="52"/>
                </a:cxn>
                <a:cxn ang="0">
                  <a:pos x="59" y="45"/>
                </a:cxn>
                <a:cxn ang="0">
                  <a:pos x="50" y="38"/>
                </a:cxn>
                <a:cxn ang="0">
                  <a:pos x="40" y="33"/>
                </a:cxn>
                <a:cxn ang="0">
                  <a:pos x="31" y="26"/>
                </a:cxn>
                <a:cxn ang="0">
                  <a:pos x="21" y="21"/>
                </a:cxn>
                <a:cxn ang="0">
                  <a:pos x="10" y="16"/>
                </a:cxn>
                <a:cxn ang="0">
                  <a:pos x="0" y="9"/>
                </a:cxn>
                <a:cxn ang="0">
                  <a:pos x="3" y="5"/>
                </a:cxn>
                <a:cxn ang="0">
                  <a:pos x="5" y="2"/>
                </a:cxn>
                <a:cxn ang="0">
                  <a:pos x="7" y="0"/>
                </a:cxn>
                <a:cxn ang="0">
                  <a:pos x="12" y="0"/>
                </a:cxn>
                <a:cxn ang="0">
                  <a:pos x="19" y="0"/>
                </a:cxn>
                <a:cxn ang="0">
                  <a:pos x="24" y="2"/>
                </a:cxn>
                <a:cxn ang="0">
                  <a:pos x="28" y="2"/>
                </a:cxn>
                <a:cxn ang="0">
                  <a:pos x="33" y="0"/>
                </a:cxn>
                <a:cxn ang="0">
                  <a:pos x="33" y="0"/>
                </a:cxn>
                <a:cxn ang="0">
                  <a:pos x="50" y="2"/>
                </a:cxn>
                <a:cxn ang="0">
                  <a:pos x="50" y="2"/>
                </a:cxn>
              </a:cxnLst>
              <a:rect l="0" t="0" r="r" b="b"/>
              <a:pathLst>
                <a:path w="113" h="61">
                  <a:moveTo>
                    <a:pt x="50" y="2"/>
                  </a:moveTo>
                  <a:lnTo>
                    <a:pt x="57" y="7"/>
                  </a:lnTo>
                  <a:lnTo>
                    <a:pt x="66" y="14"/>
                  </a:lnTo>
                  <a:lnTo>
                    <a:pt x="73" y="21"/>
                  </a:lnTo>
                  <a:lnTo>
                    <a:pt x="82" y="28"/>
                  </a:lnTo>
                  <a:lnTo>
                    <a:pt x="89" y="33"/>
                  </a:lnTo>
                  <a:lnTo>
                    <a:pt x="99" y="40"/>
                  </a:lnTo>
                  <a:lnTo>
                    <a:pt x="106" y="47"/>
                  </a:lnTo>
                  <a:lnTo>
                    <a:pt x="113" y="54"/>
                  </a:lnTo>
                  <a:lnTo>
                    <a:pt x="108" y="56"/>
                  </a:lnTo>
                  <a:lnTo>
                    <a:pt x="103" y="56"/>
                  </a:lnTo>
                  <a:lnTo>
                    <a:pt x="101" y="59"/>
                  </a:lnTo>
                  <a:lnTo>
                    <a:pt x="96" y="59"/>
                  </a:lnTo>
                  <a:lnTo>
                    <a:pt x="92" y="61"/>
                  </a:lnTo>
                  <a:lnTo>
                    <a:pt x="87" y="61"/>
                  </a:lnTo>
                  <a:lnTo>
                    <a:pt x="82" y="59"/>
                  </a:lnTo>
                  <a:lnTo>
                    <a:pt x="78" y="56"/>
                  </a:lnTo>
                  <a:lnTo>
                    <a:pt x="68" y="52"/>
                  </a:lnTo>
                  <a:lnTo>
                    <a:pt x="59" y="45"/>
                  </a:lnTo>
                  <a:lnTo>
                    <a:pt x="50" y="38"/>
                  </a:lnTo>
                  <a:lnTo>
                    <a:pt x="40" y="33"/>
                  </a:lnTo>
                  <a:lnTo>
                    <a:pt x="31" y="26"/>
                  </a:lnTo>
                  <a:lnTo>
                    <a:pt x="21" y="21"/>
                  </a:lnTo>
                  <a:lnTo>
                    <a:pt x="10" y="16"/>
                  </a:lnTo>
                  <a:lnTo>
                    <a:pt x="0" y="9"/>
                  </a:lnTo>
                  <a:lnTo>
                    <a:pt x="3" y="5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24" y="2"/>
                  </a:lnTo>
                  <a:lnTo>
                    <a:pt x="28" y="2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50" y="2"/>
                  </a:lnTo>
                  <a:lnTo>
                    <a:pt x="50" y="2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404" name="Freeform 300"/>
            <p:cNvSpPr>
              <a:spLocks/>
            </p:cNvSpPr>
            <p:nvPr/>
          </p:nvSpPr>
          <p:spPr bwMode="auto">
            <a:xfrm>
              <a:off x="2475" y="2649"/>
              <a:ext cx="14" cy="21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14" y="5"/>
                </a:cxn>
                <a:cxn ang="0">
                  <a:pos x="14" y="7"/>
                </a:cxn>
                <a:cxn ang="0">
                  <a:pos x="12" y="9"/>
                </a:cxn>
                <a:cxn ang="0">
                  <a:pos x="12" y="12"/>
                </a:cxn>
                <a:cxn ang="0">
                  <a:pos x="10" y="14"/>
                </a:cxn>
                <a:cxn ang="0">
                  <a:pos x="10" y="16"/>
                </a:cxn>
                <a:cxn ang="0">
                  <a:pos x="7" y="19"/>
                </a:cxn>
                <a:cxn ang="0">
                  <a:pos x="7" y="21"/>
                </a:cxn>
                <a:cxn ang="0">
                  <a:pos x="7" y="21"/>
                </a:cxn>
                <a:cxn ang="0">
                  <a:pos x="5" y="21"/>
                </a:cxn>
                <a:cxn ang="0">
                  <a:pos x="5" y="21"/>
                </a:cxn>
                <a:cxn ang="0">
                  <a:pos x="5" y="21"/>
                </a:cxn>
                <a:cxn ang="0">
                  <a:pos x="3" y="21"/>
                </a:cxn>
                <a:cxn ang="0">
                  <a:pos x="3" y="21"/>
                </a:cxn>
                <a:cxn ang="0">
                  <a:pos x="3" y="19"/>
                </a:cxn>
                <a:cxn ang="0">
                  <a:pos x="0" y="19"/>
                </a:cxn>
                <a:cxn ang="0">
                  <a:pos x="0" y="16"/>
                </a:cxn>
                <a:cxn ang="0">
                  <a:pos x="3" y="14"/>
                </a:cxn>
                <a:cxn ang="0">
                  <a:pos x="3" y="12"/>
                </a:cxn>
                <a:cxn ang="0">
                  <a:pos x="5" y="12"/>
                </a:cxn>
                <a:cxn ang="0">
                  <a:pos x="7" y="9"/>
                </a:cxn>
                <a:cxn ang="0">
                  <a:pos x="7" y="7"/>
                </a:cxn>
                <a:cxn ang="0">
                  <a:pos x="10" y="7"/>
                </a:cxn>
                <a:cxn ang="0">
                  <a:pos x="7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4" y="2"/>
                </a:cxn>
                <a:cxn ang="0">
                  <a:pos x="14" y="2"/>
                </a:cxn>
              </a:cxnLst>
              <a:rect l="0" t="0" r="r" b="b"/>
              <a:pathLst>
                <a:path w="14" h="21">
                  <a:moveTo>
                    <a:pt x="14" y="2"/>
                  </a:moveTo>
                  <a:lnTo>
                    <a:pt x="14" y="5"/>
                  </a:lnTo>
                  <a:lnTo>
                    <a:pt x="14" y="7"/>
                  </a:lnTo>
                  <a:lnTo>
                    <a:pt x="12" y="9"/>
                  </a:lnTo>
                  <a:lnTo>
                    <a:pt x="12" y="12"/>
                  </a:lnTo>
                  <a:lnTo>
                    <a:pt x="10" y="14"/>
                  </a:lnTo>
                  <a:lnTo>
                    <a:pt x="10" y="16"/>
                  </a:lnTo>
                  <a:lnTo>
                    <a:pt x="7" y="19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3" y="19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3" y="14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7" y="9"/>
                  </a:lnTo>
                  <a:lnTo>
                    <a:pt x="7" y="7"/>
                  </a:lnTo>
                  <a:lnTo>
                    <a:pt x="10" y="7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4" y="2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405" name="Freeform 301"/>
            <p:cNvSpPr>
              <a:spLocks/>
            </p:cNvSpPr>
            <p:nvPr/>
          </p:nvSpPr>
          <p:spPr bwMode="auto">
            <a:xfrm>
              <a:off x="3190" y="2654"/>
              <a:ext cx="21" cy="40"/>
            </a:xfrm>
            <a:custGeom>
              <a:avLst/>
              <a:gdLst/>
              <a:ahLst/>
              <a:cxnLst>
                <a:cxn ang="0">
                  <a:pos x="16" y="35"/>
                </a:cxn>
                <a:cxn ang="0">
                  <a:pos x="12" y="40"/>
                </a:cxn>
                <a:cxn ang="0">
                  <a:pos x="12" y="35"/>
                </a:cxn>
                <a:cxn ang="0">
                  <a:pos x="9" y="30"/>
                </a:cxn>
                <a:cxn ang="0">
                  <a:pos x="7" y="26"/>
                </a:cxn>
                <a:cxn ang="0">
                  <a:pos x="5" y="21"/>
                </a:cxn>
                <a:cxn ang="0">
                  <a:pos x="2" y="18"/>
                </a:cxn>
                <a:cxn ang="0">
                  <a:pos x="2" y="14"/>
                </a:cxn>
                <a:cxn ang="0">
                  <a:pos x="0" y="9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9" y="4"/>
                </a:cxn>
                <a:cxn ang="0">
                  <a:pos x="12" y="7"/>
                </a:cxn>
                <a:cxn ang="0">
                  <a:pos x="14" y="11"/>
                </a:cxn>
                <a:cxn ang="0">
                  <a:pos x="19" y="16"/>
                </a:cxn>
                <a:cxn ang="0">
                  <a:pos x="21" y="21"/>
                </a:cxn>
                <a:cxn ang="0">
                  <a:pos x="21" y="26"/>
                </a:cxn>
                <a:cxn ang="0">
                  <a:pos x="21" y="30"/>
                </a:cxn>
                <a:cxn ang="0">
                  <a:pos x="16" y="35"/>
                </a:cxn>
              </a:cxnLst>
              <a:rect l="0" t="0" r="r" b="b"/>
              <a:pathLst>
                <a:path w="21" h="40">
                  <a:moveTo>
                    <a:pt x="16" y="35"/>
                  </a:moveTo>
                  <a:lnTo>
                    <a:pt x="12" y="40"/>
                  </a:lnTo>
                  <a:lnTo>
                    <a:pt x="12" y="35"/>
                  </a:lnTo>
                  <a:lnTo>
                    <a:pt x="9" y="30"/>
                  </a:lnTo>
                  <a:lnTo>
                    <a:pt x="7" y="26"/>
                  </a:lnTo>
                  <a:lnTo>
                    <a:pt x="5" y="21"/>
                  </a:lnTo>
                  <a:lnTo>
                    <a:pt x="2" y="18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4"/>
                  </a:lnTo>
                  <a:lnTo>
                    <a:pt x="12" y="7"/>
                  </a:lnTo>
                  <a:lnTo>
                    <a:pt x="14" y="11"/>
                  </a:lnTo>
                  <a:lnTo>
                    <a:pt x="19" y="16"/>
                  </a:lnTo>
                  <a:lnTo>
                    <a:pt x="21" y="21"/>
                  </a:lnTo>
                  <a:lnTo>
                    <a:pt x="21" y="26"/>
                  </a:lnTo>
                  <a:lnTo>
                    <a:pt x="21" y="30"/>
                  </a:lnTo>
                  <a:lnTo>
                    <a:pt x="16" y="35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406" name="Freeform 302"/>
            <p:cNvSpPr>
              <a:spLocks/>
            </p:cNvSpPr>
            <p:nvPr/>
          </p:nvSpPr>
          <p:spPr bwMode="auto">
            <a:xfrm>
              <a:off x="3190" y="2654"/>
              <a:ext cx="21" cy="40"/>
            </a:xfrm>
            <a:custGeom>
              <a:avLst/>
              <a:gdLst/>
              <a:ahLst/>
              <a:cxnLst>
                <a:cxn ang="0">
                  <a:pos x="16" y="35"/>
                </a:cxn>
                <a:cxn ang="0">
                  <a:pos x="12" y="40"/>
                </a:cxn>
                <a:cxn ang="0">
                  <a:pos x="12" y="40"/>
                </a:cxn>
                <a:cxn ang="0">
                  <a:pos x="12" y="35"/>
                </a:cxn>
                <a:cxn ang="0">
                  <a:pos x="9" y="30"/>
                </a:cxn>
                <a:cxn ang="0">
                  <a:pos x="7" y="26"/>
                </a:cxn>
                <a:cxn ang="0">
                  <a:pos x="5" y="21"/>
                </a:cxn>
                <a:cxn ang="0">
                  <a:pos x="2" y="18"/>
                </a:cxn>
                <a:cxn ang="0">
                  <a:pos x="2" y="14"/>
                </a:cxn>
                <a:cxn ang="0">
                  <a:pos x="0" y="9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9" y="4"/>
                </a:cxn>
                <a:cxn ang="0">
                  <a:pos x="12" y="7"/>
                </a:cxn>
                <a:cxn ang="0">
                  <a:pos x="14" y="11"/>
                </a:cxn>
                <a:cxn ang="0">
                  <a:pos x="19" y="16"/>
                </a:cxn>
                <a:cxn ang="0">
                  <a:pos x="21" y="21"/>
                </a:cxn>
                <a:cxn ang="0">
                  <a:pos x="21" y="26"/>
                </a:cxn>
                <a:cxn ang="0">
                  <a:pos x="21" y="30"/>
                </a:cxn>
                <a:cxn ang="0">
                  <a:pos x="16" y="35"/>
                </a:cxn>
                <a:cxn ang="0">
                  <a:pos x="16" y="35"/>
                </a:cxn>
                <a:cxn ang="0">
                  <a:pos x="16" y="35"/>
                </a:cxn>
              </a:cxnLst>
              <a:rect l="0" t="0" r="r" b="b"/>
              <a:pathLst>
                <a:path w="21" h="40">
                  <a:moveTo>
                    <a:pt x="16" y="35"/>
                  </a:moveTo>
                  <a:lnTo>
                    <a:pt x="12" y="40"/>
                  </a:lnTo>
                  <a:lnTo>
                    <a:pt x="12" y="40"/>
                  </a:lnTo>
                  <a:lnTo>
                    <a:pt x="12" y="35"/>
                  </a:lnTo>
                  <a:lnTo>
                    <a:pt x="9" y="30"/>
                  </a:lnTo>
                  <a:lnTo>
                    <a:pt x="7" y="26"/>
                  </a:lnTo>
                  <a:lnTo>
                    <a:pt x="5" y="21"/>
                  </a:lnTo>
                  <a:lnTo>
                    <a:pt x="2" y="18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4"/>
                  </a:lnTo>
                  <a:lnTo>
                    <a:pt x="12" y="7"/>
                  </a:lnTo>
                  <a:lnTo>
                    <a:pt x="14" y="11"/>
                  </a:lnTo>
                  <a:lnTo>
                    <a:pt x="19" y="16"/>
                  </a:lnTo>
                  <a:lnTo>
                    <a:pt x="21" y="21"/>
                  </a:lnTo>
                  <a:lnTo>
                    <a:pt x="21" y="26"/>
                  </a:lnTo>
                  <a:lnTo>
                    <a:pt x="21" y="30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6" y="35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407" name="Freeform 303"/>
            <p:cNvSpPr>
              <a:spLocks/>
            </p:cNvSpPr>
            <p:nvPr/>
          </p:nvSpPr>
          <p:spPr bwMode="auto">
            <a:xfrm>
              <a:off x="2539" y="2661"/>
              <a:ext cx="131" cy="65"/>
            </a:xfrm>
            <a:custGeom>
              <a:avLst/>
              <a:gdLst/>
              <a:ahLst/>
              <a:cxnLst>
                <a:cxn ang="0">
                  <a:pos x="131" y="2"/>
                </a:cxn>
                <a:cxn ang="0">
                  <a:pos x="128" y="9"/>
                </a:cxn>
                <a:cxn ang="0">
                  <a:pos x="128" y="11"/>
                </a:cxn>
                <a:cxn ang="0">
                  <a:pos x="124" y="16"/>
                </a:cxn>
                <a:cxn ang="0">
                  <a:pos x="121" y="19"/>
                </a:cxn>
                <a:cxn ang="0">
                  <a:pos x="117" y="19"/>
                </a:cxn>
                <a:cxn ang="0">
                  <a:pos x="112" y="21"/>
                </a:cxn>
                <a:cxn ang="0">
                  <a:pos x="107" y="23"/>
                </a:cxn>
                <a:cxn ang="0">
                  <a:pos x="103" y="23"/>
                </a:cxn>
                <a:cxn ang="0">
                  <a:pos x="93" y="28"/>
                </a:cxn>
                <a:cxn ang="0">
                  <a:pos x="82" y="33"/>
                </a:cxn>
                <a:cxn ang="0">
                  <a:pos x="70" y="35"/>
                </a:cxn>
                <a:cxn ang="0">
                  <a:pos x="60" y="40"/>
                </a:cxn>
                <a:cxn ang="0">
                  <a:pos x="49" y="44"/>
                </a:cxn>
                <a:cxn ang="0">
                  <a:pos x="39" y="49"/>
                </a:cxn>
                <a:cxn ang="0">
                  <a:pos x="30" y="56"/>
                </a:cxn>
                <a:cxn ang="0">
                  <a:pos x="21" y="63"/>
                </a:cxn>
                <a:cxn ang="0">
                  <a:pos x="11" y="65"/>
                </a:cxn>
                <a:cxn ang="0">
                  <a:pos x="11" y="63"/>
                </a:cxn>
                <a:cxn ang="0">
                  <a:pos x="9" y="58"/>
                </a:cxn>
                <a:cxn ang="0">
                  <a:pos x="7" y="56"/>
                </a:cxn>
                <a:cxn ang="0">
                  <a:pos x="4" y="51"/>
                </a:cxn>
                <a:cxn ang="0">
                  <a:pos x="2" y="49"/>
                </a:cxn>
                <a:cxn ang="0">
                  <a:pos x="0" y="44"/>
                </a:cxn>
                <a:cxn ang="0">
                  <a:pos x="0" y="40"/>
                </a:cxn>
                <a:cxn ang="0">
                  <a:pos x="2" y="35"/>
                </a:cxn>
                <a:cxn ang="0">
                  <a:pos x="7" y="33"/>
                </a:cxn>
                <a:cxn ang="0">
                  <a:pos x="14" y="28"/>
                </a:cxn>
                <a:cxn ang="0">
                  <a:pos x="18" y="26"/>
                </a:cxn>
                <a:cxn ang="0">
                  <a:pos x="25" y="23"/>
                </a:cxn>
                <a:cxn ang="0">
                  <a:pos x="30" y="21"/>
                </a:cxn>
                <a:cxn ang="0">
                  <a:pos x="37" y="19"/>
                </a:cxn>
                <a:cxn ang="0">
                  <a:pos x="42" y="16"/>
                </a:cxn>
                <a:cxn ang="0">
                  <a:pos x="49" y="14"/>
                </a:cxn>
                <a:cxn ang="0">
                  <a:pos x="51" y="11"/>
                </a:cxn>
                <a:cxn ang="0">
                  <a:pos x="56" y="11"/>
                </a:cxn>
                <a:cxn ang="0">
                  <a:pos x="60" y="9"/>
                </a:cxn>
                <a:cxn ang="0">
                  <a:pos x="63" y="9"/>
                </a:cxn>
                <a:cxn ang="0">
                  <a:pos x="67" y="9"/>
                </a:cxn>
                <a:cxn ang="0">
                  <a:pos x="70" y="9"/>
                </a:cxn>
                <a:cxn ang="0">
                  <a:pos x="75" y="7"/>
                </a:cxn>
                <a:cxn ang="0">
                  <a:pos x="77" y="4"/>
                </a:cxn>
                <a:cxn ang="0">
                  <a:pos x="82" y="4"/>
                </a:cxn>
                <a:cxn ang="0">
                  <a:pos x="86" y="4"/>
                </a:cxn>
                <a:cxn ang="0">
                  <a:pos x="89" y="2"/>
                </a:cxn>
                <a:cxn ang="0">
                  <a:pos x="93" y="0"/>
                </a:cxn>
                <a:cxn ang="0">
                  <a:pos x="98" y="0"/>
                </a:cxn>
                <a:cxn ang="0">
                  <a:pos x="100" y="0"/>
                </a:cxn>
                <a:cxn ang="0">
                  <a:pos x="105" y="0"/>
                </a:cxn>
                <a:cxn ang="0">
                  <a:pos x="110" y="2"/>
                </a:cxn>
                <a:cxn ang="0">
                  <a:pos x="112" y="0"/>
                </a:cxn>
                <a:cxn ang="0">
                  <a:pos x="114" y="0"/>
                </a:cxn>
                <a:cxn ang="0">
                  <a:pos x="117" y="0"/>
                </a:cxn>
                <a:cxn ang="0">
                  <a:pos x="119" y="0"/>
                </a:cxn>
                <a:cxn ang="0">
                  <a:pos x="121" y="2"/>
                </a:cxn>
                <a:cxn ang="0">
                  <a:pos x="124" y="2"/>
                </a:cxn>
                <a:cxn ang="0">
                  <a:pos x="126" y="2"/>
                </a:cxn>
                <a:cxn ang="0">
                  <a:pos x="131" y="2"/>
                </a:cxn>
              </a:cxnLst>
              <a:rect l="0" t="0" r="r" b="b"/>
              <a:pathLst>
                <a:path w="131" h="65">
                  <a:moveTo>
                    <a:pt x="131" y="2"/>
                  </a:moveTo>
                  <a:lnTo>
                    <a:pt x="128" y="9"/>
                  </a:lnTo>
                  <a:lnTo>
                    <a:pt x="128" y="11"/>
                  </a:lnTo>
                  <a:lnTo>
                    <a:pt x="124" y="16"/>
                  </a:lnTo>
                  <a:lnTo>
                    <a:pt x="121" y="19"/>
                  </a:lnTo>
                  <a:lnTo>
                    <a:pt x="117" y="19"/>
                  </a:lnTo>
                  <a:lnTo>
                    <a:pt x="112" y="21"/>
                  </a:lnTo>
                  <a:lnTo>
                    <a:pt x="107" y="23"/>
                  </a:lnTo>
                  <a:lnTo>
                    <a:pt x="103" y="23"/>
                  </a:lnTo>
                  <a:lnTo>
                    <a:pt x="93" y="28"/>
                  </a:lnTo>
                  <a:lnTo>
                    <a:pt x="82" y="33"/>
                  </a:lnTo>
                  <a:lnTo>
                    <a:pt x="70" y="35"/>
                  </a:lnTo>
                  <a:lnTo>
                    <a:pt x="60" y="40"/>
                  </a:lnTo>
                  <a:lnTo>
                    <a:pt x="49" y="44"/>
                  </a:lnTo>
                  <a:lnTo>
                    <a:pt x="39" y="49"/>
                  </a:lnTo>
                  <a:lnTo>
                    <a:pt x="30" y="56"/>
                  </a:lnTo>
                  <a:lnTo>
                    <a:pt x="21" y="63"/>
                  </a:lnTo>
                  <a:lnTo>
                    <a:pt x="11" y="65"/>
                  </a:lnTo>
                  <a:lnTo>
                    <a:pt x="11" y="63"/>
                  </a:lnTo>
                  <a:lnTo>
                    <a:pt x="9" y="58"/>
                  </a:lnTo>
                  <a:lnTo>
                    <a:pt x="7" y="56"/>
                  </a:lnTo>
                  <a:lnTo>
                    <a:pt x="4" y="51"/>
                  </a:lnTo>
                  <a:lnTo>
                    <a:pt x="2" y="49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2" y="35"/>
                  </a:lnTo>
                  <a:lnTo>
                    <a:pt x="7" y="33"/>
                  </a:lnTo>
                  <a:lnTo>
                    <a:pt x="14" y="28"/>
                  </a:lnTo>
                  <a:lnTo>
                    <a:pt x="18" y="26"/>
                  </a:lnTo>
                  <a:lnTo>
                    <a:pt x="25" y="23"/>
                  </a:lnTo>
                  <a:lnTo>
                    <a:pt x="30" y="21"/>
                  </a:lnTo>
                  <a:lnTo>
                    <a:pt x="37" y="19"/>
                  </a:lnTo>
                  <a:lnTo>
                    <a:pt x="42" y="16"/>
                  </a:lnTo>
                  <a:lnTo>
                    <a:pt x="49" y="14"/>
                  </a:lnTo>
                  <a:lnTo>
                    <a:pt x="51" y="11"/>
                  </a:lnTo>
                  <a:lnTo>
                    <a:pt x="56" y="11"/>
                  </a:lnTo>
                  <a:lnTo>
                    <a:pt x="60" y="9"/>
                  </a:lnTo>
                  <a:lnTo>
                    <a:pt x="63" y="9"/>
                  </a:lnTo>
                  <a:lnTo>
                    <a:pt x="67" y="9"/>
                  </a:lnTo>
                  <a:lnTo>
                    <a:pt x="70" y="9"/>
                  </a:lnTo>
                  <a:lnTo>
                    <a:pt x="75" y="7"/>
                  </a:lnTo>
                  <a:lnTo>
                    <a:pt x="77" y="4"/>
                  </a:lnTo>
                  <a:lnTo>
                    <a:pt x="82" y="4"/>
                  </a:lnTo>
                  <a:lnTo>
                    <a:pt x="86" y="4"/>
                  </a:lnTo>
                  <a:lnTo>
                    <a:pt x="89" y="2"/>
                  </a:lnTo>
                  <a:lnTo>
                    <a:pt x="93" y="0"/>
                  </a:lnTo>
                  <a:lnTo>
                    <a:pt x="98" y="0"/>
                  </a:lnTo>
                  <a:lnTo>
                    <a:pt x="100" y="0"/>
                  </a:lnTo>
                  <a:lnTo>
                    <a:pt x="105" y="0"/>
                  </a:lnTo>
                  <a:lnTo>
                    <a:pt x="110" y="2"/>
                  </a:lnTo>
                  <a:lnTo>
                    <a:pt x="112" y="0"/>
                  </a:lnTo>
                  <a:lnTo>
                    <a:pt x="114" y="0"/>
                  </a:lnTo>
                  <a:lnTo>
                    <a:pt x="117" y="0"/>
                  </a:lnTo>
                  <a:lnTo>
                    <a:pt x="119" y="0"/>
                  </a:lnTo>
                  <a:lnTo>
                    <a:pt x="121" y="2"/>
                  </a:lnTo>
                  <a:lnTo>
                    <a:pt x="124" y="2"/>
                  </a:lnTo>
                  <a:lnTo>
                    <a:pt x="126" y="2"/>
                  </a:lnTo>
                  <a:lnTo>
                    <a:pt x="131" y="2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408" name="Freeform 304"/>
            <p:cNvSpPr>
              <a:spLocks/>
            </p:cNvSpPr>
            <p:nvPr/>
          </p:nvSpPr>
          <p:spPr bwMode="auto">
            <a:xfrm>
              <a:off x="2539" y="2661"/>
              <a:ext cx="131" cy="65"/>
            </a:xfrm>
            <a:custGeom>
              <a:avLst/>
              <a:gdLst/>
              <a:ahLst/>
              <a:cxnLst>
                <a:cxn ang="0">
                  <a:pos x="131" y="2"/>
                </a:cxn>
                <a:cxn ang="0">
                  <a:pos x="128" y="9"/>
                </a:cxn>
                <a:cxn ang="0">
                  <a:pos x="128" y="11"/>
                </a:cxn>
                <a:cxn ang="0">
                  <a:pos x="124" y="16"/>
                </a:cxn>
                <a:cxn ang="0">
                  <a:pos x="121" y="19"/>
                </a:cxn>
                <a:cxn ang="0">
                  <a:pos x="117" y="19"/>
                </a:cxn>
                <a:cxn ang="0">
                  <a:pos x="112" y="21"/>
                </a:cxn>
                <a:cxn ang="0">
                  <a:pos x="107" y="23"/>
                </a:cxn>
                <a:cxn ang="0">
                  <a:pos x="103" y="23"/>
                </a:cxn>
                <a:cxn ang="0">
                  <a:pos x="93" y="28"/>
                </a:cxn>
                <a:cxn ang="0">
                  <a:pos x="82" y="33"/>
                </a:cxn>
                <a:cxn ang="0">
                  <a:pos x="70" y="35"/>
                </a:cxn>
                <a:cxn ang="0">
                  <a:pos x="60" y="40"/>
                </a:cxn>
                <a:cxn ang="0">
                  <a:pos x="49" y="44"/>
                </a:cxn>
                <a:cxn ang="0">
                  <a:pos x="39" y="49"/>
                </a:cxn>
                <a:cxn ang="0">
                  <a:pos x="30" y="56"/>
                </a:cxn>
                <a:cxn ang="0">
                  <a:pos x="21" y="63"/>
                </a:cxn>
                <a:cxn ang="0">
                  <a:pos x="21" y="63"/>
                </a:cxn>
                <a:cxn ang="0">
                  <a:pos x="11" y="65"/>
                </a:cxn>
                <a:cxn ang="0">
                  <a:pos x="11" y="65"/>
                </a:cxn>
                <a:cxn ang="0">
                  <a:pos x="11" y="63"/>
                </a:cxn>
                <a:cxn ang="0">
                  <a:pos x="9" y="58"/>
                </a:cxn>
                <a:cxn ang="0">
                  <a:pos x="7" y="56"/>
                </a:cxn>
                <a:cxn ang="0">
                  <a:pos x="4" y="51"/>
                </a:cxn>
                <a:cxn ang="0">
                  <a:pos x="2" y="49"/>
                </a:cxn>
                <a:cxn ang="0">
                  <a:pos x="0" y="44"/>
                </a:cxn>
                <a:cxn ang="0">
                  <a:pos x="0" y="40"/>
                </a:cxn>
                <a:cxn ang="0">
                  <a:pos x="2" y="35"/>
                </a:cxn>
                <a:cxn ang="0">
                  <a:pos x="7" y="33"/>
                </a:cxn>
                <a:cxn ang="0">
                  <a:pos x="14" y="28"/>
                </a:cxn>
                <a:cxn ang="0">
                  <a:pos x="18" y="26"/>
                </a:cxn>
                <a:cxn ang="0">
                  <a:pos x="25" y="23"/>
                </a:cxn>
                <a:cxn ang="0">
                  <a:pos x="30" y="21"/>
                </a:cxn>
                <a:cxn ang="0">
                  <a:pos x="37" y="19"/>
                </a:cxn>
                <a:cxn ang="0">
                  <a:pos x="42" y="16"/>
                </a:cxn>
                <a:cxn ang="0">
                  <a:pos x="49" y="14"/>
                </a:cxn>
                <a:cxn ang="0">
                  <a:pos x="51" y="11"/>
                </a:cxn>
                <a:cxn ang="0">
                  <a:pos x="56" y="11"/>
                </a:cxn>
                <a:cxn ang="0">
                  <a:pos x="60" y="9"/>
                </a:cxn>
                <a:cxn ang="0">
                  <a:pos x="63" y="9"/>
                </a:cxn>
                <a:cxn ang="0">
                  <a:pos x="67" y="9"/>
                </a:cxn>
                <a:cxn ang="0">
                  <a:pos x="70" y="9"/>
                </a:cxn>
                <a:cxn ang="0">
                  <a:pos x="75" y="7"/>
                </a:cxn>
                <a:cxn ang="0">
                  <a:pos x="77" y="4"/>
                </a:cxn>
                <a:cxn ang="0">
                  <a:pos x="82" y="4"/>
                </a:cxn>
                <a:cxn ang="0">
                  <a:pos x="86" y="4"/>
                </a:cxn>
                <a:cxn ang="0">
                  <a:pos x="89" y="2"/>
                </a:cxn>
                <a:cxn ang="0">
                  <a:pos x="93" y="0"/>
                </a:cxn>
                <a:cxn ang="0">
                  <a:pos x="98" y="0"/>
                </a:cxn>
                <a:cxn ang="0">
                  <a:pos x="100" y="0"/>
                </a:cxn>
                <a:cxn ang="0">
                  <a:pos x="105" y="0"/>
                </a:cxn>
                <a:cxn ang="0">
                  <a:pos x="110" y="2"/>
                </a:cxn>
                <a:cxn ang="0">
                  <a:pos x="112" y="0"/>
                </a:cxn>
                <a:cxn ang="0">
                  <a:pos x="114" y="0"/>
                </a:cxn>
                <a:cxn ang="0">
                  <a:pos x="117" y="0"/>
                </a:cxn>
                <a:cxn ang="0">
                  <a:pos x="119" y="0"/>
                </a:cxn>
                <a:cxn ang="0">
                  <a:pos x="121" y="2"/>
                </a:cxn>
                <a:cxn ang="0">
                  <a:pos x="124" y="2"/>
                </a:cxn>
                <a:cxn ang="0">
                  <a:pos x="126" y="2"/>
                </a:cxn>
                <a:cxn ang="0">
                  <a:pos x="131" y="2"/>
                </a:cxn>
                <a:cxn ang="0">
                  <a:pos x="131" y="2"/>
                </a:cxn>
                <a:cxn ang="0">
                  <a:pos x="131" y="2"/>
                </a:cxn>
              </a:cxnLst>
              <a:rect l="0" t="0" r="r" b="b"/>
              <a:pathLst>
                <a:path w="131" h="65">
                  <a:moveTo>
                    <a:pt x="131" y="2"/>
                  </a:moveTo>
                  <a:lnTo>
                    <a:pt x="128" y="9"/>
                  </a:lnTo>
                  <a:lnTo>
                    <a:pt x="128" y="11"/>
                  </a:lnTo>
                  <a:lnTo>
                    <a:pt x="124" y="16"/>
                  </a:lnTo>
                  <a:lnTo>
                    <a:pt x="121" y="19"/>
                  </a:lnTo>
                  <a:lnTo>
                    <a:pt x="117" y="19"/>
                  </a:lnTo>
                  <a:lnTo>
                    <a:pt x="112" y="21"/>
                  </a:lnTo>
                  <a:lnTo>
                    <a:pt x="107" y="23"/>
                  </a:lnTo>
                  <a:lnTo>
                    <a:pt x="103" y="23"/>
                  </a:lnTo>
                  <a:lnTo>
                    <a:pt x="93" y="28"/>
                  </a:lnTo>
                  <a:lnTo>
                    <a:pt x="82" y="33"/>
                  </a:lnTo>
                  <a:lnTo>
                    <a:pt x="70" y="35"/>
                  </a:lnTo>
                  <a:lnTo>
                    <a:pt x="60" y="40"/>
                  </a:lnTo>
                  <a:lnTo>
                    <a:pt x="49" y="44"/>
                  </a:lnTo>
                  <a:lnTo>
                    <a:pt x="39" y="49"/>
                  </a:lnTo>
                  <a:lnTo>
                    <a:pt x="30" y="56"/>
                  </a:lnTo>
                  <a:lnTo>
                    <a:pt x="21" y="63"/>
                  </a:lnTo>
                  <a:lnTo>
                    <a:pt x="21" y="63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11" y="63"/>
                  </a:lnTo>
                  <a:lnTo>
                    <a:pt x="9" y="58"/>
                  </a:lnTo>
                  <a:lnTo>
                    <a:pt x="7" y="56"/>
                  </a:lnTo>
                  <a:lnTo>
                    <a:pt x="4" y="51"/>
                  </a:lnTo>
                  <a:lnTo>
                    <a:pt x="2" y="49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2" y="35"/>
                  </a:lnTo>
                  <a:lnTo>
                    <a:pt x="7" y="33"/>
                  </a:lnTo>
                  <a:lnTo>
                    <a:pt x="14" y="28"/>
                  </a:lnTo>
                  <a:lnTo>
                    <a:pt x="18" y="26"/>
                  </a:lnTo>
                  <a:lnTo>
                    <a:pt x="25" y="23"/>
                  </a:lnTo>
                  <a:lnTo>
                    <a:pt x="30" y="21"/>
                  </a:lnTo>
                  <a:lnTo>
                    <a:pt x="37" y="19"/>
                  </a:lnTo>
                  <a:lnTo>
                    <a:pt x="42" y="16"/>
                  </a:lnTo>
                  <a:lnTo>
                    <a:pt x="49" y="14"/>
                  </a:lnTo>
                  <a:lnTo>
                    <a:pt x="51" y="11"/>
                  </a:lnTo>
                  <a:lnTo>
                    <a:pt x="56" y="11"/>
                  </a:lnTo>
                  <a:lnTo>
                    <a:pt x="60" y="9"/>
                  </a:lnTo>
                  <a:lnTo>
                    <a:pt x="63" y="9"/>
                  </a:lnTo>
                  <a:lnTo>
                    <a:pt x="67" y="9"/>
                  </a:lnTo>
                  <a:lnTo>
                    <a:pt x="70" y="9"/>
                  </a:lnTo>
                  <a:lnTo>
                    <a:pt x="75" y="7"/>
                  </a:lnTo>
                  <a:lnTo>
                    <a:pt x="77" y="4"/>
                  </a:lnTo>
                  <a:lnTo>
                    <a:pt x="82" y="4"/>
                  </a:lnTo>
                  <a:lnTo>
                    <a:pt x="86" y="4"/>
                  </a:lnTo>
                  <a:lnTo>
                    <a:pt x="89" y="2"/>
                  </a:lnTo>
                  <a:lnTo>
                    <a:pt x="93" y="0"/>
                  </a:lnTo>
                  <a:lnTo>
                    <a:pt x="98" y="0"/>
                  </a:lnTo>
                  <a:lnTo>
                    <a:pt x="100" y="0"/>
                  </a:lnTo>
                  <a:lnTo>
                    <a:pt x="105" y="0"/>
                  </a:lnTo>
                  <a:lnTo>
                    <a:pt x="110" y="2"/>
                  </a:lnTo>
                  <a:lnTo>
                    <a:pt x="112" y="0"/>
                  </a:lnTo>
                  <a:lnTo>
                    <a:pt x="114" y="0"/>
                  </a:lnTo>
                  <a:lnTo>
                    <a:pt x="117" y="0"/>
                  </a:lnTo>
                  <a:lnTo>
                    <a:pt x="119" y="0"/>
                  </a:lnTo>
                  <a:lnTo>
                    <a:pt x="121" y="2"/>
                  </a:lnTo>
                  <a:lnTo>
                    <a:pt x="124" y="2"/>
                  </a:lnTo>
                  <a:lnTo>
                    <a:pt x="126" y="2"/>
                  </a:lnTo>
                  <a:lnTo>
                    <a:pt x="131" y="2"/>
                  </a:lnTo>
                  <a:lnTo>
                    <a:pt x="131" y="2"/>
                  </a:lnTo>
                  <a:lnTo>
                    <a:pt x="131" y="2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409" name="Freeform 305"/>
            <p:cNvSpPr>
              <a:spLocks/>
            </p:cNvSpPr>
            <p:nvPr/>
          </p:nvSpPr>
          <p:spPr bwMode="auto">
            <a:xfrm>
              <a:off x="3326" y="2665"/>
              <a:ext cx="288" cy="181"/>
            </a:xfrm>
            <a:custGeom>
              <a:avLst/>
              <a:gdLst/>
              <a:ahLst/>
              <a:cxnLst>
                <a:cxn ang="0">
                  <a:pos x="82" y="99"/>
                </a:cxn>
                <a:cxn ang="0">
                  <a:pos x="89" y="113"/>
                </a:cxn>
                <a:cxn ang="0">
                  <a:pos x="101" y="127"/>
                </a:cxn>
                <a:cxn ang="0">
                  <a:pos x="105" y="127"/>
                </a:cxn>
                <a:cxn ang="0">
                  <a:pos x="110" y="127"/>
                </a:cxn>
                <a:cxn ang="0">
                  <a:pos x="112" y="120"/>
                </a:cxn>
                <a:cxn ang="0">
                  <a:pos x="110" y="108"/>
                </a:cxn>
                <a:cxn ang="0">
                  <a:pos x="108" y="97"/>
                </a:cxn>
                <a:cxn ang="0">
                  <a:pos x="110" y="92"/>
                </a:cxn>
                <a:cxn ang="0">
                  <a:pos x="112" y="92"/>
                </a:cxn>
                <a:cxn ang="0">
                  <a:pos x="112" y="90"/>
                </a:cxn>
                <a:cxn ang="0">
                  <a:pos x="119" y="97"/>
                </a:cxn>
                <a:cxn ang="0">
                  <a:pos x="127" y="111"/>
                </a:cxn>
                <a:cxn ang="0">
                  <a:pos x="138" y="120"/>
                </a:cxn>
                <a:cxn ang="0">
                  <a:pos x="173" y="134"/>
                </a:cxn>
                <a:cxn ang="0">
                  <a:pos x="204" y="153"/>
                </a:cxn>
                <a:cxn ang="0">
                  <a:pos x="223" y="172"/>
                </a:cxn>
                <a:cxn ang="0">
                  <a:pos x="227" y="169"/>
                </a:cxn>
                <a:cxn ang="0">
                  <a:pos x="232" y="167"/>
                </a:cxn>
                <a:cxn ang="0">
                  <a:pos x="234" y="160"/>
                </a:cxn>
                <a:cxn ang="0">
                  <a:pos x="230" y="157"/>
                </a:cxn>
                <a:cxn ang="0">
                  <a:pos x="227" y="153"/>
                </a:cxn>
                <a:cxn ang="0">
                  <a:pos x="216" y="134"/>
                </a:cxn>
                <a:cxn ang="0">
                  <a:pos x="199" y="120"/>
                </a:cxn>
                <a:cxn ang="0">
                  <a:pos x="192" y="111"/>
                </a:cxn>
                <a:cxn ang="0">
                  <a:pos x="192" y="113"/>
                </a:cxn>
                <a:cxn ang="0">
                  <a:pos x="192" y="113"/>
                </a:cxn>
                <a:cxn ang="0">
                  <a:pos x="194" y="113"/>
                </a:cxn>
                <a:cxn ang="0">
                  <a:pos x="194" y="111"/>
                </a:cxn>
                <a:cxn ang="0">
                  <a:pos x="197" y="108"/>
                </a:cxn>
                <a:cxn ang="0">
                  <a:pos x="204" y="108"/>
                </a:cxn>
                <a:cxn ang="0">
                  <a:pos x="209" y="108"/>
                </a:cxn>
                <a:cxn ang="0">
                  <a:pos x="216" y="111"/>
                </a:cxn>
                <a:cxn ang="0">
                  <a:pos x="220" y="111"/>
                </a:cxn>
                <a:cxn ang="0">
                  <a:pos x="223" y="111"/>
                </a:cxn>
                <a:cxn ang="0">
                  <a:pos x="223" y="111"/>
                </a:cxn>
                <a:cxn ang="0">
                  <a:pos x="223" y="111"/>
                </a:cxn>
                <a:cxn ang="0">
                  <a:pos x="227" y="113"/>
                </a:cxn>
                <a:cxn ang="0">
                  <a:pos x="230" y="113"/>
                </a:cxn>
                <a:cxn ang="0">
                  <a:pos x="239" y="118"/>
                </a:cxn>
                <a:cxn ang="0">
                  <a:pos x="248" y="120"/>
                </a:cxn>
                <a:cxn ang="0">
                  <a:pos x="253" y="122"/>
                </a:cxn>
                <a:cxn ang="0">
                  <a:pos x="258" y="120"/>
                </a:cxn>
                <a:cxn ang="0">
                  <a:pos x="260" y="122"/>
                </a:cxn>
                <a:cxn ang="0">
                  <a:pos x="272" y="129"/>
                </a:cxn>
                <a:cxn ang="0">
                  <a:pos x="284" y="134"/>
                </a:cxn>
                <a:cxn ang="0">
                  <a:pos x="281" y="148"/>
                </a:cxn>
                <a:cxn ang="0">
                  <a:pos x="260" y="162"/>
                </a:cxn>
                <a:cxn ang="0">
                  <a:pos x="237" y="172"/>
                </a:cxn>
                <a:cxn ang="0">
                  <a:pos x="192" y="181"/>
                </a:cxn>
                <a:cxn ang="0">
                  <a:pos x="141" y="162"/>
                </a:cxn>
                <a:cxn ang="0">
                  <a:pos x="94" y="132"/>
                </a:cxn>
                <a:cxn ang="0">
                  <a:pos x="77" y="120"/>
                </a:cxn>
                <a:cxn ang="0">
                  <a:pos x="66" y="106"/>
                </a:cxn>
                <a:cxn ang="0">
                  <a:pos x="52" y="85"/>
                </a:cxn>
                <a:cxn ang="0">
                  <a:pos x="30" y="61"/>
                </a:cxn>
                <a:cxn ang="0">
                  <a:pos x="9" y="38"/>
                </a:cxn>
                <a:cxn ang="0">
                  <a:pos x="0" y="22"/>
                </a:cxn>
                <a:cxn ang="0">
                  <a:pos x="0" y="10"/>
                </a:cxn>
                <a:cxn ang="0">
                  <a:pos x="2" y="0"/>
                </a:cxn>
                <a:cxn ang="0">
                  <a:pos x="44" y="24"/>
                </a:cxn>
                <a:cxn ang="0">
                  <a:pos x="80" y="57"/>
                </a:cxn>
                <a:cxn ang="0">
                  <a:pos x="84" y="80"/>
                </a:cxn>
              </a:cxnLst>
              <a:rect l="0" t="0" r="r" b="b"/>
              <a:pathLst>
                <a:path w="288" h="181">
                  <a:moveTo>
                    <a:pt x="84" y="90"/>
                  </a:moveTo>
                  <a:lnTo>
                    <a:pt x="82" y="94"/>
                  </a:lnTo>
                  <a:lnTo>
                    <a:pt x="82" y="99"/>
                  </a:lnTo>
                  <a:lnTo>
                    <a:pt x="84" y="106"/>
                  </a:lnTo>
                  <a:lnTo>
                    <a:pt x="87" y="111"/>
                  </a:lnTo>
                  <a:lnTo>
                    <a:pt x="89" y="113"/>
                  </a:lnTo>
                  <a:lnTo>
                    <a:pt x="94" y="118"/>
                  </a:lnTo>
                  <a:lnTo>
                    <a:pt x="96" y="122"/>
                  </a:lnTo>
                  <a:lnTo>
                    <a:pt x="101" y="127"/>
                  </a:lnTo>
                  <a:lnTo>
                    <a:pt x="103" y="127"/>
                  </a:lnTo>
                  <a:lnTo>
                    <a:pt x="105" y="127"/>
                  </a:lnTo>
                  <a:lnTo>
                    <a:pt x="105" y="127"/>
                  </a:lnTo>
                  <a:lnTo>
                    <a:pt x="108" y="127"/>
                  </a:lnTo>
                  <a:lnTo>
                    <a:pt x="110" y="127"/>
                  </a:lnTo>
                  <a:lnTo>
                    <a:pt x="110" y="127"/>
                  </a:lnTo>
                  <a:lnTo>
                    <a:pt x="112" y="125"/>
                  </a:lnTo>
                  <a:lnTo>
                    <a:pt x="115" y="125"/>
                  </a:lnTo>
                  <a:lnTo>
                    <a:pt x="112" y="120"/>
                  </a:lnTo>
                  <a:lnTo>
                    <a:pt x="110" y="115"/>
                  </a:lnTo>
                  <a:lnTo>
                    <a:pt x="110" y="113"/>
                  </a:lnTo>
                  <a:lnTo>
                    <a:pt x="110" y="108"/>
                  </a:lnTo>
                  <a:lnTo>
                    <a:pt x="108" y="104"/>
                  </a:lnTo>
                  <a:lnTo>
                    <a:pt x="108" y="101"/>
                  </a:lnTo>
                  <a:lnTo>
                    <a:pt x="108" y="97"/>
                  </a:lnTo>
                  <a:lnTo>
                    <a:pt x="110" y="92"/>
                  </a:lnTo>
                  <a:lnTo>
                    <a:pt x="110" y="92"/>
                  </a:lnTo>
                  <a:lnTo>
                    <a:pt x="110" y="92"/>
                  </a:lnTo>
                  <a:lnTo>
                    <a:pt x="110" y="92"/>
                  </a:lnTo>
                  <a:lnTo>
                    <a:pt x="112" y="92"/>
                  </a:lnTo>
                  <a:lnTo>
                    <a:pt x="112" y="92"/>
                  </a:lnTo>
                  <a:lnTo>
                    <a:pt x="112" y="92"/>
                  </a:lnTo>
                  <a:lnTo>
                    <a:pt x="112" y="90"/>
                  </a:lnTo>
                  <a:lnTo>
                    <a:pt x="112" y="90"/>
                  </a:lnTo>
                  <a:lnTo>
                    <a:pt x="112" y="90"/>
                  </a:lnTo>
                  <a:lnTo>
                    <a:pt x="115" y="94"/>
                  </a:lnTo>
                  <a:lnTo>
                    <a:pt x="119" y="97"/>
                  </a:lnTo>
                  <a:lnTo>
                    <a:pt x="122" y="101"/>
                  </a:lnTo>
                  <a:lnTo>
                    <a:pt x="124" y="106"/>
                  </a:lnTo>
                  <a:lnTo>
                    <a:pt x="127" y="111"/>
                  </a:lnTo>
                  <a:lnTo>
                    <a:pt x="131" y="113"/>
                  </a:lnTo>
                  <a:lnTo>
                    <a:pt x="136" y="118"/>
                  </a:lnTo>
                  <a:lnTo>
                    <a:pt x="138" y="120"/>
                  </a:lnTo>
                  <a:lnTo>
                    <a:pt x="150" y="125"/>
                  </a:lnTo>
                  <a:lnTo>
                    <a:pt x="162" y="129"/>
                  </a:lnTo>
                  <a:lnTo>
                    <a:pt x="173" y="134"/>
                  </a:lnTo>
                  <a:lnTo>
                    <a:pt x="183" y="139"/>
                  </a:lnTo>
                  <a:lnTo>
                    <a:pt x="194" y="143"/>
                  </a:lnTo>
                  <a:lnTo>
                    <a:pt x="204" y="153"/>
                  </a:lnTo>
                  <a:lnTo>
                    <a:pt x="213" y="160"/>
                  </a:lnTo>
                  <a:lnTo>
                    <a:pt x="223" y="169"/>
                  </a:lnTo>
                  <a:lnTo>
                    <a:pt x="223" y="172"/>
                  </a:lnTo>
                  <a:lnTo>
                    <a:pt x="225" y="169"/>
                  </a:lnTo>
                  <a:lnTo>
                    <a:pt x="227" y="169"/>
                  </a:lnTo>
                  <a:lnTo>
                    <a:pt x="227" y="169"/>
                  </a:lnTo>
                  <a:lnTo>
                    <a:pt x="230" y="167"/>
                  </a:lnTo>
                  <a:lnTo>
                    <a:pt x="230" y="167"/>
                  </a:lnTo>
                  <a:lnTo>
                    <a:pt x="232" y="167"/>
                  </a:lnTo>
                  <a:lnTo>
                    <a:pt x="232" y="165"/>
                  </a:lnTo>
                  <a:lnTo>
                    <a:pt x="234" y="162"/>
                  </a:lnTo>
                  <a:lnTo>
                    <a:pt x="234" y="160"/>
                  </a:lnTo>
                  <a:lnTo>
                    <a:pt x="232" y="160"/>
                  </a:lnTo>
                  <a:lnTo>
                    <a:pt x="232" y="157"/>
                  </a:lnTo>
                  <a:lnTo>
                    <a:pt x="230" y="157"/>
                  </a:lnTo>
                  <a:lnTo>
                    <a:pt x="227" y="155"/>
                  </a:lnTo>
                  <a:lnTo>
                    <a:pt x="227" y="153"/>
                  </a:lnTo>
                  <a:lnTo>
                    <a:pt x="227" y="153"/>
                  </a:lnTo>
                  <a:lnTo>
                    <a:pt x="223" y="146"/>
                  </a:lnTo>
                  <a:lnTo>
                    <a:pt x="220" y="139"/>
                  </a:lnTo>
                  <a:lnTo>
                    <a:pt x="216" y="134"/>
                  </a:lnTo>
                  <a:lnTo>
                    <a:pt x="211" y="129"/>
                  </a:lnTo>
                  <a:lnTo>
                    <a:pt x="206" y="125"/>
                  </a:lnTo>
                  <a:lnTo>
                    <a:pt x="199" y="120"/>
                  </a:lnTo>
                  <a:lnTo>
                    <a:pt x="194" y="115"/>
                  </a:lnTo>
                  <a:lnTo>
                    <a:pt x="190" y="111"/>
                  </a:lnTo>
                  <a:lnTo>
                    <a:pt x="192" y="111"/>
                  </a:lnTo>
                  <a:lnTo>
                    <a:pt x="192" y="111"/>
                  </a:lnTo>
                  <a:lnTo>
                    <a:pt x="192" y="111"/>
                  </a:lnTo>
                  <a:lnTo>
                    <a:pt x="192" y="113"/>
                  </a:lnTo>
                  <a:lnTo>
                    <a:pt x="192" y="113"/>
                  </a:lnTo>
                  <a:lnTo>
                    <a:pt x="192" y="113"/>
                  </a:lnTo>
                  <a:lnTo>
                    <a:pt x="192" y="113"/>
                  </a:lnTo>
                  <a:lnTo>
                    <a:pt x="192" y="115"/>
                  </a:lnTo>
                  <a:lnTo>
                    <a:pt x="192" y="115"/>
                  </a:lnTo>
                  <a:lnTo>
                    <a:pt x="194" y="113"/>
                  </a:lnTo>
                  <a:lnTo>
                    <a:pt x="194" y="113"/>
                  </a:lnTo>
                  <a:lnTo>
                    <a:pt x="194" y="111"/>
                  </a:lnTo>
                  <a:lnTo>
                    <a:pt x="194" y="111"/>
                  </a:lnTo>
                  <a:lnTo>
                    <a:pt x="194" y="111"/>
                  </a:lnTo>
                  <a:lnTo>
                    <a:pt x="197" y="108"/>
                  </a:lnTo>
                  <a:lnTo>
                    <a:pt x="197" y="108"/>
                  </a:lnTo>
                  <a:lnTo>
                    <a:pt x="199" y="106"/>
                  </a:lnTo>
                  <a:lnTo>
                    <a:pt x="202" y="108"/>
                  </a:lnTo>
                  <a:lnTo>
                    <a:pt x="204" y="108"/>
                  </a:lnTo>
                  <a:lnTo>
                    <a:pt x="204" y="108"/>
                  </a:lnTo>
                  <a:lnTo>
                    <a:pt x="206" y="108"/>
                  </a:lnTo>
                  <a:lnTo>
                    <a:pt x="209" y="108"/>
                  </a:lnTo>
                  <a:lnTo>
                    <a:pt x="211" y="108"/>
                  </a:lnTo>
                  <a:lnTo>
                    <a:pt x="213" y="108"/>
                  </a:lnTo>
                  <a:lnTo>
                    <a:pt x="216" y="111"/>
                  </a:lnTo>
                  <a:lnTo>
                    <a:pt x="220" y="111"/>
                  </a:lnTo>
                  <a:lnTo>
                    <a:pt x="220" y="111"/>
                  </a:lnTo>
                  <a:lnTo>
                    <a:pt x="220" y="111"/>
                  </a:lnTo>
                  <a:lnTo>
                    <a:pt x="220" y="111"/>
                  </a:lnTo>
                  <a:lnTo>
                    <a:pt x="223" y="111"/>
                  </a:lnTo>
                  <a:lnTo>
                    <a:pt x="223" y="111"/>
                  </a:lnTo>
                  <a:lnTo>
                    <a:pt x="223" y="111"/>
                  </a:lnTo>
                  <a:lnTo>
                    <a:pt x="223" y="111"/>
                  </a:lnTo>
                  <a:lnTo>
                    <a:pt x="223" y="111"/>
                  </a:lnTo>
                  <a:lnTo>
                    <a:pt x="223" y="111"/>
                  </a:lnTo>
                  <a:lnTo>
                    <a:pt x="223" y="111"/>
                  </a:lnTo>
                  <a:lnTo>
                    <a:pt x="223" y="111"/>
                  </a:lnTo>
                  <a:lnTo>
                    <a:pt x="225" y="111"/>
                  </a:lnTo>
                  <a:lnTo>
                    <a:pt x="225" y="113"/>
                  </a:lnTo>
                  <a:lnTo>
                    <a:pt x="227" y="113"/>
                  </a:lnTo>
                  <a:lnTo>
                    <a:pt x="227" y="113"/>
                  </a:lnTo>
                  <a:lnTo>
                    <a:pt x="230" y="113"/>
                  </a:lnTo>
                  <a:lnTo>
                    <a:pt x="230" y="113"/>
                  </a:lnTo>
                  <a:lnTo>
                    <a:pt x="232" y="115"/>
                  </a:lnTo>
                  <a:lnTo>
                    <a:pt x="234" y="118"/>
                  </a:lnTo>
                  <a:lnTo>
                    <a:pt x="239" y="118"/>
                  </a:lnTo>
                  <a:lnTo>
                    <a:pt x="241" y="118"/>
                  </a:lnTo>
                  <a:lnTo>
                    <a:pt x="244" y="120"/>
                  </a:lnTo>
                  <a:lnTo>
                    <a:pt x="248" y="120"/>
                  </a:lnTo>
                  <a:lnTo>
                    <a:pt x="251" y="122"/>
                  </a:lnTo>
                  <a:lnTo>
                    <a:pt x="253" y="122"/>
                  </a:lnTo>
                  <a:lnTo>
                    <a:pt x="253" y="122"/>
                  </a:lnTo>
                  <a:lnTo>
                    <a:pt x="255" y="122"/>
                  </a:lnTo>
                  <a:lnTo>
                    <a:pt x="255" y="122"/>
                  </a:lnTo>
                  <a:lnTo>
                    <a:pt x="258" y="120"/>
                  </a:lnTo>
                  <a:lnTo>
                    <a:pt x="258" y="120"/>
                  </a:lnTo>
                  <a:lnTo>
                    <a:pt x="260" y="122"/>
                  </a:lnTo>
                  <a:lnTo>
                    <a:pt x="260" y="122"/>
                  </a:lnTo>
                  <a:lnTo>
                    <a:pt x="265" y="125"/>
                  </a:lnTo>
                  <a:lnTo>
                    <a:pt x="267" y="127"/>
                  </a:lnTo>
                  <a:lnTo>
                    <a:pt x="272" y="129"/>
                  </a:lnTo>
                  <a:lnTo>
                    <a:pt x="277" y="129"/>
                  </a:lnTo>
                  <a:lnTo>
                    <a:pt x="279" y="132"/>
                  </a:lnTo>
                  <a:lnTo>
                    <a:pt x="284" y="134"/>
                  </a:lnTo>
                  <a:lnTo>
                    <a:pt x="286" y="139"/>
                  </a:lnTo>
                  <a:lnTo>
                    <a:pt x="288" y="141"/>
                  </a:lnTo>
                  <a:lnTo>
                    <a:pt x="281" y="148"/>
                  </a:lnTo>
                  <a:lnTo>
                    <a:pt x="274" y="155"/>
                  </a:lnTo>
                  <a:lnTo>
                    <a:pt x="267" y="160"/>
                  </a:lnTo>
                  <a:lnTo>
                    <a:pt x="260" y="162"/>
                  </a:lnTo>
                  <a:lnTo>
                    <a:pt x="253" y="167"/>
                  </a:lnTo>
                  <a:lnTo>
                    <a:pt x="244" y="169"/>
                  </a:lnTo>
                  <a:lnTo>
                    <a:pt x="237" y="172"/>
                  </a:lnTo>
                  <a:lnTo>
                    <a:pt x="230" y="176"/>
                  </a:lnTo>
                  <a:lnTo>
                    <a:pt x="211" y="179"/>
                  </a:lnTo>
                  <a:lnTo>
                    <a:pt x="192" y="181"/>
                  </a:lnTo>
                  <a:lnTo>
                    <a:pt x="176" y="176"/>
                  </a:lnTo>
                  <a:lnTo>
                    <a:pt x="157" y="172"/>
                  </a:lnTo>
                  <a:lnTo>
                    <a:pt x="141" y="162"/>
                  </a:lnTo>
                  <a:lnTo>
                    <a:pt x="124" y="153"/>
                  </a:lnTo>
                  <a:lnTo>
                    <a:pt x="108" y="141"/>
                  </a:lnTo>
                  <a:lnTo>
                    <a:pt x="94" y="132"/>
                  </a:lnTo>
                  <a:lnTo>
                    <a:pt x="89" y="127"/>
                  </a:lnTo>
                  <a:lnTo>
                    <a:pt x="82" y="125"/>
                  </a:lnTo>
                  <a:lnTo>
                    <a:pt x="77" y="120"/>
                  </a:lnTo>
                  <a:lnTo>
                    <a:pt x="73" y="115"/>
                  </a:lnTo>
                  <a:lnTo>
                    <a:pt x="68" y="111"/>
                  </a:lnTo>
                  <a:lnTo>
                    <a:pt x="66" y="106"/>
                  </a:lnTo>
                  <a:lnTo>
                    <a:pt x="61" y="99"/>
                  </a:lnTo>
                  <a:lnTo>
                    <a:pt x="59" y="94"/>
                  </a:lnTo>
                  <a:lnTo>
                    <a:pt x="52" y="85"/>
                  </a:lnTo>
                  <a:lnTo>
                    <a:pt x="44" y="78"/>
                  </a:lnTo>
                  <a:lnTo>
                    <a:pt x="37" y="68"/>
                  </a:lnTo>
                  <a:lnTo>
                    <a:pt x="30" y="61"/>
                  </a:lnTo>
                  <a:lnTo>
                    <a:pt x="23" y="52"/>
                  </a:lnTo>
                  <a:lnTo>
                    <a:pt x="16" y="45"/>
                  </a:lnTo>
                  <a:lnTo>
                    <a:pt x="9" y="38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0"/>
                  </a:lnTo>
                  <a:lnTo>
                    <a:pt x="14" y="10"/>
                  </a:lnTo>
                  <a:lnTo>
                    <a:pt x="28" y="17"/>
                  </a:lnTo>
                  <a:lnTo>
                    <a:pt x="44" y="24"/>
                  </a:lnTo>
                  <a:lnTo>
                    <a:pt x="59" y="33"/>
                  </a:lnTo>
                  <a:lnTo>
                    <a:pt x="70" y="45"/>
                  </a:lnTo>
                  <a:lnTo>
                    <a:pt x="80" y="57"/>
                  </a:lnTo>
                  <a:lnTo>
                    <a:pt x="82" y="64"/>
                  </a:lnTo>
                  <a:lnTo>
                    <a:pt x="84" y="71"/>
                  </a:lnTo>
                  <a:lnTo>
                    <a:pt x="84" y="80"/>
                  </a:lnTo>
                  <a:lnTo>
                    <a:pt x="84" y="90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410" name="Freeform 306"/>
            <p:cNvSpPr>
              <a:spLocks/>
            </p:cNvSpPr>
            <p:nvPr/>
          </p:nvSpPr>
          <p:spPr bwMode="auto">
            <a:xfrm>
              <a:off x="3326" y="2665"/>
              <a:ext cx="288" cy="181"/>
            </a:xfrm>
            <a:custGeom>
              <a:avLst/>
              <a:gdLst/>
              <a:ahLst/>
              <a:cxnLst>
                <a:cxn ang="0">
                  <a:pos x="84" y="106"/>
                </a:cxn>
                <a:cxn ang="0">
                  <a:pos x="96" y="122"/>
                </a:cxn>
                <a:cxn ang="0">
                  <a:pos x="105" y="127"/>
                </a:cxn>
                <a:cxn ang="0">
                  <a:pos x="112" y="125"/>
                </a:cxn>
                <a:cxn ang="0">
                  <a:pos x="110" y="113"/>
                </a:cxn>
                <a:cxn ang="0">
                  <a:pos x="108" y="97"/>
                </a:cxn>
                <a:cxn ang="0">
                  <a:pos x="110" y="92"/>
                </a:cxn>
                <a:cxn ang="0">
                  <a:pos x="112" y="92"/>
                </a:cxn>
                <a:cxn ang="0">
                  <a:pos x="112" y="90"/>
                </a:cxn>
                <a:cxn ang="0">
                  <a:pos x="124" y="106"/>
                </a:cxn>
                <a:cxn ang="0">
                  <a:pos x="138" y="120"/>
                </a:cxn>
                <a:cxn ang="0">
                  <a:pos x="183" y="139"/>
                </a:cxn>
                <a:cxn ang="0">
                  <a:pos x="223" y="169"/>
                </a:cxn>
                <a:cxn ang="0">
                  <a:pos x="227" y="169"/>
                </a:cxn>
                <a:cxn ang="0">
                  <a:pos x="232" y="165"/>
                </a:cxn>
                <a:cxn ang="0">
                  <a:pos x="232" y="157"/>
                </a:cxn>
                <a:cxn ang="0">
                  <a:pos x="227" y="153"/>
                </a:cxn>
                <a:cxn ang="0">
                  <a:pos x="211" y="129"/>
                </a:cxn>
                <a:cxn ang="0">
                  <a:pos x="190" y="111"/>
                </a:cxn>
                <a:cxn ang="0">
                  <a:pos x="192" y="111"/>
                </a:cxn>
                <a:cxn ang="0">
                  <a:pos x="192" y="113"/>
                </a:cxn>
                <a:cxn ang="0">
                  <a:pos x="194" y="113"/>
                </a:cxn>
                <a:cxn ang="0">
                  <a:pos x="194" y="111"/>
                </a:cxn>
                <a:cxn ang="0">
                  <a:pos x="202" y="108"/>
                </a:cxn>
                <a:cxn ang="0">
                  <a:pos x="209" y="108"/>
                </a:cxn>
                <a:cxn ang="0">
                  <a:pos x="216" y="111"/>
                </a:cxn>
                <a:cxn ang="0">
                  <a:pos x="220" y="111"/>
                </a:cxn>
                <a:cxn ang="0">
                  <a:pos x="223" y="111"/>
                </a:cxn>
                <a:cxn ang="0">
                  <a:pos x="223" y="111"/>
                </a:cxn>
                <a:cxn ang="0">
                  <a:pos x="227" y="113"/>
                </a:cxn>
                <a:cxn ang="0">
                  <a:pos x="232" y="115"/>
                </a:cxn>
                <a:cxn ang="0">
                  <a:pos x="244" y="120"/>
                </a:cxn>
                <a:cxn ang="0">
                  <a:pos x="253" y="122"/>
                </a:cxn>
                <a:cxn ang="0">
                  <a:pos x="258" y="120"/>
                </a:cxn>
                <a:cxn ang="0">
                  <a:pos x="267" y="127"/>
                </a:cxn>
                <a:cxn ang="0">
                  <a:pos x="284" y="134"/>
                </a:cxn>
                <a:cxn ang="0">
                  <a:pos x="274" y="155"/>
                </a:cxn>
                <a:cxn ang="0">
                  <a:pos x="244" y="169"/>
                </a:cxn>
                <a:cxn ang="0">
                  <a:pos x="192" y="181"/>
                </a:cxn>
                <a:cxn ang="0">
                  <a:pos x="124" y="153"/>
                </a:cxn>
                <a:cxn ang="0">
                  <a:pos x="82" y="125"/>
                </a:cxn>
                <a:cxn ang="0">
                  <a:pos x="66" y="106"/>
                </a:cxn>
                <a:cxn ang="0">
                  <a:pos x="44" y="78"/>
                </a:cxn>
                <a:cxn ang="0">
                  <a:pos x="16" y="45"/>
                </a:cxn>
                <a:cxn ang="0">
                  <a:pos x="0" y="22"/>
                </a:cxn>
                <a:cxn ang="0">
                  <a:pos x="0" y="7"/>
                </a:cxn>
                <a:cxn ang="0">
                  <a:pos x="28" y="17"/>
                </a:cxn>
                <a:cxn ang="0">
                  <a:pos x="80" y="57"/>
                </a:cxn>
                <a:cxn ang="0">
                  <a:pos x="84" y="90"/>
                </a:cxn>
              </a:cxnLst>
              <a:rect l="0" t="0" r="r" b="b"/>
              <a:pathLst>
                <a:path w="288" h="181">
                  <a:moveTo>
                    <a:pt x="84" y="90"/>
                  </a:moveTo>
                  <a:lnTo>
                    <a:pt x="82" y="94"/>
                  </a:lnTo>
                  <a:lnTo>
                    <a:pt x="82" y="99"/>
                  </a:lnTo>
                  <a:lnTo>
                    <a:pt x="84" y="106"/>
                  </a:lnTo>
                  <a:lnTo>
                    <a:pt x="87" y="111"/>
                  </a:lnTo>
                  <a:lnTo>
                    <a:pt x="89" y="113"/>
                  </a:lnTo>
                  <a:lnTo>
                    <a:pt x="94" y="118"/>
                  </a:lnTo>
                  <a:lnTo>
                    <a:pt x="96" y="122"/>
                  </a:lnTo>
                  <a:lnTo>
                    <a:pt x="101" y="127"/>
                  </a:lnTo>
                  <a:lnTo>
                    <a:pt x="103" y="127"/>
                  </a:lnTo>
                  <a:lnTo>
                    <a:pt x="105" y="127"/>
                  </a:lnTo>
                  <a:lnTo>
                    <a:pt x="105" y="127"/>
                  </a:lnTo>
                  <a:lnTo>
                    <a:pt x="108" y="127"/>
                  </a:lnTo>
                  <a:lnTo>
                    <a:pt x="110" y="127"/>
                  </a:lnTo>
                  <a:lnTo>
                    <a:pt x="110" y="127"/>
                  </a:lnTo>
                  <a:lnTo>
                    <a:pt x="112" y="125"/>
                  </a:lnTo>
                  <a:lnTo>
                    <a:pt x="115" y="125"/>
                  </a:lnTo>
                  <a:lnTo>
                    <a:pt x="112" y="120"/>
                  </a:lnTo>
                  <a:lnTo>
                    <a:pt x="110" y="115"/>
                  </a:lnTo>
                  <a:lnTo>
                    <a:pt x="110" y="113"/>
                  </a:lnTo>
                  <a:lnTo>
                    <a:pt x="110" y="108"/>
                  </a:lnTo>
                  <a:lnTo>
                    <a:pt x="108" y="104"/>
                  </a:lnTo>
                  <a:lnTo>
                    <a:pt x="108" y="101"/>
                  </a:lnTo>
                  <a:lnTo>
                    <a:pt x="108" y="97"/>
                  </a:lnTo>
                  <a:lnTo>
                    <a:pt x="110" y="92"/>
                  </a:lnTo>
                  <a:lnTo>
                    <a:pt x="110" y="92"/>
                  </a:lnTo>
                  <a:lnTo>
                    <a:pt x="110" y="92"/>
                  </a:lnTo>
                  <a:lnTo>
                    <a:pt x="110" y="92"/>
                  </a:lnTo>
                  <a:lnTo>
                    <a:pt x="110" y="92"/>
                  </a:lnTo>
                  <a:lnTo>
                    <a:pt x="110" y="92"/>
                  </a:lnTo>
                  <a:lnTo>
                    <a:pt x="112" y="92"/>
                  </a:lnTo>
                  <a:lnTo>
                    <a:pt x="112" y="92"/>
                  </a:lnTo>
                  <a:lnTo>
                    <a:pt x="112" y="92"/>
                  </a:lnTo>
                  <a:lnTo>
                    <a:pt x="112" y="90"/>
                  </a:lnTo>
                  <a:lnTo>
                    <a:pt x="112" y="90"/>
                  </a:lnTo>
                  <a:lnTo>
                    <a:pt x="112" y="90"/>
                  </a:lnTo>
                  <a:lnTo>
                    <a:pt x="115" y="94"/>
                  </a:lnTo>
                  <a:lnTo>
                    <a:pt x="119" y="97"/>
                  </a:lnTo>
                  <a:lnTo>
                    <a:pt x="122" y="101"/>
                  </a:lnTo>
                  <a:lnTo>
                    <a:pt x="124" y="106"/>
                  </a:lnTo>
                  <a:lnTo>
                    <a:pt x="127" y="111"/>
                  </a:lnTo>
                  <a:lnTo>
                    <a:pt x="131" y="113"/>
                  </a:lnTo>
                  <a:lnTo>
                    <a:pt x="136" y="118"/>
                  </a:lnTo>
                  <a:lnTo>
                    <a:pt x="138" y="120"/>
                  </a:lnTo>
                  <a:lnTo>
                    <a:pt x="150" y="125"/>
                  </a:lnTo>
                  <a:lnTo>
                    <a:pt x="162" y="129"/>
                  </a:lnTo>
                  <a:lnTo>
                    <a:pt x="173" y="134"/>
                  </a:lnTo>
                  <a:lnTo>
                    <a:pt x="183" y="139"/>
                  </a:lnTo>
                  <a:lnTo>
                    <a:pt x="194" y="143"/>
                  </a:lnTo>
                  <a:lnTo>
                    <a:pt x="204" y="153"/>
                  </a:lnTo>
                  <a:lnTo>
                    <a:pt x="213" y="160"/>
                  </a:lnTo>
                  <a:lnTo>
                    <a:pt x="223" y="169"/>
                  </a:lnTo>
                  <a:lnTo>
                    <a:pt x="223" y="172"/>
                  </a:lnTo>
                  <a:lnTo>
                    <a:pt x="225" y="169"/>
                  </a:lnTo>
                  <a:lnTo>
                    <a:pt x="227" y="169"/>
                  </a:lnTo>
                  <a:lnTo>
                    <a:pt x="227" y="169"/>
                  </a:lnTo>
                  <a:lnTo>
                    <a:pt x="230" y="167"/>
                  </a:lnTo>
                  <a:lnTo>
                    <a:pt x="230" y="167"/>
                  </a:lnTo>
                  <a:lnTo>
                    <a:pt x="232" y="167"/>
                  </a:lnTo>
                  <a:lnTo>
                    <a:pt x="232" y="165"/>
                  </a:lnTo>
                  <a:lnTo>
                    <a:pt x="234" y="162"/>
                  </a:lnTo>
                  <a:lnTo>
                    <a:pt x="234" y="160"/>
                  </a:lnTo>
                  <a:lnTo>
                    <a:pt x="232" y="160"/>
                  </a:lnTo>
                  <a:lnTo>
                    <a:pt x="232" y="157"/>
                  </a:lnTo>
                  <a:lnTo>
                    <a:pt x="230" y="157"/>
                  </a:lnTo>
                  <a:lnTo>
                    <a:pt x="227" y="155"/>
                  </a:lnTo>
                  <a:lnTo>
                    <a:pt x="227" y="153"/>
                  </a:lnTo>
                  <a:lnTo>
                    <a:pt x="227" y="153"/>
                  </a:lnTo>
                  <a:lnTo>
                    <a:pt x="223" y="146"/>
                  </a:lnTo>
                  <a:lnTo>
                    <a:pt x="220" y="139"/>
                  </a:lnTo>
                  <a:lnTo>
                    <a:pt x="216" y="134"/>
                  </a:lnTo>
                  <a:lnTo>
                    <a:pt x="211" y="129"/>
                  </a:lnTo>
                  <a:lnTo>
                    <a:pt x="206" y="125"/>
                  </a:lnTo>
                  <a:lnTo>
                    <a:pt x="199" y="120"/>
                  </a:lnTo>
                  <a:lnTo>
                    <a:pt x="194" y="115"/>
                  </a:lnTo>
                  <a:lnTo>
                    <a:pt x="190" y="111"/>
                  </a:lnTo>
                  <a:lnTo>
                    <a:pt x="190" y="111"/>
                  </a:lnTo>
                  <a:lnTo>
                    <a:pt x="192" y="111"/>
                  </a:lnTo>
                  <a:lnTo>
                    <a:pt x="192" y="111"/>
                  </a:lnTo>
                  <a:lnTo>
                    <a:pt x="192" y="111"/>
                  </a:lnTo>
                  <a:lnTo>
                    <a:pt x="192" y="111"/>
                  </a:lnTo>
                  <a:lnTo>
                    <a:pt x="192" y="113"/>
                  </a:lnTo>
                  <a:lnTo>
                    <a:pt x="192" y="113"/>
                  </a:lnTo>
                  <a:lnTo>
                    <a:pt x="192" y="113"/>
                  </a:lnTo>
                  <a:lnTo>
                    <a:pt x="192" y="113"/>
                  </a:lnTo>
                  <a:lnTo>
                    <a:pt x="192" y="115"/>
                  </a:lnTo>
                  <a:lnTo>
                    <a:pt x="192" y="115"/>
                  </a:lnTo>
                  <a:lnTo>
                    <a:pt x="194" y="113"/>
                  </a:lnTo>
                  <a:lnTo>
                    <a:pt x="194" y="113"/>
                  </a:lnTo>
                  <a:lnTo>
                    <a:pt x="194" y="111"/>
                  </a:lnTo>
                  <a:lnTo>
                    <a:pt x="194" y="111"/>
                  </a:lnTo>
                  <a:lnTo>
                    <a:pt x="194" y="111"/>
                  </a:lnTo>
                  <a:lnTo>
                    <a:pt x="197" y="108"/>
                  </a:lnTo>
                  <a:lnTo>
                    <a:pt x="197" y="108"/>
                  </a:lnTo>
                  <a:lnTo>
                    <a:pt x="199" y="106"/>
                  </a:lnTo>
                  <a:lnTo>
                    <a:pt x="202" y="108"/>
                  </a:lnTo>
                  <a:lnTo>
                    <a:pt x="204" y="108"/>
                  </a:lnTo>
                  <a:lnTo>
                    <a:pt x="204" y="108"/>
                  </a:lnTo>
                  <a:lnTo>
                    <a:pt x="206" y="108"/>
                  </a:lnTo>
                  <a:lnTo>
                    <a:pt x="209" y="108"/>
                  </a:lnTo>
                  <a:lnTo>
                    <a:pt x="211" y="108"/>
                  </a:lnTo>
                  <a:lnTo>
                    <a:pt x="213" y="108"/>
                  </a:lnTo>
                  <a:lnTo>
                    <a:pt x="216" y="111"/>
                  </a:lnTo>
                  <a:lnTo>
                    <a:pt x="216" y="111"/>
                  </a:lnTo>
                  <a:lnTo>
                    <a:pt x="220" y="111"/>
                  </a:lnTo>
                  <a:lnTo>
                    <a:pt x="220" y="111"/>
                  </a:lnTo>
                  <a:lnTo>
                    <a:pt x="220" y="111"/>
                  </a:lnTo>
                  <a:lnTo>
                    <a:pt x="220" y="111"/>
                  </a:lnTo>
                  <a:lnTo>
                    <a:pt x="220" y="111"/>
                  </a:lnTo>
                  <a:lnTo>
                    <a:pt x="223" y="111"/>
                  </a:lnTo>
                  <a:lnTo>
                    <a:pt x="223" y="111"/>
                  </a:lnTo>
                  <a:lnTo>
                    <a:pt x="223" y="111"/>
                  </a:lnTo>
                  <a:lnTo>
                    <a:pt x="223" y="111"/>
                  </a:lnTo>
                  <a:lnTo>
                    <a:pt x="223" y="111"/>
                  </a:lnTo>
                  <a:lnTo>
                    <a:pt x="223" y="111"/>
                  </a:lnTo>
                  <a:lnTo>
                    <a:pt x="223" y="111"/>
                  </a:lnTo>
                  <a:lnTo>
                    <a:pt x="223" y="111"/>
                  </a:lnTo>
                  <a:lnTo>
                    <a:pt x="225" y="111"/>
                  </a:lnTo>
                  <a:lnTo>
                    <a:pt x="225" y="113"/>
                  </a:lnTo>
                  <a:lnTo>
                    <a:pt x="227" y="113"/>
                  </a:lnTo>
                  <a:lnTo>
                    <a:pt x="227" y="113"/>
                  </a:lnTo>
                  <a:lnTo>
                    <a:pt x="230" y="113"/>
                  </a:lnTo>
                  <a:lnTo>
                    <a:pt x="230" y="113"/>
                  </a:lnTo>
                  <a:lnTo>
                    <a:pt x="232" y="115"/>
                  </a:lnTo>
                  <a:lnTo>
                    <a:pt x="234" y="118"/>
                  </a:lnTo>
                  <a:lnTo>
                    <a:pt x="239" y="118"/>
                  </a:lnTo>
                  <a:lnTo>
                    <a:pt x="241" y="118"/>
                  </a:lnTo>
                  <a:lnTo>
                    <a:pt x="244" y="120"/>
                  </a:lnTo>
                  <a:lnTo>
                    <a:pt x="248" y="120"/>
                  </a:lnTo>
                  <a:lnTo>
                    <a:pt x="251" y="122"/>
                  </a:lnTo>
                  <a:lnTo>
                    <a:pt x="253" y="122"/>
                  </a:lnTo>
                  <a:lnTo>
                    <a:pt x="253" y="122"/>
                  </a:lnTo>
                  <a:lnTo>
                    <a:pt x="255" y="122"/>
                  </a:lnTo>
                  <a:lnTo>
                    <a:pt x="255" y="122"/>
                  </a:lnTo>
                  <a:lnTo>
                    <a:pt x="258" y="120"/>
                  </a:lnTo>
                  <a:lnTo>
                    <a:pt x="258" y="120"/>
                  </a:lnTo>
                  <a:lnTo>
                    <a:pt x="260" y="122"/>
                  </a:lnTo>
                  <a:lnTo>
                    <a:pt x="260" y="122"/>
                  </a:lnTo>
                  <a:lnTo>
                    <a:pt x="265" y="125"/>
                  </a:lnTo>
                  <a:lnTo>
                    <a:pt x="267" y="127"/>
                  </a:lnTo>
                  <a:lnTo>
                    <a:pt x="272" y="129"/>
                  </a:lnTo>
                  <a:lnTo>
                    <a:pt x="277" y="129"/>
                  </a:lnTo>
                  <a:lnTo>
                    <a:pt x="279" y="132"/>
                  </a:lnTo>
                  <a:lnTo>
                    <a:pt x="284" y="134"/>
                  </a:lnTo>
                  <a:lnTo>
                    <a:pt x="286" y="139"/>
                  </a:lnTo>
                  <a:lnTo>
                    <a:pt x="288" y="141"/>
                  </a:lnTo>
                  <a:lnTo>
                    <a:pt x="281" y="148"/>
                  </a:lnTo>
                  <a:lnTo>
                    <a:pt x="274" y="155"/>
                  </a:lnTo>
                  <a:lnTo>
                    <a:pt x="267" y="160"/>
                  </a:lnTo>
                  <a:lnTo>
                    <a:pt x="260" y="162"/>
                  </a:lnTo>
                  <a:lnTo>
                    <a:pt x="253" y="167"/>
                  </a:lnTo>
                  <a:lnTo>
                    <a:pt x="244" y="169"/>
                  </a:lnTo>
                  <a:lnTo>
                    <a:pt x="237" y="172"/>
                  </a:lnTo>
                  <a:lnTo>
                    <a:pt x="230" y="176"/>
                  </a:lnTo>
                  <a:lnTo>
                    <a:pt x="211" y="179"/>
                  </a:lnTo>
                  <a:lnTo>
                    <a:pt x="192" y="181"/>
                  </a:lnTo>
                  <a:lnTo>
                    <a:pt x="176" y="176"/>
                  </a:lnTo>
                  <a:lnTo>
                    <a:pt x="157" y="172"/>
                  </a:lnTo>
                  <a:lnTo>
                    <a:pt x="141" y="162"/>
                  </a:lnTo>
                  <a:lnTo>
                    <a:pt x="124" y="153"/>
                  </a:lnTo>
                  <a:lnTo>
                    <a:pt x="108" y="141"/>
                  </a:lnTo>
                  <a:lnTo>
                    <a:pt x="94" y="132"/>
                  </a:lnTo>
                  <a:lnTo>
                    <a:pt x="89" y="127"/>
                  </a:lnTo>
                  <a:lnTo>
                    <a:pt x="82" y="125"/>
                  </a:lnTo>
                  <a:lnTo>
                    <a:pt x="77" y="120"/>
                  </a:lnTo>
                  <a:lnTo>
                    <a:pt x="73" y="115"/>
                  </a:lnTo>
                  <a:lnTo>
                    <a:pt x="68" y="111"/>
                  </a:lnTo>
                  <a:lnTo>
                    <a:pt x="66" y="106"/>
                  </a:lnTo>
                  <a:lnTo>
                    <a:pt x="61" y="99"/>
                  </a:lnTo>
                  <a:lnTo>
                    <a:pt x="59" y="94"/>
                  </a:lnTo>
                  <a:lnTo>
                    <a:pt x="52" y="85"/>
                  </a:lnTo>
                  <a:lnTo>
                    <a:pt x="44" y="78"/>
                  </a:lnTo>
                  <a:lnTo>
                    <a:pt x="37" y="68"/>
                  </a:lnTo>
                  <a:lnTo>
                    <a:pt x="30" y="61"/>
                  </a:lnTo>
                  <a:lnTo>
                    <a:pt x="23" y="52"/>
                  </a:lnTo>
                  <a:lnTo>
                    <a:pt x="16" y="45"/>
                  </a:lnTo>
                  <a:lnTo>
                    <a:pt x="9" y="38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0"/>
                  </a:lnTo>
                  <a:lnTo>
                    <a:pt x="14" y="10"/>
                  </a:lnTo>
                  <a:lnTo>
                    <a:pt x="28" y="17"/>
                  </a:lnTo>
                  <a:lnTo>
                    <a:pt x="44" y="24"/>
                  </a:lnTo>
                  <a:lnTo>
                    <a:pt x="59" y="33"/>
                  </a:lnTo>
                  <a:lnTo>
                    <a:pt x="70" y="45"/>
                  </a:lnTo>
                  <a:lnTo>
                    <a:pt x="80" y="57"/>
                  </a:lnTo>
                  <a:lnTo>
                    <a:pt x="82" y="64"/>
                  </a:lnTo>
                  <a:lnTo>
                    <a:pt x="84" y="71"/>
                  </a:lnTo>
                  <a:lnTo>
                    <a:pt x="84" y="80"/>
                  </a:lnTo>
                  <a:lnTo>
                    <a:pt x="84" y="90"/>
                  </a:lnTo>
                  <a:lnTo>
                    <a:pt x="84" y="90"/>
                  </a:lnTo>
                  <a:lnTo>
                    <a:pt x="84" y="90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411" name="Freeform 307"/>
            <p:cNvSpPr>
              <a:spLocks/>
            </p:cNvSpPr>
            <p:nvPr/>
          </p:nvSpPr>
          <p:spPr bwMode="auto">
            <a:xfrm>
              <a:off x="3206" y="2668"/>
              <a:ext cx="47" cy="112"/>
            </a:xfrm>
            <a:custGeom>
              <a:avLst/>
              <a:gdLst/>
              <a:ahLst/>
              <a:cxnLst>
                <a:cxn ang="0">
                  <a:pos x="33" y="37"/>
                </a:cxn>
                <a:cxn ang="0">
                  <a:pos x="29" y="33"/>
                </a:cxn>
                <a:cxn ang="0">
                  <a:pos x="22" y="35"/>
                </a:cxn>
                <a:cxn ang="0">
                  <a:pos x="29" y="42"/>
                </a:cxn>
                <a:cxn ang="0">
                  <a:pos x="33" y="51"/>
                </a:cxn>
                <a:cxn ang="0">
                  <a:pos x="29" y="56"/>
                </a:cxn>
                <a:cxn ang="0">
                  <a:pos x="29" y="61"/>
                </a:cxn>
                <a:cxn ang="0">
                  <a:pos x="31" y="61"/>
                </a:cxn>
                <a:cxn ang="0">
                  <a:pos x="33" y="61"/>
                </a:cxn>
                <a:cxn ang="0">
                  <a:pos x="38" y="58"/>
                </a:cxn>
                <a:cxn ang="0">
                  <a:pos x="40" y="54"/>
                </a:cxn>
                <a:cxn ang="0">
                  <a:pos x="43" y="77"/>
                </a:cxn>
                <a:cxn ang="0">
                  <a:pos x="47" y="98"/>
                </a:cxn>
                <a:cxn ang="0">
                  <a:pos x="45" y="110"/>
                </a:cxn>
                <a:cxn ang="0">
                  <a:pos x="38" y="105"/>
                </a:cxn>
                <a:cxn ang="0">
                  <a:pos x="31" y="101"/>
                </a:cxn>
                <a:cxn ang="0">
                  <a:pos x="26" y="96"/>
                </a:cxn>
                <a:cxn ang="0">
                  <a:pos x="24" y="87"/>
                </a:cxn>
                <a:cxn ang="0">
                  <a:pos x="19" y="82"/>
                </a:cxn>
                <a:cxn ang="0">
                  <a:pos x="19" y="77"/>
                </a:cxn>
                <a:cxn ang="0">
                  <a:pos x="22" y="70"/>
                </a:cxn>
                <a:cxn ang="0">
                  <a:pos x="17" y="63"/>
                </a:cxn>
                <a:cxn ang="0">
                  <a:pos x="22" y="63"/>
                </a:cxn>
                <a:cxn ang="0">
                  <a:pos x="26" y="61"/>
                </a:cxn>
                <a:cxn ang="0">
                  <a:pos x="24" y="54"/>
                </a:cxn>
                <a:cxn ang="0">
                  <a:pos x="19" y="54"/>
                </a:cxn>
                <a:cxn ang="0">
                  <a:pos x="14" y="56"/>
                </a:cxn>
                <a:cxn ang="0">
                  <a:pos x="10" y="54"/>
                </a:cxn>
                <a:cxn ang="0">
                  <a:pos x="7" y="49"/>
                </a:cxn>
                <a:cxn ang="0">
                  <a:pos x="3" y="44"/>
                </a:cxn>
                <a:cxn ang="0">
                  <a:pos x="3" y="33"/>
                </a:cxn>
                <a:cxn ang="0">
                  <a:pos x="10" y="21"/>
                </a:cxn>
                <a:cxn ang="0">
                  <a:pos x="12" y="19"/>
                </a:cxn>
                <a:cxn ang="0">
                  <a:pos x="14" y="19"/>
                </a:cxn>
                <a:cxn ang="0">
                  <a:pos x="19" y="19"/>
                </a:cxn>
                <a:cxn ang="0">
                  <a:pos x="19" y="12"/>
                </a:cxn>
                <a:cxn ang="0">
                  <a:pos x="22" y="7"/>
                </a:cxn>
                <a:cxn ang="0">
                  <a:pos x="24" y="2"/>
                </a:cxn>
                <a:cxn ang="0">
                  <a:pos x="29" y="2"/>
                </a:cxn>
                <a:cxn ang="0">
                  <a:pos x="31" y="0"/>
                </a:cxn>
                <a:cxn ang="0">
                  <a:pos x="31" y="9"/>
                </a:cxn>
                <a:cxn ang="0">
                  <a:pos x="33" y="23"/>
                </a:cxn>
                <a:cxn ang="0">
                  <a:pos x="36" y="40"/>
                </a:cxn>
              </a:cxnLst>
              <a:rect l="0" t="0" r="r" b="b"/>
              <a:pathLst>
                <a:path w="47" h="112">
                  <a:moveTo>
                    <a:pt x="36" y="40"/>
                  </a:moveTo>
                  <a:lnTo>
                    <a:pt x="36" y="40"/>
                  </a:lnTo>
                  <a:lnTo>
                    <a:pt x="33" y="37"/>
                  </a:lnTo>
                  <a:lnTo>
                    <a:pt x="31" y="35"/>
                  </a:lnTo>
                  <a:lnTo>
                    <a:pt x="29" y="33"/>
                  </a:lnTo>
                  <a:lnTo>
                    <a:pt x="29" y="33"/>
                  </a:lnTo>
                  <a:lnTo>
                    <a:pt x="26" y="30"/>
                  </a:lnTo>
                  <a:lnTo>
                    <a:pt x="24" y="33"/>
                  </a:lnTo>
                  <a:lnTo>
                    <a:pt x="22" y="35"/>
                  </a:lnTo>
                  <a:lnTo>
                    <a:pt x="24" y="37"/>
                  </a:lnTo>
                  <a:lnTo>
                    <a:pt x="26" y="40"/>
                  </a:lnTo>
                  <a:lnTo>
                    <a:pt x="29" y="42"/>
                  </a:lnTo>
                  <a:lnTo>
                    <a:pt x="31" y="47"/>
                  </a:lnTo>
                  <a:lnTo>
                    <a:pt x="33" y="49"/>
                  </a:lnTo>
                  <a:lnTo>
                    <a:pt x="33" y="51"/>
                  </a:lnTo>
                  <a:lnTo>
                    <a:pt x="31" y="54"/>
                  </a:lnTo>
                  <a:lnTo>
                    <a:pt x="29" y="56"/>
                  </a:lnTo>
                  <a:lnTo>
                    <a:pt x="29" y="56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29" y="61"/>
                  </a:lnTo>
                  <a:lnTo>
                    <a:pt x="29" y="61"/>
                  </a:lnTo>
                  <a:lnTo>
                    <a:pt x="29" y="61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33" y="61"/>
                  </a:lnTo>
                  <a:lnTo>
                    <a:pt x="33" y="61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38" y="58"/>
                  </a:lnTo>
                  <a:lnTo>
                    <a:pt x="38" y="58"/>
                  </a:lnTo>
                  <a:lnTo>
                    <a:pt x="38" y="56"/>
                  </a:lnTo>
                  <a:lnTo>
                    <a:pt x="40" y="54"/>
                  </a:lnTo>
                  <a:lnTo>
                    <a:pt x="40" y="63"/>
                  </a:lnTo>
                  <a:lnTo>
                    <a:pt x="43" y="70"/>
                  </a:lnTo>
                  <a:lnTo>
                    <a:pt x="43" y="77"/>
                  </a:lnTo>
                  <a:lnTo>
                    <a:pt x="45" y="84"/>
                  </a:lnTo>
                  <a:lnTo>
                    <a:pt x="45" y="91"/>
                  </a:lnTo>
                  <a:lnTo>
                    <a:pt x="47" y="98"/>
                  </a:lnTo>
                  <a:lnTo>
                    <a:pt x="47" y="105"/>
                  </a:lnTo>
                  <a:lnTo>
                    <a:pt x="47" y="112"/>
                  </a:lnTo>
                  <a:lnTo>
                    <a:pt x="45" y="110"/>
                  </a:lnTo>
                  <a:lnTo>
                    <a:pt x="43" y="110"/>
                  </a:lnTo>
                  <a:lnTo>
                    <a:pt x="40" y="108"/>
                  </a:lnTo>
                  <a:lnTo>
                    <a:pt x="38" y="105"/>
                  </a:lnTo>
                  <a:lnTo>
                    <a:pt x="36" y="103"/>
                  </a:lnTo>
                  <a:lnTo>
                    <a:pt x="33" y="103"/>
                  </a:lnTo>
                  <a:lnTo>
                    <a:pt x="31" y="101"/>
                  </a:lnTo>
                  <a:lnTo>
                    <a:pt x="26" y="101"/>
                  </a:lnTo>
                  <a:lnTo>
                    <a:pt x="26" y="98"/>
                  </a:lnTo>
                  <a:lnTo>
                    <a:pt x="26" y="96"/>
                  </a:lnTo>
                  <a:lnTo>
                    <a:pt x="24" y="94"/>
                  </a:lnTo>
                  <a:lnTo>
                    <a:pt x="24" y="89"/>
                  </a:lnTo>
                  <a:lnTo>
                    <a:pt x="24" y="87"/>
                  </a:lnTo>
                  <a:lnTo>
                    <a:pt x="24" y="84"/>
                  </a:lnTo>
                  <a:lnTo>
                    <a:pt x="22" y="82"/>
                  </a:lnTo>
                  <a:lnTo>
                    <a:pt x="19" y="82"/>
                  </a:lnTo>
                  <a:lnTo>
                    <a:pt x="19" y="79"/>
                  </a:lnTo>
                  <a:lnTo>
                    <a:pt x="19" y="79"/>
                  </a:lnTo>
                  <a:lnTo>
                    <a:pt x="19" y="77"/>
                  </a:lnTo>
                  <a:lnTo>
                    <a:pt x="22" y="75"/>
                  </a:lnTo>
                  <a:lnTo>
                    <a:pt x="22" y="72"/>
                  </a:lnTo>
                  <a:lnTo>
                    <a:pt x="22" y="70"/>
                  </a:lnTo>
                  <a:lnTo>
                    <a:pt x="19" y="68"/>
                  </a:lnTo>
                  <a:lnTo>
                    <a:pt x="17" y="65"/>
                  </a:lnTo>
                  <a:lnTo>
                    <a:pt x="17" y="63"/>
                  </a:lnTo>
                  <a:lnTo>
                    <a:pt x="19" y="63"/>
                  </a:lnTo>
                  <a:lnTo>
                    <a:pt x="22" y="63"/>
                  </a:lnTo>
                  <a:lnTo>
                    <a:pt x="22" y="63"/>
                  </a:lnTo>
                  <a:lnTo>
                    <a:pt x="24" y="63"/>
                  </a:lnTo>
                  <a:lnTo>
                    <a:pt x="26" y="61"/>
                  </a:lnTo>
                  <a:lnTo>
                    <a:pt x="26" y="61"/>
                  </a:lnTo>
                  <a:lnTo>
                    <a:pt x="26" y="56"/>
                  </a:lnTo>
                  <a:lnTo>
                    <a:pt x="26" y="56"/>
                  </a:lnTo>
                  <a:lnTo>
                    <a:pt x="24" y="54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19" y="54"/>
                  </a:lnTo>
                  <a:lnTo>
                    <a:pt x="17" y="54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0" y="54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7" y="49"/>
                  </a:lnTo>
                  <a:lnTo>
                    <a:pt x="7" y="49"/>
                  </a:lnTo>
                  <a:lnTo>
                    <a:pt x="5" y="49"/>
                  </a:lnTo>
                  <a:lnTo>
                    <a:pt x="3" y="44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3" y="33"/>
                  </a:lnTo>
                  <a:lnTo>
                    <a:pt x="5" y="28"/>
                  </a:lnTo>
                  <a:lnTo>
                    <a:pt x="7" y="26"/>
                  </a:lnTo>
                  <a:lnTo>
                    <a:pt x="10" y="21"/>
                  </a:lnTo>
                  <a:lnTo>
                    <a:pt x="12" y="16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9" y="19"/>
                  </a:lnTo>
                  <a:lnTo>
                    <a:pt x="19" y="16"/>
                  </a:lnTo>
                  <a:lnTo>
                    <a:pt x="19" y="14"/>
                  </a:lnTo>
                  <a:lnTo>
                    <a:pt x="19" y="12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22" y="7"/>
                  </a:lnTo>
                  <a:lnTo>
                    <a:pt x="22" y="4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4"/>
                  </a:lnTo>
                  <a:lnTo>
                    <a:pt x="31" y="9"/>
                  </a:lnTo>
                  <a:lnTo>
                    <a:pt x="33" y="14"/>
                  </a:lnTo>
                  <a:lnTo>
                    <a:pt x="33" y="19"/>
                  </a:lnTo>
                  <a:lnTo>
                    <a:pt x="33" y="23"/>
                  </a:lnTo>
                  <a:lnTo>
                    <a:pt x="36" y="28"/>
                  </a:lnTo>
                  <a:lnTo>
                    <a:pt x="36" y="35"/>
                  </a:lnTo>
                  <a:lnTo>
                    <a:pt x="36" y="40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412" name="Freeform 308"/>
            <p:cNvSpPr>
              <a:spLocks/>
            </p:cNvSpPr>
            <p:nvPr/>
          </p:nvSpPr>
          <p:spPr bwMode="auto">
            <a:xfrm>
              <a:off x="3206" y="2668"/>
              <a:ext cx="47" cy="112"/>
            </a:xfrm>
            <a:custGeom>
              <a:avLst/>
              <a:gdLst/>
              <a:ahLst/>
              <a:cxnLst>
                <a:cxn ang="0">
                  <a:pos x="33" y="37"/>
                </a:cxn>
                <a:cxn ang="0">
                  <a:pos x="29" y="33"/>
                </a:cxn>
                <a:cxn ang="0">
                  <a:pos x="22" y="35"/>
                </a:cxn>
                <a:cxn ang="0">
                  <a:pos x="29" y="42"/>
                </a:cxn>
                <a:cxn ang="0">
                  <a:pos x="33" y="51"/>
                </a:cxn>
                <a:cxn ang="0">
                  <a:pos x="29" y="56"/>
                </a:cxn>
                <a:cxn ang="0">
                  <a:pos x="29" y="61"/>
                </a:cxn>
                <a:cxn ang="0">
                  <a:pos x="31" y="61"/>
                </a:cxn>
                <a:cxn ang="0">
                  <a:pos x="33" y="61"/>
                </a:cxn>
                <a:cxn ang="0">
                  <a:pos x="38" y="58"/>
                </a:cxn>
                <a:cxn ang="0">
                  <a:pos x="40" y="54"/>
                </a:cxn>
                <a:cxn ang="0">
                  <a:pos x="43" y="77"/>
                </a:cxn>
                <a:cxn ang="0">
                  <a:pos x="47" y="98"/>
                </a:cxn>
                <a:cxn ang="0">
                  <a:pos x="45" y="110"/>
                </a:cxn>
                <a:cxn ang="0">
                  <a:pos x="38" y="105"/>
                </a:cxn>
                <a:cxn ang="0">
                  <a:pos x="31" y="101"/>
                </a:cxn>
                <a:cxn ang="0">
                  <a:pos x="26" y="96"/>
                </a:cxn>
                <a:cxn ang="0">
                  <a:pos x="24" y="87"/>
                </a:cxn>
                <a:cxn ang="0">
                  <a:pos x="19" y="82"/>
                </a:cxn>
                <a:cxn ang="0">
                  <a:pos x="19" y="77"/>
                </a:cxn>
                <a:cxn ang="0">
                  <a:pos x="22" y="70"/>
                </a:cxn>
                <a:cxn ang="0">
                  <a:pos x="17" y="63"/>
                </a:cxn>
                <a:cxn ang="0">
                  <a:pos x="22" y="63"/>
                </a:cxn>
                <a:cxn ang="0">
                  <a:pos x="26" y="61"/>
                </a:cxn>
                <a:cxn ang="0">
                  <a:pos x="24" y="54"/>
                </a:cxn>
                <a:cxn ang="0">
                  <a:pos x="19" y="54"/>
                </a:cxn>
                <a:cxn ang="0">
                  <a:pos x="14" y="56"/>
                </a:cxn>
                <a:cxn ang="0">
                  <a:pos x="10" y="54"/>
                </a:cxn>
                <a:cxn ang="0">
                  <a:pos x="7" y="49"/>
                </a:cxn>
                <a:cxn ang="0">
                  <a:pos x="3" y="44"/>
                </a:cxn>
                <a:cxn ang="0">
                  <a:pos x="3" y="33"/>
                </a:cxn>
                <a:cxn ang="0">
                  <a:pos x="10" y="21"/>
                </a:cxn>
                <a:cxn ang="0">
                  <a:pos x="12" y="19"/>
                </a:cxn>
                <a:cxn ang="0">
                  <a:pos x="14" y="19"/>
                </a:cxn>
                <a:cxn ang="0">
                  <a:pos x="19" y="19"/>
                </a:cxn>
                <a:cxn ang="0">
                  <a:pos x="19" y="12"/>
                </a:cxn>
                <a:cxn ang="0">
                  <a:pos x="22" y="7"/>
                </a:cxn>
                <a:cxn ang="0">
                  <a:pos x="24" y="2"/>
                </a:cxn>
                <a:cxn ang="0">
                  <a:pos x="29" y="2"/>
                </a:cxn>
                <a:cxn ang="0">
                  <a:pos x="31" y="0"/>
                </a:cxn>
                <a:cxn ang="0">
                  <a:pos x="31" y="9"/>
                </a:cxn>
                <a:cxn ang="0">
                  <a:pos x="33" y="23"/>
                </a:cxn>
                <a:cxn ang="0">
                  <a:pos x="36" y="40"/>
                </a:cxn>
              </a:cxnLst>
              <a:rect l="0" t="0" r="r" b="b"/>
              <a:pathLst>
                <a:path w="47" h="112">
                  <a:moveTo>
                    <a:pt x="36" y="40"/>
                  </a:moveTo>
                  <a:lnTo>
                    <a:pt x="36" y="40"/>
                  </a:lnTo>
                  <a:lnTo>
                    <a:pt x="33" y="37"/>
                  </a:lnTo>
                  <a:lnTo>
                    <a:pt x="31" y="35"/>
                  </a:lnTo>
                  <a:lnTo>
                    <a:pt x="29" y="33"/>
                  </a:lnTo>
                  <a:lnTo>
                    <a:pt x="29" y="33"/>
                  </a:lnTo>
                  <a:lnTo>
                    <a:pt x="26" y="30"/>
                  </a:lnTo>
                  <a:lnTo>
                    <a:pt x="24" y="33"/>
                  </a:lnTo>
                  <a:lnTo>
                    <a:pt x="22" y="35"/>
                  </a:lnTo>
                  <a:lnTo>
                    <a:pt x="24" y="37"/>
                  </a:lnTo>
                  <a:lnTo>
                    <a:pt x="26" y="40"/>
                  </a:lnTo>
                  <a:lnTo>
                    <a:pt x="29" y="42"/>
                  </a:lnTo>
                  <a:lnTo>
                    <a:pt x="31" y="47"/>
                  </a:lnTo>
                  <a:lnTo>
                    <a:pt x="33" y="49"/>
                  </a:lnTo>
                  <a:lnTo>
                    <a:pt x="33" y="51"/>
                  </a:lnTo>
                  <a:lnTo>
                    <a:pt x="31" y="54"/>
                  </a:lnTo>
                  <a:lnTo>
                    <a:pt x="29" y="56"/>
                  </a:lnTo>
                  <a:lnTo>
                    <a:pt x="29" y="56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29" y="61"/>
                  </a:lnTo>
                  <a:lnTo>
                    <a:pt x="29" y="61"/>
                  </a:lnTo>
                  <a:lnTo>
                    <a:pt x="29" y="61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33" y="61"/>
                  </a:lnTo>
                  <a:lnTo>
                    <a:pt x="33" y="61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38" y="58"/>
                  </a:lnTo>
                  <a:lnTo>
                    <a:pt x="38" y="58"/>
                  </a:lnTo>
                  <a:lnTo>
                    <a:pt x="38" y="56"/>
                  </a:lnTo>
                  <a:lnTo>
                    <a:pt x="40" y="54"/>
                  </a:lnTo>
                  <a:lnTo>
                    <a:pt x="40" y="63"/>
                  </a:lnTo>
                  <a:lnTo>
                    <a:pt x="43" y="70"/>
                  </a:lnTo>
                  <a:lnTo>
                    <a:pt x="43" y="77"/>
                  </a:lnTo>
                  <a:lnTo>
                    <a:pt x="45" y="84"/>
                  </a:lnTo>
                  <a:lnTo>
                    <a:pt x="45" y="91"/>
                  </a:lnTo>
                  <a:lnTo>
                    <a:pt x="47" y="98"/>
                  </a:lnTo>
                  <a:lnTo>
                    <a:pt x="47" y="105"/>
                  </a:lnTo>
                  <a:lnTo>
                    <a:pt x="47" y="112"/>
                  </a:lnTo>
                  <a:lnTo>
                    <a:pt x="45" y="110"/>
                  </a:lnTo>
                  <a:lnTo>
                    <a:pt x="43" y="110"/>
                  </a:lnTo>
                  <a:lnTo>
                    <a:pt x="40" y="108"/>
                  </a:lnTo>
                  <a:lnTo>
                    <a:pt x="38" y="105"/>
                  </a:lnTo>
                  <a:lnTo>
                    <a:pt x="36" y="103"/>
                  </a:lnTo>
                  <a:lnTo>
                    <a:pt x="33" y="103"/>
                  </a:lnTo>
                  <a:lnTo>
                    <a:pt x="31" y="101"/>
                  </a:lnTo>
                  <a:lnTo>
                    <a:pt x="26" y="101"/>
                  </a:lnTo>
                  <a:lnTo>
                    <a:pt x="26" y="98"/>
                  </a:lnTo>
                  <a:lnTo>
                    <a:pt x="26" y="96"/>
                  </a:lnTo>
                  <a:lnTo>
                    <a:pt x="24" y="94"/>
                  </a:lnTo>
                  <a:lnTo>
                    <a:pt x="24" y="89"/>
                  </a:lnTo>
                  <a:lnTo>
                    <a:pt x="24" y="87"/>
                  </a:lnTo>
                  <a:lnTo>
                    <a:pt x="24" y="84"/>
                  </a:lnTo>
                  <a:lnTo>
                    <a:pt x="22" y="82"/>
                  </a:lnTo>
                  <a:lnTo>
                    <a:pt x="19" y="82"/>
                  </a:lnTo>
                  <a:lnTo>
                    <a:pt x="19" y="79"/>
                  </a:lnTo>
                  <a:lnTo>
                    <a:pt x="19" y="79"/>
                  </a:lnTo>
                  <a:lnTo>
                    <a:pt x="19" y="77"/>
                  </a:lnTo>
                  <a:lnTo>
                    <a:pt x="22" y="75"/>
                  </a:lnTo>
                  <a:lnTo>
                    <a:pt x="22" y="72"/>
                  </a:lnTo>
                  <a:lnTo>
                    <a:pt x="22" y="70"/>
                  </a:lnTo>
                  <a:lnTo>
                    <a:pt x="19" y="68"/>
                  </a:lnTo>
                  <a:lnTo>
                    <a:pt x="17" y="65"/>
                  </a:lnTo>
                  <a:lnTo>
                    <a:pt x="17" y="63"/>
                  </a:lnTo>
                  <a:lnTo>
                    <a:pt x="19" y="63"/>
                  </a:lnTo>
                  <a:lnTo>
                    <a:pt x="22" y="63"/>
                  </a:lnTo>
                  <a:lnTo>
                    <a:pt x="22" y="63"/>
                  </a:lnTo>
                  <a:lnTo>
                    <a:pt x="24" y="63"/>
                  </a:lnTo>
                  <a:lnTo>
                    <a:pt x="26" y="61"/>
                  </a:lnTo>
                  <a:lnTo>
                    <a:pt x="26" y="61"/>
                  </a:lnTo>
                  <a:lnTo>
                    <a:pt x="26" y="56"/>
                  </a:lnTo>
                  <a:lnTo>
                    <a:pt x="26" y="56"/>
                  </a:lnTo>
                  <a:lnTo>
                    <a:pt x="24" y="54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19" y="54"/>
                  </a:lnTo>
                  <a:lnTo>
                    <a:pt x="17" y="54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0" y="54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7" y="49"/>
                  </a:lnTo>
                  <a:lnTo>
                    <a:pt x="7" y="49"/>
                  </a:lnTo>
                  <a:lnTo>
                    <a:pt x="5" y="49"/>
                  </a:lnTo>
                  <a:lnTo>
                    <a:pt x="3" y="44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3" y="33"/>
                  </a:lnTo>
                  <a:lnTo>
                    <a:pt x="5" y="28"/>
                  </a:lnTo>
                  <a:lnTo>
                    <a:pt x="7" y="26"/>
                  </a:lnTo>
                  <a:lnTo>
                    <a:pt x="10" y="21"/>
                  </a:lnTo>
                  <a:lnTo>
                    <a:pt x="12" y="16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9" y="19"/>
                  </a:lnTo>
                  <a:lnTo>
                    <a:pt x="19" y="16"/>
                  </a:lnTo>
                  <a:lnTo>
                    <a:pt x="19" y="14"/>
                  </a:lnTo>
                  <a:lnTo>
                    <a:pt x="19" y="12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22" y="7"/>
                  </a:lnTo>
                  <a:lnTo>
                    <a:pt x="22" y="4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4"/>
                  </a:lnTo>
                  <a:lnTo>
                    <a:pt x="31" y="9"/>
                  </a:lnTo>
                  <a:lnTo>
                    <a:pt x="33" y="14"/>
                  </a:lnTo>
                  <a:lnTo>
                    <a:pt x="33" y="19"/>
                  </a:lnTo>
                  <a:lnTo>
                    <a:pt x="33" y="23"/>
                  </a:lnTo>
                  <a:lnTo>
                    <a:pt x="36" y="28"/>
                  </a:lnTo>
                  <a:lnTo>
                    <a:pt x="36" y="35"/>
                  </a:lnTo>
                  <a:lnTo>
                    <a:pt x="36" y="40"/>
                  </a:lnTo>
                  <a:lnTo>
                    <a:pt x="36" y="40"/>
                  </a:lnTo>
                  <a:lnTo>
                    <a:pt x="36" y="40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413" name="Freeform 309"/>
            <p:cNvSpPr>
              <a:spLocks/>
            </p:cNvSpPr>
            <p:nvPr/>
          </p:nvSpPr>
          <p:spPr bwMode="auto">
            <a:xfrm>
              <a:off x="2501" y="2670"/>
              <a:ext cx="384" cy="518"/>
            </a:xfrm>
            <a:custGeom>
              <a:avLst/>
              <a:gdLst/>
              <a:ahLst/>
              <a:cxnLst>
                <a:cxn ang="0">
                  <a:pos x="321" y="169"/>
                </a:cxn>
                <a:cxn ang="0">
                  <a:pos x="382" y="223"/>
                </a:cxn>
                <a:cxn ang="0">
                  <a:pos x="363" y="225"/>
                </a:cxn>
                <a:cxn ang="0">
                  <a:pos x="361" y="274"/>
                </a:cxn>
                <a:cxn ang="0">
                  <a:pos x="333" y="223"/>
                </a:cxn>
                <a:cxn ang="0">
                  <a:pos x="309" y="277"/>
                </a:cxn>
                <a:cxn ang="0">
                  <a:pos x="309" y="324"/>
                </a:cxn>
                <a:cxn ang="0">
                  <a:pos x="293" y="331"/>
                </a:cxn>
                <a:cxn ang="0">
                  <a:pos x="291" y="160"/>
                </a:cxn>
                <a:cxn ang="0">
                  <a:pos x="262" y="251"/>
                </a:cxn>
                <a:cxn ang="0">
                  <a:pos x="253" y="385"/>
                </a:cxn>
                <a:cxn ang="0">
                  <a:pos x="248" y="445"/>
                </a:cxn>
                <a:cxn ang="0">
                  <a:pos x="237" y="406"/>
                </a:cxn>
                <a:cxn ang="0">
                  <a:pos x="225" y="387"/>
                </a:cxn>
                <a:cxn ang="0">
                  <a:pos x="176" y="448"/>
                </a:cxn>
                <a:cxn ang="0">
                  <a:pos x="122" y="513"/>
                </a:cxn>
                <a:cxn ang="0">
                  <a:pos x="148" y="467"/>
                </a:cxn>
                <a:cxn ang="0">
                  <a:pos x="136" y="462"/>
                </a:cxn>
                <a:cxn ang="0">
                  <a:pos x="148" y="443"/>
                </a:cxn>
                <a:cxn ang="0">
                  <a:pos x="199" y="380"/>
                </a:cxn>
                <a:cxn ang="0">
                  <a:pos x="239" y="270"/>
                </a:cxn>
                <a:cxn ang="0">
                  <a:pos x="213" y="295"/>
                </a:cxn>
                <a:cxn ang="0">
                  <a:pos x="162" y="349"/>
                </a:cxn>
                <a:cxn ang="0">
                  <a:pos x="136" y="349"/>
                </a:cxn>
                <a:cxn ang="0">
                  <a:pos x="68" y="363"/>
                </a:cxn>
                <a:cxn ang="0">
                  <a:pos x="9" y="408"/>
                </a:cxn>
                <a:cxn ang="0">
                  <a:pos x="33" y="375"/>
                </a:cxn>
                <a:cxn ang="0">
                  <a:pos x="66" y="361"/>
                </a:cxn>
                <a:cxn ang="0">
                  <a:pos x="96" y="349"/>
                </a:cxn>
                <a:cxn ang="0">
                  <a:pos x="143" y="335"/>
                </a:cxn>
                <a:cxn ang="0">
                  <a:pos x="232" y="206"/>
                </a:cxn>
                <a:cxn ang="0">
                  <a:pos x="216" y="218"/>
                </a:cxn>
                <a:cxn ang="0">
                  <a:pos x="143" y="279"/>
                </a:cxn>
                <a:cxn ang="0">
                  <a:pos x="159" y="239"/>
                </a:cxn>
                <a:cxn ang="0">
                  <a:pos x="94" y="256"/>
                </a:cxn>
                <a:cxn ang="0">
                  <a:pos x="28" y="305"/>
                </a:cxn>
                <a:cxn ang="0">
                  <a:pos x="33" y="305"/>
                </a:cxn>
                <a:cxn ang="0">
                  <a:pos x="42" y="295"/>
                </a:cxn>
                <a:cxn ang="0">
                  <a:pos x="61" y="267"/>
                </a:cxn>
                <a:cxn ang="0">
                  <a:pos x="56" y="237"/>
                </a:cxn>
                <a:cxn ang="0">
                  <a:pos x="30" y="225"/>
                </a:cxn>
                <a:cxn ang="0">
                  <a:pos x="19" y="209"/>
                </a:cxn>
                <a:cxn ang="0">
                  <a:pos x="61" y="223"/>
                </a:cxn>
                <a:cxn ang="0">
                  <a:pos x="131" y="235"/>
                </a:cxn>
                <a:cxn ang="0">
                  <a:pos x="195" y="213"/>
                </a:cxn>
                <a:cxn ang="0">
                  <a:pos x="258" y="136"/>
                </a:cxn>
                <a:cxn ang="0">
                  <a:pos x="265" y="110"/>
                </a:cxn>
                <a:cxn ang="0">
                  <a:pos x="169" y="178"/>
                </a:cxn>
                <a:cxn ang="0">
                  <a:pos x="164" y="178"/>
                </a:cxn>
                <a:cxn ang="0">
                  <a:pos x="166" y="157"/>
                </a:cxn>
                <a:cxn ang="0">
                  <a:pos x="91" y="169"/>
                </a:cxn>
                <a:cxn ang="0">
                  <a:pos x="101" y="162"/>
                </a:cxn>
                <a:cxn ang="0">
                  <a:pos x="136" y="148"/>
                </a:cxn>
                <a:cxn ang="0">
                  <a:pos x="73" y="131"/>
                </a:cxn>
                <a:cxn ang="0">
                  <a:pos x="82" y="117"/>
                </a:cxn>
                <a:cxn ang="0">
                  <a:pos x="26" y="45"/>
                </a:cxn>
                <a:cxn ang="0">
                  <a:pos x="28" y="35"/>
                </a:cxn>
                <a:cxn ang="0">
                  <a:pos x="80" y="101"/>
                </a:cxn>
                <a:cxn ang="0">
                  <a:pos x="120" y="127"/>
                </a:cxn>
                <a:cxn ang="0">
                  <a:pos x="162" y="138"/>
                </a:cxn>
                <a:cxn ang="0">
                  <a:pos x="202" y="127"/>
                </a:cxn>
                <a:cxn ang="0">
                  <a:pos x="333" y="7"/>
                </a:cxn>
              </a:cxnLst>
              <a:rect l="0" t="0" r="r" b="b"/>
              <a:pathLst>
                <a:path w="384" h="518">
                  <a:moveTo>
                    <a:pt x="359" y="38"/>
                  </a:moveTo>
                  <a:lnTo>
                    <a:pt x="352" y="49"/>
                  </a:lnTo>
                  <a:lnTo>
                    <a:pt x="345" y="61"/>
                  </a:lnTo>
                  <a:lnTo>
                    <a:pt x="340" y="73"/>
                  </a:lnTo>
                  <a:lnTo>
                    <a:pt x="333" y="87"/>
                  </a:lnTo>
                  <a:lnTo>
                    <a:pt x="328" y="99"/>
                  </a:lnTo>
                  <a:lnTo>
                    <a:pt x="323" y="110"/>
                  </a:lnTo>
                  <a:lnTo>
                    <a:pt x="321" y="124"/>
                  </a:lnTo>
                  <a:lnTo>
                    <a:pt x="319" y="138"/>
                  </a:lnTo>
                  <a:lnTo>
                    <a:pt x="316" y="145"/>
                  </a:lnTo>
                  <a:lnTo>
                    <a:pt x="316" y="155"/>
                  </a:lnTo>
                  <a:lnTo>
                    <a:pt x="319" y="162"/>
                  </a:lnTo>
                  <a:lnTo>
                    <a:pt x="321" y="169"/>
                  </a:lnTo>
                  <a:lnTo>
                    <a:pt x="323" y="176"/>
                  </a:lnTo>
                  <a:lnTo>
                    <a:pt x="326" y="183"/>
                  </a:lnTo>
                  <a:lnTo>
                    <a:pt x="328" y="190"/>
                  </a:lnTo>
                  <a:lnTo>
                    <a:pt x="330" y="197"/>
                  </a:lnTo>
                  <a:lnTo>
                    <a:pt x="335" y="202"/>
                  </a:lnTo>
                  <a:lnTo>
                    <a:pt x="340" y="209"/>
                  </a:lnTo>
                  <a:lnTo>
                    <a:pt x="347" y="211"/>
                  </a:lnTo>
                  <a:lnTo>
                    <a:pt x="354" y="216"/>
                  </a:lnTo>
                  <a:lnTo>
                    <a:pt x="359" y="218"/>
                  </a:lnTo>
                  <a:lnTo>
                    <a:pt x="366" y="220"/>
                  </a:lnTo>
                  <a:lnTo>
                    <a:pt x="373" y="223"/>
                  </a:lnTo>
                  <a:lnTo>
                    <a:pt x="382" y="223"/>
                  </a:lnTo>
                  <a:lnTo>
                    <a:pt x="382" y="223"/>
                  </a:lnTo>
                  <a:lnTo>
                    <a:pt x="382" y="225"/>
                  </a:lnTo>
                  <a:lnTo>
                    <a:pt x="384" y="225"/>
                  </a:lnTo>
                  <a:lnTo>
                    <a:pt x="384" y="225"/>
                  </a:lnTo>
                  <a:lnTo>
                    <a:pt x="384" y="225"/>
                  </a:lnTo>
                  <a:lnTo>
                    <a:pt x="384" y="225"/>
                  </a:lnTo>
                  <a:lnTo>
                    <a:pt x="384" y="227"/>
                  </a:lnTo>
                  <a:lnTo>
                    <a:pt x="384" y="227"/>
                  </a:lnTo>
                  <a:lnTo>
                    <a:pt x="382" y="227"/>
                  </a:lnTo>
                  <a:lnTo>
                    <a:pt x="377" y="227"/>
                  </a:lnTo>
                  <a:lnTo>
                    <a:pt x="375" y="227"/>
                  </a:lnTo>
                  <a:lnTo>
                    <a:pt x="370" y="225"/>
                  </a:lnTo>
                  <a:lnTo>
                    <a:pt x="368" y="225"/>
                  </a:lnTo>
                  <a:lnTo>
                    <a:pt x="363" y="225"/>
                  </a:lnTo>
                  <a:lnTo>
                    <a:pt x="361" y="225"/>
                  </a:lnTo>
                  <a:lnTo>
                    <a:pt x="359" y="230"/>
                  </a:lnTo>
                  <a:lnTo>
                    <a:pt x="356" y="235"/>
                  </a:lnTo>
                  <a:lnTo>
                    <a:pt x="356" y="242"/>
                  </a:lnTo>
                  <a:lnTo>
                    <a:pt x="359" y="246"/>
                  </a:lnTo>
                  <a:lnTo>
                    <a:pt x="359" y="253"/>
                  </a:lnTo>
                  <a:lnTo>
                    <a:pt x="361" y="258"/>
                  </a:lnTo>
                  <a:lnTo>
                    <a:pt x="363" y="263"/>
                  </a:lnTo>
                  <a:lnTo>
                    <a:pt x="366" y="270"/>
                  </a:lnTo>
                  <a:lnTo>
                    <a:pt x="366" y="274"/>
                  </a:lnTo>
                  <a:lnTo>
                    <a:pt x="366" y="274"/>
                  </a:lnTo>
                  <a:lnTo>
                    <a:pt x="363" y="274"/>
                  </a:lnTo>
                  <a:lnTo>
                    <a:pt x="361" y="274"/>
                  </a:lnTo>
                  <a:lnTo>
                    <a:pt x="361" y="277"/>
                  </a:lnTo>
                  <a:lnTo>
                    <a:pt x="359" y="277"/>
                  </a:lnTo>
                  <a:lnTo>
                    <a:pt x="359" y="279"/>
                  </a:lnTo>
                  <a:lnTo>
                    <a:pt x="356" y="281"/>
                  </a:lnTo>
                  <a:lnTo>
                    <a:pt x="356" y="281"/>
                  </a:lnTo>
                  <a:lnTo>
                    <a:pt x="356" y="291"/>
                  </a:lnTo>
                  <a:lnTo>
                    <a:pt x="354" y="281"/>
                  </a:lnTo>
                  <a:lnTo>
                    <a:pt x="349" y="270"/>
                  </a:lnTo>
                  <a:lnTo>
                    <a:pt x="347" y="260"/>
                  </a:lnTo>
                  <a:lnTo>
                    <a:pt x="345" y="251"/>
                  </a:lnTo>
                  <a:lnTo>
                    <a:pt x="342" y="242"/>
                  </a:lnTo>
                  <a:lnTo>
                    <a:pt x="337" y="232"/>
                  </a:lnTo>
                  <a:lnTo>
                    <a:pt x="333" y="223"/>
                  </a:lnTo>
                  <a:lnTo>
                    <a:pt x="328" y="213"/>
                  </a:lnTo>
                  <a:lnTo>
                    <a:pt x="326" y="213"/>
                  </a:lnTo>
                  <a:lnTo>
                    <a:pt x="323" y="213"/>
                  </a:lnTo>
                  <a:lnTo>
                    <a:pt x="321" y="216"/>
                  </a:lnTo>
                  <a:lnTo>
                    <a:pt x="319" y="216"/>
                  </a:lnTo>
                  <a:lnTo>
                    <a:pt x="316" y="218"/>
                  </a:lnTo>
                  <a:lnTo>
                    <a:pt x="316" y="220"/>
                  </a:lnTo>
                  <a:lnTo>
                    <a:pt x="314" y="220"/>
                  </a:lnTo>
                  <a:lnTo>
                    <a:pt x="314" y="223"/>
                  </a:lnTo>
                  <a:lnTo>
                    <a:pt x="312" y="237"/>
                  </a:lnTo>
                  <a:lnTo>
                    <a:pt x="309" y="251"/>
                  </a:lnTo>
                  <a:lnTo>
                    <a:pt x="309" y="263"/>
                  </a:lnTo>
                  <a:lnTo>
                    <a:pt x="309" y="277"/>
                  </a:lnTo>
                  <a:lnTo>
                    <a:pt x="312" y="291"/>
                  </a:lnTo>
                  <a:lnTo>
                    <a:pt x="312" y="302"/>
                  </a:lnTo>
                  <a:lnTo>
                    <a:pt x="316" y="317"/>
                  </a:lnTo>
                  <a:lnTo>
                    <a:pt x="319" y="328"/>
                  </a:lnTo>
                  <a:lnTo>
                    <a:pt x="321" y="340"/>
                  </a:lnTo>
                  <a:lnTo>
                    <a:pt x="319" y="338"/>
                  </a:lnTo>
                  <a:lnTo>
                    <a:pt x="319" y="335"/>
                  </a:lnTo>
                  <a:lnTo>
                    <a:pt x="316" y="333"/>
                  </a:lnTo>
                  <a:lnTo>
                    <a:pt x="316" y="331"/>
                  </a:lnTo>
                  <a:lnTo>
                    <a:pt x="314" y="328"/>
                  </a:lnTo>
                  <a:lnTo>
                    <a:pt x="314" y="326"/>
                  </a:lnTo>
                  <a:lnTo>
                    <a:pt x="312" y="326"/>
                  </a:lnTo>
                  <a:lnTo>
                    <a:pt x="309" y="324"/>
                  </a:lnTo>
                  <a:lnTo>
                    <a:pt x="305" y="335"/>
                  </a:lnTo>
                  <a:lnTo>
                    <a:pt x="302" y="349"/>
                  </a:lnTo>
                  <a:lnTo>
                    <a:pt x="302" y="363"/>
                  </a:lnTo>
                  <a:lnTo>
                    <a:pt x="302" y="375"/>
                  </a:lnTo>
                  <a:lnTo>
                    <a:pt x="302" y="389"/>
                  </a:lnTo>
                  <a:lnTo>
                    <a:pt x="302" y="403"/>
                  </a:lnTo>
                  <a:lnTo>
                    <a:pt x="302" y="415"/>
                  </a:lnTo>
                  <a:lnTo>
                    <a:pt x="302" y="427"/>
                  </a:lnTo>
                  <a:lnTo>
                    <a:pt x="293" y="434"/>
                  </a:lnTo>
                  <a:lnTo>
                    <a:pt x="293" y="406"/>
                  </a:lnTo>
                  <a:lnTo>
                    <a:pt x="293" y="380"/>
                  </a:lnTo>
                  <a:lnTo>
                    <a:pt x="293" y="356"/>
                  </a:lnTo>
                  <a:lnTo>
                    <a:pt x="293" y="331"/>
                  </a:lnTo>
                  <a:lnTo>
                    <a:pt x="293" y="305"/>
                  </a:lnTo>
                  <a:lnTo>
                    <a:pt x="293" y="281"/>
                  </a:lnTo>
                  <a:lnTo>
                    <a:pt x="291" y="256"/>
                  </a:lnTo>
                  <a:lnTo>
                    <a:pt x="288" y="230"/>
                  </a:lnTo>
                  <a:lnTo>
                    <a:pt x="288" y="220"/>
                  </a:lnTo>
                  <a:lnTo>
                    <a:pt x="288" y="213"/>
                  </a:lnTo>
                  <a:lnTo>
                    <a:pt x="288" y="204"/>
                  </a:lnTo>
                  <a:lnTo>
                    <a:pt x="288" y="195"/>
                  </a:lnTo>
                  <a:lnTo>
                    <a:pt x="288" y="188"/>
                  </a:lnTo>
                  <a:lnTo>
                    <a:pt x="288" y="178"/>
                  </a:lnTo>
                  <a:lnTo>
                    <a:pt x="291" y="169"/>
                  </a:lnTo>
                  <a:lnTo>
                    <a:pt x="291" y="160"/>
                  </a:lnTo>
                  <a:lnTo>
                    <a:pt x="291" y="160"/>
                  </a:lnTo>
                  <a:lnTo>
                    <a:pt x="291" y="160"/>
                  </a:lnTo>
                  <a:lnTo>
                    <a:pt x="288" y="160"/>
                  </a:lnTo>
                  <a:lnTo>
                    <a:pt x="288" y="157"/>
                  </a:lnTo>
                  <a:lnTo>
                    <a:pt x="288" y="157"/>
                  </a:lnTo>
                  <a:lnTo>
                    <a:pt x="286" y="157"/>
                  </a:lnTo>
                  <a:lnTo>
                    <a:pt x="286" y="157"/>
                  </a:lnTo>
                  <a:lnTo>
                    <a:pt x="286" y="157"/>
                  </a:lnTo>
                  <a:lnTo>
                    <a:pt x="279" y="171"/>
                  </a:lnTo>
                  <a:lnTo>
                    <a:pt x="277" y="188"/>
                  </a:lnTo>
                  <a:lnTo>
                    <a:pt x="272" y="202"/>
                  </a:lnTo>
                  <a:lnTo>
                    <a:pt x="267" y="218"/>
                  </a:lnTo>
                  <a:lnTo>
                    <a:pt x="265" y="235"/>
                  </a:lnTo>
                  <a:lnTo>
                    <a:pt x="262" y="251"/>
                  </a:lnTo>
                  <a:lnTo>
                    <a:pt x="260" y="265"/>
                  </a:lnTo>
                  <a:lnTo>
                    <a:pt x="260" y="281"/>
                  </a:lnTo>
                  <a:lnTo>
                    <a:pt x="260" y="291"/>
                  </a:lnTo>
                  <a:lnTo>
                    <a:pt x="260" y="298"/>
                  </a:lnTo>
                  <a:lnTo>
                    <a:pt x="262" y="307"/>
                  </a:lnTo>
                  <a:lnTo>
                    <a:pt x="262" y="314"/>
                  </a:lnTo>
                  <a:lnTo>
                    <a:pt x="262" y="321"/>
                  </a:lnTo>
                  <a:lnTo>
                    <a:pt x="262" y="328"/>
                  </a:lnTo>
                  <a:lnTo>
                    <a:pt x="262" y="338"/>
                  </a:lnTo>
                  <a:lnTo>
                    <a:pt x="260" y="345"/>
                  </a:lnTo>
                  <a:lnTo>
                    <a:pt x="258" y="356"/>
                  </a:lnTo>
                  <a:lnTo>
                    <a:pt x="255" y="370"/>
                  </a:lnTo>
                  <a:lnTo>
                    <a:pt x="253" y="385"/>
                  </a:lnTo>
                  <a:lnTo>
                    <a:pt x="253" y="399"/>
                  </a:lnTo>
                  <a:lnTo>
                    <a:pt x="253" y="413"/>
                  </a:lnTo>
                  <a:lnTo>
                    <a:pt x="253" y="427"/>
                  </a:lnTo>
                  <a:lnTo>
                    <a:pt x="253" y="441"/>
                  </a:lnTo>
                  <a:lnTo>
                    <a:pt x="253" y="455"/>
                  </a:lnTo>
                  <a:lnTo>
                    <a:pt x="251" y="434"/>
                  </a:lnTo>
                  <a:lnTo>
                    <a:pt x="251" y="436"/>
                  </a:lnTo>
                  <a:lnTo>
                    <a:pt x="251" y="436"/>
                  </a:lnTo>
                  <a:lnTo>
                    <a:pt x="248" y="438"/>
                  </a:lnTo>
                  <a:lnTo>
                    <a:pt x="248" y="441"/>
                  </a:lnTo>
                  <a:lnTo>
                    <a:pt x="248" y="443"/>
                  </a:lnTo>
                  <a:lnTo>
                    <a:pt x="248" y="443"/>
                  </a:lnTo>
                  <a:lnTo>
                    <a:pt x="248" y="445"/>
                  </a:lnTo>
                  <a:lnTo>
                    <a:pt x="251" y="448"/>
                  </a:lnTo>
                  <a:lnTo>
                    <a:pt x="248" y="443"/>
                  </a:lnTo>
                  <a:lnTo>
                    <a:pt x="248" y="436"/>
                  </a:lnTo>
                  <a:lnTo>
                    <a:pt x="248" y="429"/>
                  </a:lnTo>
                  <a:lnTo>
                    <a:pt x="248" y="424"/>
                  </a:lnTo>
                  <a:lnTo>
                    <a:pt x="248" y="417"/>
                  </a:lnTo>
                  <a:lnTo>
                    <a:pt x="248" y="410"/>
                  </a:lnTo>
                  <a:lnTo>
                    <a:pt x="246" y="406"/>
                  </a:lnTo>
                  <a:lnTo>
                    <a:pt x="246" y="401"/>
                  </a:lnTo>
                  <a:lnTo>
                    <a:pt x="244" y="401"/>
                  </a:lnTo>
                  <a:lnTo>
                    <a:pt x="241" y="403"/>
                  </a:lnTo>
                  <a:lnTo>
                    <a:pt x="239" y="406"/>
                  </a:lnTo>
                  <a:lnTo>
                    <a:pt x="237" y="406"/>
                  </a:lnTo>
                  <a:lnTo>
                    <a:pt x="234" y="408"/>
                  </a:lnTo>
                  <a:lnTo>
                    <a:pt x="234" y="410"/>
                  </a:lnTo>
                  <a:lnTo>
                    <a:pt x="232" y="413"/>
                  </a:lnTo>
                  <a:lnTo>
                    <a:pt x="232" y="415"/>
                  </a:lnTo>
                  <a:lnTo>
                    <a:pt x="239" y="370"/>
                  </a:lnTo>
                  <a:lnTo>
                    <a:pt x="234" y="368"/>
                  </a:lnTo>
                  <a:lnTo>
                    <a:pt x="232" y="368"/>
                  </a:lnTo>
                  <a:lnTo>
                    <a:pt x="230" y="370"/>
                  </a:lnTo>
                  <a:lnTo>
                    <a:pt x="230" y="373"/>
                  </a:lnTo>
                  <a:lnTo>
                    <a:pt x="230" y="378"/>
                  </a:lnTo>
                  <a:lnTo>
                    <a:pt x="230" y="382"/>
                  </a:lnTo>
                  <a:lnTo>
                    <a:pt x="227" y="385"/>
                  </a:lnTo>
                  <a:lnTo>
                    <a:pt x="225" y="387"/>
                  </a:lnTo>
                  <a:lnTo>
                    <a:pt x="223" y="392"/>
                  </a:lnTo>
                  <a:lnTo>
                    <a:pt x="220" y="394"/>
                  </a:lnTo>
                  <a:lnTo>
                    <a:pt x="218" y="399"/>
                  </a:lnTo>
                  <a:lnTo>
                    <a:pt x="216" y="401"/>
                  </a:lnTo>
                  <a:lnTo>
                    <a:pt x="213" y="403"/>
                  </a:lnTo>
                  <a:lnTo>
                    <a:pt x="209" y="408"/>
                  </a:lnTo>
                  <a:lnTo>
                    <a:pt x="206" y="410"/>
                  </a:lnTo>
                  <a:lnTo>
                    <a:pt x="204" y="413"/>
                  </a:lnTo>
                  <a:lnTo>
                    <a:pt x="197" y="420"/>
                  </a:lnTo>
                  <a:lnTo>
                    <a:pt x="192" y="427"/>
                  </a:lnTo>
                  <a:lnTo>
                    <a:pt x="188" y="434"/>
                  </a:lnTo>
                  <a:lnTo>
                    <a:pt x="180" y="441"/>
                  </a:lnTo>
                  <a:lnTo>
                    <a:pt x="176" y="448"/>
                  </a:lnTo>
                  <a:lnTo>
                    <a:pt x="171" y="457"/>
                  </a:lnTo>
                  <a:lnTo>
                    <a:pt x="166" y="464"/>
                  </a:lnTo>
                  <a:lnTo>
                    <a:pt x="162" y="471"/>
                  </a:lnTo>
                  <a:lnTo>
                    <a:pt x="159" y="476"/>
                  </a:lnTo>
                  <a:lnTo>
                    <a:pt x="155" y="483"/>
                  </a:lnTo>
                  <a:lnTo>
                    <a:pt x="150" y="490"/>
                  </a:lnTo>
                  <a:lnTo>
                    <a:pt x="145" y="495"/>
                  </a:lnTo>
                  <a:lnTo>
                    <a:pt x="138" y="502"/>
                  </a:lnTo>
                  <a:lnTo>
                    <a:pt x="134" y="506"/>
                  </a:lnTo>
                  <a:lnTo>
                    <a:pt x="129" y="511"/>
                  </a:lnTo>
                  <a:lnTo>
                    <a:pt x="122" y="518"/>
                  </a:lnTo>
                  <a:lnTo>
                    <a:pt x="122" y="516"/>
                  </a:lnTo>
                  <a:lnTo>
                    <a:pt x="122" y="513"/>
                  </a:lnTo>
                  <a:lnTo>
                    <a:pt x="122" y="511"/>
                  </a:lnTo>
                  <a:lnTo>
                    <a:pt x="122" y="511"/>
                  </a:lnTo>
                  <a:lnTo>
                    <a:pt x="124" y="509"/>
                  </a:lnTo>
                  <a:lnTo>
                    <a:pt x="124" y="506"/>
                  </a:lnTo>
                  <a:lnTo>
                    <a:pt x="127" y="504"/>
                  </a:lnTo>
                  <a:lnTo>
                    <a:pt x="127" y="504"/>
                  </a:lnTo>
                  <a:lnTo>
                    <a:pt x="129" y="499"/>
                  </a:lnTo>
                  <a:lnTo>
                    <a:pt x="134" y="495"/>
                  </a:lnTo>
                  <a:lnTo>
                    <a:pt x="136" y="490"/>
                  </a:lnTo>
                  <a:lnTo>
                    <a:pt x="141" y="483"/>
                  </a:lnTo>
                  <a:lnTo>
                    <a:pt x="143" y="478"/>
                  </a:lnTo>
                  <a:lnTo>
                    <a:pt x="145" y="474"/>
                  </a:lnTo>
                  <a:lnTo>
                    <a:pt x="148" y="467"/>
                  </a:lnTo>
                  <a:lnTo>
                    <a:pt x="148" y="462"/>
                  </a:lnTo>
                  <a:lnTo>
                    <a:pt x="148" y="460"/>
                  </a:lnTo>
                  <a:lnTo>
                    <a:pt x="148" y="460"/>
                  </a:lnTo>
                  <a:lnTo>
                    <a:pt x="145" y="460"/>
                  </a:lnTo>
                  <a:lnTo>
                    <a:pt x="143" y="460"/>
                  </a:lnTo>
                  <a:lnTo>
                    <a:pt x="141" y="460"/>
                  </a:lnTo>
                  <a:lnTo>
                    <a:pt x="141" y="460"/>
                  </a:lnTo>
                  <a:lnTo>
                    <a:pt x="138" y="460"/>
                  </a:lnTo>
                  <a:lnTo>
                    <a:pt x="136" y="460"/>
                  </a:lnTo>
                  <a:lnTo>
                    <a:pt x="136" y="460"/>
                  </a:lnTo>
                  <a:lnTo>
                    <a:pt x="136" y="462"/>
                  </a:lnTo>
                  <a:lnTo>
                    <a:pt x="136" y="462"/>
                  </a:lnTo>
                  <a:lnTo>
                    <a:pt x="136" y="462"/>
                  </a:lnTo>
                  <a:lnTo>
                    <a:pt x="136" y="462"/>
                  </a:lnTo>
                  <a:lnTo>
                    <a:pt x="134" y="464"/>
                  </a:lnTo>
                  <a:lnTo>
                    <a:pt x="134" y="464"/>
                  </a:lnTo>
                  <a:lnTo>
                    <a:pt x="134" y="464"/>
                  </a:lnTo>
                  <a:lnTo>
                    <a:pt x="131" y="464"/>
                  </a:lnTo>
                  <a:lnTo>
                    <a:pt x="134" y="462"/>
                  </a:lnTo>
                  <a:lnTo>
                    <a:pt x="136" y="460"/>
                  </a:lnTo>
                  <a:lnTo>
                    <a:pt x="136" y="457"/>
                  </a:lnTo>
                  <a:lnTo>
                    <a:pt x="138" y="455"/>
                  </a:lnTo>
                  <a:lnTo>
                    <a:pt x="141" y="450"/>
                  </a:lnTo>
                  <a:lnTo>
                    <a:pt x="143" y="448"/>
                  </a:lnTo>
                  <a:lnTo>
                    <a:pt x="145" y="445"/>
                  </a:lnTo>
                  <a:lnTo>
                    <a:pt x="148" y="443"/>
                  </a:lnTo>
                  <a:lnTo>
                    <a:pt x="152" y="438"/>
                  </a:lnTo>
                  <a:lnTo>
                    <a:pt x="159" y="434"/>
                  </a:lnTo>
                  <a:lnTo>
                    <a:pt x="166" y="429"/>
                  </a:lnTo>
                  <a:lnTo>
                    <a:pt x="173" y="424"/>
                  </a:lnTo>
                  <a:lnTo>
                    <a:pt x="178" y="420"/>
                  </a:lnTo>
                  <a:lnTo>
                    <a:pt x="185" y="413"/>
                  </a:lnTo>
                  <a:lnTo>
                    <a:pt x="190" y="406"/>
                  </a:lnTo>
                  <a:lnTo>
                    <a:pt x="192" y="399"/>
                  </a:lnTo>
                  <a:lnTo>
                    <a:pt x="192" y="394"/>
                  </a:lnTo>
                  <a:lnTo>
                    <a:pt x="195" y="389"/>
                  </a:lnTo>
                  <a:lnTo>
                    <a:pt x="195" y="387"/>
                  </a:lnTo>
                  <a:lnTo>
                    <a:pt x="197" y="382"/>
                  </a:lnTo>
                  <a:lnTo>
                    <a:pt x="199" y="380"/>
                  </a:lnTo>
                  <a:lnTo>
                    <a:pt x="199" y="375"/>
                  </a:lnTo>
                  <a:lnTo>
                    <a:pt x="202" y="373"/>
                  </a:lnTo>
                  <a:lnTo>
                    <a:pt x="202" y="368"/>
                  </a:lnTo>
                  <a:lnTo>
                    <a:pt x="206" y="356"/>
                  </a:lnTo>
                  <a:lnTo>
                    <a:pt x="213" y="345"/>
                  </a:lnTo>
                  <a:lnTo>
                    <a:pt x="218" y="333"/>
                  </a:lnTo>
                  <a:lnTo>
                    <a:pt x="225" y="321"/>
                  </a:lnTo>
                  <a:lnTo>
                    <a:pt x="230" y="310"/>
                  </a:lnTo>
                  <a:lnTo>
                    <a:pt x="234" y="298"/>
                  </a:lnTo>
                  <a:lnTo>
                    <a:pt x="237" y="284"/>
                  </a:lnTo>
                  <a:lnTo>
                    <a:pt x="239" y="270"/>
                  </a:lnTo>
                  <a:lnTo>
                    <a:pt x="239" y="270"/>
                  </a:lnTo>
                  <a:lnTo>
                    <a:pt x="239" y="270"/>
                  </a:lnTo>
                  <a:lnTo>
                    <a:pt x="239" y="267"/>
                  </a:lnTo>
                  <a:lnTo>
                    <a:pt x="237" y="267"/>
                  </a:lnTo>
                  <a:lnTo>
                    <a:pt x="237" y="265"/>
                  </a:lnTo>
                  <a:lnTo>
                    <a:pt x="237" y="265"/>
                  </a:lnTo>
                  <a:lnTo>
                    <a:pt x="237" y="263"/>
                  </a:lnTo>
                  <a:lnTo>
                    <a:pt x="234" y="263"/>
                  </a:lnTo>
                  <a:lnTo>
                    <a:pt x="230" y="267"/>
                  </a:lnTo>
                  <a:lnTo>
                    <a:pt x="227" y="270"/>
                  </a:lnTo>
                  <a:lnTo>
                    <a:pt x="223" y="274"/>
                  </a:lnTo>
                  <a:lnTo>
                    <a:pt x="220" y="279"/>
                  </a:lnTo>
                  <a:lnTo>
                    <a:pt x="218" y="286"/>
                  </a:lnTo>
                  <a:lnTo>
                    <a:pt x="216" y="291"/>
                  </a:lnTo>
                  <a:lnTo>
                    <a:pt x="213" y="295"/>
                  </a:lnTo>
                  <a:lnTo>
                    <a:pt x="211" y="300"/>
                  </a:lnTo>
                  <a:lnTo>
                    <a:pt x="206" y="310"/>
                  </a:lnTo>
                  <a:lnTo>
                    <a:pt x="202" y="319"/>
                  </a:lnTo>
                  <a:lnTo>
                    <a:pt x="197" y="328"/>
                  </a:lnTo>
                  <a:lnTo>
                    <a:pt x="190" y="335"/>
                  </a:lnTo>
                  <a:lnTo>
                    <a:pt x="183" y="342"/>
                  </a:lnTo>
                  <a:lnTo>
                    <a:pt x="176" y="349"/>
                  </a:lnTo>
                  <a:lnTo>
                    <a:pt x="166" y="354"/>
                  </a:lnTo>
                  <a:lnTo>
                    <a:pt x="159" y="361"/>
                  </a:lnTo>
                  <a:lnTo>
                    <a:pt x="157" y="361"/>
                  </a:lnTo>
                  <a:lnTo>
                    <a:pt x="157" y="356"/>
                  </a:lnTo>
                  <a:lnTo>
                    <a:pt x="159" y="352"/>
                  </a:lnTo>
                  <a:lnTo>
                    <a:pt x="162" y="349"/>
                  </a:lnTo>
                  <a:lnTo>
                    <a:pt x="164" y="347"/>
                  </a:lnTo>
                  <a:lnTo>
                    <a:pt x="166" y="342"/>
                  </a:lnTo>
                  <a:lnTo>
                    <a:pt x="169" y="340"/>
                  </a:lnTo>
                  <a:lnTo>
                    <a:pt x="169" y="338"/>
                  </a:lnTo>
                  <a:lnTo>
                    <a:pt x="166" y="333"/>
                  </a:lnTo>
                  <a:lnTo>
                    <a:pt x="162" y="333"/>
                  </a:lnTo>
                  <a:lnTo>
                    <a:pt x="159" y="335"/>
                  </a:lnTo>
                  <a:lnTo>
                    <a:pt x="155" y="340"/>
                  </a:lnTo>
                  <a:lnTo>
                    <a:pt x="152" y="342"/>
                  </a:lnTo>
                  <a:lnTo>
                    <a:pt x="150" y="347"/>
                  </a:lnTo>
                  <a:lnTo>
                    <a:pt x="145" y="349"/>
                  </a:lnTo>
                  <a:lnTo>
                    <a:pt x="143" y="349"/>
                  </a:lnTo>
                  <a:lnTo>
                    <a:pt x="136" y="349"/>
                  </a:lnTo>
                  <a:lnTo>
                    <a:pt x="134" y="349"/>
                  </a:lnTo>
                  <a:lnTo>
                    <a:pt x="129" y="352"/>
                  </a:lnTo>
                  <a:lnTo>
                    <a:pt x="127" y="352"/>
                  </a:lnTo>
                  <a:lnTo>
                    <a:pt x="122" y="354"/>
                  </a:lnTo>
                  <a:lnTo>
                    <a:pt x="120" y="354"/>
                  </a:lnTo>
                  <a:lnTo>
                    <a:pt x="115" y="356"/>
                  </a:lnTo>
                  <a:lnTo>
                    <a:pt x="113" y="356"/>
                  </a:lnTo>
                  <a:lnTo>
                    <a:pt x="108" y="359"/>
                  </a:lnTo>
                  <a:lnTo>
                    <a:pt x="101" y="359"/>
                  </a:lnTo>
                  <a:lnTo>
                    <a:pt x="91" y="359"/>
                  </a:lnTo>
                  <a:lnTo>
                    <a:pt x="84" y="361"/>
                  </a:lnTo>
                  <a:lnTo>
                    <a:pt x="75" y="361"/>
                  </a:lnTo>
                  <a:lnTo>
                    <a:pt x="68" y="363"/>
                  </a:lnTo>
                  <a:lnTo>
                    <a:pt x="59" y="366"/>
                  </a:lnTo>
                  <a:lnTo>
                    <a:pt x="52" y="370"/>
                  </a:lnTo>
                  <a:lnTo>
                    <a:pt x="45" y="375"/>
                  </a:lnTo>
                  <a:lnTo>
                    <a:pt x="40" y="380"/>
                  </a:lnTo>
                  <a:lnTo>
                    <a:pt x="35" y="382"/>
                  </a:lnTo>
                  <a:lnTo>
                    <a:pt x="30" y="387"/>
                  </a:lnTo>
                  <a:lnTo>
                    <a:pt x="28" y="392"/>
                  </a:lnTo>
                  <a:lnTo>
                    <a:pt x="23" y="396"/>
                  </a:lnTo>
                  <a:lnTo>
                    <a:pt x="19" y="401"/>
                  </a:lnTo>
                  <a:lnTo>
                    <a:pt x="14" y="406"/>
                  </a:lnTo>
                  <a:lnTo>
                    <a:pt x="12" y="410"/>
                  </a:lnTo>
                  <a:lnTo>
                    <a:pt x="9" y="410"/>
                  </a:lnTo>
                  <a:lnTo>
                    <a:pt x="9" y="408"/>
                  </a:lnTo>
                  <a:lnTo>
                    <a:pt x="7" y="406"/>
                  </a:lnTo>
                  <a:lnTo>
                    <a:pt x="7" y="406"/>
                  </a:lnTo>
                  <a:lnTo>
                    <a:pt x="5" y="403"/>
                  </a:lnTo>
                  <a:lnTo>
                    <a:pt x="5" y="403"/>
                  </a:lnTo>
                  <a:lnTo>
                    <a:pt x="2" y="406"/>
                  </a:lnTo>
                  <a:lnTo>
                    <a:pt x="0" y="406"/>
                  </a:lnTo>
                  <a:lnTo>
                    <a:pt x="2" y="401"/>
                  </a:lnTo>
                  <a:lnTo>
                    <a:pt x="5" y="396"/>
                  </a:lnTo>
                  <a:lnTo>
                    <a:pt x="9" y="392"/>
                  </a:lnTo>
                  <a:lnTo>
                    <a:pt x="16" y="387"/>
                  </a:lnTo>
                  <a:lnTo>
                    <a:pt x="21" y="382"/>
                  </a:lnTo>
                  <a:lnTo>
                    <a:pt x="28" y="378"/>
                  </a:lnTo>
                  <a:lnTo>
                    <a:pt x="33" y="375"/>
                  </a:lnTo>
                  <a:lnTo>
                    <a:pt x="38" y="370"/>
                  </a:lnTo>
                  <a:lnTo>
                    <a:pt x="40" y="368"/>
                  </a:lnTo>
                  <a:lnTo>
                    <a:pt x="45" y="368"/>
                  </a:lnTo>
                  <a:lnTo>
                    <a:pt x="47" y="366"/>
                  </a:lnTo>
                  <a:lnTo>
                    <a:pt x="49" y="366"/>
                  </a:lnTo>
                  <a:lnTo>
                    <a:pt x="52" y="366"/>
                  </a:lnTo>
                  <a:lnTo>
                    <a:pt x="54" y="363"/>
                  </a:lnTo>
                  <a:lnTo>
                    <a:pt x="56" y="363"/>
                  </a:lnTo>
                  <a:lnTo>
                    <a:pt x="59" y="361"/>
                  </a:lnTo>
                  <a:lnTo>
                    <a:pt x="59" y="366"/>
                  </a:lnTo>
                  <a:lnTo>
                    <a:pt x="61" y="363"/>
                  </a:lnTo>
                  <a:lnTo>
                    <a:pt x="63" y="363"/>
                  </a:lnTo>
                  <a:lnTo>
                    <a:pt x="66" y="361"/>
                  </a:lnTo>
                  <a:lnTo>
                    <a:pt x="68" y="359"/>
                  </a:lnTo>
                  <a:lnTo>
                    <a:pt x="68" y="356"/>
                  </a:lnTo>
                  <a:lnTo>
                    <a:pt x="70" y="356"/>
                  </a:lnTo>
                  <a:lnTo>
                    <a:pt x="73" y="356"/>
                  </a:lnTo>
                  <a:lnTo>
                    <a:pt x="75" y="359"/>
                  </a:lnTo>
                  <a:lnTo>
                    <a:pt x="75" y="356"/>
                  </a:lnTo>
                  <a:lnTo>
                    <a:pt x="77" y="354"/>
                  </a:lnTo>
                  <a:lnTo>
                    <a:pt x="80" y="354"/>
                  </a:lnTo>
                  <a:lnTo>
                    <a:pt x="82" y="354"/>
                  </a:lnTo>
                  <a:lnTo>
                    <a:pt x="87" y="354"/>
                  </a:lnTo>
                  <a:lnTo>
                    <a:pt x="89" y="352"/>
                  </a:lnTo>
                  <a:lnTo>
                    <a:pt x="91" y="352"/>
                  </a:lnTo>
                  <a:lnTo>
                    <a:pt x="96" y="349"/>
                  </a:lnTo>
                  <a:lnTo>
                    <a:pt x="98" y="347"/>
                  </a:lnTo>
                  <a:lnTo>
                    <a:pt x="98" y="347"/>
                  </a:lnTo>
                  <a:lnTo>
                    <a:pt x="101" y="347"/>
                  </a:lnTo>
                  <a:lnTo>
                    <a:pt x="103" y="347"/>
                  </a:lnTo>
                  <a:lnTo>
                    <a:pt x="105" y="345"/>
                  </a:lnTo>
                  <a:lnTo>
                    <a:pt x="105" y="345"/>
                  </a:lnTo>
                  <a:lnTo>
                    <a:pt x="108" y="345"/>
                  </a:lnTo>
                  <a:lnTo>
                    <a:pt x="110" y="345"/>
                  </a:lnTo>
                  <a:lnTo>
                    <a:pt x="110" y="347"/>
                  </a:lnTo>
                  <a:lnTo>
                    <a:pt x="120" y="345"/>
                  </a:lnTo>
                  <a:lnTo>
                    <a:pt x="127" y="342"/>
                  </a:lnTo>
                  <a:lnTo>
                    <a:pt x="136" y="340"/>
                  </a:lnTo>
                  <a:lnTo>
                    <a:pt x="143" y="335"/>
                  </a:lnTo>
                  <a:lnTo>
                    <a:pt x="152" y="333"/>
                  </a:lnTo>
                  <a:lnTo>
                    <a:pt x="159" y="326"/>
                  </a:lnTo>
                  <a:lnTo>
                    <a:pt x="164" y="319"/>
                  </a:lnTo>
                  <a:lnTo>
                    <a:pt x="169" y="312"/>
                  </a:lnTo>
                  <a:lnTo>
                    <a:pt x="180" y="300"/>
                  </a:lnTo>
                  <a:lnTo>
                    <a:pt x="190" y="288"/>
                  </a:lnTo>
                  <a:lnTo>
                    <a:pt x="199" y="277"/>
                  </a:lnTo>
                  <a:lnTo>
                    <a:pt x="206" y="263"/>
                  </a:lnTo>
                  <a:lnTo>
                    <a:pt x="216" y="249"/>
                  </a:lnTo>
                  <a:lnTo>
                    <a:pt x="223" y="235"/>
                  </a:lnTo>
                  <a:lnTo>
                    <a:pt x="227" y="220"/>
                  </a:lnTo>
                  <a:lnTo>
                    <a:pt x="232" y="206"/>
                  </a:lnTo>
                  <a:lnTo>
                    <a:pt x="232" y="206"/>
                  </a:lnTo>
                  <a:lnTo>
                    <a:pt x="232" y="206"/>
                  </a:lnTo>
                  <a:lnTo>
                    <a:pt x="230" y="204"/>
                  </a:lnTo>
                  <a:lnTo>
                    <a:pt x="230" y="204"/>
                  </a:lnTo>
                  <a:lnTo>
                    <a:pt x="230" y="204"/>
                  </a:lnTo>
                  <a:lnTo>
                    <a:pt x="230" y="202"/>
                  </a:lnTo>
                  <a:lnTo>
                    <a:pt x="227" y="202"/>
                  </a:lnTo>
                  <a:lnTo>
                    <a:pt x="227" y="202"/>
                  </a:lnTo>
                  <a:lnTo>
                    <a:pt x="225" y="204"/>
                  </a:lnTo>
                  <a:lnTo>
                    <a:pt x="223" y="206"/>
                  </a:lnTo>
                  <a:lnTo>
                    <a:pt x="220" y="209"/>
                  </a:lnTo>
                  <a:lnTo>
                    <a:pt x="218" y="211"/>
                  </a:lnTo>
                  <a:lnTo>
                    <a:pt x="218" y="216"/>
                  </a:lnTo>
                  <a:lnTo>
                    <a:pt x="216" y="218"/>
                  </a:lnTo>
                  <a:lnTo>
                    <a:pt x="213" y="220"/>
                  </a:lnTo>
                  <a:lnTo>
                    <a:pt x="211" y="223"/>
                  </a:lnTo>
                  <a:lnTo>
                    <a:pt x="204" y="230"/>
                  </a:lnTo>
                  <a:lnTo>
                    <a:pt x="197" y="237"/>
                  </a:lnTo>
                  <a:lnTo>
                    <a:pt x="190" y="244"/>
                  </a:lnTo>
                  <a:lnTo>
                    <a:pt x="180" y="251"/>
                  </a:lnTo>
                  <a:lnTo>
                    <a:pt x="173" y="256"/>
                  </a:lnTo>
                  <a:lnTo>
                    <a:pt x="166" y="263"/>
                  </a:lnTo>
                  <a:lnTo>
                    <a:pt x="159" y="267"/>
                  </a:lnTo>
                  <a:lnTo>
                    <a:pt x="150" y="272"/>
                  </a:lnTo>
                  <a:lnTo>
                    <a:pt x="148" y="274"/>
                  </a:lnTo>
                  <a:lnTo>
                    <a:pt x="145" y="277"/>
                  </a:lnTo>
                  <a:lnTo>
                    <a:pt x="143" y="279"/>
                  </a:lnTo>
                  <a:lnTo>
                    <a:pt x="141" y="281"/>
                  </a:lnTo>
                  <a:lnTo>
                    <a:pt x="138" y="281"/>
                  </a:lnTo>
                  <a:lnTo>
                    <a:pt x="136" y="284"/>
                  </a:lnTo>
                  <a:lnTo>
                    <a:pt x="134" y="284"/>
                  </a:lnTo>
                  <a:lnTo>
                    <a:pt x="129" y="284"/>
                  </a:lnTo>
                  <a:lnTo>
                    <a:pt x="134" y="279"/>
                  </a:lnTo>
                  <a:lnTo>
                    <a:pt x="136" y="274"/>
                  </a:lnTo>
                  <a:lnTo>
                    <a:pt x="141" y="270"/>
                  </a:lnTo>
                  <a:lnTo>
                    <a:pt x="145" y="265"/>
                  </a:lnTo>
                  <a:lnTo>
                    <a:pt x="150" y="258"/>
                  </a:lnTo>
                  <a:lnTo>
                    <a:pt x="155" y="253"/>
                  </a:lnTo>
                  <a:lnTo>
                    <a:pt x="157" y="246"/>
                  </a:lnTo>
                  <a:lnTo>
                    <a:pt x="159" y="239"/>
                  </a:lnTo>
                  <a:lnTo>
                    <a:pt x="157" y="237"/>
                  </a:lnTo>
                  <a:lnTo>
                    <a:pt x="157" y="237"/>
                  </a:lnTo>
                  <a:lnTo>
                    <a:pt x="155" y="237"/>
                  </a:lnTo>
                  <a:lnTo>
                    <a:pt x="155" y="239"/>
                  </a:lnTo>
                  <a:lnTo>
                    <a:pt x="152" y="242"/>
                  </a:lnTo>
                  <a:lnTo>
                    <a:pt x="150" y="242"/>
                  </a:lnTo>
                  <a:lnTo>
                    <a:pt x="150" y="244"/>
                  </a:lnTo>
                  <a:lnTo>
                    <a:pt x="148" y="244"/>
                  </a:lnTo>
                  <a:lnTo>
                    <a:pt x="136" y="244"/>
                  </a:lnTo>
                  <a:lnTo>
                    <a:pt x="124" y="246"/>
                  </a:lnTo>
                  <a:lnTo>
                    <a:pt x="115" y="249"/>
                  </a:lnTo>
                  <a:lnTo>
                    <a:pt x="103" y="251"/>
                  </a:lnTo>
                  <a:lnTo>
                    <a:pt x="94" y="256"/>
                  </a:lnTo>
                  <a:lnTo>
                    <a:pt x="84" y="263"/>
                  </a:lnTo>
                  <a:lnTo>
                    <a:pt x="77" y="267"/>
                  </a:lnTo>
                  <a:lnTo>
                    <a:pt x="70" y="277"/>
                  </a:lnTo>
                  <a:lnTo>
                    <a:pt x="66" y="281"/>
                  </a:lnTo>
                  <a:lnTo>
                    <a:pt x="61" y="286"/>
                  </a:lnTo>
                  <a:lnTo>
                    <a:pt x="56" y="291"/>
                  </a:lnTo>
                  <a:lnTo>
                    <a:pt x="49" y="293"/>
                  </a:lnTo>
                  <a:lnTo>
                    <a:pt x="45" y="298"/>
                  </a:lnTo>
                  <a:lnTo>
                    <a:pt x="38" y="302"/>
                  </a:lnTo>
                  <a:lnTo>
                    <a:pt x="33" y="305"/>
                  </a:lnTo>
                  <a:lnTo>
                    <a:pt x="28" y="310"/>
                  </a:lnTo>
                  <a:lnTo>
                    <a:pt x="28" y="307"/>
                  </a:lnTo>
                  <a:lnTo>
                    <a:pt x="28" y="305"/>
                  </a:lnTo>
                  <a:lnTo>
                    <a:pt x="28" y="305"/>
                  </a:lnTo>
                  <a:lnTo>
                    <a:pt x="30" y="305"/>
                  </a:lnTo>
                  <a:lnTo>
                    <a:pt x="30" y="305"/>
                  </a:lnTo>
                  <a:lnTo>
                    <a:pt x="33" y="302"/>
                  </a:lnTo>
                  <a:lnTo>
                    <a:pt x="33" y="302"/>
                  </a:lnTo>
                  <a:lnTo>
                    <a:pt x="33" y="300"/>
                  </a:lnTo>
                  <a:lnTo>
                    <a:pt x="33" y="300"/>
                  </a:lnTo>
                  <a:lnTo>
                    <a:pt x="33" y="300"/>
                  </a:lnTo>
                  <a:lnTo>
                    <a:pt x="33" y="302"/>
                  </a:lnTo>
                  <a:lnTo>
                    <a:pt x="33" y="302"/>
                  </a:lnTo>
                  <a:lnTo>
                    <a:pt x="33" y="302"/>
                  </a:lnTo>
                  <a:lnTo>
                    <a:pt x="33" y="305"/>
                  </a:lnTo>
                  <a:lnTo>
                    <a:pt x="33" y="305"/>
                  </a:lnTo>
                  <a:lnTo>
                    <a:pt x="33" y="305"/>
                  </a:lnTo>
                  <a:lnTo>
                    <a:pt x="33" y="305"/>
                  </a:lnTo>
                  <a:lnTo>
                    <a:pt x="35" y="305"/>
                  </a:lnTo>
                  <a:lnTo>
                    <a:pt x="35" y="305"/>
                  </a:lnTo>
                  <a:lnTo>
                    <a:pt x="35" y="305"/>
                  </a:lnTo>
                  <a:lnTo>
                    <a:pt x="35" y="305"/>
                  </a:lnTo>
                  <a:lnTo>
                    <a:pt x="35" y="302"/>
                  </a:lnTo>
                  <a:lnTo>
                    <a:pt x="35" y="302"/>
                  </a:lnTo>
                  <a:lnTo>
                    <a:pt x="35" y="302"/>
                  </a:lnTo>
                  <a:lnTo>
                    <a:pt x="35" y="300"/>
                  </a:lnTo>
                  <a:lnTo>
                    <a:pt x="38" y="302"/>
                  </a:lnTo>
                  <a:lnTo>
                    <a:pt x="40" y="295"/>
                  </a:lnTo>
                  <a:lnTo>
                    <a:pt x="42" y="295"/>
                  </a:lnTo>
                  <a:lnTo>
                    <a:pt x="45" y="291"/>
                  </a:lnTo>
                  <a:lnTo>
                    <a:pt x="45" y="291"/>
                  </a:lnTo>
                  <a:lnTo>
                    <a:pt x="47" y="286"/>
                  </a:lnTo>
                  <a:lnTo>
                    <a:pt x="49" y="284"/>
                  </a:lnTo>
                  <a:lnTo>
                    <a:pt x="52" y="281"/>
                  </a:lnTo>
                  <a:lnTo>
                    <a:pt x="54" y="279"/>
                  </a:lnTo>
                  <a:lnTo>
                    <a:pt x="56" y="277"/>
                  </a:lnTo>
                  <a:lnTo>
                    <a:pt x="59" y="274"/>
                  </a:lnTo>
                  <a:lnTo>
                    <a:pt x="61" y="270"/>
                  </a:lnTo>
                  <a:lnTo>
                    <a:pt x="59" y="267"/>
                  </a:lnTo>
                  <a:lnTo>
                    <a:pt x="59" y="267"/>
                  </a:lnTo>
                  <a:lnTo>
                    <a:pt x="61" y="267"/>
                  </a:lnTo>
                  <a:lnTo>
                    <a:pt x="61" y="267"/>
                  </a:lnTo>
                  <a:lnTo>
                    <a:pt x="63" y="265"/>
                  </a:lnTo>
                  <a:lnTo>
                    <a:pt x="63" y="265"/>
                  </a:lnTo>
                  <a:lnTo>
                    <a:pt x="66" y="265"/>
                  </a:lnTo>
                  <a:lnTo>
                    <a:pt x="66" y="263"/>
                  </a:lnTo>
                  <a:lnTo>
                    <a:pt x="68" y="263"/>
                  </a:lnTo>
                  <a:lnTo>
                    <a:pt x="68" y="260"/>
                  </a:lnTo>
                  <a:lnTo>
                    <a:pt x="66" y="256"/>
                  </a:lnTo>
                  <a:lnTo>
                    <a:pt x="66" y="253"/>
                  </a:lnTo>
                  <a:lnTo>
                    <a:pt x="63" y="251"/>
                  </a:lnTo>
                  <a:lnTo>
                    <a:pt x="61" y="246"/>
                  </a:lnTo>
                  <a:lnTo>
                    <a:pt x="59" y="244"/>
                  </a:lnTo>
                  <a:lnTo>
                    <a:pt x="59" y="242"/>
                  </a:lnTo>
                  <a:lnTo>
                    <a:pt x="56" y="237"/>
                  </a:lnTo>
                  <a:lnTo>
                    <a:pt x="56" y="239"/>
                  </a:lnTo>
                  <a:lnTo>
                    <a:pt x="56" y="237"/>
                  </a:lnTo>
                  <a:lnTo>
                    <a:pt x="56" y="235"/>
                  </a:lnTo>
                  <a:lnTo>
                    <a:pt x="54" y="235"/>
                  </a:lnTo>
                  <a:lnTo>
                    <a:pt x="54" y="232"/>
                  </a:lnTo>
                  <a:lnTo>
                    <a:pt x="52" y="232"/>
                  </a:lnTo>
                  <a:lnTo>
                    <a:pt x="52" y="232"/>
                  </a:lnTo>
                  <a:lnTo>
                    <a:pt x="49" y="230"/>
                  </a:lnTo>
                  <a:lnTo>
                    <a:pt x="49" y="230"/>
                  </a:lnTo>
                  <a:lnTo>
                    <a:pt x="45" y="230"/>
                  </a:lnTo>
                  <a:lnTo>
                    <a:pt x="40" y="227"/>
                  </a:lnTo>
                  <a:lnTo>
                    <a:pt x="35" y="225"/>
                  </a:lnTo>
                  <a:lnTo>
                    <a:pt x="30" y="225"/>
                  </a:lnTo>
                  <a:lnTo>
                    <a:pt x="28" y="223"/>
                  </a:lnTo>
                  <a:lnTo>
                    <a:pt x="23" y="223"/>
                  </a:lnTo>
                  <a:lnTo>
                    <a:pt x="19" y="223"/>
                  </a:lnTo>
                  <a:lnTo>
                    <a:pt x="14" y="223"/>
                  </a:lnTo>
                  <a:lnTo>
                    <a:pt x="14" y="220"/>
                  </a:lnTo>
                  <a:lnTo>
                    <a:pt x="14" y="218"/>
                  </a:lnTo>
                  <a:lnTo>
                    <a:pt x="14" y="216"/>
                  </a:lnTo>
                  <a:lnTo>
                    <a:pt x="14" y="216"/>
                  </a:lnTo>
                  <a:lnTo>
                    <a:pt x="16" y="213"/>
                  </a:lnTo>
                  <a:lnTo>
                    <a:pt x="16" y="211"/>
                  </a:lnTo>
                  <a:lnTo>
                    <a:pt x="16" y="209"/>
                  </a:lnTo>
                  <a:lnTo>
                    <a:pt x="16" y="206"/>
                  </a:lnTo>
                  <a:lnTo>
                    <a:pt x="19" y="209"/>
                  </a:lnTo>
                  <a:lnTo>
                    <a:pt x="21" y="211"/>
                  </a:lnTo>
                  <a:lnTo>
                    <a:pt x="26" y="213"/>
                  </a:lnTo>
                  <a:lnTo>
                    <a:pt x="28" y="213"/>
                  </a:lnTo>
                  <a:lnTo>
                    <a:pt x="30" y="216"/>
                  </a:lnTo>
                  <a:lnTo>
                    <a:pt x="35" y="216"/>
                  </a:lnTo>
                  <a:lnTo>
                    <a:pt x="38" y="218"/>
                  </a:lnTo>
                  <a:lnTo>
                    <a:pt x="40" y="220"/>
                  </a:lnTo>
                  <a:lnTo>
                    <a:pt x="45" y="220"/>
                  </a:lnTo>
                  <a:lnTo>
                    <a:pt x="47" y="220"/>
                  </a:lnTo>
                  <a:lnTo>
                    <a:pt x="52" y="220"/>
                  </a:lnTo>
                  <a:lnTo>
                    <a:pt x="54" y="220"/>
                  </a:lnTo>
                  <a:lnTo>
                    <a:pt x="56" y="220"/>
                  </a:lnTo>
                  <a:lnTo>
                    <a:pt x="61" y="223"/>
                  </a:lnTo>
                  <a:lnTo>
                    <a:pt x="63" y="225"/>
                  </a:lnTo>
                  <a:lnTo>
                    <a:pt x="66" y="227"/>
                  </a:lnTo>
                  <a:lnTo>
                    <a:pt x="70" y="232"/>
                  </a:lnTo>
                  <a:lnTo>
                    <a:pt x="77" y="235"/>
                  </a:lnTo>
                  <a:lnTo>
                    <a:pt x="82" y="237"/>
                  </a:lnTo>
                  <a:lnTo>
                    <a:pt x="89" y="239"/>
                  </a:lnTo>
                  <a:lnTo>
                    <a:pt x="96" y="239"/>
                  </a:lnTo>
                  <a:lnTo>
                    <a:pt x="103" y="237"/>
                  </a:lnTo>
                  <a:lnTo>
                    <a:pt x="110" y="237"/>
                  </a:lnTo>
                  <a:lnTo>
                    <a:pt x="115" y="235"/>
                  </a:lnTo>
                  <a:lnTo>
                    <a:pt x="122" y="235"/>
                  </a:lnTo>
                  <a:lnTo>
                    <a:pt x="127" y="235"/>
                  </a:lnTo>
                  <a:lnTo>
                    <a:pt x="131" y="235"/>
                  </a:lnTo>
                  <a:lnTo>
                    <a:pt x="138" y="232"/>
                  </a:lnTo>
                  <a:lnTo>
                    <a:pt x="143" y="230"/>
                  </a:lnTo>
                  <a:lnTo>
                    <a:pt x="150" y="227"/>
                  </a:lnTo>
                  <a:lnTo>
                    <a:pt x="155" y="227"/>
                  </a:lnTo>
                  <a:lnTo>
                    <a:pt x="162" y="227"/>
                  </a:lnTo>
                  <a:lnTo>
                    <a:pt x="164" y="225"/>
                  </a:lnTo>
                  <a:lnTo>
                    <a:pt x="169" y="223"/>
                  </a:lnTo>
                  <a:lnTo>
                    <a:pt x="173" y="220"/>
                  </a:lnTo>
                  <a:lnTo>
                    <a:pt x="178" y="218"/>
                  </a:lnTo>
                  <a:lnTo>
                    <a:pt x="183" y="218"/>
                  </a:lnTo>
                  <a:lnTo>
                    <a:pt x="185" y="216"/>
                  </a:lnTo>
                  <a:lnTo>
                    <a:pt x="190" y="213"/>
                  </a:lnTo>
                  <a:lnTo>
                    <a:pt x="195" y="213"/>
                  </a:lnTo>
                  <a:lnTo>
                    <a:pt x="202" y="206"/>
                  </a:lnTo>
                  <a:lnTo>
                    <a:pt x="209" y="199"/>
                  </a:lnTo>
                  <a:lnTo>
                    <a:pt x="216" y="192"/>
                  </a:lnTo>
                  <a:lnTo>
                    <a:pt x="223" y="185"/>
                  </a:lnTo>
                  <a:lnTo>
                    <a:pt x="227" y="178"/>
                  </a:lnTo>
                  <a:lnTo>
                    <a:pt x="234" y="169"/>
                  </a:lnTo>
                  <a:lnTo>
                    <a:pt x="241" y="162"/>
                  </a:lnTo>
                  <a:lnTo>
                    <a:pt x="246" y="155"/>
                  </a:lnTo>
                  <a:lnTo>
                    <a:pt x="248" y="150"/>
                  </a:lnTo>
                  <a:lnTo>
                    <a:pt x="251" y="148"/>
                  </a:lnTo>
                  <a:lnTo>
                    <a:pt x="253" y="143"/>
                  </a:lnTo>
                  <a:lnTo>
                    <a:pt x="255" y="141"/>
                  </a:lnTo>
                  <a:lnTo>
                    <a:pt x="258" y="136"/>
                  </a:lnTo>
                  <a:lnTo>
                    <a:pt x="260" y="134"/>
                  </a:lnTo>
                  <a:lnTo>
                    <a:pt x="262" y="129"/>
                  </a:lnTo>
                  <a:lnTo>
                    <a:pt x="265" y="127"/>
                  </a:lnTo>
                  <a:lnTo>
                    <a:pt x="265" y="124"/>
                  </a:lnTo>
                  <a:lnTo>
                    <a:pt x="265" y="122"/>
                  </a:lnTo>
                  <a:lnTo>
                    <a:pt x="267" y="120"/>
                  </a:lnTo>
                  <a:lnTo>
                    <a:pt x="267" y="120"/>
                  </a:lnTo>
                  <a:lnTo>
                    <a:pt x="270" y="117"/>
                  </a:lnTo>
                  <a:lnTo>
                    <a:pt x="270" y="115"/>
                  </a:lnTo>
                  <a:lnTo>
                    <a:pt x="270" y="113"/>
                  </a:lnTo>
                  <a:lnTo>
                    <a:pt x="270" y="110"/>
                  </a:lnTo>
                  <a:lnTo>
                    <a:pt x="267" y="110"/>
                  </a:lnTo>
                  <a:lnTo>
                    <a:pt x="265" y="110"/>
                  </a:lnTo>
                  <a:lnTo>
                    <a:pt x="260" y="113"/>
                  </a:lnTo>
                  <a:lnTo>
                    <a:pt x="258" y="113"/>
                  </a:lnTo>
                  <a:lnTo>
                    <a:pt x="253" y="115"/>
                  </a:lnTo>
                  <a:lnTo>
                    <a:pt x="251" y="117"/>
                  </a:lnTo>
                  <a:lnTo>
                    <a:pt x="246" y="117"/>
                  </a:lnTo>
                  <a:lnTo>
                    <a:pt x="244" y="120"/>
                  </a:lnTo>
                  <a:lnTo>
                    <a:pt x="232" y="124"/>
                  </a:lnTo>
                  <a:lnTo>
                    <a:pt x="220" y="131"/>
                  </a:lnTo>
                  <a:lnTo>
                    <a:pt x="209" y="141"/>
                  </a:lnTo>
                  <a:lnTo>
                    <a:pt x="199" y="150"/>
                  </a:lnTo>
                  <a:lnTo>
                    <a:pt x="188" y="160"/>
                  </a:lnTo>
                  <a:lnTo>
                    <a:pt x="178" y="167"/>
                  </a:lnTo>
                  <a:lnTo>
                    <a:pt x="169" y="178"/>
                  </a:lnTo>
                  <a:lnTo>
                    <a:pt x="157" y="185"/>
                  </a:lnTo>
                  <a:lnTo>
                    <a:pt x="157" y="185"/>
                  </a:lnTo>
                  <a:lnTo>
                    <a:pt x="157" y="183"/>
                  </a:lnTo>
                  <a:lnTo>
                    <a:pt x="159" y="183"/>
                  </a:lnTo>
                  <a:lnTo>
                    <a:pt x="159" y="181"/>
                  </a:lnTo>
                  <a:lnTo>
                    <a:pt x="159" y="181"/>
                  </a:lnTo>
                  <a:lnTo>
                    <a:pt x="162" y="178"/>
                  </a:lnTo>
                  <a:lnTo>
                    <a:pt x="162" y="178"/>
                  </a:lnTo>
                  <a:lnTo>
                    <a:pt x="162" y="176"/>
                  </a:lnTo>
                  <a:lnTo>
                    <a:pt x="162" y="176"/>
                  </a:lnTo>
                  <a:lnTo>
                    <a:pt x="164" y="176"/>
                  </a:lnTo>
                  <a:lnTo>
                    <a:pt x="164" y="178"/>
                  </a:lnTo>
                  <a:lnTo>
                    <a:pt x="164" y="178"/>
                  </a:lnTo>
                  <a:lnTo>
                    <a:pt x="164" y="178"/>
                  </a:lnTo>
                  <a:lnTo>
                    <a:pt x="164" y="178"/>
                  </a:lnTo>
                  <a:lnTo>
                    <a:pt x="164" y="178"/>
                  </a:lnTo>
                  <a:lnTo>
                    <a:pt x="164" y="178"/>
                  </a:lnTo>
                  <a:lnTo>
                    <a:pt x="164" y="176"/>
                  </a:lnTo>
                  <a:lnTo>
                    <a:pt x="166" y="171"/>
                  </a:lnTo>
                  <a:lnTo>
                    <a:pt x="169" y="169"/>
                  </a:lnTo>
                  <a:lnTo>
                    <a:pt x="171" y="167"/>
                  </a:lnTo>
                  <a:lnTo>
                    <a:pt x="173" y="162"/>
                  </a:lnTo>
                  <a:lnTo>
                    <a:pt x="176" y="160"/>
                  </a:lnTo>
                  <a:lnTo>
                    <a:pt x="173" y="157"/>
                  </a:lnTo>
                  <a:lnTo>
                    <a:pt x="171" y="155"/>
                  </a:lnTo>
                  <a:lnTo>
                    <a:pt x="166" y="157"/>
                  </a:lnTo>
                  <a:lnTo>
                    <a:pt x="164" y="157"/>
                  </a:lnTo>
                  <a:lnTo>
                    <a:pt x="159" y="160"/>
                  </a:lnTo>
                  <a:lnTo>
                    <a:pt x="155" y="160"/>
                  </a:lnTo>
                  <a:lnTo>
                    <a:pt x="150" y="160"/>
                  </a:lnTo>
                  <a:lnTo>
                    <a:pt x="148" y="160"/>
                  </a:lnTo>
                  <a:lnTo>
                    <a:pt x="143" y="160"/>
                  </a:lnTo>
                  <a:lnTo>
                    <a:pt x="138" y="160"/>
                  </a:lnTo>
                  <a:lnTo>
                    <a:pt x="131" y="162"/>
                  </a:lnTo>
                  <a:lnTo>
                    <a:pt x="122" y="162"/>
                  </a:lnTo>
                  <a:lnTo>
                    <a:pt x="115" y="164"/>
                  </a:lnTo>
                  <a:lnTo>
                    <a:pt x="108" y="164"/>
                  </a:lnTo>
                  <a:lnTo>
                    <a:pt x="101" y="167"/>
                  </a:lnTo>
                  <a:lnTo>
                    <a:pt x="91" y="169"/>
                  </a:lnTo>
                  <a:lnTo>
                    <a:pt x="84" y="171"/>
                  </a:lnTo>
                  <a:lnTo>
                    <a:pt x="77" y="174"/>
                  </a:lnTo>
                  <a:lnTo>
                    <a:pt x="80" y="174"/>
                  </a:lnTo>
                  <a:lnTo>
                    <a:pt x="80" y="171"/>
                  </a:lnTo>
                  <a:lnTo>
                    <a:pt x="82" y="171"/>
                  </a:lnTo>
                  <a:lnTo>
                    <a:pt x="82" y="169"/>
                  </a:lnTo>
                  <a:lnTo>
                    <a:pt x="82" y="169"/>
                  </a:lnTo>
                  <a:lnTo>
                    <a:pt x="84" y="169"/>
                  </a:lnTo>
                  <a:lnTo>
                    <a:pt x="84" y="169"/>
                  </a:lnTo>
                  <a:lnTo>
                    <a:pt x="87" y="169"/>
                  </a:lnTo>
                  <a:lnTo>
                    <a:pt x="91" y="164"/>
                  </a:lnTo>
                  <a:lnTo>
                    <a:pt x="96" y="162"/>
                  </a:lnTo>
                  <a:lnTo>
                    <a:pt x="101" y="162"/>
                  </a:lnTo>
                  <a:lnTo>
                    <a:pt x="108" y="160"/>
                  </a:lnTo>
                  <a:lnTo>
                    <a:pt x="113" y="160"/>
                  </a:lnTo>
                  <a:lnTo>
                    <a:pt x="120" y="160"/>
                  </a:lnTo>
                  <a:lnTo>
                    <a:pt x="124" y="157"/>
                  </a:lnTo>
                  <a:lnTo>
                    <a:pt x="131" y="157"/>
                  </a:lnTo>
                  <a:lnTo>
                    <a:pt x="131" y="157"/>
                  </a:lnTo>
                  <a:lnTo>
                    <a:pt x="134" y="155"/>
                  </a:lnTo>
                  <a:lnTo>
                    <a:pt x="134" y="155"/>
                  </a:lnTo>
                  <a:lnTo>
                    <a:pt x="136" y="152"/>
                  </a:lnTo>
                  <a:lnTo>
                    <a:pt x="136" y="152"/>
                  </a:lnTo>
                  <a:lnTo>
                    <a:pt x="136" y="150"/>
                  </a:lnTo>
                  <a:lnTo>
                    <a:pt x="136" y="150"/>
                  </a:lnTo>
                  <a:lnTo>
                    <a:pt x="136" y="148"/>
                  </a:lnTo>
                  <a:lnTo>
                    <a:pt x="131" y="143"/>
                  </a:lnTo>
                  <a:lnTo>
                    <a:pt x="124" y="141"/>
                  </a:lnTo>
                  <a:lnTo>
                    <a:pt x="120" y="136"/>
                  </a:lnTo>
                  <a:lnTo>
                    <a:pt x="113" y="134"/>
                  </a:lnTo>
                  <a:lnTo>
                    <a:pt x="105" y="131"/>
                  </a:lnTo>
                  <a:lnTo>
                    <a:pt x="98" y="129"/>
                  </a:lnTo>
                  <a:lnTo>
                    <a:pt x="91" y="129"/>
                  </a:lnTo>
                  <a:lnTo>
                    <a:pt x="84" y="131"/>
                  </a:lnTo>
                  <a:lnTo>
                    <a:pt x="84" y="131"/>
                  </a:lnTo>
                  <a:lnTo>
                    <a:pt x="82" y="131"/>
                  </a:lnTo>
                  <a:lnTo>
                    <a:pt x="80" y="131"/>
                  </a:lnTo>
                  <a:lnTo>
                    <a:pt x="75" y="131"/>
                  </a:lnTo>
                  <a:lnTo>
                    <a:pt x="73" y="131"/>
                  </a:lnTo>
                  <a:lnTo>
                    <a:pt x="70" y="134"/>
                  </a:lnTo>
                  <a:lnTo>
                    <a:pt x="68" y="131"/>
                  </a:lnTo>
                  <a:lnTo>
                    <a:pt x="66" y="131"/>
                  </a:lnTo>
                  <a:lnTo>
                    <a:pt x="63" y="129"/>
                  </a:lnTo>
                  <a:lnTo>
                    <a:pt x="66" y="129"/>
                  </a:lnTo>
                  <a:lnTo>
                    <a:pt x="70" y="129"/>
                  </a:lnTo>
                  <a:lnTo>
                    <a:pt x="73" y="129"/>
                  </a:lnTo>
                  <a:lnTo>
                    <a:pt x="77" y="127"/>
                  </a:lnTo>
                  <a:lnTo>
                    <a:pt x="80" y="127"/>
                  </a:lnTo>
                  <a:lnTo>
                    <a:pt x="82" y="124"/>
                  </a:lnTo>
                  <a:lnTo>
                    <a:pt x="84" y="122"/>
                  </a:lnTo>
                  <a:lnTo>
                    <a:pt x="87" y="120"/>
                  </a:lnTo>
                  <a:lnTo>
                    <a:pt x="82" y="117"/>
                  </a:lnTo>
                  <a:lnTo>
                    <a:pt x="77" y="113"/>
                  </a:lnTo>
                  <a:lnTo>
                    <a:pt x="73" y="110"/>
                  </a:lnTo>
                  <a:lnTo>
                    <a:pt x="68" y="110"/>
                  </a:lnTo>
                  <a:lnTo>
                    <a:pt x="63" y="108"/>
                  </a:lnTo>
                  <a:lnTo>
                    <a:pt x="61" y="106"/>
                  </a:lnTo>
                  <a:lnTo>
                    <a:pt x="56" y="103"/>
                  </a:lnTo>
                  <a:lnTo>
                    <a:pt x="56" y="96"/>
                  </a:lnTo>
                  <a:lnTo>
                    <a:pt x="47" y="89"/>
                  </a:lnTo>
                  <a:lnTo>
                    <a:pt x="42" y="82"/>
                  </a:lnTo>
                  <a:lnTo>
                    <a:pt x="35" y="73"/>
                  </a:lnTo>
                  <a:lnTo>
                    <a:pt x="30" y="63"/>
                  </a:lnTo>
                  <a:lnTo>
                    <a:pt x="28" y="54"/>
                  </a:lnTo>
                  <a:lnTo>
                    <a:pt x="26" y="45"/>
                  </a:lnTo>
                  <a:lnTo>
                    <a:pt x="23" y="33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26" y="26"/>
                  </a:lnTo>
                  <a:lnTo>
                    <a:pt x="28" y="31"/>
                  </a:lnTo>
                  <a:lnTo>
                    <a:pt x="28" y="35"/>
                  </a:lnTo>
                  <a:lnTo>
                    <a:pt x="30" y="40"/>
                  </a:lnTo>
                  <a:lnTo>
                    <a:pt x="33" y="45"/>
                  </a:lnTo>
                  <a:lnTo>
                    <a:pt x="35" y="49"/>
                  </a:lnTo>
                  <a:lnTo>
                    <a:pt x="38" y="54"/>
                  </a:lnTo>
                  <a:lnTo>
                    <a:pt x="42" y="59"/>
                  </a:lnTo>
                  <a:lnTo>
                    <a:pt x="47" y="66"/>
                  </a:lnTo>
                  <a:lnTo>
                    <a:pt x="49" y="73"/>
                  </a:lnTo>
                  <a:lnTo>
                    <a:pt x="54" y="80"/>
                  </a:lnTo>
                  <a:lnTo>
                    <a:pt x="56" y="87"/>
                  </a:lnTo>
                  <a:lnTo>
                    <a:pt x="61" y="92"/>
                  </a:lnTo>
                  <a:lnTo>
                    <a:pt x="66" y="96"/>
                  </a:lnTo>
                  <a:lnTo>
                    <a:pt x="73" y="101"/>
                  </a:lnTo>
                  <a:lnTo>
                    <a:pt x="80" y="101"/>
                  </a:lnTo>
                  <a:lnTo>
                    <a:pt x="84" y="106"/>
                  </a:lnTo>
                  <a:lnTo>
                    <a:pt x="87" y="108"/>
                  </a:lnTo>
                  <a:lnTo>
                    <a:pt x="87" y="110"/>
                  </a:lnTo>
                  <a:lnTo>
                    <a:pt x="89" y="113"/>
                  </a:lnTo>
                  <a:lnTo>
                    <a:pt x="91" y="115"/>
                  </a:lnTo>
                  <a:lnTo>
                    <a:pt x="94" y="117"/>
                  </a:lnTo>
                  <a:lnTo>
                    <a:pt x="96" y="122"/>
                  </a:lnTo>
                  <a:lnTo>
                    <a:pt x="98" y="122"/>
                  </a:lnTo>
                  <a:lnTo>
                    <a:pt x="103" y="124"/>
                  </a:lnTo>
                  <a:lnTo>
                    <a:pt x="108" y="124"/>
                  </a:lnTo>
                  <a:lnTo>
                    <a:pt x="113" y="124"/>
                  </a:lnTo>
                  <a:lnTo>
                    <a:pt x="115" y="124"/>
                  </a:lnTo>
                  <a:lnTo>
                    <a:pt x="120" y="127"/>
                  </a:lnTo>
                  <a:lnTo>
                    <a:pt x="124" y="127"/>
                  </a:lnTo>
                  <a:lnTo>
                    <a:pt x="129" y="127"/>
                  </a:lnTo>
                  <a:lnTo>
                    <a:pt x="134" y="127"/>
                  </a:lnTo>
                  <a:lnTo>
                    <a:pt x="134" y="129"/>
                  </a:lnTo>
                  <a:lnTo>
                    <a:pt x="136" y="131"/>
                  </a:lnTo>
                  <a:lnTo>
                    <a:pt x="141" y="131"/>
                  </a:lnTo>
                  <a:lnTo>
                    <a:pt x="143" y="134"/>
                  </a:lnTo>
                  <a:lnTo>
                    <a:pt x="145" y="134"/>
                  </a:lnTo>
                  <a:lnTo>
                    <a:pt x="150" y="134"/>
                  </a:lnTo>
                  <a:lnTo>
                    <a:pt x="152" y="134"/>
                  </a:lnTo>
                  <a:lnTo>
                    <a:pt x="155" y="136"/>
                  </a:lnTo>
                  <a:lnTo>
                    <a:pt x="159" y="138"/>
                  </a:lnTo>
                  <a:lnTo>
                    <a:pt x="162" y="138"/>
                  </a:lnTo>
                  <a:lnTo>
                    <a:pt x="169" y="138"/>
                  </a:lnTo>
                  <a:lnTo>
                    <a:pt x="173" y="138"/>
                  </a:lnTo>
                  <a:lnTo>
                    <a:pt x="178" y="138"/>
                  </a:lnTo>
                  <a:lnTo>
                    <a:pt x="183" y="138"/>
                  </a:lnTo>
                  <a:lnTo>
                    <a:pt x="185" y="136"/>
                  </a:lnTo>
                  <a:lnTo>
                    <a:pt x="190" y="134"/>
                  </a:lnTo>
                  <a:lnTo>
                    <a:pt x="192" y="134"/>
                  </a:lnTo>
                  <a:lnTo>
                    <a:pt x="195" y="134"/>
                  </a:lnTo>
                  <a:lnTo>
                    <a:pt x="197" y="134"/>
                  </a:lnTo>
                  <a:lnTo>
                    <a:pt x="197" y="131"/>
                  </a:lnTo>
                  <a:lnTo>
                    <a:pt x="199" y="129"/>
                  </a:lnTo>
                  <a:lnTo>
                    <a:pt x="202" y="129"/>
                  </a:lnTo>
                  <a:lnTo>
                    <a:pt x="202" y="127"/>
                  </a:lnTo>
                  <a:lnTo>
                    <a:pt x="204" y="127"/>
                  </a:lnTo>
                  <a:lnTo>
                    <a:pt x="218" y="117"/>
                  </a:lnTo>
                  <a:lnTo>
                    <a:pt x="232" y="108"/>
                  </a:lnTo>
                  <a:lnTo>
                    <a:pt x="244" y="96"/>
                  </a:lnTo>
                  <a:lnTo>
                    <a:pt x="255" y="85"/>
                  </a:lnTo>
                  <a:lnTo>
                    <a:pt x="267" y="73"/>
                  </a:lnTo>
                  <a:lnTo>
                    <a:pt x="279" y="59"/>
                  </a:lnTo>
                  <a:lnTo>
                    <a:pt x="288" y="45"/>
                  </a:lnTo>
                  <a:lnTo>
                    <a:pt x="298" y="31"/>
                  </a:lnTo>
                  <a:lnTo>
                    <a:pt x="312" y="0"/>
                  </a:lnTo>
                  <a:lnTo>
                    <a:pt x="321" y="2"/>
                  </a:lnTo>
                  <a:lnTo>
                    <a:pt x="328" y="5"/>
                  </a:lnTo>
                  <a:lnTo>
                    <a:pt x="333" y="7"/>
                  </a:lnTo>
                  <a:lnTo>
                    <a:pt x="340" y="14"/>
                  </a:lnTo>
                  <a:lnTo>
                    <a:pt x="345" y="19"/>
                  </a:lnTo>
                  <a:lnTo>
                    <a:pt x="349" y="26"/>
                  </a:lnTo>
                  <a:lnTo>
                    <a:pt x="354" y="33"/>
                  </a:lnTo>
                  <a:lnTo>
                    <a:pt x="359" y="38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414" name="Freeform 310"/>
            <p:cNvSpPr>
              <a:spLocks/>
            </p:cNvSpPr>
            <p:nvPr/>
          </p:nvSpPr>
          <p:spPr bwMode="auto">
            <a:xfrm>
              <a:off x="2817" y="2670"/>
              <a:ext cx="111" cy="389"/>
            </a:xfrm>
            <a:custGeom>
              <a:avLst/>
              <a:gdLst/>
              <a:ahLst/>
              <a:cxnLst>
                <a:cxn ang="0">
                  <a:pos x="31" y="387"/>
                </a:cxn>
                <a:cxn ang="0">
                  <a:pos x="29" y="389"/>
                </a:cxn>
                <a:cxn ang="0">
                  <a:pos x="26" y="389"/>
                </a:cxn>
                <a:cxn ang="0">
                  <a:pos x="10" y="328"/>
                </a:cxn>
                <a:cxn ang="0">
                  <a:pos x="0" y="265"/>
                </a:cxn>
                <a:cxn ang="0">
                  <a:pos x="12" y="227"/>
                </a:cxn>
                <a:cxn ang="0">
                  <a:pos x="21" y="249"/>
                </a:cxn>
                <a:cxn ang="0">
                  <a:pos x="29" y="272"/>
                </a:cxn>
                <a:cxn ang="0">
                  <a:pos x="33" y="291"/>
                </a:cxn>
                <a:cxn ang="0">
                  <a:pos x="38" y="307"/>
                </a:cxn>
                <a:cxn ang="0">
                  <a:pos x="45" y="324"/>
                </a:cxn>
                <a:cxn ang="0">
                  <a:pos x="47" y="324"/>
                </a:cxn>
                <a:cxn ang="0">
                  <a:pos x="50" y="324"/>
                </a:cxn>
                <a:cxn ang="0">
                  <a:pos x="50" y="298"/>
                </a:cxn>
                <a:cxn ang="0">
                  <a:pos x="50" y="298"/>
                </a:cxn>
                <a:cxn ang="0">
                  <a:pos x="52" y="300"/>
                </a:cxn>
                <a:cxn ang="0">
                  <a:pos x="54" y="298"/>
                </a:cxn>
                <a:cxn ang="0">
                  <a:pos x="57" y="302"/>
                </a:cxn>
                <a:cxn ang="0">
                  <a:pos x="59" y="305"/>
                </a:cxn>
                <a:cxn ang="0">
                  <a:pos x="61" y="307"/>
                </a:cxn>
                <a:cxn ang="0">
                  <a:pos x="64" y="310"/>
                </a:cxn>
                <a:cxn ang="0">
                  <a:pos x="68" y="310"/>
                </a:cxn>
                <a:cxn ang="0">
                  <a:pos x="71" y="305"/>
                </a:cxn>
                <a:cxn ang="0">
                  <a:pos x="71" y="298"/>
                </a:cxn>
                <a:cxn ang="0">
                  <a:pos x="68" y="293"/>
                </a:cxn>
                <a:cxn ang="0">
                  <a:pos x="59" y="272"/>
                </a:cxn>
                <a:cxn ang="0">
                  <a:pos x="52" y="251"/>
                </a:cxn>
                <a:cxn ang="0">
                  <a:pos x="54" y="235"/>
                </a:cxn>
                <a:cxn ang="0">
                  <a:pos x="68" y="237"/>
                </a:cxn>
                <a:cxn ang="0">
                  <a:pos x="85" y="239"/>
                </a:cxn>
                <a:cxn ang="0">
                  <a:pos x="92" y="232"/>
                </a:cxn>
                <a:cxn ang="0">
                  <a:pos x="82" y="225"/>
                </a:cxn>
                <a:cxn ang="0">
                  <a:pos x="71" y="218"/>
                </a:cxn>
                <a:cxn ang="0">
                  <a:pos x="52" y="213"/>
                </a:cxn>
                <a:cxn ang="0">
                  <a:pos x="33" y="204"/>
                </a:cxn>
                <a:cxn ang="0">
                  <a:pos x="17" y="183"/>
                </a:cxn>
                <a:cxn ang="0">
                  <a:pos x="10" y="152"/>
                </a:cxn>
                <a:cxn ang="0">
                  <a:pos x="21" y="94"/>
                </a:cxn>
                <a:cxn ang="0">
                  <a:pos x="50" y="38"/>
                </a:cxn>
                <a:cxn ang="0">
                  <a:pos x="82" y="12"/>
                </a:cxn>
                <a:cxn ang="0">
                  <a:pos x="94" y="5"/>
                </a:cxn>
                <a:cxn ang="0">
                  <a:pos x="108" y="0"/>
                </a:cxn>
                <a:cxn ang="0">
                  <a:pos x="108" y="17"/>
                </a:cxn>
                <a:cxn ang="0">
                  <a:pos x="108" y="33"/>
                </a:cxn>
                <a:cxn ang="0">
                  <a:pos x="106" y="52"/>
                </a:cxn>
                <a:cxn ang="0">
                  <a:pos x="108" y="108"/>
                </a:cxn>
                <a:cxn ang="0">
                  <a:pos x="106" y="164"/>
                </a:cxn>
                <a:cxn ang="0">
                  <a:pos x="101" y="223"/>
                </a:cxn>
                <a:cxn ang="0">
                  <a:pos x="82" y="286"/>
                </a:cxn>
                <a:cxn ang="0">
                  <a:pos x="57" y="347"/>
                </a:cxn>
                <a:cxn ang="0">
                  <a:pos x="43" y="370"/>
                </a:cxn>
                <a:cxn ang="0">
                  <a:pos x="38" y="378"/>
                </a:cxn>
                <a:cxn ang="0">
                  <a:pos x="36" y="382"/>
                </a:cxn>
              </a:cxnLst>
              <a:rect l="0" t="0" r="r" b="b"/>
              <a:pathLst>
                <a:path w="111" h="389">
                  <a:moveTo>
                    <a:pt x="31" y="387"/>
                  </a:moveTo>
                  <a:lnTo>
                    <a:pt x="31" y="387"/>
                  </a:lnTo>
                  <a:lnTo>
                    <a:pt x="31" y="387"/>
                  </a:lnTo>
                  <a:lnTo>
                    <a:pt x="31" y="387"/>
                  </a:lnTo>
                  <a:lnTo>
                    <a:pt x="29" y="387"/>
                  </a:lnTo>
                  <a:lnTo>
                    <a:pt x="29" y="389"/>
                  </a:lnTo>
                  <a:lnTo>
                    <a:pt x="29" y="389"/>
                  </a:lnTo>
                  <a:lnTo>
                    <a:pt x="29" y="389"/>
                  </a:lnTo>
                  <a:lnTo>
                    <a:pt x="26" y="389"/>
                  </a:lnTo>
                  <a:lnTo>
                    <a:pt x="21" y="370"/>
                  </a:lnTo>
                  <a:lnTo>
                    <a:pt x="17" y="349"/>
                  </a:lnTo>
                  <a:lnTo>
                    <a:pt x="10" y="328"/>
                  </a:lnTo>
                  <a:lnTo>
                    <a:pt x="5" y="307"/>
                  </a:lnTo>
                  <a:lnTo>
                    <a:pt x="3" y="286"/>
                  </a:lnTo>
                  <a:lnTo>
                    <a:pt x="0" y="265"/>
                  </a:lnTo>
                  <a:lnTo>
                    <a:pt x="3" y="244"/>
                  </a:lnTo>
                  <a:lnTo>
                    <a:pt x="7" y="223"/>
                  </a:lnTo>
                  <a:lnTo>
                    <a:pt x="12" y="227"/>
                  </a:lnTo>
                  <a:lnTo>
                    <a:pt x="14" y="235"/>
                  </a:lnTo>
                  <a:lnTo>
                    <a:pt x="19" y="242"/>
                  </a:lnTo>
                  <a:lnTo>
                    <a:pt x="21" y="249"/>
                  </a:lnTo>
                  <a:lnTo>
                    <a:pt x="24" y="256"/>
                  </a:lnTo>
                  <a:lnTo>
                    <a:pt x="26" y="265"/>
                  </a:lnTo>
                  <a:lnTo>
                    <a:pt x="29" y="272"/>
                  </a:lnTo>
                  <a:lnTo>
                    <a:pt x="29" y="279"/>
                  </a:lnTo>
                  <a:lnTo>
                    <a:pt x="31" y="284"/>
                  </a:lnTo>
                  <a:lnTo>
                    <a:pt x="33" y="291"/>
                  </a:lnTo>
                  <a:lnTo>
                    <a:pt x="33" y="295"/>
                  </a:lnTo>
                  <a:lnTo>
                    <a:pt x="36" y="302"/>
                  </a:lnTo>
                  <a:lnTo>
                    <a:pt x="38" y="307"/>
                  </a:lnTo>
                  <a:lnTo>
                    <a:pt x="40" y="314"/>
                  </a:lnTo>
                  <a:lnTo>
                    <a:pt x="43" y="319"/>
                  </a:lnTo>
                  <a:lnTo>
                    <a:pt x="45" y="324"/>
                  </a:lnTo>
                  <a:lnTo>
                    <a:pt x="45" y="324"/>
                  </a:lnTo>
                  <a:lnTo>
                    <a:pt x="47" y="326"/>
                  </a:lnTo>
                  <a:lnTo>
                    <a:pt x="47" y="324"/>
                  </a:lnTo>
                  <a:lnTo>
                    <a:pt x="50" y="324"/>
                  </a:lnTo>
                  <a:lnTo>
                    <a:pt x="50" y="324"/>
                  </a:lnTo>
                  <a:lnTo>
                    <a:pt x="50" y="324"/>
                  </a:lnTo>
                  <a:lnTo>
                    <a:pt x="52" y="324"/>
                  </a:lnTo>
                  <a:lnTo>
                    <a:pt x="52" y="321"/>
                  </a:lnTo>
                  <a:lnTo>
                    <a:pt x="50" y="298"/>
                  </a:lnTo>
                  <a:lnTo>
                    <a:pt x="50" y="298"/>
                  </a:lnTo>
                  <a:lnTo>
                    <a:pt x="50" y="298"/>
                  </a:lnTo>
                  <a:lnTo>
                    <a:pt x="50" y="298"/>
                  </a:lnTo>
                  <a:lnTo>
                    <a:pt x="50" y="300"/>
                  </a:lnTo>
                  <a:lnTo>
                    <a:pt x="52" y="300"/>
                  </a:lnTo>
                  <a:lnTo>
                    <a:pt x="52" y="300"/>
                  </a:lnTo>
                  <a:lnTo>
                    <a:pt x="52" y="300"/>
                  </a:lnTo>
                  <a:lnTo>
                    <a:pt x="52" y="300"/>
                  </a:lnTo>
                  <a:lnTo>
                    <a:pt x="54" y="298"/>
                  </a:lnTo>
                  <a:lnTo>
                    <a:pt x="54" y="300"/>
                  </a:lnTo>
                  <a:lnTo>
                    <a:pt x="54" y="302"/>
                  </a:lnTo>
                  <a:lnTo>
                    <a:pt x="57" y="302"/>
                  </a:lnTo>
                  <a:lnTo>
                    <a:pt x="57" y="302"/>
                  </a:lnTo>
                  <a:lnTo>
                    <a:pt x="59" y="302"/>
                  </a:lnTo>
                  <a:lnTo>
                    <a:pt x="59" y="305"/>
                  </a:lnTo>
                  <a:lnTo>
                    <a:pt x="59" y="305"/>
                  </a:lnTo>
                  <a:lnTo>
                    <a:pt x="61" y="307"/>
                  </a:lnTo>
                  <a:lnTo>
                    <a:pt x="61" y="307"/>
                  </a:lnTo>
                  <a:lnTo>
                    <a:pt x="61" y="310"/>
                  </a:lnTo>
                  <a:lnTo>
                    <a:pt x="64" y="310"/>
                  </a:lnTo>
                  <a:lnTo>
                    <a:pt x="64" y="310"/>
                  </a:lnTo>
                  <a:lnTo>
                    <a:pt x="66" y="310"/>
                  </a:lnTo>
                  <a:lnTo>
                    <a:pt x="66" y="310"/>
                  </a:lnTo>
                  <a:lnTo>
                    <a:pt x="68" y="310"/>
                  </a:lnTo>
                  <a:lnTo>
                    <a:pt x="68" y="307"/>
                  </a:lnTo>
                  <a:lnTo>
                    <a:pt x="71" y="307"/>
                  </a:lnTo>
                  <a:lnTo>
                    <a:pt x="71" y="305"/>
                  </a:lnTo>
                  <a:lnTo>
                    <a:pt x="71" y="302"/>
                  </a:lnTo>
                  <a:lnTo>
                    <a:pt x="71" y="300"/>
                  </a:lnTo>
                  <a:lnTo>
                    <a:pt x="71" y="298"/>
                  </a:lnTo>
                  <a:lnTo>
                    <a:pt x="71" y="298"/>
                  </a:lnTo>
                  <a:lnTo>
                    <a:pt x="68" y="295"/>
                  </a:lnTo>
                  <a:lnTo>
                    <a:pt x="68" y="293"/>
                  </a:lnTo>
                  <a:lnTo>
                    <a:pt x="66" y="286"/>
                  </a:lnTo>
                  <a:lnTo>
                    <a:pt x="64" y="279"/>
                  </a:lnTo>
                  <a:lnTo>
                    <a:pt x="59" y="272"/>
                  </a:lnTo>
                  <a:lnTo>
                    <a:pt x="57" y="265"/>
                  </a:lnTo>
                  <a:lnTo>
                    <a:pt x="54" y="258"/>
                  </a:lnTo>
                  <a:lnTo>
                    <a:pt x="52" y="251"/>
                  </a:lnTo>
                  <a:lnTo>
                    <a:pt x="50" y="244"/>
                  </a:lnTo>
                  <a:lnTo>
                    <a:pt x="50" y="237"/>
                  </a:lnTo>
                  <a:lnTo>
                    <a:pt x="54" y="235"/>
                  </a:lnTo>
                  <a:lnTo>
                    <a:pt x="59" y="235"/>
                  </a:lnTo>
                  <a:lnTo>
                    <a:pt x="64" y="235"/>
                  </a:lnTo>
                  <a:lnTo>
                    <a:pt x="68" y="237"/>
                  </a:lnTo>
                  <a:lnTo>
                    <a:pt x="75" y="237"/>
                  </a:lnTo>
                  <a:lnTo>
                    <a:pt x="80" y="237"/>
                  </a:lnTo>
                  <a:lnTo>
                    <a:pt x="85" y="239"/>
                  </a:lnTo>
                  <a:lnTo>
                    <a:pt x="89" y="239"/>
                  </a:lnTo>
                  <a:lnTo>
                    <a:pt x="92" y="237"/>
                  </a:lnTo>
                  <a:lnTo>
                    <a:pt x="92" y="232"/>
                  </a:lnTo>
                  <a:lnTo>
                    <a:pt x="89" y="230"/>
                  </a:lnTo>
                  <a:lnTo>
                    <a:pt x="85" y="227"/>
                  </a:lnTo>
                  <a:lnTo>
                    <a:pt x="82" y="225"/>
                  </a:lnTo>
                  <a:lnTo>
                    <a:pt x="78" y="223"/>
                  </a:lnTo>
                  <a:lnTo>
                    <a:pt x="75" y="220"/>
                  </a:lnTo>
                  <a:lnTo>
                    <a:pt x="71" y="218"/>
                  </a:lnTo>
                  <a:lnTo>
                    <a:pt x="64" y="216"/>
                  </a:lnTo>
                  <a:lnTo>
                    <a:pt x="57" y="213"/>
                  </a:lnTo>
                  <a:lnTo>
                    <a:pt x="52" y="213"/>
                  </a:lnTo>
                  <a:lnTo>
                    <a:pt x="45" y="209"/>
                  </a:lnTo>
                  <a:lnTo>
                    <a:pt x="38" y="206"/>
                  </a:lnTo>
                  <a:lnTo>
                    <a:pt x="33" y="204"/>
                  </a:lnTo>
                  <a:lnTo>
                    <a:pt x="26" y="199"/>
                  </a:lnTo>
                  <a:lnTo>
                    <a:pt x="21" y="192"/>
                  </a:lnTo>
                  <a:lnTo>
                    <a:pt x="17" y="183"/>
                  </a:lnTo>
                  <a:lnTo>
                    <a:pt x="14" y="174"/>
                  </a:lnTo>
                  <a:lnTo>
                    <a:pt x="12" y="164"/>
                  </a:lnTo>
                  <a:lnTo>
                    <a:pt x="10" y="152"/>
                  </a:lnTo>
                  <a:lnTo>
                    <a:pt x="12" y="134"/>
                  </a:lnTo>
                  <a:lnTo>
                    <a:pt x="14" y="113"/>
                  </a:lnTo>
                  <a:lnTo>
                    <a:pt x="21" y="94"/>
                  </a:lnTo>
                  <a:lnTo>
                    <a:pt x="31" y="75"/>
                  </a:lnTo>
                  <a:lnTo>
                    <a:pt x="40" y="56"/>
                  </a:lnTo>
                  <a:lnTo>
                    <a:pt x="50" y="38"/>
                  </a:lnTo>
                  <a:lnTo>
                    <a:pt x="73" y="12"/>
                  </a:lnTo>
                  <a:lnTo>
                    <a:pt x="78" y="12"/>
                  </a:lnTo>
                  <a:lnTo>
                    <a:pt x="82" y="12"/>
                  </a:lnTo>
                  <a:lnTo>
                    <a:pt x="87" y="10"/>
                  </a:lnTo>
                  <a:lnTo>
                    <a:pt x="92" y="7"/>
                  </a:lnTo>
                  <a:lnTo>
                    <a:pt x="94" y="5"/>
                  </a:lnTo>
                  <a:lnTo>
                    <a:pt x="99" y="5"/>
                  </a:lnTo>
                  <a:lnTo>
                    <a:pt x="104" y="2"/>
                  </a:lnTo>
                  <a:lnTo>
                    <a:pt x="108" y="0"/>
                  </a:lnTo>
                  <a:lnTo>
                    <a:pt x="108" y="5"/>
                  </a:lnTo>
                  <a:lnTo>
                    <a:pt x="108" y="10"/>
                  </a:lnTo>
                  <a:lnTo>
                    <a:pt x="108" y="17"/>
                  </a:lnTo>
                  <a:lnTo>
                    <a:pt x="108" y="21"/>
                  </a:lnTo>
                  <a:lnTo>
                    <a:pt x="108" y="28"/>
                  </a:lnTo>
                  <a:lnTo>
                    <a:pt x="108" y="33"/>
                  </a:lnTo>
                  <a:lnTo>
                    <a:pt x="111" y="40"/>
                  </a:lnTo>
                  <a:lnTo>
                    <a:pt x="111" y="45"/>
                  </a:lnTo>
                  <a:lnTo>
                    <a:pt x="106" y="52"/>
                  </a:lnTo>
                  <a:lnTo>
                    <a:pt x="108" y="70"/>
                  </a:lnTo>
                  <a:lnTo>
                    <a:pt x="108" y="89"/>
                  </a:lnTo>
                  <a:lnTo>
                    <a:pt x="108" y="108"/>
                  </a:lnTo>
                  <a:lnTo>
                    <a:pt x="108" y="127"/>
                  </a:lnTo>
                  <a:lnTo>
                    <a:pt x="108" y="145"/>
                  </a:lnTo>
                  <a:lnTo>
                    <a:pt x="106" y="164"/>
                  </a:lnTo>
                  <a:lnTo>
                    <a:pt x="106" y="183"/>
                  </a:lnTo>
                  <a:lnTo>
                    <a:pt x="106" y="199"/>
                  </a:lnTo>
                  <a:lnTo>
                    <a:pt x="101" y="223"/>
                  </a:lnTo>
                  <a:lnTo>
                    <a:pt x="96" y="244"/>
                  </a:lnTo>
                  <a:lnTo>
                    <a:pt x="89" y="265"/>
                  </a:lnTo>
                  <a:lnTo>
                    <a:pt x="82" y="286"/>
                  </a:lnTo>
                  <a:lnTo>
                    <a:pt x="75" y="307"/>
                  </a:lnTo>
                  <a:lnTo>
                    <a:pt x="66" y="328"/>
                  </a:lnTo>
                  <a:lnTo>
                    <a:pt x="57" y="347"/>
                  </a:lnTo>
                  <a:lnTo>
                    <a:pt x="47" y="366"/>
                  </a:lnTo>
                  <a:lnTo>
                    <a:pt x="45" y="368"/>
                  </a:lnTo>
                  <a:lnTo>
                    <a:pt x="43" y="370"/>
                  </a:lnTo>
                  <a:lnTo>
                    <a:pt x="40" y="373"/>
                  </a:lnTo>
                  <a:lnTo>
                    <a:pt x="40" y="375"/>
                  </a:lnTo>
                  <a:lnTo>
                    <a:pt x="38" y="378"/>
                  </a:lnTo>
                  <a:lnTo>
                    <a:pt x="36" y="380"/>
                  </a:lnTo>
                  <a:lnTo>
                    <a:pt x="36" y="380"/>
                  </a:lnTo>
                  <a:lnTo>
                    <a:pt x="36" y="382"/>
                  </a:lnTo>
                  <a:lnTo>
                    <a:pt x="31" y="387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415" name="Freeform 311"/>
            <p:cNvSpPr>
              <a:spLocks/>
            </p:cNvSpPr>
            <p:nvPr/>
          </p:nvSpPr>
          <p:spPr bwMode="auto">
            <a:xfrm>
              <a:off x="2817" y="2893"/>
              <a:ext cx="52" cy="166"/>
            </a:xfrm>
            <a:custGeom>
              <a:avLst/>
              <a:gdLst/>
              <a:ahLst/>
              <a:cxnLst>
                <a:cxn ang="0">
                  <a:pos x="31" y="164"/>
                </a:cxn>
                <a:cxn ang="0">
                  <a:pos x="31" y="164"/>
                </a:cxn>
                <a:cxn ang="0">
                  <a:pos x="31" y="164"/>
                </a:cxn>
                <a:cxn ang="0">
                  <a:pos x="31" y="164"/>
                </a:cxn>
                <a:cxn ang="0">
                  <a:pos x="29" y="164"/>
                </a:cxn>
                <a:cxn ang="0">
                  <a:pos x="29" y="166"/>
                </a:cxn>
                <a:cxn ang="0">
                  <a:pos x="29" y="166"/>
                </a:cxn>
                <a:cxn ang="0">
                  <a:pos x="29" y="166"/>
                </a:cxn>
                <a:cxn ang="0">
                  <a:pos x="26" y="166"/>
                </a:cxn>
                <a:cxn ang="0">
                  <a:pos x="21" y="147"/>
                </a:cxn>
                <a:cxn ang="0">
                  <a:pos x="17" y="126"/>
                </a:cxn>
                <a:cxn ang="0">
                  <a:pos x="10" y="105"/>
                </a:cxn>
                <a:cxn ang="0">
                  <a:pos x="5" y="84"/>
                </a:cxn>
                <a:cxn ang="0">
                  <a:pos x="3" y="63"/>
                </a:cxn>
                <a:cxn ang="0">
                  <a:pos x="0" y="42"/>
                </a:cxn>
                <a:cxn ang="0">
                  <a:pos x="3" y="21"/>
                </a:cxn>
                <a:cxn ang="0">
                  <a:pos x="7" y="0"/>
                </a:cxn>
                <a:cxn ang="0">
                  <a:pos x="12" y="4"/>
                </a:cxn>
                <a:cxn ang="0">
                  <a:pos x="14" y="12"/>
                </a:cxn>
                <a:cxn ang="0">
                  <a:pos x="19" y="19"/>
                </a:cxn>
                <a:cxn ang="0">
                  <a:pos x="21" y="26"/>
                </a:cxn>
                <a:cxn ang="0">
                  <a:pos x="24" y="33"/>
                </a:cxn>
                <a:cxn ang="0">
                  <a:pos x="26" y="42"/>
                </a:cxn>
                <a:cxn ang="0">
                  <a:pos x="29" y="49"/>
                </a:cxn>
                <a:cxn ang="0">
                  <a:pos x="29" y="56"/>
                </a:cxn>
                <a:cxn ang="0">
                  <a:pos x="31" y="61"/>
                </a:cxn>
                <a:cxn ang="0">
                  <a:pos x="33" y="68"/>
                </a:cxn>
                <a:cxn ang="0">
                  <a:pos x="33" y="72"/>
                </a:cxn>
                <a:cxn ang="0">
                  <a:pos x="36" y="79"/>
                </a:cxn>
                <a:cxn ang="0">
                  <a:pos x="38" y="84"/>
                </a:cxn>
                <a:cxn ang="0">
                  <a:pos x="40" y="91"/>
                </a:cxn>
                <a:cxn ang="0">
                  <a:pos x="43" y="96"/>
                </a:cxn>
                <a:cxn ang="0">
                  <a:pos x="45" y="101"/>
                </a:cxn>
                <a:cxn ang="0">
                  <a:pos x="45" y="101"/>
                </a:cxn>
                <a:cxn ang="0">
                  <a:pos x="47" y="103"/>
                </a:cxn>
                <a:cxn ang="0">
                  <a:pos x="47" y="101"/>
                </a:cxn>
                <a:cxn ang="0">
                  <a:pos x="50" y="101"/>
                </a:cxn>
                <a:cxn ang="0">
                  <a:pos x="50" y="101"/>
                </a:cxn>
                <a:cxn ang="0">
                  <a:pos x="50" y="101"/>
                </a:cxn>
                <a:cxn ang="0">
                  <a:pos x="52" y="101"/>
                </a:cxn>
                <a:cxn ang="0">
                  <a:pos x="52" y="98"/>
                </a:cxn>
              </a:cxnLst>
              <a:rect l="0" t="0" r="r" b="b"/>
              <a:pathLst>
                <a:path w="52" h="166">
                  <a:moveTo>
                    <a:pt x="31" y="164"/>
                  </a:moveTo>
                  <a:lnTo>
                    <a:pt x="31" y="164"/>
                  </a:lnTo>
                  <a:lnTo>
                    <a:pt x="31" y="164"/>
                  </a:lnTo>
                  <a:lnTo>
                    <a:pt x="31" y="164"/>
                  </a:lnTo>
                  <a:lnTo>
                    <a:pt x="29" y="164"/>
                  </a:lnTo>
                  <a:lnTo>
                    <a:pt x="29" y="166"/>
                  </a:lnTo>
                  <a:lnTo>
                    <a:pt x="29" y="166"/>
                  </a:lnTo>
                  <a:lnTo>
                    <a:pt x="29" y="166"/>
                  </a:lnTo>
                  <a:lnTo>
                    <a:pt x="26" y="166"/>
                  </a:lnTo>
                  <a:lnTo>
                    <a:pt x="21" y="147"/>
                  </a:lnTo>
                  <a:lnTo>
                    <a:pt x="17" y="126"/>
                  </a:lnTo>
                  <a:lnTo>
                    <a:pt x="10" y="105"/>
                  </a:lnTo>
                  <a:lnTo>
                    <a:pt x="5" y="84"/>
                  </a:lnTo>
                  <a:lnTo>
                    <a:pt x="3" y="63"/>
                  </a:lnTo>
                  <a:lnTo>
                    <a:pt x="0" y="42"/>
                  </a:lnTo>
                  <a:lnTo>
                    <a:pt x="3" y="21"/>
                  </a:lnTo>
                  <a:lnTo>
                    <a:pt x="7" y="0"/>
                  </a:lnTo>
                  <a:lnTo>
                    <a:pt x="12" y="4"/>
                  </a:lnTo>
                  <a:lnTo>
                    <a:pt x="14" y="12"/>
                  </a:lnTo>
                  <a:lnTo>
                    <a:pt x="19" y="19"/>
                  </a:lnTo>
                  <a:lnTo>
                    <a:pt x="21" y="26"/>
                  </a:lnTo>
                  <a:lnTo>
                    <a:pt x="24" y="33"/>
                  </a:lnTo>
                  <a:lnTo>
                    <a:pt x="26" y="42"/>
                  </a:lnTo>
                  <a:lnTo>
                    <a:pt x="29" y="49"/>
                  </a:lnTo>
                  <a:lnTo>
                    <a:pt x="29" y="56"/>
                  </a:lnTo>
                  <a:lnTo>
                    <a:pt x="31" y="61"/>
                  </a:lnTo>
                  <a:lnTo>
                    <a:pt x="33" y="68"/>
                  </a:lnTo>
                  <a:lnTo>
                    <a:pt x="33" y="72"/>
                  </a:lnTo>
                  <a:lnTo>
                    <a:pt x="36" y="79"/>
                  </a:lnTo>
                  <a:lnTo>
                    <a:pt x="38" y="84"/>
                  </a:lnTo>
                  <a:lnTo>
                    <a:pt x="40" y="91"/>
                  </a:lnTo>
                  <a:lnTo>
                    <a:pt x="43" y="96"/>
                  </a:lnTo>
                  <a:lnTo>
                    <a:pt x="45" y="101"/>
                  </a:lnTo>
                  <a:lnTo>
                    <a:pt x="45" y="101"/>
                  </a:lnTo>
                  <a:lnTo>
                    <a:pt x="47" y="103"/>
                  </a:lnTo>
                  <a:lnTo>
                    <a:pt x="47" y="101"/>
                  </a:lnTo>
                  <a:lnTo>
                    <a:pt x="50" y="101"/>
                  </a:lnTo>
                  <a:lnTo>
                    <a:pt x="50" y="101"/>
                  </a:lnTo>
                  <a:lnTo>
                    <a:pt x="50" y="101"/>
                  </a:lnTo>
                  <a:lnTo>
                    <a:pt x="52" y="101"/>
                  </a:lnTo>
                  <a:lnTo>
                    <a:pt x="52" y="98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416" name="Line 312"/>
            <p:cNvSpPr>
              <a:spLocks noChangeShapeType="1"/>
            </p:cNvSpPr>
            <p:nvPr/>
          </p:nvSpPr>
          <p:spPr bwMode="auto">
            <a:xfrm flipH="1" flipV="1">
              <a:off x="2867" y="2968"/>
              <a:ext cx="2" cy="23"/>
            </a:xfrm>
            <a:prstGeom prst="line">
              <a:avLst/>
            </a:prstGeom>
            <a:noFill/>
            <a:ln w="79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417" name="Freeform 313"/>
            <p:cNvSpPr>
              <a:spLocks/>
            </p:cNvSpPr>
            <p:nvPr/>
          </p:nvSpPr>
          <p:spPr bwMode="auto">
            <a:xfrm>
              <a:off x="2867" y="2968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418" name="Line 314"/>
            <p:cNvSpPr>
              <a:spLocks noChangeShapeType="1"/>
            </p:cNvSpPr>
            <p:nvPr/>
          </p:nvSpPr>
          <p:spPr bwMode="auto">
            <a:xfrm flipV="1">
              <a:off x="2869" y="2968"/>
              <a:ext cx="2" cy="2"/>
            </a:xfrm>
            <a:prstGeom prst="line">
              <a:avLst/>
            </a:prstGeom>
            <a:noFill/>
            <a:ln w="79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419" name="Freeform 315"/>
            <p:cNvSpPr>
              <a:spLocks/>
            </p:cNvSpPr>
            <p:nvPr/>
          </p:nvSpPr>
          <p:spPr bwMode="auto">
            <a:xfrm>
              <a:off x="2827" y="2708"/>
              <a:ext cx="82" cy="272"/>
            </a:xfrm>
            <a:custGeom>
              <a:avLst/>
              <a:gdLst/>
              <a:ahLst/>
              <a:cxnLst>
                <a:cxn ang="0">
                  <a:pos x="44" y="262"/>
                </a:cxn>
                <a:cxn ang="0">
                  <a:pos x="47" y="264"/>
                </a:cxn>
                <a:cxn ang="0">
                  <a:pos x="49" y="264"/>
                </a:cxn>
                <a:cxn ang="0">
                  <a:pos x="49" y="267"/>
                </a:cxn>
                <a:cxn ang="0">
                  <a:pos x="51" y="269"/>
                </a:cxn>
                <a:cxn ang="0">
                  <a:pos x="54" y="272"/>
                </a:cxn>
                <a:cxn ang="0">
                  <a:pos x="56" y="272"/>
                </a:cxn>
                <a:cxn ang="0">
                  <a:pos x="58" y="272"/>
                </a:cxn>
                <a:cxn ang="0">
                  <a:pos x="61" y="269"/>
                </a:cxn>
                <a:cxn ang="0">
                  <a:pos x="61" y="264"/>
                </a:cxn>
                <a:cxn ang="0">
                  <a:pos x="61" y="260"/>
                </a:cxn>
                <a:cxn ang="0">
                  <a:pos x="58" y="257"/>
                </a:cxn>
                <a:cxn ang="0">
                  <a:pos x="56" y="248"/>
                </a:cxn>
                <a:cxn ang="0">
                  <a:pos x="49" y="234"/>
                </a:cxn>
                <a:cxn ang="0">
                  <a:pos x="44" y="220"/>
                </a:cxn>
                <a:cxn ang="0">
                  <a:pos x="40" y="206"/>
                </a:cxn>
                <a:cxn ang="0">
                  <a:pos x="44" y="197"/>
                </a:cxn>
                <a:cxn ang="0">
                  <a:pos x="54" y="197"/>
                </a:cxn>
                <a:cxn ang="0">
                  <a:pos x="65" y="199"/>
                </a:cxn>
                <a:cxn ang="0">
                  <a:pos x="75" y="201"/>
                </a:cxn>
                <a:cxn ang="0">
                  <a:pos x="82" y="199"/>
                </a:cxn>
                <a:cxn ang="0">
                  <a:pos x="79" y="192"/>
                </a:cxn>
                <a:cxn ang="0">
                  <a:pos x="72" y="187"/>
                </a:cxn>
                <a:cxn ang="0">
                  <a:pos x="65" y="182"/>
                </a:cxn>
                <a:cxn ang="0">
                  <a:pos x="54" y="178"/>
                </a:cxn>
                <a:cxn ang="0">
                  <a:pos x="42" y="175"/>
                </a:cxn>
                <a:cxn ang="0">
                  <a:pos x="28" y="168"/>
                </a:cxn>
                <a:cxn ang="0">
                  <a:pos x="16" y="161"/>
                </a:cxn>
                <a:cxn ang="0">
                  <a:pos x="7" y="145"/>
                </a:cxn>
                <a:cxn ang="0">
                  <a:pos x="2" y="126"/>
                </a:cxn>
                <a:cxn ang="0">
                  <a:pos x="2" y="96"/>
                </a:cxn>
                <a:cxn ang="0">
                  <a:pos x="11" y="56"/>
                </a:cxn>
                <a:cxn ang="0">
                  <a:pos x="30" y="18"/>
                </a:cxn>
              </a:cxnLst>
              <a:rect l="0" t="0" r="r" b="b"/>
              <a:pathLst>
                <a:path w="82" h="272">
                  <a:moveTo>
                    <a:pt x="44" y="260"/>
                  </a:moveTo>
                  <a:lnTo>
                    <a:pt x="44" y="262"/>
                  </a:lnTo>
                  <a:lnTo>
                    <a:pt x="44" y="264"/>
                  </a:lnTo>
                  <a:lnTo>
                    <a:pt x="47" y="264"/>
                  </a:lnTo>
                  <a:lnTo>
                    <a:pt x="47" y="264"/>
                  </a:lnTo>
                  <a:lnTo>
                    <a:pt x="49" y="264"/>
                  </a:lnTo>
                  <a:lnTo>
                    <a:pt x="49" y="267"/>
                  </a:lnTo>
                  <a:lnTo>
                    <a:pt x="49" y="267"/>
                  </a:lnTo>
                  <a:lnTo>
                    <a:pt x="51" y="269"/>
                  </a:lnTo>
                  <a:lnTo>
                    <a:pt x="51" y="269"/>
                  </a:lnTo>
                  <a:lnTo>
                    <a:pt x="51" y="272"/>
                  </a:lnTo>
                  <a:lnTo>
                    <a:pt x="54" y="272"/>
                  </a:lnTo>
                  <a:lnTo>
                    <a:pt x="54" y="272"/>
                  </a:lnTo>
                  <a:lnTo>
                    <a:pt x="56" y="272"/>
                  </a:lnTo>
                  <a:lnTo>
                    <a:pt x="56" y="272"/>
                  </a:lnTo>
                  <a:lnTo>
                    <a:pt x="58" y="272"/>
                  </a:lnTo>
                  <a:lnTo>
                    <a:pt x="58" y="269"/>
                  </a:lnTo>
                  <a:lnTo>
                    <a:pt x="61" y="269"/>
                  </a:lnTo>
                  <a:lnTo>
                    <a:pt x="61" y="267"/>
                  </a:lnTo>
                  <a:lnTo>
                    <a:pt x="61" y="264"/>
                  </a:lnTo>
                  <a:lnTo>
                    <a:pt x="61" y="262"/>
                  </a:lnTo>
                  <a:lnTo>
                    <a:pt x="61" y="260"/>
                  </a:lnTo>
                  <a:lnTo>
                    <a:pt x="61" y="260"/>
                  </a:lnTo>
                  <a:lnTo>
                    <a:pt x="58" y="257"/>
                  </a:lnTo>
                  <a:lnTo>
                    <a:pt x="58" y="255"/>
                  </a:lnTo>
                  <a:lnTo>
                    <a:pt x="56" y="248"/>
                  </a:lnTo>
                  <a:lnTo>
                    <a:pt x="54" y="241"/>
                  </a:lnTo>
                  <a:lnTo>
                    <a:pt x="49" y="234"/>
                  </a:lnTo>
                  <a:lnTo>
                    <a:pt x="47" y="227"/>
                  </a:lnTo>
                  <a:lnTo>
                    <a:pt x="44" y="220"/>
                  </a:lnTo>
                  <a:lnTo>
                    <a:pt x="42" y="213"/>
                  </a:lnTo>
                  <a:lnTo>
                    <a:pt x="40" y="206"/>
                  </a:lnTo>
                  <a:lnTo>
                    <a:pt x="40" y="199"/>
                  </a:lnTo>
                  <a:lnTo>
                    <a:pt x="44" y="197"/>
                  </a:lnTo>
                  <a:lnTo>
                    <a:pt x="49" y="197"/>
                  </a:lnTo>
                  <a:lnTo>
                    <a:pt x="54" y="197"/>
                  </a:lnTo>
                  <a:lnTo>
                    <a:pt x="58" y="199"/>
                  </a:lnTo>
                  <a:lnTo>
                    <a:pt x="65" y="199"/>
                  </a:lnTo>
                  <a:lnTo>
                    <a:pt x="70" y="199"/>
                  </a:lnTo>
                  <a:lnTo>
                    <a:pt x="75" y="201"/>
                  </a:lnTo>
                  <a:lnTo>
                    <a:pt x="79" y="201"/>
                  </a:lnTo>
                  <a:lnTo>
                    <a:pt x="82" y="199"/>
                  </a:lnTo>
                  <a:lnTo>
                    <a:pt x="82" y="194"/>
                  </a:lnTo>
                  <a:lnTo>
                    <a:pt x="79" y="192"/>
                  </a:lnTo>
                  <a:lnTo>
                    <a:pt x="75" y="189"/>
                  </a:lnTo>
                  <a:lnTo>
                    <a:pt x="72" y="187"/>
                  </a:lnTo>
                  <a:lnTo>
                    <a:pt x="68" y="185"/>
                  </a:lnTo>
                  <a:lnTo>
                    <a:pt x="65" y="182"/>
                  </a:lnTo>
                  <a:lnTo>
                    <a:pt x="61" y="180"/>
                  </a:lnTo>
                  <a:lnTo>
                    <a:pt x="54" y="178"/>
                  </a:lnTo>
                  <a:lnTo>
                    <a:pt x="47" y="175"/>
                  </a:lnTo>
                  <a:lnTo>
                    <a:pt x="42" y="175"/>
                  </a:lnTo>
                  <a:lnTo>
                    <a:pt x="35" y="171"/>
                  </a:lnTo>
                  <a:lnTo>
                    <a:pt x="28" y="168"/>
                  </a:lnTo>
                  <a:lnTo>
                    <a:pt x="23" y="166"/>
                  </a:lnTo>
                  <a:lnTo>
                    <a:pt x="16" y="161"/>
                  </a:lnTo>
                  <a:lnTo>
                    <a:pt x="11" y="154"/>
                  </a:lnTo>
                  <a:lnTo>
                    <a:pt x="7" y="145"/>
                  </a:lnTo>
                  <a:lnTo>
                    <a:pt x="4" y="136"/>
                  </a:lnTo>
                  <a:lnTo>
                    <a:pt x="2" y="126"/>
                  </a:lnTo>
                  <a:lnTo>
                    <a:pt x="0" y="114"/>
                  </a:lnTo>
                  <a:lnTo>
                    <a:pt x="2" y="96"/>
                  </a:lnTo>
                  <a:lnTo>
                    <a:pt x="4" y="75"/>
                  </a:lnTo>
                  <a:lnTo>
                    <a:pt x="11" y="56"/>
                  </a:lnTo>
                  <a:lnTo>
                    <a:pt x="21" y="37"/>
                  </a:lnTo>
                  <a:lnTo>
                    <a:pt x="30" y="18"/>
                  </a:lnTo>
                  <a:lnTo>
                    <a:pt x="40" y="0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420" name="Line 316"/>
            <p:cNvSpPr>
              <a:spLocks noChangeShapeType="1"/>
            </p:cNvSpPr>
            <p:nvPr/>
          </p:nvSpPr>
          <p:spPr bwMode="auto">
            <a:xfrm flipV="1">
              <a:off x="2867" y="2682"/>
              <a:ext cx="23" cy="26"/>
            </a:xfrm>
            <a:prstGeom prst="line">
              <a:avLst/>
            </a:prstGeom>
            <a:noFill/>
            <a:ln w="79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421" name="Freeform 317"/>
            <p:cNvSpPr>
              <a:spLocks/>
            </p:cNvSpPr>
            <p:nvPr/>
          </p:nvSpPr>
          <p:spPr bwMode="auto">
            <a:xfrm>
              <a:off x="2890" y="2670"/>
              <a:ext cx="38" cy="45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5" y="12"/>
                </a:cxn>
                <a:cxn ang="0">
                  <a:pos x="9" y="12"/>
                </a:cxn>
                <a:cxn ang="0">
                  <a:pos x="14" y="10"/>
                </a:cxn>
                <a:cxn ang="0">
                  <a:pos x="19" y="7"/>
                </a:cxn>
                <a:cxn ang="0">
                  <a:pos x="21" y="5"/>
                </a:cxn>
                <a:cxn ang="0">
                  <a:pos x="26" y="5"/>
                </a:cxn>
                <a:cxn ang="0">
                  <a:pos x="31" y="2"/>
                </a:cxn>
                <a:cxn ang="0">
                  <a:pos x="35" y="0"/>
                </a:cxn>
                <a:cxn ang="0">
                  <a:pos x="35" y="5"/>
                </a:cxn>
                <a:cxn ang="0">
                  <a:pos x="35" y="10"/>
                </a:cxn>
                <a:cxn ang="0">
                  <a:pos x="35" y="17"/>
                </a:cxn>
                <a:cxn ang="0">
                  <a:pos x="35" y="21"/>
                </a:cxn>
                <a:cxn ang="0">
                  <a:pos x="35" y="28"/>
                </a:cxn>
                <a:cxn ang="0">
                  <a:pos x="35" y="33"/>
                </a:cxn>
                <a:cxn ang="0">
                  <a:pos x="38" y="40"/>
                </a:cxn>
                <a:cxn ang="0">
                  <a:pos x="38" y="45"/>
                </a:cxn>
              </a:cxnLst>
              <a:rect l="0" t="0" r="r" b="b"/>
              <a:pathLst>
                <a:path w="38" h="45">
                  <a:moveTo>
                    <a:pt x="0" y="12"/>
                  </a:moveTo>
                  <a:lnTo>
                    <a:pt x="5" y="12"/>
                  </a:lnTo>
                  <a:lnTo>
                    <a:pt x="9" y="12"/>
                  </a:lnTo>
                  <a:lnTo>
                    <a:pt x="14" y="10"/>
                  </a:lnTo>
                  <a:lnTo>
                    <a:pt x="19" y="7"/>
                  </a:lnTo>
                  <a:lnTo>
                    <a:pt x="21" y="5"/>
                  </a:lnTo>
                  <a:lnTo>
                    <a:pt x="26" y="5"/>
                  </a:lnTo>
                  <a:lnTo>
                    <a:pt x="31" y="2"/>
                  </a:lnTo>
                  <a:lnTo>
                    <a:pt x="35" y="0"/>
                  </a:lnTo>
                  <a:lnTo>
                    <a:pt x="35" y="5"/>
                  </a:lnTo>
                  <a:lnTo>
                    <a:pt x="35" y="10"/>
                  </a:lnTo>
                  <a:lnTo>
                    <a:pt x="35" y="17"/>
                  </a:lnTo>
                  <a:lnTo>
                    <a:pt x="35" y="21"/>
                  </a:lnTo>
                  <a:lnTo>
                    <a:pt x="35" y="28"/>
                  </a:lnTo>
                  <a:lnTo>
                    <a:pt x="35" y="33"/>
                  </a:lnTo>
                  <a:lnTo>
                    <a:pt x="38" y="40"/>
                  </a:lnTo>
                  <a:lnTo>
                    <a:pt x="38" y="45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422" name="Line 318"/>
            <p:cNvSpPr>
              <a:spLocks noChangeShapeType="1"/>
            </p:cNvSpPr>
            <p:nvPr/>
          </p:nvSpPr>
          <p:spPr bwMode="auto">
            <a:xfrm flipH="1">
              <a:off x="2923" y="2715"/>
              <a:ext cx="5" cy="7"/>
            </a:xfrm>
            <a:prstGeom prst="line">
              <a:avLst/>
            </a:prstGeom>
            <a:noFill/>
            <a:ln w="79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423" name="Freeform 319"/>
            <p:cNvSpPr>
              <a:spLocks/>
            </p:cNvSpPr>
            <p:nvPr/>
          </p:nvSpPr>
          <p:spPr bwMode="auto">
            <a:xfrm>
              <a:off x="2853" y="2722"/>
              <a:ext cx="72" cy="33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72" y="18"/>
                </a:cxn>
                <a:cxn ang="0">
                  <a:pos x="72" y="37"/>
                </a:cxn>
                <a:cxn ang="0">
                  <a:pos x="72" y="56"/>
                </a:cxn>
                <a:cxn ang="0">
                  <a:pos x="72" y="75"/>
                </a:cxn>
                <a:cxn ang="0">
                  <a:pos x="72" y="93"/>
                </a:cxn>
                <a:cxn ang="0">
                  <a:pos x="70" y="112"/>
                </a:cxn>
                <a:cxn ang="0">
                  <a:pos x="70" y="131"/>
                </a:cxn>
                <a:cxn ang="0">
                  <a:pos x="70" y="147"/>
                </a:cxn>
                <a:cxn ang="0">
                  <a:pos x="65" y="171"/>
                </a:cxn>
                <a:cxn ang="0">
                  <a:pos x="60" y="192"/>
                </a:cxn>
                <a:cxn ang="0">
                  <a:pos x="53" y="213"/>
                </a:cxn>
                <a:cxn ang="0">
                  <a:pos x="46" y="234"/>
                </a:cxn>
                <a:cxn ang="0">
                  <a:pos x="39" y="255"/>
                </a:cxn>
                <a:cxn ang="0">
                  <a:pos x="30" y="276"/>
                </a:cxn>
                <a:cxn ang="0">
                  <a:pos x="21" y="295"/>
                </a:cxn>
                <a:cxn ang="0">
                  <a:pos x="11" y="314"/>
                </a:cxn>
                <a:cxn ang="0">
                  <a:pos x="9" y="316"/>
                </a:cxn>
                <a:cxn ang="0">
                  <a:pos x="7" y="318"/>
                </a:cxn>
                <a:cxn ang="0">
                  <a:pos x="4" y="321"/>
                </a:cxn>
                <a:cxn ang="0">
                  <a:pos x="4" y="323"/>
                </a:cxn>
                <a:cxn ang="0">
                  <a:pos x="2" y="326"/>
                </a:cxn>
                <a:cxn ang="0">
                  <a:pos x="0" y="328"/>
                </a:cxn>
                <a:cxn ang="0">
                  <a:pos x="0" y="328"/>
                </a:cxn>
                <a:cxn ang="0">
                  <a:pos x="0" y="330"/>
                </a:cxn>
              </a:cxnLst>
              <a:rect l="0" t="0" r="r" b="b"/>
              <a:pathLst>
                <a:path w="72" h="330">
                  <a:moveTo>
                    <a:pt x="70" y="0"/>
                  </a:moveTo>
                  <a:lnTo>
                    <a:pt x="72" y="18"/>
                  </a:lnTo>
                  <a:lnTo>
                    <a:pt x="72" y="37"/>
                  </a:lnTo>
                  <a:lnTo>
                    <a:pt x="72" y="56"/>
                  </a:lnTo>
                  <a:lnTo>
                    <a:pt x="72" y="75"/>
                  </a:lnTo>
                  <a:lnTo>
                    <a:pt x="72" y="93"/>
                  </a:lnTo>
                  <a:lnTo>
                    <a:pt x="70" y="112"/>
                  </a:lnTo>
                  <a:lnTo>
                    <a:pt x="70" y="131"/>
                  </a:lnTo>
                  <a:lnTo>
                    <a:pt x="70" y="147"/>
                  </a:lnTo>
                  <a:lnTo>
                    <a:pt x="65" y="171"/>
                  </a:lnTo>
                  <a:lnTo>
                    <a:pt x="60" y="192"/>
                  </a:lnTo>
                  <a:lnTo>
                    <a:pt x="53" y="213"/>
                  </a:lnTo>
                  <a:lnTo>
                    <a:pt x="46" y="234"/>
                  </a:lnTo>
                  <a:lnTo>
                    <a:pt x="39" y="255"/>
                  </a:lnTo>
                  <a:lnTo>
                    <a:pt x="30" y="276"/>
                  </a:lnTo>
                  <a:lnTo>
                    <a:pt x="21" y="295"/>
                  </a:lnTo>
                  <a:lnTo>
                    <a:pt x="11" y="314"/>
                  </a:lnTo>
                  <a:lnTo>
                    <a:pt x="9" y="316"/>
                  </a:lnTo>
                  <a:lnTo>
                    <a:pt x="7" y="318"/>
                  </a:lnTo>
                  <a:lnTo>
                    <a:pt x="4" y="321"/>
                  </a:lnTo>
                  <a:lnTo>
                    <a:pt x="4" y="323"/>
                  </a:lnTo>
                  <a:lnTo>
                    <a:pt x="2" y="326"/>
                  </a:lnTo>
                  <a:lnTo>
                    <a:pt x="0" y="328"/>
                  </a:lnTo>
                  <a:lnTo>
                    <a:pt x="0" y="328"/>
                  </a:lnTo>
                  <a:lnTo>
                    <a:pt x="0" y="330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424" name="Freeform 320"/>
            <p:cNvSpPr>
              <a:spLocks/>
            </p:cNvSpPr>
            <p:nvPr/>
          </p:nvSpPr>
          <p:spPr bwMode="auto">
            <a:xfrm>
              <a:off x="2738" y="2860"/>
              <a:ext cx="232" cy="312"/>
            </a:xfrm>
            <a:custGeom>
              <a:avLst/>
              <a:gdLst/>
              <a:ahLst/>
              <a:cxnLst>
                <a:cxn ang="0">
                  <a:pos x="115" y="195"/>
                </a:cxn>
                <a:cxn ang="0">
                  <a:pos x="129" y="185"/>
                </a:cxn>
                <a:cxn ang="0">
                  <a:pos x="150" y="143"/>
                </a:cxn>
                <a:cxn ang="0">
                  <a:pos x="171" y="138"/>
                </a:cxn>
                <a:cxn ang="0">
                  <a:pos x="178" y="152"/>
                </a:cxn>
                <a:cxn ang="0">
                  <a:pos x="185" y="143"/>
                </a:cxn>
                <a:cxn ang="0">
                  <a:pos x="171" y="124"/>
                </a:cxn>
                <a:cxn ang="0">
                  <a:pos x="173" y="94"/>
                </a:cxn>
                <a:cxn ang="0">
                  <a:pos x="187" y="80"/>
                </a:cxn>
                <a:cxn ang="0">
                  <a:pos x="206" y="87"/>
                </a:cxn>
                <a:cxn ang="0">
                  <a:pos x="204" y="91"/>
                </a:cxn>
                <a:cxn ang="0">
                  <a:pos x="211" y="94"/>
                </a:cxn>
                <a:cxn ang="0">
                  <a:pos x="211" y="84"/>
                </a:cxn>
                <a:cxn ang="0">
                  <a:pos x="213" y="63"/>
                </a:cxn>
                <a:cxn ang="0">
                  <a:pos x="199" y="63"/>
                </a:cxn>
                <a:cxn ang="0">
                  <a:pos x="185" y="40"/>
                </a:cxn>
                <a:cxn ang="0">
                  <a:pos x="211" y="14"/>
                </a:cxn>
                <a:cxn ang="0">
                  <a:pos x="211" y="49"/>
                </a:cxn>
                <a:cxn ang="0">
                  <a:pos x="220" y="45"/>
                </a:cxn>
                <a:cxn ang="0">
                  <a:pos x="227" y="87"/>
                </a:cxn>
                <a:cxn ang="0">
                  <a:pos x="204" y="112"/>
                </a:cxn>
                <a:cxn ang="0">
                  <a:pos x="218" y="120"/>
                </a:cxn>
                <a:cxn ang="0">
                  <a:pos x="213" y="171"/>
                </a:cxn>
                <a:cxn ang="0">
                  <a:pos x="192" y="180"/>
                </a:cxn>
                <a:cxn ang="0">
                  <a:pos x="192" y="190"/>
                </a:cxn>
                <a:cxn ang="0">
                  <a:pos x="175" y="234"/>
                </a:cxn>
                <a:cxn ang="0">
                  <a:pos x="131" y="265"/>
                </a:cxn>
                <a:cxn ang="0">
                  <a:pos x="143" y="265"/>
                </a:cxn>
                <a:cxn ang="0">
                  <a:pos x="138" y="241"/>
                </a:cxn>
                <a:cxn ang="0">
                  <a:pos x="126" y="255"/>
                </a:cxn>
                <a:cxn ang="0">
                  <a:pos x="105" y="265"/>
                </a:cxn>
                <a:cxn ang="0">
                  <a:pos x="96" y="267"/>
                </a:cxn>
                <a:cxn ang="0">
                  <a:pos x="112" y="281"/>
                </a:cxn>
                <a:cxn ang="0">
                  <a:pos x="70" y="295"/>
                </a:cxn>
                <a:cxn ang="0">
                  <a:pos x="63" y="302"/>
                </a:cxn>
                <a:cxn ang="0">
                  <a:pos x="37" y="302"/>
                </a:cxn>
                <a:cxn ang="0">
                  <a:pos x="33" y="281"/>
                </a:cxn>
                <a:cxn ang="0">
                  <a:pos x="28" y="293"/>
                </a:cxn>
                <a:cxn ang="0">
                  <a:pos x="21" y="295"/>
                </a:cxn>
                <a:cxn ang="0">
                  <a:pos x="9" y="298"/>
                </a:cxn>
                <a:cxn ang="0">
                  <a:pos x="0" y="293"/>
                </a:cxn>
                <a:cxn ang="0">
                  <a:pos x="9" y="286"/>
                </a:cxn>
                <a:cxn ang="0">
                  <a:pos x="21" y="279"/>
                </a:cxn>
                <a:cxn ang="0">
                  <a:pos x="30" y="279"/>
                </a:cxn>
                <a:cxn ang="0">
                  <a:pos x="54" y="270"/>
                </a:cxn>
                <a:cxn ang="0">
                  <a:pos x="51" y="258"/>
                </a:cxn>
                <a:cxn ang="0">
                  <a:pos x="68" y="246"/>
                </a:cxn>
                <a:cxn ang="0">
                  <a:pos x="82" y="251"/>
                </a:cxn>
                <a:cxn ang="0">
                  <a:pos x="70" y="265"/>
                </a:cxn>
                <a:cxn ang="0">
                  <a:pos x="86" y="270"/>
                </a:cxn>
                <a:cxn ang="0">
                  <a:pos x="91" y="260"/>
                </a:cxn>
                <a:cxn ang="0">
                  <a:pos x="91" y="237"/>
                </a:cxn>
                <a:cxn ang="0">
                  <a:pos x="96" y="227"/>
                </a:cxn>
                <a:cxn ang="0">
                  <a:pos x="105" y="220"/>
                </a:cxn>
                <a:cxn ang="0">
                  <a:pos x="105" y="234"/>
                </a:cxn>
                <a:cxn ang="0">
                  <a:pos x="122" y="223"/>
                </a:cxn>
                <a:cxn ang="0">
                  <a:pos x="129" y="218"/>
                </a:cxn>
              </a:cxnLst>
              <a:rect l="0" t="0" r="r" b="b"/>
              <a:pathLst>
                <a:path w="232" h="312">
                  <a:moveTo>
                    <a:pt x="115" y="192"/>
                  </a:moveTo>
                  <a:lnTo>
                    <a:pt x="115" y="192"/>
                  </a:lnTo>
                  <a:lnTo>
                    <a:pt x="115" y="195"/>
                  </a:lnTo>
                  <a:lnTo>
                    <a:pt x="115" y="195"/>
                  </a:lnTo>
                  <a:lnTo>
                    <a:pt x="115" y="195"/>
                  </a:lnTo>
                  <a:lnTo>
                    <a:pt x="115" y="195"/>
                  </a:lnTo>
                  <a:lnTo>
                    <a:pt x="115" y="195"/>
                  </a:lnTo>
                  <a:lnTo>
                    <a:pt x="115" y="195"/>
                  </a:lnTo>
                  <a:lnTo>
                    <a:pt x="115" y="195"/>
                  </a:lnTo>
                  <a:lnTo>
                    <a:pt x="115" y="195"/>
                  </a:lnTo>
                  <a:lnTo>
                    <a:pt x="115" y="195"/>
                  </a:lnTo>
                  <a:lnTo>
                    <a:pt x="117" y="197"/>
                  </a:lnTo>
                  <a:lnTo>
                    <a:pt x="117" y="197"/>
                  </a:lnTo>
                  <a:lnTo>
                    <a:pt x="117" y="197"/>
                  </a:lnTo>
                  <a:lnTo>
                    <a:pt x="119" y="197"/>
                  </a:lnTo>
                  <a:lnTo>
                    <a:pt x="119" y="197"/>
                  </a:lnTo>
                  <a:lnTo>
                    <a:pt x="122" y="197"/>
                  </a:lnTo>
                  <a:lnTo>
                    <a:pt x="124" y="192"/>
                  </a:lnTo>
                  <a:lnTo>
                    <a:pt x="126" y="190"/>
                  </a:lnTo>
                  <a:lnTo>
                    <a:pt x="129" y="185"/>
                  </a:lnTo>
                  <a:lnTo>
                    <a:pt x="131" y="183"/>
                  </a:lnTo>
                  <a:lnTo>
                    <a:pt x="133" y="178"/>
                  </a:lnTo>
                  <a:lnTo>
                    <a:pt x="138" y="176"/>
                  </a:lnTo>
                  <a:lnTo>
                    <a:pt x="140" y="173"/>
                  </a:lnTo>
                  <a:lnTo>
                    <a:pt x="143" y="173"/>
                  </a:lnTo>
                  <a:lnTo>
                    <a:pt x="143" y="166"/>
                  </a:lnTo>
                  <a:lnTo>
                    <a:pt x="143" y="162"/>
                  </a:lnTo>
                  <a:lnTo>
                    <a:pt x="145" y="155"/>
                  </a:lnTo>
                  <a:lnTo>
                    <a:pt x="147" y="150"/>
                  </a:lnTo>
                  <a:lnTo>
                    <a:pt x="150" y="143"/>
                  </a:lnTo>
                  <a:lnTo>
                    <a:pt x="154" y="138"/>
                  </a:lnTo>
                  <a:lnTo>
                    <a:pt x="157" y="131"/>
                  </a:lnTo>
                  <a:lnTo>
                    <a:pt x="159" y="127"/>
                  </a:lnTo>
                  <a:lnTo>
                    <a:pt x="161" y="127"/>
                  </a:lnTo>
                  <a:lnTo>
                    <a:pt x="164" y="129"/>
                  </a:lnTo>
                  <a:lnTo>
                    <a:pt x="166" y="131"/>
                  </a:lnTo>
                  <a:lnTo>
                    <a:pt x="166" y="131"/>
                  </a:lnTo>
                  <a:lnTo>
                    <a:pt x="168" y="134"/>
                  </a:lnTo>
                  <a:lnTo>
                    <a:pt x="171" y="136"/>
                  </a:lnTo>
                  <a:lnTo>
                    <a:pt x="171" y="138"/>
                  </a:lnTo>
                  <a:lnTo>
                    <a:pt x="171" y="141"/>
                  </a:lnTo>
                  <a:lnTo>
                    <a:pt x="171" y="143"/>
                  </a:lnTo>
                  <a:lnTo>
                    <a:pt x="171" y="143"/>
                  </a:lnTo>
                  <a:lnTo>
                    <a:pt x="171" y="145"/>
                  </a:lnTo>
                  <a:lnTo>
                    <a:pt x="173" y="145"/>
                  </a:lnTo>
                  <a:lnTo>
                    <a:pt x="175" y="148"/>
                  </a:lnTo>
                  <a:lnTo>
                    <a:pt x="175" y="148"/>
                  </a:lnTo>
                  <a:lnTo>
                    <a:pt x="178" y="150"/>
                  </a:lnTo>
                  <a:lnTo>
                    <a:pt x="178" y="152"/>
                  </a:lnTo>
                  <a:lnTo>
                    <a:pt x="178" y="152"/>
                  </a:lnTo>
                  <a:lnTo>
                    <a:pt x="180" y="152"/>
                  </a:lnTo>
                  <a:lnTo>
                    <a:pt x="180" y="152"/>
                  </a:lnTo>
                  <a:lnTo>
                    <a:pt x="183" y="152"/>
                  </a:lnTo>
                  <a:lnTo>
                    <a:pt x="183" y="152"/>
                  </a:lnTo>
                  <a:lnTo>
                    <a:pt x="185" y="150"/>
                  </a:lnTo>
                  <a:lnTo>
                    <a:pt x="185" y="150"/>
                  </a:lnTo>
                  <a:lnTo>
                    <a:pt x="185" y="148"/>
                  </a:lnTo>
                  <a:lnTo>
                    <a:pt x="185" y="145"/>
                  </a:lnTo>
                  <a:lnTo>
                    <a:pt x="185" y="145"/>
                  </a:lnTo>
                  <a:lnTo>
                    <a:pt x="185" y="143"/>
                  </a:lnTo>
                  <a:lnTo>
                    <a:pt x="185" y="141"/>
                  </a:lnTo>
                  <a:lnTo>
                    <a:pt x="185" y="138"/>
                  </a:lnTo>
                  <a:lnTo>
                    <a:pt x="185" y="136"/>
                  </a:lnTo>
                  <a:lnTo>
                    <a:pt x="183" y="134"/>
                  </a:lnTo>
                  <a:lnTo>
                    <a:pt x="183" y="134"/>
                  </a:lnTo>
                  <a:lnTo>
                    <a:pt x="178" y="134"/>
                  </a:lnTo>
                  <a:lnTo>
                    <a:pt x="175" y="131"/>
                  </a:lnTo>
                  <a:lnTo>
                    <a:pt x="173" y="131"/>
                  </a:lnTo>
                  <a:lnTo>
                    <a:pt x="173" y="129"/>
                  </a:lnTo>
                  <a:lnTo>
                    <a:pt x="171" y="124"/>
                  </a:lnTo>
                  <a:lnTo>
                    <a:pt x="168" y="122"/>
                  </a:lnTo>
                  <a:lnTo>
                    <a:pt x="168" y="120"/>
                  </a:lnTo>
                  <a:lnTo>
                    <a:pt x="164" y="117"/>
                  </a:lnTo>
                  <a:lnTo>
                    <a:pt x="164" y="115"/>
                  </a:lnTo>
                  <a:lnTo>
                    <a:pt x="164" y="110"/>
                  </a:lnTo>
                  <a:lnTo>
                    <a:pt x="166" y="108"/>
                  </a:lnTo>
                  <a:lnTo>
                    <a:pt x="168" y="103"/>
                  </a:lnTo>
                  <a:lnTo>
                    <a:pt x="171" y="101"/>
                  </a:lnTo>
                  <a:lnTo>
                    <a:pt x="171" y="96"/>
                  </a:lnTo>
                  <a:lnTo>
                    <a:pt x="173" y="94"/>
                  </a:lnTo>
                  <a:lnTo>
                    <a:pt x="175" y="89"/>
                  </a:lnTo>
                  <a:lnTo>
                    <a:pt x="175" y="89"/>
                  </a:lnTo>
                  <a:lnTo>
                    <a:pt x="178" y="89"/>
                  </a:lnTo>
                  <a:lnTo>
                    <a:pt x="180" y="89"/>
                  </a:lnTo>
                  <a:lnTo>
                    <a:pt x="183" y="87"/>
                  </a:lnTo>
                  <a:lnTo>
                    <a:pt x="183" y="87"/>
                  </a:lnTo>
                  <a:lnTo>
                    <a:pt x="185" y="84"/>
                  </a:lnTo>
                  <a:lnTo>
                    <a:pt x="185" y="84"/>
                  </a:lnTo>
                  <a:lnTo>
                    <a:pt x="187" y="84"/>
                  </a:lnTo>
                  <a:lnTo>
                    <a:pt x="187" y="80"/>
                  </a:lnTo>
                  <a:lnTo>
                    <a:pt x="190" y="82"/>
                  </a:lnTo>
                  <a:lnTo>
                    <a:pt x="192" y="82"/>
                  </a:lnTo>
                  <a:lnTo>
                    <a:pt x="192" y="82"/>
                  </a:lnTo>
                  <a:lnTo>
                    <a:pt x="194" y="80"/>
                  </a:lnTo>
                  <a:lnTo>
                    <a:pt x="197" y="80"/>
                  </a:lnTo>
                  <a:lnTo>
                    <a:pt x="197" y="77"/>
                  </a:lnTo>
                  <a:lnTo>
                    <a:pt x="199" y="77"/>
                  </a:lnTo>
                  <a:lnTo>
                    <a:pt x="199" y="77"/>
                  </a:lnTo>
                  <a:lnTo>
                    <a:pt x="201" y="77"/>
                  </a:lnTo>
                  <a:lnTo>
                    <a:pt x="206" y="87"/>
                  </a:lnTo>
                  <a:lnTo>
                    <a:pt x="206" y="87"/>
                  </a:lnTo>
                  <a:lnTo>
                    <a:pt x="206" y="87"/>
                  </a:lnTo>
                  <a:lnTo>
                    <a:pt x="204" y="87"/>
                  </a:lnTo>
                  <a:lnTo>
                    <a:pt x="204" y="89"/>
                  </a:lnTo>
                  <a:lnTo>
                    <a:pt x="204" y="89"/>
                  </a:lnTo>
                  <a:lnTo>
                    <a:pt x="204" y="89"/>
                  </a:lnTo>
                  <a:lnTo>
                    <a:pt x="204" y="89"/>
                  </a:lnTo>
                  <a:lnTo>
                    <a:pt x="204" y="91"/>
                  </a:lnTo>
                  <a:lnTo>
                    <a:pt x="204" y="91"/>
                  </a:lnTo>
                  <a:lnTo>
                    <a:pt x="204" y="91"/>
                  </a:lnTo>
                  <a:lnTo>
                    <a:pt x="204" y="94"/>
                  </a:lnTo>
                  <a:lnTo>
                    <a:pt x="204" y="94"/>
                  </a:lnTo>
                  <a:lnTo>
                    <a:pt x="204" y="94"/>
                  </a:lnTo>
                  <a:lnTo>
                    <a:pt x="206" y="96"/>
                  </a:lnTo>
                  <a:lnTo>
                    <a:pt x="206" y="96"/>
                  </a:lnTo>
                  <a:lnTo>
                    <a:pt x="206" y="96"/>
                  </a:lnTo>
                  <a:lnTo>
                    <a:pt x="206" y="96"/>
                  </a:lnTo>
                  <a:lnTo>
                    <a:pt x="208" y="96"/>
                  </a:lnTo>
                  <a:lnTo>
                    <a:pt x="208" y="96"/>
                  </a:lnTo>
                  <a:lnTo>
                    <a:pt x="211" y="94"/>
                  </a:lnTo>
                  <a:lnTo>
                    <a:pt x="211" y="94"/>
                  </a:lnTo>
                  <a:lnTo>
                    <a:pt x="211" y="94"/>
                  </a:lnTo>
                  <a:lnTo>
                    <a:pt x="211" y="94"/>
                  </a:lnTo>
                  <a:lnTo>
                    <a:pt x="213" y="91"/>
                  </a:lnTo>
                  <a:lnTo>
                    <a:pt x="211" y="91"/>
                  </a:lnTo>
                  <a:lnTo>
                    <a:pt x="211" y="89"/>
                  </a:lnTo>
                  <a:lnTo>
                    <a:pt x="211" y="89"/>
                  </a:lnTo>
                  <a:lnTo>
                    <a:pt x="211" y="87"/>
                  </a:lnTo>
                  <a:lnTo>
                    <a:pt x="211" y="87"/>
                  </a:lnTo>
                  <a:lnTo>
                    <a:pt x="211" y="84"/>
                  </a:lnTo>
                  <a:lnTo>
                    <a:pt x="211" y="84"/>
                  </a:lnTo>
                  <a:lnTo>
                    <a:pt x="213" y="84"/>
                  </a:lnTo>
                  <a:lnTo>
                    <a:pt x="213" y="82"/>
                  </a:lnTo>
                  <a:lnTo>
                    <a:pt x="211" y="77"/>
                  </a:lnTo>
                  <a:lnTo>
                    <a:pt x="211" y="75"/>
                  </a:lnTo>
                  <a:lnTo>
                    <a:pt x="211" y="73"/>
                  </a:lnTo>
                  <a:lnTo>
                    <a:pt x="211" y="70"/>
                  </a:lnTo>
                  <a:lnTo>
                    <a:pt x="211" y="68"/>
                  </a:lnTo>
                  <a:lnTo>
                    <a:pt x="211" y="66"/>
                  </a:lnTo>
                  <a:lnTo>
                    <a:pt x="213" y="63"/>
                  </a:lnTo>
                  <a:lnTo>
                    <a:pt x="213" y="63"/>
                  </a:lnTo>
                  <a:lnTo>
                    <a:pt x="213" y="63"/>
                  </a:lnTo>
                  <a:lnTo>
                    <a:pt x="211" y="61"/>
                  </a:lnTo>
                  <a:lnTo>
                    <a:pt x="211" y="61"/>
                  </a:lnTo>
                  <a:lnTo>
                    <a:pt x="211" y="61"/>
                  </a:lnTo>
                  <a:lnTo>
                    <a:pt x="208" y="59"/>
                  </a:lnTo>
                  <a:lnTo>
                    <a:pt x="208" y="59"/>
                  </a:lnTo>
                  <a:lnTo>
                    <a:pt x="208" y="59"/>
                  </a:lnTo>
                  <a:lnTo>
                    <a:pt x="204" y="61"/>
                  </a:lnTo>
                  <a:lnTo>
                    <a:pt x="199" y="63"/>
                  </a:lnTo>
                  <a:lnTo>
                    <a:pt x="197" y="68"/>
                  </a:lnTo>
                  <a:lnTo>
                    <a:pt x="194" y="70"/>
                  </a:lnTo>
                  <a:lnTo>
                    <a:pt x="190" y="75"/>
                  </a:lnTo>
                  <a:lnTo>
                    <a:pt x="185" y="77"/>
                  </a:lnTo>
                  <a:lnTo>
                    <a:pt x="183" y="80"/>
                  </a:lnTo>
                  <a:lnTo>
                    <a:pt x="178" y="80"/>
                  </a:lnTo>
                  <a:lnTo>
                    <a:pt x="180" y="70"/>
                  </a:lnTo>
                  <a:lnTo>
                    <a:pt x="180" y="61"/>
                  </a:lnTo>
                  <a:lnTo>
                    <a:pt x="183" y="49"/>
                  </a:lnTo>
                  <a:lnTo>
                    <a:pt x="185" y="40"/>
                  </a:lnTo>
                  <a:lnTo>
                    <a:pt x="187" y="30"/>
                  </a:lnTo>
                  <a:lnTo>
                    <a:pt x="190" y="21"/>
                  </a:lnTo>
                  <a:lnTo>
                    <a:pt x="192" y="12"/>
                  </a:lnTo>
                  <a:lnTo>
                    <a:pt x="192" y="0"/>
                  </a:lnTo>
                  <a:lnTo>
                    <a:pt x="197" y="2"/>
                  </a:lnTo>
                  <a:lnTo>
                    <a:pt x="199" y="5"/>
                  </a:lnTo>
                  <a:lnTo>
                    <a:pt x="204" y="7"/>
                  </a:lnTo>
                  <a:lnTo>
                    <a:pt x="206" y="9"/>
                  </a:lnTo>
                  <a:lnTo>
                    <a:pt x="208" y="12"/>
                  </a:lnTo>
                  <a:lnTo>
                    <a:pt x="211" y="14"/>
                  </a:lnTo>
                  <a:lnTo>
                    <a:pt x="211" y="19"/>
                  </a:lnTo>
                  <a:lnTo>
                    <a:pt x="211" y="23"/>
                  </a:lnTo>
                  <a:lnTo>
                    <a:pt x="213" y="26"/>
                  </a:lnTo>
                  <a:lnTo>
                    <a:pt x="211" y="30"/>
                  </a:lnTo>
                  <a:lnTo>
                    <a:pt x="208" y="33"/>
                  </a:lnTo>
                  <a:lnTo>
                    <a:pt x="208" y="35"/>
                  </a:lnTo>
                  <a:lnTo>
                    <a:pt x="208" y="40"/>
                  </a:lnTo>
                  <a:lnTo>
                    <a:pt x="208" y="42"/>
                  </a:lnTo>
                  <a:lnTo>
                    <a:pt x="208" y="47"/>
                  </a:lnTo>
                  <a:lnTo>
                    <a:pt x="211" y="49"/>
                  </a:lnTo>
                  <a:lnTo>
                    <a:pt x="211" y="52"/>
                  </a:lnTo>
                  <a:lnTo>
                    <a:pt x="213" y="52"/>
                  </a:lnTo>
                  <a:lnTo>
                    <a:pt x="215" y="52"/>
                  </a:lnTo>
                  <a:lnTo>
                    <a:pt x="215" y="49"/>
                  </a:lnTo>
                  <a:lnTo>
                    <a:pt x="215" y="49"/>
                  </a:lnTo>
                  <a:lnTo>
                    <a:pt x="215" y="47"/>
                  </a:lnTo>
                  <a:lnTo>
                    <a:pt x="215" y="45"/>
                  </a:lnTo>
                  <a:lnTo>
                    <a:pt x="218" y="42"/>
                  </a:lnTo>
                  <a:lnTo>
                    <a:pt x="218" y="42"/>
                  </a:lnTo>
                  <a:lnTo>
                    <a:pt x="220" y="45"/>
                  </a:lnTo>
                  <a:lnTo>
                    <a:pt x="225" y="49"/>
                  </a:lnTo>
                  <a:lnTo>
                    <a:pt x="227" y="52"/>
                  </a:lnTo>
                  <a:lnTo>
                    <a:pt x="229" y="54"/>
                  </a:lnTo>
                  <a:lnTo>
                    <a:pt x="232" y="56"/>
                  </a:lnTo>
                  <a:lnTo>
                    <a:pt x="232" y="61"/>
                  </a:lnTo>
                  <a:lnTo>
                    <a:pt x="232" y="63"/>
                  </a:lnTo>
                  <a:lnTo>
                    <a:pt x="229" y="68"/>
                  </a:lnTo>
                  <a:lnTo>
                    <a:pt x="229" y="75"/>
                  </a:lnTo>
                  <a:lnTo>
                    <a:pt x="229" y="80"/>
                  </a:lnTo>
                  <a:lnTo>
                    <a:pt x="227" y="87"/>
                  </a:lnTo>
                  <a:lnTo>
                    <a:pt x="227" y="91"/>
                  </a:lnTo>
                  <a:lnTo>
                    <a:pt x="225" y="98"/>
                  </a:lnTo>
                  <a:lnTo>
                    <a:pt x="225" y="103"/>
                  </a:lnTo>
                  <a:lnTo>
                    <a:pt x="220" y="108"/>
                  </a:lnTo>
                  <a:lnTo>
                    <a:pt x="218" y="112"/>
                  </a:lnTo>
                  <a:lnTo>
                    <a:pt x="215" y="112"/>
                  </a:lnTo>
                  <a:lnTo>
                    <a:pt x="213" y="112"/>
                  </a:lnTo>
                  <a:lnTo>
                    <a:pt x="208" y="112"/>
                  </a:lnTo>
                  <a:lnTo>
                    <a:pt x="206" y="112"/>
                  </a:lnTo>
                  <a:lnTo>
                    <a:pt x="204" y="112"/>
                  </a:lnTo>
                  <a:lnTo>
                    <a:pt x="201" y="112"/>
                  </a:lnTo>
                  <a:lnTo>
                    <a:pt x="199" y="112"/>
                  </a:lnTo>
                  <a:lnTo>
                    <a:pt x="199" y="115"/>
                  </a:lnTo>
                  <a:lnTo>
                    <a:pt x="199" y="120"/>
                  </a:lnTo>
                  <a:lnTo>
                    <a:pt x="201" y="120"/>
                  </a:lnTo>
                  <a:lnTo>
                    <a:pt x="204" y="122"/>
                  </a:lnTo>
                  <a:lnTo>
                    <a:pt x="208" y="122"/>
                  </a:lnTo>
                  <a:lnTo>
                    <a:pt x="211" y="122"/>
                  </a:lnTo>
                  <a:lnTo>
                    <a:pt x="215" y="122"/>
                  </a:lnTo>
                  <a:lnTo>
                    <a:pt x="218" y="120"/>
                  </a:lnTo>
                  <a:lnTo>
                    <a:pt x="220" y="120"/>
                  </a:lnTo>
                  <a:lnTo>
                    <a:pt x="227" y="112"/>
                  </a:lnTo>
                  <a:lnTo>
                    <a:pt x="225" y="120"/>
                  </a:lnTo>
                  <a:lnTo>
                    <a:pt x="225" y="127"/>
                  </a:lnTo>
                  <a:lnTo>
                    <a:pt x="222" y="136"/>
                  </a:lnTo>
                  <a:lnTo>
                    <a:pt x="220" y="143"/>
                  </a:lnTo>
                  <a:lnTo>
                    <a:pt x="218" y="150"/>
                  </a:lnTo>
                  <a:lnTo>
                    <a:pt x="215" y="157"/>
                  </a:lnTo>
                  <a:lnTo>
                    <a:pt x="213" y="164"/>
                  </a:lnTo>
                  <a:lnTo>
                    <a:pt x="213" y="171"/>
                  </a:lnTo>
                  <a:lnTo>
                    <a:pt x="204" y="197"/>
                  </a:lnTo>
                  <a:lnTo>
                    <a:pt x="201" y="190"/>
                  </a:lnTo>
                  <a:lnTo>
                    <a:pt x="201" y="190"/>
                  </a:lnTo>
                  <a:lnTo>
                    <a:pt x="199" y="190"/>
                  </a:lnTo>
                  <a:lnTo>
                    <a:pt x="199" y="188"/>
                  </a:lnTo>
                  <a:lnTo>
                    <a:pt x="197" y="185"/>
                  </a:lnTo>
                  <a:lnTo>
                    <a:pt x="197" y="183"/>
                  </a:lnTo>
                  <a:lnTo>
                    <a:pt x="194" y="183"/>
                  </a:lnTo>
                  <a:lnTo>
                    <a:pt x="194" y="180"/>
                  </a:lnTo>
                  <a:lnTo>
                    <a:pt x="192" y="180"/>
                  </a:lnTo>
                  <a:lnTo>
                    <a:pt x="190" y="180"/>
                  </a:lnTo>
                  <a:lnTo>
                    <a:pt x="190" y="180"/>
                  </a:lnTo>
                  <a:lnTo>
                    <a:pt x="187" y="180"/>
                  </a:lnTo>
                  <a:lnTo>
                    <a:pt x="187" y="183"/>
                  </a:lnTo>
                  <a:lnTo>
                    <a:pt x="187" y="183"/>
                  </a:lnTo>
                  <a:lnTo>
                    <a:pt x="187" y="185"/>
                  </a:lnTo>
                  <a:lnTo>
                    <a:pt x="187" y="185"/>
                  </a:lnTo>
                  <a:lnTo>
                    <a:pt x="190" y="188"/>
                  </a:lnTo>
                  <a:lnTo>
                    <a:pt x="190" y="188"/>
                  </a:lnTo>
                  <a:lnTo>
                    <a:pt x="192" y="190"/>
                  </a:lnTo>
                  <a:lnTo>
                    <a:pt x="194" y="192"/>
                  </a:lnTo>
                  <a:lnTo>
                    <a:pt x="194" y="195"/>
                  </a:lnTo>
                  <a:lnTo>
                    <a:pt x="194" y="197"/>
                  </a:lnTo>
                  <a:lnTo>
                    <a:pt x="194" y="199"/>
                  </a:lnTo>
                  <a:lnTo>
                    <a:pt x="194" y="202"/>
                  </a:lnTo>
                  <a:lnTo>
                    <a:pt x="197" y="202"/>
                  </a:lnTo>
                  <a:lnTo>
                    <a:pt x="201" y="202"/>
                  </a:lnTo>
                  <a:lnTo>
                    <a:pt x="192" y="211"/>
                  </a:lnTo>
                  <a:lnTo>
                    <a:pt x="185" y="223"/>
                  </a:lnTo>
                  <a:lnTo>
                    <a:pt x="175" y="234"/>
                  </a:lnTo>
                  <a:lnTo>
                    <a:pt x="166" y="246"/>
                  </a:lnTo>
                  <a:lnTo>
                    <a:pt x="157" y="255"/>
                  </a:lnTo>
                  <a:lnTo>
                    <a:pt x="147" y="265"/>
                  </a:lnTo>
                  <a:lnTo>
                    <a:pt x="136" y="272"/>
                  </a:lnTo>
                  <a:lnTo>
                    <a:pt x="124" y="277"/>
                  </a:lnTo>
                  <a:lnTo>
                    <a:pt x="124" y="277"/>
                  </a:lnTo>
                  <a:lnTo>
                    <a:pt x="124" y="274"/>
                  </a:lnTo>
                  <a:lnTo>
                    <a:pt x="126" y="272"/>
                  </a:lnTo>
                  <a:lnTo>
                    <a:pt x="129" y="267"/>
                  </a:lnTo>
                  <a:lnTo>
                    <a:pt x="131" y="265"/>
                  </a:lnTo>
                  <a:lnTo>
                    <a:pt x="133" y="265"/>
                  </a:lnTo>
                  <a:lnTo>
                    <a:pt x="136" y="263"/>
                  </a:lnTo>
                  <a:lnTo>
                    <a:pt x="138" y="265"/>
                  </a:lnTo>
                  <a:lnTo>
                    <a:pt x="138" y="265"/>
                  </a:lnTo>
                  <a:lnTo>
                    <a:pt x="140" y="265"/>
                  </a:lnTo>
                  <a:lnTo>
                    <a:pt x="140" y="265"/>
                  </a:lnTo>
                  <a:lnTo>
                    <a:pt x="140" y="265"/>
                  </a:lnTo>
                  <a:lnTo>
                    <a:pt x="143" y="265"/>
                  </a:lnTo>
                  <a:lnTo>
                    <a:pt x="143" y="265"/>
                  </a:lnTo>
                  <a:lnTo>
                    <a:pt x="143" y="265"/>
                  </a:lnTo>
                  <a:lnTo>
                    <a:pt x="143" y="265"/>
                  </a:lnTo>
                  <a:lnTo>
                    <a:pt x="143" y="260"/>
                  </a:lnTo>
                  <a:lnTo>
                    <a:pt x="143" y="260"/>
                  </a:lnTo>
                  <a:lnTo>
                    <a:pt x="140" y="258"/>
                  </a:lnTo>
                  <a:lnTo>
                    <a:pt x="138" y="255"/>
                  </a:lnTo>
                  <a:lnTo>
                    <a:pt x="138" y="253"/>
                  </a:lnTo>
                  <a:lnTo>
                    <a:pt x="136" y="253"/>
                  </a:lnTo>
                  <a:lnTo>
                    <a:pt x="138" y="251"/>
                  </a:lnTo>
                  <a:lnTo>
                    <a:pt x="140" y="248"/>
                  </a:lnTo>
                  <a:lnTo>
                    <a:pt x="138" y="241"/>
                  </a:lnTo>
                  <a:lnTo>
                    <a:pt x="136" y="241"/>
                  </a:lnTo>
                  <a:lnTo>
                    <a:pt x="136" y="241"/>
                  </a:lnTo>
                  <a:lnTo>
                    <a:pt x="133" y="241"/>
                  </a:lnTo>
                  <a:lnTo>
                    <a:pt x="133" y="244"/>
                  </a:lnTo>
                  <a:lnTo>
                    <a:pt x="131" y="244"/>
                  </a:lnTo>
                  <a:lnTo>
                    <a:pt x="131" y="246"/>
                  </a:lnTo>
                  <a:lnTo>
                    <a:pt x="129" y="246"/>
                  </a:lnTo>
                  <a:lnTo>
                    <a:pt x="129" y="248"/>
                  </a:lnTo>
                  <a:lnTo>
                    <a:pt x="129" y="251"/>
                  </a:lnTo>
                  <a:lnTo>
                    <a:pt x="126" y="255"/>
                  </a:lnTo>
                  <a:lnTo>
                    <a:pt x="126" y="258"/>
                  </a:lnTo>
                  <a:lnTo>
                    <a:pt x="124" y="260"/>
                  </a:lnTo>
                  <a:lnTo>
                    <a:pt x="122" y="265"/>
                  </a:lnTo>
                  <a:lnTo>
                    <a:pt x="119" y="267"/>
                  </a:lnTo>
                  <a:lnTo>
                    <a:pt x="117" y="270"/>
                  </a:lnTo>
                  <a:lnTo>
                    <a:pt x="112" y="272"/>
                  </a:lnTo>
                  <a:lnTo>
                    <a:pt x="110" y="270"/>
                  </a:lnTo>
                  <a:lnTo>
                    <a:pt x="110" y="267"/>
                  </a:lnTo>
                  <a:lnTo>
                    <a:pt x="108" y="267"/>
                  </a:lnTo>
                  <a:lnTo>
                    <a:pt x="105" y="265"/>
                  </a:lnTo>
                  <a:lnTo>
                    <a:pt x="103" y="263"/>
                  </a:lnTo>
                  <a:lnTo>
                    <a:pt x="103" y="263"/>
                  </a:lnTo>
                  <a:lnTo>
                    <a:pt x="100" y="263"/>
                  </a:lnTo>
                  <a:lnTo>
                    <a:pt x="98" y="260"/>
                  </a:lnTo>
                  <a:lnTo>
                    <a:pt x="96" y="263"/>
                  </a:lnTo>
                  <a:lnTo>
                    <a:pt x="96" y="263"/>
                  </a:lnTo>
                  <a:lnTo>
                    <a:pt x="96" y="265"/>
                  </a:lnTo>
                  <a:lnTo>
                    <a:pt x="96" y="265"/>
                  </a:lnTo>
                  <a:lnTo>
                    <a:pt x="96" y="267"/>
                  </a:lnTo>
                  <a:lnTo>
                    <a:pt x="96" y="267"/>
                  </a:lnTo>
                  <a:lnTo>
                    <a:pt x="96" y="267"/>
                  </a:lnTo>
                  <a:lnTo>
                    <a:pt x="98" y="270"/>
                  </a:lnTo>
                  <a:lnTo>
                    <a:pt x="98" y="270"/>
                  </a:lnTo>
                  <a:lnTo>
                    <a:pt x="100" y="272"/>
                  </a:lnTo>
                  <a:lnTo>
                    <a:pt x="103" y="274"/>
                  </a:lnTo>
                  <a:lnTo>
                    <a:pt x="105" y="274"/>
                  </a:lnTo>
                  <a:lnTo>
                    <a:pt x="108" y="277"/>
                  </a:lnTo>
                  <a:lnTo>
                    <a:pt x="108" y="279"/>
                  </a:lnTo>
                  <a:lnTo>
                    <a:pt x="110" y="279"/>
                  </a:lnTo>
                  <a:lnTo>
                    <a:pt x="112" y="281"/>
                  </a:lnTo>
                  <a:lnTo>
                    <a:pt x="108" y="281"/>
                  </a:lnTo>
                  <a:lnTo>
                    <a:pt x="100" y="284"/>
                  </a:lnTo>
                  <a:lnTo>
                    <a:pt x="96" y="286"/>
                  </a:lnTo>
                  <a:lnTo>
                    <a:pt x="91" y="288"/>
                  </a:lnTo>
                  <a:lnTo>
                    <a:pt x="86" y="293"/>
                  </a:lnTo>
                  <a:lnTo>
                    <a:pt x="82" y="295"/>
                  </a:lnTo>
                  <a:lnTo>
                    <a:pt x="77" y="298"/>
                  </a:lnTo>
                  <a:lnTo>
                    <a:pt x="72" y="298"/>
                  </a:lnTo>
                  <a:lnTo>
                    <a:pt x="70" y="298"/>
                  </a:lnTo>
                  <a:lnTo>
                    <a:pt x="70" y="295"/>
                  </a:lnTo>
                  <a:lnTo>
                    <a:pt x="70" y="295"/>
                  </a:lnTo>
                  <a:lnTo>
                    <a:pt x="70" y="295"/>
                  </a:lnTo>
                  <a:lnTo>
                    <a:pt x="68" y="295"/>
                  </a:lnTo>
                  <a:lnTo>
                    <a:pt x="68" y="295"/>
                  </a:lnTo>
                  <a:lnTo>
                    <a:pt x="65" y="295"/>
                  </a:lnTo>
                  <a:lnTo>
                    <a:pt x="65" y="295"/>
                  </a:lnTo>
                  <a:lnTo>
                    <a:pt x="63" y="295"/>
                  </a:lnTo>
                  <a:lnTo>
                    <a:pt x="63" y="298"/>
                  </a:lnTo>
                  <a:lnTo>
                    <a:pt x="63" y="300"/>
                  </a:lnTo>
                  <a:lnTo>
                    <a:pt x="63" y="302"/>
                  </a:lnTo>
                  <a:lnTo>
                    <a:pt x="63" y="305"/>
                  </a:lnTo>
                  <a:lnTo>
                    <a:pt x="63" y="305"/>
                  </a:lnTo>
                  <a:lnTo>
                    <a:pt x="61" y="307"/>
                  </a:lnTo>
                  <a:lnTo>
                    <a:pt x="58" y="307"/>
                  </a:lnTo>
                  <a:lnTo>
                    <a:pt x="44" y="312"/>
                  </a:lnTo>
                  <a:lnTo>
                    <a:pt x="44" y="309"/>
                  </a:lnTo>
                  <a:lnTo>
                    <a:pt x="42" y="307"/>
                  </a:lnTo>
                  <a:lnTo>
                    <a:pt x="40" y="307"/>
                  </a:lnTo>
                  <a:lnTo>
                    <a:pt x="40" y="305"/>
                  </a:lnTo>
                  <a:lnTo>
                    <a:pt x="37" y="302"/>
                  </a:lnTo>
                  <a:lnTo>
                    <a:pt x="37" y="302"/>
                  </a:lnTo>
                  <a:lnTo>
                    <a:pt x="35" y="300"/>
                  </a:lnTo>
                  <a:lnTo>
                    <a:pt x="35" y="298"/>
                  </a:lnTo>
                  <a:lnTo>
                    <a:pt x="33" y="295"/>
                  </a:lnTo>
                  <a:lnTo>
                    <a:pt x="33" y="293"/>
                  </a:lnTo>
                  <a:lnTo>
                    <a:pt x="33" y="291"/>
                  </a:lnTo>
                  <a:lnTo>
                    <a:pt x="35" y="288"/>
                  </a:lnTo>
                  <a:lnTo>
                    <a:pt x="35" y="286"/>
                  </a:lnTo>
                  <a:lnTo>
                    <a:pt x="35" y="284"/>
                  </a:lnTo>
                  <a:lnTo>
                    <a:pt x="33" y="281"/>
                  </a:lnTo>
                  <a:lnTo>
                    <a:pt x="30" y="279"/>
                  </a:lnTo>
                  <a:lnTo>
                    <a:pt x="28" y="281"/>
                  </a:lnTo>
                  <a:lnTo>
                    <a:pt x="28" y="284"/>
                  </a:lnTo>
                  <a:lnTo>
                    <a:pt x="25" y="286"/>
                  </a:lnTo>
                  <a:lnTo>
                    <a:pt x="25" y="288"/>
                  </a:lnTo>
                  <a:lnTo>
                    <a:pt x="25" y="291"/>
                  </a:lnTo>
                  <a:lnTo>
                    <a:pt x="25" y="291"/>
                  </a:lnTo>
                  <a:lnTo>
                    <a:pt x="25" y="293"/>
                  </a:lnTo>
                  <a:lnTo>
                    <a:pt x="28" y="295"/>
                  </a:lnTo>
                  <a:lnTo>
                    <a:pt x="28" y="293"/>
                  </a:lnTo>
                  <a:lnTo>
                    <a:pt x="28" y="293"/>
                  </a:lnTo>
                  <a:lnTo>
                    <a:pt x="25" y="293"/>
                  </a:lnTo>
                  <a:lnTo>
                    <a:pt x="25" y="293"/>
                  </a:lnTo>
                  <a:lnTo>
                    <a:pt x="25" y="293"/>
                  </a:lnTo>
                  <a:lnTo>
                    <a:pt x="25" y="293"/>
                  </a:lnTo>
                  <a:lnTo>
                    <a:pt x="23" y="293"/>
                  </a:lnTo>
                  <a:lnTo>
                    <a:pt x="23" y="293"/>
                  </a:lnTo>
                  <a:lnTo>
                    <a:pt x="23" y="293"/>
                  </a:lnTo>
                  <a:lnTo>
                    <a:pt x="21" y="295"/>
                  </a:lnTo>
                  <a:lnTo>
                    <a:pt x="21" y="295"/>
                  </a:lnTo>
                  <a:lnTo>
                    <a:pt x="21" y="295"/>
                  </a:lnTo>
                  <a:lnTo>
                    <a:pt x="21" y="298"/>
                  </a:lnTo>
                  <a:lnTo>
                    <a:pt x="21" y="298"/>
                  </a:lnTo>
                  <a:lnTo>
                    <a:pt x="21" y="298"/>
                  </a:lnTo>
                  <a:lnTo>
                    <a:pt x="21" y="300"/>
                  </a:lnTo>
                  <a:lnTo>
                    <a:pt x="18" y="300"/>
                  </a:lnTo>
                  <a:lnTo>
                    <a:pt x="16" y="300"/>
                  </a:lnTo>
                  <a:lnTo>
                    <a:pt x="14" y="300"/>
                  </a:lnTo>
                  <a:lnTo>
                    <a:pt x="11" y="300"/>
                  </a:lnTo>
                  <a:lnTo>
                    <a:pt x="9" y="298"/>
                  </a:lnTo>
                  <a:lnTo>
                    <a:pt x="7" y="298"/>
                  </a:lnTo>
                  <a:lnTo>
                    <a:pt x="4" y="298"/>
                  </a:lnTo>
                  <a:lnTo>
                    <a:pt x="2" y="298"/>
                  </a:lnTo>
                  <a:lnTo>
                    <a:pt x="2" y="298"/>
                  </a:lnTo>
                  <a:lnTo>
                    <a:pt x="2" y="295"/>
                  </a:lnTo>
                  <a:lnTo>
                    <a:pt x="0" y="295"/>
                  </a:lnTo>
                  <a:lnTo>
                    <a:pt x="0" y="295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0" y="291"/>
                  </a:lnTo>
                  <a:lnTo>
                    <a:pt x="2" y="291"/>
                  </a:lnTo>
                  <a:lnTo>
                    <a:pt x="2" y="291"/>
                  </a:lnTo>
                  <a:lnTo>
                    <a:pt x="4" y="291"/>
                  </a:lnTo>
                  <a:lnTo>
                    <a:pt x="4" y="288"/>
                  </a:lnTo>
                  <a:lnTo>
                    <a:pt x="4" y="288"/>
                  </a:lnTo>
                  <a:lnTo>
                    <a:pt x="7" y="288"/>
                  </a:lnTo>
                  <a:lnTo>
                    <a:pt x="7" y="288"/>
                  </a:lnTo>
                  <a:lnTo>
                    <a:pt x="7" y="286"/>
                  </a:lnTo>
                  <a:lnTo>
                    <a:pt x="9" y="286"/>
                  </a:lnTo>
                  <a:lnTo>
                    <a:pt x="9" y="286"/>
                  </a:lnTo>
                  <a:lnTo>
                    <a:pt x="11" y="284"/>
                  </a:lnTo>
                  <a:lnTo>
                    <a:pt x="14" y="284"/>
                  </a:lnTo>
                  <a:lnTo>
                    <a:pt x="14" y="284"/>
                  </a:lnTo>
                  <a:lnTo>
                    <a:pt x="16" y="284"/>
                  </a:lnTo>
                  <a:lnTo>
                    <a:pt x="16" y="281"/>
                  </a:lnTo>
                  <a:lnTo>
                    <a:pt x="18" y="281"/>
                  </a:lnTo>
                  <a:lnTo>
                    <a:pt x="18" y="281"/>
                  </a:lnTo>
                  <a:lnTo>
                    <a:pt x="21" y="279"/>
                  </a:lnTo>
                  <a:lnTo>
                    <a:pt x="21" y="279"/>
                  </a:lnTo>
                  <a:lnTo>
                    <a:pt x="23" y="279"/>
                  </a:lnTo>
                  <a:lnTo>
                    <a:pt x="25" y="279"/>
                  </a:lnTo>
                  <a:lnTo>
                    <a:pt x="25" y="279"/>
                  </a:lnTo>
                  <a:lnTo>
                    <a:pt x="25" y="279"/>
                  </a:lnTo>
                  <a:lnTo>
                    <a:pt x="28" y="279"/>
                  </a:lnTo>
                  <a:lnTo>
                    <a:pt x="28" y="279"/>
                  </a:lnTo>
                  <a:lnTo>
                    <a:pt x="28" y="279"/>
                  </a:lnTo>
                  <a:lnTo>
                    <a:pt x="30" y="279"/>
                  </a:lnTo>
                  <a:lnTo>
                    <a:pt x="30" y="279"/>
                  </a:lnTo>
                  <a:lnTo>
                    <a:pt x="30" y="279"/>
                  </a:lnTo>
                  <a:lnTo>
                    <a:pt x="30" y="279"/>
                  </a:lnTo>
                  <a:lnTo>
                    <a:pt x="33" y="279"/>
                  </a:lnTo>
                  <a:lnTo>
                    <a:pt x="35" y="279"/>
                  </a:lnTo>
                  <a:lnTo>
                    <a:pt x="35" y="274"/>
                  </a:lnTo>
                  <a:lnTo>
                    <a:pt x="37" y="270"/>
                  </a:lnTo>
                  <a:lnTo>
                    <a:pt x="40" y="270"/>
                  </a:lnTo>
                  <a:lnTo>
                    <a:pt x="44" y="270"/>
                  </a:lnTo>
                  <a:lnTo>
                    <a:pt x="47" y="272"/>
                  </a:lnTo>
                  <a:lnTo>
                    <a:pt x="51" y="272"/>
                  </a:lnTo>
                  <a:lnTo>
                    <a:pt x="54" y="270"/>
                  </a:lnTo>
                  <a:lnTo>
                    <a:pt x="56" y="267"/>
                  </a:lnTo>
                  <a:lnTo>
                    <a:pt x="54" y="265"/>
                  </a:lnTo>
                  <a:lnTo>
                    <a:pt x="54" y="265"/>
                  </a:lnTo>
                  <a:lnTo>
                    <a:pt x="51" y="265"/>
                  </a:lnTo>
                  <a:lnTo>
                    <a:pt x="51" y="263"/>
                  </a:lnTo>
                  <a:lnTo>
                    <a:pt x="51" y="263"/>
                  </a:lnTo>
                  <a:lnTo>
                    <a:pt x="51" y="260"/>
                  </a:lnTo>
                  <a:lnTo>
                    <a:pt x="51" y="260"/>
                  </a:lnTo>
                  <a:lnTo>
                    <a:pt x="51" y="258"/>
                  </a:lnTo>
                  <a:lnTo>
                    <a:pt x="51" y="258"/>
                  </a:lnTo>
                  <a:lnTo>
                    <a:pt x="54" y="258"/>
                  </a:lnTo>
                  <a:lnTo>
                    <a:pt x="56" y="255"/>
                  </a:lnTo>
                  <a:lnTo>
                    <a:pt x="58" y="255"/>
                  </a:lnTo>
                  <a:lnTo>
                    <a:pt x="58" y="253"/>
                  </a:lnTo>
                  <a:lnTo>
                    <a:pt x="61" y="253"/>
                  </a:lnTo>
                  <a:lnTo>
                    <a:pt x="61" y="251"/>
                  </a:lnTo>
                  <a:lnTo>
                    <a:pt x="61" y="248"/>
                  </a:lnTo>
                  <a:lnTo>
                    <a:pt x="63" y="248"/>
                  </a:lnTo>
                  <a:lnTo>
                    <a:pt x="65" y="248"/>
                  </a:lnTo>
                  <a:lnTo>
                    <a:pt x="68" y="246"/>
                  </a:lnTo>
                  <a:lnTo>
                    <a:pt x="70" y="246"/>
                  </a:lnTo>
                  <a:lnTo>
                    <a:pt x="70" y="244"/>
                  </a:lnTo>
                  <a:lnTo>
                    <a:pt x="72" y="241"/>
                  </a:lnTo>
                  <a:lnTo>
                    <a:pt x="75" y="241"/>
                  </a:lnTo>
                  <a:lnTo>
                    <a:pt x="77" y="239"/>
                  </a:lnTo>
                  <a:lnTo>
                    <a:pt x="84" y="237"/>
                  </a:lnTo>
                  <a:lnTo>
                    <a:pt x="84" y="241"/>
                  </a:lnTo>
                  <a:lnTo>
                    <a:pt x="84" y="244"/>
                  </a:lnTo>
                  <a:lnTo>
                    <a:pt x="84" y="246"/>
                  </a:lnTo>
                  <a:lnTo>
                    <a:pt x="82" y="251"/>
                  </a:lnTo>
                  <a:lnTo>
                    <a:pt x="79" y="253"/>
                  </a:lnTo>
                  <a:lnTo>
                    <a:pt x="79" y="255"/>
                  </a:lnTo>
                  <a:lnTo>
                    <a:pt x="79" y="258"/>
                  </a:lnTo>
                  <a:lnTo>
                    <a:pt x="79" y="263"/>
                  </a:lnTo>
                  <a:lnTo>
                    <a:pt x="77" y="263"/>
                  </a:lnTo>
                  <a:lnTo>
                    <a:pt x="77" y="263"/>
                  </a:lnTo>
                  <a:lnTo>
                    <a:pt x="75" y="263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70" y="265"/>
                  </a:lnTo>
                  <a:lnTo>
                    <a:pt x="70" y="265"/>
                  </a:lnTo>
                  <a:lnTo>
                    <a:pt x="70" y="265"/>
                  </a:lnTo>
                  <a:lnTo>
                    <a:pt x="70" y="267"/>
                  </a:lnTo>
                  <a:lnTo>
                    <a:pt x="72" y="270"/>
                  </a:lnTo>
                  <a:lnTo>
                    <a:pt x="75" y="270"/>
                  </a:lnTo>
                  <a:lnTo>
                    <a:pt x="77" y="270"/>
                  </a:lnTo>
                  <a:lnTo>
                    <a:pt x="79" y="270"/>
                  </a:lnTo>
                  <a:lnTo>
                    <a:pt x="82" y="270"/>
                  </a:lnTo>
                  <a:lnTo>
                    <a:pt x="84" y="270"/>
                  </a:lnTo>
                  <a:lnTo>
                    <a:pt x="86" y="270"/>
                  </a:lnTo>
                  <a:lnTo>
                    <a:pt x="86" y="270"/>
                  </a:lnTo>
                  <a:lnTo>
                    <a:pt x="89" y="267"/>
                  </a:lnTo>
                  <a:lnTo>
                    <a:pt x="91" y="267"/>
                  </a:lnTo>
                  <a:lnTo>
                    <a:pt x="91" y="267"/>
                  </a:lnTo>
                  <a:lnTo>
                    <a:pt x="93" y="267"/>
                  </a:lnTo>
                  <a:lnTo>
                    <a:pt x="93" y="265"/>
                  </a:lnTo>
                  <a:lnTo>
                    <a:pt x="96" y="263"/>
                  </a:lnTo>
                  <a:lnTo>
                    <a:pt x="96" y="260"/>
                  </a:lnTo>
                  <a:lnTo>
                    <a:pt x="93" y="260"/>
                  </a:lnTo>
                  <a:lnTo>
                    <a:pt x="91" y="260"/>
                  </a:lnTo>
                  <a:lnTo>
                    <a:pt x="91" y="258"/>
                  </a:lnTo>
                  <a:lnTo>
                    <a:pt x="89" y="258"/>
                  </a:lnTo>
                  <a:lnTo>
                    <a:pt x="89" y="255"/>
                  </a:lnTo>
                  <a:lnTo>
                    <a:pt x="89" y="255"/>
                  </a:lnTo>
                  <a:lnTo>
                    <a:pt x="89" y="253"/>
                  </a:lnTo>
                  <a:lnTo>
                    <a:pt x="89" y="251"/>
                  </a:lnTo>
                  <a:lnTo>
                    <a:pt x="91" y="248"/>
                  </a:lnTo>
                  <a:lnTo>
                    <a:pt x="91" y="244"/>
                  </a:lnTo>
                  <a:lnTo>
                    <a:pt x="91" y="241"/>
                  </a:lnTo>
                  <a:lnTo>
                    <a:pt x="91" y="237"/>
                  </a:lnTo>
                  <a:lnTo>
                    <a:pt x="91" y="234"/>
                  </a:lnTo>
                  <a:lnTo>
                    <a:pt x="93" y="232"/>
                  </a:lnTo>
                  <a:lnTo>
                    <a:pt x="93" y="227"/>
                  </a:lnTo>
                  <a:lnTo>
                    <a:pt x="96" y="225"/>
                  </a:lnTo>
                  <a:lnTo>
                    <a:pt x="96" y="227"/>
                  </a:lnTo>
                  <a:lnTo>
                    <a:pt x="96" y="227"/>
                  </a:lnTo>
                  <a:lnTo>
                    <a:pt x="96" y="227"/>
                  </a:lnTo>
                  <a:lnTo>
                    <a:pt x="96" y="227"/>
                  </a:lnTo>
                  <a:lnTo>
                    <a:pt x="96" y="227"/>
                  </a:lnTo>
                  <a:lnTo>
                    <a:pt x="96" y="227"/>
                  </a:lnTo>
                  <a:lnTo>
                    <a:pt x="96" y="227"/>
                  </a:lnTo>
                  <a:lnTo>
                    <a:pt x="98" y="230"/>
                  </a:lnTo>
                  <a:lnTo>
                    <a:pt x="100" y="223"/>
                  </a:lnTo>
                  <a:lnTo>
                    <a:pt x="100" y="223"/>
                  </a:lnTo>
                  <a:lnTo>
                    <a:pt x="103" y="223"/>
                  </a:lnTo>
                  <a:lnTo>
                    <a:pt x="103" y="223"/>
                  </a:lnTo>
                  <a:lnTo>
                    <a:pt x="108" y="218"/>
                  </a:lnTo>
                  <a:lnTo>
                    <a:pt x="108" y="218"/>
                  </a:lnTo>
                  <a:lnTo>
                    <a:pt x="108" y="218"/>
                  </a:lnTo>
                  <a:lnTo>
                    <a:pt x="105" y="220"/>
                  </a:lnTo>
                  <a:lnTo>
                    <a:pt x="105" y="223"/>
                  </a:lnTo>
                  <a:lnTo>
                    <a:pt x="105" y="223"/>
                  </a:lnTo>
                  <a:lnTo>
                    <a:pt x="105" y="225"/>
                  </a:lnTo>
                  <a:lnTo>
                    <a:pt x="103" y="227"/>
                  </a:lnTo>
                  <a:lnTo>
                    <a:pt x="103" y="230"/>
                  </a:lnTo>
                  <a:lnTo>
                    <a:pt x="103" y="232"/>
                  </a:lnTo>
                  <a:lnTo>
                    <a:pt x="103" y="232"/>
                  </a:lnTo>
                  <a:lnTo>
                    <a:pt x="105" y="232"/>
                  </a:lnTo>
                  <a:lnTo>
                    <a:pt x="105" y="234"/>
                  </a:lnTo>
                  <a:lnTo>
                    <a:pt x="105" y="234"/>
                  </a:lnTo>
                  <a:lnTo>
                    <a:pt x="108" y="234"/>
                  </a:lnTo>
                  <a:lnTo>
                    <a:pt x="108" y="234"/>
                  </a:lnTo>
                  <a:lnTo>
                    <a:pt x="110" y="234"/>
                  </a:lnTo>
                  <a:lnTo>
                    <a:pt x="110" y="234"/>
                  </a:lnTo>
                  <a:lnTo>
                    <a:pt x="112" y="232"/>
                  </a:lnTo>
                  <a:lnTo>
                    <a:pt x="115" y="230"/>
                  </a:lnTo>
                  <a:lnTo>
                    <a:pt x="117" y="227"/>
                  </a:lnTo>
                  <a:lnTo>
                    <a:pt x="117" y="225"/>
                  </a:lnTo>
                  <a:lnTo>
                    <a:pt x="119" y="223"/>
                  </a:lnTo>
                  <a:lnTo>
                    <a:pt x="122" y="223"/>
                  </a:lnTo>
                  <a:lnTo>
                    <a:pt x="124" y="223"/>
                  </a:lnTo>
                  <a:lnTo>
                    <a:pt x="129" y="223"/>
                  </a:lnTo>
                  <a:lnTo>
                    <a:pt x="129" y="223"/>
                  </a:lnTo>
                  <a:lnTo>
                    <a:pt x="129" y="223"/>
                  </a:lnTo>
                  <a:lnTo>
                    <a:pt x="129" y="223"/>
                  </a:lnTo>
                  <a:lnTo>
                    <a:pt x="129" y="220"/>
                  </a:lnTo>
                  <a:lnTo>
                    <a:pt x="131" y="220"/>
                  </a:lnTo>
                  <a:lnTo>
                    <a:pt x="131" y="220"/>
                  </a:lnTo>
                  <a:lnTo>
                    <a:pt x="131" y="218"/>
                  </a:lnTo>
                  <a:lnTo>
                    <a:pt x="129" y="218"/>
                  </a:lnTo>
                  <a:lnTo>
                    <a:pt x="124" y="218"/>
                  </a:lnTo>
                  <a:lnTo>
                    <a:pt x="122" y="216"/>
                  </a:lnTo>
                  <a:lnTo>
                    <a:pt x="119" y="211"/>
                  </a:lnTo>
                  <a:lnTo>
                    <a:pt x="119" y="206"/>
                  </a:lnTo>
                  <a:lnTo>
                    <a:pt x="117" y="202"/>
                  </a:lnTo>
                  <a:lnTo>
                    <a:pt x="117" y="197"/>
                  </a:lnTo>
                  <a:lnTo>
                    <a:pt x="115" y="197"/>
                  </a:lnTo>
                  <a:lnTo>
                    <a:pt x="110" y="197"/>
                  </a:lnTo>
                  <a:lnTo>
                    <a:pt x="115" y="192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425" name="Freeform 321"/>
            <p:cNvSpPr>
              <a:spLocks/>
            </p:cNvSpPr>
            <p:nvPr/>
          </p:nvSpPr>
          <p:spPr bwMode="auto">
            <a:xfrm>
              <a:off x="2853" y="2944"/>
              <a:ext cx="72" cy="113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0" y="111"/>
                </a:cxn>
                <a:cxn ang="0">
                  <a:pos x="0" y="111"/>
                </a:cxn>
                <a:cxn ang="0">
                  <a:pos x="0" y="111"/>
                </a:cxn>
                <a:cxn ang="0">
                  <a:pos x="0" y="111"/>
                </a:cxn>
                <a:cxn ang="0">
                  <a:pos x="2" y="113"/>
                </a:cxn>
                <a:cxn ang="0">
                  <a:pos x="2" y="113"/>
                </a:cxn>
                <a:cxn ang="0">
                  <a:pos x="4" y="113"/>
                </a:cxn>
                <a:cxn ang="0">
                  <a:pos x="9" y="108"/>
                </a:cxn>
                <a:cxn ang="0">
                  <a:pos x="14" y="101"/>
                </a:cxn>
                <a:cxn ang="0">
                  <a:pos x="18" y="94"/>
                </a:cxn>
                <a:cxn ang="0">
                  <a:pos x="25" y="89"/>
                </a:cxn>
                <a:cxn ang="0">
                  <a:pos x="28" y="82"/>
                </a:cxn>
                <a:cxn ang="0">
                  <a:pos x="30" y="71"/>
                </a:cxn>
                <a:cxn ang="0">
                  <a:pos x="35" y="59"/>
                </a:cxn>
                <a:cxn ang="0">
                  <a:pos x="42" y="47"/>
                </a:cxn>
                <a:cxn ang="0">
                  <a:pos x="46" y="43"/>
                </a:cxn>
                <a:cxn ang="0">
                  <a:pos x="51" y="47"/>
                </a:cxn>
                <a:cxn ang="0">
                  <a:pos x="53" y="50"/>
                </a:cxn>
                <a:cxn ang="0">
                  <a:pos x="56" y="54"/>
                </a:cxn>
                <a:cxn ang="0">
                  <a:pos x="56" y="59"/>
                </a:cxn>
                <a:cxn ang="0">
                  <a:pos x="56" y="61"/>
                </a:cxn>
                <a:cxn ang="0">
                  <a:pos x="60" y="64"/>
                </a:cxn>
                <a:cxn ang="0">
                  <a:pos x="63" y="66"/>
                </a:cxn>
                <a:cxn ang="0">
                  <a:pos x="63" y="68"/>
                </a:cxn>
                <a:cxn ang="0">
                  <a:pos x="65" y="68"/>
                </a:cxn>
                <a:cxn ang="0">
                  <a:pos x="68" y="68"/>
                </a:cxn>
                <a:cxn ang="0">
                  <a:pos x="70" y="66"/>
                </a:cxn>
                <a:cxn ang="0">
                  <a:pos x="70" y="61"/>
                </a:cxn>
                <a:cxn ang="0">
                  <a:pos x="70" y="59"/>
                </a:cxn>
                <a:cxn ang="0">
                  <a:pos x="70" y="54"/>
                </a:cxn>
                <a:cxn ang="0">
                  <a:pos x="68" y="50"/>
                </a:cxn>
                <a:cxn ang="0">
                  <a:pos x="63" y="50"/>
                </a:cxn>
                <a:cxn ang="0">
                  <a:pos x="58" y="47"/>
                </a:cxn>
                <a:cxn ang="0">
                  <a:pos x="56" y="40"/>
                </a:cxn>
                <a:cxn ang="0">
                  <a:pos x="53" y="36"/>
                </a:cxn>
                <a:cxn ang="0">
                  <a:pos x="49" y="31"/>
                </a:cxn>
                <a:cxn ang="0">
                  <a:pos x="51" y="24"/>
                </a:cxn>
                <a:cxn ang="0">
                  <a:pos x="56" y="17"/>
                </a:cxn>
                <a:cxn ang="0">
                  <a:pos x="58" y="10"/>
                </a:cxn>
                <a:cxn ang="0">
                  <a:pos x="60" y="5"/>
                </a:cxn>
                <a:cxn ang="0">
                  <a:pos x="65" y="5"/>
                </a:cxn>
                <a:cxn ang="0">
                  <a:pos x="68" y="3"/>
                </a:cxn>
                <a:cxn ang="0">
                  <a:pos x="70" y="0"/>
                </a:cxn>
              </a:cxnLst>
              <a:rect l="0" t="0" r="r" b="b"/>
              <a:pathLst>
                <a:path w="72" h="113">
                  <a:moveTo>
                    <a:pt x="0" y="108"/>
                  </a:moveTo>
                  <a:lnTo>
                    <a:pt x="0" y="108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2" y="113"/>
                  </a:lnTo>
                  <a:lnTo>
                    <a:pt x="2" y="113"/>
                  </a:lnTo>
                  <a:lnTo>
                    <a:pt x="2" y="113"/>
                  </a:lnTo>
                  <a:lnTo>
                    <a:pt x="4" y="113"/>
                  </a:lnTo>
                  <a:lnTo>
                    <a:pt x="4" y="113"/>
                  </a:lnTo>
                  <a:lnTo>
                    <a:pt x="7" y="113"/>
                  </a:lnTo>
                  <a:lnTo>
                    <a:pt x="9" y="108"/>
                  </a:lnTo>
                  <a:lnTo>
                    <a:pt x="11" y="106"/>
                  </a:lnTo>
                  <a:lnTo>
                    <a:pt x="14" y="101"/>
                  </a:lnTo>
                  <a:lnTo>
                    <a:pt x="16" y="99"/>
                  </a:lnTo>
                  <a:lnTo>
                    <a:pt x="18" y="94"/>
                  </a:lnTo>
                  <a:lnTo>
                    <a:pt x="23" y="92"/>
                  </a:lnTo>
                  <a:lnTo>
                    <a:pt x="25" y="89"/>
                  </a:lnTo>
                  <a:lnTo>
                    <a:pt x="28" y="89"/>
                  </a:lnTo>
                  <a:lnTo>
                    <a:pt x="28" y="82"/>
                  </a:lnTo>
                  <a:lnTo>
                    <a:pt x="28" y="78"/>
                  </a:lnTo>
                  <a:lnTo>
                    <a:pt x="30" y="71"/>
                  </a:lnTo>
                  <a:lnTo>
                    <a:pt x="32" y="66"/>
                  </a:lnTo>
                  <a:lnTo>
                    <a:pt x="35" y="59"/>
                  </a:lnTo>
                  <a:lnTo>
                    <a:pt x="39" y="54"/>
                  </a:lnTo>
                  <a:lnTo>
                    <a:pt x="42" y="47"/>
                  </a:lnTo>
                  <a:lnTo>
                    <a:pt x="44" y="43"/>
                  </a:lnTo>
                  <a:lnTo>
                    <a:pt x="46" y="43"/>
                  </a:lnTo>
                  <a:lnTo>
                    <a:pt x="49" y="45"/>
                  </a:lnTo>
                  <a:lnTo>
                    <a:pt x="51" y="47"/>
                  </a:lnTo>
                  <a:lnTo>
                    <a:pt x="51" y="47"/>
                  </a:lnTo>
                  <a:lnTo>
                    <a:pt x="53" y="50"/>
                  </a:lnTo>
                  <a:lnTo>
                    <a:pt x="56" y="52"/>
                  </a:lnTo>
                  <a:lnTo>
                    <a:pt x="56" y="54"/>
                  </a:lnTo>
                  <a:lnTo>
                    <a:pt x="56" y="57"/>
                  </a:lnTo>
                  <a:lnTo>
                    <a:pt x="56" y="59"/>
                  </a:lnTo>
                  <a:lnTo>
                    <a:pt x="56" y="59"/>
                  </a:lnTo>
                  <a:lnTo>
                    <a:pt x="56" y="61"/>
                  </a:lnTo>
                  <a:lnTo>
                    <a:pt x="58" y="61"/>
                  </a:lnTo>
                  <a:lnTo>
                    <a:pt x="60" y="64"/>
                  </a:lnTo>
                  <a:lnTo>
                    <a:pt x="60" y="64"/>
                  </a:lnTo>
                  <a:lnTo>
                    <a:pt x="63" y="66"/>
                  </a:lnTo>
                  <a:lnTo>
                    <a:pt x="63" y="68"/>
                  </a:lnTo>
                  <a:lnTo>
                    <a:pt x="63" y="68"/>
                  </a:lnTo>
                  <a:lnTo>
                    <a:pt x="65" y="68"/>
                  </a:lnTo>
                  <a:lnTo>
                    <a:pt x="65" y="68"/>
                  </a:lnTo>
                  <a:lnTo>
                    <a:pt x="68" y="68"/>
                  </a:lnTo>
                  <a:lnTo>
                    <a:pt x="68" y="68"/>
                  </a:lnTo>
                  <a:lnTo>
                    <a:pt x="70" y="66"/>
                  </a:lnTo>
                  <a:lnTo>
                    <a:pt x="70" y="66"/>
                  </a:lnTo>
                  <a:lnTo>
                    <a:pt x="70" y="64"/>
                  </a:lnTo>
                  <a:lnTo>
                    <a:pt x="70" y="61"/>
                  </a:lnTo>
                  <a:lnTo>
                    <a:pt x="70" y="61"/>
                  </a:lnTo>
                  <a:lnTo>
                    <a:pt x="70" y="59"/>
                  </a:lnTo>
                  <a:lnTo>
                    <a:pt x="70" y="57"/>
                  </a:lnTo>
                  <a:lnTo>
                    <a:pt x="70" y="54"/>
                  </a:lnTo>
                  <a:lnTo>
                    <a:pt x="70" y="52"/>
                  </a:lnTo>
                  <a:lnTo>
                    <a:pt x="68" y="50"/>
                  </a:lnTo>
                  <a:lnTo>
                    <a:pt x="68" y="50"/>
                  </a:lnTo>
                  <a:lnTo>
                    <a:pt x="63" y="50"/>
                  </a:lnTo>
                  <a:lnTo>
                    <a:pt x="60" y="47"/>
                  </a:lnTo>
                  <a:lnTo>
                    <a:pt x="58" y="47"/>
                  </a:lnTo>
                  <a:lnTo>
                    <a:pt x="58" y="45"/>
                  </a:lnTo>
                  <a:lnTo>
                    <a:pt x="56" y="40"/>
                  </a:lnTo>
                  <a:lnTo>
                    <a:pt x="53" y="38"/>
                  </a:lnTo>
                  <a:lnTo>
                    <a:pt x="53" y="36"/>
                  </a:lnTo>
                  <a:lnTo>
                    <a:pt x="49" y="33"/>
                  </a:lnTo>
                  <a:lnTo>
                    <a:pt x="49" y="31"/>
                  </a:lnTo>
                  <a:lnTo>
                    <a:pt x="49" y="26"/>
                  </a:lnTo>
                  <a:lnTo>
                    <a:pt x="51" y="24"/>
                  </a:lnTo>
                  <a:lnTo>
                    <a:pt x="53" y="19"/>
                  </a:lnTo>
                  <a:lnTo>
                    <a:pt x="56" y="17"/>
                  </a:lnTo>
                  <a:lnTo>
                    <a:pt x="56" y="12"/>
                  </a:lnTo>
                  <a:lnTo>
                    <a:pt x="58" y="10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63" y="5"/>
                  </a:lnTo>
                  <a:lnTo>
                    <a:pt x="65" y="5"/>
                  </a:lnTo>
                  <a:lnTo>
                    <a:pt x="68" y="3"/>
                  </a:lnTo>
                  <a:lnTo>
                    <a:pt x="68" y="3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2" y="0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426" name="Line 322"/>
            <p:cNvSpPr>
              <a:spLocks noChangeShapeType="1"/>
            </p:cNvSpPr>
            <p:nvPr/>
          </p:nvSpPr>
          <p:spPr bwMode="auto">
            <a:xfrm flipV="1">
              <a:off x="2925" y="2940"/>
              <a:ext cx="1" cy="4"/>
            </a:xfrm>
            <a:prstGeom prst="line">
              <a:avLst/>
            </a:prstGeom>
            <a:noFill/>
            <a:ln w="79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427" name="Freeform 323"/>
            <p:cNvSpPr>
              <a:spLocks/>
            </p:cNvSpPr>
            <p:nvPr/>
          </p:nvSpPr>
          <p:spPr bwMode="auto">
            <a:xfrm>
              <a:off x="2925" y="2937"/>
              <a:ext cx="12" cy="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10" y="3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5">
                  <a:moveTo>
                    <a:pt x="0" y="3"/>
                  </a:moveTo>
                  <a:lnTo>
                    <a:pt x="3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428" name="Freeform 324"/>
            <p:cNvSpPr>
              <a:spLocks/>
            </p:cNvSpPr>
            <p:nvPr/>
          </p:nvSpPr>
          <p:spPr bwMode="auto">
            <a:xfrm>
              <a:off x="2937" y="2937"/>
              <a:ext cx="7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7" y="10"/>
                </a:cxn>
              </a:cxnLst>
              <a:rect l="0" t="0" r="r" b="b"/>
              <a:pathLst>
                <a:path w="7" h="10">
                  <a:moveTo>
                    <a:pt x="0" y="0"/>
                  </a:moveTo>
                  <a:lnTo>
                    <a:pt x="2" y="0"/>
                  </a:lnTo>
                  <a:lnTo>
                    <a:pt x="7" y="10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429" name="Freeform 325"/>
            <p:cNvSpPr>
              <a:spLocks/>
            </p:cNvSpPr>
            <p:nvPr/>
          </p:nvSpPr>
          <p:spPr bwMode="auto">
            <a:xfrm>
              <a:off x="2916" y="2860"/>
              <a:ext cx="35" cy="96"/>
            </a:xfrm>
            <a:custGeom>
              <a:avLst/>
              <a:gdLst/>
              <a:ahLst/>
              <a:cxnLst>
                <a:cxn ang="0">
                  <a:pos x="28" y="87"/>
                </a:cxn>
                <a:cxn ang="0">
                  <a:pos x="26" y="87"/>
                </a:cxn>
                <a:cxn ang="0">
                  <a:pos x="26" y="89"/>
                </a:cxn>
                <a:cxn ang="0">
                  <a:pos x="26" y="89"/>
                </a:cxn>
                <a:cxn ang="0">
                  <a:pos x="26" y="91"/>
                </a:cxn>
                <a:cxn ang="0">
                  <a:pos x="26" y="94"/>
                </a:cxn>
                <a:cxn ang="0">
                  <a:pos x="26" y="94"/>
                </a:cxn>
                <a:cxn ang="0">
                  <a:pos x="28" y="96"/>
                </a:cxn>
                <a:cxn ang="0">
                  <a:pos x="28" y="96"/>
                </a:cxn>
                <a:cxn ang="0">
                  <a:pos x="30" y="96"/>
                </a:cxn>
                <a:cxn ang="0">
                  <a:pos x="33" y="94"/>
                </a:cxn>
                <a:cxn ang="0">
                  <a:pos x="33" y="94"/>
                </a:cxn>
                <a:cxn ang="0">
                  <a:pos x="33" y="91"/>
                </a:cxn>
                <a:cxn ang="0">
                  <a:pos x="33" y="89"/>
                </a:cxn>
                <a:cxn ang="0">
                  <a:pos x="33" y="87"/>
                </a:cxn>
                <a:cxn ang="0">
                  <a:pos x="33" y="84"/>
                </a:cxn>
                <a:cxn ang="0">
                  <a:pos x="35" y="82"/>
                </a:cxn>
                <a:cxn ang="0">
                  <a:pos x="33" y="75"/>
                </a:cxn>
                <a:cxn ang="0">
                  <a:pos x="33" y="70"/>
                </a:cxn>
                <a:cxn ang="0">
                  <a:pos x="33" y="66"/>
                </a:cxn>
                <a:cxn ang="0">
                  <a:pos x="35" y="63"/>
                </a:cxn>
                <a:cxn ang="0">
                  <a:pos x="33" y="61"/>
                </a:cxn>
                <a:cxn ang="0">
                  <a:pos x="33" y="61"/>
                </a:cxn>
                <a:cxn ang="0">
                  <a:pos x="30" y="59"/>
                </a:cxn>
                <a:cxn ang="0">
                  <a:pos x="26" y="61"/>
                </a:cxn>
                <a:cxn ang="0">
                  <a:pos x="19" y="68"/>
                </a:cxn>
                <a:cxn ang="0">
                  <a:pos x="12" y="75"/>
                </a:cxn>
                <a:cxn ang="0">
                  <a:pos x="5" y="80"/>
                </a:cxn>
                <a:cxn ang="0">
                  <a:pos x="2" y="70"/>
                </a:cxn>
                <a:cxn ang="0">
                  <a:pos x="5" y="49"/>
                </a:cxn>
                <a:cxn ang="0">
                  <a:pos x="9" y="30"/>
                </a:cxn>
                <a:cxn ang="0">
                  <a:pos x="14" y="12"/>
                </a:cxn>
                <a:cxn ang="0">
                  <a:pos x="19" y="2"/>
                </a:cxn>
                <a:cxn ang="0">
                  <a:pos x="26" y="7"/>
                </a:cxn>
                <a:cxn ang="0">
                  <a:pos x="30" y="12"/>
                </a:cxn>
                <a:cxn ang="0">
                  <a:pos x="33" y="19"/>
                </a:cxn>
              </a:cxnLst>
              <a:rect l="0" t="0" r="r" b="b"/>
              <a:pathLst>
                <a:path w="35" h="96">
                  <a:moveTo>
                    <a:pt x="28" y="87"/>
                  </a:moveTo>
                  <a:lnTo>
                    <a:pt x="28" y="87"/>
                  </a:lnTo>
                  <a:lnTo>
                    <a:pt x="28" y="87"/>
                  </a:lnTo>
                  <a:lnTo>
                    <a:pt x="26" y="87"/>
                  </a:lnTo>
                  <a:lnTo>
                    <a:pt x="26" y="89"/>
                  </a:lnTo>
                  <a:lnTo>
                    <a:pt x="26" y="89"/>
                  </a:lnTo>
                  <a:lnTo>
                    <a:pt x="26" y="89"/>
                  </a:lnTo>
                  <a:lnTo>
                    <a:pt x="26" y="89"/>
                  </a:lnTo>
                  <a:lnTo>
                    <a:pt x="26" y="91"/>
                  </a:lnTo>
                  <a:lnTo>
                    <a:pt x="26" y="91"/>
                  </a:lnTo>
                  <a:lnTo>
                    <a:pt x="26" y="91"/>
                  </a:lnTo>
                  <a:lnTo>
                    <a:pt x="26" y="94"/>
                  </a:lnTo>
                  <a:lnTo>
                    <a:pt x="26" y="94"/>
                  </a:lnTo>
                  <a:lnTo>
                    <a:pt x="26" y="94"/>
                  </a:lnTo>
                  <a:lnTo>
                    <a:pt x="28" y="96"/>
                  </a:lnTo>
                  <a:lnTo>
                    <a:pt x="28" y="96"/>
                  </a:lnTo>
                  <a:lnTo>
                    <a:pt x="28" y="96"/>
                  </a:lnTo>
                  <a:lnTo>
                    <a:pt x="28" y="96"/>
                  </a:lnTo>
                  <a:lnTo>
                    <a:pt x="30" y="96"/>
                  </a:lnTo>
                  <a:lnTo>
                    <a:pt x="30" y="96"/>
                  </a:lnTo>
                  <a:lnTo>
                    <a:pt x="33" y="94"/>
                  </a:lnTo>
                  <a:lnTo>
                    <a:pt x="33" y="94"/>
                  </a:lnTo>
                  <a:lnTo>
                    <a:pt x="33" y="94"/>
                  </a:lnTo>
                  <a:lnTo>
                    <a:pt x="33" y="94"/>
                  </a:lnTo>
                  <a:lnTo>
                    <a:pt x="35" y="91"/>
                  </a:lnTo>
                  <a:lnTo>
                    <a:pt x="33" y="91"/>
                  </a:lnTo>
                  <a:lnTo>
                    <a:pt x="33" y="89"/>
                  </a:lnTo>
                  <a:lnTo>
                    <a:pt x="33" y="89"/>
                  </a:lnTo>
                  <a:lnTo>
                    <a:pt x="33" y="87"/>
                  </a:lnTo>
                  <a:lnTo>
                    <a:pt x="33" y="87"/>
                  </a:lnTo>
                  <a:lnTo>
                    <a:pt x="33" y="84"/>
                  </a:lnTo>
                  <a:lnTo>
                    <a:pt x="33" y="84"/>
                  </a:lnTo>
                  <a:lnTo>
                    <a:pt x="35" y="84"/>
                  </a:lnTo>
                  <a:lnTo>
                    <a:pt x="35" y="82"/>
                  </a:lnTo>
                  <a:lnTo>
                    <a:pt x="33" y="77"/>
                  </a:lnTo>
                  <a:lnTo>
                    <a:pt x="33" y="75"/>
                  </a:lnTo>
                  <a:lnTo>
                    <a:pt x="33" y="73"/>
                  </a:lnTo>
                  <a:lnTo>
                    <a:pt x="33" y="70"/>
                  </a:lnTo>
                  <a:lnTo>
                    <a:pt x="33" y="68"/>
                  </a:lnTo>
                  <a:lnTo>
                    <a:pt x="33" y="66"/>
                  </a:lnTo>
                  <a:lnTo>
                    <a:pt x="35" y="63"/>
                  </a:lnTo>
                  <a:lnTo>
                    <a:pt x="35" y="63"/>
                  </a:lnTo>
                  <a:lnTo>
                    <a:pt x="35" y="63"/>
                  </a:lnTo>
                  <a:lnTo>
                    <a:pt x="33" y="61"/>
                  </a:lnTo>
                  <a:lnTo>
                    <a:pt x="33" y="61"/>
                  </a:lnTo>
                  <a:lnTo>
                    <a:pt x="33" y="61"/>
                  </a:lnTo>
                  <a:lnTo>
                    <a:pt x="30" y="59"/>
                  </a:lnTo>
                  <a:lnTo>
                    <a:pt x="30" y="59"/>
                  </a:lnTo>
                  <a:lnTo>
                    <a:pt x="30" y="59"/>
                  </a:lnTo>
                  <a:lnTo>
                    <a:pt x="26" y="61"/>
                  </a:lnTo>
                  <a:lnTo>
                    <a:pt x="21" y="63"/>
                  </a:lnTo>
                  <a:lnTo>
                    <a:pt x="19" y="68"/>
                  </a:lnTo>
                  <a:lnTo>
                    <a:pt x="16" y="70"/>
                  </a:lnTo>
                  <a:lnTo>
                    <a:pt x="12" y="75"/>
                  </a:lnTo>
                  <a:lnTo>
                    <a:pt x="7" y="77"/>
                  </a:lnTo>
                  <a:lnTo>
                    <a:pt x="5" y="80"/>
                  </a:lnTo>
                  <a:lnTo>
                    <a:pt x="0" y="80"/>
                  </a:lnTo>
                  <a:lnTo>
                    <a:pt x="2" y="70"/>
                  </a:lnTo>
                  <a:lnTo>
                    <a:pt x="2" y="61"/>
                  </a:lnTo>
                  <a:lnTo>
                    <a:pt x="5" y="49"/>
                  </a:lnTo>
                  <a:lnTo>
                    <a:pt x="7" y="40"/>
                  </a:lnTo>
                  <a:lnTo>
                    <a:pt x="9" y="30"/>
                  </a:lnTo>
                  <a:lnTo>
                    <a:pt x="12" y="21"/>
                  </a:lnTo>
                  <a:lnTo>
                    <a:pt x="14" y="12"/>
                  </a:lnTo>
                  <a:lnTo>
                    <a:pt x="14" y="0"/>
                  </a:lnTo>
                  <a:lnTo>
                    <a:pt x="19" y="2"/>
                  </a:lnTo>
                  <a:lnTo>
                    <a:pt x="21" y="5"/>
                  </a:lnTo>
                  <a:lnTo>
                    <a:pt x="26" y="7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3" y="14"/>
                  </a:lnTo>
                  <a:lnTo>
                    <a:pt x="33" y="19"/>
                  </a:lnTo>
                  <a:lnTo>
                    <a:pt x="33" y="23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430" name="Line 326"/>
            <p:cNvSpPr>
              <a:spLocks noChangeShapeType="1"/>
            </p:cNvSpPr>
            <p:nvPr/>
          </p:nvSpPr>
          <p:spPr bwMode="auto">
            <a:xfrm>
              <a:off x="2949" y="2883"/>
              <a:ext cx="2" cy="3"/>
            </a:xfrm>
            <a:prstGeom prst="line">
              <a:avLst/>
            </a:prstGeom>
            <a:noFill/>
            <a:ln w="79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431" name="Freeform 327"/>
            <p:cNvSpPr>
              <a:spLocks/>
            </p:cNvSpPr>
            <p:nvPr/>
          </p:nvSpPr>
          <p:spPr bwMode="auto">
            <a:xfrm>
              <a:off x="2937" y="2886"/>
              <a:ext cx="33" cy="96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2" y="4"/>
                </a:cxn>
                <a:cxn ang="0">
                  <a:pos x="9" y="7"/>
                </a:cxn>
                <a:cxn ang="0">
                  <a:pos x="9" y="9"/>
                </a:cxn>
                <a:cxn ang="0">
                  <a:pos x="9" y="14"/>
                </a:cxn>
                <a:cxn ang="0">
                  <a:pos x="9" y="16"/>
                </a:cxn>
                <a:cxn ang="0">
                  <a:pos x="9" y="21"/>
                </a:cxn>
                <a:cxn ang="0">
                  <a:pos x="12" y="23"/>
                </a:cxn>
                <a:cxn ang="0">
                  <a:pos x="12" y="26"/>
                </a:cxn>
                <a:cxn ang="0">
                  <a:pos x="14" y="26"/>
                </a:cxn>
                <a:cxn ang="0">
                  <a:pos x="16" y="26"/>
                </a:cxn>
                <a:cxn ang="0">
                  <a:pos x="16" y="23"/>
                </a:cxn>
                <a:cxn ang="0">
                  <a:pos x="16" y="23"/>
                </a:cxn>
                <a:cxn ang="0">
                  <a:pos x="16" y="21"/>
                </a:cxn>
                <a:cxn ang="0">
                  <a:pos x="16" y="19"/>
                </a:cxn>
                <a:cxn ang="0">
                  <a:pos x="19" y="16"/>
                </a:cxn>
                <a:cxn ang="0">
                  <a:pos x="19" y="16"/>
                </a:cxn>
                <a:cxn ang="0">
                  <a:pos x="21" y="19"/>
                </a:cxn>
                <a:cxn ang="0">
                  <a:pos x="26" y="23"/>
                </a:cxn>
                <a:cxn ang="0">
                  <a:pos x="28" y="26"/>
                </a:cxn>
                <a:cxn ang="0">
                  <a:pos x="30" y="28"/>
                </a:cxn>
                <a:cxn ang="0">
                  <a:pos x="33" y="30"/>
                </a:cxn>
                <a:cxn ang="0">
                  <a:pos x="33" y="35"/>
                </a:cxn>
                <a:cxn ang="0">
                  <a:pos x="33" y="37"/>
                </a:cxn>
                <a:cxn ang="0">
                  <a:pos x="30" y="42"/>
                </a:cxn>
                <a:cxn ang="0">
                  <a:pos x="30" y="49"/>
                </a:cxn>
                <a:cxn ang="0">
                  <a:pos x="30" y="54"/>
                </a:cxn>
                <a:cxn ang="0">
                  <a:pos x="28" y="61"/>
                </a:cxn>
                <a:cxn ang="0">
                  <a:pos x="28" y="65"/>
                </a:cxn>
                <a:cxn ang="0">
                  <a:pos x="26" y="72"/>
                </a:cxn>
                <a:cxn ang="0">
                  <a:pos x="26" y="77"/>
                </a:cxn>
                <a:cxn ang="0">
                  <a:pos x="21" y="82"/>
                </a:cxn>
                <a:cxn ang="0">
                  <a:pos x="19" y="86"/>
                </a:cxn>
                <a:cxn ang="0">
                  <a:pos x="16" y="86"/>
                </a:cxn>
                <a:cxn ang="0">
                  <a:pos x="14" y="86"/>
                </a:cxn>
                <a:cxn ang="0">
                  <a:pos x="9" y="86"/>
                </a:cxn>
                <a:cxn ang="0">
                  <a:pos x="7" y="86"/>
                </a:cxn>
                <a:cxn ang="0">
                  <a:pos x="5" y="86"/>
                </a:cxn>
                <a:cxn ang="0">
                  <a:pos x="2" y="86"/>
                </a:cxn>
                <a:cxn ang="0">
                  <a:pos x="0" y="86"/>
                </a:cxn>
                <a:cxn ang="0">
                  <a:pos x="0" y="89"/>
                </a:cxn>
                <a:cxn ang="0">
                  <a:pos x="0" y="94"/>
                </a:cxn>
                <a:cxn ang="0">
                  <a:pos x="2" y="94"/>
                </a:cxn>
                <a:cxn ang="0">
                  <a:pos x="5" y="96"/>
                </a:cxn>
                <a:cxn ang="0">
                  <a:pos x="9" y="96"/>
                </a:cxn>
                <a:cxn ang="0">
                  <a:pos x="12" y="96"/>
                </a:cxn>
                <a:cxn ang="0">
                  <a:pos x="16" y="96"/>
                </a:cxn>
                <a:cxn ang="0">
                  <a:pos x="19" y="94"/>
                </a:cxn>
                <a:cxn ang="0">
                  <a:pos x="21" y="94"/>
                </a:cxn>
              </a:cxnLst>
              <a:rect l="0" t="0" r="r" b="b"/>
              <a:pathLst>
                <a:path w="33" h="96">
                  <a:moveTo>
                    <a:pt x="14" y="0"/>
                  </a:moveTo>
                  <a:lnTo>
                    <a:pt x="12" y="4"/>
                  </a:lnTo>
                  <a:lnTo>
                    <a:pt x="9" y="7"/>
                  </a:lnTo>
                  <a:lnTo>
                    <a:pt x="9" y="9"/>
                  </a:lnTo>
                  <a:lnTo>
                    <a:pt x="9" y="14"/>
                  </a:lnTo>
                  <a:lnTo>
                    <a:pt x="9" y="16"/>
                  </a:lnTo>
                  <a:lnTo>
                    <a:pt x="9" y="21"/>
                  </a:lnTo>
                  <a:lnTo>
                    <a:pt x="12" y="23"/>
                  </a:lnTo>
                  <a:lnTo>
                    <a:pt x="12" y="26"/>
                  </a:lnTo>
                  <a:lnTo>
                    <a:pt x="14" y="26"/>
                  </a:lnTo>
                  <a:lnTo>
                    <a:pt x="16" y="26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16" y="21"/>
                  </a:lnTo>
                  <a:lnTo>
                    <a:pt x="16" y="19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21" y="19"/>
                  </a:lnTo>
                  <a:lnTo>
                    <a:pt x="26" y="23"/>
                  </a:lnTo>
                  <a:lnTo>
                    <a:pt x="28" y="26"/>
                  </a:lnTo>
                  <a:lnTo>
                    <a:pt x="30" y="28"/>
                  </a:lnTo>
                  <a:lnTo>
                    <a:pt x="33" y="30"/>
                  </a:lnTo>
                  <a:lnTo>
                    <a:pt x="33" y="35"/>
                  </a:lnTo>
                  <a:lnTo>
                    <a:pt x="33" y="37"/>
                  </a:lnTo>
                  <a:lnTo>
                    <a:pt x="30" y="42"/>
                  </a:lnTo>
                  <a:lnTo>
                    <a:pt x="30" y="49"/>
                  </a:lnTo>
                  <a:lnTo>
                    <a:pt x="30" y="54"/>
                  </a:lnTo>
                  <a:lnTo>
                    <a:pt x="28" y="61"/>
                  </a:lnTo>
                  <a:lnTo>
                    <a:pt x="28" y="65"/>
                  </a:lnTo>
                  <a:lnTo>
                    <a:pt x="26" y="72"/>
                  </a:lnTo>
                  <a:lnTo>
                    <a:pt x="26" y="77"/>
                  </a:lnTo>
                  <a:lnTo>
                    <a:pt x="21" y="82"/>
                  </a:lnTo>
                  <a:lnTo>
                    <a:pt x="19" y="86"/>
                  </a:lnTo>
                  <a:lnTo>
                    <a:pt x="16" y="86"/>
                  </a:lnTo>
                  <a:lnTo>
                    <a:pt x="14" y="86"/>
                  </a:lnTo>
                  <a:lnTo>
                    <a:pt x="9" y="86"/>
                  </a:lnTo>
                  <a:lnTo>
                    <a:pt x="7" y="86"/>
                  </a:lnTo>
                  <a:lnTo>
                    <a:pt x="5" y="86"/>
                  </a:lnTo>
                  <a:lnTo>
                    <a:pt x="2" y="86"/>
                  </a:lnTo>
                  <a:lnTo>
                    <a:pt x="0" y="86"/>
                  </a:lnTo>
                  <a:lnTo>
                    <a:pt x="0" y="89"/>
                  </a:lnTo>
                  <a:lnTo>
                    <a:pt x="0" y="94"/>
                  </a:lnTo>
                  <a:lnTo>
                    <a:pt x="2" y="94"/>
                  </a:lnTo>
                  <a:lnTo>
                    <a:pt x="5" y="96"/>
                  </a:lnTo>
                  <a:lnTo>
                    <a:pt x="9" y="96"/>
                  </a:lnTo>
                  <a:lnTo>
                    <a:pt x="12" y="96"/>
                  </a:lnTo>
                  <a:lnTo>
                    <a:pt x="16" y="96"/>
                  </a:lnTo>
                  <a:lnTo>
                    <a:pt x="19" y="94"/>
                  </a:lnTo>
                  <a:lnTo>
                    <a:pt x="21" y="94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432" name="Line 328"/>
            <p:cNvSpPr>
              <a:spLocks noChangeShapeType="1"/>
            </p:cNvSpPr>
            <p:nvPr/>
          </p:nvSpPr>
          <p:spPr bwMode="auto">
            <a:xfrm flipV="1">
              <a:off x="2958" y="2972"/>
              <a:ext cx="7" cy="8"/>
            </a:xfrm>
            <a:prstGeom prst="line">
              <a:avLst/>
            </a:prstGeom>
            <a:noFill/>
            <a:ln w="79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433" name="Freeform 329"/>
            <p:cNvSpPr>
              <a:spLocks/>
            </p:cNvSpPr>
            <p:nvPr/>
          </p:nvSpPr>
          <p:spPr bwMode="auto">
            <a:xfrm>
              <a:off x="2951" y="2972"/>
              <a:ext cx="14" cy="59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2" y="8"/>
                </a:cxn>
                <a:cxn ang="0">
                  <a:pos x="12" y="15"/>
                </a:cxn>
                <a:cxn ang="0">
                  <a:pos x="9" y="24"/>
                </a:cxn>
                <a:cxn ang="0">
                  <a:pos x="7" y="31"/>
                </a:cxn>
                <a:cxn ang="0">
                  <a:pos x="5" y="38"/>
                </a:cxn>
                <a:cxn ang="0">
                  <a:pos x="2" y="45"/>
                </a:cxn>
                <a:cxn ang="0">
                  <a:pos x="0" y="52"/>
                </a:cxn>
                <a:cxn ang="0">
                  <a:pos x="0" y="59"/>
                </a:cxn>
              </a:cxnLst>
              <a:rect l="0" t="0" r="r" b="b"/>
              <a:pathLst>
                <a:path w="14" h="59">
                  <a:moveTo>
                    <a:pt x="14" y="0"/>
                  </a:moveTo>
                  <a:lnTo>
                    <a:pt x="12" y="8"/>
                  </a:lnTo>
                  <a:lnTo>
                    <a:pt x="12" y="15"/>
                  </a:lnTo>
                  <a:lnTo>
                    <a:pt x="9" y="24"/>
                  </a:lnTo>
                  <a:lnTo>
                    <a:pt x="7" y="31"/>
                  </a:lnTo>
                  <a:lnTo>
                    <a:pt x="5" y="38"/>
                  </a:lnTo>
                  <a:lnTo>
                    <a:pt x="2" y="45"/>
                  </a:lnTo>
                  <a:lnTo>
                    <a:pt x="0" y="52"/>
                  </a:lnTo>
                  <a:lnTo>
                    <a:pt x="0" y="59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434" name="Freeform 330"/>
            <p:cNvSpPr>
              <a:spLocks/>
            </p:cNvSpPr>
            <p:nvPr/>
          </p:nvSpPr>
          <p:spPr bwMode="auto">
            <a:xfrm>
              <a:off x="2939" y="3031"/>
              <a:ext cx="12" cy="26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3" y="26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12" h="26">
                  <a:moveTo>
                    <a:pt x="12" y="0"/>
                  </a:moveTo>
                  <a:lnTo>
                    <a:pt x="3" y="26"/>
                  </a:lnTo>
                  <a:lnTo>
                    <a:pt x="0" y="19"/>
                  </a:lnTo>
                  <a:lnTo>
                    <a:pt x="0" y="19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435" name="Freeform 331"/>
            <p:cNvSpPr>
              <a:spLocks/>
            </p:cNvSpPr>
            <p:nvPr/>
          </p:nvSpPr>
          <p:spPr bwMode="auto">
            <a:xfrm>
              <a:off x="2862" y="3040"/>
              <a:ext cx="77" cy="97"/>
            </a:xfrm>
            <a:custGeom>
              <a:avLst/>
              <a:gdLst/>
              <a:ahLst/>
              <a:cxnLst>
                <a:cxn ang="0">
                  <a:pos x="77" y="10"/>
                </a:cxn>
                <a:cxn ang="0">
                  <a:pos x="75" y="10"/>
                </a:cxn>
                <a:cxn ang="0">
                  <a:pos x="75" y="8"/>
                </a:cxn>
                <a:cxn ang="0">
                  <a:pos x="73" y="5"/>
                </a:cxn>
                <a:cxn ang="0">
                  <a:pos x="73" y="3"/>
                </a:cxn>
                <a:cxn ang="0">
                  <a:pos x="70" y="3"/>
                </a:cxn>
                <a:cxn ang="0">
                  <a:pos x="70" y="0"/>
                </a:cxn>
                <a:cxn ang="0">
                  <a:pos x="68" y="0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3"/>
                </a:cxn>
                <a:cxn ang="0">
                  <a:pos x="63" y="5"/>
                </a:cxn>
                <a:cxn ang="0">
                  <a:pos x="63" y="5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10"/>
                </a:cxn>
                <a:cxn ang="0">
                  <a:pos x="70" y="12"/>
                </a:cxn>
                <a:cxn ang="0">
                  <a:pos x="70" y="15"/>
                </a:cxn>
                <a:cxn ang="0">
                  <a:pos x="70" y="17"/>
                </a:cxn>
                <a:cxn ang="0">
                  <a:pos x="70" y="19"/>
                </a:cxn>
                <a:cxn ang="0">
                  <a:pos x="70" y="22"/>
                </a:cxn>
                <a:cxn ang="0">
                  <a:pos x="73" y="22"/>
                </a:cxn>
                <a:cxn ang="0">
                  <a:pos x="77" y="22"/>
                </a:cxn>
                <a:cxn ang="0">
                  <a:pos x="68" y="31"/>
                </a:cxn>
                <a:cxn ang="0">
                  <a:pos x="61" y="43"/>
                </a:cxn>
                <a:cxn ang="0">
                  <a:pos x="51" y="54"/>
                </a:cxn>
                <a:cxn ang="0">
                  <a:pos x="42" y="66"/>
                </a:cxn>
                <a:cxn ang="0">
                  <a:pos x="33" y="75"/>
                </a:cxn>
                <a:cxn ang="0">
                  <a:pos x="23" y="85"/>
                </a:cxn>
                <a:cxn ang="0">
                  <a:pos x="12" y="92"/>
                </a:cxn>
                <a:cxn ang="0">
                  <a:pos x="0" y="97"/>
                </a:cxn>
                <a:cxn ang="0">
                  <a:pos x="0" y="97"/>
                </a:cxn>
                <a:cxn ang="0">
                  <a:pos x="0" y="94"/>
                </a:cxn>
                <a:cxn ang="0">
                  <a:pos x="2" y="92"/>
                </a:cxn>
                <a:cxn ang="0">
                  <a:pos x="5" y="87"/>
                </a:cxn>
                <a:cxn ang="0">
                  <a:pos x="7" y="85"/>
                </a:cxn>
                <a:cxn ang="0">
                  <a:pos x="9" y="85"/>
                </a:cxn>
                <a:cxn ang="0">
                  <a:pos x="12" y="83"/>
                </a:cxn>
                <a:cxn ang="0">
                  <a:pos x="14" y="85"/>
                </a:cxn>
                <a:cxn ang="0">
                  <a:pos x="14" y="85"/>
                </a:cxn>
                <a:cxn ang="0">
                  <a:pos x="16" y="85"/>
                </a:cxn>
                <a:cxn ang="0">
                  <a:pos x="16" y="85"/>
                </a:cxn>
                <a:cxn ang="0">
                  <a:pos x="16" y="85"/>
                </a:cxn>
                <a:cxn ang="0">
                  <a:pos x="19" y="85"/>
                </a:cxn>
                <a:cxn ang="0">
                  <a:pos x="19" y="85"/>
                </a:cxn>
                <a:cxn ang="0">
                  <a:pos x="19" y="85"/>
                </a:cxn>
                <a:cxn ang="0">
                  <a:pos x="19" y="85"/>
                </a:cxn>
                <a:cxn ang="0">
                  <a:pos x="19" y="80"/>
                </a:cxn>
                <a:cxn ang="0">
                  <a:pos x="19" y="80"/>
                </a:cxn>
                <a:cxn ang="0">
                  <a:pos x="16" y="78"/>
                </a:cxn>
                <a:cxn ang="0">
                  <a:pos x="14" y="75"/>
                </a:cxn>
                <a:cxn ang="0">
                  <a:pos x="14" y="73"/>
                </a:cxn>
                <a:cxn ang="0">
                  <a:pos x="12" y="73"/>
                </a:cxn>
                <a:cxn ang="0">
                  <a:pos x="14" y="71"/>
                </a:cxn>
                <a:cxn ang="0">
                  <a:pos x="16" y="68"/>
                </a:cxn>
              </a:cxnLst>
              <a:rect l="0" t="0" r="r" b="b"/>
              <a:pathLst>
                <a:path w="77" h="97">
                  <a:moveTo>
                    <a:pt x="77" y="10"/>
                  </a:moveTo>
                  <a:lnTo>
                    <a:pt x="75" y="10"/>
                  </a:lnTo>
                  <a:lnTo>
                    <a:pt x="75" y="8"/>
                  </a:lnTo>
                  <a:lnTo>
                    <a:pt x="73" y="5"/>
                  </a:lnTo>
                  <a:lnTo>
                    <a:pt x="73" y="3"/>
                  </a:lnTo>
                  <a:lnTo>
                    <a:pt x="70" y="3"/>
                  </a:lnTo>
                  <a:lnTo>
                    <a:pt x="70" y="0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3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10"/>
                  </a:lnTo>
                  <a:lnTo>
                    <a:pt x="70" y="12"/>
                  </a:lnTo>
                  <a:lnTo>
                    <a:pt x="70" y="15"/>
                  </a:lnTo>
                  <a:lnTo>
                    <a:pt x="70" y="17"/>
                  </a:lnTo>
                  <a:lnTo>
                    <a:pt x="70" y="19"/>
                  </a:lnTo>
                  <a:lnTo>
                    <a:pt x="70" y="22"/>
                  </a:lnTo>
                  <a:lnTo>
                    <a:pt x="73" y="22"/>
                  </a:lnTo>
                  <a:lnTo>
                    <a:pt x="77" y="22"/>
                  </a:lnTo>
                  <a:lnTo>
                    <a:pt x="68" y="31"/>
                  </a:lnTo>
                  <a:lnTo>
                    <a:pt x="61" y="43"/>
                  </a:lnTo>
                  <a:lnTo>
                    <a:pt x="51" y="54"/>
                  </a:lnTo>
                  <a:lnTo>
                    <a:pt x="42" y="66"/>
                  </a:lnTo>
                  <a:lnTo>
                    <a:pt x="33" y="75"/>
                  </a:lnTo>
                  <a:lnTo>
                    <a:pt x="23" y="85"/>
                  </a:lnTo>
                  <a:lnTo>
                    <a:pt x="12" y="92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0" y="94"/>
                  </a:lnTo>
                  <a:lnTo>
                    <a:pt x="2" y="92"/>
                  </a:lnTo>
                  <a:lnTo>
                    <a:pt x="5" y="87"/>
                  </a:lnTo>
                  <a:lnTo>
                    <a:pt x="7" y="85"/>
                  </a:lnTo>
                  <a:lnTo>
                    <a:pt x="9" y="85"/>
                  </a:lnTo>
                  <a:lnTo>
                    <a:pt x="12" y="83"/>
                  </a:lnTo>
                  <a:lnTo>
                    <a:pt x="14" y="85"/>
                  </a:lnTo>
                  <a:lnTo>
                    <a:pt x="14" y="85"/>
                  </a:lnTo>
                  <a:lnTo>
                    <a:pt x="16" y="85"/>
                  </a:lnTo>
                  <a:lnTo>
                    <a:pt x="16" y="85"/>
                  </a:lnTo>
                  <a:lnTo>
                    <a:pt x="16" y="85"/>
                  </a:lnTo>
                  <a:lnTo>
                    <a:pt x="19" y="85"/>
                  </a:lnTo>
                  <a:lnTo>
                    <a:pt x="19" y="85"/>
                  </a:lnTo>
                  <a:lnTo>
                    <a:pt x="19" y="85"/>
                  </a:lnTo>
                  <a:lnTo>
                    <a:pt x="19" y="85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6" y="78"/>
                  </a:lnTo>
                  <a:lnTo>
                    <a:pt x="14" y="75"/>
                  </a:lnTo>
                  <a:lnTo>
                    <a:pt x="14" y="73"/>
                  </a:lnTo>
                  <a:lnTo>
                    <a:pt x="12" y="73"/>
                  </a:lnTo>
                  <a:lnTo>
                    <a:pt x="14" y="71"/>
                  </a:lnTo>
                  <a:lnTo>
                    <a:pt x="16" y="68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436" name="Line 332"/>
            <p:cNvSpPr>
              <a:spLocks noChangeShapeType="1"/>
            </p:cNvSpPr>
            <p:nvPr/>
          </p:nvSpPr>
          <p:spPr bwMode="auto">
            <a:xfrm flipH="1" flipV="1">
              <a:off x="2876" y="3101"/>
              <a:ext cx="2" cy="7"/>
            </a:xfrm>
            <a:prstGeom prst="line">
              <a:avLst/>
            </a:prstGeom>
            <a:noFill/>
            <a:ln w="79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437" name="Freeform 333"/>
            <p:cNvSpPr>
              <a:spLocks/>
            </p:cNvSpPr>
            <p:nvPr/>
          </p:nvSpPr>
          <p:spPr bwMode="auto">
            <a:xfrm>
              <a:off x="2796" y="3101"/>
              <a:ext cx="80" cy="66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75" y="0"/>
                </a:cxn>
                <a:cxn ang="0">
                  <a:pos x="73" y="3"/>
                </a:cxn>
                <a:cxn ang="0">
                  <a:pos x="71" y="5"/>
                </a:cxn>
                <a:cxn ang="0">
                  <a:pos x="71" y="10"/>
                </a:cxn>
                <a:cxn ang="0">
                  <a:pos x="68" y="17"/>
                </a:cxn>
                <a:cxn ang="0">
                  <a:pos x="64" y="24"/>
                </a:cxn>
                <a:cxn ang="0">
                  <a:pos x="59" y="29"/>
                </a:cxn>
                <a:cxn ang="0">
                  <a:pos x="52" y="29"/>
                </a:cxn>
                <a:cxn ang="0">
                  <a:pos x="50" y="26"/>
                </a:cxn>
                <a:cxn ang="0">
                  <a:pos x="45" y="22"/>
                </a:cxn>
                <a:cxn ang="0">
                  <a:pos x="42" y="22"/>
                </a:cxn>
                <a:cxn ang="0">
                  <a:pos x="38" y="22"/>
                </a:cxn>
                <a:cxn ang="0">
                  <a:pos x="38" y="24"/>
                </a:cxn>
                <a:cxn ang="0">
                  <a:pos x="38" y="26"/>
                </a:cxn>
                <a:cxn ang="0">
                  <a:pos x="38" y="26"/>
                </a:cxn>
                <a:cxn ang="0">
                  <a:pos x="40" y="29"/>
                </a:cxn>
                <a:cxn ang="0">
                  <a:pos x="45" y="33"/>
                </a:cxn>
                <a:cxn ang="0">
                  <a:pos x="50" y="36"/>
                </a:cxn>
                <a:cxn ang="0">
                  <a:pos x="52" y="38"/>
                </a:cxn>
                <a:cxn ang="0">
                  <a:pos x="50" y="40"/>
                </a:cxn>
                <a:cxn ang="0">
                  <a:pos x="38" y="45"/>
                </a:cxn>
                <a:cxn ang="0">
                  <a:pos x="28" y="52"/>
                </a:cxn>
                <a:cxn ang="0">
                  <a:pos x="19" y="57"/>
                </a:cxn>
                <a:cxn ang="0">
                  <a:pos x="12" y="57"/>
                </a:cxn>
                <a:cxn ang="0">
                  <a:pos x="12" y="54"/>
                </a:cxn>
                <a:cxn ang="0">
                  <a:pos x="10" y="54"/>
                </a:cxn>
                <a:cxn ang="0">
                  <a:pos x="7" y="54"/>
                </a:cxn>
                <a:cxn ang="0">
                  <a:pos x="5" y="54"/>
                </a:cxn>
                <a:cxn ang="0">
                  <a:pos x="5" y="59"/>
                </a:cxn>
                <a:cxn ang="0">
                  <a:pos x="5" y="64"/>
                </a:cxn>
                <a:cxn ang="0">
                  <a:pos x="3" y="66"/>
                </a:cxn>
              </a:cxnLst>
              <a:rect l="0" t="0" r="r" b="b"/>
              <a:pathLst>
                <a:path w="80" h="66">
                  <a:moveTo>
                    <a:pt x="80" y="0"/>
                  </a:moveTo>
                  <a:lnTo>
                    <a:pt x="78" y="0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5" y="3"/>
                  </a:lnTo>
                  <a:lnTo>
                    <a:pt x="73" y="3"/>
                  </a:lnTo>
                  <a:lnTo>
                    <a:pt x="73" y="5"/>
                  </a:lnTo>
                  <a:lnTo>
                    <a:pt x="71" y="5"/>
                  </a:lnTo>
                  <a:lnTo>
                    <a:pt x="71" y="7"/>
                  </a:lnTo>
                  <a:lnTo>
                    <a:pt x="71" y="10"/>
                  </a:lnTo>
                  <a:lnTo>
                    <a:pt x="68" y="14"/>
                  </a:lnTo>
                  <a:lnTo>
                    <a:pt x="68" y="17"/>
                  </a:lnTo>
                  <a:lnTo>
                    <a:pt x="66" y="19"/>
                  </a:lnTo>
                  <a:lnTo>
                    <a:pt x="64" y="24"/>
                  </a:lnTo>
                  <a:lnTo>
                    <a:pt x="61" y="26"/>
                  </a:lnTo>
                  <a:lnTo>
                    <a:pt x="59" y="29"/>
                  </a:lnTo>
                  <a:lnTo>
                    <a:pt x="54" y="31"/>
                  </a:lnTo>
                  <a:lnTo>
                    <a:pt x="52" y="29"/>
                  </a:lnTo>
                  <a:lnTo>
                    <a:pt x="52" y="26"/>
                  </a:lnTo>
                  <a:lnTo>
                    <a:pt x="50" y="26"/>
                  </a:lnTo>
                  <a:lnTo>
                    <a:pt x="47" y="24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2" y="22"/>
                  </a:lnTo>
                  <a:lnTo>
                    <a:pt x="40" y="19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40" y="29"/>
                  </a:lnTo>
                  <a:lnTo>
                    <a:pt x="40" y="29"/>
                  </a:lnTo>
                  <a:lnTo>
                    <a:pt x="42" y="31"/>
                  </a:lnTo>
                  <a:lnTo>
                    <a:pt x="45" y="33"/>
                  </a:lnTo>
                  <a:lnTo>
                    <a:pt x="47" y="33"/>
                  </a:lnTo>
                  <a:lnTo>
                    <a:pt x="50" y="36"/>
                  </a:lnTo>
                  <a:lnTo>
                    <a:pt x="50" y="38"/>
                  </a:lnTo>
                  <a:lnTo>
                    <a:pt x="52" y="38"/>
                  </a:lnTo>
                  <a:lnTo>
                    <a:pt x="54" y="40"/>
                  </a:lnTo>
                  <a:lnTo>
                    <a:pt x="50" y="40"/>
                  </a:lnTo>
                  <a:lnTo>
                    <a:pt x="42" y="43"/>
                  </a:lnTo>
                  <a:lnTo>
                    <a:pt x="38" y="45"/>
                  </a:lnTo>
                  <a:lnTo>
                    <a:pt x="33" y="47"/>
                  </a:lnTo>
                  <a:lnTo>
                    <a:pt x="28" y="52"/>
                  </a:lnTo>
                  <a:lnTo>
                    <a:pt x="24" y="54"/>
                  </a:lnTo>
                  <a:lnTo>
                    <a:pt x="19" y="57"/>
                  </a:lnTo>
                  <a:lnTo>
                    <a:pt x="14" y="57"/>
                  </a:lnTo>
                  <a:lnTo>
                    <a:pt x="12" y="57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7" y="54"/>
                  </a:lnTo>
                  <a:lnTo>
                    <a:pt x="7" y="54"/>
                  </a:lnTo>
                  <a:lnTo>
                    <a:pt x="5" y="54"/>
                  </a:lnTo>
                  <a:lnTo>
                    <a:pt x="5" y="57"/>
                  </a:lnTo>
                  <a:lnTo>
                    <a:pt x="5" y="59"/>
                  </a:lnTo>
                  <a:lnTo>
                    <a:pt x="5" y="61"/>
                  </a:lnTo>
                  <a:lnTo>
                    <a:pt x="5" y="64"/>
                  </a:lnTo>
                  <a:lnTo>
                    <a:pt x="5" y="64"/>
                  </a:lnTo>
                  <a:lnTo>
                    <a:pt x="3" y="66"/>
                  </a:lnTo>
                  <a:lnTo>
                    <a:pt x="0" y="66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438" name="Line 334"/>
            <p:cNvSpPr>
              <a:spLocks noChangeShapeType="1"/>
            </p:cNvSpPr>
            <p:nvPr/>
          </p:nvSpPr>
          <p:spPr bwMode="auto">
            <a:xfrm flipH="1">
              <a:off x="2782" y="3167"/>
              <a:ext cx="14" cy="5"/>
            </a:xfrm>
            <a:prstGeom prst="line">
              <a:avLst/>
            </a:prstGeom>
            <a:noFill/>
            <a:ln w="79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439" name="Freeform 335"/>
            <p:cNvSpPr>
              <a:spLocks/>
            </p:cNvSpPr>
            <p:nvPr/>
          </p:nvSpPr>
          <p:spPr bwMode="auto">
            <a:xfrm>
              <a:off x="2738" y="3099"/>
              <a:ext cx="77" cy="73"/>
            </a:xfrm>
            <a:custGeom>
              <a:avLst/>
              <a:gdLst/>
              <a:ahLst/>
              <a:cxnLst>
                <a:cxn ang="0">
                  <a:pos x="44" y="70"/>
                </a:cxn>
                <a:cxn ang="0">
                  <a:pos x="40" y="68"/>
                </a:cxn>
                <a:cxn ang="0">
                  <a:pos x="37" y="63"/>
                </a:cxn>
                <a:cxn ang="0">
                  <a:pos x="35" y="61"/>
                </a:cxn>
                <a:cxn ang="0">
                  <a:pos x="33" y="56"/>
                </a:cxn>
                <a:cxn ang="0">
                  <a:pos x="33" y="52"/>
                </a:cxn>
                <a:cxn ang="0">
                  <a:pos x="35" y="47"/>
                </a:cxn>
                <a:cxn ang="0">
                  <a:pos x="33" y="42"/>
                </a:cxn>
                <a:cxn ang="0">
                  <a:pos x="28" y="42"/>
                </a:cxn>
                <a:cxn ang="0">
                  <a:pos x="25" y="47"/>
                </a:cxn>
                <a:cxn ang="0">
                  <a:pos x="25" y="52"/>
                </a:cxn>
                <a:cxn ang="0">
                  <a:pos x="25" y="54"/>
                </a:cxn>
                <a:cxn ang="0">
                  <a:pos x="28" y="54"/>
                </a:cxn>
                <a:cxn ang="0">
                  <a:pos x="25" y="54"/>
                </a:cxn>
                <a:cxn ang="0">
                  <a:pos x="25" y="54"/>
                </a:cxn>
                <a:cxn ang="0">
                  <a:pos x="23" y="54"/>
                </a:cxn>
                <a:cxn ang="0">
                  <a:pos x="23" y="54"/>
                </a:cxn>
                <a:cxn ang="0">
                  <a:pos x="21" y="56"/>
                </a:cxn>
                <a:cxn ang="0">
                  <a:pos x="21" y="59"/>
                </a:cxn>
                <a:cxn ang="0">
                  <a:pos x="21" y="59"/>
                </a:cxn>
                <a:cxn ang="0">
                  <a:pos x="18" y="61"/>
                </a:cxn>
                <a:cxn ang="0">
                  <a:pos x="14" y="61"/>
                </a:cxn>
                <a:cxn ang="0">
                  <a:pos x="9" y="59"/>
                </a:cxn>
                <a:cxn ang="0">
                  <a:pos x="4" y="59"/>
                </a:cxn>
                <a:cxn ang="0">
                  <a:pos x="2" y="59"/>
                </a:cxn>
                <a:cxn ang="0">
                  <a:pos x="0" y="56"/>
                </a:cxn>
                <a:cxn ang="0">
                  <a:pos x="0" y="54"/>
                </a:cxn>
                <a:cxn ang="0">
                  <a:pos x="0" y="54"/>
                </a:cxn>
                <a:cxn ang="0">
                  <a:pos x="2" y="52"/>
                </a:cxn>
                <a:cxn ang="0">
                  <a:pos x="4" y="52"/>
                </a:cxn>
                <a:cxn ang="0">
                  <a:pos x="4" y="49"/>
                </a:cxn>
                <a:cxn ang="0">
                  <a:pos x="7" y="49"/>
                </a:cxn>
                <a:cxn ang="0">
                  <a:pos x="9" y="47"/>
                </a:cxn>
                <a:cxn ang="0">
                  <a:pos x="11" y="45"/>
                </a:cxn>
                <a:cxn ang="0">
                  <a:pos x="14" y="45"/>
                </a:cxn>
                <a:cxn ang="0">
                  <a:pos x="16" y="42"/>
                </a:cxn>
                <a:cxn ang="0">
                  <a:pos x="18" y="42"/>
                </a:cxn>
                <a:cxn ang="0">
                  <a:pos x="21" y="40"/>
                </a:cxn>
                <a:cxn ang="0">
                  <a:pos x="25" y="40"/>
                </a:cxn>
                <a:cxn ang="0">
                  <a:pos x="25" y="40"/>
                </a:cxn>
                <a:cxn ang="0">
                  <a:pos x="28" y="40"/>
                </a:cxn>
                <a:cxn ang="0">
                  <a:pos x="30" y="40"/>
                </a:cxn>
                <a:cxn ang="0">
                  <a:pos x="30" y="40"/>
                </a:cxn>
                <a:cxn ang="0">
                  <a:pos x="33" y="40"/>
                </a:cxn>
                <a:cxn ang="0">
                  <a:pos x="35" y="35"/>
                </a:cxn>
                <a:cxn ang="0">
                  <a:pos x="40" y="31"/>
                </a:cxn>
                <a:cxn ang="0">
                  <a:pos x="47" y="33"/>
                </a:cxn>
                <a:cxn ang="0">
                  <a:pos x="54" y="31"/>
                </a:cxn>
                <a:cxn ang="0">
                  <a:pos x="54" y="26"/>
                </a:cxn>
                <a:cxn ang="0">
                  <a:pos x="51" y="26"/>
                </a:cxn>
                <a:cxn ang="0">
                  <a:pos x="51" y="24"/>
                </a:cxn>
                <a:cxn ang="0">
                  <a:pos x="51" y="21"/>
                </a:cxn>
                <a:cxn ang="0">
                  <a:pos x="51" y="19"/>
                </a:cxn>
                <a:cxn ang="0">
                  <a:pos x="56" y="16"/>
                </a:cxn>
                <a:cxn ang="0">
                  <a:pos x="58" y="14"/>
                </a:cxn>
                <a:cxn ang="0">
                  <a:pos x="61" y="12"/>
                </a:cxn>
                <a:cxn ang="0">
                  <a:pos x="63" y="9"/>
                </a:cxn>
                <a:cxn ang="0">
                  <a:pos x="68" y="7"/>
                </a:cxn>
                <a:cxn ang="0">
                  <a:pos x="70" y="5"/>
                </a:cxn>
                <a:cxn ang="0">
                  <a:pos x="75" y="2"/>
                </a:cxn>
              </a:cxnLst>
              <a:rect l="0" t="0" r="r" b="b"/>
              <a:pathLst>
                <a:path w="77" h="73">
                  <a:moveTo>
                    <a:pt x="44" y="73"/>
                  </a:moveTo>
                  <a:lnTo>
                    <a:pt x="44" y="70"/>
                  </a:lnTo>
                  <a:lnTo>
                    <a:pt x="42" y="68"/>
                  </a:lnTo>
                  <a:lnTo>
                    <a:pt x="40" y="68"/>
                  </a:lnTo>
                  <a:lnTo>
                    <a:pt x="40" y="66"/>
                  </a:lnTo>
                  <a:lnTo>
                    <a:pt x="37" y="63"/>
                  </a:lnTo>
                  <a:lnTo>
                    <a:pt x="37" y="63"/>
                  </a:lnTo>
                  <a:lnTo>
                    <a:pt x="35" y="61"/>
                  </a:lnTo>
                  <a:lnTo>
                    <a:pt x="35" y="59"/>
                  </a:lnTo>
                  <a:lnTo>
                    <a:pt x="33" y="56"/>
                  </a:lnTo>
                  <a:lnTo>
                    <a:pt x="33" y="54"/>
                  </a:lnTo>
                  <a:lnTo>
                    <a:pt x="33" y="52"/>
                  </a:lnTo>
                  <a:lnTo>
                    <a:pt x="35" y="49"/>
                  </a:lnTo>
                  <a:lnTo>
                    <a:pt x="35" y="47"/>
                  </a:lnTo>
                  <a:lnTo>
                    <a:pt x="35" y="45"/>
                  </a:lnTo>
                  <a:lnTo>
                    <a:pt x="33" y="42"/>
                  </a:lnTo>
                  <a:lnTo>
                    <a:pt x="30" y="40"/>
                  </a:lnTo>
                  <a:lnTo>
                    <a:pt x="28" y="42"/>
                  </a:lnTo>
                  <a:lnTo>
                    <a:pt x="28" y="45"/>
                  </a:lnTo>
                  <a:lnTo>
                    <a:pt x="25" y="47"/>
                  </a:lnTo>
                  <a:lnTo>
                    <a:pt x="25" y="49"/>
                  </a:lnTo>
                  <a:lnTo>
                    <a:pt x="25" y="52"/>
                  </a:lnTo>
                  <a:lnTo>
                    <a:pt x="25" y="52"/>
                  </a:lnTo>
                  <a:lnTo>
                    <a:pt x="25" y="54"/>
                  </a:lnTo>
                  <a:lnTo>
                    <a:pt x="28" y="56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5" y="54"/>
                  </a:lnTo>
                  <a:lnTo>
                    <a:pt x="25" y="54"/>
                  </a:lnTo>
                  <a:lnTo>
                    <a:pt x="25" y="54"/>
                  </a:lnTo>
                  <a:lnTo>
                    <a:pt x="25" y="54"/>
                  </a:lnTo>
                  <a:lnTo>
                    <a:pt x="23" y="54"/>
                  </a:lnTo>
                  <a:lnTo>
                    <a:pt x="23" y="54"/>
                  </a:lnTo>
                  <a:lnTo>
                    <a:pt x="23" y="54"/>
                  </a:lnTo>
                  <a:lnTo>
                    <a:pt x="21" y="56"/>
                  </a:lnTo>
                  <a:lnTo>
                    <a:pt x="21" y="56"/>
                  </a:lnTo>
                  <a:lnTo>
                    <a:pt x="21" y="56"/>
                  </a:lnTo>
                  <a:lnTo>
                    <a:pt x="21" y="59"/>
                  </a:lnTo>
                  <a:lnTo>
                    <a:pt x="21" y="59"/>
                  </a:lnTo>
                  <a:lnTo>
                    <a:pt x="21" y="59"/>
                  </a:lnTo>
                  <a:lnTo>
                    <a:pt x="21" y="61"/>
                  </a:lnTo>
                  <a:lnTo>
                    <a:pt x="18" y="61"/>
                  </a:lnTo>
                  <a:lnTo>
                    <a:pt x="16" y="61"/>
                  </a:lnTo>
                  <a:lnTo>
                    <a:pt x="14" y="61"/>
                  </a:lnTo>
                  <a:lnTo>
                    <a:pt x="11" y="61"/>
                  </a:lnTo>
                  <a:lnTo>
                    <a:pt x="9" y="59"/>
                  </a:lnTo>
                  <a:lnTo>
                    <a:pt x="7" y="59"/>
                  </a:lnTo>
                  <a:lnTo>
                    <a:pt x="4" y="59"/>
                  </a:lnTo>
                  <a:lnTo>
                    <a:pt x="2" y="59"/>
                  </a:lnTo>
                  <a:lnTo>
                    <a:pt x="2" y="59"/>
                  </a:lnTo>
                  <a:lnTo>
                    <a:pt x="2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7" y="49"/>
                  </a:lnTo>
                  <a:lnTo>
                    <a:pt x="7" y="49"/>
                  </a:lnTo>
                  <a:lnTo>
                    <a:pt x="7" y="47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11" y="45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6" y="45"/>
                  </a:lnTo>
                  <a:lnTo>
                    <a:pt x="16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21" y="40"/>
                  </a:lnTo>
                  <a:lnTo>
                    <a:pt x="21" y="40"/>
                  </a:lnTo>
                  <a:lnTo>
                    <a:pt x="23" y="40"/>
                  </a:lnTo>
                  <a:lnTo>
                    <a:pt x="25" y="40"/>
                  </a:lnTo>
                  <a:lnTo>
                    <a:pt x="25" y="40"/>
                  </a:lnTo>
                  <a:lnTo>
                    <a:pt x="25" y="40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33" y="40"/>
                  </a:lnTo>
                  <a:lnTo>
                    <a:pt x="35" y="40"/>
                  </a:lnTo>
                  <a:lnTo>
                    <a:pt x="35" y="35"/>
                  </a:lnTo>
                  <a:lnTo>
                    <a:pt x="37" y="31"/>
                  </a:lnTo>
                  <a:lnTo>
                    <a:pt x="40" y="31"/>
                  </a:lnTo>
                  <a:lnTo>
                    <a:pt x="44" y="31"/>
                  </a:lnTo>
                  <a:lnTo>
                    <a:pt x="47" y="33"/>
                  </a:lnTo>
                  <a:lnTo>
                    <a:pt x="51" y="33"/>
                  </a:lnTo>
                  <a:lnTo>
                    <a:pt x="54" y="31"/>
                  </a:lnTo>
                  <a:lnTo>
                    <a:pt x="56" y="28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51" y="26"/>
                  </a:lnTo>
                  <a:lnTo>
                    <a:pt x="51" y="24"/>
                  </a:lnTo>
                  <a:lnTo>
                    <a:pt x="51" y="24"/>
                  </a:lnTo>
                  <a:lnTo>
                    <a:pt x="51" y="21"/>
                  </a:lnTo>
                  <a:lnTo>
                    <a:pt x="51" y="21"/>
                  </a:lnTo>
                  <a:lnTo>
                    <a:pt x="51" y="19"/>
                  </a:lnTo>
                  <a:lnTo>
                    <a:pt x="51" y="19"/>
                  </a:lnTo>
                  <a:lnTo>
                    <a:pt x="54" y="19"/>
                  </a:lnTo>
                  <a:lnTo>
                    <a:pt x="56" y="16"/>
                  </a:lnTo>
                  <a:lnTo>
                    <a:pt x="58" y="16"/>
                  </a:lnTo>
                  <a:lnTo>
                    <a:pt x="58" y="14"/>
                  </a:lnTo>
                  <a:lnTo>
                    <a:pt x="61" y="14"/>
                  </a:lnTo>
                  <a:lnTo>
                    <a:pt x="61" y="12"/>
                  </a:lnTo>
                  <a:lnTo>
                    <a:pt x="61" y="9"/>
                  </a:lnTo>
                  <a:lnTo>
                    <a:pt x="63" y="9"/>
                  </a:lnTo>
                  <a:lnTo>
                    <a:pt x="65" y="9"/>
                  </a:lnTo>
                  <a:lnTo>
                    <a:pt x="68" y="7"/>
                  </a:lnTo>
                  <a:lnTo>
                    <a:pt x="70" y="7"/>
                  </a:lnTo>
                  <a:lnTo>
                    <a:pt x="70" y="5"/>
                  </a:lnTo>
                  <a:lnTo>
                    <a:pt x="72" y="2"/>
                  </a:lnTo>
                  <a:lnTo>
                    <a:pt x="75" y="2"/>
                  </a:lnTo>
                  <a:lnTo>
                    <a:pt x="77" y="0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440" name="Line 336"/>
            <p:cNvSpPr>
              <a:spLocks noChangeShapeType="1"/>
            </p:cNvSpPr>
            <p:nvPr/>
          </p:nvSpPr>
          <p:spPr bwMode="auto">
            <a:xfrm flipV="1">
              <a:off x="2815" y="3097"/>
              <a:ext cx="7" cy="2"/>
            </a:xfrm>
            <a:prstGeom prst="line">
              <a:avLst/>
            </a:prstGeom>
            <a:noFill/>
            <a:ln w="79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441" name="Freeform 337"/>
            <p:cNvSpPr>
              <a:spLocks/>
            </p:cNvSpPr>
            <p:nvPr/>
          </p:nvSpPr>
          <p:spPr bwMode="auto">
            <a:xfrm>
              <a:off x="2808" y="3085"/>
              <a:ext cx="28" cy="45"/>
            </a:xfrm>
            <a:custGeom>
              <a:avLst/>
              <a:gdLst/>
              <a:ahLst/>
              <a:cxnLst>
                <a:cxn ang="0">
                  <a:pos x="14" y="12"/>
                </a:cxn>
                <a:cxn ang="0">
                  <a:pos x="14" y="16"/>
                </a:cxn>
                <a:cxn ang="0">
                  <a:pos x="14" y="19"/>
                </a:cxn>
                <a:cxn ang="0">
                  <a:pos x="14" y="21"/>
                </a:cxn>
                <a:cxn ang="0">
                  <a:pos x="12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9" y="33"/>
                </a:cxn>
                <a:cxn ang="0">
                  <a:pos x="9" y="38"/>
                </a:cxn>
                <a:cxn ang="0">
                  <a:pos x="7" y="38"/>
                </a:cxn>
                <a:cxn ang="0">
                  <a:pos x="7" y="38"/>
                </a:cxn>
                <a:cxn ang="0">
                  <a:pos x="5" y="38"/>
                </a:cxn>
                <a:cxn ang="0">
                  <a:pos x="2" y="38"/>
                </a:cxn>
                <a:cxn ang="0">
                  <a:pos x="2" y="38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0" y="42"/>
                </a:cxn>
                <a:cxn ang="0">
                  <a:pos x="2" y="45"/>
                </a:cxn>
                <a:cxn ang="0">
                  <a:pos x="5" y="45"/>
                </a:cxn>
                <a:cxn ang="0">
                  <a:pos x="7" y="45"/>
                </a:cxn>
                <a:cxn ang="0">
                  <a:pos x="9" y="45"/>
                </a:cxn>
                <a:cxn ang="0">
                  <a:pos x="12" y="45"/>
                </a:cxn>
                <a:cxn ang="0">
                  <a:pos x="14" y="45"/>
                </a:cxn>
                <a:cxn ang="0">
                  <a:pos x="16" y="45"/>
                </a:cxn>
                <a:cxn ang="0">
                  <a:pos x="16" y="45"/>
                </a:cxn>
                <a:cxn ang="0">
                  <a:pos x="19" y="42"/>
                </a:cxn>
                <a:cxn ang="0">
                  <a:pos x="21" y="42"/>
                </a:cxn>
                <a:cxn ang="0">
                  <a:pos x="21" y="42"/>
                </a:cxn>
                <a:cxn ang="0">
                  <a:pos x="23" y="42"/>
                </a:cxn>
                <a:cxn ang="0">
                  <a:pos x="23" y="40"/>
                </a:cxn>
                <a:cxn ang="0">
                  <a:pos x="26" y="38"/>
                </a:cxn>
                <a:cxn ang="0">
                  <a:pos x="26" y="35"/>
                </a:cxn>
                <a:cxn ang="0">
                  <a:pos x="23" y="35"/>
                </a:cxn>
                <a:cxn ang="0">
                  <a:pos x="21" y="35"/>
                </a:cxn>
                <a:cxn ang="0">
                  <a:pos x="21" y="33"/>
                </a:cxn>
                <a:cxn ang="0">
                  <a:pos x="19" y="33"/>
                </a:cxn>
                <a:cxn ang="0">
                  <a:pos x="19" y="30"/>
                </a:cxn>
                <a:cxn ang="0">
                  <a:pos x="19" y="30"/>
                </a:cxn>
                <a:cxn ang="0">
                  <a:pos x="19" y="28"/>
                </a:cxn>
                <a:cxn ang="0">
                  <a:pos x="19" y="26"/>
                </a:cxn>
                <a:cxn ang="0">
                  <a:pos x="21" y="23"/>
                </a:cxn>
                <a:cxn ang="0">
                  <a:pos x="21" y="19"/>
                </a:cxn>
                <a:cxn ang="0">
                  <a:pos x="21" y="16"/>
                </a:cxn>
                <a:cxn ang="0">
                  <a:pos x="21" y="12"/>
                </a:cxn>
                <a:cxn ang="0">
                  <a:pos x="21" y="9"/>
                </a:cxn>
                <a:cxn ang="0">
                  <a:pos x="23" y="7"/>
                </a:cxn>
                <a:cxn ang="0">
                  <a:pos x="23" y="2"/>
                </a:cxn>
                <a:cxn ang="0">
                  <a:pos x="26" y="0"/>
                </a:cxn>
                <a:cxn ang="0">
                  <a:pos x="26" y="2"/>
                </a:cxn>
                <a:cxn ang="0">
                  <a:pos x="26" y="2"/>
                </a:cxn>
                <a:cxn ang="0">
                  <a:pos x="26" y="2"/>
                </a:cxn>
                <a:cxn ang="0">
                  <a:pos x="26" y="2"/>
                </a:cxn>
                <a:cxn ang="0">
                  <a:pos x="26" y="2"/>
                </a:cxn>
                <a:cxn ang="0">
                  <a:pos x="26" y="2"/>
                </a:cxn>
                <a:cxn ang="0">
                  <a:pos x="26" y="2"/>
                </a:cxn>
                <a:cxn ang="0">
                  <a:pos x="28" y="5"/>
                </a:cxn>
              </a:cxnLst>
              <a:rect l="0" t="0" r="r" b="b"/>
              <a:pathLst>
                <a:path w="28" h="45">
                  <a:moveTo>
                    <a:pt x="14" y="12"/>
                  </a:moveTo>
                  <a:lnTo>
                    <a:pt x="14" y="16"/>
                  </a:lnTo>
                  <a:lnTo>
                    <a:pt x="14" y="19"/>
                  </a:lnTo>
                  <a:lnTo>
                    <a:pt x="14" y="21"/>
                  </a:lnTo>
                  <a:lnTo>
                    <a:pt x="12" y="26"/>
                  </a:lnTo>
                  <a:lnTo>
                    <a:pt x="9" y="28"/>
                  </a:lnTo>
                  <a:lnTo>
                    <a:pt x="9" y="30"/>
                  </a:lnTo>
                  <a:lnTo>
                    <a:pt x="9" y="33"/>
                  </a:lnTo>
                  <a:lnTo>
                    <a:pt x="9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5" y="38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2" y="45"/>
                  </a:lnTo>
                  <a:lnTo>
                    <a:pt x="5" y="45"/>
                  </a:lnTo>
                  <a:lnTo>
                    <a:pt x="7" y="45"/>
                  </a:lnTo>
                  <a:lnTo>
                    <a:pt x="9" y="45"/>
                  </a:lnTo>
                  <a:lnTo>
                    <a:pt x="12" y="45"/>
                  </a:lnTo>
                  <a:lnTo>
                    <a:pt x="14" y="45"/>
                  </a:lnTo>
                  <a:lnTo>
                    <a:pt x="16" y="45"/>
                  </a:lnTo>
                  <a:lnTo>
                    <a:pt x="16" y="45"/>
                  </a:lnTo>
                  <a:lnTo>
                    <a:pt x="19" y="42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3" y="42"/>
                  </a:lnTo>
                  <a:lnTo>
                    <a:pt x="23" y="40"/>
                  </a:lnTo>
                  <a:lnTo>
                    <a:pt x="26" y="38"/>
                  </a:lnTo>
                  <a:lnTo>
                    <a:pt x="26" y="35"/>
                  </a:lnTo>
                  <a:lnTo>
                    <a:pt x="23" y="35"/>
                  </a:lnTo>
                  <a:lnTo>
                    <a:pt x="21" y="35"/>
                  </a:lnTo>
                  <a:lnTo>
                    <a:pt x="21" y="33"/>
                  </a:lnTo>
                  <a:lnTo>
                    <a:pt x="19" y="33"/>
                  </a:lnTo>
                  <a:lnTo>
                    <a:pt x="19" y="30"/>
                  </a:lnTo>
                  <a:lnTo>
                    <a:pt x="19" y="30"/>
                  </a:lnTo>
                  <a:lnTo>
                    <a:pt x="19" y="28"/>
                  </a:lnTo>
                  <a:lnTo>
                    <a:pt x="19" y="26"/>
                  </a:lnTo>
                  <a:lnTo>
                    <a:pt x="21" y="23"/>
                  </a:lnTo>
                  <a:lnTo>
                    <a:pt x="21" y="19"/>
                  </a:lnTo>
                  <a:lnTo>
                    <a:pt x="21" y="16"/>
                  </a:lnTo>
                  <a:lnTo>
                    <a:pt x="21" y="12"/>
                  </a:lnTo>
                  <a:lnTo>
                    <a:pt x="21" y="9"/>
                  </a:lnTo>
                  <a:lnTo>
                    <a:pt x="23" y="7"/>
                  </a:lnTo>
                  <a:lnTo>
                    <a:pt x="23" y="2"/>
                  </a:lnTo>
                  <a:lnTo>
                    <a:pt x="26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5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442" name="Freeform 338"/>
            <p:cNvSpPr>
              <a:spLocks/>
            </p:cNvSpPr>
            <p:nvPr/>
          </p:nvSpPr>
          <p:spPr bwMode="auto">
            <a:xfrm>
              <a:off x="2836" y="3078"/>
              <a:ext cx="10" cy="1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0" h="12">
                  <a:moveTo>
                    <a:pt x="0" y="12"/>
                  </a:moveTo>
                  <a:lnTo>
                    <a:pt x="2" y="5"/>
                  </a:lnTo>
                  <a:lnTo>
                    <a:pt x="2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10" y="0"/>
                  </a:lnTo>
                  <a:lnTo>
                    <a:pt x="10" y="0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443" name="Freeform 339"/>
            <p:cNvSpPr>
              <a:spLocks/>
            </p:cNvSpPr>
            <p:nvPr/>
          </p:nvSpPr>
          <p:spPr bwMode="auto">
            <a:xfrm>
              <a:off x="2841" y="3057"/>
              <a:ext cx="28" cy="37"/>
            </a:xfrm>
            <a:custGeom>
              <a:avLst/>
              <a:gdLst/>
              <a:ahLst/>
              <a:cxnLst>
                <a:cxn ang="0">
                  <a:pos x="5" y="21"/>
                </a:cxn>
                <a:cxn ang="0">
                  <a:pos x="5" y="21"/>
                </a:cxn>
                <a:cxn ang="0">
                  <a:pos x="2" y="23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2" y="28"/>
                </a:cxn>
                <a:cxn ang="0">
                  <a:pos x="0" y="30"/>
                </a:cxn>
                <a:cxn ang="0">
                  <a:pos x="0" y="33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2" y="35"/>
                </a:cxn>
                <a:cxn ang="0">
                  <a:pos x="2" y="37"/>
                </a:cxn>
                <a:cxn ang="0">
                  <a:pos x="2" y="37"/>
                </a:cxn>
                <a:cxn ang="0">
                  <a:pos x="5" y="37"/>
                </a:cxn>
                <a:cxn ang="0">
                  <a:pos x="5" y="37"/>
                </a:cxn>
                <a:cxn ang="0">
                  <a:pos x="7" y="37"/>
                </a:cxn>
                <a:cxn ang="0">
                  <a:pos x="7" y="37"/>
                </a:cxn>
                <a:cxn ang="0">
                  <a:pos x="9" y="35"/>
                </a:cxn>
                <a:cxn ang="0">
                  <a:pos x="12" y="33"/>
                </a:cxn>
                <a:cxn ang="0">
                  <a:pos x="14" y="30"/>
                </a:cxn>
                <a:cxn ang="0">
                  <a:pos x="14" y="28"/>
                </a:cxn>
                <a:cxn ang="0">
                  <a:pos x="16" y="26"/>
                </a:cxn>
                <a:cxn ang="0">
                  <a:pos x="19" y="26"/>
                </a:cxn>
                <a:cxn ang="0">
                  <a:pos x="21" y="26"/>
                </a:cxn>
                <a:cxn ang="0">
                  <a:pos x="26" y="26"/>
                </a:cxn>
                <a:cxn ang="0">
                  <a:pos x="26" y="26"/>
                </a:cxn>
                <a:cxn ang="0">
                  <a:pos x="26" y="26"/>
                </a:cxn>
                <a:cxn ang="0">
                  <a:pos x="26" y="26"/>
                </a:cxn>
                <a:cxn ang="0">
                  <a:pos x="26" y="23"/>
                </a:cxn>
                <a:cxn ang="0">
                  <a:pos x="28" y="23"/>
                </a:cxn>
                <a:cxn ang="0">
                  <a:pos x="28" y="23"/>
                </a:cxn>
                <a:cxn ang="0">
                  <a:pos x="28" y="21"/>
                </a:cxn>
                <a:cxn ang="0">
                  <a:pos x="26" y="21"/>
                </a:cxn>
                <a:cxn ang="0">
                  <a:pos x="21" y="21"/>
                </a:cxn>
                <a:cxn ang="0">
                  <a:pos x="19" y="19"/>
                </a:cxn>
                <a:cxn ang="0">
                  <a:pos x="16" y="14"/>
                </a:cxn>
                <a:cxn ang="0">
                  <a:pos x="16" y="9"/>
                </a:cxn>
                <a:cxn ang="0">
                  <a:pos x="14" y="5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7" y="0"/>
                </a:cxn>
              </a:cxnLst>
              <a:rect l="0" t="0" r="r" b="b"/>
              <a:pathLst>
                <a:path w="28" h="37">
                  <a:moveTo>
                    <a:pt x="5" y="21"/>
                  </a:moveTo>
                  <a:lnTo>
                    <a:pt x="5" y="21"/>
                  </a:lnTo>
                  <a:lnTo>
                    <a:pt x="2" y="23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2" y="35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9" y="35"/>
                  </a:lnTo>
                  <a:lnTo>
                    <a:pt x="12" y="33"/>
                  </a:lnTo>
                  <a:lnTo>
                    <a:pt x="14" y="30"/>
                  </a:lnTo>
                  <a:lnTo>
                    <a:pt x="14" y="28"/>
                  </a:lnTo>
                  <a:lnTo>
                    <a:pt x="16" y="26"/>
                  </a:lnTo>
                  <a:lnTo>
                    <a:pt x="19" y="26"/>
                  </a:lnTo>
                  <a:lnTo>
                    <a:pt x="21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3"/>
                  </a:lnTo>
                  <a:lnTo>
                    <a:pt x="28" y="23"/>
                  </a:lnTo>
                  <a:lnTo>
                    <a:pt x="28" y="23"/>
                  </a:lnTo>
                  <a:lnTo>
                    <a:pt x="28" y="21"/>
                  </a:lnTo>
                  <a:lnTo>
                    <a:pt x="26" y="21"/>
                  </a:lnTo>
                  <a:lnTo>
                    <a:pt x="21" y="21"/>
                  </a:lnTo>
                  <a:lnTo>
                    <a:pt x="19" y="19"/>
                  </a:lnTo>
                  <a:lnTo>
                    <a:pt x="16" y="14"/>
                  </a:lnTo>
                  <a:lnTo>
                    <a:pt x="16" y="9"/>
                  </a:lnTo>
                  <a:lnTo>
                    <a:pt x="14" y="5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7" y="0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444" name="Freeform 340"/>
            <p:cNvSpPr>
              <a:spLocks/>
            </p:cNvSpPr>
            <p:nvPr/>
          </p:nvSpPr>
          <p:spPr bwMode="auto">
            <a:xfrm>
              <a:off x="2471" y="2672"/>
              <a:ext cx="9" cy="10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7" y="3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8"/>
                </a:cxn>
                <a:cxn ang="0">
                  <a:pos x="4" y="8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9" y="3"/>
                </a:cxn>
              </a:cxnLst>
              <a:rect l="0" t="0" r="r" b="b"/>
              <a:pathLst>
                <a:path w="9" h="10">
                  <a:moveTo>
                    <a:pt x="9" y="3"/>
                  </a:moveTo>
                  <a:lnTo>
                    <a:pt x="7" y="3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8"/>
                  </a:lnTo>
                  <a:lnTo>
                    <a:pt x="4" y="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9" y="3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445" name="Freeform 341"/>
            <p:cNvSpPr>
              <a:spLocks/>
            </p:cNvSpPr>
            <p:nvPr/>
          </p:nvSpPr>
          <p:spPr bwMode="auto">
            <a:xfrm>
              <a:off x="2405" y="2677"/>
              <a:ext cx="326" cy="635"/>
            </a:xfrm>
            <a:custGeom>
              <a:avLst/>
              <a:gdLst/>
              <a:ahLst/>
              <a:cxnLst>
                <a:cxn ang="0">
                  <a:pos x="101" y="131"/>
                </a:cxn>
                <a:cxn ang="0">
                  <a:pos x="138" y="136"/>
                </a:cxn>
                <a:cxn ang="0">
                  <a:pos x="187" y="148"/>
                </a:cxn>
                <a:cxn ang="0">
                  <a:pos x="117" y="183"/>
                </a:cxn>
                <a:cxn ang="0">
                  <a:pos x="75" y="150"/>
                </a:cxn>
                <a:cxn ang="0">
                  <a:pos x="96" y="206"/>
                </a:cxn>
                <a:cxn ang="0">
                  <a:pos x="63" y="235"/>
                </a:cxn>
                <a:cxn ang="0">
                  <a:pos x="119" y="225"/>
                </a:cxn>
                <a:cxn ang="0">
                  <a:pos x="141" y="249"/>
                </a:cxn>
                <a:cxn ang="0">
                  <a:pos x="73" y="288"/>
                </a:cxn>
                <a:cxn ang="0">
                  <a:pos x="96" y="286"/>
                </a:cxn>
                <a:cxn ang="0">
                  <a:pos x="119" y="279"/>
                </a:cxn>
                <a:cxn ang="0">
                  <a:pos x="91" y="314"/>
                </a:cxn>
                <a:cxn ang="0">
                  <a:pos x="47" y="342"/>
                </a:cxn>
                <a:cxn ang="0">
                  <a:pos x="136" y="307"/>
                </a:cxn>
                <a:cxn ang="0">
                  <a:pos x="227" y="263"/>
                </a:cxn>
                <a:cxn ang="0">
                  <a:pos x="180" y="291"/>
                </a:cxn>
                <a:cxn ang="0">
                  <a:pos x="138" y="319"/>
                </a:cxn>
                <a:cxn ang="0">
                  <a:pos x="63" y="371"/>
                </a:cxn>
                <a:cxn ang="0">
                  <a:pos x="59" y="382"/>
                </a:cxn>
                <a:cxn ang="0">
                  <a:pos x="91" y="368"/>
                </a:cxn>
                <a:cxn ang="0">
                  <a:pos x="124" y="349"/>
                </a:cxn>
                <a:cxn ang="0">
                  <a:pos x="183" y="307"/>
                </a:cxn>
                <a:cxn ang="0">
                  <a:pos x="302" y="239"/>
                </a:cxn>
                <a:cxn ang="0">
                  <a:pos x="199" y="328"/>
                </a:cxn>
                <a:cxn ang="0">
                  <a:pos x="115" y="363"/>
                </a:cxn>
                <a:cxn ang="0">
                  <a:pos x="54" y="401"/>
                </a:cxn>
                <a:cxn ang="0">
                  <a:pos x="44" y="420"/>
                </a:cxn>
                <a:cxn ang="0">
                  <a:pos x="91" y="410"/>
                </a:cxn>
                <a:cxn ang="0">
                  <a:pos x="61" y="453"/>
                </a:cxn>
                <a:cxn ang="0">
                  <a:pos x="33" y="490"/>
                </a:cxn>
                <a:cxn ang="0">
                  <a:pos x="117" y="410"/>
                </a:cxn>
                <a:cxn ang="0">
                  <a:pos x="213" y="361"/>
                </a:cxn>
                <a:cxn ang="0">
                  <a:pos x="223" y="368"/>
                </a:cxn>
                <a:cxn ang="0">
                  <a:pos x="162" y="427"/>
                </a:cxn>
                <a:cxn ang="0">
                  <a:pos x="82" y="488"/>
                </a:cxn>
                <a:cxn ang="0">
                  <a:pos x="51" y="513"/>
                </a:cxn>
                <a:cxn ang="0">
                  <a:pos x="101" y="497"/>
                </a:cxn>
                <a:cxn ang="0">
                  <a:pos x="96" y="516"/>
                </a:cxn>
                <a:cxn ang="0">
                  <a:pos x="54" y="551"/>
                </a:cxn>
                <a:cxn ang="0">
                  <a:pos x="96" y="567"/>
                </a:cxn>
                <a:cxn ang="0">
                  <a:pos x="115" y="560"/>
                </a:cxn>
                <a:cxn ang="0">
                  <a:pos x="126" y="504"/>
                </a:cxn>
                <a:cxn ang="0">
                  <a:pos x="169" y="453"/>
                </a:cxn>
                <a:cxn ang="0">
                  <a:pos x="218" y="401"/>
                </a:cxn>
                <a:cxn ang="0">
                  <a:pos x="281" y="342"/>
                </a:cxn>
                <a:cxn ang="0">
                  <a:pos x="288" y="363"/>
                </a:cxn>
                <a:cxn ang="0">
                  <a:pos x="246" y="424"/>
                </a:cxn>
                <a:cxn ang="0">
                  <a:pos x="209" y="457"/>
                </a:cxn>
                <a:cxn ang="0">
                  <a:pos x="173" y="478"/>
                </a:cxn>
                <a:cxn ang="0">
                  <a:pos x="206" y="478"/>
                </a:cxn>
                <a:cxn ang="0">
                  <a:pos x="225" y="476"/>
                </a:cxn>
                <a:cxn ang="0">
                  <a:pos x="171" y="542"/>
                </a:cxn>
                <a:cxn ang="0">
                  <a:pos x="173" y="551"/>
                </a:cxn>
                <a:cxn ang="0">
                  <a:pos x="192" y="544"/>
                </a:cxn>
                <a:cxn ang="0">
                  <a:pos x="129" y="600"/>
                </a:cxn>
                <a:cxn ang="0">
                  <a:pos x="37" y="626"/>
                </a:cxn>
                <a:cxn ang="0">
                  <a:pos x="2" y="490"/>
                </a:cxn>
                <a:cxn ang="0">
                  <a:pos x="14" y="340"/>
                </a:cxn>
                <a:cxn ang="0">
                  <a:pos x="87" y="28"/>
                </a:cxn>
              </a:cxnLst>
              <a:rect l="0" t="0" r="r" b="b"/>
              <a:pathLst>
                <a:path w="326" h="635">
                  <a:moveTo>
                    <a:pt x="159" y="115"/>
                  </a:moveTo>
                  <a:lnTo>
                    <a:pt x="152" y="117"/>
                  </a:lnTo>
                  <a:lnTo>
                    <a:pt x="145" y="120"/>
                  </a:lnTo>
                  <a:lnTo>
                    <a:pt x="138" y="122"/>
                  </a:lnTo>
                  <a:lnTo>
                    <a:pt x="131" y="122"/>
                  </a:lnTo>
                  <a:lnTo>
                    <a:pt x="124" y="124"/>
                  </a:lnTo>
                  <a:lnTo>
                    <a:pt x="117" y="127"/>
                  </a:lnTo>
                  <a:lnTo>
                    <a:pt x="110" y="129"/>
                  </a:lnTo>
                  <a:lnTo>
                    <a:pt x="103" y="134"/>
                  </a:lnTo>
                  <a:lnTo>
                    <a:pt x="103" y="134"/>
                  </a:lnTo>
                  <a:lnTo>
                    <a:pt x="103" y="134"/>
                  </a:lnTo>
                  <a:lnTo>
                    <a:pt x="103" y="131"/>
                  </a:lnTo>
                  <a:lnTo>
                    <a:pt x="101" y="131"/>
                  </a:lnTo>
                  <a:lnTo>
                    <a:pt x="101" y="131"/>
                  </a:lnTo>
                  <a:lnTo>
                    <a:pt x="101" y="131"/>
                  </a:lnTo>
                  <a:lnTo>
                    <a:pt x="98" y="131"/>
                  </a:lnTo>
                  <a:lnTo>
                    <a:pt x="98" y="131"/>
                  </a:lnTo>
                  <a:lnTo>
                    <a:pt x="98" y="134"/>
                  </a:lnTo>
                  <a:lnTo>
                    <a:pt x="101" y="136"/>
                  </a:lnTo>
                  <a:lnTo>
                    <a:pt x="101" y="136"/>
                  </a:lnTo>
                  <a:lnTo>
                    <a:pt x="105" y="138"/>
                  </a:lnTo>
                  <a:lnTo>
                    <a:pt x="108" y="136"/>
                  </a:lnTo>
                  <a:lnTo>
                    <a:pt x="110" y="136"/>
                  </a:lnTo>
                  <a:lnTo>
                    <a:pt x="112" y="136"/>
                  </a:lnTo>
                  <a:lnTo>
                    <a:pt x="115" y="136"/>
                  </a:lnTo>
                  <a:lnTo>
                    <a:pt x="117" y="136"/>
                  </a:lnTo>
                  <a:lnTo>
                    <a:pt x="129" y="136"/>
                  </a:lnTo>
                  <a:lnTo>
                    <a:pt x="138" y="136"/>
                  </a:lnTo>
                  <a:lnTo>
                    <a:pt x="150" y="136"/>
                  </a:lnTo>
                  <a:lnTo>
                    <a:pt x="159" y="136"/>
                  </a:lnTo>
                  <a:lnTo>
                    <a:pt x="171" y="136"/>
                  </a:lnTo>
                  <a:lnTo>
                    <a:pt x="183" y="134"/>
                  </a:lnTo>
                  <a:lnTo>
                    <a:pt x="192" y="134"/>
                  </a:lnTo>
                  <a:lnTo>
                    <a:pt x="201" y="131"/>
                  </a:lnTo>
                  <a:lnTo>
                    <a:pt x="213" y="141"/>
                  </a:lnTo>
                  <a:lnTo>
                    <a:pt x="211" y="143"/>
                  </a:lnTo>
                  <a:lnTo>
                    <a:pt x="206" y="145"/>
                  </a:lnTo>
                  <a:lnTo>
                    <a:pt x="204" y="145"/>
                  </a:lnTo>
                  <a:lnTo>
                    <a:pt x="199" y="145"/>
                  </a:lnTo>
                  <a:lnTo>
                    <a:pt x="194" y="145"/>
                  </a:lnTo>
                  <a:lnTo>
                    <a:pt x="190" y="148"/>
                  </a:lnTo>
                  <a:lnTo>
                    <a:pt x="187" y="148"/>
                  </a:lnTo>
                  <a:lnTo>
                    <a:pt x="183" y="150"/>
                  </a:lnTo>
                  <a:lnTo>
                    <a:pt x="176" y="153"/>
                  </a:lnTo>
                  <a:lnTo>
                    <a:pt x="169" y="155"/>
                  </a:lnTo>
                  <a:lnTo>
                    <a:pt x="162" y="160"/>
                  </a:lnTo>
                  <a:lnTo>
                    <a:pt x="157" y="164"/>
                  </a:lnTo>
                  <a:lnTo>
                    <a:pt x="150" y="169"/>
                  </a:lnTo>
                  <a:lnTo>
                    <a:pt x="145" y="174"/>
                  </a:lnTo>
                  <a:lnTo>
                    <a:pt x="138" y="176"/>
                  </a:lnTo>
                  <a:lnTo>
                    <a:pt x="131" y="176"/>
                  </a:lnTo>
                  <a:lnTo>
                    <a:pt x="129" y="176"/>
                  </a:lnTo>
                  <a:lnTo>
                    <a:pt x="126" y="178"/>
                  </a:lnTo>
                  <a:lnTo>
                    <a:pt x="124" y="181"/>
                  </a:lnTo>
                  <a:lnTo>
                    <a:pt x="122" y="181"/>
                  </a:lnTo>
                  <a:lnTo>
                    <a:pt x="117" y="183"/>
                  </a:lnTo>
                  <a:lnTo>
                    <a:pt x="115" y="185"/>
                  </a:lnTo>
                  <a:lnTo>
                    <a:pt x="115" y="188"/>
                  </a:lnTo>
                  <a:lnTo>
                    <a:pt x="112" y="190"/>
                  </a:lnTo>
                  <a:lnTo>
                    <a:pt x="108" y="188"/>
                  </a:lnTo>
                  <a:lnTo>
                    <a:pt x="101" y="183"/>
                  </a:lnTo>
                  <a:lnTo>
                    <a:pt x="96" y="178"/>
                  </a:lnTo>
                  <a:lnTo>
                    <a:pt x="91" y="171"/>
                  </a:lnTo>
                  <a:lnTo>
                    <a:pt x="89" y="167"/>
                  </a:lnTo>
                  <a:lnTo>
                    <a:pt x="84" y="160"/>
                  </a:lnTo>
                  <a:lnTo>
                    <a:pt x="82" y="155"/>
                  </a:lnTo>
                  <a:lnTo>
                    <a:pt x="77" y="148"/>
                  </a:lnTo>
                  <a:lnTo>
                    <a:pt x="77" y="148"/>
                  </a:lnTo>
                  <a:lnTo>
                    <a:pt x="75" y="148"/>
                  </a:lnTo>
                  <a:lnTo>
                    <a:pt x="75" y="150"/>
                  </a:lnTo>
                  <a:lnTo>
                    <a:pt x="75" y="150"/>
                  </a:lnTo>
                  <a:lnTo>
                    <a:pt x="75" y="150"/>
                  </a:lnTo>
                  <a:lnTo>
                    <a:pt x="73" y="150"/>
                  </a:lnTo>
                  <a:lnTo>
                    <a:pt x="73" y="153"/>
                  </a:lnTo>
                  <a:lnTo>
                    <a:pt x="73" y="153"/>
                  </a:lnTo>
                  <a:lnTo>
                    <a:pt x="75" y="160"/>
                  </a:lnTo>
                  <a:lnTo>
                    <a:pt x="77" y="167"/>
                  </a:lnTo>
                  <a:lnTo>
                    <a:pt x="80" y="174"/>
                  </a:lnTo>
                  <a:lnTo>
                    <a:pt x="82" y="178"/>
                  </a:lnTo>
                  <a:lnTo>
                    <a:pt x="87" y="185"/>
                  </a:lnTo>
                  <a:lnTo>
                    <a:pt x="89" y="192"/>
                  </a:lnTo>
                  <a:lnTo>
                    <a:pt x="94" y="199"/>
                  </a:lnTo>
                  <a:lnTo>
                    <a:pt x="96" y="204"/>
                  </a:lnTo>
                  <a:lnTo>
                    <a:pt x="96" y="206"/>
                  </a:lnTo>
                  <a:lnTo>
                    <a:pt x="94" y="206"/>
                  </a:lnTo>
                  <a:lnTo>
                    <a:pt x="91" y="209"/>
                  </a:lnTo>
                  <a:lnTo>
                    <a:pt x="89" y="209"/>
                  </a:lnTo>
                  <a:lnTo>
                    <a:pt x="87" y="211"/>
                  </a:lnTo>
                  <a:lnTo>
                    <a:pt x="84" y="211"/>
                  </a:lnTo>
                  <a:lnTo>
                    <a:pt x="82" y="211"/>
                  </a:lnTo>
                  <a:lnTo>
                    <a:pt x="80" y="213"/>
                  </a:lnTo>
                  <a:lnTo>
                    <a:pt x="77" y="218"/>
                  </a:lnTo>
                  <a:lnTo>
                    <a:pt x="75" y="220"/>
                  </a:lnTo>
                  <a:lnTo>
                    <a:pt x="73" y="223"/>
                  </a:lnTo>
                  <a:lnTo>
                    <a:pt x="70" y="225"/>
                  </a:lnTo>
                  <a:lnTo>
                    <a:pt x="66" y="228"/>
                  </a:lnTo>
                  <a:lnTo>
                    <a:pt x="66" y="230"/>
                  </a:lnTo>
                  <a:lnTo>
                    <a:pt x="63" y="235"/>
                  </a:lnTo>
                  <a:lnTo>
                    <a:pt x="66" y="237"/>
                  </a:lnTo>
                  <a:lnTo>
                    <a:pt x="68" y="237"/>
                  </a:lnTo>
                  <a:lnTo>
                    <a:pt x="70" y="237"/>
                  </a:lnTo>
                  <a:lnTo>
                    <a:pt x="73" y="237"/>
                  </a:lnTo>
                  <a:lnTo>
                    <a:pt x="75" y="235"/>
                  </a:lnTo>
                  <a:lnTo>
                    <a:pt x="75" y="232"/>
                  </a:lnTo>
                  <a:lnTo>
                    <a:pt x="77" y="232"/>
                  </a:lnTo>
                  <a:lnTo>
                    <a:pt x="80" y="230"/>
                  </a:lnTo>
                  <a:lnTo>
                    <a:pt x="82" y="230"/>
                  </a:lnTo>
                  <a:lnTo>
                    <a:pt x="89" y="230"/>
                  </a:lnTo>
                  <a:lnTo>
                    <a:pt x="98" y="228"/>
                  </a:lnTo>
                  <a:lnTo>
                    <a:pt x="105" y="228"/>
                  </a:lnTo>
                  <a:lnTo>
                    <a:pt x="112" y="225"/>
                  </a:lnTo>
                  <a:lnTo>
                    <a:pt x="119" y="225"/>
                  </a:lnTo>
                  <a:lnTo>
                    <a:pt x="126" y="228"/>
                  </a:lnTo>
                  <a:lnTo>
                    <a:pt x="134" y="230"/>
                  </a:lnTo>
                  <a:lnTo>
                    <a:pt x="141" y="232"/>
                  </a:lnTo>
                  <a:lnTo>
                    <a:pt x="143" y="235"/>
                  </a:lnTo>
                  <a:lnTo>
                    <a:pt x="143" y="237"/>
                  </a:lnTo>
                  <a:lnTo>
                    <a:pt x="145" y="239"/>
                  </a:lnTo>
                  <a:lnTo>
                    <a:pt x="148" y="239"/>
                  </a:lnTo>
                  <a:lnTo>
                    <a:pt x="148" y="242"/>
                  </a:lnTo>
                  <a:lnTo>
                    <a:pt x="150" y="244"/>
                  </a:lnTo>
                  <a:lnTo>
                    <a:pt x="150" y="246"/>
                  </a:lnTo>
                  <a:lnTo>
                    <a:pt x="150" y="249"/>
                  </a:lnTo>
                  <a:lnTo>
                    <a:pt x="148" y="249"/>
                  </a:lnTo>
                  <a:lnTo>
                    <a:pt x="145" y="249"/>
                  </a:lnTo>
                  <a:lnTo>
                    <a:pt x="141" y="249"/>
                  </a:lnTo>
                  <a:lnTo>
                    <a:pt x="138" y="251"/>
                  </a:lnTo>
                  <a:lnTo>
                    <a:pt x="136" y="251"/>
                  </a:lnTo>
                  <a:lnTo>
                    <a:pt x="131" y="253"/>
                  </a:lnTo>
                  <a:lnTo>
                    <a:pt x="129" y="253"/>
                  </a:lnTo>
                  <a:lnTo>
                    <a:pt x="126" y="256"/>
                  </a:lnTo>
                  <a:lnTo>
                    <a:pt x="119" y="258"/>
                  </a:lnTo>
                  <a:lnTo>
                    <a:pt x="112" y="260"/>
                  </a:lnTo>
                  <a:lnTo>
                    <a:pt x="105" y="263"/>
                  </a:lnTo>
                  <a:lnTo>
                    <a:pt x="98" y="265"/>
                  </a:lnTo>
                  <a:lnTo>
                    <a:pt x="91" y="270"/>
                  </a:lnTo>
                  <a:lnTo>
                    <a:pt x="87" y="274"/>
                  </a:lnTo>
                  <a:lnTo>
                    <a:pt x="80" y="281"/>
                  </a:lnTo>
                  <a:lnTo>
                    <a:pt x="75" y="286"/>
                  </a:lnTo>
                  <a:lnTo>
                    <a:pt x="73" y="288"/>
                  </a:lnTo>
                  <a:lnTo>
                    <a:pt x="70" y="293"/>
                  </a:lnTo>
                  <a:lnTo>
                    <a:pt x="68" y="295"/>
                  </a:lnTo>
                  <a:lnTo>
                    <a:pt x="66" y="298"/>
                  </a:lnTo>
                  <a:lnTo>
                    <a:pt x="63" y="300"/>
                  </a:lnTo>
                  <a:lnTo>
                    <a:pt x="63" y="303"/>
                  </a:lnTo>
                  <a:lnTo>
                    <a:pt x="63" y="307"/>
                  </a:lnTo>
                  <a:lnTo>
                    <a:pt x="66" y="310"/>
                  </a:lnTo>
                  <a:lnTo>
                    <a:pt x="70" y="307"/>
                  </a:lnTo>
                  <a:lnTo>
                    <a:pt x="75" y="305"/>
                  </a:lnTo>
                  <a:lnTo>
                    <a:pt x="80" y="303"/>
                  </a:lnTo>
                  <a:lnTo>
                    <a:pt x="82" y="298"/>
                  </a:lnTo>
                  <a:lnTo>
                    <a:pt x="87" y="293"/>
                  </a:lnTo>
                  <a:lnTo>
                    <a:pt x="91" y="291"/>
                  </a:lnTo>
                  <a:lnTo>
                    <a:pt x="96" y="286"/>
                  </a:lnTo>
                  <a:lnTo>
                    <a:pt x="101" y="284"/>
                  </a:lnTo>
                  <a:lnTo>
                    <a:pt x="103" y="284"/>
                  </a:lnTo>
                  <a:lnTo>
                    <a:pt x="105" y="284"/>
                  </a:lnTo>
                  <a:lnTo>
                    <a:pt x="105" y="284"/>
                  </a:lnTo>
                  <a:lnTo>
                    <a:pt x="108" y="281"/>
                  </a:lnTo>
                  <a:lnTo>
                    <a:pt x="108" y="281"/>
                  </a:lnTo>
                  <a:lnTo>
                    <a:pt x="110" y="281"/>
                  </a:lnTo>
                  <a:lnTo>
                    <a:pt x="112" y="281"/>
                  </a:lnTo>
                  <a:lnTo>
                    <a:pt x="112" y="281"/>
                  </a:lnTo>
                  <a:lnTo>
                    <a:pt x="117" y="277"/>
                  </a:lnTo>
                  <a:lnTo>
                    <a:pt x="117" y="279"/>
                  </a:lnTo>
                  <a:lnTo>
                    <a:pt x="117" y="279"/>
                  </a:lnTo>
                  <a:lnTo>
                    <a:pt x="119" y="279"/>
                  </a:lnTo>
                  <a:lnTo>
                    <a:pt x="119" y="279"/>
                  </a:lnTo>
                  <a:lnTo>
                    <a:pt x="122" y="279"/>
                  </a:lnTo>
                  <a:lnTo>
                    <a:pt x="122" y="279"/>
                  </a:lnTo>
                  <a:lnTo>
                    <a:pt x="124" y="279"/>
                  </a:lnTo>
                  <a:lnTo>
                    <a:pt x="124" y="281"/>
                  </a:lnTo>
                  <a:lnTo>
                    <a:pt x="124" y="281"/>
                  </a:lnTo>
                  <a:lnTo>
                    <a:pt x="122" y="284"/>
                  </a:lnTo>
                  <a:lnTo>
                    <a:pt x="119" y="288"/>
                  </a:lnTo>
                  <a:lnTo>
                    <a:pt x="117" y="291"/>
                  </a:lnTo>
                  <a:lnTo>
                    <a:pt x="112" y="295"/>
                  </a:lnTo>
                  <a:lnTo>
                    <a:pt x="108" y="298"/>
                  </a:lnTo>
                  <a:lnTo>
                    <a:pt x="105" y="303"/>
                  </a:lnTo>
                  <a:lnTo>
                    <a:pt x="101" y="307"/>
                  </a:lnTo>
                  <a:lnTo>
                    <a:pt x="98" y="312"/>
                  </a:lnTo>
                  <a:lnTo>
                    <a:pt x="91" y="314"/>
                  </a:lnTo>
                  <a:lnTo>
                    <a:pt x="84" y="319"/>
                  </a:lnTo>
                  <a:lnTo>
                    <a:pt x="77" y="321"/>
                  </a:lnTo>
                  <a:lnTo>
                    <a:pt x="70" y="324"/>
                  </a:lnTo>
                  <a:lnTo>
                    <a:pt x="63" y="326"/>
                  </a:lnTo>
                  <a:lnTo>
                    <a:pt x="56" y="331"/>
                  </a:lnTo>
                  <a:lnTo>
                    <a:pt x="51" y="333"/>
                  </a:lnTo>
                  <a:lnTo>
                    <a:pt x="44" y="338"/>
                  </a:lnTo>
                  <a:lnTo>
                    <a:pt x="44" y="338"/>
                  </a:lnTo>
                  <a:lnTo>
                    <a:pt x="44" y="340"/>
                  </a:lnTo>
                  <a:lnTo>
                    <a:pt x="44" y="340"/>
                  </a:lnTo>
                  <a:lnTo>
                    <a:pt x="44" y="340"/>
                  </a:lnTo>
                  <a:lnTo>
                    <a:pt x="44" y="342"/>
                  </a:lnTo>
                  <a:lnTo>
                    <a:pt x="47" y="342"/>
                  </a:lnTo>
                  <a:lnTo>
                    <a:pt x="47" y="342"/>
                  </a:lnTo>
                  <a:lnTo>
                    <a:pt x="49" y="342"/>
                  </a:lnTo>
                  <a:lnTo>
                    <a:pt x="56" y="340"/>
                  </a:lnTo>
                  <a:lnTo>
                    <a:pt x="63" y="338"/>
                  </a:lnTo>
                  <a:lnTo>
                    <a:pt x="70" y="335"/>
                  </a:lnTo>
                  <a:lnTo>
                    <a:pt x="77" y="333"/>
                  </a:lnTo>
                  <a:lnTo>
                    <a:pt x="84" y="328"/>
                  </a:lnTo>
                  <a:lnTo>
                    <a:pt x="91" y="326"/>
                  </a:lnTo>
                  <a:lnTo>
                    <a:pt x="101" y="324"/>
                  </a:lnTo>
                  <a:lnTo>
                    <a:pt x="108" y="321"/>
                  </a:lnTo>
                  <a:lnTo>
                    <a:pt x="112" y="319"/>
                  </a:lnTo>
                  <a:lnTo>
                    <a:pt x="119" y="314"/>
                  </a:lnTo>
                  <a:lnTo>
                    <a:pt x="124" y="312"/>
                  </a:lnTo>
                  <a:lnTo>
                    <a:pt x="131" y="310"/>
                  </a:lnTo>
                  <a:lnTo>
                    <a:pt x="136" y="307"/>
                  </a:lnTo>
                  <a:lnTo>
                    <a:pt x="141" y="303"/>
                  </a:lnTo>
                  <a:lnTo>
                    <a:pt x="148" y="298"/>
                  </a:lnTo>
                  <a:lnTo>
                    <a:pt x="152" y="293"/>
                  </a:lnTo>
                  <a:lnTo>
                    <a:pt x="159" y="284"/>
                  </a:lnTo>
                  <a:lnTo>
                    <a:pt x="169" y="274"/>
                  </a:lnTo>
                  <a:lnTo>
                    <a:pt x="180" y="267"/>
                  </a:lnTo>
                  <a:lnTo>
                    <a:pt x="190" y="260"/>
                  </a:lnTo>
                  <a:lnTo>
                    <a:pt x="201" y="253"/>
                  </a:lnTo>
                  <a:lnTo>
                    <a:pt x="213" y="249"/>
                  </a:lnTo>
                  <a:lnTo>
                    <a:pt x="227" y="246"/>
                  </a:lnTo>
                  <a:lnTo>
                    <a:pt x="239" y="246"/>
                  </a:lnTo>
                  <a:lnTo>
                    <a:pt x="234" y="251"/>
                  </a:lnTo>
                  <a:lnTo>
                    <a:pt x="230" y="256"/>
                  </a:lnTo>
                  <a:lnTo>
                    <a:pt x="227" y="263"/>
                  </a:lnTo>
                  <a:lnTo>
                    <a:pt x="223" y="267"/>
                  </a:lnTo>
                  <a:lnTo>
                    <a:pt x="218" y="272"/>
                  </a:lnTo>
                  <a:lnTo>
                    <a:pt x="213" y="277"/>
                  </a:lnTo>
                  <a:lnTo>
                    <a:pt x="209" y="279"/>
                  </a:lnTo>
                  <a:lnTo>
                    <a:pt x="201" y="279"/>
                  </a:lnTo>
                  <a:lnTo>
                    <a:pt x="199" y="284"/>
                  </a:lnTo>
                  <a:lnTo>
                    <a:pt x="197" y="286"/>
                  </a:lnTo>
                  <a:lnTo>
                    <a:pt x="194" y="286"/>
                  </a:lnTo>
                  <a:lnTo>
                    <a:pt x="192" y="286"/>
                  </a:lnTo>
                  <a:lnTo>
                    <a:pt x="187" y="286"/>
                  </a:lnTo>
                  <a:lnTo>
                    <a:pt x="185" y="288"/>
                  </a:lnTo>
                  <a:lnTo>
                    <a:pt x="183" y="288"/>
                  </a:lnTo>
                  <a:lnTo>
                    <a:pt x="180" y="293"/>
                  </a:lnTo>
                  <a:lnTo>
                    <a:pt x="180" y="291"/>
                  </a:lnTo>
                  <a:lnTo>
                    <a:pt x="176" y="291"/>
                  </a:lnTo>
                  <a:lnTo>
                    <a:pt x="173" y="293"/>
                  </a:lnTo>
                  <a:lnTo>
                    <a:pt x="169" y="293"/>
                  </a:lnTo>
                  <a:lnTo>
                    <a:pt x="166" y="295"/>
                  </a:lnTo>
                  <a:lnTo>
                    <a:pt x="162" y="295"/>
                  </a:lnTo>
                  <a:lnTo>
                    <a:pt x="159" y="300"/>
                  </a:lnTo>
                  <a:lnTo>
                    <a:pt x="155" y="303"/>
                  </a:lnTo>
                  <a:lnTo>
                    <a:pt x="152" y="307"/>
                  </a:lnTo>
                  <a:lnTo>
                    <a:pt x="150" y="307"/>
                  </a:lnTo>
                  <a:lnTo>
                    <a:pt x="148" y="310"/>
                  </a:lnTo>
                  <a:lnTo>
                    <a:pt x="145" y="312"/>
                  </a:lnTo>
                  <a:lnTo>
                    <a:pt x="143" y="314"/>
                  </a:lnTo>
                  <a:lnTo>
                    <a:pt x="141" y="317"/>
                  </a:lnTo>
                  <a:lnTo>
                    <a:pt x="138" y="319"/>
                  </a:lnTo>
                  <a:lnTo>
                    <a:pt x="136" y="321"/>
                  </a:lnTo>
                  <a:lnTo>
                    <a:pt x="131" y="324"/>
                  </a:lnTo>
                  <a:lnTo>
                    <a:pt x="126" y="333"/>
                  </a:lnTo>
                  <a:lnTo>
                    <a:pt x="119" y="338"/>
                  </a:lnTo>
                  <a:lnTo>
                    <a:pt x="110" y="345"/>
                  </a:lnTo>
                  <a:lnTo>
                    <a:pt x="103" y="349"/>
                  </a:lnTo>
                  <a:lnTo>
                    <a:pt x="94" y="354"/>
                  </a:lnTo>
                  <a:lnTo>
                    <a:pt x="87" y="359"/>
                  </a:lnTo>
                  <a:lnTo>
                    <a:pt x="77" y="363"/>
                  </a:lnTo>
                  <a:lnTo>
                    <a:pt x="68" y="368"/>
                  </a:lnTo>
                  <a:lnTo>
                    <a:pt x="68" y="368"/>
                  </a:lnTo>
                  <a:lnTo>
                    <a:pt x="66" y="368"/>
                  </a:lnTo>
                  <a:lnTo>
                    <a:pt x="63" y="371"/>
                  </a:lnTo>
                  <a:lnTo>
                    <a:pt x="63" y="371"/>
                  </a:lnTo>
                  <a:lnTo>
                    <a:pt x="61" y="371"/>
                  </a:lnTo>
                  <a:lnTo>
                    <a:pt x="59" y="373"/>
                  </a:lnTo>
                  <a:lnTo>
                    <a:pt x="59" y="371"/>
                  </a:lnTo>
                  <a:lnTo>
                    <a:pt x="56" y="371"/>
                  </a:lnTo>
                  <a:lnTo>
                    <a:pt x="54" y="371"/>
                  </a:lnTo>
                  <a:lnTo>
                    <a:pt x="54" y="373"/>
                  </a:lnTo>
                  <a:lnTo>
                    <a:pt x="54" y="373"/>
                  </a:lnTo>
                  <a:lnTo>
                    <a:pt x="54" y="375"/>
                  </a:lnTo>
                  <a:lnTo>
                    <a:pt x="51" y="375"/>
                  </a:lnTo>
                  <a:lnTo>
                    <a:pt x="51" y="378"/>
                  </a:lnTo>
                  <a:lnTo>
                    <a:pt x="51" y="378"/>
                  </a:lnTo>
                  <a:lnTo>
                    <a:pt x="54" y="380"/>
                  </a:lnTo>
                  <a:lnTo>
                    <a:pt x="56" y="382"/>
                  </a:lnTo>
                  <a:lnTo>
                    <a:pt x="59" y="382"/>
                  </a:lnTo>
                  <a:lnTo>
                    <a:pt x="61" y="382"/>
                  </a:lnTo>
                  <a:lnTo>
                    <a:pt x="63" y="382"/>
                  </a:lnTo>
                  <a:lnTo>
                    <a:pt x="66" y="380"/>
                  </a:lnTo>
                  <a:lnTo>
                    <a:pt x="68" y="380"/>
                  </a:lnTo>
                  <a:lnTo>
                    <a:pt x="73" y="378"/>
                  </a:lnTo>
                  <a:lnTo>
                    <a:pt x="75" y="380"/>
                  </a:lnTo>
                  <a:lnTo>
                    <a:pt x="77" y="378"/>
                  </a:lnTo>
                  <a:lnTo>
                    <a:pt x="77" y="375"/>
                  </a:lnTo>
                  <a:lnTo>
                    <a:pt x="80" y="375"/>
                  </a:lnTo>
                  <a:lnTo>
                    <a:pt x="82" y="373"/>
                  </a:lnTo>
                  <a:lnTo>
                    <a:pt x="84" y="373"/>
                  </a:lnTo>
                  <a:lnTo>
                    <a:pt x="87" y="371"/>
                  </a:lnTo>
                  <a:lnTo>
                    <a:pt x="89" y="371"/>
                  </a:lnTo>
                  <a:lnTo>
                    <a:pt x="91" y="368"/>
                  </a:lnTo>
                  <a:lnTo>
                    <a:pt x="91" y="371"/>
                  </a:lnTo>
                  <a:lnTo>
                    <a:pt x="94" y="368"/>
                  </a:lnTo>
                  <a:lnTo>
                    <a:pt x="96" y="366"/>
                  </a:lnTo>
                  <a:lnTo>
                    <a:pt x="98" y="363"/>
                  </a:lnTo>
                  <a:lnTo>
                    <a:pt x="103" y="363"/>
                  </a:lnTo>
                  <a:lnTo>
                    <a:pt x="105" y="361"/>
                  </a:lnTo>
                  <a:lnTo>
                    <a:pt x="108" y="361"/>
                  </a:lnTo>
                  <a:lnTo>
                    <a:pt x="110" y="359"/>
                  </a:lnTo>
                  <a:lnTo>
                    <a:pt x="112" y="359"/>
                  </a:lnTo>
                  <a:lnTo>
                    <a:pt x="115" y="356"/>
                  </a:lnTo>
                  <a:lnTo>
                    <a:pt x="117" y="354"/>
                  </a:lnTo>
                  <a:lnTo>
                    <a:pt x="119" y="352"/>
                  </a:lnTo>
                  <a:lnTo>
                    <a:pt x="122" y="352"/>
                  </a:lnTo>
                  <a:lnTo>
                    <a:pt x="124" y="349"/>
                  </a:lnTo>
                  <a:lnTo>
                    <a:pt x="126" y="349"/>
                  </a:lnTo>
                  <a:lnTo>
                    <a:pt x="126" y="347"/>
                  </a:lnTo>
                  <a:lnTo>
                    <a:pt x="129" y="345"/>
                  </a:lnTo>
                  <a:lnTo>
                    <a:pt x="131" y="342"/>
                  </a:lnTo>
                  <a:lnTo>
                    <a:pt x="134" y="342"/>
                  </a:lnTo>
                  <a:lnTo>
                    <a:pt x="136" y="340"/>
                  </a:lnTo>
                  <a:lnTo>
                    <a:pt x="138" y="338"/>
                  </a:lnTo>
                  <a:lnTo>
                    <a:pt x="138" y="338"/>
                  </a:lnTo>
                  <a:lnTo>
                    <a:pt x="141" y="335"/>
                  </a:lnTo>
                  <a:lnTo>
                    <a:pt x="143" y="333"/>
                  </a:lnTo>
                  <a:lnTo>
                    <a:pt x="145" y="333"/>
                  </a:lnTo>
                  <a:lnTo>
                    <a:pt x="157" y="321"/>
                  </a:lnTo>
                  <a:lnTo>
                    <a:pt x="169" y="314"/>
                  </a:lnTo>
                  <a:lnTo>
                    <a:pt x="183" y="307"/>
                  </a:lnTo>
                  <a:lnTo>
                    <a:pt x="197" y="300"/>
                  </a:lnTo>
                  <a:lnTo>
                    <a:pt x="211" y="295"/>
                  </a:lnTo>
                  <a:lnTo>
                    <a:pt x="225" y="288"/>
                  </a:lnTo>
                  <a:lnTo>
                    <a:pt x="239" y="281"/>
                  </a:lnTo>
                  <a:lnTo>
                    <a:pt x="251" y="272"/>
                  </a:lnTo>
                  <a:lnTo>
                    <a:pt x="258" y="267"/>
                  </a:lnTo>
                  <a:lnTo>
                    <a:pt x="265" y="263"/>
                  </a:lnTo>
                  <a:lnTo>
                    <a:pt x="274" y="258"/>
                  </a:lnTo>
                  <a:lnTo>
                    <a:pt x="281" y="251"/>
                  </a:lnTo>
                  <a:lnTo>
                    <a:pt x="288" y="246"/>
                  </a:lnTo>
                  <a:lnTo>
                    <a:pt x="295" y="239"/>
                  </a:lnTo>
                  <a:lnTo>
                    <a:pt x="302" y="235"/>
                  </a:lnTo>
                  <a:lnTo>
                    <a:pt x="307" y="228"/>
                  </a:lnTo>
                  <a:lnTo>
                    <a:pt x="302" y="239"/>
                  </a:lnTo>
                  <a:lnTo>
                    <a:pt x="298" y="251"/>
                  </a:lnTo>
                  <a:lnTo>
                    <a:pt x="291" y="260"/>
                  </a:lnTo>
                  <a:lnTo>
                    <a:pt x="284" y="272"/>
                  </a:lnTo>
                  <a:lnTo>
                    <a:pt x="274" y="281"/>
                  </a:lnTo>
                  <a:lnTo>
                    <a:pt x="267" y="293"/>
                  </a:lnTo>
                  <a:lnTo>
                    <a:pt x="258" y="303"/>
                  </a:lnTo>
                  <a:lnTo>
                    <a:pt x="251" y="312"/>
                  </a:lnTo>
                  <a:lnTo>
                    <a:pt x="244" y="317"/>
                  </a:lnTo>
                  <a:lnTo>
                    <a:pt x="237" y="321"/>
                  </a:lnTo>
                  <a:lnTo>
                    <a:pt x="230" y="324"/>
                  </a:lnTo>
                  <a:lnTo>
                    <a:pt x="223" y="326"/>
                  </a:lnTo>
                  <a:lnTo>
                    <a:pt x="216" y="328"/>
                  </a:lnTo>
                  <a:lnTo>
                    <a:pt x="206" y="328"/>
                  </a:lnTo>
                  <a:lnTo>
                    <a:pt x="199" y="328"/>
                  </a:lnTo>
                  <a:lnTo>
                    <a:pt x="192" y="331"/>
                  </a:lnTo>
                  <a:lnTo>
                    <a:pt x="187" y="333"/>
                  </a:lnTo>
                  <a:lnTo>
                    <a:pt x="183" y="335"/>
                  </a:lnTo>
                  <a:lnTo>
                    <a:pt x="178" y="335"/>
                  </a:lnTo>
                  <a:lnTo>
                    <a:pt x="173" y="338"/>
                  </a:lnTo>
                  <a:lnTo>
                    <a:pt x="169" y="338"/>
                  </a:lnTo>
                  <a:lnTo>
                    <a:pt x="164" y="338"/>
                  </a:lnTo>
                  <a:lnTo>
                    <a:pt x="159" y="340"/>
                  </a:lnTo>
                  <a:lnTo>
                    <a:pt x="155" y="345"/>
                  </a:lnTo>
                  <a:lnTo>
                    <a:pt x="145" y="345"/>
                  </a:lnTo>
                  <a:lnTo>
                    <a:pt x="138" y="349"/>
                  </a:lnTo>
                  <a:lnTo>
                    <a:pt x="129" y="354"/>
                  </a:lnTo>
                  <a:lnTo>
                    <a:pt x="122" y="359"/>
                  </a:lnTo>
                  <a:lnTo>
                    <a:pt x="115" y="363"/>
                  </a:lnTo>
                  <a:lnTo>
                    <a:pt x="108" y="371"/>
                  </a:lnTo>
                  <a:lnTo>
                    <a:pt x="101" y="375"/>
                  </a:lnTo>
                  <a:lnTo>
                    <a:pt x="91" y="380"/>
                  </a:lnTo>
                  <a:lnTo>
                    <a:pt x="89" y="385"/>
                  </a:lnTo>
                  <a:lnTo>
                    <a:pt x="87" y="387"/>
                  </a:lnTo>
                  <a:lnTo>
                    <a:pt x="84" y="389"/>
                  </a:lnTo>
                  <a:lnTo>
                    <a:pt x="82" y="392"/>
                  </a:lnTo>
                  <a:lnTo>
                    <a:pt x="80" y="394"/>
                  </a:lnTo>
                  <a:lnTo>
                    <a:pt x="75" y="396"/>
                  </a:lnTo>
                  <a:lnTo>
                    <a:pt x="73" y="399"/>
                  </a:lnTo>
                  <a:lnTo>
                    <a:pt x="68" y="399"/>
                  </a:lnTo>
                  <a:lnTo>
                    <a:pt x="63" y="399"/>
                  </a:lnTo>
                  <a:lnTo>
                    <a:pt x="59" y="401"/>
                  </a:lnTo>
                  <a:lnTo>
                    <a:pt x="54" y="401"/>
                  </a:lnTo>
                  <a:lnTo>
                    <a:pt x="49" y="403"/>
                  </a:lnTo>
                  <a:lnTo>
                    <a:pt x="44" y="406"/>
                  </a:lnTo>
                  <a:lnTo>
                    <a:pt x="40" y="410"/>
                  </a:lnTo>
                  <a:lnTo>
                    <a:pt x="37" y="413"/>
                  </a:lnTo>
                  <a:lnTo>
                    <a:pt x="33" y="415"/>
                  </a:lnTo>
                  <a:lnTo>
                    <a:pt x="33" y="417"/>
                  </a:lnTo>
                  <a:lnTo>
                    <a:pt x="33" y="420"/>
                  </a:lnTo>
                  <a:lnTo>
                    <a:pt x="33" y="420"/>
                  </a:lnTo>
                  <a:lnTo>
                    <a:pt x="33" y="422"/>
                  </a:lnTo>
                  <a:lnTo>
                    <a:pt x="35" y="422"/>
                  </a:lnTo>
                  <a:lnTo>
                    <a:pt x="35" y="422"/>
                  </a:lnTo>
                  <a:lnTo>
                    <a:pt x="37" y="422"/>
                  </a:lnTo>
                  <a:lnTo>
                    <a:pt x="40" y="422"/>
                  </a:lnTo>
                  <a:lnTo>
                    <a:pt x="44" y="420"/>
                  </a:lnTo>
                  <a:lnTo>
                    <a:pt x="49" y="417"/>
                  </a:lnTo>
                  <a:lnTo>
                    <a:pt x="56" y="415"/>
                  </a:lnTo>
                  <a:lnTo>
                    <a:pt x="61" y="413"/>
                  </a:lnTo>
                  <a:lnTo>
                    <a:pt x="68" y="410"/>
                  </a:lnTo>
                  <a:lnTo>
                    <a:pt x="75" y="410"/>
                  </a:lnTo>
                  <a:lnTo>
                    <a:pt x="80" y="408"/>
                  </a:lnTo>
                  <a:lnTo>
                    <a:pt x="87" y="408"/>
                  </a:lnTo>
                  <a:lnTo>
                    <a:pt x="89" y="413"/>
                  </a:lnTo>
                  <a:lnTo>
                    <a:pt x="91" y="413"/>
                  </a:lnTo>
                  <a:lnTo>
                    <a:pt x="91" y="413"/>
                  </a:lnTo>
                  <a:lnTo>
                    <a:pt x="91" y="413"/>
                  </a:lnTo>
                  <a:lnTo>
                    <a:pt x="91" y="410"/>
                  </a:lnTo>
                  <a:lnTo>
                    <a:pt x="91" y="410"/>
                  </a:lnTo>
                  <a:lnTo>
                    <a:pt x="91" y="410"/>
                  </a:lnTo>
                  <a:lnTo>
                    <a:pt x="91" y="410"/>
                  </a:lnTo>
                  <a:lnTo>
                    <a:pt x="91" y="408"/>
                  </a:lnTo>
                  <a:lnTo>
                    <a:pt x="89" y="415"/>
                  </a:lnTo>
                  <a:lnTo>
                    <a:pt x="87" y="422"/>
                  </a:lnTo>
                  <a:lnTo>
                    <a:pt x="84" y="427"/>
                  </a:lnTo>
                  <a:lnTo>
                    <a:pt x="80" y="431"/>
                  </a:lnTo>
                  <a:lnTo>
                    <a:pt x="75" y="436"/>
                  </a:lnTo>
                  <a:lnTo>
                    <a:pt x="70" y="443"/>
                  </a:lnTo>
                  <a:lnTo>
                    <a:pt x="68" y="448"/>
                  </a:lnTo>
                  <a:lnTo>
                    <a:pt x="63" y="453"/>
                  </a:lnTo>
                  <a:lnTo>
                    <a:pt x="63" y="453"/>
                  </a:lnTo>
                  <a:lnTo>
                    <a:pt x="63" y="453"/>
                  </a:lnTo>
                  <a:lnTo>
                    <a:pt x="61" y="453"/>
                  </a:lnTo>
                  <a:lnTo>
                    <a:pt x="61" y="453"/>
                  </a:lnTo>
                  <a:lnTo>
                    <a:pt x="59" y="453"/>
                  </a:lnTo>
                  <a:lnTo>
                    <a:pt x="59" y="455"/>
                  </a:lnTo>
                  <a:lnTo>
                    <a:pt x="59" y="455"/>
                  </a:lnTo>
                  <a:lnTo>
                    <a:pt x="59" y="457"/>
                  </a:lnTo>
                  <a:lnTo>
                    <a:pt x="59" y="457"/>
                  </a:lnTo>
                  <a:lnTo>
                    <a:pt x="56" y="460"/>
                  </a:lnTo>
                  <a:lnTo>
                    <a:pt x="51" y="464"/>
                  </a:lnTo>
                  <a:lnTo>
                    <a:pt x="49" y="467"/>
                  </a:lnTo>
                  <a:lnTo>
                    <a:pt x="44" y="471"/>
                  </a:lnTo>
                  <a:lnTo>
                    <a:pt x="40" y="474"/>
                  </a:lnTo>
                  <a:lnTo>
                    <a:pt x="37" y="478"/>
                  </a:lnTo>
                  <a:lnTo>
                    <a:pt x="35" y="483"/>
                  </a:lnTo>
                  <a:lnTo>
                    <a:pt x="33" y="488"/>
                  </a:lnTo>
                  <a:lnTo>
                    <a:pt x="33" y="490"/>
                  </a:lnTo>
                  <a:lnTo>
                    <a:pt x="33" y="490"/>
                  </a:lnTo>
                  <a:lnTo>
                    <a:pt x="35" y="490"/>
                  </a:lnTo>
                  <a:lnTo>
                    <a:pt x="35" y="490"/>
                  </a:lnTo>
                  <a:lnTo>
                    <a:pt x="35" y="490"/>
                  </a:lnTo>
                  <a:lnTo>
                    <a:pt x="37" y="490"/>
                  </a:lnTo>
                  <a:lnTo>
                    <a:pt x="37" y="490"/>
                  </a:lnTo>
                  <a:lnTo>
                    <a:pt x="40" y="490"/>
                  </a:lnTo>
                  <a:lnTo>
                    <a:pt x="51" y="478"/>
                  </a:lnTo>
                  <a:lnTo>
                    <a:pt x="63" y="467"/>
                  </a:lnTo>
                  <a:lnTo>
                    <a:pt x="75" y="457"/>
                  </a:lnTo>
                  <a:lnTo>
                    <a:pt x="87" y="446"/>
                  </a:lnTo>
                  <a:lnTo>
                    <a:pt x="98" y="436"/>
                  </a:lnTo>
                  <a:lnTo>
                    <a:pt x="108" y="424"/>
                  </a:lnTo>
                  <a:lnTo>
                    <a:pt x="117" y="410"/>
                  </a:lnTo>
                  <a:lnTo>
                    <a:pt x="124" y="396"/>
                  </a:lnTo>
                  <a:lnTo>
                    <a:pt x="134" y="389"/>
                  </a:lnTo>
                  <a:lnTo>
                    <a:pt x="141" y="382"/>
                  </a:lnTo>
                  <a:lnTo>
                    <a:pt x="150" y="375"/>
                  </a:lnTo>
                  <a:lnTo>
                    <a:pt x="159" y="371"/>
                  </a:lnTo>
                  <a:lnTo>
                    <a:pt x="169" y="366"/>
                  </a:lnTo>
                  <a:lnTo>
                    <a:pt x="178" y="363"/>
                  </a:lnTo>
                  <a:lnTo>
                    <a:pt x="190" y="361"/>
                  </a:lnTo>
                  <a:lnTo>
                    <a:pt x="201" y="363"/>
                  </a:lnTo>
                  <a:lnTo>
                    <a:pt x="201" y="361"/>
                  </a:lnTo>
                  <a:lnTo>
                    <a:pt x="204" y="361"/>
                  </a:lnTo>
                  <a:lnTo>
                    <a:pt x="206" y="359"/>
                  </a:lnTo>
                  <a:lnTo>
                    <a:pt x="211" y="361"/>
                  </a:lnTo>
                  <a:lnTo>
                    <a:pt x="213" y="361"/>
                  </a:lnTo>
                  <a:lnTo>
                    <a:pt x="216" y="359"/>
                  </a:lnTo>
                  <a:lnTo>
                    <a:pt x="218" y="359"/>
                  </a:lnTo>
                  <a:lnTo>
                    <a:pt x="218" y="356"/>
                  </a:lnTo>
                  <a:lnTo>
                    <a:pt x="220" y="356"/>
                  </a:lnTo>
                  <a:lnTo>
                    <a:pt x="223" y="356"/>
                  </a:lnTo>
                  <a:lnTo>
                    <a:pt x="225" y="356"/>
                  </a:lnTo>
                  <a:lnTo>
                    <a:pt x="225" y="359"/>
                  </a:lnTo>
                  <a:lnTo>
                    <a:pt x="227" y="359"/>
                  </a:lnTo>
                  <a:lnTo>
                    <a:pt x="230" y="359"/>
                  </a:lnTo>
                  <a:lnTo>
                    <a:pt x="230" y="359"/>
                  </a:lnTo>
                  <a:lnTo>
                    <a:pt x="232" y="356"/>
                  </a:lnTo>
                  <a:lnTo>
                    <a:pt x="230" y="361"/>
                  </a:lnTo>
                  <a:lnTo>
                    <a:pt x="227" y="363"/>
                  </a:lnTo>
                  <a:lnTo>
                    <a:pt x="223" y="368"/>
                  </a:lnTo>
                  <a:lnTo>
                    <a:pt x="220" y="371"/>
                  </a:lnTo>
                  <a:lnTo>
                    <a:pt x="218" y="375"/>
                  </a:lnTo>
                  <a:lnTo>
                    <a:pt x="213" y="378"/>
                  </a:lnTo>
                  <a:lnTo>
                    <a:pt x="211" y="378"/>
                  </a:lnTo>
                  <a:lnTo>
                    <a:pt x="206" y="378"/>
                  </a:lnTo>
                  <a:lnTo>
                    <a:pt x="199" y="382"/>
                  </a:lnTo>
                  <a:lnTo>
                    <a:pt x="194" y="389"/>
                  </a:lnTo>
                  <a:lnTo>
                    <a:pt x="190" y="394"/>
                  </a:lnTo>
                  <a:lnTo>
                    <a:pt x="185" y="399"/>
                  </a:lnTo>
                  <a:lnTo>
                    <a:pt x="180" y="406"/>
                  </a:lnTo>
                  <a:lnTo>
                    <a:pt x="176" y="410"/>
                  </a:lnTo>
                  <a:lnTo>
                    <a:pt x="171" y="415"/>
                  </a:lnTo>
                  <a:lnTo>
                    <a:pt x="166" y="422"/>
                  </a:lnTo>
                  <a:lnTo>
                    <a:pt x="162" y="427"/>
                  </a:lnTo>
                  <a:lnTo>
                    <a:pt x="155" y="431"/>
                  </a:lnTo>
                  <a:lnTo>
                    <a:pt x="150" y="438"/>
                  </a:lnTo>
                  <a:lnTo>
                    <a:pt x="143" y="443"/>
                  </a:lnTo>
                  <a:lnTo>
                    <a:pt x="138" y="450"/>
                  </a:lnTo>
                  <a:lnTo>
                    <a:pt x="134" y="457"/>
                  </a:lnTo>
                  <a:lnTo>
                    <a:pt x="126" y="462"/>
                  </a:lnTo>
                  <a:lnTo>
                    <a:pt x="122" y="467"/>
                  </a:lnTo>
                  <a:lnTo>
                    <a:pt x="115" y="469"/>
                  </a:lnTo>
                  <a:lnTo>
                    <a:pt x="110" y="474"/>
                  </a:lnTo>
                  <a:lnTo>
                    <a:pt x="105" y="476"/>
                  </a:lnTo>
                  <a:lnTo>
                    <a:pt x="101" y="481"/>
                  </a:lnTo>
                  <a:lnTo>
                    <a:pt x="96" y="483"/>
                  </a:lnTo>
                  <a:lnTo>
                    <a:pt x="89" y="485"/>
                  </a:lnTo>
                  <a:lnTo>
                    <a:pt x="82" y="488"/>
                  </a:lnTo>
                  <a:lnTo>
                    <a:pt x="75" y="488"/>
                  </a:lnTo>
                  <a:lnTo>
                    <a:pt x="73" y="490"/>
                  </a:lnTo>
                  <a:lnTo>
                    <a:pt x="68" y="492"/>
                  </a:lnTo>
                  <a:lnTo>
                    <a:pt x="63" y="495"/>
                  </a:lnTo>
                  <a:lnTo>
                    <a:pt x="59" y="497"/>
                  </a:lnTo>
                  <a:lnTo>
                    <a:pt x="54" y="499"/>
                  </a:lnTo>
                  <a:lnTo>
                    <a:pt x="49" y="502"/>
                  </a:lnTo>
                  <a:lnTo>
                    <a:pt x="47" y="506"/>
                  </a:lnTo>
                  <a:lnTo>
                    <a:pt x="47" y="511"/>
                  </a:lnTo>
                  <a:lnTo>
                    <a:pt x="47" y="513"/>
                  </a:lnTo>
                  <a:lnTo>
                    <a:pt x="47" y="513"/>
                  </a:lnTo>
                  <a:lnTo>
                    <a:pt x="49" y="513"/>
                  </a:lnTo>
                  <a:lnTo>
                    <a:pt x="51" y="513"/>
                  </a:lnTo>
                  <a:lnTo>
                    <a:pt x="51" y="513"/>
                  </a:lnTo>
                  <a:lnTo>
                    <a:pt x="54" y="513"/>
                  </a:lnTo>
                  <a:lnTo>
                    <a:pt x="54" y="511"/>
                  </a:lnTo>
                  <a:lnTo>
                    <a:pt x="56" y="511"/>
                  </a:lnTo>
                  <a:lnTo>
                    <a:pt x="59" y="511"/>
                  </a:lnTo>
                  <a:lnTo>
                    <a:pt x="63" y="509"/>
                  </a:lnTo>
                  <a:lnTo>
                    <a:pt x="66" y="506"/>
                  </a:lnTo>
                  <a:lnTo>
                    <a:pt x="70" y="504"/>
                  </a:lnTo>
                  <a:lnTo>
                    <a:pt x="75" y="502"/>
                  </a:lnTo>
                  <a:lnTo>
                    <a:pt x="77" y="499"/>
                  </a:lnTo>
                  <a:lnTo>
                    <a:pt x="82" y="499"/>
                  </a:lnTo>
                  <a:lnTo>
                    <a:pt x="87" y="499"/>
                  </a:lnTo>
                  <a:lnTo>
                    <a:pt x="101" y="497"/>
                  </a:lnTo>
                  <a:lnTo>
                    <a:pt x="101" y="497"/>
                  </a:lnTo>
                  <a:lnTo>
                    <a:pt x="101" y="497"/>
                  </a:lnTo>
                  <a:lnTo>
                    <a:pt x="101" y="497"/>
                  </a:lnTo>
                  <a:lnTo>
                    <a:pt x="103" y="497"/>
                  </a:lnTo>
                  <a:lnTo>
                    <a:pt x="103" y="497"/>
                  </a:lnTo>
                  <a:lnTo>
                    <a:pt x="103" y="497"/>
                  </a:lnTo>
                  <a:lnTo>
                    <a:pt x="103" y="497"/>
                  </a:lnTo>
                  <a:lnTo>
                    <a:pt x="103" y="499"/>
                  </a:lnTo>
                  <a:lnTo>
                    <a:pt x="101" y="499"/>
                  </a:lnTo>
                  <a:lnTo>
                    <a:pt x="98" y="502"/>
                  </a:lnTo>
                  <a:lnTo>
                    <a:pt x="98" y="504"/>
                  </a:lnTo>
                  <a:lnTo>
                    <a:pt x="98" y="506"/>
                  </a:lnTo>
                  <a:lnTo>
                    <a:pt x="96" y="509"/>
                  </a:lnTo>
                  <a:lnTo>
                    <a:pt x="96" y="511"/>
                  </a:lnTo>
                  <a:lnTo>
                    <a:pt x="96" y="513"/>
                  </a:lnTo>
                  <a:lnTo>
                    <a:pt x="96" y="516"/>
                  </a:lnTo>
                  <a:lnTo>
                    <a:pt x="91" y="521"/>
                  </a:lnTo>
                  <a:lnTo>
                    <a:pt x="87" y="525"/>
                  </a:lnTo>
                  <a:lnTo>
                    <a:pt x="82" y="530"/>
                  </a:lnTo>
                  <a:lnTo>
                    <a:pt x="77" y="535"/>
                  </a:lnTo>
                  <a:lnTo>
                    <a:pt x="73" y="539"/>
                  </a:lnTo>
                  <a:lnTo>
                    <a:pt x="68" y="542"/>
                  </a:lnTo>
                  <a:lnTo>
                    <a:pt x="63" y="544"/>
                  </a:lnTo>
                  <a:lnTo>
                    <a:pt x="56" y="544"/>
                  </a:lnTo>
                  <a:lnTo>
                    <a:pt x="54" y="544"/>
                  </a:lnTo>
                  <a:lnTo>
                    <a:pt x="54" y="546"/>
                  </a:lnTo>
                  <a:lnTo>
                    <a:pt x="51" y="546"/>
                  </a:lnTo>
                  <a:lnTo>
                    <a:pt x="51" y="549"/>
                  </a:lnTo>
                  <a:lnTo>
                    <a:pt x="51" y="551"/>
                  </a:lnTo>
                  <a:lnTo>
                    <a:pt x="54" y="551"/>
                  </a:lnTo>
                  <a:lnTo>
                    <a:pt x="54" y="553"/>
                  </a:lnTo>
                  <a:lnTo>
                    <a:pt x="54" y="553"/>
                  </a:lnTo>
                  <a:lnTo>
                    <a:pt x="59" y="553"/>
                  </a:lnTo>
                  <a:lnTo>
                    <a:pt x="66" y="556"/>
                  </a:lnTo>
                  <a:lnTo>
                    <a:pt x="70" y="556"/>
                  </a:lnTo>
                  <a:lnTo>
                    <a:pt x="77" y="556"/>
                  </a:lnTo>
                  <a:lnTo>
                    <a:pt x="82" y="553"/>
                  </a:lnTo>
                  <a:lnTo>
                    <a:pt x="89" y="553"/>
                  </a:lnTo>
                  <a:lnTo>
                    <a:pt x="94" y="551"/>
                  </a:lnTo>
                  <a:lnTo>
                    <a:pt x="98" y="546"/>
                  </a:lnTo>
                  <a:lnTo>
                    <a:pt x="98" y="551"/>
                  </a:lnTo>
                  <a:lnTo>
                    <a:pt x="98" y="558"/>
                  </a:lnTo>
                  <a:lnTo>
                    <a:pt x="98" y="563"/>
                  </a:lnTo>
                  <a:lnTo>
                    <a:pt x="96" y="567"/>
                  </a:lnTo>
                  <a:lnTo>
                    <a:pt x="96" y="572"/>
                  </a:lnTo>
                  <a:lnTo>
                    <a:pt x="94" y="577"/>
                  </a:lnTo>
                  <a:lnTo>
                    <a:pt x="94" y="584"/>
                  </a:lnTo>
                  <a:lnTo>
                    <a:pt x="91" y="588"/>
                  </a:lnTo>
                  <a:lnTo>
                    <a:pt x="96" y="588"/>
                  </a:lnTo>
                  <a:lnTo>
                    <a:pt x="98" y="588"/>
                  </a:lnTo>
                  <a:lnTo>
                    <a:pt x="101" y="586"/>
                  </a:lnTo>
                  <a:lnTo>
                    <a:pt x="103" y="584"/>
                  </a:lnTo>
                  <a:lnTo>
                    <a:pt x="105" y="581"/>
                  </a:lnTo>
                  <a:lnTo>
                    <a:pt x="108" y="579"/>
                  </a:lnTo>
                  <a:lnTo>
                    <a:pt x="110" y="577"/>
                  </a:lnTo>
                  <a:lnTo>
                    <a:pt x="110" y="574"/>
                  </a:lnTo>
                  <a:lnTo>
                    <a:pt x="112" y="567"/>
                  </a:lnTo>
                  <a:lnTo>
                    <a:pt x="115" y="560"/>
                  </a:lnTo>
                  <a:lnTo>
                    <a:pt x="117" y="553"/>
                  </a:lnTo>
                  <a:lnTo>
                    <a:pt x="122" y="546"/>
                  </a:lnTo>
                  <a:lnTo>
                    <a:pt x="122" y="539"/>
                  </a:lnTo>
                  <a:lnTo>
                    <a:pt x="124" y="532"/>
                  </a:lnTo>
                  <a:lnTo>
                    <a:pt x="124" y="528"/>
                  </a:lnTo>
                  <a:lnTo>
                    <a:pt x="124" y="521"/>
                  </a:lnTo>
                  <a:lnTo>
                    <a:pt x="124" y="504"/>
                  </a:lnTo>
                  <a:lnTo>
                    <a:pt x="124" y="504"/>
                  </a:lnTo>
                  <a:lnTo>
                    <a:pt x="124" y="504"/>
                  </a:lnTo>
                  <a:lnTo>
                    <a:pt x="126" y="504"/>
                  </a:lnTo>
                  <a:lnTo>
                    <a:pt x="126" y="504"/>
                  </a:lnTo>
                  <a:lnTo>
                    <a:pt x="126" y="504"/>
                  </a:lnTo>
                  <a:lnTo>
                    <a:pt x="126" y="504"/>
                  </a:lnTo>
                  <a:lnTo>
                    <a:pt x="126" y="504"/>
                  </a:lnTo>
                  <a:lnTo>
                    <a:pt x="126" y="504"/>
                  </a:lnTo>
                  <a:lnTo>
                    <a:pt x="131" y="497"/>
                  </a:lnTo>
                  <a:lnTo>
                    <a:pt x="134" y="490"/>
                  </a:lnTo>
                  <a:lnTo>
                    <a:pt x="138" y="483"/>
                  </a:lnTo>
                  <a:lnTo>
                    <a:pt x="143" y="478"/>
                  </a:lnTo>
                  <a:lnTo>
                    <a:pt x="148" y="471"/>
                  </a:lnTo>
                  <a:lnTo>
                    <a:pt x="152" y="467"/>
                  </a:lnTo>
                  <a:lnTo>
                    <a:pt x="157" y="462"/>
                  </a:lnTo>
                  <a:lnTo>
                    <a:pt x="164" y="457"/>
                  </a:lnTo>
                  <a:lnTo>
                    <a:pt x="164" y="457"/>
                  </a:lnTo>
                  <a:lnTo>
                    <a:pt x="166" y="457"/>
                  </a:lnTo>
                  <a:lnTo>
                    <a:pt x="166" y="455"/>
                  </a:lnTo>
                  <a:lnTo>
                    <a:pt x="169" y="453"/>
                  </a:lnTo>
                  <a:lnTo>
                    <a:pt x="169" y="453"/>
                  </a:lnTo>
                  <a:lnTo>
                    <a:pt x="171" y="450"/>
                  </a:lnTo>
                  <a:lnTo>
                    <a:pt x="171" y="450"/>
                  </a:lnTo>
                  <a:lnTo>
                    <a:pt x="173" y="450"/>
                  </a:lnTo>
                  <a:lnTo>
                    <a:pt x="176" y="450"/>
                  </a:lnTo>
                  <a:lnTo>
                    <a:pt x="178" y="446"/>
                  </a:lnTo>
                  <a:lnTo>
                    <a:pt x="183" y="443"/>
                  </a:lnTo>
                  <a:lnTo>
                    <a:pt x="187" y="438"/>
                  </a:lnTo>
                  <a:lnTo>
                    <a:pt x="192" y="434"/>
                  </a:lnTo>
                  <a:lnTo>
                    <a:pt x="197" y="431"/>
                  </a:lnTo>
                  <a:lnTo>
                    <a:pt x="201" y="427"/>
                  </a:lnTo>
                  <a:lnTo>
                    <a:pt x="204" y="422"/>
                  </a:lnTo>
                  <a:lnTo>
                    <a:pt x="206" y="415"/>
                  </a:lnTo>
                  <a:lnTo>
                    <a:pt x="211" y="408"/>
                  </a:lnTo>
                  <a:lnTo>
                    <a:pt x="218" y="401"/>
                  </a:lnTo>
                  <a:lnTo>
                    <a:pt x="223" y="394"/>
                  </a:lnTo>
                  <a:lnTo>
                    <a:pt x="230" y="389"/>
                  </a:lnTo>
                  <a:lnTo>
                    <a:pt x="237" y="382"/>
                  </a:lnTo>
                  <a:lnTo>
                    <a:pt x="244" y="378"/>
                  </a:lnTo>
                  <a:lnTo>
                    <a:pt x="251" y="371"/>
                  </a:lnTo>
                  <a:lnTo>
                    <a:pt x="255" y="366"/>
                  </a:lnTo>
                  <a:lnTo>
                    <a:pt x="260" y="363"/>
                  </a:lnTo>
                  <a:lnTo>
                    <a:pt x="262" y="361"/>
                  </a:lnTo>
                  <a:lnTo>
                    <a:pt x="267" y="359"/>
                  </a:lnTo>
                  <a:lnTo>
                    <a:pt x="269" y="356"/>
                  </a:lnTo>
                  <a:lnTo>
                    <a:pt x="272" y="354"/>
                  </a:lnTo>
                  <a:lnTo>
                    <a:pt x="276" y="349"/>
                  </a:lnTo>
                  <a:lnTo>
                    <a:pt x="279" y="347"/>
                  </a:lnTo>
                  <a:lnTo>
                    <a:pt x="281" y="342"/>
                  </a:lnTo>
                  <a:lnTo>
                    <a:pt x="288" y="335"/>
                  </a:lnTo>
                  <a:lnTo>
                    <a:pt x="295" y="328"/>
                  </a:lnTo>
                  <a:lnTo>
                    <a:pt x="302" y="321"/>
                  </a:lnTo>
                  <a:lnTo>
                    <a:pt x="307" y="312"/>
                  </a:lnTo>
                  <a:lnTo>
                    <a:pt x="312" y="305"/>
                  </a:lnTo>
                  <a:lnTo>
                    <a:pt x="316" y="295"/>
                  </a:lnTo>
                  <a:lnTo>
                    <a:pt x="321" y="286"/>
                  </a:lnTo>
                  <a:lnTo>
                    <a:pt x="326" y="277"/>
                  </a:lnTo>
                  <a:lnTo>
                    <a:pt x="321" y="293"/>
                  </a:lnTo>
                  <a:lnTo>
                    <a:pt x="314" y="307"/>
                  </a:lnTo>
                  <a:lnTo>
                    <a:pt x="309" y="321"/>
                  </a:lnTo>
                  <a:lnTo>
                    <a:pt x="302" y="335"/>
                  </a:lnTo>
                  <a:lnTo>
                    <a:pt x="295" y="349"/>
                  </a:lnTo>
                  <a:lnTo>
                    <a:pt x="288" y="363"/>
                  </a:lnTo>
                  <a:lnTo>
                    <a:pt x="281" y="380"/>
                  </a:lnTo>
                  <a:lnTo>
                    <a:pt x="276" y="394"/>
                  </a:lnTo>
                  <a:lnTo>
                    <a:pt x="274" y="399"/>
                  </a:lnTo>
                  <a:lnTo>
                    <a:pt x="272" y="401"/>
                  </a:lnTo>
                  <a:lnTo>
                    <a:pt x="269" y="406"/>
                  </a:lnTo>
                  <a:lnTo>
                    <a:pt x="267" y="408"/>
                  </a:lnTo>
                  <a:lnTo>
                    <a:pt x="262" y="410"/>
                  </a:lnTo>
                  <a:lnTo>
                    <a:pt x="258" y="413"/>
                  </a:lnTo>
                  <a:lnTo>
                    <a:pt x="255" y="415"/>
                  </a:lnTo>
                  <a:lnTo>
                    <a:pt x="251" y="420"/>
                  </a:lnTo>
                  <a:lnTo>
                    <a:pt x="253" y="420"/>
                  </a:lnTo>
                  <a:lnTo>
                    <a:pt x="251" y="420"/>
                  </a:lnTo>
                  <a:lnTo>
                    <a:pt x="248" y="422"/>
                  </a:lnTo>
                  <a:lnTo>
                    <a:pt x="246" y="424"/>
                  </a:lnTo>
                  <a:lnTo>
                    <a:pt x="246" y="427"/>
                  </a:lnTo>
                  <a:lnTo>
                    <a:pt x="244" y="427"/>
                  </a:lnTo>
                  <a:lnTo>
                    <a:pt x="241" y="429"/>
                  </a:lnTo>
                  <a:lnTo>
                    <a:pt x="239" y="431"/>
                  </a:lnTo>
                  <a:lnTo>
                    <a:pt x="237" y="431"/>
                  </a:lnTo>
                  <a:lnTo>
                    <a:pt x="234" y="434"/>
                  </a:lnTo>
                  <a:lnTo>
                    <a:pt x="230" y="436"/>
                  </a:lnTo>
                  <a:lnTo>
                    <a:pt x="227" y="441"/>
                  </a:lnTo>
                  <a:lnTo>
                    <a:pt x="225" y="443"/>
                  </a:lnTo>
                  <a:lnTo>
                    <a:pt x="223" y="448"/>
                  </a:lnTo>
                  <a:lnTo>
                    <a:pt x="220" y="450"/>
                  </a:lnTo>
                  <a:lnTo>
                    <a:pt x="216" y="453"/>
                  </a:lnTo>
                  <a:lnTo>
                    <a:pt x="211" y="453"/>
                  </a:lnTo>
                  <a:lnTo>
                    <a:pt x="209" y="457"/>
                  </a:lnTo>
                  <a:lnTo>
                    <a:pt x="204" y="460"/>
                  </a:lnTo>
                  <a:lnTo>
                    <a:pt x="201" y="462"/>
                  </a:lnTo>
                  <a:lnTo>
                    <a:pt x="197" y="464"/>
                  </a:lnTo>
                  <a:lnTo>
                    <a:pt x="194" y="467"/>
                  </a:lnTo>
                  <a:lnTo>
                    <a:pt x="190" y="469"/>
                  </a:lnTo>
                  <a:lnTo>
                    <a:pt x="187" y="471"/>
                  </a:lnTo>
                  <a:lnTo>
                    <a:pt x="185" y="476"/>
                  </a:lnTo>
                  <a:lnTo>
                    <a:pt x="183" y="476"/>
                  </a:lnTo>
                  <a:lnTo>
                    <a:pt x="180" y="476"/>
                  </a:lnTo>
                  <a:lnTo>
                    <a:pt x="180" y="476"/>
                  </a:lnTo>
                  <a:lnTo>
                    <a:pt x="178" y="476"/>
                  </a:lnTo>
                  <a:lnTo>
                    <a:pt x="176" y="476"/>
                  </a:lnTo>
                  <a:lnTo>
                    <a:pt x="176" y="476"/>
                  </a:lnTo>
                  <a:lnTo>
                    <a:pt x="173" y="478"/>
                  </a:lnTo>
                  <a:lnTo>
                    <a:pt x="173" y="478"/>
                  </a:lnTo>
                  <a:lnTo>
                    <a:pt x="173" y="481"/>
                  </a:lnTo>
                  <a:lnTo>
                    <a:pt x="173" y="483"/>
                  </a:lnTo>
                  <a:lnTo>
                    <a:pt x="173" y="485"/>
                  </a:lnTo>
                  <a:lnTo>
                    <a:pt x="176" y="485"/>
                  </a:lnTo>
                  <a:lnTo>
                    <a:pt x="176" y="488"/>
                  </a:lnTo>
                  <a:lnTo>
                    <a:pt x="178" y="488"/>
                  </a:lnTo>
                  <a:lnTo>
                    <a:pt x="180" y="490"/>
                  </a:lnTo>
                  <a:lnTo>
                    <a:pt x="183" y="490"/>
                  </a:lnTo>
                  <a:lnTo>
                    <a:pt x="187" y="488"/>
                  </a:lnTo>
                  <a:lnTo>
                    <a:pt x="192" y="485"/>
                  </a:lnTo>
                  <a:lnTo>
                    <a:pt x="197" y="483"/>
                  </a:lnTo>
                  <a:lnTo>
                    <a:pt x="201" y="481"/>
                  </a:lnTo>
                  <a:lnTo>
                    <a:pt x="206" y="478"/>
                  </a:lnTo>
                  <a:lnTo>
                    <a:pt x="211" y="476"/>
                  </a:lnTo>
                  <a:lnTo>
                    <a:pt x="216" y="474"/>
                  </a:lnTo>
                  <a:lnTo>
                    <a:pt x="218" y="471"/>
                  </a:lnTo>
                  <a:lnTo>
                    <a:pt x="220" y="474"/>
                  </a:lnTo>
                  <a:lnTo>
                    <a:pt x="220" y="474"/>
                  </a:lnTo>
                  <a:lnTo>
                    <a:pt x="223" y="474"/>
                  </a:lnTo>
                  <a:lnTo>
                    <a:pt x="223" y="474"/>
                  </a:lnTo>
                  <a:lnTo>
                    <a:pt x="223" y="474"/>
                  </a:lnTo>
                  <a:lnTo>
                    <a:pt x="225" y="471"/>
                  </a:lnTo>
                  <a:lnTo>
                    <a:pt x="225" y="471"/>
                  </a:lnTo>
                  <a:lnTo>
                    <a:pt x="225" y="471"/>
                  </a:lnTo>
                  <a:lnTo>
                    <a:pt x="225" y="469"/>
                  </a:lnTo>
                  <a:lnTo>
                    <a:pt x="230" y="469"/>
                  </a:lnTo>
                  <a:lnTo>
                    <a:pt x="225" y="476"/>
                  </a:lnTo>
                  <a:lnTo>
                    <a:pt x="223" y="481"/>
                  </a:lnTo>
                  <a:lnTo>
                    <a:pt x="220" y="488"/>
                  </a:lnTo>
                  <a:lnTo>
                    <a:pt x="216" y="492"/>
                  </a:lnTo>
                  <a:lnTo>
                    <a:pt x="211" y="497"/>
                  </a:lnTo>
                  <a:lnTo>
                    <a:pt x="206" y="502"/>
                  </a:lnTo>
                  <a:lnTo>
                    <a:pt x="201" y="506"/>
                  </a:lnTo>
                  <a:lnTo>
                    <a:pt x="197" y="511"/>
                  </a:lnTo>
                  <a:lnTo>
                    <a:pt x="192" y="516"/>
                  </a:lnTo>
                  <a:lnTo>
                    <a:pt x="190" y="521"/>
                  </a:lnTo>
                  <a:lnTo>
                    <a:pt x="185" y="525"/>
                  </a:lnTo>
                  <a:lnTo>
                    <a:pt x="183" y="530"/>
                  </a:lnTo>
                  <a:lnTo>
                    <a:pt x="178" y="535"/>
                  </a:lnTo>
                  <a:lnTo>
                    <a:pt x="176" y="539"/>
                  </a:lnTo>
                  <a:lnTo>
                    <a:pt x="171" y="542"/>
                  </a:lnTo>
                  <a:lnTo>
                    <a:pt x="164" y="544"/>
                  </a:lnTo>
                  <a:lnTo>
                    <a:pt x="164" y="544"/>
                  </a:lnTo>
                  <a:lnTo>
                    <a:pt x="162" y="546"/>
                  </a:lnTo>
                  <a:lnTo>
                    <a:pt x="162" y="546"/>
                  </a:lnTo>
                  <a:lnTo>
                    <a:pt x="159" y="549"/>
                  </a:lnTo>
                  <a:lnTo>
                    <a:pt x="159" y="549"/>
                  </a:lnTo>
                  <a:lnTo>
                    <a:pt x="157" y="551"/>
                  </a:lnTo>
                  <a:lnTo>
                    <a:pt x="157" y="553"/>
                  </a:lnTo>
                  <a:lnTo>
                    <a:pt x="157" y="553"/>
                  </a:lnTo>
                  <a:lnTo>
                    <a:pt x="159" y="556"/>
                  </a:lnTo>
                  <a:lnTo>
                    <a:pt x="164" y="556"/>
                  </a:lnTo>
                  <a:lnTo>
                    <a:pt x="166" y="553"/>
                  </a:lnTo>
                  <a:lnTo>
                    <a:pt x="169" y="553"/>
                  </a:lnTo>
                  <a:lnTo>
                    <a:pt x="173" y="551"/>
                  </a:lnTo>
                  <a:lnTo>
                    <a:pt x="176" y="551"/>
                  </a:lnTo>
                  <a:lnTo>
                    <a:pt x="180" y="549"/>
                  </a:lnTo>
                  <a:lnTo>
                    <a:pt x="183" y="549"/>
                  </a:lnTo>
                  <a:lnTo>
                    <a:pt x="187" y="546"/>
                  </a:lnTo>
                  <a:lnTo>
                    <a:pt x="187" y="549"/>
                  </a:lnTo>
                  <a:lnTo>
                    <a:pt x="190" y="549"/>
                  </a:lnTo>
                  <a:lnTo>
                    <a:pt x="190" y="549"/>
                  </a:lnTo>
                  <a:lnTo>
                    <a:pt x="190" y="546"/>
                  </a:lnTo>
                  <a:lnTo>
                    <a:pt x="190" y="546"/>
                  </a:lnTo>
                  <a:lnTo>
                    <a:pt x="190" y="546"/>
                  </a:lnTo>
                  <a:lnTo>
                    <a:pt x="190" y="546"/>
                  </a:lnTo>
                  <a:lnTo>
                    <a:pt x="190" y="544"/>
                  </a:lnTo>
                  <a:lnTo>
                    <a:pt x="190" y="544"/>
                  </a:lnTo>
                  <a:lnTo>
                    <a:pt x="192" y="544"/>
                  </a:lnTo>
                  <a:lnTo>
                    <a:pt x="192" y="544"/>
                  </a:lnTo>
                  <a:lnTo>
                    <a:pt x="194" y="542"/>
                  </a:lnTo>
                  <a:lnTo>
                    <a:pt x="194" y="542"/>
                  </a:lnTo>
                  <a:lnTo>
                    <a:pt x="197" y="539"/>
                  </a:lnTo>
                  <a:lnTo>
                    <a:pt x="199" y="539"/>
                  </a:lnTo>
                  <a:lnTo>
                    <a:pt x="199" y="539"/>
                  </a:lnTo>
                  <a:lnTo>
                    <a:pt x="201" y="539"/>
                  </a:lnTo>
                  <a:lnTo>
                    <a:pt x="192" y="546"/>
                  </a:lnTo>
                  <a:lnTo>
                    <a:pt x="180" y="556"/>
                  </a:lnTo>
                  <a:lnTo>
                    <a:pt x="169" y="563"/>
                  </a:lnTo>
                  <a:lnTo>
                    <a:pt x="159" y="572"/>
                  </a:lnTo>
                  <a:lnTo>
                    <a:pt x="148" y="581"/>
                  </a:lnTo>
                  <a:lnTo>
                    <a:pt x="138" y="591"/>
                  </a:lnTo>
                  <a:lnTo>
                    <a:pt x="129" y="600"/>
                  </a:lnTo>
                  <a:lnTo>
                    <a:pt x="119" y="610"/>
                  </a:lnTo>
                  <a:lnTo>
                    <a:pt x="112" y="614"/>
                  </a:lnTo>
                  <a:lnTo>
                    <a:pt x="105" y="619"/>
                  </a:lnTo>
                  <a:lnTo>
                    <a:pt x="98" y="624"/>
                  </a:lnTo>
                  <a:lnTo>
                    <a:pt x="91" y="628"/>
                  </a:lnTo>
                  <a:lnTo>
                    <a:pt x="84" y="631"/>
                  </a:lnTo>
                  <a:lnTo>
                    <a:pt x="77" y="633"/>
                  </a:lnTo>
                  <a:lnTo>
                    <a:pt x="68" y="635"/>
                  </a:lnTo>
                  <a:lnTo>
                    <a:pt x="61" y="633"/>
                  </a:lnTo>
                  <a:lnTo>
                    <a:pt x="56" y="631"/>
                  </a:lnTo>
                  <a:lnTo>
                    <a:pt x="51" y="628"/>
                  </a:lnTo>
                  <a:lnTo>
                    <a:pt x="47" y="628"/>
                  </a:lnTo>
                  <a:lnTo>
                    <a:pt x="42" y="626"/>
                  </a:lnTo>
                  <a:lnTo>
                    <a:pt x="37" y="626"/>
                  </a:lnTo>
                  <a:lnTo>
                    <a:pt x="35" y="624"/>
                  </a:lnTo>
                  <a:lnTo>
                    <a:pt x="30" y="621"/>
                  </a:lnTo>
                  <a:lnTo>
                    <a:pt x="28" y="617"/>
                  </a:lnTo>
                  <a:lnTo>
                    <a:pt x="26" y="617"/>
                  </a:lnTo>
                  <a:lnTo>
                    <a:pt x="19" y="610"/>
                  </a:lnTo>
                  <a:lnTo>
                    <a:pt x="14" y="600"/>
                  </a:lnTo>
                  <a:lnTo>
                    <a:pt x="9" y="591"/>
                  </a:lnTo>
                  <a:lnTo>
                    <a:pt x="5" y="579"/>
                  </a:lnTo>
                  <a:lnTo>
                    <a:pt x="2" y="570"/>
                  </a:lnTo>
                  <a:lnTo>
                    <a:pt x="2" y="558"/>
                  </a:lnTo>
                  <a:lnTo>
                    <a:pt x="2" y="546"/>
                  </a:lnTo>
                  <a:lnTo>
                    <a:pt x="0" y="535"/>
                  </a:lnTo>
                  <a:lnTo>
                    <a:pt x="2" y="513"/>
                  </a:lnTo>
                  <a:lnTo>
                    <a:pt x="2" y="490"/>
                  </a:lnTo>
                  <a:lnTo>
                    <a:pt x="5" y="469"/>
                  </a:lnTo>
                  <a:lnTo>
                    <a:pt x="7" y="448"/>
                  </a:lnTo>
                  <a:lnTo>
                    <a:pt x="9" y="427"/>
                  </a:lnTo>
                  <a:lnTo>
                    <a:pt x="9" y="406"/>
                  </a:lnTo>
                  <a:lnTo>
                    <a:pt x="12" y="385"/>
                  </a:lnTo>
                  <a:lnTo>
                    <a:pt x="12" y="363"/>
                  </a:lnTo>
                  <a:lnTo>
                    <a:pt x="14" y="359"/>
                  </a:lnTo>
                  <a:lnTo>
                    <a:pt x="14" y="356"/>
                  </a:lnTo>
                  <a:lnTo>
                    <a:pt x="14" y="354"/>
                  </a:lnTo>
                  <a:lnTo>
                    <a:pt x="14" y="352"/>
                  </a:lnTo>
                  <a:lnTo>
                    <a:pt x="14" y="349"/>
                  </a:lnTo>
                  <a:lnTo>
                    <a:pt x="14" y="347"/>
                  </a:lnTo>
                  <a:lnTo>
                    <a:pt x="14" y="342"/>
                  </a:lnTo>
                  <a:lnTo>
                    <a:pt x="14" y="340"/>
                  </a:lnTo>
                  <a:lnTo>
                    <a:pt x="19" y="312"/>
                  </a:lnTo>
                  <a:lnTo>
                    <a:pt x="23" y="281"/>
                  </a:lnTo>
                  <a:lnTo>
                    <a:pt x="28" y="253"/>
                  </a:lnTo>
                  <a:lnTo>
                    <a:pt x="33" y="223"/>
                  </a:lnTo>
                  <a:lnTo>
                    <a:pt x="37" y="192"/>
                  </a:lnTo>
                  <a:lnTo>
                    <a:pt x="42" y="164"/>
                  </a:lnTo>
                  <a:lnTo>
                    <a:pt x="49" y="136"/>
                  </a:lnTo>
                  <a:lnTo>
                    <a:pt x="59" y="108"/>
                  </a:lnTo>
                  <a:lnTo>
                    <a:pt x="63" y="94"/>
                  </a:lnTo>
                  <a:lnTo>
                    <a:pt x="68" y="82"/>
                  </a:lnTo>
                  <a:lnTo>
                    <a:pt x="73" y="68"/>
                  </a:lnTo>
                  <a:lnTo>
                    <a:pt x="77" y="54"/>
                  </a:lnTo>
                  <a:lnTo>
                    <a:pt x="82" y="42"/>
                  </a:lnTo>
                  <a:lnTo>
                    <a:pt x="87" y="28"/>
                  </a:lnTo>
                  <a:lnTo>
                    <a:pt x="91" y="14"/>
                  </a:lnTo>
                  <a:lnTo>
                    <a:pt x="96" y="0"/>
                  </a:lnTo>
                  <a:lnTo>
                    <a:pt x="98" y="0"/>
                  </a:lnTo>
                  <a:lnTo>
                    <a:pt x="103" y="14"/>
                  </a:lnTo>
                  <a:lnTo>
                    <a:pt x="108" y="31"/>
                  </a:lnTo>
                  <a:lnTo>
                    <a:pt x="115" y="47"/>
                  </a:lnTo>
                  <a:lnTo>
                    <a:pt x="122" y="63"/>
                  </a:lnTo>
                  <a:lnTo>
                    <a:pt x="129" y="78"/>
                  </a:lnTo>
                  <a:lnTo>
                    <a:pt x="138" y="92"/>
                  </a:lnTo>
                  <a:lnTo>
                    <a:pt x="148" y="103"/>
                  </a:lnTo>
                  <a:lnTo>
                    <a:pt x="159" y="115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446" name="Freeform 342"/>
            <p:cNvSpPr>
              <a:spLocks/>
            </p:cNvSpPr>
            <p:nvPr/>
          </p:nvSpPr>
          <p:spPr bwMode="auto">
            <a:xfrm>
              <a:off x="2405" y="2677"/>
              <a:ext cx="326" cy="635"/>
            </a:xfrm>
            <a:custGeom>
              <a:avLst/>
              <a:gdLst/>
              <a:ahLst/>
              <a:cxnLst>
                <a:cxn ang="0">
                  <a:pos x="101" y="131"/>
                </a:cxn>
                <a:cxn ang="0">
                  <a:pos x="117" y="136"/>
                </a:cxn>
                <a:cxn ang="0">
                  <a:pos x="204" y="145"/>
                </a:cxn>
                <a:cxn ang="0">
                  <a:pos x="129" y="176"/>
                </a:cxn>
                <a:cxn ang="0">
                  <a:pos x="82" y="155"/>
                </a:cxn>
                <a:cxn ang="0">
                  <a:pos x="87" y="185"/>
                </a:cxn>
                <a:cxn ang="0">
                  <a:pos x="73" y="223"/>
                </a:cxn>
                <a:cxn ang="0">
                  <a:pos x="89" y="230"/>
                </a:cxn>
                <a:cxn ang="0">
                  <a:pos x="150" y="246"/>
                </a:cxn>
                <a:cxn ang="0">
                  <a:pos x="91" y="270"/>
                </a:cxn>
                <a:cxn ang="0">
                  <a:pos x="80" y="303"/>
                </a:cxn>
                <a:cxn ang="0">
                  <a:pos x="112" y="281"/>
                </a:cxn>
                <a:cxn ang="0">
                  <a:pos x="122" y="284"/>
                </a:cxn>
                <a:cxn ang="0">
                  <a:pos x="51" y="333"/>
                </a:cxn>
                <a:cxn ang="0">
                  <a:pos x="84" y="328"/>
                </a:cxn>
                <a:cxn ang="0">
                  <a:pos x="180" y="267"/>
                </a:cxn>
                <a:cxn ang="0">
                  <a:pos x="199" y="284"/>
                </a:cxn>
                <a:cxn ang="0">
                  <a:pos x="166" y="295"/>
                </a:cxn>
                <a:cxn ang="0">
                  <a:pos x="119" y="338"/>
                </a:cxn>
                <a:cxn ang="0">
                  <a:pos x="56" y="371"/>
                </a:cxn>
                <a:cxn ang="0">
                  <a:pos x="68" y="380"/>
                </a:cxn>
                <a:cxn ang="0">
                  <a:pos x="94" y="368"/>
                </a:cxn>
                <a:cxn ang="0">
                  <a:pos x="126" y="347"/>
                </a:cxn>
                <a:cxn ang="0">
                  <a:pos x="211" y="295"/>
                </a:cxn>
                <a:cxn ang="0">
                  <a:pos x="291" y="260"/>
                </a:cxn>
                <a:cxn ang="0">
                  <a:pos x="187" y="333"/>
                </a:cxn>
                <a:cxn ang="0">
                  <a:pos x="101" y="375"/>
                </a:cxn>
                <a:cxn ang="0">
                  <a:pos x="44" y="406"/>
                </a:cxn>
                <a:cxn ang="0">
                  <a:pos x="56" y="415"/>
                </a:cxn>
                <a:cxn ang="0">
                  <a:pos x="91" y="410"/>
                </a:cxn>
                <a:cxn ang="0">
                  <a:pos x="61" y="453"/>
                </a:cxn>
                <a:cxn ang="0">
                  <a:pos x="35" y="483"/>
                </a:cxn>
                <a:cxn ang="0">
                  <a:pos x="98" y="436"/>
                </a:cxn>
                <a:cxn ang="0">
                  <a:pos x="206" y="359"/>
                </a:cxn>
                <a:cxn ang="0">
                  <a:pos x="230" y="361"/>
                </a:cxn>
                <a:cxn ang="0">
                  <a:pos x="171" y="415"/>
                </a:cxn>
                <a:cxn ang="0">
                  <a:pos x="96" y="483"/>
                </a:cxn>
                <a:cxn ang="0">
                  <a:pos x="49" y="513"/>
                </a:cxn>
                <a:cxn ang="0">
                  <a:pos x="87" y="499"/>
                </a:cxn>
                <a:cxn ang="0">
                  <a:pos x="98" y="506"/>
                </a:cxn>
                <a:cxn ang="0">
                  <a:pos x="54" y="546"/>
                </a:cxn>
                <a:cxn ang="0">
                  <a:pos x="98" y="546"/>
                </a:cxn>
                <a:cxn ang="0">
                  <a:pos x="108" y="579"/>
                </a:cxn>
                <a:cxn ang="0">
                  <a:pos x="124" y="504"/>
                </a:cxn>
                <a:cxn ang="0">
                  <a:pos x="157" y="462"/>
                </a:cxn>
                <a:cxn ang="0">
                  <a:pos x="183" y="443"/>
                </a:cxn>
                <a:cxn ang="0">
                  <a:pos x="255" y="366"/>
                </a:cxn>
                <a:cxn ang="0">
                  <a:pos x="316" y="295"/>
                </a:cxn>
                <a:cxn ang="0">
                  <a:pos x="267" y="408"/>
                </a:cxn>
                <a:cxn ang="0">
                  <a:pos x="239" y="431"/>
                </a:cxn>
                <a:cxn ang="0">
                  <a:pos x="194" y="467"/>
                </a:cxn>
                <a:cxn ang="0">
                  <a:pos x="173" y="485"/>
                </a:cxn>
                <a:cxn ang="0">
                  <a:pos x="220" y="474"/>
                </a:cxn>
                <a:cxn ang="0">
                  <a:pos x="220" y="488"/>
                </a:cxn>
                <a:cxn ang="0">
                  <a:pos x="164" y="544"/>
                </a:cxn>
                <a:cxn ang="0">
                  <a:pos x="180" y="549"/>
                </a:cxn>
                <a:cxn ang="0">
                  <a:pos x="192" y="544"/>
                </a:cxn>
                <a:cxn ang="0">
                  <a:pos x="129" y="600"/>
                </a:cxn>
                <a:cxn ang="0">
                  <a:pos x="37" y="626"/>
                </a:cxn>
                <a:cxn ang="0">
                  <a:pos x="0" y="535"/>
                </a:cxn>
                <a:cxn ang="0">
                  <a:pos x="14" y="347"/>
                </a:cxn>
                <a:cxn ang="0">
                  <a:pos x="77" y="54"/>
                </a:cxn>
                <a:cxn ang="0">
                  <a:pos x="148" y="103"/>
                </a:cxn>
              </a:cxnLst>
              <a:rect l="0" t="0" r="r" b="b"/>
              <a:pathLst>
                <a:path w="326" h="635">
                  <a:moveTo>
                    <a:pt x="159" y="115"/>
                  </a:moveTo>
                  <a:lnTo>
                    <a:pt x="152" y="117"/>
                  </a:lnTo>
                  <a:lnTo>
                    <a:pt x="145" y="120"/>
                  </a:lnTo>
                  <a:lnTo>
                    <a:pt x="138" y="122"/>
                  </a:lnTo>
                  <a:lnTo>
                    <a:pt x="131" y="122"/>
                  </a:lnTo>
                  <a:lnTo>
                    <a:pt x="124" y="124"/>
                  </a:lnTo>
                  <a:lnTo>
                    <a:pt x="117" y="127"/>
                  </a:lnTo>
                  <a:lnTo>
                    <a:pt x="110" y="129"/>
                  </a:lnTo>
                  <a:lnTo>
                    <a:pt x="103" y="134"/>
                  </a:lnTo>
                  <a:lnTo>
                    <a:pt x="103" y="134"/>
                  </a:lnTo>
                  <a:lnTo>
                    <a:pt x="103" y="134"/>
                  </a:lnTo>
                  <a:lnTo>
                    <a:pt x="103" y="131"/>
                  </a:lnTo>
                  <a:lnTo>
                    <a:pt x="101" y="131"/>
                  </a:lnTo>
                  <a:lnTo>
                    <a:pt x="101" y="131"/>
                  </a:lnTo>
                  <a:lnTo>
                    <a:pt x="101" y="131"/>
                  </a:lnTo>
                  <a:lnTo>
                    <a:pt x="98" y="131"/>
                  </a:lnTo>
                  <a:lnTo>
                    <a:pt x="98" y="131"/>
                  </a:lnTo>
                  <a:lnTo>
                    <a:pt x="98" y="131"/>
                  </a:lnTo>
                  <a:lnTo>
                    <a:pt x="98" y="134"/>
                  </a:lnTo>
                  <a:lnTo>
                    <a:pt x="98" y="134"/>
                  </a:lnTo>
                  <a:lnTo>
                    <a:pt x="101" y="136"/>
                  </a:lnTo>
                  <a:lnTo>
                    <a:pt x="101" y="136"/>
                  </a:lnTo>
                  <a:lnTo>
                    <a:pt x="105" y="138"/>
                  </a:lnTo>
                  <a:lnTo>
                    <a:pt x="108" y="136"/>
                  </a:lnTo>
                  <a:lnTo>
                    <a:pt x="110" y="136"/>
                  </a:lnTo>
                  <a:lnTo>
                    <a:pt x="112" y="136"/>
                  </a:lnTo>
                  <a:lnTo>
                    <a:pt x="115" y="136"/>
                  </a:lnTo>
                  <a:lnTo>
                    <a:pt x="117" y="136"/>
                  </a:lnTo>
                  <a:lnTo>
                    <a:pt x="129" y="136"/>
                  </a:lnTo>
                  <a:lnTo>
                    <a:pt x="138" y="136"/>
                  </a:lnTo>
                  <a:lnTo>
                    <a:pt x="150" y="136"/>
                  </a:lnTo>
                  <a:lnTo>
                    <a:pt x="159" y="136"/>
                  </a:lnTo>
                  <a:lnTo>
                    <a:pt x="171" y="136"/>
                  </a:lnTo>
                  <a:lnTo>
                    <a:pt x="183" y="134"/>
                  </a:lnTo>
                  <a:lnTo>
                    <a:pt x="192" y="134"/>
                  </a:lnTo>
                  <a:lnTo>
                    <a:pt x="201" y="131"/>
                  </a:lnTo>
                  <a:lnTo>
                    <a:pt x="201" y="131"/>
                  </a:lnTo>
                  <a:lnTo>
                    <a:pt x="213" y="141"/>
                  </a:lnTo>
                  <a:lnTo>
                    <a:pt x="213" y="141"/>
                  </a:lnTo>
                  <a:lnTo>
                    <a:pt x="211" y="143"/>
                  </a:lnTo>
                  <a:lnTo>
                    <a:pt x="206" y="145"/>
                  </a:lnTo>
                  <a:lnTo>
                    <a:pt x="204" y="145"/>
                  </a:lnTo>
                  <a:lnTo>
                    <a:pt x="199" y="145"/>
                  </a:lnTo>
                  <a:lnTo>
                    <a:pt x="194" y="145"/>
                  </a:lnTo>
                  <a:lnTo>
                    <a:pt x="190" y="148"/>
                  </a:lnTo>
                  <a:lnTo>
                    <a:pt x="187" y="148"/>
                  </a:lnTo>
                  <a:lnTo>
                    <a:pt x="183" y="150"/>
                  </a:lnTo>
                  <a:lnTo>
                    <a:pt x="176" y="153"/>
                  </a:lnTo>
                  <a:lnTo>
                    <a:pt x="169" y="155"/>
                  </a:lnTo>
                  <a:lnTo>
                    <a:pt x="162" y="160"/>
                  </a:lnTo>
                  <a:lnTo>
                    <a:pt x="157" y="164"/>
                  </a:lnTo>
                  <a:lnTo>
                    <a:pt x="150" y="169"/>
                  </a:lnTo>
                  <a:lnTo>
                    <a:pt x="145" y="174"/>
                  </a:lnTo>
                  <a:lnTo>
                    <a:pt x="138" y="176"/>
                  </a:lnTo>
                  <a:lnTo>
                    <a:pt x="131" y="176"/>
                  </a:lnTo>
                  <a:lnTo>
                    <a:pt x="129" y="176"/>
                  </a:lnTo>
                  <a:lnTo>
                    <a:pt x="126" y="178"/>
                  </a:lnTo>
                  <a:lnTo>
                    <a:pt x="124" y="181"/>
                  </a:lnTo>
                  <a:lnTo>
                    <a:pt x="122" y="181"/>
                  </a:lnTo>
                  <a:lnTo>
                    <a:pt x="117" y="183"/>
                  </a:lnTo>
                  <a:lnTo>
                    <a:pt x="115" y="185"/>
                  </a:lnTo>
                  <a:lnTo>
                    <a:pt x="115" y="188"/>
                  </a:lnTo>
                  <a:lnTo>
                    <a:pt x="112" y="190"/>
                  </a:lnTo>
                  <a:lnTo>
                    <a:pt x="108" y="188"/>
                  </a:lnTo>
                  <a:lnTo>
                    <a:pt x="101" y="183"/>
                  </a:lnTo>
                  <a:lnTo>
                    <a:pt x="96" y="178"/>
                  </a:lnTo>
                  <a:lnTo>
                    <a:pt x="91" y="171"/>
                  </a:lnTo>
                  <a:lnTo>
                    <a:pt x="89" y="167"/>
                  </a:lnTo>
                  <a:lnTo>
                    <a:pt x="84" y="160"/>
                  </a:lnTo>
                  <a:lnTo>
                    <a:pt x="82" y="155"/>
                  </a:lnTo>
                  <a:lnTo>
                    <a:pt x="77" y="148"/>
                  </a:lnTo>
                  <a:lnTo>
                    <a:pt x="77" y="148"/>
                  </a:lnTo>
                  <a:lnTo>
                    <a:pt x="75" y="148"/>
                  </a:lnTo>
                  <a:lnTo>
                    <a:pt x="75" y="150"/>
                  </a:lnTo>
                  <a:lnTo>
                    <a:pt x="75" y="150"/>
                  </a:lnTo>
                  <a:lnTo>
                    <a:pt x="75" y="150"/>
                  </a:lnTo>
                  <a:lnTo>
                    <a:pt x="73" y="150"/>
                  </a:lnTo>
                  <a:lnTo>
                    <a:pt x="73" y="153"/>
                  </a:lnTo>
                  <a:lnTo>
                    <a:pt x="73" y="153"/>
                  </a:lnTo>
                  <a:lnTo>
                    <a:pt x="75" y="160"/>
                  </a:lnTo>
                  <a:lnTo>
                    <a:pt x="77" y="167"/>
                  </a:lnTo>
                  <a:lnTo>
                    <a:pt x="80" y="174"/>
                  </a:lnTo>
                  <a:lnTo>
                    <a:pt x="82" y="178"/>
                  </a:lnTo>
                  <a:lnTo>
                    <a:pt x="87" y="185"/>
                  </a:lnTo>
                  <a:lnTo>
                    <a:pt x="89" y="192"/>
                  </a:lnTo>
                  <a:lnTo>
                    <a:pt x="94" y="199"/>
                  </a:lnTo>
                  <a:lnTo>
                    <a:pt x="96" y="204"/>
                  </a:lnTo>
                  <a:lnTo>
                    <a:pt x="96" y="206"/>
                  </a:lnTo>
                  <a:lnTo>
                    <a:pt x="94" y="206"/>
                  </a:lnTo>
                  <a:lnTo>
                    <a:pt x="91" y="209"/>
                  </a:lnTo>
                  <a:lnTo>
                    <a:pt x="89" y="209"/>
                  </a:lnTo>
                  <a:lnTo>
                    <a:pt x="87" y="211"/>
                  </a:lnTo>
                  <a:lnTo>
                    <a:pt x="84" y="211"/>
                  </a:lnTo>
                  <a:lnTo>
                    <a:pt x="82" y="211"/>
                  </a:lnTo>
                  <a:lnTo>
                    <a:pt x="80" y="213"/>
                  </a:lnTo>
                  <a:lnTo>
                    <a:pt x="77" y="218"/>
                  </a:lnTo>
                  <a:lnTo>
                    <a:pt x="75" y="220"/>
                  </a:lnTo>
                  <a:lnTo>
                    <a:pt x="73" y="223"/>
                  </a:lnTo>
                  <a:lnTo>
                    <a:pt x="70" y="225"/>
                  </a:lnTo>
                  <a:lnTo>
                    <a:pt x="66" y="228"/>
                  </a:lnTo>
                  <a:lnTo>
                    <a:pt x="66" y="230"/>
                  </a:lnTo>
                  <a:lnTo>
                    <a:pt x="63" y="235"/>
                  </a:lnTo>
                  <a:lnTo>
                    <a:pt x="66" y="237"/>
                  </a:lnTo>
                  <a:lnTo>
                    <a:pt x="68" y="237"/>
                  </a:lnTo>
                  <a:lnTo>
                    <a:pt x="70" y="237"/>
                  </a:lnTo>
                  <a:lnTo>
                    <a:pt x="73" y="237"/>
                  </a:lnTo>
                  <a:lnTo>
                    <a:pt x="75" y="235"/>
                  </a:lnTo>
                  <a:lnTo>
                    <a:pt x="75" y="232"/>
                  </a:lnTo>
                  <a:lnTo>
                    <a:pt x="77" y="232"/>
                  </a:lnTo>
                  <a:lnTo>
                    <a:pt x="80" y="230"/>
                  </a:lnTo>
                  <a:lnTo>
                    <a:pt x="82" y="230"/>
                  </a:lnTo>
                  <a:lnTo>
                    <a:pt x="89" y="230"/>
                  </a:lnTo>
                  <a:lnTo>
                    <a:pt x="98" y="228"/>
                  </a:lnTo>
                  <a:lnTo>
                    <a:pt x="105" y="228"/>
                  </a:lnTo>
                  <a:lnTo>
                    <a:pt x="112" y="225"/>
                  </a:lnTo>
                  <a:lnTo>
                    <a:pt x="119" y="225"/>
                  </a:lnTo>
                  <a:lnTo>
                    <a:pt x="126" y="228"/>
                  </a:lnTo>
                  <a:lnTo>
                    <a:pt x="134" y="230"/>
                  </a:lnTo>
                  <a:lnTo>
                    <a:pt x="141" y="232"/>
                  </a:lnTo>
                  <a:lnTo>
                    <a:pt x="143" y="235"/>
                  </a:lnTo>
                  <a:lnTo>
                    <a:pt x="143" y="237"/>
                  </a:lnTo>
                  <a:lnTo>
                    <a:pt x="145" y="239"/>
                  </a:lnTo>
                  <a:lnTo>
                    <a:pt x="148" y="239"/>
                  </a:lnTo>
                  <a:lnTo>
                    <a:pt x="148" y="242"/>
                  </a:lnTo>
                  <a:lnTo>
                    <a:pt x="150" y="244"/>
                  </a:lnTo>
                  <a:lnTo>
                    <a:pt x="150" y="246"/>
                  </a:lnTo>
                  <a:lnTo>
                    <a:pt x="150" y="249"/>
                  </a:lnTo>
                  <a:lnTo>
                    <a:pt x="148" y="249"/>
                  </a:lnTo>
                  <a:lnTo>
                    <a:pt x="145" y="249"/>
                  </a:lnTo>
                  <a:lnTo>
                    <a:pt x="141" y="249"/>
                  </a:lnTo>
                  <a:lnTo>
                    <a:pt x="138" y="251"/>
                  </a:lnTo>
                  <a:lnTo>
                    <a:pt x="136" y="251"/>
                  </a:lnTo>
                  <a:lnTo>
                    <a:pt x="131" y="253"/>
                  </a:lnTo>
                  <a:lnTo>
                    <a:pt x="129" y="253"/>
                  </a:lnTo>
                  <a:lnTo>
                    <a:pt x="126" y="256"/>
                  </a:lnTo>
                  <a:lnTo>
                    <a:pt x="119" y="258"/>
                  </a:lnTo>
                  <a:lnTo>
                    <a:pt x="112" y="260"/>
                  </a:lnTo>
                  <a:lnTo>
                    <a:pt x="105" y="263"/>
                  </a:lnTo>
                  <a:lnTo>
                    <a:pt x="98" y="265"/>
                  </a:lnTo>
                  <a:lnTo>
                    <a:pt x="91" y="270"/>
                  </a:lnTo>
                  <a:lnTo>
                    <a:pt x="87" y="274"/>
                  </a:lnTo>
                  <a:lnTo>
                    <a:pt x="80" y="281"/>
                  </a:lnTo>
                  <a:lnTo>
                    <a:pt x="75" y="286"/>
                  </a:lnTo>
                  <a:lnTo>
                    <a:pt x="73" y="288"/>
                  </a:lnTo>
                  <a:lnTo>
                    <a:pt x="70" y="293"/>
                  </a:lnTo>
                  <a:lnTo>
                    <a:pt x="68" y="295"/>
                  </a:lnTo>
                  <a:lnTo>
                    <a:pt x="66" y="298"/>
                  </a:lnTo>
                  <a:lnTo>
                    <a:pt x="63" y="300"/>
                  </a:lnTo>
                  <a:lnTo>
                    <a:pt x="63" y="303"/>
                  </a:lnTo>
                  <a:lnTo>
                    <a:pt x="63" y="307"/>
                  </a:lnTo>
                  <a:lnTo>
                    <a:pt x="66" y="310"/>
                  </a:lnTo>
                  <a:lnTo>
                    <a:pt x="70" y="307"/>
                  </a:lnTo>
                  <a:lnTo>
                    <a:pt x="75" y="305"/>
                  </a:lnTo>
                  <a:lnTo>
                    <a:pt x="80" y="303"/>
                  </a:lnTo>
                  <a:lnTo>
                    <a:pt x="82" y="298"/>
                  </a:lnTo>
                  <a:lnTo>
                    <a:pt x="87" y="293"/>
                  </a:lnTo>
                  <a:lnTo>
                    <a:pt x="91" y="291"/>
                  </a:lnTo>
                  <a:lnTo>
                    <a:pt x="96" y="286"/>
                  </a:lnTo>
                  <a:lnTo>
                    <a:pt x="101" y="284"/>
                  </a:lnTo>
                  <a:lnTo>
                    <a:pt x="103" y="284"/>
                  </a:lnTo>
                  <a:lnTo>
                    <a:pt x="105" y="284"/>
                  </a:lnTo>
                  <a:lnTo>
                    <a:pt x="105" y="284"/>
                  </a:lnTo>
                  <a:lnTo>
                    <a:pt x="108" y="281"/>
                  </a:lnTo>
                  <a:lnTo>
                    <a:pt x="108" y="281"/>
                  </a:lnTo>
                  <a:lnTo>
                    <a:pt x="110" y="281"/>
                  </a:lnTo>
                  <a:lnTo>
                    <a:pt x="112" y="281"/>
                  </a:lnTo>
                  <a:lnTo>
                    <a:pt x="112" y="281"/>
                  </a:lnTo>
                  <a:lnTo>
                    <a:pt x="112" y="281"/>
                  </a:lnTo>
                  <a:lnTo>
                    <a:pt x="117" y="277"/>
                  </a:lnTo>
                  <a:lnTo>
                    <a:pt x="117" y="277"/>
                  </a:lnTo>
                  <a:lnTo>
                    <a:pt x="117" y="279"/>
                  </a:lnTo>
                  <a:lnTo>
                    <a:pt x="117" y="279"/>
                  </a:lnTo>
                  <a:lnTo>
                    <a:pt x="119" y="279"/>
                  </a:lnTo>
                  <a:lnTo>
                    <a:pt x="119" y="279"/>
                  </a:lnTo>
                  <a:lnTo>
                    <a:pt x="122" y="279"/>
                  </a:lnTo>
                  <a:lnTo>
                    <a:pt x="122" y="279"/>
                  </a:lnTo>
                  <a:lnTo>
                    <a:pt x="124" y="279"/>
                  </a:lnTo>
                  <a:lnTo>
                    <a:pt x="124" y="281"/>
                  </a:lnTo>
                  <a:lnTo>
                    <a:pt x="124" y="281"/>
                  </a:lnTo>
                  <a:lnTo>
                    <a:pt x="124" y="281"/>
                  </a:lnTo>
                  <a:lnTo>
                    <a:pt x="124" y="281"/>
                  </a:lnTo>
                  <a:lnTo>
                    <a:pt x="122" y="284"/>
                  </a:lnTo>
                  <a:lnTo>
                    <a:pt x="119" y="288"/>
                  </a:lnTo>
                  <a:lnTo>
                    <a:pt x="117" y="291"/>
                  </a:lnTo>
                  <a:lnTo>
                    <a:pt x="112" y="295"/>
                  </a:lnTo>
                  <a:lnTo>
                    <a:pt x="108" y="298"/>
                  </a:lnTo>
                  <a:lnTo>
                    <a:pt x="105" y="303"/>
                  </a:lnTo>
                  <a:lnTo>
                    <a:pt x="101" y="307"/>
                  </a:lnTo>
                  <a:lnTo>
                    <a:pt x="98" y="312"/>
                  </a:lnTo>
                  <a:lnTo>
                    <a:pt x="91" y="314"/>
                  </a:lnTo>
                  <a:lnTo>
                    <a:pt x="84" y="319"/>
                  </a:lnTo>
                  <a:lnTo>
                    <a:pt x="77" y="321"/>
                  </a:lnTo>
                  <a:lnTo>
                    <a:pt x="70" y="324"/>
                  </a:lnTo>
                  <a:lnTo>
                    <a:pt x="63" y="326"/>
                  </a:lnTo>
                  <a:lnTo>
                    <a:pt x="56" y="331"/>
                  </a:lnTo>
                  <a:lnTo>
                    <a:pt x="51" y="333"/>
                  </a:lnTo>
                  <a:lnTo>
                    <a:pt x="44" y="338"/>
                  </a:lnTo>
                  <a:lnTo>
                    <a:pt x="44" y="338"/>
                  </a:lnTo>
                  <a:lnTo>
                    <a:pt x="44" y="340"/>
                  </a:lnTo>
                  <a:lnTo>
                    <a:pt x="44" y="340"/>
                  </a:lnTo>
                  <a:lnTo>
                    <a:pt x="44" y="340"/>
                  </a:lnTo>
                  <a:lnTo>
                    <a:pt x="44" y="342"/>
                  </a:lnTo>
                  <a:lnTo>
                    <a:pt x="47" y="342"/>
                  </a:lnTo>
                  <a:lnTo>
                    <a:pt x="47" y="342"/>
                  </a:lnTo>
                  <a:lnTo>
                    <a:pt x="49" y="342"/>
                  </a:lnTo>
                  <a:lnTo>
                    <a:pt x="56" y="340"/>
                  </a:lnTo>
                  <a:lnTo>
                    <a:pt x="63" y="338"/>
                  </a:lnTo>
                  <a:lnTo>
                    <a:pt x="70" y="335"/>
                  </a:lnTo>
                  <a:lnTo>
                    <a:pt x="77" y="333"/>
                  </a:lnTo>
                  <a:lnTo>
                    <a:pt x="84" y="328"/>
                  </a:lnTo>
                  <a:lnTo>
                    <a:pt x="91" y="326"/>
                  </a:lnTo>
                  <a:lnTo>
                    <a:pt x="101" y="324"/>
                  </a:lnTo>
                  <a:lnTo>
                    <a:pt x="108" y="321"/>
                  </a:lnTo>
                  <a:lnTo>
                    <a:pt x="112" y="319"/>
                  </a:lnTo>
                  <a:lnTo>
                    <a:pt x="119" y="314"/>
                  </a:lnTo>
                  <a:lnTo>
                    <a:pt x="124" y="312"/>
                  </a:lnTo>
                  <a:lnTo>
                    <a:pt x="131" y="310"/>
                  </a:lnTo>
                  <a:lnTo>
                    <a:pt x="136" y="307"/>
                  </a:lnTo>
                  <a:lnTo>
                    <a:pt x="141" y="303"/>
                  </a:lnTo>
                  <a:lnTo>
                    <a:pt x="148" y="298"/>
                  </a:lnTo>
                  <a:lnTo>
                    <a:pt x="152" y="293"/>
                  </a:lnTo>
                  <a:lnTo>
                    <a:pt x="159" y="284"/>
                  </a:lnTo>
                  <a:lnTo>
                    <a:pt x="169" y="274"/>
                  </a:lnTo>
                  <a:lnTo>
                    <a:pt x="180" y="267"/>
                  </a:lnTo>
                  <a:lnTo>
                    <a:pt x="190" y="260"/>
                  </a:lnTo>
                  <a:lnTo>
                    <a:pt x="201" y="253"/>
                  </a:lnTo>
                  <a:lnTo>
                    <a:pt x="213" y="249"/>
                  </a:lnTo>
                  <a:lnTo>
                    <a:pt x="227" y="246"/>
                  </a:lnTo>
                  <a:lnTo>
                    <a:pt x="239" y="246"/>
                  </a:lnTo>
                  <a:lnTo>
                    <a:pt x="234" y="251"/>
                  </a:lnTo>
                  <a:lnTo>
                    <a:pt x="230" y="256"/>
                  </a:lnTo>
                  <a:lnTo>
                    <a:pt x="227" y="263"/>
                  </a:lnTo>
                  <a:lnTo>
                    <a:pt x="223" y="267"/>
                  </a:lnTo>
                  <a:lnTo>
                    <a:pt x="218" y="272"/>
                  </a:lnTo>
                  <a:lnTo>
                    <a:pt x="213" y="277"/>
                  </a:lnTo>
                  <a:lnTo>
                    <a:pt x="209" y="279"/>
                  </a:lnTo>
                  <a:lnTo>
                    <a:pt x="201" y="279"/>
                  </a:lnTo>
                  <a:lnTo>
                    <a:pt x="199" y="284"/>
                  </a:lnTo>
                  <a:lnTo>
                    <a:pt x="197" y="286"/>
                  </a:lnTo>
                  <a:lnTo>
                    <a:pt x="194" y="286"/>
                  </a:lnTo>
                  <a:lnTo>
                    <a:pt x="192" y="286"/>
                  </a:lnTo>
                  <a:lnTo>
                    <a:pt x="187" y="286"/>
                  </a:lnTo>
                  <a:lnTo>
                    <a:pt x="185" y="288"/>
                  </a:lnTo>
                  <a:lnTo>
                    <a:pt x="183" y="288"/>
                  </a:lnTo>
                  <a:lnTo>
                    <a:pt x="180" y="293"/>
                  </a:lnTo>
                  <a:lnTo>
                    <a:pt x="180" y="293"/>
                  </a:lnTo>
                  <a:lnTo>
                    <a:pt x="180" y="291"/>
                  </a:lnTo>
                  <a:lnTo>
                    <a:pt x="180" y="291"/>
                  </a:lnTo>
                  <a:lnTo>
                    <a:pt x="176" y="291"/>
                  </a:lnTo>
                  <a:lnTo>
                    <a:pt x="173" y="293"/>
                  </a:lnTo>
                  <a:lnTo>
                    <a:pt x="169" y="293"/>
                  </a:lnTo>
                  <a:lnTo>
                    <a:pt x="166" y="295"/>
                  </a:lnTo>
                  <a:lnTo>
                    <a:pt x="162" y="295"/>
                  </a:lnTo>
                  <a:lnTo>
                    <a:pt x="159" y="300"/>
                  </a:lnTo>
                  <a:lnTo>
                    <a:pt x="155" y="303"/>
                  </a:lnTo>
                  <a:lnTo>
                    <a:pt x="152" y="307"/>
                  </a:lnTo>
                  <a:lnTo>
                    <a:pt x="150" y="307"/>
                  </a:lnTo>
                  <a:lnTo>
                    <a:pt x="148" y="310"/>
                  </a:lnTo>
                  <a:lnTo>
                    <a:pt x="145" y="312"/>
                  </a:lnTo>
                  <a:lnTo>
                    <a:pt x="143" y="314"/>
                  </a:lnTo>
                  <a:lnTo>
                    <a:pt x="141" y="317"/>
                  </a:lnTo>
                  <a:lnTo>
                    <a:pt x="138" y="319"/>
                  </a:lnTo>
                  <a:lnTo>
                    <a:pt x="136" y="321"/>
                  </a:lnTo>
                  <a:lnTo>
                    <a:pt x="131" y="324"/>
                  </a:lnTo>
                  <a:lnTo>
                    <a:pt x="126" y="333"/>
                  </a:lnTo>
                  <a:lnTo>
                    <a:pt x="119" y="338"/>
                  </a:lnTo>
                  <a:lnTo>
                    <a:pt x="110" y="345"/>
                  </a:lnTo>
                  <a:lnTo>
                    <a:pt x="103" y="349"/>
                  </a:lnTo>
                  <a:lnTo>
                    <a:pt x="94" y="354"/>
                  </a:lnTo>
                  <a:lnTo>
                    <a:pt x="87" y="359"/>
                  </a:lnTo>
                  <a:lnTo>
                    <a:pt x="77" y="363"/>
                  </a:lnTo>
                  <a:lnTo>
                    <a:pt x="68" y="368"/>
                  </a:lnTo>
                  <a:lnTo>
                    <a:pt x="68" y="368"/>
                  </a:lnTo>
                  <a:lnTo>
                    <a:pt x="66" y="368"/>
                  </a:lnTo>
                  <a:lnTo>
                    <a:pt x="63" y="371"/>
                  </a:lnTo>
                  <a:lnTo>
                    <a:pt x="63" y="371"/>
                  </a:lnTo>
                  <a:lnTo>
                    <a:pt x="61" y="371"/>
                  </a:lnTo>
                  <a:lnTo>
                    <a:pt x="59" y="373"/>
                  </a:lnTo>
                  <a:lnTo>
                    <a:pt x="59" y="371"/>
                  </a:lnTo>
                  <a:lnTo>
                    <a:pt x="56" y="371"/>
                  </a:lnTo>
                  <a:lnTo>
                    <a:pt x="54" y="371"/>
                  </a:lnTo>
                  <a:lnTo>
                    <a:pt x="54" y="373"/>
                  </a:lnTo>
                  <a:lnTo>
                    <a:pt x="54" y="373"/>
                  </a:lnTo>
                  <a:lnTo>
                    <a:pt x="54" y="375"/>
                  </a:lnTo>
                  <a:lnTo>
                    <a:pt x="51" y="375"/>
                  </a:lnTo>
                  <a:lnTo>
                    <a:pt x="51" y="378"/>
                  </a:lnTo>
                  <a:lnTo>
                    <a:pt x="51" y="378"/>
                  </a:lnTo>
                  <a:lnTo>
                    <a:pt x="54" y="380"/>
                  </a:lnTo>
                  <a:lnTo>
                    <a:pt x="56" y="382"/>
                  </a:lnTo>
                  <a:lnTo>
                    <a:pt x="59" y="382"/>
                  </a:lnTo>
                  <a:lnTo>
                    <a:pt x="61" y="382"/>
                  </a:lnTo>
                  <a:lnTo>
                    <a:pt x="63" y="382"/>
                  </a:lnTo>
                  <a:lnTo>
                    <a:pt x="66" y="380"/>
                  </a:lnTo>
                  <a:lnTo>
                    <a:pt x="68" y="380"/>
                  </a:lnTo>
                  <a:lnTo>
                    <a:pt x="73" y="378"/>
                  </a:lnTo>
                  <a:lnTo>
                    <a:pt x="75" y="380"/>
                  </a:lnTo>
                  <a:lnTo>
                    <a:pt x="77" y="378"/>
                  </a:lnTo>
                  <a:lnTo>
                    <a:pt x="77" y="375"/>
                  </a:lnTo>
                  <a:lnTo>
                    <a:pt x="80" y="375"/>
                  </a:lnTo>
                  <a:lnTo>
                    <a:pt x="82" y="373"/>
                  </a:lnTo>
                  <a:lnTo>
                    <a:pt x="84" y="373"/>
                  </a:lnTo>
                  <a:lnTo>
                    <a:pt x="87" y="371"/>
                  </a:lnTo>
                  <a:lnTo>
                    <a:pt x="89" y="371"/>
                  </a:lnTo>
                  <a:lnTo>
                    <a:pt x="91" y="368"/>
                  </a:lnTo>
                  <a:lnTo>
                    <a:pt x="91" y="368"/>
                  </a:lnTo>
                  <a:lnTo>
                    <a:pt x="91" y="371"/>
                  </a:lnTo>
                  <a:lnTo>
                    <a:pt x="91" y="371"/>
                  </a:lnTo>
                  <a:lnTo>
                    <a:pt x="94" y="368"/>
                  </a:lnTo>
                  <a:lnTo>
                    <a:pt x="96" y="366"/>
                  </a:lnTo>
                  <a:lnTo>
                    <a:pt x="98" y="363"/>
                  </a:lnTo>
                  <a:lnTo>
                    <a:pt x="103" y="363"/>
                  </a:lnTo>
                  <a:lnTo>
                    <a:pt x="105" y="361"/>
                  </a:lnTo>
                  <a:lnTo>
                    <a:pt x="108" y="361"/>
                  </a:lnTo>
                  <a:lnTo>
                    <a:pt x="110" y="359"/>
                  </a:lnTo>
                  <a:lnTo>
                    <a:pt x="112" y="359"/>
                  </a:lnTo>
                  <a:lnTo>
                    <a:pt x="115" y="356"/>
                  </a:lnTo>
                  <a:lnTo>
                    <a:pt x="117" y="354"/>
                  </a:lnTo>
                  <a:lnTo>
                    <a:pt x="119" y="352"/>
                  </a:lnTo>
                  <a:lnTo>
                    <a:pt x="122" y="352"/>
                  </a:lnTo>
                  <a:lnTo>
                    <a:pt x="124" y="349"/>
                  </a:lnTo>
                  <a:lnTo>
                    <a:pt x="126" y="349"/>
                  </a:lnTo>
                  <a:lnTo>
                    <a:pt x="126" y="347"/>
                  </a:lnTo>
                  <a:lnTo>
                    <a:pt x="129" y="345"/>
                  </a:lnTo>
                  <a:lnTo>
                    <a:pt x="131" y="342"/>
                  </a:lnTo>
                  <a:lnTo>
                    <a:pt x="134" y="342"/>
                  </a:lnTo>
                  <a:lnTo>
                    <a:pt x="136" y="340"/>
                  </a:lnTo>
                  <a:lnTo>
                    <a:pt x="138" y="338"/>
                  </a:lnTo>
                  <a:lnTo>
                    <a:pt x="138" y="338"/>
                  </a:lnTo>
                  <a:lnTo>
                    <a:pt x="141" y="335"/>
                  </a:lnTo>
                  <a:lnTo>
                    <a:pt x="143" y="333"/>
                  </a:lnTo>
                  <a:lnTo>
                    <a:pt x="145" y="333"/>
                  </a:lnTo>
                  <a:lnTo>
                    <a:pt x="157" y="321"/>
                  </a:lnTo>
                  <a:lnTo>
                    <a:pt x="169" y="314"/>
                  </a:lnTo>
                  <a:lnTo>
                    <a:pt x="183" y="307"/>
                  </a:lnTo>
                  <a:lnTo>
                    <a:pt x="197" y="300"/>
                  </a:lnTo>
                  <a:lnTo>
                    <a:pt x="211" y="295"/>
                  </a:lnTo>
                  <a:lnTo>
                    <a:pt x="225" y="288"/>
                  </a:lnTo>
                  <a:lnTo>
                    <a:pt x="239" y="281"/>
                  </a:lnTo>
                  <a:lnTo>
                    <a:pt x="251" y="272"/>
                  </a:lnTo>
                  <a:lnTo>
                    <a:pt x="258" y="267"/>
                  </a:lnTo>
                  <a:lnTo>
                    <a:pt x="265" y="263"/>
                  </a:lnTo>
                  <a:lnTo>
                    <a:pt x="274" y="258"/>
                  </a:lnTo>
                  <a:lnTo>
                    <a:pt x="281" y="251"/>
                  </a:lnTo>
                  <a:lnTo>
                    <a:pt x="288" y="246"/>
                  </a:lnTo>
                  <a:lnTo>
                    <a:pt x="295" y="239"/>
                  </a:lnTo>
                  <a:lnTo>
                    <a:pt x="302" y="235"/>
                  </a:lnTo>
                  <a:lnTo>
                    <a:pt x="307" y="228"/>
                  </a:lnTo>
                  <a:lnTo>
                    <a:pt x="302" y="239"/>
                  </a:lnTo>
                  <a:lnTo>
                    <a:pt x="298" y="251"/>
                  </a:lnTo>
                  <a:lnTo>
                    <a:pt x="291" y="260"/>
                  </a:lnTo>
                  <a:lnTo>
                    <a:pt x="284" y="272"/>
                  </a:lnTo>
                  <a:lnTo>
                    <a:pt x="274" y="281"/>
                  </a:lnTo>
                  <a:lnTo>
                    <a:pt x="267" y="293"/>
                  </a:lnTo>
                  <a:lnTo>
                    <a:pt x="258" y="303"/>
                  </a:lnTo>
                  <a:lnTo>
                    <a:pt x="251" y="312"/>
                  </a:lnTo>
                  <a:lnTo>
                    <a:pt x="244" y="317"/>
                  </a:lnTo>
                  <a:lnTo>
                    <a:pt x="237" y="321"/>
                  </a:lnTo>
                  <a:lnTo>
                    <a:pt x="230" y="324"/>
                  </a:lnTo>
                  <a:lnTo>
                    <a:pt x="223" y="326"/>
                  </a:lnTo>
                  <a:lnTo>
                    <a:pt x="216" y="328"/>
                  </a:lnTo>
                  <a:lnTo>
                    <a:pt x="206" y="328"/>
                  </a:lnTo>
                  <a:lnTo>
                    <a:pt x="199" y="328"/>
                  </a:lnTo>
                  <a:lnTo>
                    <a:pt x="192" y="331"/>
                  </a:lnTo>
                  <a:lnTo>
                    <a:pt x="187" y="333"/>
                  </a:lnTo>
                  <a:lnTo>
                    <a:pt x="183" y="335"/>
                  </a:lnTo>
                  <a:lnTo>
                    <a:pt x="178" y="335"/>
                  </a:lnTo>
                  <a:lnTo>
                    <a:pt x="173" y="338"/>
                  </a:lnTo>
                  <a:lnTo>
                    <a:pt x="169" y="338"/>
                  </a:lnTo>
                  <a:lnTo>
                    <a:pt x="164" y="338"/>
                  </a:lnTo>
                  <a:lnTo>
                    <a:pt x="159" y="340"/>
                  </a:lnTo>
                  <a:lnTo>
                    <a:pt x="155" y="345"/>
                  </a:lnTo>
                  <a:lnTo>
                    <a:pt x="145" y="345"/>
                  </a:lnTo>
                  <a:lnTo>
                    <a:pt x="138" y="349"/>
                  </a:lnTo>
                  <a:lnTo>
                    <a:pt x="129" y="354"/>
                  </a:lnTo>
                  <a:lnTo>
                    <a:pt x="122" y="359"/>
                  </a:lnTo>
                  <a:lnTo>
                    <a:pt x="115" y="363"/>
                  </a:lnTo>
                  <a:lnTo>
                    <a:pt x="108" y="371"/>
                  </a:lnTo>
                  <a:lnTo>
                    <a:pt x="101" y="375"/>
                  </a:lnTo>
                  <a:lnTo>
                    <a:pt x="91" y="380"/>
                  </a:lnTo>
                  <a:lnTo>
                    <a:pt x="89" y="385"/>
                  </a:lnTo>
                  <a:lnTo>
                    <a:pt x="87" y="387"/>
                  </a:lnTo>
                  <a:lnTo>
                    <a:pt x="84" y="389"/>
                  </a:lnTo>
                  <a:lnTo>
                    <a:pt x="82" y="392"/>
                  </a:lnTo>
                  <a:lnTo>
                    <a:pt x="80" y="394"/>
                  </a:lnTo>
                  <a:lnTo>
                    <a:pt x="75" y="396"/>
                  </a:lnTo>
                  <a:lnTo>
                    <a:pt x="73" y="399"/>
                  </a:lnTo>
                  <a:lnTo>
                    <a:pt x="68" y="399"/>
                  </a:lnTo>
                  <a:lnTo>
                    <a:pt x="63" y="399"/>
                  </a:lnTo>
                  <a:lnTo>
                    <a:pt x="59" y="401"/>
                  </a:lnTo>
                  <a:lnTo>
                    <a:pt x="54" y="401"/>
                  </a:lnTo>
                  <a:lnTo>
                    <a:pt x="49" y="403"/>
                  </a:lnTo>
                  <a:lnTo>
                    <a:pt x="44" y="406"/>
                  </a:lnTo>
                  <a:lnTo>
                    <a:pt x="40" y="410"/>
                  </a:lnTo>
                  <a:lnTo>
                    <a:pt x="37" y="413"/>
                  </a:lnTo>
                  <a:lnTo>
                    <a:pt x="33" y="415"/>
                  </a:lnTo>
                  <a:lnTo>
                    <a:pt x="33" y="417"/>
                  </a:lnTo>
                  <a:lnTo>
                    <a:pt x="33" y="420"/>
                  </a:lnTo>
                  <a:lnTo>
                    <a:pt x="33" y="420"/>
                  </a:lnTo>
                  <a:lnTo>
                    <a:pt x="33" y="422"/>
                  </a:lnTo>
                  <a:lnTo>
                    <a:pt x="35" y="422"/>
                  </a:lnTo>
                  <a:lnTo>
                    <a:pt x="35" y="422"/>
                  </a:lnTo>
                  <a:lnTo>
                    <a:pt x="37" y="422"/>
                  </a:lnTo>
                  <a:lnTo>
                    <a:pt x="40" y="422"/>
                  </a:lnTo>
                  <a:lnTo>
                    <a:pt x="44" y="420"/>
                  </a:lnTo>
                  <a:lnTo>
                    <a:pt x="49" y="417"/>
                  </a:lnTo>
                  <a:lnTo>
                    <a:pt x="56" y="415"/>
                  </a:lnTo>
                  <a:lnTo>
                    <a:pt x="61" y="413"/>
                  </a:lnTo>
                  <a:lnTo>
                    <a:pt x="68" y="410"/>
                  </a:lnTo>
                  <a:lnTo>
                    <a:pt x="75" y="410"/>
                  </a:lnTo>
                  <a:lnTo>
                    <a:pt x="80" y="408"/>
                  </a:lnTo>
                  <a:lnTo>
                    <a:pt x="87" y="408"/>
                  </a:lnTo>
                  <a:lnTo>
                    <a:pt x="87" y="408"/>
                  </a:lnTo>
                  <a:lnTo>
                    <a:pt x="89" y="413"/>
                  </a:lnTo>
                  <a:lnTo>
                    <a:pt x="89" y="413"/>
                  </a:lnTo>
                  <a:lnTo>
                    <a:pt x="91" y="413"/>
                  </a:lnTo>
                  <a:lnTo>
                    <a:pt x="91" y="413"/>
                  </a:lnTo>
                  <a:lnTo>
                    <a:pt x="91" y="413"/>
                  </a:lnTo>
                  <a:lnTo>
                    <a:pt x="91" y="410"/>
                  </a:lnTo>
                  <a:lnTo>
                    <a:pt x="91" y="410"/>
                  </a:lnTo>
                  <a:lnTo>
                    <a:pt x="91" y="410"/>
                  </a:lnTo>
                  <a:lnTo>
                    <a:pt x="91" y="410"/>
                  </a:lnTo>
                  <a:lnTo>
                    <a:pt x="91" y="408"/>
                  </a:lnTo>
                  <a:lnTo>
                    <a:pt x="89" y="415"/>
                  </a:lnTo>
                  <a:lnTo>
                    <a:pt x="87" y="422"/>
                  </a:lnTo>
                  <a:lnTo>
                    <a:pt x="84" y="427"/>
                  </a:lnTo>
                  <a:lnTo>
                    <a:pt x="80" y="431"/>
                  </a:lnTo>
                  <a:lnTo>
                    <a:pt x="75" y="436"/>
                  </a:lnTo>
                  <a:lnTo>
                    <a:pt x="70" y="443"/>
                  </a:lnTo>
                  <a:lnTo>
                    <a:pt x="68" y="448"/>
                  </a:lnTo>
                  <a:lnTo>
                    <a:pt x="63" y="453"/>
                  </a:lnTo>
                  <a:lnTo>
                    <a:pt x="63" y="453"/>
                  </a:lnTo>
                  <a:lnTo>
                    <a:pt x="63" y="453"/>
                  </a:lnTo>
                  <a:lnTo>
                    <a:pt x="61" y="453"/>
                  </a:lnTo>
                  <a:lnTo>
                    <a:pt x="61" y="453"/>
                  </a:lnTo>
                  <a:lnTo>
                    <a:pt x="59" y="453"/>
                  </a:lnTo>
                  <a:lnTo>
                    <a:pt x="59" y="455"/>
                  </a:lnTo>
                  <a:lnTo>
                    <a:pt x="59" y="455"/>
                  </a:lnTo>
                  <a:lnTo>
                    <a:pt x="59" y="457"/>
                  </a:lnTo>
                  <a:lnTo>
                    <a:pt x="59" y="457"/>
                  </a:lnTo>
                  <a:lnTo>
                    <a:pt x="59" y="457"/>
                  </a:lnTo>
                  <a:lnTo>
                    <a:pt x="59" y="457"/>
                  </a:lnTo>
                  <a:lnTo>
                    <a:pt x="56" y="460"/>
                  </a:lnTo>
                  <a:lnTo>
                    <a:pt x="51" y="464"/>
                  </a:lnTo>
                  <a:lnTo>
                    <a:pt x="49" y="467"/>
                  </a:lnTo>
                  <a:lnTo>
                    <a:pt x="44" y="471"/>
                  </a:lnTo>
                  <a:lnTo>
                    <a:pt x="40" y="474"/>
                  </a:lnTo>
                  <a:lnTo>
                    <a:pt x="37" y="478"/>
                  </a:lnTo>
                  <a:lnTo>
                    <a:pt x="35" y="483"/>
                  </a:lnTo>
                  <a:lnTo>
                    <a:pt x="33" y="488"/>
                  </a:lnTo>
                  <a:lnTo>
                    <a:pt x="33" y="490"/>
                  </a:lnTo>
                  <a:lnTo>
                    <a:pt x="33" y="490"/>
                  </a:lnTo>
                  <a:lnTo>
                    <a:pt x="35" y="490"/>
                  </a:lnTo>
                  <a:lnTo>
                    <a:pt x="35" y="490"/>
                  </a:lnTo>
                  <a:lnTo>
                    <a:pt x="35" y="490"/>
                  </a:lnTo>
                  <a:lnTo>
                    <a:pt x="37" y="490"/>
                  </a:lnTo>
                  <a:lnTo>
                    <a:pt x="37" y="490"/>
                  </a:lnTo>
                  <a:lnTo>
                    <a:pt x="40" y="490"/>
                  </a:lnTo>
                  <a:lnTo>
                    <a:pt x="51" y="478"/>
                  </a:lnTo>
                  <a:lnTo>
                    <a:pt x="63" y="467"/>
                  </a:lnTo>
                  <a:lnTo>
                    <a:pt x="75" y="457"/>
                  </a:lnTo>
                  <a:lnTo>
                    <a:pt x="87" y="446"/>
                  </a:lnTo>
                  <a:lnTo>
                    <a:pt x="98" y="436"/>
                  </a:lnTo>
                  <a:lnTo>
                    <a:pt x="108" y="424"/>
                  </a:lnTo>
                  <a:lnTo>
                    <a:pt x="117" y="410"/>
                  </a:lnTo>
                  <a:lnTo>
                    <a:pt x="124" y="396"/>
                  </a:lnTo>
                  <a:lnTo>
                    <a:pt x="134" y="389"/>
                  </a:lnTo>
                  <a:lnTo>
                    <a:pt x="141" y="382"/>
                  </a:lnTo>
                  <a:lnTo>
                    <a:pt x="150" y="375"/>
                  </a:lnTo>
                  <a:lnTo>
                    <a:pt x="159" y="371"/>
                  </a:lnTo>
                  <a:lnTo>
                    <a:pt x="169" y="366"/>
                  </a:lnTo>
                  <a:lnTo>
                    <a:pt x="178" y="363"/>
                  </a:lnTo>
                  <a:lnTo>
                    <a:pt x="190" y="361"/>
                  </a:lnTo>
                  <a:lnTo>
                    <a:pt x="201" y="363"/>
                  </a:lnTo>
                  <a:lnTo>
                    <a:pt x="201" y="361"/>
                  </a:lnTo>
                  <a:lnTo>
                    <a:pt x="204" y="361"/>
                  </a:lnTo>
                  <a:lnTo>
                    <a:pt x="206" y="359"/>
                  </a:lnTo>
                  <a:lnTo>
                    <a:pt x="211" y="361"/>
                  </a:lnTo>
                  <a:lnTo>
                    <a:pt x="213" y="361"/>
                  </a:lnTo>
                  <a:lnTo>
                    <a:pt x="216" y="359"/>
                  </a:lnTo>
                  <a:lnTo>
                    <a:pt x="218" y="359"/>
                  </a:lnTo>
                  <a:lnTo>
                    <a:pt x="218" y="356"/>
                  </a:lnTo>
                  <a:lnTo>
                    <a:pt x="220" y="356"/>
                  </a:lnTo>
                  <a:lnTo>
                    <a:pt x="223" y="356"/>
                  </a:lnTo>
                  <a:lnTo>
                    <a:pt x="225" y="356"/>
                  </a:lnTo>
                  <a:lnTo>
                    <a:pt x="225" y="359"/>
                  </a:lnTo>
                  <a:lnTo>
                    <a:pt x="227" y="359"/>
                  </a:lnTo>
                  <a:lnTo>
                    <a:pt x="230" y="359"/>
                  </a:lnTo>
                  <a:lnTo>
                    <a:pt x="230" y="359"/>
                  </a:lnTo>
                  <a:lnTo>
                    <a:pt x="232" y="356"/>
                  </a:lnTo>
                  <a:lnTo>
                    <a:pt x="230" y="361"/>
                  </a:lnTo>
                  <a:lnTo>
                    <a:pt x="227" y="363"/>
                  </a:lnTo>
                  <a:lnTo>
                    <a:pt x="223" y="368"/>
                  </a:lnTo>
                  <a:lnTo>
                    <a:pt x="220" y="371"/>
                  </a:lnTo>
                  <a:lnTo>
                    <a:pt x="218" y="375"/>
                  </a:lnTo>
                  <a:lnTo>
                    <a:pt x="213" y="378"/>
                  </a:lnTo>
                  <a:lnTo>
                    <a:pt x="211" y="378"/>
                  </a:lnTo>
                  <a:lnTo>
                    <a:pt x="206" y="378"/>
                  </a:lnTo>
                  <a:lnTo>
                    <a:pt x="199" y="382"/>
                  </a:lnTo>
                  <a:lnTo>
                    <a:pt x="194" y="389"/>
                  </a:lnTo>
                  <a:lnTo>
                    <a:pt x="190" y="394"/>
                  </a:lnTo>
                  <a:lnTo>
                    <a:pt x="185" y="399"/>
                  </a:lnTo>
                  <a:lnTo>
                    <a:pt x="180" y="406"/>
                  </a:lnTo>
                  <a:lnTo>
                    <a:pt x="176" y="410"/>
                  </a:lnTo>
                  <a:lnTo>
                    <a:pt x="171" y="415"/>
                  </a:lnTo>
                  <a:lnTo>
                    <a:pt x="166" y="422"/>
                  </a:lnTo>
                  <a:lnTo>
                    <a:pt x="162" y="427"/>
                  </a:lnTo>
                  <a:lnTo>
                    <a:pt x="155" y="431"/>
                  </a:lnTo>
                  <a:lnTo>
                    <a:pt x="150" y="438"/>
                  </a:lnTo>
                  <a:lnTo>
                    <a:pt x="143" y="443"/>
                  </a:lnTo>
                  <a:lnTo>
                    <a:pt x="138" y="450"/>
                  </a:lnTo>
                  <a:lnTo>
                    <a:pt x="134" y="457"/>
                  </a:lnTo>
                  <a:lnTo>
                    <a:pt x="126" y="462"/>
                  </a:lnTo>
                  <a:lnTo>
                    <a:pt x="122" y="467"/>
                  </a:lnTo>
                  <a:lnTo>
                    <a:pt x="115" y="469"/>
                  </a:lnTo>
                  <a:lnTo>
                    <a:pt x="110" y="474"/>
                  </a:lnTo>
                  <a:lnTo>
                    <a:pt x="105" y="476"/>
                  </a:lnTo>
                  <a:lnTo>
                    <a:pt x="101" y="481"/>
                  </a:lnTo>
                  <a:lnTo>
                    <a:pt x="96" y="483"/>
                  </a:lnTo>
                  <a:lnTo>
                    <a:pt x="89" y="485"/>
                  </a:lnTo>
                  <a:lnTo>
                    <a:pt x="82" y="488"/>
                  </a:lnTo>
                  <a:lnTo>
                    <a:pt x="75" y="488"/>
                  </a:lnTo>
                  <a:lnTo>
                    <a:pt x="73" y="490"/>
                  </a:lnTo>
                  <a:lnTo>
                    <a:pt x="68" y="492"/>
                  </a:lnTo>
                  <a:lnTo>
                    <a:pt x="63" y="495"/>
                  </a:lnTo>
                  <a:lnTo>
                    <a:pt x="59" y="497"/>
                  </a:lnTo>
                  <a:lnTo>
                    <a:pt x="54" y="499"/>
                  </a:lnTo>
                  <a:lnTo>
                    <a:pt x="49" y="502"/>
                  </a:lnTo>
                  <a:lnTo>
                    <a:pt x="47" y="506"/>
                  </a:lnTo>
                  <a:lnTo>
                    <a:pt x="47" y="511"/>
                  </a:lnTo>
                  <a:lnTo>
                    <a:pt x="47" y="513"/>
                  </a:lnTo>
                  <a:lnTo>
                    <a:pt x="47" y="513"/>
                  </a:lnTo>
                  <a:lnTo>
                    <a:pt x="49" y="513"/>
                  </a:lnTo>
                  <a:lnTo>
                    <a:pt x="51" y="513"/>
                  </a:lnTo>
                  <a:lnTo>
                    <a:pt x="51" y="513"/>
                  </a:lnTo>
                  <a:lnTo>
                    <a:pt x="54" y="513"/>
                  </a:lnTo>
                  <a:lnTo>
                    <a:pt x="54" y="511"/>
                  </a:lnTo>
                  <a:lnTo>
                    <a:pt x="56" y="511"/>
                  </a:lnTo>
                  <a:lnTo>
                    <a:pt x="59" y="511"/>
                  </a:lnTo>
                  <a:lnTo>
                    <a:pt x="63" y="509"/>
                  </a:lnTo>
                  <a:lnTo>
                    <a:pt x="66" y="506"/>
                  </a:lnTo>
                  <a:lnTo>
                    <a:pt x="70" y="504"/>
                  </a:lnTo>
                  <a:lnTo>
                    <a:pt x="75" y="502"/>
                  </a:lnTo>
                  <a:lnTo>
                    <a:pt x="77" y="499"/>
                  </a:lnTo>
                  <a:lnTo>
                    <a:pt x="82" y="499"/>
                  </a:lnTo>
                  <a:lnTo>
                    <a:pt x="87" y="499"/>
                  </a:lnTo>
                  <a:lnTo>
                    <a:pt x="87" y="499"/>
                  </a:lnTo>
                  <a:lnTo>
                    <a:pt x="101" y="497"/>
                  </a:lnTo>
                  <a:lnTo>
                    <a:pt x="101" y="497"/>
                  </a:lnTo>
                  <a:lnTo>
                    <a:pt x="101" y="497"/>
                  </a:lnTo>
                  <a:lnTo>
                    <a:pt x="101" y="497"/>
                  </a:lnTo>
                  <a:lnTo>
                    <a:pt x="101" y="497"/>
                  </a:lnTo>
                  <a:lnTo>
                    <a:pt x="103" y="497"/>
                  </a:lnTo>
                  <a:lnTo>
                    <a:pt x="103" y="497"/>
                  </a:lnTo>
                  <a:lnTo>
                    <a:pt x="103" y="497"/>
                  </a:lnTo>
                  <a:lnTo>
                    <a:pt x="103" y="497"/>
                  </a:lnTo>
                  <a:lnTo>
                    <a:pt x="103" y="499"/>
                  </a:lnTo>
                  <a:lnTo>
                    <a:pt x="101" y="499"/>
                  </a:lnTo>
                  <a:lnTo>
                    <a:pt x="98" y="502"/>
                  </a:lnTo>
                  <a:lnTo>
                    <a:pt x="98" y="504"/>
                  </a:lnTo>
                  <a:lnTo>
                    <a:pt x="98" y="506"/>
                  </a:lnTo>
                  <a:lnTo>
                    <a:pt x="96" y="509"/>
                  </a:lnTo>
                  <a:lnTo>
                    <a:pt x="96" y="511"/>
                  </a:lnTo>
                  <a:lnTo>
                    <a:pt x="96" y="513"/>
                  </a:lnTo>
                  <a:lnTo>
                    <a:pt x="96" y="516"/>
                  </a:lnTo>
                  <a:lnTo>
                    <a:pt x="91" y="521"/>
                  </a:lnTo>
                  <a:lnTo>
                    <a:pt x="87" y="525"/>
                  </a:lnTo>
                  <a:lnTo>
                    <a:pt x="82" y="530"/>
                  </a:lnTo>
                  <a:lnTo>
                    <a:pt x="77" y="535"/>
                  </a:lnTo>
                  <a:lnTo>
                    <a:pt x="73" y="539"/>
                  </a:lnTo>
                  <a:lnTo>
                    <a:pt x="68" y="542"/>
                  </a:lnTo>
                  <a:lnTo>
                    <a:pt x="63" y="544"/>
                  </a:lnTo>
                  <a:lnTo>
                    <a:pt x="56" y="544"/>
                  </a:lnTo>
                  <a:lnTo>
                    <a:pt x="54" y="544"/>
                  </a:lnTo>
                  <a:lnTo>
                    <a:pt x="54" y="546"/>
                  </a:lnTo>
                  <a:lnTo>
                    <a:pt x="51" y="546"/>
                  </a:lnTo>
                  <a:lnTo>
                    <a:pt x="51" y="549"/>
                  </a:lnTo>
                  <a:lnTo>
                    <a:pt x="51" y="551"/>
                  </a:lnTo>
                  <a:lnTo>
                    <a:pt x="54" y="551"/>
                  </a:lnTo>
                  <a:lnTo>
                    <a:pt x="54" y="553"/>
                  </a:lnTo>
                  <a:lnTo>
                    <a:pt x="54" y="553"/>
                  </a:lnTo>
                  <a:lnTo>
                    <a:pt x="59" y="553"/>
                  </a:lnTo>
                  <a:lnTo>
                    <a:pt x="66" y="556"/>
                  </a:lnTo>
                  <a:lnTo>
                    <a:pt x="70" y="556"/>
                  </a:lnTo>
                  <a:lnTo>
                    <a:pt x="77" y="556"/>
                  </a:lnTo>
                  <a:lnTo>
                    <a:pt x="82" y="553"/>
                  </a:lnTo>
                  <a:lnTo>
                    <a:pt x="89" y="553"/>
                  </a:lnTo>
                  <a:lnTo>
                    <a:pt x="94" y="551"/>
                  </a:lnTo>
                  <a:lnTo>
                    <a:pt x="98" y="546"/>
                  </a:lnTo>
                  <a:lnTo>
                    <a:pt x="98" y="551"/>
                  </a:lnTo>
                  <a:lnTo>
                    <a:pt x="98" y="558"/>
                  </a:lnTo>
                  <a:lnTo>
                    <a:pt x="98" y="563"/>
                  </a:lnTo>
                  <a:lnTo>
                    <a:pt x="96" y="567"/>
                  </a:lnTo>
                  <a:lnTo>
                    <a:pt x="96" y="572"/>
                  </a:lnTo>
                  <a:lnTo>
                    <a:pt x="94" y="577"/>
                  </a:lnTo>
                  <a:lnTo>
                    <a:pt x="94" y="584"/>
                  </a:lnTo>
                  <a:lnTo>
                    <a:pt x="91" y="588"/>
                  </a:lnTo>
                  <a:lnTo>
                    <a:pt x="96" y="588"/>
                  </a:lnTo>
                  <a:lnTo>
                    <a:pt x="98" y="588"/>
                  </a:lnTo>
                  <a:lnTo>
                    <a:pt x="101" y="586"/>
                  </a:lnTo>
                  <a:lnTo>
                    <a:pt x="103" y="584"/>
                  </a:lnTo>
                  <a:lnTo>
                    <a:pt x="105" y="581"/>
                  </a:lnTo>
                  <a:lnTo>
                    <a:pt x="108" y="579"/>
                  </a:lnTo>
                  <a:lnTo>
                    <a:pt x="110" y="577"/>
                  </a:lnTo>
                  <a:lnTo>
                    <a:pt x="110" y="574"/>
                  </a:lnTo>
                  <a:lnTo>
                    <a:pt x="112" y="567"/>
                  </a:lnTo>
                  <a:lnTo>
                    <a:pt x="115" y="560"/>
                  </a:lnTo>
                  <a:lnTo>
                    <a:pt x="117" y="553"/>
                  </a:lnTo>
                  <a:lnTo>
                    <a:pt x="122" y="546"/>
                  </a:lnTo>
                  <a:lnTo>
                    <a:pt x="122" y="539"/>
                  </a:lnTo>
                  <a:lnTo>
                    <a:pt x="124" y="532"/>
                  </a:lnTo>
                  <a:lnTo>
                    <a:pt x="124" y="528"/>
                  </a:lnTo>
                  <a:lnTo>
                    <a:pt x="124" y="521"/>
                  </a:lnTo>
                  <a:lnTo>
                    <a:pt x="124" y="521"/>
                  </a:lnTo>
                  <a:lnTo>
                    <a:pt x="124" y="504"/>
                  </a:lnTo>
                  <a:lnTo>
                    <a:pt x="124" y="504"/>
                  </a:lnTo>
                  <a:lnTo>
                    <a:pt x="124" y="504"/>
                  </a:lnTo>
                  <a:lnTo>
                    <a:pt x="124" y="504"/>
                  </a:lnTo>
                  <a:lnTo>
                    <a:pt x="126" y="504"/>
                  </a:lnTo>
                  <a:lnTo>
                    <a:pt x="126" y="504"/>
                  </a:lnTo>
                  <a:lnTo>
                    <a:pt x="126" y="504"/>
                  </a:lnTo>
                  <a:lnTo>
                    <a:pt x="126" y="504"/>
                  </a:lnTo>
                  <a:lnTo>
                    <a:pt x="126" y="504"/>
                  </a:lnTo>
                  <a:lnTo>
                    <a:pt x="126" y="504"/>
                  </a:lnTo>
                  <a:lnTo>
                    <a:pt x="131" y="497"/>
                  </a:lnTo>
                  <a:lnTo>
                    <a:pt x="134" y="490"/>
                  </a:lnTo>
                  <a:lnTo>
                    <a:pt x="138" y="483"/>
                  </a:lnTo>
                  <a:lnTo>
                    <a:pt x="143" y="478"/>
                  </a:lnTo>
                  <a:lnTo>
                    <a:pt x="148" y="471"/>
                  </a:lnTo>
                  <a:lnTo>
                    <a:pt x="152" y="467"/>
                  </a:lnTo>
                  <a:lnTo>
                    <a:pt x="157" y="462"/>
                  </a:lnTo>
                  <a:lnTo>
                    <a:pt x="164" y="457"/>
                  </a:lnTo>
                  <a:lnTo>
                    <a:pt x="164" y="457"/>
                  </a:lnTo>
                  <a:lnTo>
                    <a:pt x="164" y="457"/>
                  </a:lnTo>
                  <a:lnTo>
                    <a:pt x="164" y="457"/>
                  </a:lnTo>
                  <a:lnTo>
                    <a:pt x="166" y="457"/>
                  </a:lnTo>
                  <a:lnTo>
                    <a:pt x="166" y="455"/>
                  </a:lnTo>
                  <a:lnTo>
                    <a:pt x="169" y="453"/>
                  </a:lnTo>
                  <a:lnTo>
                    <a:pt x="169" y="453"/>
                  </a:lnTo>
                  <a:lnTo>
                    <a:pt x="171" y="450"/>
                  </a:lnTo>
                  <a:lnTo>
                    <a:pt x="171" y="450"/>
                  </a:lnTo>
                  <a:lnTo>
                    <a:pt x="173" y="450"/>
                  </a:lnTo>
                  <a:lnTo>
                    <a:pt x="176" y="450"/>
                  </a:lnTo>
                  <a:lnTo>
                    <a:pt x="178" y="446"/>
                  </a:lnTo>
                  <a:lnTo>
                    <a:pt x="183" y="443"/>
                  </a:lnTo>
                  <a:lnTo>
                    <a:pt x="187" y="438"/>
                  </a:lnTo>
                  <a:lnTo>
                    <a:pt x="192" y="434"/>
                  </a:lnTo>
                  <a:lnTo>
                    <a:pt x="197" y="431"/>
                  </a:lnTo>
                  <a:lnTo>
                    <a:pt x="201" y="427"/>
                  </a:lnTo>
                  <a:lnTo>
                    <a:pt x="204" y="422"/>
                  </a:lnTo>
                  <a:lnTo>
                    <a:pt x="206" y="415"/>
                  </a:lnTo>
                  <a:lnTo>
                    <a:pt x="211" y="408"/>
                  </a:lnTo>
                  <a:lnTo>
                    <a:pt x="218" y="401"/>
                  </a:lnTo>
                  <a:lnTo>
                    <a:pt x="223" y="394"/>
                  </a:lnTo>
                  <a:lnTo>
                    <a:pt x="230" y="389"/>
                  </a:lnTo>
                  <a:lnTo>
                    <a:pt x="237" y="382"/>
                  </a:lnTo>
                  <a:lnTo>
                    <a:pt x="244" y="378"/>
                  </a:lnTo>
                  <a:lnTo>
                    <a:pt x="251" y="371"/>
                  </a:lnTo>
                  <a:lnTo>
                    <a:pt x="255" y="366"/>
                  </a:lnTo>
                  <a:lnTo>
                    <a:pt x="260" y="363"/>
                  </a:lnTo>
                  <a:lnTo>
                    <a:pt x="262" y="361"/>
                  </a:lnTo>
                  <a:lnTo>
                    <a:pt x="267" y="359"/>
                  </a:lnTo>
                  <a:lnTo>
                    <a:pt x="269" y="356"/>
                  </a:lnTo>
                  <a:lnTo>
                    <a:pt x="272" y="354"/>
                  </a:lnTo>
                  <a:lnTo>
                    <a:pt x="276" y="349"/>
                  </a:lnTo>
                  <a:lnTo>
                    <a:pt x="279" y="347"/>
                  </a:lnTo>
                  <a:lnTo>
                    <a:pt x="281" y="342"/>
                  </a:lnTo>
                  <a:lnTo>
                    <a:pt x="288" y="335"/>
                  </a:lnTo>
                  <a:lnTo>
                    <a:pt x="295" y="328"/>
                  </a:lnTo>
                  <a:lnTo>
                    <a:pt x="302" y="321"/>
                  </a:lnTo>
                  <a:lnTo>
                    <a:pt x="307" y="312"/>
                  </a:lnTo>
                  <a:lnTo>
                    <a:pt x="312" y="305"/>
                  </a:lnTo>
                  <a:lnTo>
                    <a:pt x="316" y="295"/>
                  </a:lnTo>
                  <a:lnTo>
                    <a:pt x="321" y="286"/>
                  </a:lnTo>
                  <a:lnTo>
                    <a:pt x="326" y="277"/>
                  </a:lnTo>
                  <a:lnTo>
                    <a:pt x="321" y="293"/>
                  </a:lnTo>
                  <a:lnTo>
                    <a:pt x="314" y="307"/>
                  </a:lnTo>
                  <a:lnTo>
                    <a:pt x="309" y="321"/>
                  </a:lnTo>
                  <a:lnTo>
                    <a:pt x="302" y="335"/>
                  </a:lnTo>
                  <a:lnTo>
                    <a:pt x="295" y="349"/>
                  </a:lnTo>
                  <a:lnTo>
                    <a:pt x="288" y="363"/>
                  </a:lnTo>
                  <a:lnTo>
                    <a:pt x="281" y="380"/>
                  </a:lnTo>
                  <a:lnTo>
                    <a:pt x="276" y="394"/>
                  </a:lnTo>
                  <a:lnTo>
                    <a:pt x="274" y="399"/>
                  </a:lnTo>
                  <a:lnTo>
                    <a:pt x="272" y="401"/>
                  </a:lnTo>
                  <a:lnTo>
                    <a:pt x="269" y="406"/>
                  </a:lnTo>
                  <a:lnTo>
                    <a:pt x="267" y="408"/>
                  </a:lnTo>
                  <a:lnTo>
                    <a:pt x="262" y="410"/>
                  </a:lnTo>
                  <a:lnTo>
                    <a:pt x="258" y="413"/>
                  </a:lnTo>
                  <a:lnTo>
                    <a:pt x="255" y="415"/>
                  </a:lnTo>
                  <a:lnTo>
                    <a:pt x="251" y="420"/>
                  </a:lnTo>
                  <a:lnTo>
                    <a:pt x="251" y="420"/>
                  </a:lnTo>
                  <a:lnTo>
                    <a:pt x="253" y="420"/>
                  </a:lnTo>
                  <a:lnTo>
                    <a:pt x="253" y="420"/>
                  </a:lnTo>
                  <a:lnTo>
                    <a:pt x="251" y="420"/>
                  </a:lnTo>
                  <a:lnTo>
                    <a:pt x="248" y="422"/>
                  </a:lnTo>
                  <a:lnTo>
                    <a:pt x="246" y="424"/>
                  </a:lnTo>
                  <a:lnTo>
                    <a:pt x="246" y="427"/>
                  </a:lnTo>
                  <a:lnTo>
                    <a:pt x="244" y="427"/>
                  </a:lnTo>
                  <a:lnTo>
                    <a:pt x="241" y="429"/>
                  </a:lnTo>
                  <a:lnTo>
                    <a:pt x="239" y="431"/>
                  </a:lnTo>
                  <a:lnTo>
                    <a:pt x="237" y="431"/>
                  </a:lnTo>
                  <a:lnTo>
                    <a:pt x="234" y="434"/>
                  </a:lnTo>
                  <a:lnTo>
                    <a:pt x="230" y="436"/>
                  </a:lnTo>
                  <a:lnTo>
                    <a:pt x="227" y="441"/>
                  </a:lnTo>
                  <a:lnTo>
                    <a:pt x="225" y="443"/>
                  </a:lnTo>
                  <a:lnTo>
                    <a:pt x="223" y="448"/>
                  </a:lnTo>
                  <a:lnTo>
                    <a:pt x="220" y="450"/>
                  </a:lnTo>
                  <a:lnTo>
                    <a:pt x="216" y="453"/>
                  </a:lnTo>
                  <a:lnTo>
                    <a:pt x="211" y="453"/>
                  </a:lnTo>
                  <a:lnTo>
                    <a:pt x="209" y="457"/>
                  </a:lnTo>
                  <a:lnTo>
                    <a:pt x="204" y="460"/>
                  </a:lnTo>
                  <a:lnTo>
                    <a:pt x="201" y="462"/>
                  </a:lnTo>
                  <a:lnTo>
                    <a:pt x="197" y="464"/>
                  </a:lnTo>
                  <a:lnTo>
                    <a:pt x="194" y="467"/>
                  </a:lnTo>
                  <a:lnTo>
                    <a:pt x="190" y="469"/>
                  </a:lnTo>
                  <a:lnTo>
                    <a:pt x="187" y="471"/>
                  </a:lnTo>
                  <a:lnTo>
                    <a:pt x="185" y="476"/>
                  </a:lnTo>
                  <a:lnTo>
                    <a:pt x="183" y="476"/>
                  </a:lnTo>
                  <a:lnTo>
                    <a:pt x="180" y="476"/>
                  </a:lnTo>
                  <a:lnTo>
                    <a:pt x="180" y="476"/>
                  </a:lnTo>
                  <a:lnTo>
                    <a:pt x="178" y="476"/>
                  </a:lnTo>
                  <a:lnTo>
                    <a:pt x="176" y="476"/>
                  </a:lnTo>
                  <a:lnTo>
                    <a:pt x="176" y="476"/>
                  </a:lnTo>
                  <a:lnTo>
                    <a:pt x="173" y="478"/>
                  </a:lnTo>
                  <a:lnTo>
                    <a:pt x="173" y="478"/>
                  </a:lnTo>
                  <a:lnTo>
                    <a:pt x="173" y="481"/>
                  </a:lnTo>
                  <a:lnTo>
                    <a:pt x="173" y="483"/>
                  </a:lnTo>
                  <a:lnTo>
                    <a:pt x="173" y="485"/>
                  </a:lnTo>
                  <a:lnTo>
                    <a:pt x="176" y="485"/>
                  </a:lnTo>
                  <a:lnTo>
                    <a:pt x="176" y="488"/>
                  </a:lnTo>
                  <a:lnTo>
                    <a:pt x="178" y="488"/>
                  </a:lnTo>
                  <a:lnTo>
                    <a:pt x="180" y="490"/>
                  </a:lnTo>
                  <a:lnTo>
                    <a:pt x="183" y="490"/>
                  </a:lnTo>
                  <a:lnTo>
                    <a:pt x="187" y="488"/>
                  </a:lnTo>
                  <a:lnTo>
                    <a:pt x="192" y="485"/>
                  </a:lnTo>
                  <a:lnTo>
                    <a:pt x="197" y="483"/>
                  </a:lnTo>
                  <a:lnTo>
                    <a:pt x="201" y="481"/>
                  </a:lnTo>
                  <a:lnTo>
                    <a:pt x="206" y="478"/>
                  </a:lnTo>
                  <a:lnTo>
                    <a:pt x="211" y="476"/>
                  </a:lnTo>
                  <a:lnTo>
                    <a:pt x="216" y="474"/>
                  </a:lnTo>
                  <a:lnTo>
                    <a:pt x="218" y="471"/>
                  </a:lnTo>
                  <a:lnTo>
                    <a:pt x="220" y="474"/>
                  </a:lnTo>
                  <a:lnTo>
                    <a:pt x="220" y="474"/>
                  </a:lnTo>
                  <a:lnTo>
                    <a:pt x="223" y="474"/>
                  </a:lnTo>
                  <a:lnTo>
                    <a:pt x="223" y="474"/>
                  </a:lnTo>
                  <a:lnTo>
                    <a:pt x="223" y="474"/>
                  </a:lnTo>
                  <a:lnTo>
                    <a:pt x="225" y="471"/>
                  </a:lnTo>
                  <a:lnTo>
                    <a:pt x="225" y="471"/>
                  </a:lnTo>
                  <a:lnTo>
                    <a:pt x="225" y="471"/>
                  </a:lnTo>
                  <a:lnTo>
                    <a:pt x="225" y="471"/>
                  </a:lnTo>
                  <a:lnTo>
                    <a:pt x="225" y="469"/>
                  </a:lnTo>
                  <a:lnTo>
                    <a:pt x="230" y="469"/>
                  </a:lnTo>
                  <a:lnTo>
                    <a:pt x="230" y="469"/>
                  </a:lnTo>
                  <a:lnTo>
                    <a:pt x="225" y="476"/>
                  </a:lnTo>
                  <a:lnTo>
                    <a:pt x="223" y="481"/>
                  </a:lnTo>
                  <a:lnTo>
                    <a:pt x="220" y="488"/>
                  </a:lnTo>
                  <a:lnTo>
                    <a:pt x="216" y="492"/>
                  </a:lnTo>
                  <a:lnTo>
                    <a:pt x="211" y="497"/>
                  </a:lnTo>
                  <a:lnTo>
                    <a:pt x="206" y="502"/>
                  </a:lnTo>
                  <a:lnTo>
                    <a:pt x="201" y="506"/>
                  </a:lnTo>
                  <a:lnTo>
                    <a:pt x="197" y="511"/>
                  </a:lnTo>
                  <a:lnTo>
                    <a:pt x="192" y="516"/>
                  </a:lnTo>
                  <a:lnTo>
                    <a:pt x="190" y="521"/>
                  </a:lnTo>
                  <a:lnTo>
                    <a:pt x="185" y="525"/>
                  </a:lnTo>
                  <a:lnTo>
                    <a:pt x="183" y="530"/>
                  </a:lnTo>
                  <a:lnTo>
                    <a:pt x="178" y="535"/>
                  </a:lnTo>
                  <a:lnTo>
                    <a:pt x="176" y="539"/>
                  </a:lnTo>
                  <a:lnTo>
                    <a:pt x="171" y="542"/>
                  </a:lnTo>
                  <a:lnTo>
                    <a:pt x="164" y="544"/>
                  </a:lnTo>
                  <a:lnTo>
                    <a:pt x="164" y="544"/>
                  </a:lnTo>
                  <a:lnTo>
                    <a:pt x="162" y="546"/>
                  </a:lnTo>
                  <a:lnTo>
                    <a:pt x="162" y="546"/>
                  </a:lnTo>
                  <a:lnTo>
                    <a:pt x="159" y="549"/>
                  </a:lnTo>
                  <a:lnTo>
                    <a:pt x="159" y="549"/>
                  </a:lnTo>
                  <a:lnTo>
                    <a:pt x="157" y="551"/>
                  </a:lnTo>
                  <a:lnTo>
                    <a:pt x="157" y="553"/>
                  </a:lnTo>
                  <a:lnTo>
                    <a:pt x="157" y="553"/>
                  </a:lnTo>
                  <a:lnTo>
                    <a:pt x="159" y="556"/>
                  </a:lnTo>
                  <a:lnTo>
                    <a:pt x="164" y="556"/>
                  </a:lnTo>
                  <a:lnTo>
                    <a:pt x="166" y="553"/>
                  </a:lnTo>
                  <a:lnTo>
                    <a:pt x="169" y="553"/>
                  </a:lnTo>
                  <a:lnTo>
                    <a:pt x="173" y="551"/>
                  </a:lnTo>
                  <a:lnTo>
                    <a:pt x="176" y="551"/>
                  </a:lnTo>
                  <a:lnTo>
                    <a:pt x="180" y="549"/>
                  </a:lnTo>
                  <a:lnTo>
                    <a:pt x="183" y="549"/>
                  </a:lnTo>
                  <a:lnTo>
                    <a:pt x="183" y="549"/>
                  </a:lnTo>
                  <a:lnTo>
                    <a:pt x="187" y="546"/>
                  </a:lnTo>
                  <a:lnTo>
                    <a:pt x="187" y="549"/>
                  </a:lnTo>
                  <a:lnTo>
                    <a:pt x="187" y="549"/>
                  </a:lnTo>
                  <a:lnTo>
                    <a:pt x="190" y="549"/>
                  </a:lnTo>
                  <a:lnTo>
                    <a:pt x="190" y="549"/>
                  </a:lnTo>
                  <a:lnTo>
                    <a:pt x="190" y="546"/>
                  </a:lnTo>
                  <a:lnTo>
                    <a:pt x="190" y="546"/>
                  </a:lnTo>
                  <a:lnTo>
                    <a:pt x="190" y="546"/>
                  </a:lnTo>
                  <a:lnTo>
                    <a:pt x="190" y="546"/>
                  </a:lnTo>
                  <a:lnTo>
                    <a:pt x="190" y="544"/>
                  </a:lnTo>
                  <a:lnTo>
                    <a:pt x="190" y="544"/>
                  </a:lnTo>
                  <a:lnTo>
                    <a:pt x="192" y="544"/>
                  </a:lnTo>
                  <a:lnTo>
                    <a:pt x="192" y="544"/>
                  </a:lnTo>
                  <a:lnTo>
                    <a:pt x="194" y="542"/>
                  </a:lnTo>
                  <a:lnTo>
                    <a:pt x="194" y="542"/>
                  </a:lnTo>
                  <a:lnTo>
                    <a:pt x="197" y="539"/>
                  </a:lnTo>
                  <a:lnTo>
                    <a:pt x="199" y="539"/>
                  </a:lnTo>
                  <a:lnTo>
                    <a:pt x="199" y="539"/>
                  </a:lnTo>
                  <a:lnTo>
                    <a:pt x="201" y="539"/>
                  </a:lnTo>
                  <a:lnTo>
                    <a:pt x="192" y="546"/>
                  </a:lnTo>
                  <a:lnTo>
                    <a:pt x="180" y="556"/>
                  </a:lnTo>
                  <a:lnTo>
                    <a:pt x="169" y="563"/>
                  </a:lnTo>
                  <a:lnTo>
                    <a:pt x="159" y="572"/>
                  </a:lnTo>
                  <a:lnTo>
                    <a:pt x="148" y="581"/>
                  </a:lnTo>
                  <a:lnTo>
                    <a:pt x="138" y="591"/>
                  </a:lnTo>
                  <a:lnTo>
                    <a:pt x="129" y="600"/>
                  </a:lnTo>
                  <a:lnTo>
                    <a:pt x="119" y="610"/>
                  </a:lnTo>
                  <a:lnTo>
                    <a:pt x="112" y="614"/>
                  </a:lnTo>
                  <a:lnTo>
                    <a:pt x="105" y="619"/>
                  </a:lnTo>
                  <a:lnTo>
                    <a:pt x="98" y="624"/>
                  </a:lnTo>
                  <a:lnTo>
                    <a:pt x="91" y="628"/>
                  </a:lnTo>
                  <a:lnTo>
                    <a:pt x="84" y="631"/>
                  </a:lnTo>
                  <a:lnTo>
                    <a:pt x="77" y="633"/>
                  </a:lnTo>
                  <a:lnTo>
                    <a:pt x="68" y="635"/>
                  </a:lnTo>
                  <a:lnTo>
                    <a:pt x="61" y="633"/>
                  </a:lnTo>
                  <a:lnTo>
                    <a:pt x="56" y="631"/>
                  </a:lnTo>
                  <a:lnTo>
                    <a:pt x="51" y="628"/>
                  </a:lnTo>
                  <a:lnTo>
                    <a:pt x="47" y="628"/>
                  </a:lnTo>
                  <a:lnTo>
                    <a:pt x="42" y="626"/>
                  </a:lnTo>
                  <a:lnTo>
                    <a:pt x="37" y="626"/>
                  </a:lnTo>
                  <a:lnTo>
                    <a:pt x="35" y="624"/>
                  </a:lnTo>
                  <a:lnTo>
                    <a:pt x="30" y="621"/>
                  </a:lnTo>
                  <a:lnTo>
                    <a:pt x="28" y="617"/>
                  </a:lnTo>
                  <a:lnTo>
                    <a:pt x="28" y="617"/>
                  </a:lnTo>
                  <a:lnTo>
                    <a:pt x="26" y="617"/>
                  </a:lnTo>
                  <a:lnTo>
                    <a:pt x="26" y="617"/>
                  </a:lnTo>
                  <a:lnTo>
                    <a:pt x="19" y="610"/>
                  </a:lnTo>
                  <a:lnTo>
                    <a:pt x="14" y="600"/>
                  </a:lnTo>
                  <a:lnTo>
                    <a:pt x="9" y="591"/>
                  </a:lnTo>
                  <a:lnTo>
                    <a:pt x="5" y="579"/>
                  </a:lnTo>
                  <a:lnTo>
                    <a:pt x="2" y="570"/>
                  </a:lnTo>
                  <a:lnTo>
                    <a:pt x="2" y="558"/>
                  </a:lnTo>
                  <a:lnTo>
                    <a:pt x="2" y="546"/>
                  </a:lnTo>
                  <a:lnTo>
                    <a:pt x="0" y="535"/>
                  </a:lnTo>
                  <a:lnTo>
                    <a:pt x="2" y="513"/>
                  </a:lnTo>
                  <a:lnTo>
                    <a:pt x="2" y="490"/>
                  </a:lnTo>
                  <a:lnTo>
                    <a:pt x="5" y="469"/>
                  </a:lnTo>
                  <a:lnTo>
                    <a:pt x="7" y="448"/>
                  </a:lnTo>
                  <a:lnTo>
                    <a:pt x="9" y="427"/>
                  </a:lnTo>
                  <a:lnTo>
                    <a:pt x="9" y="406"/>
                  </a:lnTo>
                  <a:lnTo>
                    <a:pt x="12" y="385"/>
                  </a:lnTo>
                  <a:lnTo>
                    <a:pt x="12" y="363"/>
                  </a:lnTo>
                  <a:lnTo>
                    <a:pt x="14" y="359"/>
                  </a:lnTo>
                  <a:lnTo>
                    <a:pt x="14" y="356"/>
                  </a:lnTo>
                  <a:lnTo>
                    <a:pt x="14" y="354"/>
                  </a:lnTo>
                  <a:lnTo>
                    <a:pt x="14" y="352"/>
                  </a:lnTo>
                  <a:lnTo>
                    <a:pt x="14" y="349"/>
                  </a:lnTo>
                  <a:lnTo>
                    <a:pt x="14" y="347"/>
                  </a:lnTo>
                  <a:lnTo>
                    <a:pt x="14" y="342"/>
                  </a:lnTo>
                  <a:lnTo>
                    <a:pt x="14" y="340"/>
                  </a:lnTo>
                  <a:lnTo>
                    <a:pt x="19" y="312"/>
                  </a:lnTo>
                  <a:lnTo>
                    <a:pt x="23" y="281"/>
                  </a:lnTo>
                  <a:lnTo>
                    <a:pt x="28" y="253"/>
                  </a:lnTo>
                  <a:lnTo>
                    <a:pt x="33" y="223"/>
                  </a:lnTo>
                  <a:lnTo>
                    <a:pt x="37" y="192"/>
                  </a:lnTo>
                  <a:lnTo>
                    <a:pt x="42" y="164"/>
                  </a:lnTo>
                  <a:lnTo>
                    <a:pt x="49" y="136"/>
                  </a:lnTo>
                  <a:lnTo>
                    <a:pt x="59" y="108"/>
                  </a:lnTo>
                  <a:lnTo>
                    <a:pt x="63" y="94"/>
                  </a:lnTo>
                  <a:lnTo>
                    <a:pt x="68" y="82"/>
                  </a:lnTo>
                  <a:lnTo>
                    <a:pt x="73" y="68"/>
                  </a:lnTo>
                  <a:lnTo>
                    <a:pt x="77" y="54"/>
                  </a:lnTo>
                  <a:lnTo>
                    <a:pt x="82" y="42"/>
                  </a:lnTo>
                  <a:lnTo>
                    <a:pt x="87" y="28"/>
                  </a:lnTo>
                  <a:lnTo>
                    <a:pt x="91" y="14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103" y="14"/>
                  </a:lnTo>
                  <a:lnTo>
                    <a:pt x="108" y="31"/>
                  </a:lnTo>
                  <a:lnTo>
                    <a:pt x="115" y="47"/>
                  </a:lnTo>
                  <a:lnTo>
                    <a:pt x="122" y="63"/>
                  </a:lnTo>
                  <a:lnTo>
                    <a:pt x="129" y="78"/>
                  </a:lnTo>
                  <a:lnTo>
                    <a:pt x="138" y="92"/>
                  </a:lnTo>
                  <a:lnTo>
                    <a:pt x="148" y="103"/>
                  </a:lnTo>
                  <a:lnTo>
                    <a:pt x="159" y="115"/>
                  </a:lnTo>
                  <a:lnTo>
                    <a:pt x="159" y="115"/>
                  </a:lnTo>
                  <a:lnTo>
                    <a:pt x="159" y="115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447" name="Freeform 343"/>
            <p:cNvSpPr>
              <a:spLocks/>
            </p:cNvSpPr>
            <p:nvPr/>
          </p:nvSpPr>
          <p:spPr bwMode="auto">
            <a:xfrm>
              <a:off x="2935" y="2677"/>
              <a:ext cx="37" cy="52"/>
            </a:xfrm>
            <a:custGeom>
              <a:avLst/>
              <a:gdLst/>
              <a:ahLst/>
              <a:cxnLst>
                <a:cxn ang="0">
                  <a:pos x="37" y="21"/>
                </a:cxn>
                <a:cxn ang="0">
                  <a:pos x="37" y="28"/>
                </a:cxn>
                <a:cxn ang="0">
                  <a:pos x="35" y="35"/>
                </a:cxn>
                <a:cxn ang="0">
                  <a:pos x="32" y="38"/>
                </a:cxn>
                <a:cxn ang="0">
                  <a:pos x="25" y="40"/>
                </a:cxn>
                <a:cxn ang="0">
                  <a:pos x="21" y="40"/>
                </a:cxn>
                <a:cxn ang="0">
                  <a:pos x="16" y="42"/>
                </a:cxn>
                <a:cxn ang="0">
                  <a:pos x="11" y="45"/>
                </a:cxn>
                <a:cxn ang="0">
                  <a:pos x="9" y="52"/>
                </a:cxn>
                <a:cxn ang="0">
                  <a:pos x="7" y="49"/>
                </a:cxn>
                <a:cxn ang="0">
                  <a:pos x="4" y="49"/>
                </a:cxn>
                <a:cxn ang="0">
                  <a:pos x="4" y="47"/>
                </a:cxn>
                <a:cxn ang="0">
                  <a:pos x="4" y="45"/>
                </a:cxn>
                <a:cxn ang="0">
                  <a:pos x="2" y="40"/>
                </a:cxn>
                <a:cxn ang="0">
                  <a:pos x="2" y="38"/>
                </a:cxn>
                <a:cxn ang="0">
                  <a:pos x="2" y="35"/>
                </a:cxn>
                <a:cxn ang="0">
                  <a:pos x="0" y="35"/>
                </a:cxn>
                <a:cxn ang="0">
                  <a:pos x="0" y="31"/>
                </a:cxn>
                <a:cxn ang="0">
                  <a:pos x="0" y="26"/>
                </a:cxn>
                <a:cxn ang="0">
                  <a:pos x="0" y="24"/>
                </a:cxn>
                <a:cxn ang="0">
                  <a:pos x="0" y="19"/>
                </a:cxn>
                <a:cxn ang="0">
                  <a:pos x="0" y="14"/>
                </a:cxn>
                <a:cxn ang="0">
                  <a:pos x="2" y="12"/>
                </a:cxn>
                <a:cxn ang="0">
                  <a:pos x="4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11" y="3"/>
                </a:cxn>
                <a:cxn ang="0">
                  <a:pos x="11" y="3"/>
                </a:cxn>
                <a:cxn ang="0">
                  <a:pos x="14" y="0"/>
                </a:cxn>
                <a:cxn ang="0">
                  <a:pos x="16" y="0"/>
                </a:cxn>
                <a:cxn ang="0">
                  <a:pos x="18" y="0"/>
                </a:cxn>
                <a:cxn ang="0">
                  <a:pos x="21" y="0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8" y="7"/>
                </a:cxn>
                <a:cxn ang="0">
                  <a:pos x="30" y="10"/>
                </a:cxn>
                <a:cxn ang="0">
                  <a:pos x="32" y="12"/>
                </a:cxn>
                <a:cxn ang="0">
                  <a:pos x="32" y="14"/>
                </a:cxn>
                <a:cxn ang="0">
                  <a:pos x="35" y="19"/>
                </a:cxn>
                <a:cxn ang="0">
                  <a:pos x="37" y="21"/>
                </a:cxn>
              </a:cxnLst>
              <a:rect l="0" t="0" r="r" b="b"/>
              <a:pathLst>
                <a:path w="37" h="52">
                  <a:moveTo>
                    <a:pt x="37" y="21"/>
                  </a:moveTo>
                  <a:lnTo>
                    <a:pt x="37" y="28"/>
                  </a:lnTo>
                  <a:lnTo>
                    <a:pt x="35" y="35"/>
                  </a:lnTo>
                  <a:lnTo>
                    <a:pt x="32" y="38"/>
                  </a:lnTo>
                  <a:lnTo>
                    <a:pt x="25" y="40"/>
                  </a:lnTo>
                  <a:lnTo>
                    <a:pt x="21" y="40"/>
                  </a:lnTo>
                  <a:lnTo>
                    <a:pt x="16" y="42"/>
                  </a:lnTo>
                  <a:lnTo>
                    <a:pt x="11" y="45"/>
                  </a:lnTo>
                  <a:lnTo>
                    <a:pt x="9" y="52"/>
                  </a:lnTo>
                  <a:lnTo>
                    <a:pt x="7" y="49"/>
                  </a:lnTo>
                  <a:lnTo>
                    <a:pt x="4" y="49"/>
                  </a:lnTo>
                  <a:lnTo>
                    <a:pt x="4" y="47"/>
                  </a:lnTo>
                  <a:lnTo>
                    <a:pt x="4" y="45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2" y="35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4" y="7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30" y="10"/>
                  </a:lnTo>
                  <a:lnTo>
                    <a:pt x="32" y="12"/>
                  </a:lnTo>
                  <a:lnTo>
                    <a:pt x="32" y="14"/>
                  </a:lnTo>
                  <a:lnTo>
                    <a:pt x="35" y="19"/>
                  </a:lnTo>
                  <a:lnTo>
                    <a:pt x="37" y="21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448" name="Freeform 344"/>
            <p:cNvSpPr>
              <a:spLocks/>
            </p:cNvSpPr>
            <p:nvPr/>
          </p:nvSpPr>
          <p:spPr bwMode="auto">
            <a:xfrm>
              <a:off x="2935" y="2677"/>
              <a:ext cx="37" cy="52"/>
            </a:xfrm>
            <a:custGeom>
              <a:avLst/>
              <a:gdLst/>
              <a:ahLst/>
              <a:cxnLst>
                <a:cxn ang="0">
                  <a:pos x="37" y="21"/>
                </a:cxn>
                <a:cxn ang="0">
                  <a:pos x="37" y="28"/>
                </a:cxn>
                <a:cxn ang="0">
                  <a:pos x="35" y="35"/>
                </a:cxn>
                <a:cxn ang="0">
                  <a:pos x="32" y="38"/>
                </a:cxn>
                <a:cxn ang="0">
                  <a:pos x="25" y="40"/>
                </a:cxn>
                <a:cxn ang="0">
                  <a:pos x="21" y="40"/>
                </a:cxn>
                <a:cxn ang="0">
                  <a:pos x="16" y="42"/>
                </a:cxn>
                <a:cxn ang="0">
                  <a:pos x="11" y="45"/>
                </a:cxn>
                <a:cxn ang="0">
                  <a:pos x="9" y="52"/>
                </a:cxn>
                <a:cxn ang="0">
                  <a:pos x="7" y="49"/>
                </a:cxn>
                <a:cxn ang="0">
                  <a:pos x="4" y="49"/>
                </a:cxn>
                <a:cxn ang="0">
                  <a:pos x="4" y="47"/>
                </a:cxn>
                <a:cxn ang="0">
                  <a:pos x="4" y="45"/>
                </a:cxn>
                <a:cxn ang="0">
                  <a:pos x="2" y="40"/>
                </a:cxn>
                <a:cxn ang="0">
                  <a:pos x="2" y="38"/>
                </a:cxn>
                <a:cxn ang="0">
                  <a:pos x="2" y="35"/>
                </a:cxn>
                <a:cxn ang="0">
                  <a:pos x="0" y="35"/>
                </a:cxn>
                <a:cxn ang="0">
                  <a:pos x="0" y="31"/>
                </a:cxn>
                <a:cxn ang="0">
                  <a:pos x="0" y="26"/>
                </a:cxn>
                <a:cxn ang="0">
                  <a:pos x="0" y="24"/>
                </a:cxn>
                <a:cxn ang="0">
                  <a:pos x="0" y="19"/>
                </a:cxn>
                <a:cxn ang="0">
                  <a:pos x="0" y="14"/>
                </a:cxn>
                <a:cxn ang="0">
                  <a:pos x="2" y="12"/>
                </a:cxn>
                <a:cxn ang="0">
                  <a:pos x="4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11" y="3"/>
                </a:cxn>
                <a:cxn ang="0">
                  <a:pos x="11" y="3"/>
                </a:cxn>
                <a:cxn ang="0">
                  <a:pos x="14" y="0"/>
                </a:cxn>
                <a:cxn ang="0">
                  <a:pos x="16" y="0"/>
                </a:cxn>
                <a:cxn ang="0">
                  <a:pos x="18" y="0"/>
                </a:cxn>
                <a:cxn ang="0">
                  <a:pos x="21" y="0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8" y="7"/>
                </a:cxn>
                <a:cxn ang="0">
                  <a:pos x="30" y="10"/>
                </a:cxn>
                <a:cxn ang="0">
                  <a:pos x="32" y="12"/>
                </a:cxn>
                <a:cxn ang="0">
                  <a:pos x="32" y="14"/>
                </a:cxn>
                <a:cxn ang="0">
                  <a:pos x="35" y="19"/>
                </a:cxn>
                <a:cxn ang="0">
                  <a:pos x="37" y="21"/>
                </a:cxn>
                <a:cxn ang="0">
                  <a:pos x="37" y="21"/>
                </a:cxn>
                <a:cxn ang="0">
                  <a:pos x="37" y="21"/>
                </a:cxn>
              </a:cxnLst>
              <a:rect l="0" t="0" r="r" b="b"/>
              <a:pathLst>
                <a:path w="37" h="52">
                  <a:moveTo>
                    <a:pt x="37" y="21"/>
                  </a:moveTo>
                  <a:lnTo>
                    <a:pt x="37" y="28"/>
                  </a:lnTo>
                  <a:lnTo>
                    <a:pt x="35" y="35"/>
                  </a:lnTo>
                  <a:lnTo>
                    <a:pt x="32" y="38"/>
                  </a:lnTo>
                  <a:lnTo>
                    <a:pt x="25" y="40"/>
                  </a:lnTo>
                  <a:lnTo>
                    <a:pt x="21" y="40"/>
                  </a:lnTo>
                  <a:lnTo>
                    <a:pt x="16" y="42"/>
                  </a:lnTo>
                  <a:lnTo>
                    <a:pt x="11" y="45"/>
                  </a:lnTo>
                  <a:lnTo>
                    <a:pt x="9" y="52"/>
                  </a:lnTo>
                  <a:lnTo>
                    <a:pt x="7" y="49"/>
                  </a:lnTo>
                  <a:lnTo>
                    <a:pt x="4" y="49"/>
                  </a:lnTo>
                  <a:lnTo>
                    <a:pt x="4" y="47"/>
                  </a:lnTo>
                  <a:lnTo>
                    <a:pt x="4" y="45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2" y="35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4" y="7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30" y="10"/>
                  </a:lnTo>
                  <a:lnTo>
                    <a:pt x="32" y="12"/>
                  </a:lnTo>
                  <a:lnTo>
                    <a:pt x="32" y="14"/>
                  </a:lnTo>
                  <a:lnTo>
                    <a:pt x="35" y="19"/>
                  </a:lnTo>
                  <a:lnTo>
                    <a:pt x="37" y="21"/>
                  </a:lnTo>
                  <a:lnTo>
                    <a:pt x="37" y="21"/>
                  </a:lnTo>
                  <a:lnTo>
                    <a:pt x="37" y="21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449" name="Freeform 345"/>
            <p:cNvSpPr>
              <a:spLocks/>
            </p:cNvSpPr>
            <p:nvPr/>
          </p:nvSpPr>
          <p:spPr bwMode="auto">
            <a:xfrm>
              <a:off x="3617" y="2677"/>
              <a:ext cx="7" cy="10"/>
            </a:xfrm>
            <a:custGeom>
              <a:avLst/>
              <a:gdLst/>
              <a:ahLst/>
              <a:cxnLst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4" y="0"/>
                </a:cxn>
                <a:cxn ang="0">
                  <a:pos x="4" y="3"/>
                </a:cxn>
                <a:cxn ang="0">
                  <a:pos x="7" y="3"/>
                </a:cxn>
                <a:cxn ang="0">
                  <a:pos x="7" y="5"/>
                </a:cxn>
              </a:cxnLst>
              <a:rect l="0" t="0" r="r" b="b"/>
              <a:pathLst>
                <a:path w="7" h="10">
                  <a:moveTo>
                    <a:pt x="7" y="5"/>
                  </a:moveTo>
                  <a:lnTo>
                    <a:pt x="7" y="5"/>
                  </a:lnTo>
                  <a:lnTo>
                    <a:pt x="7" y="5"/>
                  </a:lnTo>
                  <a:lnTo>
                    <a:pt x="7" y="7"/>
                  </a:lnTo>
                  <a:lnTo>
                    <a:pt x="7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0"/>
                  </a:lnTo>
                  <a:lnTo>
                    <a:pt x="4" y="3"/>
                  </a:lnTo>
                  <a:lnTo>
                    <a:pt x="7" y="3"/>
                  </a:lnTo>
                  <a:lnTo>
                    <a:pt x="7" y="5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450" name="Freeform 346"/>
            <p:cNvSpPr>
              <a:spLocks/>
            </p:cNvSpPr>
            <p:nvPr/>
          </p:nvSpPr>
          <p:spPr bwMode="auto">
            <a:xfrm>
              <a:off x="3420" y="2691"/>
              <a:ext cx="110" cy="64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51" y="31"/>
                </a:cxn>
                <a:cxn ang="0">
                  <a:pos x="58" y="33"/>
                </a:cxn>
                <a:cxn ang="0">
                  <a:pos x="65" y="35"/>
                </a:cxn>
                <a:cxn ang="0">
                  <a:pos x="72" y="38"/>
                </a:cxn>
                <a:cxn ang="0">
                  <a:pos x="77" y="38"/>
                </a:cxn>
                <a:cxn ang="0">
                  <a:pos x="84" y="40"/>
                </a:cxn>
                <a:cxn ang="0">
                  <a:pos x="91" y="42"/>
                </a:cxn>
                <a:cxn ang="0">
                  <a:pos x="96" y="45"/>
                </a:cxn>
                <a:cxn ang="0">
                  <a:pos x="98" y="47"/>
                </a:cxn>
                <a:cxn ang="0">
                  <a:pos x="98" y="47"/>
                </a:cxn>
                <a:cxn ang="0">
                  <a:pos x="100" y="47"/>
                </a:cxn>
                <a:cxn ang="0">
                  <a:pos x="103" y="49"/>
                </a:cxn>
                <a:cxn ang="0">
                  <a:pos x="103" y="49"/>
                </a:cxn>
                <a:cxn ang="0">
                  <a:pos x="103" y="52"/>
                </a:cxn>
                <a:cxn ang="0">
                  <a:pos x="105" y="52"/>
                </a:cxn>
                <a:cxn ang="0">
                  <a:pos x="105" y="54"/>
                </a:cxn>
                <a:cxn ang="0">
                  <a:pos x="105" y="54"/>
                </a:cxn>
                <a:cxn ang="0">
                  <a:pos x="105" y="54"/>
                </a:cxn>
                <a:cxn ang="0">
                  <a:pos x="105" y="54"/>
                </a:cxn>
                <a:cxn ang="0">
                  <a:pos x="105" y="52"/>
                </a:cxn>
                <a:cxn ang="0">
                  <a:pos x="105" y="52"/>
                </a:cxn>
                <a:cxn ang="0">
                  <a:pos x="105" y="52"/>
                </a:cxn>
                <a:cxn ang="0">
                  <a:pos x="105" y="52"/>
                </a:cxn>
                <a:cxn ang="0">
                  <a:pos x="105" y="49"/>
                </a:cxn>
                <a:cxn ang="0">
                  <a:pos x="108" y="54"/>
                </a:cxn>
                <a:cxn ang="0">
                  <a:pos x="110" y="52"/>
                </a:cxn>
                <a:cxn ang="0">
                  <a:pos x="110" y="59"/>
                </a:cxn>
                <a:cxn ang="0">
                  <a:pos x="105" y="56"/>
                </a:cxn>
                <a:cxn ang="0">
                  <a:pos x="98" y="56"/>
                </a:cxn>
                <a:cxn ang="0">
                  <a:pos x="93" y="54"/>
                </a:cxn>
                <a:cxn ang="0">
                  <a:pos x="86" y="54"/>
                </a:cxn>
                <a:cxn ang="0">
                  <a:pos x="79" y="56"/>
                </a:cxn>
                <a:cxn ang="0">
                  <a:pos x="75" y="56"/>
                </a:cxn>
                <a:cxn ang="0">
                  <a:pos x="68" y="59"/>
                </a:cxn>
                <a:cxn ang="0">
                  <a:pos x="63" y="64"/>
                </a:cxn>
                <a:cxn ang="0">
                  <a:pos x="54" y="59"/>
                </a:cxn>
                <a:cxn ang="0">
                  <a:pos x="44" y="52"/>
                </a:cxn>
                <a:cxn ang="0">
                  <a:pos x="35" y="45"/>
                </a:cxn>
                <a:cxn ang="0">
                  <a:pos x="28" y="38"/>
                </a:cxn>
                <a:cxn ang="0">
                  <a:pos x="21" y="28"/>
                </a:cxn>
                <a:cxn ang="0">
                  <a:pos x="14" y="19"/>
                </a:cxn>
                <a:cxn ang="0">
                  <a:pos x="7" y="10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7" y="3"/>
                </a:cxn>
                <a:cxn ang="0">
                  <a:pos x="9" y="3"/>
                </a:cxn>
                <a:cxn ang="0">
                  <a:pos x="9" y="5"/>
                </a:cxn>
                <a:cxn ang="0">
                  <a:pos x="11" y="7"/>
                </a:cxn>
                <a:cxn ang="0">
                  <a:pos x="14" y="10"/>
                </a:cxn>
                <a:cxn ang="0">
                  <a:pos x="16" y="12"/>
                </a:cxn>
                <a:cxn ang="0">
                  <a:pos x="21" y="14"/>
                </a:cxn>
                <a:cxn ang="0">
                  <a:pos x="23" y="14"/>
                </a:cxn>
                <a:cxn ang="0">
                  <a:pos x="28" y="17"/>
                </a:cxn>
                <a:cxn ang="0">
                  <a:pos x="30" y="19"/>
                </a:cxn>
                <a:cxn ang="0">
                  <a:pos x="33" y="21"/>
                </a:cxn>
                <a:cxn ang="0">
                  <a:pos x="37" y="21"/>
                </a:cxn>
                <a:cxn ang="0">
                  <a:pos x="40" y="24"/>
                </a:cxn>
                <a:cxn ang="0">
                  <a:pos x="42" y="26"/>
                </a:cxn>
                <a:cxn ang="0">
                  <a:pos x="47" y="28"/>
                </a:cxn>
              </a:cxnLst>
              <a:rect l="0" t="0" r="r" b="b"/>
              <a:pathLst>
                <a:path w="110" h="64">
                  <a:moveTo>
                    <a:pt x="47" y="28"/>
                  </a:moveTo>
                  <a:lnTo>
                    <a:pt x="51" y="31"/>
                  </a:lnTo>
                  <a:lnTo>
                    <a:pt x="58" y="33"/>
                  </a:lnTo>
                  <a:lnTo>
                    <a:pt x="65" y="35"/>
                  </a:lnTo>
                  <a:lnTo>
                    <a:pt x="72" y="38"/>
                  </a:lnTo>
                  <a:lnTo>
                    <a:pt x="77" y="38"/>
                  </a:lnTo>
                  <a:lnTo>
                    <a:pt x="84" y="40"/>
                  </a:lnTo>
                  <a:lnTo>
                    <a:pt x="91" y="42"/>
                  </a:lnTo>
                  <a:lnTo>
                    <a:pt x="96" y="45"/>
                  </a:lnTo>
                  <a:lnTo>
                    <a:pt x="98" y="47"/>
                  </a:lnTo>
                  <a:lnTo>
                    <a:pt x="98" y="47"/>
                  </a:lnTo>
                  <a:lnTo>
                    <a:pt x="100" y="47"/>
                  </a:lnTo>
                  <a:lnTo>
                    <a:pt x="103" y="49"/>
                  </a:lnTo>
                  <a:lnTo>
                    <a:pt x="103" y="49"/>
                  </a:lnTo>
                  <a:lnTo>
                    <a:pt x="103" y="52"/>
                  </a:lnTo>
                  <a:lnTo>
                    <a:pt x="105" y="52"/>
                  </a:lnTo>
                  <a:lnTo>
                    <a:pt x="105" y="54"/>
                  </a:lnTo>
                  <a:lnTo>
                    <a:pt x="105" y="54"/>
                  </a:lnTo>
                  <a:lnTo>
                    <a:pt x="105" y="54"/>
                  </a:lnTo>
                  <a:lnTo>
                    <a:pt x="105" y="54"/>
                  </a:lnTo>
                  <a:lnTo>
                    <a:pt x="105" y="52"/>
                  </a:lnTo>
                  <a:lnTo>
                    <a:pt x="105" y="52"/>
                  </a:lnTo>
                  <a:lnTo>
                    <a:pt x="105" y="52"/>
                  </a:lnTo>
                  <a:lnTo>
                    <a:pt x="105" y="52"/>
                  </a:lnTo>
                  <a:lnTo>
                    <a:pt x="105" y="49"/>
                  </a:lnTo>
                  <a:lnTo>
                    <a:pt x="108" y="54"/>
                  </a:lnTo>
                  <a:lnTo>
                    <a:pt x="110" y="52"/>
                  </a:lnTo>
                  <a:lnTo>
                    <a:pt x="110" y="59"/>
                  </a:lnTo>
                  <a:lnTo>
                    <a:pt x="105" y="56"/>
                  </a:lnTo>
                  <a:lnTo>
                    <a:pt x="98" y="56"/>
                  </a:lnTo>
                  <a:lnTo>
                    <a:pt x="93" y="54"/>
                  </a:lnTo>
                  <a:lnTo>
                    <a:pt x="86" y="54"/>
                  </a:lnTo>
                  <a:lnTo>
                    <a:pt x="79" y="56"/>
                  </a:lnTo>
                  <a:lnTo>
                    <a:pt x="75" y="56"/>
                  </a:lnTo>
                  <a:lnTo>
                    <a:pt x="68" y="59"/>
                  </a:lnTo>
                  <a:lnTo>
                    <a:pt x="63" y="64"/>
                  </a:lnTo>
                  <a:lnTo>
                    <a:pt x="54" y="59"/>
                  </a:lnTo>
                  <a:lnTo>
                    <a:pt x="44" y="52"/>
                  </a:lnTo>
                  <a:lnTo>
                    <a:pt x="35" y="45"/>
                  </a:lnTo>
                  <a:lnTo>
                    <a:pt x="28" y="38"/>
                  </a:lnTo>
                  <a:lnTo>
                    <a:pt x="21" y="28"/>
                  </a:lnTo>
                  <a:lnTo>
                    <a:pt x="14" y="19"/>
                  </a:lnTo>
                  <a:lnTo>
                    <a:pt x="7" y="10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3"/>
                  </a:lnTo>
                  <a:lnTo>
                    <a:pt x="9" y="3"/>
                  </a:lnTo>
                  <a:lnTo>
                    <a:pt x="9" y="5"/>
                  </a:lnTo>
                  <a:lnTo>
                    <a:pt x="11" y="7"/>
                  </a:lnTo>
                  <a:lnTo>
                    <a:pt x="14" y="10"/>
                  </a:lnTo>
                  <a:lnTo>
                    <a:pt x="16" y="12"/>
                  </a:lnTo>
                  <a:lnTo>
                    <a:pt x="21" y="14"/>
                  </a:lnTo>
                  <a:lnTo>
                    <a:pt x="23" y="14"/>
                  </a:lnTo>
                  <a:lnTo>
                    <a:pt x="28" y="17"/>
                  </a:lnTo>
                  <a:lnTo>
                    <a:pt x="30" y="19"/>
                  </a:lnTo>
                  <a:lnTo>
                    <a:pt x="33" y="21"/>
                  </a:lnTo>
                  <a:lnTo>
                    <a:pt x="37" y="21"/>
                  </a:lnTo>
                  <a:lnTo>
                    <a:pt x="40" y="24"/>
                  </a:lnTo>
                  <a:lnTo>
                    <a:pt x="42" y="26"/>
                  </a:lnTo>
                  <a:lnTo>
                    <a:pt x="47" y="28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451" name="Freeform 347"/>
            <p:cNvSpPr>
              <a:spLocks/>
            </p:cNvSpPr>
            <p:nvPr/>
          </p:nvSpPr>
          <p:spPr bwMode="auto">
            <a:xfrm>
              <a:off x="3420" y="2691"/>
              <a:ext cx="110" cy="64"/>
            </a:xfrm>
            <a:custGeom>
              <a:avLst/>
              <a:gdLst/>
              <a:ahLst/>
              <a:cxnLst>
                <a:cxn ang="0">
                  <a:pos x="51" y="31"/>
                </a:cxn>
                <a:cxn ang="0">
                  <a:pos x="65" y="35"/>
                </a:cxn>
                <a:cxn ang="0">
                  <a:pos x="77" y="38"/>
                </a:cxn>
                <a:cxn ang="0">
                  <a:pos x="91" y="42"/>
                </a:cxn>
                <a:cxn ang="0">
                  <a:pos x="98" y="47"/>
                </a:cxn>
                <a:cxn ang="0">
                  <a:pos x="100" y="47"/>
                </a:cxn>
                <a:cxn ang="0">
                  <a:pos x="103" y="49"/>
                </a:cxn>
                <a:cxn ang="0">
                  <a:pos x="105" y="52"/>
                </a:cxn>
                <a:cxn ang="0">
                  <a:pos x="105" y="54"/>
                </a:cxn>
                <a:cxn ang="0">
                  <a:pos x="105" y="54"/>
                </a:cxn>
                <a:cxn ang="0">
                  <a:pos x="105" y="52"/>
                </a:cxn>
                <a:cxn ang="0">
                  <a:pos x="105" y="52"/>
                </a:cxn>
                <a:cxn ang="0">
                  <a:pos x="105" y="49"/>
                </a:cxn>
                <a:cxn ang="0">
                  <a:pos x="110" y="52"/>
                </a:cxn>
                <a:cxn ang="0">
                  <a:pos x="110" y="59"/>
                </a:cxn>
                <a:cxn ang="0">
                  <a:pos x="98" y="56"/>
                </a:cxn>
                <a:cxn ang="0">
                  <a:pos x="86" y="54"/>
                </a:cxn>
                <a:cxn ang="0">
                  <a:pos x="75" y="56"/>
                </a:cxn>
                <a:cxn ang="0">
                  <a:pos x="63" y="64"/>
                </a:cxn>
                <a:cxn ang="0">
                  <a:pos x="44" y="52"/>
                </a:cxn>
                <a:cxn ang="0">
                  <a:pos x="28" y="38"/>
                </a:cxn>
                <a:cxn ang="0">
                  <a:pos x="14" y="19"/>
                </a:cxn>
                <a:cxn ang="0">
                  <a:pos x="0" y="0"/>
                </a:cxn>
                <a:cxn ang="0">
                  <a:pos x="7" y="3"/>
                </a:cxn>
                <a:cxn ang="0">
                  <a:pos x="9" y="5"/>
                </a:cxn>
                <a:cxn ang="0">
                  <a:pos x="14" y="10"/>
                </a:cxn>
                <a:cxn ang="0">
                  <a:pos x="21" y="14"/>
                </a:cxn>
                <a:cxn ang="0">
                  <a:pos x="28" y="17"/>
                </a:cxn>
                <a:cxn ang="0">
                  <a:pos x="33" y="21"/>
                </a:cxn>
                <a:cxn ang="0">
                  <a:pos x="40" y="24"/>
                </a:cxn>
                <a:cxn ang="0">
                  <a:pos x="47" y="28"/>
                </a:cxn>
                <a:cxn ang="0">
                  <a:pos x="47" y="28"/>
                </a:cxn>
              </a:cxnLst>
              <a:rect l="0" t="0" r="r" b="b"/>
              <a:pathLst>
                <a:path w="110" h="64">
                  <a:moveTo>
                    <a:pt x="47" y="28"/>
                  </a:moveTo>
                  <a:lnTo>
                    <a:pt x="51" y="31"/>
                  </a:lnTo>
                  <a:lnTo>
                    <a:pt x="58" y="33"/>
                  </a:lnTo>
                  <a:lnTo>
                    <a:pt x="65" y="35"/>
                  </a:lnTo>
                  <a:lnTo>
                    <a:pt x="72" y="38"/>
                  </a:lnTo>
                  <a:lnTo>
                    <a:pt x="77" y="38"/>
                  </a:lnTo>
                  <a:lnTo>
                    <a:pt x="84" y="40"/>
                  </a:lnTo>
                  <a:lnTo>
                    <a:pt x="91" y="42"/>
                  </a:lnTo>
                  <a:lnTo>
                    <a:pt x="96" y="45"/>
                  </a:lnTo>
                  <a:lnTo>
                    <a:pt x="98" y="47"/>
                  </a:lnTo>
                  <a:lnTo>
                    <a:pt x="98" y="47"/>
                  </a:lnTo>
                  <a:lnTo>
                    <a:pt x="100" y="47"/>
                  </a:lnTo>
                  <a:lnTo>
                    <a:pt x="103" y="49"/>
                  </a:lnTo>
                  <a:lnTo>
                    <a:pt x="103" y="49"/>
                  </a:lnTo>
                  <a:lnTo>
                    <a:pt x="103" y="52"/>
                  </a:lnTo>
                  <a:lnTo>
                    <a:pt x="105" y="52"/>
                  </a:lnTo>
                  <a:lnTo>
                    <a:pt x="105" y="54"/>
                  </a:lnTo>
                  <a:lnTo>
                    <a:pt x="105" y="54"/>
                  </a:lnTo>
                  <a:lnTo>
                    <a:pt x="105" y="54"/>
                  </a:lnTo>
                  <a:lnTo>
                    <a:pt x="105" y="54"/>
                  </a:lnTo>
                  <a:lnTo>
                    <a:pt x="105" y="52"/>
                  </a:lnTo>
                  <a:lnTo>
                    <a:pt x="105" y="52"/>
                  </a:lnTo>
                  <a:lnTo>
                    <a:pt x="105" y="52"/>
                  </a:lnTo>
                  <a:lnTo>
                    <a:pt x="105" y="52"/>
                  </a:lnTo>
                  <a:lnTo>
                    <a:pt x="105" y="49"/>
                  </a:lnTo>
                  <a:lnTo>
                    <a:pt x="105" y="49"/>
                  </a:lnTo>
                  <a:lnTo>
                    <a:pt x="108" y="54"/>
                  </a:lnTo>
                  <a:lnTo>
                    <a:pt x="110" y="52"/>
                  </a:lnTo>
                  <a:lnTo>
                    <a:pt x="110" y="59"/>
                  </a:lnTo>
                  <a:lnTo>
                    <a:pt x="110" y="59"/>
                  </a:lnTo>
                  <a:lnTo>
                    <a:pt x="105" y="56"/>
                  </a:lnTo>
                  <a:lnTo>
                    <a:pt x="98" y="56"/>
                  </a:lnTo>
                  <a:lnTo>
                    <a:pt x="93" y="54"/>
                  </a:lnTo>
                  <a:lnTo>
                    <a:pt x="86" y="54"/>
                  </a:lnTo>
                  <a:lnTo>
                    <a:pt x="79" y="56"/>
                  </a:lnTo>
                  <a:lnTo>
                    <a:pt x="75" y="56"/>
                  </a:lnTo>
                  <a:lnTo>
                    <a:pt x="68" y="59"/>
                  </a:lnTo>
                  <a:lnTo>
                    <a:pt x="63" y="64"/>
                  </a:lnTo>
                  <a:lnTo>
                    <a:pt x="54" y="59"/>
                  </a:lnTo>
                  <a:lnTo>
                    <a:pt x="44" y="52"/>
                  </a:lnTo>
                  <a:lnTo>
                    <a:pt x="35" y="45"/>
                  </a:lnTo>
                  <a:lnTo>
                    <a:pt x="28" y="38"/>
                  </a:lnTo>
                  <a:lnTo>
                    <a:pt x="21" y="28"/>
                  </a:lnTo>
                  <a:lnTo>
                    <a:pt x="14" y="19"/>
                  </a:lnTo>
                  <a:lnTo>
                    <a:pt x="7" y="10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3"/>
                  </a:lnTo>
                  <a:lnTo>
                    <a:pt x="9" y="3"/>
                  </a:lnTo>
                  <a:lnTo>
                    <a:pt x="9" y="5"/>
                  </a:lnTo>
                  <a:lnTo>
                    <a:pt x="11" y="7"/>
                  </a:lnTo>
                  <a:lnTo>
                    <a:pt x="14" y="10"/>
                  </a:lnTo>
                  <a:lnTo>
                    <a:pt x="16" y="12"/>
                  </a:lnTo>
                  <a:lnTo>
                    <a:pt x="21" y="14"/>
                  </a:lnTo>
                  <a:lnTo>
                    <a:pt x="23" y="14"/>
                  </a:lnTo>
                  <a:lnTo>
                    <a:pt x="28" y="17"/>
                  </a:lnTo>
                  <a:lnTo>
                    <a:pt x="30" y="19"/>
                  </a:lnTo>
                  <a:lnTo>
                    <a:pt x="33" y="21"/>
                  </a:lnTo>
                  <a:lnTo>
                    <a:pt x="37" y="21"/>
                  </a:lnTo>
                  <a:lnTo>
                    <a:pt x="40" y="24"/>
                  </a:lnTo>
                  <a:lnTo>
                    <a:pt x="42" y="26"/>
                  </a:lnTo>
                  <a:lnTo>
                    <a:pt x="47" y="28"/>
                  </a:lnTo>
                  <a:lnTo>
                    <a:pt x="47" y="28"/>
                  </a:lnTo>
                  <a:lnTo>
                    <a:pt x="47" y="28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452" name="Freeform 348"/>
            <p:cNvSpPr>
              <a:spLocks/>
            </p:cNvSpPr>
            <p:nvPr/>
          </p:nvSpPr>
          <p:spPr bwMode="auto">
            <a:xfrm>
              <a:off x="2426" y="2691"/>
              <a:ext cx="56" cy="103"/>
            </a:xfrm>
            <a:custGeom>
              <a:avLst/>
              <a:gdLst/>
              <a:ahLst/>
              <a:cxnLst>
                <a:cxn ang="0">
                  <a:pos x="47" y="14"/>
                </a:cxn>
                <a:cxn ang="0">
                  <a:pos x="49" y="14"/>
                </a:cxn>
                <a:cxn ang="0">
                  <a:pos x="52" y="14"/>
                </a:cxn>
                <a:cxn ang="0">
                  <a:pos x="54" y="14"/>
                </a:cxn>
                <a:cxn ang="0">
                  <a:pos x="56" y="17"/>
                </a:cxn>
                <a:cxn ang="0">
                  <a:pos x="54" y="21"/>
                </a:cxn>
                <a:cxn ang="0">
                  <a:pos x="54" y="28"/>
                </a:cxn>
                <a:cxn ang="0">
                  <a:pos x="49" y="33"/>
                </a:cxn>
                <a:cxn ang="0">
                  <a:pos x="45" y="35"/>
                </a:cxn>
                <a:cxn ang="0">
                  <a:pos x="40" y="40"/>
                </a:cxn>
                <a:cxn ang="0">
                  <a:pos x="35" y="45"/>
                </a:cxn>
                <a:cxn ang="0">
                  <a:pos x="30" y="49"/>
                </a:cxn>
                <a:cxn ang="0">
                  <a:pos x="26" y="49"/>
                </a:cxn>
                <a:cxn ang="0">
                  <a:pos x="23" y="52"/>
                </a:cxn>
                <a:cxn ang="0">
                  <a:pos x="21" y="54"/>
                </a:cxn>
                <a:cxn ang="0">
                  <a:pos x="21" y="56"/>
                </a:cxn>
                <a:cxn ang="0">
                  <a:pos x="23" y="59"/>
                </a:cxn>
                <a:cxn ang="0">
                  <a:pos x="28" y="59"/>
                </a:cxn>
                <a:cxn ang="0">
                  <a:pos x="33" y="56"/>
                </a:cxn>
                <a:cxn ang="0">
                  <a:pos x="38" y="54"/>
                </a:cxn>
                <a:cxn ang="0">
                  <a:pos x="40" y="49"/>
                </a:cxn>
                <a:cxn ang="0">
                  <a:pos x="42" y="59"/>
                </a:cxn>
                <a:cxn ang="0">
                  <a:pos x="38" y="71"/>
                </a:cxn>
                <a:cxn ang="0">
                  <a:pos x="33" y="82"/>
                </a:cxn>
                <a:cxn ang="0">
                  <a:pos x="30" y="94"/>
                </a:cxn>
                <a:cxn ang="0">
                  <a:pos x="26" y="101"/>
                </a:cxn>
                <a:cxn ang="0">
                  <a:pos x="21" y="103"/>
                </a:cxn>
                <a:cxn ang="0">
                  <a:pos x="19" y="103"/>
                </a:cxn>
                <a:cxn ang="0">
                  <a:pos x="14" y="103"/>
                </a:cxn>
                <a:cxn ang="0">
                  <a:pos x="9" y="101"/>
                </a:cxn>
                <a:cxn ang="0">
                  <a:pos x="7" y="99"/>
                </a:cxn>
                <a:cxn ang="0">
                  <a:pos x="5" y="94"/>
                </a:cxn>
                <a:cxn ang="0">
                  <a:pos x="5" y="89"/>
                </a:cxn>
                <a:cxn ang="0">
                  <a:pos x="2" y="85"/>
                </a:cxn>
                <a:cxn ang="0">
                  <a:pos x="5" y="82"/>
                </a:cxn>
                <a:cxn ang="0">
                  <a:pos x="7" y="80"/>
                </a:cxn>
                <a:cxn ang="0">
                  <a:pos x="7" y="78"/>
                </a:cxn>
                <a:cxn ang="0">
                  <a:pos x="7" y="75"/>
                </a:cxn>
                <a:cxn ang="0">
                  <a:pos x="12" y="71"/>
                </a:cxn>
                <a:cxn ang="0">
                  <a:pos x="19" y="66"/>
                </a:cxn>
                <a:cxn ang="0">
                  <a:pos x="21" y="61"/>
                </a:cxn>
                <a:cxn ang="0">
                  <a:pos x="21" y="56"/>
                </a:cxn>
                <a:cxn ang="0">
                  <a:pos x="16" y="54"/>
                </a:cxn>
                <a:cxn ang="0">
                  <a:pos x="14" y="52"/>
                </a:cxn>
                <a:cxn ang="0">
                  <a:pos x="9" y="52"/>
                </a:cxn>
                <a:cxn ang="0">
                  <a:pos x="7" y="52"/>
                </a:cxn>
                <a:cxn ang="0">
                  <a:pos x="9" y="49"/>
                </a:cxn>
                <a:cxn ang="0">
                  <a:pos x="9" y="49"/>
                </a:cxn>
                <a:cxn ang="0">
                  <a:pos x="9" y="47"/>
                </a:cxn>
                <a:cxn ang="0">
                  <a:pos x="7" y="47"/>
                </a:cxn>
                <a:cxn ang="0">
                  <a:pos x="5" y="45"/>
                </a:cxn>
                <a:cxn ang="0">
                  <a:pos x="2" y="42"/>
                </a:cxn>
                <a:cxn ang="0">
                  <a:pos x="0" y="40"/>
                </a:cxn>
                <a:cxn ang="0">
                  <a:pos x="2" y="33"/>
                </a:cxn>
                <a:cxn ang="0">
                  <a:pos x="5" y="24"/>
                </a:cxn>
                <a:cxn ang="0">
                  <a:pos x="9" y="14"/>
                </a:cxn>
                <a:cxn ang="0">
                  <a:pos x="19" y="7"/>
                </a:cxn>
                <a:cxn ang="0">
                  <a:pos x="38" y="0"/>
                </a:cxn>
                <a:cxn ang="0">
                  <a:pos x="38" y="5"/>
                </a:cxn>
                <a:cxn ang="0">
                  <a:pos x="38" y="10"/>
                </a:cxn>
                <a:cxn ang="0">
                  <a:pos x="40" y="14"/>
                </a:cxn>
                <a:cxn ang="0">
                  <a:pos x="45" y="17"/>
                </a:cxn>
              </a:cxnLst>
              <a:rect l="0" t="0" r="r" b="b"/>
              <a:pathLst>
                <a:path w="56" h="103">
                  <a:moveTo>
                    <a:pt x="45" y="17"/>
                  </a:moveTo>
                  <a:lnTo>
                    <a:pt x="47" y="14"/>
                  </a:lnTo>
                  <a:lnTo>
                    <a:pt x="47" y="14"/>
                  </a:lnTo>
                  <a:lnTo>
                    <a:pt x="49" y="14"/>
                  </a:lnTo>
                  <a:lnTo>
                    <a:pt x="49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4" y="14"/>
                  </a:lnTo>
                  <a:lnTo>
                    <a:pt x="56" y="14"/>
                  </a:lnTo>
                  <a:lnTo>
                    <a:pt x="56" y="17"/>
                  </a:lnTo>
                  <a:lnTo>
                    <a:pt x="54" y="19"/>
                  </a:lnTo>
                  <a:lnTo>
                    <a:pt x="54" y="21"/>
                  </a:lnTo>
                  <a:lnTo>
                    <a:pt x="54" y="26"/>
                  </a:lnTo>
                  <a:lnTo>
                    <a:pt x="54" y="28"/>
                  </a:lnTo>
                  <a:lnTo>
                    <a:pt x="52" y="31"/>
                  </a:lnTo>
                  <a:lnTo>
                    <a:pt x="49" y="33"/>
                  </a:lnTo>
                  <a:lnTo>
                    <a:pt x="49" y="35"/>
                  </a:lnTo>
                  <a:lnTo>
                    <a:pt x="45" y="35"/>
                  </a:lnTo>
                  <a:lnTo>
                    <a:pt x="42" y="38"/>
                  </a:lnTo>
                  <a:lnTo>
                    <a:pt x="40" y="40"/>
                  </a:lnTo>
                  <a:lnTo>
                    <a:pt x="38" y="42"/>
                  </a:lnTo>
                  <a:lnTo>
                    <a:pt x="35" y="45"/>
                  </a:lnTo>
                  <a:lnTo>
                    <a:pt x="33" y="47"/>
                  </a:lnTo>
                  <a:lnTo>
                    <a:pt x="30" y="49"/>
                  </a:lnTo>
                  <a:lnTo>
                    <a:pt x="26" y="49"/>
                  </a:lnTo>
                  <a:lnTo>
                    <a:pt x="26" y="49"/>
                  </a:lnTo>
                  <a:lnTo>
                    <a:pt x="23" y="49"/>
                  </a:lnTo>
                  <a:lnTo>
                    <a:pt x="23" y="52"/>
                  </a:lnTo>
                  <a:lnTo>
                    <a:pt x="23" y="52"/>
                  </a:lnTo>
                  <a:lnTo>
                    <a:pt x="21" y="54"/>
                  </a:lnTo>
                  <a:lnTo>
                    <a:pt x="21" y="54"/>
                  </a:lnTo>
                  <a:lnTo>
                    <a:pt x="21" y="56"/>
                  </a:lnTo>
                  <a:lnTo>
                    <a:pt x="21" y="56"/>
                  </a:lnTo>
                  <a:lnTo>
                    <a:pt x="23" y="59"/>
                  </a:lnTo>
                  <a:lnTo>
                    <a:pt x="26" y="61"/>
                  </a:lnTo>
                  <a:lnTo>
                    <a:pt x="28" y="59"/>
                  </a:lnTo>
                  <a:lnTo>
                    <a:pt x="30" y="59"/>
                  </a:lnTo>
                  <a:lnTo>
                    <a:pt x="33" y="56"/>
                  </a:lnTo>
                  <a:lnTo>
                    <a:pt x="35" y="56"/>
                  </a:lnTo>
                  <a:lnTo>
                    <a:pt x="38" y="54"/>
                  </a:lnTo>
                  <a:lnTo>
                    <a:pt x="40" y="54"/>
                  </a:lnTo>
                  <a:lnTo>
                    <a:pt x="40" y="49"/>
                  </a:lnTo>
                  <a:lnTo>
                    <a:pt x="42" y="52"/>
                  </a:lnTo>
                  <a:lnTo>
                    <a:pt x="42" y="59"/>
                  </a:lnTo>
                  <a:lnTo>
                    <a:pt x="40" y="66"/>
                  </a:lnTo>
                  <a:lnTo>
                    <a:pt x="38" y="71"/>
                  </a:lnTo>
                  <a:lnTo>
                    <a:pt x="35" y="78"/>
                  </a:lnTo>
                  <a:lnTo>
                    <a:pt x="33" y="82"/>
                  </a:lnTo>
                  <a:lnTo>
                    <a:pt x="30" y="89"/>
                  </a:lnTo>
                  <a:lnTo>
                    <a:pt x="30" y="94"/>
                  </a:lnTo>
                  <a:lnTo>
                    <a:pt x="28" y="101"/>
                  </a:lnTo>
                  <a:lnTo>
                    <a:pt x="26" y="101"/>
                  </a:lnTo>
                  <a:lnTo>
                    <a:pt x="23" y="101"/>
                  </a:lnTo>
                  <a:lnTo>
                    <a:pt x="21" y="103"/>
                  </a:lnTo>
                  <a:lnTo>
                    <a:pt x="21" y="103"/>
                  </a:lnTo>
                  <a:lnTo>
                    <a:pt x="19" y="103"/>
                  </a:lnTo>
                  <a:lnTo>
                    <a:pt x="16" y="103"/>
                  </a:lnTo>
                  <a:lnTo>
                    <a:pt x="14" y="103"/>
                  </a:lnTo>
                  <a:lnTo>
                    <a:pt x="12" y="103"/>
                  </a:lnTo>
                  <a:lnTo>
                    <a:pt x="9" y="101"/>
                  </a:lnTo>
                  <a:lnTo>
                    <a:pt x="7" y="101"/>
                  </a:lnTo>
                  <a:lnTo>
                    <a:pt x="7" y="99"/>
                  </a:lnTo>
                  <a:lnTo>
                    <a:pt x="5" y="96"/>
                  </a:lnTo>
                  <a:lnTo>
                    <a:pt x="5" y="94"/>
                  </a:lnTo>
                  <a:lnTo>
                    <a:pt x="5" y="92"/>
                  </a:lnTo>
                  <a:lnTo>
                    <a:pt x="5" y="89"/>
                  </a:lnTo>
                  <a:lnTo>
                    <a:pt x="5" y="87"/>
                  </a:lnTo>
                  <a:lnTo>
                    <a:pt x="2" y="85"/>
                  </a:lnTo>
                  <a:lnTo>
                    <a:pt x="5" y="85"/>
                  </a:lnTo>
                  <a:lnTo>
                    <a:pt x="5" y="82"/>
                  </a:lnTo>
                  <a:lnTo>
                    <a:pt x="5" y="82"/>
                  </a:lnTo>
                  <a:lnTo>
                    <a:pt x="7" y="80"/>
                  </a:lnTo>
                  <a:lnTo>
                    <a:pt x="7" y="80"/>
                  </a:lnTo>
                  <a:lnTo>
                    <a:pt x="7" y="78"/>
                  </a:lnTo>
                  <a:lnTo>
                    <a:pt x="5" y="78"/>
                  </a:lnTo>
                  <a:lnTo>
                    <a:pt x="7" y="75"/>
                  </a:lnTo>
                  <a:lnTo>
                    <a:pt x="9" y="73"/>
                  </a:lnTo>
                  <a:lnTo>
                    <a:pt x="12" y="71"/>
                  </a:lnTo>
                  <a:lnTo>
                    <a:pt x="14" y="68"/>
                  </a:lnTo>
                  <a:lnTo>
                    <a:pt x="19" y="66"/>
                  </a:lnTo>
                  <a:lnTo>
                    <a:pt x="19" y="64"/>
                  </a:lnTo>
                  <a:lnTo>
                    <a:pt x="21" y="61"/>
                  </a:lnTo>
                  <a:lnTo>
                    <a:pt x="21" y="56"/>
                  </a:lnTo>
                  <a:lnTo>
                    <a:pt x="21" y="56"/>
                  </a:lnTo>
                  <a:lnTo>
                    <a:pt x="19" y="56"/>
                  </a:lnTo>
                  <a:lnTo>
                    <a:pt x="16" y="54"/>
                  </a:lnTo>
                  <a:lnTo>
                    <a:pt x="14" y="54"/>
                  </a:lnTo>
                  <a:lnTo>
                    <a:pt x="14" y="52"/>
                  </a:lnTo>
                  <a:lnTo>
                    <a:pt x="12" y="52"/>
                  </a:lnTo>
                  <a:lnTo>
                    <a:pt x="9" y="52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9" y="52"/>
                  </a:lnTo>
                  <a:lnTo>
                    <a:pt x="9" y="49"/>
                  </a:lnTo>
                  <a:lnTo>
                    <a:pt x="9" y="49"/>
                  </a:lnTo>
                  <a:lnTo>
                    <a:pt x="9" y="49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7" y="47"/>
                  </a:lnTo>
                  <a:lnTo>
                    <a:pt x="5" y="47"/>
                  </a:lnTo>
                  <a:lnTo>
                    <a:pt x="5" y="45"/>
                  </a:lnTo>
                  <a:lnTo>
                    <a:pt x="5" y="45"/>
                  </a:lnTo>
                  <a:lnTo>
                    <a:pt x="2" y="42"/>
                  </a:lnTo>
                  <a:lnTo>
                    <a:pt x="2" y="40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2" y="33"/>
                  </a:lnTo>
                  <a:lnTo>
                    <a:pt x="2" y="28"/>
                  </a:lnTo>
                  <a:lnTo>
                    <a:pt x="5" y="24"/>
                  </a:lnTo>
                  <a:lnTo>
                    <a:pt x="7" y="19"/>
                  </a:lnTo>
                  <a:lnTo>
                    <a:pt x="9" y="14"/>
                  </a:lnTo>
                  <a:lnTo>
                    <a:pt x="14" y="10"/>
                  </a:lnTo>
                  <a:lnTo>
                    <a:pt x="19" y="7"/>
                  </a:lnTo>
                  <a:lnTo>
                    <a:pt x="23" y="5"/>
                  </a:lnTo>
                  <a:lnTo>
                    <a:pt x="38" y="0"/>
                  </a:lnTo>
                  <a:lnTo>
                    <a:pt x="38" y="3"/>
                  </a:lnTo>
                  <a:lnTo>
                    <a:pt x="38" y="5"/>
                  </a:lnTo>
                  <a:lnTo>
                    <a:pt x="38" y="7"/>
                  </a:lnTo>
                  <a:lnTo>
                    <a:pt x="38" y="10"/>
                  </a:lnTo>
                  <a:lnTo>
                    <a:pt x="40" y="12"/>
                  </a:lnTo>
                  <a:lnTo>
                    <a:pt x="40" y="14"/>
                  </a:lnTo>
                  <a:lnTo>
                    <a:pt x="42" y="14"/>
                  </a:lnTo>
                  <a:lnTo>
                    <a:pt x="45" y="17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453" name="Freeform 349"/>
            <p:cNvSpPr>
              <a:spLocks/>
            </p:cNvSpPr>
            <p:nvPr/>
          </p:nvSpPr>
          <p:spPr bwMode="auto">
            <a:xfrm>
              <a:off x="2426" y="2691"/>
              <a:ext cx="56" cy="103"/>
            </a:xfrm>
            <a:custGeom>
              <a:avLst/>
              <a:gdLst/>
              <a:ahLst/>
              <a:cxnLst>
                <a:cxn ang="0">
                  <a:pos x="47" y="14"/>
                </a:cxn>
                <a:cxn ang="0">
                  <a:pos x="52" y="14"/>
                </a:cxn>
                <a:cxn ang="0">
                  <a:pos x="56" y="14"/>
                </a:cxn>
                <a:cxn ang="0">
                  <a:pos x="54" y="21"/>
                </a:cxn>
                <a:cxn ang="0">
                  <a:pos x="52" y="31"/>
                </a:cxn>
                <a:cxn ang="0">
                  <a:pos x="45" y="35"/>
                </a:cxn>
                <a:cxn ang="0">
                  <a:pos x="38" y="42"/>
                </a:cxn>
                <a:cxn ang="0">
                  <a:pos x="30" y="49"/>
                </a:cxn>
                <a:cxn ang="0">
                  <a:pos x="23" y="49"/>
                </a:cxn>
                <a:cxn ang="0">
                  <a:pos x="21" y="54"/>
                </a:cxn>
                <a:cxn ang="0">
                  <a:pos x="21" y="56"/>
                </a:cxn>
                <a:cxn ang="0">
                  <a:pos x="28" y="59"/>
                </a:cxn>
                <a:cxn ang="0">
                  <a:pos x="35" y="56"/>
                </a:cxn>
                <a:cxn ang="0">
                  <a:pos x="40" y="54"/>
                </a:cxn>
                <a:cxn ang="0">
                  <a:pos x="42" y="52"/>
                </a:cxn>
                <a:cxn ang="0">
                  <a:pos x="38" y="71"/>
                </a:cxn>
                <a:cxn ang="0">
                  <a:pos x="30" y="89"/>
                </a:cxn>
                <a:cxn ang="0">
                  <a:pos x="26" y="101"/>
                </a:cxn>
                <a:cxn ang="0">
                  <a:pos x="21" y="103"/>
                </a:cxn>
                <a:cxn ang="0">
                  <a:pos x="14" y="103"/>
                </a:cxn>
                <a:cxn ang="0">
                  <a:pos x="7" y="101"/>
                </a:cxn>
                <a:cxn ang="0">
                  <a:pos x="5" y="94"/>
                </a:cxn>
                <a:cxn ang="0">
                  <a:pos x="5" y="87"/>
                </a:cxn>
                <a:cxn ang="0">
                  <a:pos x="5" y="82"/>
                </a:cxn>
                <a:cxn ang="0">
                  <a:pos x="7" y="80"/>
                </a:cxn>
                <a:cxn ang="0">
                  <a:pos x="7" y="75"/>
                </a:cxn>
                <a:cxn ang="0">
                  <a:pos x="14" y="68"/>
                </a:cxn>
                <a:cxn ang="0">
                  <a:pos x="21" y="61"/>
                </a:cxn>
                <a:cxn ang="0">
                  <a:pos x="19" y="56"/>
                </a:cxn>
                <a:cxn ang="0">
                  <a:pos x="14" y="52"/>
                </a:cxn>
                <a:cxn ang="0">
                  <a:pos x="7" y="52"/>
                </a:cxn>
                <a:cxn ang="0">
                  <a:pos x="9" y="49"/>
                </a:cxn>
                <a:cxn ang="0">
                  <a:pos x="9" y="47"/>
                </a:cxn>
                <a:cxn ang="0">
                  <a:pos x="7" y="47"/>
                </a:cxn>
                <a:cxn ang="0">
                  <a:pos x="5" y="45"/>
                </a:cxn>
                <a:cxn ang="0">
                  <a:pos x="0" y="40"/>
                </a:cxn>
                <a:cxn ang="0">
                  <a:pos x="2" y="28"/>
                </a:cxn>
                <a:cxn ang="0">
                  <a:pos x="9" y="14"/>
                </a:cxn>
                <a:cxn ang="0">
                  <a:pos x="23" y="5"/>
                </a:cxn>
                <a:cxn ang="0">
                  <a:pos x="38" y="0"/>
                </a:cxn>
                <a:cxn ang="0">
                  <a:pos x="38" y="7"/>
                </a:cxn>
                <a:cxn ang="0">
                  <a:pos x="40" y="14"/>
                </a:cxn>
                <a:cxn ang="0">
                  <a:pos x="45" y="17"/>
                </a:cxn>
              </a:cxnLst>
              <a:rect l="0" t="0" r="r" b="b"/>
              <a:pathLst>
                <a:path w="56" h="103">
                  <a:moveTo>
                    <a:pt x="45" y="17"/>
                  </a:moveTo>
                  <a:lnTo>
                    <a:pt x="47" y="14"/>
                  </a:lnTo>
                  <a:lnTo>
                    <a:pt x="47" y="14"/>
                  </a:lnTo>
                  <a:lnTo>
                    <a:pt x="49" y="14"/>
                  </a:lnTo>
                  <a:lnTo>
                    <a:pt x="49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4" y="14"/>
                  </a:lnTo>
                  <a:lnTo>
                    <a:pt x="56" y="14"/>
                  </a:lnTo>
                  <a:lnTo>
                    <a:pt x="56" y="17"/>
                  </a:lnTo>
                  <a:lnTo>
                    <a:pt x="54" y="19"/>
                  </a:lnTo>
                  <a:lnTo>
                    <a:pt x="54" y="21"/>
                  </a:lnTo>
                  <a:lnTo>
                    <a:pt x="54" y="26"/>
                  </a:lnTo>
                  <a:lnTo>
                    <a:pt x="54" y="28"/>
                  </a:lnTo>
                  <a:lnTo>
                    <a:pt x="52" y="31"/>
                  </a:lnTo>
                  <a:lnTo>
                    <a:pt x="49" y="33"/>
                  </a:lnTo>
                  <a:lnTo>
                    <a:pt x="49" y="35"/>
                  </a:lnTo>
                  <a:lnTo>
                    <a:pt x="45" y="35"/>
                  </a:lnTo>
                  <a:lnTo>
                    <a:pt x="42" y="38"/>
                  </a:lnTo>
                  <a:lnTo>
                    <a:pt x="40" y="40"/>
                  </a:lnTo>
                  <a:lnTo>
                    <a:pt x="38" y="42"/>
                  </a:lnTo>
                  <a:lnTo>
                    <a:pt x="35" y="45"/>
                  </a:lnTo>
                  <a:lnTo>
                    <a:pt x="33" y="47"/>
                  </a:lnTo>
                  <a:lnTo>
                    <a:pt x="30" y="49"/>
                  </a:lnTo>
                  <a:lnTo>
                    <a:pt x="26" y="49"/>
                  </a:lnTo>
                  <a:lnTo>
                    <a:pt x="26" y="49"/>
                  </a:lnTo>
                  <a:lnTo>
                    <a:pt x="23" y="49"/>
                  </a:lnTo>
                  <a:lnTo>
                    <a:pt x="23" y="52"/>
                  </a:lnTo>
                  <a:lnTo>
                    <a:pt x="23" y="52"/>
                  </a:lnTo>
                  <a:lnTo>
                    <a:pt x="21" y="54"/>
                  </a:lnTo>
                  <a:lnTo>
                    <a:pt x="21" y="54"/>
                  </a:lnTo>
                  <a:lnTo>
                    <a:pt x="21" y="56"/>
                  </a:lnTo>
                  <a:lnTo>
                    <a:pt x="21" y="56"/>
                  </a:lnTo>
                  <a:lnTo>
                    <a:pt x="23" y="59"/>
                  </a:lnTo>
                  <a:lnTo>
                    <a:pt x="26" y="61"/>
                  </a:lnTo>
                  <a:lnTo>
                    <a:pt x="28" y="59"/>
                  </a:lnTo>
                  <a:lnTo>
                    <a:pt x="30" y="59"/>
                  </a:lnTo>
                  <a:lnTo>
                    <a:pt x="33" y="56"/>
                  </a:lnTo>
                  <a:lnTo>
                    <a:pt x="35" y="56"/>
                  </a:lnTo>
                  <a:lnTo>
                    <a:pt x="38" y="54"/>
                  </a:lnTo>
                  <a:lnTo>
                    <a:pt x="40" y="54"/>
                  </a:lnTo>
                  <a:lnTo>
                    <a:pt x="40" y="54"/>
                  </a:lnTo>
                  <a:lnTo>
                    <a:pt x="40" y="49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2" y="59"/>
                  </a:lnTo>
                  <a:lnTo>
                    <a:pt x="40" y="66"/>
                  </a:lnTo>
                  <a:lnTo>
                    <a:pt x="38" y="71"/>
                  </a:lnTo>
                  <a:lnTo>
                    <a:pt x="35" y="78"/>
                  </a:lnTo>
                  <a:lnTo>
                    <a:pt x="33" y="82"/>
                  </a:lnTo>
                  <a:lnTo>
                    <a:pt x="30" y="89"/>
                  </a:lnTo>
                  <a:lnTo>
                    <a:pt x="30" y="94"/>
                  </a:lnTo>
                  <a:lnTo>
                    <a:pt x="28" y="101"/>
                  </a:lnTo>
                  <a:lnTo>
                    <a:pt x="26" y="101"/>
                  </a:lnTo>
                  <a:lnTo>
                    <a:pt x="23" y="101"/>
                  </a:lnTo>
                  <a:lnTo>
                    <a:pt x="21" y="103"/>
                  </a:lnTo>
                  <a:lnTo>
                    <a:pt x="21" y="103"/>
                  </a:lnTo>
                  <a:lnTo>
                    <a:pt x="19" y="103"/>
                  </a:lnTo>
                  <a:lnTo>
                    <a:pt x="16" y="103"/>
                  </a:lnTo>
                  <a:lnTo>
                    <a:pt x="14" y="103"/>
                  </a:lnTo>
                  <a:lnTo>
                    <a:pt x="12" y="103"/>
                  </a:lnTo>
                  <a:lnTo>
                    <a:pt x="9" y="101"/>
                  </a:lnTo>
                  <a:lnTo>
                    <a:pt x="7" y="101"/>
                  </a:lnTo>
                  <a:lnTo>
                    <a:pt x="7" y="99"/>
                  </a:lnTo>
                  <a:lnTo>
                    <a:pt x="5" y="96"/>
                  </a:lnTo>
                  <a:lnTo>
                    <a:pt x="5" y="94"/>
                  </a:lnTo>
                  <a:lnTo>
                    <a:pt x="5" y="92"/>
                  </a:lnTo>
                  <a:lnTo>
                    <a:pt x="5" y="89"/>
                  </a:lnTo>
                  <a:lnTo>
                    <a:pt x="5" y="87"/>
                  </a:lnTo>
                  <a:lnTo>
                    <a:pt x="2" y="85"/>
                  </a:lnTo>
                  <a:lnTo>
                    <a:pt x="5" y="85"/>
                  </a:lnTo>
                  <a:lnTo>
                    <a:pt x="5" y="82"/>
                  </a:lnTo>
                  <a:lnTo>
                    <a:pt x="5" y="82"/>
                  </a:lnTo>
                  <a:lnTo>
                    <a:pt x="7" y="80"/>
                  </a:lnTo>
                  <a:lnTo>
                    <a:pt x="7" y="80"/>
                  </a:lnTo>
                  <a:lnTo>
                    <a:pt x="7" y="78"/>
                  </a:lnTo>
                  <a:lnTo>
                    <a:pt x="5" y="78"/>
                  </a:lnTo>
                  <a:lnTo>
                    <a:pt x="7" y="75"/>
                  </a:lnTo>
                  <a:lnTo>
                    <a:pt x="9" y="73"/>
                  </a:lnTo>
                  <a:lnTo>
                    <a:pt x="12" y="71"/>
                  </a:lnTo>
                  <a:lnTo>
                    <a:pt x="14" y="68"/>
                  </a:lnTo>
                  <a:lnTo>
                    <a:pt x="19" y="66"/>
                  </a:lnTo>
                  <a:lnTo>
                    <a:pt x="19" y="64"/>
                  </a:lnTo>
                  <a:lnTo>
                    <a:pt x="21" y="61"/>
                  </a:lnTo>
                  <a:lnTo>
                    <a:pt x="21" y="56"/>
                  </a:lnTo>
                  <a:lnTo>
                    <a:pt x="21" y="56"/>
                  </a:lnTo>
                  <a:lnTo>
                    <a:pt x="19" y="56"/>
                  </a:lnTo>
                  <a:lnTo>
                    <a:pt x="16" y="54"/>
                  </a:lnTo>
                  <a:lnTo>
                    <a:pt x="14" y="54"/>
                  </a:lnTo>
                  <a:lnTo>
                    <a:pt x="14" y="52"/>
                  </a:lnTo>
                  <a:lnTo>
                    <a:pt x="12" y="52"/>
                  </a:lnTo>
                  <a:lnTo>
                    <a:pt x="9" y="52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9" y="52"/>
                  </a:lnTo>
                  <a:lnTo>
                    <a:pt x="9" y="49"/>
                  </a:lnTo>
                  <a:lnTo>
                    <a:pt x="9" y="49"/>
                  </a:lnTo>
                  <a:lnTo>
                    <a:pt x="9" y="49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7" y="47"/>
                  </a:lnTo>
                  <a:lnTo>
                    <a:pt x="5" y="47"/>
                  </a:lnTo>
                  <a:lnTo>
                    <a:pt x="5" y="45"/>
                  </a:lnTo>
                  <a:lnTo>
                    <a:pt x="5" y="45"/>
                  </a:lnTo>
                  <a:lnTo>
                    <a:pt x="2" y="42"/>
                  </a:lnTo>
                  <a:lnTo>
                    <a:pt x="2" y="40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2" y="33"/>
                  </a:lnTo>
                  <a:lnTo>
                    <a:pt x="2" y="28"/>
                  </a:lnTo>
                  <a:lnTo>
                    <a:pt x="5" y="24"/>
                  </a:lnTo>
                  <a:lnTo>
                    <a:pt x="7" y="19"/>
                  </a:lnTo>
                  <a:lnTo>
                    <a:pt x="9" y="14"/>
                  </a:lnTo>
                  <a:lnTo>
                    <a:pt x="14" y="10"/>
                  </a:lnTo>
                  <a:lnTo>
                    <a:pt x="19" y="7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3"/>
                  </a:lnTo>
                  <a:lnTo>
                    <a:pt x="38" y="5"/>
                  </a:lnTo>
                  <a:lnTo>
                    <a:pt x="38" y="7"/>
                  </a:lnTo>
                  <a:lnTo>
                    <a:pt x="38" y="10"/>
                  </a:lnTo>
                  <a:lnTo>
                    <a:pt x="40" y="12"/>
                  </a:lnTo>
                  <a:lnTo>
                    <a:pt x="40" y="14"/>
                  </a:lnTo>
                  <a:lnTo>
                    <a:pt x="42" y="14"/>
                  </a:lnTo>
                  <a:lnTo>
                    <a:pt x="45" y="17"/>
                  </a:lnTo>
                  <a:lnTo>
                    <a:pt x="45" y="17"/>
                  </a:lnTo>
                  <a:lnTo>
                    <a:pt x="45" y="17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454" name="Freeform 350"/>
            <p:cNvSpPr>
              <a:spLocks/>
            </p:cNvSpPr>
            <p:nvPr/>
          </p:nvSpPr>
          <p:spPr bwMode="auto">
            <a:xfrm>
              <a:off x="3223" y="2691"/>
              <a:ext cx="7" cy="10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5" y="10"/>
                </a:cxn>
                <a:cxn ang="0">
                  <a:pos x="5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7" y="3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7"/>
                </a:cxn>
              </a:cxnLst>
              <a:rect l="0" t="0" r="r" b="b"/>
              <a:pathLst>
                <a:path w="7" h="10">
                  <a:moveTo>
                    <a:pt x="7" y="7"/>
                  </a:moveTo>
                  <a:lnTo>
                    <a:pt x="7" y="7"/>
                  </a:lnTo>
                  <a:lnTo>
                    <a:pt x="5" y="7"/>
                  </a:lnTo>
                  <a:lnTo>
                    <a:pt x="5" y="10"/>
                  </a:lnTo>
                  <a:lnTo>
                    <a:pt x="5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3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7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455" name="Freeform 351"/>
            <p:cNvSpPr>
              <a:spLocks/>
            </p:cNvSpPr>
            <p:nvPr/>
          </p:nvSpPr>
          <p:spPr bwMode="auto">
            <a:xfrm>
              <a:off x="2977" y="2694"/>
              <a:ext cx="16" cy="51"/>
            </a:xfrm>
            <a:custGeom>
              <a:avLst/>
              <a:gdLst/>
              <a:ahLst/>
              <a:cxnLst>
                <a:cxn ang="0">
                  <a:pos x="16" y="51"/>
                </a:cxn>
                <a:cxn ang="0">
                  <a:pos x="16" y="49"/>
                </a:cxn>
                <a:cxn ang="0">
                  <a:pos x="14" y="49"/>
                </a:cxn>
                <a:cxn ang="0">
                  <a:pos x="14" y="46"/>
                </a:cxn>
                <a:cxn ang="0">
                  <a:pos x="14" y="44"/>
                </a:cxn>
                <a:cxn ang="0">
                  <a:pos x="11" y="44"/>
                </a:cxn>
                <a:cxn ang="0">
                  <a:pos x="9" y="44"/>
                </a:cxn>
                <a:cxn ang="0">
                  <a:pos x="9" y="44"/>
                </a:cxn>
                <a:cxn ang="0">
                  <a:pos x="7" y="44"/>
                </a:cxn>
                <a:cxn ang="0">
                  <a:pos x="7" y="46"/>
                </a:cxn>
                <a:cxn ang="0">
                  <a:pos x="4" y="42"/>
                </a:cxn>
                <a:cxn ang="0">
                  <a:pos x="4" y="35"/>
                </a:cxn>
                <a:cxn ang="0">
                  <a:pos x="2" y="30"/>
                </a:cxn>
                <a:cxn ang="0">
                  <a:pos x="2" y="23"/>
                </a:cxn>
                <a:cxn ang="0">
                  <a:pos x="0" y="18"/>
                </a:cxn>
                <a:cxn ang="0">
                  <a:pos x="2" y="14"/>
                </a:cxn>
                <a:cxn ang="0">
                  <a:pos x="2" y="9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11" y="2"/>
                </a:cxn>
                <a:cxn ang="0">
                  <a:pos x="11" y="2"/>
                </a:cxn>
                <a:cxn ang="0">
                  <a:pos x="11" y="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4" y="7"/>
                </a:cxn>
                <a:cxn ang="0">
                  <a:pos x="14" y="11"/>
                </a:cxn>
                <a:cxn ang="0">
                  <a:pos x="16" y="18"/>
                </a:cxn>
                <a:cxn ang="0">
                  <a:pos x="16" y="25"/>
                </a:cxn>
                <a:cxn ang="0">
                  <a:pos x="16" y="30"/>
                </a:cxn>
                <a:cxn ang="0">
                  <a:pos x="16" y="37"/>
                </a:cxn>
                <a:cxn ang="0">
                  <a:pos x="16" y="44"/>
                </a:cxn>
                <a:cxn ang="0">
                  <a:pos x="16" y="51"/>
                </a:cxn>
              </a:cxnLst>
              <a:rect l="0" t="0" r="r" b="b"/>
              <a:pathLst>
                <a:path w="16" h="51">
                  <a:moveTo>
                    <a:pt x="16" y="51"/>
                  </a:moveTo>
                  <a:lnTo>
                    <a:pt x="16" y="49"/>
                  </a:lnTo>
                  <a:lnTo>
                    <a:pt x="14" y="49"/>
                  </a:lnTo>
                  <a:lnTo>
                    <a:pt x="14" y="46"/>
                  </a:lnTo>
                  <a:lnTo>
                    <a:pt x="14" y="44"/>
                  </a:lnTo>
                  <a:lnTo>
                    <a:pt x="11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7" y="44"/>
                  </a:lnTo>
                  <a:lnTo>
                    <a:pt x="7" y="46"/>
                  </a:lnTo>
                  <a:lnTo>
                    <a:pt x="4" y="42"/>
                  </a:lnTo>
                  <a:lnTo>
                    <a:pt x="4" y="35"/>
                  </a:lnTo>
                  <a:lnTo>
                    <a:pt x="2" y="30"/>
                  </a:lnTo>
                  <a:lnTo>
                    <a:pt x="2" y="23"/>
                  </a:lnTo>
                  <a:lnTo>
                    <a:pt x="0" y="18"/>
                  </a:lnTo>
                  <a:lnTo>
                    <a:pt x="2" y="14"/>
                  </a:lnTo>
                  <a:lnTo>
                    <a:pt x="2" y="9"/>
                  </a:lnTo>
                  <a:lnTo>
                    <a:pt x="7" y="4"/>
                  </a:lnTo>
                  <a:lnTo>
                    <a:pt x="7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7"/>
                  </a:lnTo>
                  <a:lnTo>
                    <a:pt x="14" y="11"/>
                  </a:lnTo>
                  <a:lnTo>
                    <a:pt x="16" y="18"/>
                  </a:lnTo>
                  <a:lnTo>
                    <a:pt x="16" y="25"/>
                  </a:lnTo>
                  <a:lnTo>
                    <a:pt x="16" y="30"/>
                  </a:lnTo>
                  <a:lnTo>
                    <a:pt x="16" y="37"/>
                  </a:lnTo>
                  <a:lnTo>
                    <a:pt x="16" y="44"/>
                  </a:lnTo>
                  <a:lnTo>
                    <a:pt x="16" y="51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456" name="Freeform 352"/>
            <p:cNvSpPr>
              <a:spLocks/>
            </p:cNvSpPr>
            <p:nvPr/>
          </p:nvSpPr>
          <p:spPr bwMode="auto">
            <a:xfrm>
              <a:off x="2977" y="2694"/>
              <a:ext cx="16" cy="51"/>
            </a:xfrm>
            <a:custGeom>
              <a:avLst/>
              <a:gdLst/>
              <a:ahLst/>
              <a:cxnLst>
                <a:cxn ang="0">
                  <a:pos x="16" y="51"/>
                </a:cxn>
                <a:cxn ang="0">
                  <a:pos x="16" y="49"/>
                </a:cxn>
                <a:cxn ang="0">
                  <a:pos x="14" y="49"/>
                </a:cxn>
                <a:cxn ang="0">
                  <a:pos x="14" y="46"/>
                </a:cxn>
                <a:cxn ang="0">
                  <a:pos x="14" y="44"/>
                </a:cxn>
                <a:cxn ang="0">
                  <a:pos x="11" y="44"/>
                </a:cxn>
                <a:cxn ang="0">
                  <a:pos x="9" y="44"/>
                </a:cxn>
                <a:cxn ang="0">
                  <a:pos x="9" y="44"/>
                </a:cxn>
                <a:cxn ang="0">
                  <a:pos x="7" y="44"/>
                </a:cxn>
                <a:cxn ang="0">
                  <a:pos x="7" y="44"/>
                </a:cxn>
                <a:cxn ang="0">
                  <a:pos x="7" y="46"/>
                </a:cxn>
                <a:cxn ang="0">
                  <a:pos x="7" y="46"/>
                </a:cxn>
                <a:cxn ang="0">
                  <a:pos x="4" y="42"/>
                </a:cxn>
                <a:cxn ang="0">
                  <a:pos x="4" y="35"/>
                </a:cxn>
                <a:cxn ang="0">
                  <a:pos x="2" y="30"/>
                </a:cxn>
                <a:cxn ang="0">
                  <a:pos x="2" y="23"/>
                </a:cxn>
                <a:cxn ang="0">
                  <a:pos x="0" y="18"/>
                </a:cxn>
                <a:cxn ang="0">
                  <a:pos x="2" y="14"/>
                </a:cxn>
                <a:cxn ang="0">
                  <a:pos x="2" y="9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11" y="2"/>
                </a:cxn>
                <a:cxn ang="0">
                  <a:pos x="11" y="2"/>
                </a:cxn>
                <a:cxn ang="0">
                  <a:pos x="11" y="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4" y="7"/>
                </a:cxn>
                <a:cxn ang="0">
                  <a:pos x="14" y="11"/>
                </a:cxn>
                <a:cxn ang="0">
                  <a:pos x="16" y="18"/>
                </a:cxn>
                <a:cxn ang="0">
                  <a:pos x="16" y="25"/>
                </a:cxn>
                <a:cxn ang="0">
                  <a:pos x="16" y="30"/>
                </a:cxn>
                <a:cxn ang="0">
                  <a:pos x="16" y="37"/>
                </a:cxn>
                <a:cxn ang="0">
                  <a:pos x="16" y="44"/>
                </a:cxn>
                <a:cxn ang="0">
                  <a:pos x="16" y="51"/>
                </a:cxn>
                <a:cxn ang="0">
                  <a:pos x="16" y="51"/>
                </a:cxn>
                <a:cxn ang="0">
                  <a:pos x="16" y="51"/>
                </a:cxn>
              </a:cxnLst>
              <a:rect l="0" t="0" r="r" b="b"/>
              <a:pathLst>
                <a:path w="16" h="51">
                  <a:moveTo>
                    <a:pt x="16" y="51"/>
                  </a:moveTo>
                  <a:lnTo>
                    <a:pt x="16" y="49"/>
                  </a:lnTo>
                  <a:lnTo>
                    <a:pt x="14" y="49"/>
                  </a:lnTo>
                  <a:lnTo>
                    <a:pt x="14" y="46"/>
                  </a:lnTo>
                  <a:lnTo>
                    <a:pt x="14" y="44"/>
                  </a:lnTo>
                  <a:lnTo>
                    <a:pt x="11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4" y="42"/>
                  </a:lnTo>
                  <a:lnTo>
                    <a:pt x="4" y="35"/>
                  </a:lnTo>
                  <a:lnTo>
                    <a:pt x="2" y="30"/>
                  </a:lnTo>
                  <a:lnTo>
                    <a:pt x="2" y="23"/>
                  </a:lnTo>
                  <a:lnTo>
                    <a:pt x="0" y="18"/>
                  </a:lnTo>
                  <a:lnTo>
                    <a:pt x="2" y="14"/>
                  </a:lnTo>
                  <a:lnTo>
                    <a:pt x="2" y="9"/>
                  </a:lnTo>
                  <a:lnTo>
                    <a:pt x="7" y="4"/>
                  </a:lnTo>
                  <a:lnTo>
                    <a:pt x="7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7"/>
                  </a:lnTo>
                  <a:lnTo>
                    <a:pt x="14" y="11"/>
                  </a:lnTo>
                  <a:lnTo>
                    <a:pt x="16" y="18"/>
                  </a:lnTo>
                  <a:lnTo>
                    <a:pt x="16" y="25"/>
                  </a:lnTo>
                  <a:lnTo>
                    <a:pt x="16" y="30"/>
                  </a:lnTo>
                  <a:lnTo>
                    <a:pt x="16" y="37"/>
                  </a:lnTo>
                  <a:lnTo>
                    <a:pt x="16" y="44"/>
                  </a:lnTo>
                  <a:lnTo>
                    <a:pt x="16" y="51"/>
                  </a:lnTo>
                  <a:lnTo>
                    <a:pt x="16" y="51"/>
                  </a:lnTo>
                  <a:lnTo>
                    <a:pt x="16" y="51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457" name="Freeform 353"/>
            <p:cNvSpPr>
              <a:spLocks/>
            </p:cNvSpPr>
            <p:nvPr/>
          </p:nvSpPr>
          <p:spPr bwMode="auto">
            <a:xfrm>
              <a:off x="3274" y="2694"/>
              <a:ext cx="40" cy="25"/>
            </a:xfrm>
            <a:custGeom>
              <a:avLst/>
              <a:gdLst/>
              <a:ahLst/>
              <a:cxnLst>
                <a:cxn ang="0">
                  <a:pos x="36" y="2"/>
                </a:cxn>
                <a:cxn ang="0">
                  <a:pos x="38" y="2"/>
                </a:cxn>
                <a:cxn ang="0">
                  <a:pos x="40" y="4"/>
                </a:cxn>
                <a:cxn ang="0">
                  <a:pos x="36" y="7"/>
                </a:cxn>
                <a:cxn ang="0">
                  <a:pos x="31" y="9"/>
                </a:cxn>
                <a:cxn ang="0">
                  <a:pos x="26" y="11"/>
                </a:cxn>
                <a:cxn ang="0">
                  <a:pos x="21" y="14"/>
                </a:cxn>
                <a:cxn ang="0">
                  <a:pos x="17" y="16"/>
                </a:cxn>
                <a:cxn ang="0">
                  <a:pos x="12" y="18"/>
                </a:cxn>
                <a:cxn ang="0">
                  <a:pos x="7" y="21"/>
                </a:cxn>
                <a:cxn ang="0">
                  <a:pos x="3" y="25"/>
                </a:cxn>
                <a:cxn ang="0">
                  <a:pos x="3" y="23"/>
                </a:cxn>
                <a:cxn ang="0">
                  <a:pos x="3" y="23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5" y="11"/>
                </a:cxn>
                <a:cxn ang="0">
                  <a:pos x="7" y="9"/>
                </a:cxn>
                <a:cxn ang="0">
                  <a:pos x="12" y="7"/>
                </a:cxn>
                <a:cxn ang="0">
                  <a:pos x="17" y="4"/>
                </a:cxn>
                <a:cxn ang="0">
                  <a:pos x="21" y="4"/>
                </a:cxn>
                <a:cxn ang="0">
                  <a:pos x="26" y="2"/>
                </a:cxn>
                <a:cxn ang="0">
                  <a:pos x="31" y="2"/>
                </a:cxn>
                <a:cxn ang="0">
                  <a:pos x="36" y="0"/>
                </a:cxn>
                <a:cxn ang="0">
                  <a:pos x="36" y="2"/>
                </a:cxn>
              </a:cxnLst>
              <a:rect l="0" t="0" r="r" b="b"/>
              <a:pathLst>
                <a:path w="40" h="25">
                  <a:moveTo>
                    <a:pt x="36" y="2"/>
                  </a:moveTo>
                  <a:lnTo>
                    <a:pt x="38" y="2"/>
                  </a:lnTo>
                  <a:lnTo>
                    <a:pt x="40" y="4"/>
                  </a:lnTo>
                  <a:lnTo>
                    <a:pt x="36" y="7"/>
                  </a:lnTo>
                  <a:lnTo>
                    <a:pt x="31" y="9"/>
                  </a:lnTo>
                  <a:lnTo>
                    <a:pt x="26" y="11"/>
                  </a:lnTo>
                  <a:lnTo>
                    <a:pt x="21" y="14"/>
                  </a:lnTo>
                  <a:lnTo>
                    <a:pt x="17" y="16"/>
                  </a:lnTo>
                  <a:lnTo>
                    <a:pt x="12" y="18"/>
                  </a:lnTo>
                  <a:lnTo>
                    <a:pt x="7" y="21"/>
                  </a:lnTo>
                  <a:lnTo>
                    <a:pt x="3" y="25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5" y="11"/>
                  </a:lnTo>
                  <a:lnTo>
                    <a:pt x="7" y="9"/>
                  </a:lnTo>
                  <a:lnTo>
                    <a:pt x="12" y="7"/>
                  </a:lnTo>
                  <a:lnTo>
                    <a:pt x="17" y="4"/>
                  </a:lnTo>
                  <a:lnTo>
                    <a:pt x="21" y="4"/>
                  </a:lnTo>
                  <a:lnTo>
                    <a:pt x="26" y="2"/>
                  </a:lnTo>
                  <a:lnTo>
                    <a:pt x="31" y="2"/>
                  </a:lnTo>
                  <a:lnTo>
                    <a:pt x="36" y="0"/>
                  </a:lnTo>
                  <a:lnTo>
                    <a:pt x="36" y="2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458" name="Freeform 354"/>
            <p:cNvSpPr>
              <a:spLocks/>
            </p:cNvSpPr>
            <p:nvPr/>
          </p:nvSpPr>
          <p:spPr bwMode="auto">
            <a:xfrm>
              <a:off x="3274" y="2694"/>
              <a:ext cx="40" cy="25"/>
            </a:xfrm>
            <a:custGeom>
              <a:avLst/>
              <a:gdLst/>
              <a:ahLst/>
              <a:cxnLst>
                <a:cxn ang="0">
                  <a:pos x="36" y="2"/>
                </a:cxn>
                <a:cxn ang="0">
                  <a:pos x="38" y="2"/>
                </a:cxn>
                <a:cxn ang="0">
                  <a:pos x="40" y="4"/>
                </a:cxn>
                <a:cxn ang="0">
                  <a:pos x="40" y="4"/>
                </a:cxn>
                <a:cxn ang="0">
                  <a:pos x="36" y="7"/>
                </a:cxn>
                <a:cxn ang="0">
                  <a:pos x="31" y="9"/>
                </a:cxn>
                <a:cxn ang="0">
                  <a:pos x="26" y="11"/>
                </a:cxn>
                <a:cxn ang="0">
                  <a:pos x="21" y="14"/>
                </a:cxn>
                <a:cxn ang="0">
                  <a:pos x="17" y="16"/>
                </a:cxn>
                <a:cxn ang="0">
                  <a:pos x="12" y="18"/>
                </a:cxn>
                <a:cxn ang="0">
                  <a:pos x="7" y="21"/>
                </a:cxn>
                <a:cxn ang="0">
                  <a:pos x="3" y="25"/>
                </a:cxn>
                <a:cxn ang="0">
                  <a:pos x="3" y="23"/>
                </a:cxn>
                <a:cxn ang="0">
                  <a:pos x="3" y="23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5" y="11"/>
                </a:cxn>
                <a:cxn ang="0">
                  <a:pos x="7" y="9"/>
                </a:cxn>
                <a:cxn ang="0">
                  <a:pos x="12" y="7"/>
                </a:cxn>
                <a:cxn ang="0">
                  <a:pos x="17" y="4"/>
                </a:cxn>
                <a:cxn ang="0">
                  <a:pos x="21" y="4"/>
                </a:cxn>
                <a:cxn ang="0">
                  <a:pos x="26" y="2"/>
                </a:cxn>
                <a:cxn ang="0">
                  <a:pos x="31" y="2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36" y="2"/>
                </a:cxn>
                <a:cxn ang="0">
                  <a:pos x="36" y="2"/>
                </a:cxn>
              </a:cxnLst>
              <a:rect l="0" t="0" r="r" b="b"/>
              <a:pathLst>
                <a:path w="40" h="25">
                  <a:moveTo>
                    <a:pt x="36" y="2"/>
                  </a:moveTo>
                  <a:lnTo>
                    <a:pt x="38" y="2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36" y="7"/>
                  </a:lnTo>
                  <a:lnTo>
                    <a:pt x="31" y="9"/>
                  </a:lnTo>
                  <a:lnTo>
                    <a:pt x="26" y="11"/>
                  </a:lnTo>
                  <a:lnTo>
                    <a:pt x="21" y="14"/>
                  </a:lnTo>
                  <a:lnTo>
                    <a:pt x="17" y="16"/>
                  </a:lnTo>
                  <a:lnTo>
                    <a:pt x="12" y="18"/>
                  </a:lnTo>
                  <a:lnTo>
                    <a:pt x="7" y="21"/>
                  </a:lnTo>
                  <a:lnTo>
                    <a:pt x="3" y="25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5" y="11"/>
                  </a:lnTo>
                  <a:lnTo>
                    <a:pt x="7" y="9"/>
                  </a:lnTo>
                  <a:lnTo>
                    <a:pt x="12" y="7"/>
                  </a:lnTo>
                  <a:lnTo>
                    <a:pt x="17" y="4"/>
                  </a:lnTo>
                  <a:lnTo>
                    <a:pt x="21" y="4"/>
                  </a:lnTo>
                  <a:lnTo>
                    <a:pt x="26" y="2"/>
                  </a:lnTo>
                  <a:lnTo>
                    <a:pt x="31" y="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2"/>
                  </a:lnTo>
                  <a:lnTo>
                    <a:pt x="36" y="2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459" name="Freeform 355"/>
            <p:cNvSpPr>
              <a:spLocks/>
            </p:cNvSpPr>
            <p:nvPr/>
          </p:nvSpPr>
          <p:spPr bwMode="auto">
            <a:xfrm>
              <a:off x="2614" y="2705"/>
              <a:ext cx="4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3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3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460" name="Freeform 356"/>
            <p:cNvSpPr>
              <a:spLocks/>
            </p:cNvSpPr>
            <p:nvPr/>
          </p:nvSpPr>
          <p:spPr bwMode="auto">
            <a:xfrm>
              <a:off x="3281" y="2705"/>
              <a:ext cx="333" cy="591"/>
            </a:xfrm>
            <a:custGeom>
              <a:avLst/>
              <a:gdLst/>
              <a:ahLst/>
              <a:cxnLst>
                <a:cxn ang="0">
                  <a:pos x="47" y="45"/>
                </a:cxn>
                <a:cxn ang="0">
                  <a:pos x="52" y="50"/>
                </a:cxn>
                <a:cxn ang="0">
                  <a:pos x="52" y="61"/>
                </a:cxn>
                <a:cxn ang="0">
                  <a:pos x="47" y="80"/>
                </a:cxn>
                <a:cxn ang="0">
                  <a:pos x="87" y="61"/>
                </a:cxn>
                <a:cxn ang="0">
                  <a:pos x="160" y="117"/>
                </a:cxn>
                <a:cxn ang="0">
                  <a:pos x="307" y="129"/>
                </a:cxn>
                <a:cxn ang="0">
                  <a:pos x="324" y="127"/>
                </a:cxn>
                <a:cxn ang="0">
                  <a:pos x="277" y="153"/>
                </a:cxn>
                <a:cxn ang="0">
                  <a:pos x="265" y="169"/>
                </a:cxn>
                <a:cxn ang="0">
                  <a:pos x="310" y="185"/>
                </a:cxn>
                <a:cxn ang="0">
                  <a:pos x="293" y="192"/>
                </a:cxn>
                <a:cxn ang="0">
                  <a:pos x="326" y="216"/>
                </a:cxn>
                <a:cxn ang="0">
                  <a:pos x="237" y="169"/>
                </a:cxn>
                <a:cxn ang="0">
                  <a:pos x="101" y="106"/>
                </a:cxn>
                <a:cxn ang="0">
                  <a:pos x="115" y="157"/>
                </a:cxn>
                <a:cxn ang="0">
                  <a:pos x="200" y="214"/>
                </a:cxn>
                <a:cxn ang="0">
                  <a:pos x="261" y="230"/>
                </a:cxn>
                <a:cxn ang="0">
                  <a:pos x="289" y="256"/>
                </a:cxn>
                <a:cxn ang="0">
                  <a:pos x="237" y="235"/>
                </a:cxn>
                <a:cxn ang="0">
                  <a:pos x="237" y="251"/>
                </a:cxn>
                <a:cxn ang="0">
                  <a:pos x="181" y="225"/>
                </a:cxn>
                <a:cxn ang="0">
                  <a:pos x="125" y="200"/>
                </a:cxn>
                <a:cxn ang="0">
                  <a:pos x="111" y="183"/>
                </a:cxn>
                <a:cxn ang="0">
                  <a:pos x="129" y="230"/>
                </a:cxn>
                <a:cxn ang="0">
                  <a:pos x="193" y="286"/>
                </a:cxn>
                <a:cxn ang="0">
                  <a:pos x="211" y="284"/>
                </a:cxn>
                <a:cxn ang="0">
                  <a:pos x="247" y="289"/>
                </a:cxn>
                <a:cxn ang="0">
                  <a:pos x="272" y="289"/>
                </a:cxn>
                <a:cxn ang="0">
                  <a:pos x="310" y="277"/>
                </a:cxn>
                <a:cxn ang="0">
                  <a:pos x="291" y="293"/>
                </a:cxn>
                <a:cxn ang="0">
                  <a:pos x="277" y="314"/>
                </a:cxn>
                <a:cxn ang="0">
                  <a:pos x="218" y="298"/>
                </a:cxn>
                <a:cxn ang="0">
                  <a:pos x="207" y="324"/>
                </a:cxn>
                <a:cxn ang="0">
                  <a:pos x="291" y="450"/>
                </a:cxn>
                <a:cxn ang="0">
                  <a:pos x="282" y="453"/>
                </a:cxn>
                <a:cxn ang="0">
                  <a:pos x="249" y="422"/>
                </a:cxn>
                <a:cxn ang="0">
                  <a:pos x="263" y="507"/>
                </a:cxn>
                <a:cxn ang="0">
                  <a:pos x="265" y="542"/>
                </a:cxn>
                <a:cxn ang="0">
                  <a:pos x="244" y="504"/>
                </a:cxn>
                <a:cxn ang="0">
                  <a:pos x="225" y="366"/>
                </a:cxn>
                <a:cxn ang="0">
                  <a:pos x="106" y="230"/>
                </a:cxn>
                <a:cxn ang="0">
                  <a:pos x="80" y="169"/>
                </a:cxn>
                <a:cxn ang="0">
                  <a:pos x="68" y="190"/>
                </a:cxn>
                <a:cxn ang="0">
                  <a:pos x="99" y="293"/>
                </a:cxn>
                <a:cxn ang="0">
                  <a:pos x="104" y="300"/>
                </a:cxn>
                <a:cxn ang="0">
                  <a:pos x="82" y="317"/>
                </a:cxn>
                <a:cxn ang="0">
                  <a:pos x="155" y="408"/>
                </a:cxn>
                <a:cxn ang="0">
                  <a:pos x="85" y="343"/>
                </a:cxn>
                <a:cxn ang="0">
                  <a:pos x="68" y="338"/>
                </a:cxn>
                <a:cxn ang="0">
                  <a:pos x="66" y="352"/>
                </a:cxn>
                <a:cxn ang="0">
                  <a:pos x="33" y="303"/>
                </a:cxn>
                <a:cxn ang="0">
                  <a:pos x="33" y="284"/>
                </a:cxn>
                <a:cxn ang="0">
                  <a:pos x="54" y="127"/>
                </a:cxn>
                <a:cxn ang="0">
                  <a:pos x="17" y="45"/>
                </a:cxn>
                <a:cxn ang="0">
                  <a:pos x="33" y="26"/>
                </a:cxn>
                <a:cxn ang="0">
                  <a:pos x="43" y="28"/>
                </a:cxn>
                <a:cxn ang="0">
                  <a:pos x="19" y="24"/>
                </a:cxn>
                <a:cxn ang="0">
                  <a:pos x="0" y="26"/>
                </a:cxn>
              </a:cxnLst>
              <a:rect l="0" t="0" r="r" b="b"/>
              <a:pathLst>
                <a:path w="333" h="591">
                  <a:moveTo>
                    <a:pt x="82" y="42"/>
                  </a:moveTo>
                  <a:lnTo>
                    <a:pt x="78" y="40"/>
                  </a:lnTo>
                  <a:lnTo>
                    <a:pt x="75" y="40"/>
                  </a:lnTo>
                  <a:lnTo>
                    <a:pt x="71" y="40"/>
                  </a:lnTo>
                  <a:lnTo>
                    <a:pt x="66" y="38"/>
                  </a:lnTo>
                  <a:lnTo>
                    <a:pt x="64" y="38"/>
                  </a:lnTo>
                  <a:lnTo>
                    <a:pt x="59" y="40"/>
                  </a:lnTo>
                  <a:lnTo>
                    <a:pt x="57" y="40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0" y="42"/>
                  </a:lnTo>
                  <a:lnTo>
                    <a:pt x="50" y="42"/>
                  </a:lnTo>
                  <a:lnTo>
                    <a:pt x="47" y="45"/>
                  </a:lnTo>
                  <a:lnTo>
                    <a:pt x="47" y="45"/>
                  </a:lnTo>
                  <a:lnTo>
                    <a:pt x="47" y="45"/>
                  </a:lnTo>
                  <a:lnTo>
                    <a:pt x="45" y="47"/>
                  </a:lnTo>
                  <a:lnTo>
                    <a:pt x="45" y="47"/>
                  </a:lnTo>
                  <a:lnTo>
                    <a:pt x="45" y="47"/>
                  </a:lnTo>
                  <a:lnTo>
                    <a:pt x="45" y="50"/>
                  </a:lnTo>
                  <a:lnTo>
                    <a:pt x="45" y="50"/>
                  </a:lnTo>
                  <a:lnTo>
                    <a:pt x="47" y="50"/>
                  </a:lnTo>
                  <a:lnTo>
                    <a:pt x="47" y="50"/>
                  </a:lnTo>
                  <a:lnTo>
                    <a:pt x="47" y="52"/>
                  </a:lnTo>
                  <a:lnTo>
                    <a:pt x="50" y="52"/>
                  </a:lnTo>
                  <a:lnTo>
                    <a:pt x="50" y="52"/>
                  </a:lnTo>
                  <a:lnTo>
                    <a:pt x="52" y="50"/>
                  </a:lnTo>
                  <a:lnTo>
                    <a:pt x="57" y="50"/>
                  </a:lnTo>
                  <a:lnTo>
                    <a:pt x="61" y="50"/>
                  </a:lnTo>
                  <a:lnTo>
                    <a:pt x="64" y="50"/>
                  </a:lnTo>
                  <a:lnTo>
                    <a:pt x="68" y="50"/>
                  </a:lnTo>
                  <a:lnTo>
                    <a:pt x="73" y="50"/>
                  </a:lnTo>
                  <a:lnTo>
                    <a:pt x="75" y="52"/>
                  </a:lnTo>
                  <a:lnTo>
                    <a:pt x="80" y="52"/>
                  </a:lnTo>
                  <a:lnTo>
                    <a:pt x="80" y="57"/>
                  </a:lnTo>
                  <a:lnTo>
                    <a:pt x="73" y="57"/>
                  </a:lnTo>
                  <a:lnTo>
                    <a:pt x="68" y="57"/>
                  </a:lnTo>
                  <a:lnTo>
                    <a:pt x="61" y="59"/>
                  </a:lnTo>
                  <a:lnTo>
                    <a:pt x="57" y="59"/>
                  </a:lnTo>
                  <a:lnTo>
                    <a:pt x="52" y="61"/>
                  </a:lnTo>
                  <a:lnTo>
                    <a:pt x="47" y="64"/>
                  </a:lnTo>
                  <a:lnTo>
                    <a:pt x="43" y="68"/>
                  </a:lnTo>
                  <a:lnTo>
                    <a:pt x="40" y="73"/>
                  </a:lnTo>
                  <a:lnTo>
                    <a:pt x="40" y="75"/>
                  </a:lnTo>
                  <a:lnTo>
                    <a:pt x="40" y="75"/>
                  </a:lnTo>
                  <a:lnTo>
                    <a:pt x="40" y="78"/>
                  </a:lnTo>
                  <a:lnTo>
                    <a:pt x="40" y="78"/>
                  </a:lnTo>
                  <a:lnTo>
                    <a:pt x="43" y="78"/>
                  </a:lnTo>
                  <a:lnTo>
                    <a:pt x="43" y="80"/>
                  </a:lnTo>
                  <a:lnTo>
                    <a:pt x="43" y="80"/>
                  </a:lnTo>
                  <a:lnTo>
                    <a:pt x="43" y="80"/>
                  </a:lnTo>
                  <a:lnTo>
                    <a:pt x="45" y="80"/>
                  </a:lnTo>
                  <a:lnTo>
                    <a:pt x="47" y="80"/>
                  </a:lnTo>
                  <a:lnTo>
                    <a:pt x="47" y="78"/>
                  </a:lnTo>
                  <a:lnTo>
                    <a:pt x="47" y="78"/>
                  </a:lnTo>
                  <a:lnTo>
                    <a:pt x="50" y="75"/>
                  </a:lnTo>
                  <a:lnTo>
                    <a:pt x="50" y="73"/>
                  </a:lnTo>
                  <a:lnTo>
                    <a:pt x="52" y="73"/>
                  </a:lnTo>
                  <a:lnTo>
                    <a:pt x="52" y="71"/>
                  </a:lnTo>
                  <a:lnTo>
                    <a:pt x="57" y="68"/>
                  </a:lnTo>
                  <a:lnTo>
                    <a:pt x="61" y="68"/>
                  </a:lnTo>
                  <a:lnTo>
                    <a:pt x="68" y="68"/>
                  </a:lnTo>
                  <a:lnTo>
                    <a:pt x="73" y="66"/>
                  </a:lnTo>
                  <a:lnTo>
                    <a:pt x="80" y="66"/>
                  </a:lnTo>
                  <a:lnTo>
                    <a:pt x="85" y="64"/>
                  </a:lnTo>
                  <a:lnTo>
                    <a:pt x="87" y="61"/>
                  </a:lnTo>
                  <a:lnTo>
                    <a:pt x="89" y="54"/>
                  </a:lnTo>
                  <a:lnTo>
                    <a:pt x="92" y="57"/>
                  </a:lnTo>
                  <a:lnTo>
                    <a:pt x="94" y="59"/>
                  </a:lnTo>
                  <a:lnTo>
                    <a:pt x="97" y="61"/>
                  </a:lnTo>
                  <a:lnTo>
                    <a:pt x="99" y="64"/>
                  </a:lnTo>
                  <a:lnTo>
                    <a:pt x="101" y="66"/>
                  </a:lnTo>
                  <a:lnTo>
                    <a:pt x="104" y="71"/>
                  </a:lnTo>
                  <a:lnTo>
                    <a:pt x="104" y="73"/>
                  </a:lnTo>
                  <a:lnTo>
                    <a:pt x="106" y="78"/>
                  </a:lnTo>
                  <a:lnTo>
                    <a:pt x="120" y="87"/>
                  </a:lnTo>
                  <a:lnTo>
                    <a:pt x="132" y="99"/>
                  </a:lnTo>
                  <a:lnTo>
                    <a:pt x="146" y="108"/>
                  </a:lnTo>
                  <a:lnTo>
                    <a:pt x="160" y="117"/>
                  </a:lnTo>
                  <a:lnTo>
                    <a:pt x="174" y="127"/>
                  </a:lnTo>
                  <a:lnTo>
                    <a:pt x="188" y="134"/>
                  </a:lnTo>
                  <a:lnTo>
                    <a:pt x="202" y="141"/>
                  </a:lnTo>
                  <a:lnTo>
                    <a:pt x="218" y="146"/>
                  </a:lnTo>
                  <a:lnTo>
                    <a:pt x="230" y="148"/>
                  </a:lnTo>
                  <a:lnTo>
                    <a:pt x="242" y="150"/>
                  </a:lnTo>
                  <a:lnTo>
                    <a:pt x="254" y="150"/>
                  </a:lnTo>
                  <a:lnTo>
                    <a:pt x="265" y="148"/>
                  </a:lnTo>
                  <a:lnTo>
                    <a:pt x="277" y="143"/>
                  </a:lnTo>
                  <a:lnTo>
                    <a:pt x="286" y="141"/>
                  </a:lnTo>
                  <a:lnTo>
                    <a:pt x="298" y="136"/>
                  </a:lnTo>
                  <a:lnTo>
                    <a:pt x="307" y="132"/>
                  </a:lnTo>
                  <a:lnTo>
                    <a:pt x="307" y="129"/>
                  </a:lnTo>
                  <a:lnTo>
                    <a:pt x="310" y="129"/>
                  </a:lnTo>
                  <a:lnTo>
                    <a:pt x="310" y="129"/>
                  </a:lnTo>
                  <a:lnTo>
                    <a:pt x="312" y="129"/>
                  </a:lnTo>
                  <a:lnTo>
                    <a:pt x="314" y="129"/>
                  </a:lnTo>
                  <a:lnTo>
                    <a:pt x="314" y="129"/>
                  </a:lnTo>
                  <a:lnTo>
                    <a:pt x="317" y="129"/>
                  </a:lnTo>
                  <a:lnTo>
                    <a:pt x="319" y="127"/>
                  </a:lnTo>
                  <a:lnTo>
                    <a:pt x="319" y="129"/>
                  </a:lnTo>
                  <a:lnTo>
                    <a:pt x="319" y="129"/>
                  </a:lnTo>
                  <a:lnTo>
                    <a:pt x="319" y="129"/>
                  </a:lnTo>
                  <a:lnTo>
                    <a:pt x="322" y="127"/>
                  </a:lnTo>
                  <a:lnTo>
                    <a:pt x="322" y="127"/>
                  </a:lnTo>
                  <a:lnTo>
                    <a:pt x="324" y="127"/>
                  </a:lnTo>
                  <a:lnTo>
                    <a:pt x="324" y="125"/>
                  </a:lnTo>
                  <a:lnTo>
                    <a:pt x="326" y="125"/>
                  </a:lnTo>
                  <a:lnTo>
                    <a:pt x="322" y="129"/>
                  </a:lnTo>
                  <a:lnTo>
                    <a:pt x="317" y="134"/>
                  </a:lnTo>
                  <a:lnTo>
                    <a:pt x="312" y="136"/>
                  </a:lnTo>
                  <a:lnTo>
                    <a:pt x="307" y="139"/>
                  </a:lnTo>
                  <a:lnTo>
                    <a:pt x="303" y="141"/>
                  </a:lnTo>
                  <a:lnTo>
                    <a:pt x="298" y="143"/>
                  </a:lnTo>
                  <a:lnTo>
                    <a:pt x="293" y="146"/>
                  </a:lnTo>
                  <a:lnTo>
                    <a:pt x="291" y="150"/>
                  </a:lnTo>
                  <a:lnTo>
                    <a:pt x="286" y="150"/>
                  </a:lnTo>
                  <a:lnTo>
                    <a:pt x="282" y="153"/>
                  </a:lnTo>
                  <a:lnTo>
                    <a:pt x="277" y="153"/>
                  </a:lnTo>
                  <a:lnTo>
                    <a:pt x="272" y="155"/>
                  </a:lnTo>
                  <a:lnTo>
                    <a:pt x="268" y="155"/>
                  </a:lnTo>
                  <a:lnTo>
                    <a:pt x="261" y="157"/>
                  </a:lnTo>
                  <a:lnTo>
                    <a:pt x="256" y="157"/>
                  </a:lnTo>
                  <a:lnTo>
                    <a:pt x="251" y="160"/>
                  </a:lnTo>
                  <a:lnTo>
                    <a:pt x="251" y="162"/>
                  </a:lnTo>
                  <a:lnTo>
                    <a:pt x="251" y="164"/>
                  </a:lnTo>
                  <a:lnTo>
                    <a:pt x="254" y="167"/>
                  </a:lnTo>
                  <a:lnTo>
                    <a:pt x="256" y="167"/>
                  </a:lnTo>
                  <a:lnTo>
                    <a:pt x="258" y="167"/>
                  </a:lnTo>
                  <a:lnTo>
                    <a:pt x="261" y="167"/>
                  </a:lnTo>
                  <a:lnTo>
                    <a:pt x="265" y="167"/>
                  </a:lnTo>
                  <a:lnTo>
                    <a:pt x="265" y="169"/>
                  </a:lnTo>
                  <a:lnTo>
                    <a:pt x="272" y="171"/>
                  </a:lnTo>
                  <a:lnTo>
                    <a:pt x="277" y="174"/>
                  </a:lnTo>
                  <a:lnTo>
                    <a:pt x="282" y="176"/>
                  </a:lnTo>
                  <a:lnTo>
                    <a:pt x="289" y="178"/>
                  </a:lnTo>
                  <a:lnTo>
                    <a:pt x="293" y="181"/>
                  </a:lnTo>
                  <a:lnTo>
                    <a:pt x="300" y="181"/>
                  </a:lnTo>
                  <a:lnTo>
                    <a:pt x="307" y="181"/>
                  </a:lnTo>
                  <a:lnTo>
                    <a:pt x="312" y="178"/>
                  </a:lnTo>
                  <a:lnTo>
                    <a:pt x="314" y="181"/>
                  </a:lnTo>
                  <a:lnTo>
                    <a:pt x="312" y="181"/>
                  </a:lnTo>
                  <a:lnTo>
                    <a:pt x="312" y="183"/>
                  </a:lnTo>
                  <a:lnTo>
                    <a:pt x="312" y="183"/>
                  </a:lnTo>
                  <a:lnTo>
                    <a:pt x="310" y="185"/>
                  </a:lnTo>
                  <a:lnTo>
                    <a:pt x="310" y="185"/>
                  </a:lnTo>
                  <a:lnTo>
                    <a:pt x="307" y="185"/>
                  </a:lnTo>
                  <a:lnTo>
                    <a:pt x="305" y="185"/>
                  </a:lnTo>
                  <a:lnTo>
                    <a:pt x="305" y="185"/>
                  </a:lnTo>
                  <a:lnTo>
                    <a:pt x="303" y="185"/>
                  </a:lnTo>
                  <a:lnTo>
                    <a:pt x="300" y="185"/>
                  </a:lnTo>
                  <a:lnTo>
                    <a:pt x="298" y="185"/>
                  </a:lnTo>
                  <a:lnTo>
                    <a:pt x="298" y="185"/>
                  </a:lnTo>
                  <a:lnTo>
                    <a:pt x="296" y="188"/>
                  </a:lnTo>
                  <a:lnTo>
                    <a:pt x="296" y="188"/>
                  </a:lnTo>
                  <a:lnTo>
                    <a:pt x="293" y="188"/>
                  </a:lnTo>
                  <a:lnTo>
                    <a:pt x="293" y="190"/>
                  </a:lnTo>
                  <a:lnTo>
                    <a:pt x="293" y="192"/>
                  </a:lnTo>
                  <a:lnTo>
                    <a:pt x="296" y="192"/>
                  </a:lnTo>
                  <a:lnTo>
                    <a:pt x="296" y="195"/>
                  </a:lnTo>
                  <a:lnTo>
                    <a:pt x="298" y="197"/>
                  </a:lnTo>
                  <a:lnTo>
                    <a:pt x="298" y="197"/>
                  </a:lnTo>
                  <a:lnTo>
                    <a:pt x="300" y="200"/>
                  </a:lnTo>
                  <a:lnTo>
                    <a:pt x="300" y="200"/>
                  </a:lnTo>
                  <a:lnTo>
                    <a:pt x="305" y="202"/>
                  </a:lnTo>
                  <a:lnTo>
                    <a:pt x="310" y="202"/>
                  </a:lnTo>
                  <a:lnTo>
                    <a:pt x="312" y="204"/>
                  </a:lnTo>
                  <a:lnTo>
                    <a:pt x="317" y="209"/>
                  </a:lnTo>
                  <a:lnTo>
                    <a:pt x="319" y="211"/>
                  </a:lnTo>
                  <a:lnTo>
                    <a:pt x="324" y="214"/>
                  </a:lnTo>
                  <a:lnTo>
                    <a:pt x="326" y="216"/>
                  </a:lnTo>
                  <a:lnTo>
                    <a:pt x="331" y="218"/>
                  </a:lnTo>
                  <a:lnTo>
                    <a:pt x="333" y="223"/>
                  </a:lnTo>
                  <a:lnTo>
                    <a:pt x="326" y="223"/>
                  </a:lnTo>
                  <a:lnTo>
                    <a:pt x="322" y="221"/>
                  </a:lnTo>
                  <a:lnTo>
                    <a:pt x="317" y="218"/>
                  </a:lnTo>
                  <a:lnTo>
                    <a:pt x="312" y="216"/>
                  </a:lnTo>
                  <a:lnTo>
                    <a:pt x="307" y="214"/>
                  </a:lnTo>
                  <a:lnTo>
                    <a:pt x="303" y="211"/>
                  </a:lnTo>
                  <a:lnTo>
                    <a:pt x="298" y="207"/>
                  </a:lnTo>
                  <a:lnTo>
                    <a:pt x="293" y="204"/>
                  </a:lnTo>
                  <a:lnTo>
                    <a:pt x="275" y="190"/>
                  </a:lnTo>
                  <a:lnTo>
                    <a:pt x="256" y="178"/>
                  </a:lnTo>
                  <a:lnTo>
                    <a:pt x="237" y="169"/>
                  </a:lnTo>
                  <a:lnTo>
                    <a:pt x="218" y="160"/>
                  </a:lnTo>
                  <a:lnTo>
                    <a:pt x="197" y="150"/>
                  </a:lnTo>
                  <a:lnTo>
                    <a:pt x="176" y="141"/>
                  </a:lnTo>
                  <a:lnTo>
                    <a:pt x="157" y="134"/>
                  </a:lnTo>
                  <a:lnTo>
                    <a:pt x="136" y="125"/>
                  </a:lnTo>
                  <a:lnTo>
                    <a:pt x="132" y="122"/>
                  </a:lnTo>
                  <a:lnTo>
                    <a:pt x="127" y="120"/>
                  </a:lnTo>
                  <a:lnTo>
                    <a:pt x="125" y="115"/>
                  </a:lnTo>
                  <a:lnTo>
                    <a:pt x="120" y="113"/>
                  </a:lnTo>
                  <a:lnTo>
                    <a:pt x="115" y="110"/>
                  </a:lnTo>
                  <a:lnTo>
                    <a:pt x="111" y="108"/>
                  </a:lnTo>
                  <a:lnTo>
                    <a:pt x="106" y="106"/>
                  </a:lnTo>
                  <a:lnTo>
                    <a:pt x="101" y="106"/>
                  </a:lnTo>
                  <a:lnTo>
                    <a:pt x="101" y="108"/>
                  </a:lnTo>
                  <a:lnTo>
                    <a:pt x="99" y="110"/>
                  </a:lnTo>
                  <a:lnTo>
                    <a:pt x="97" y="113"/>
                  </a:lnTo>
                  <a:lnTo>
                    <a:pt x="94" y="115"/>
                  </a:lnTo>
                  <a:lnTo>
                    <a:pt x="92" y="117"/>
                  </a:lnTo>
                  <a:lnTo>
                    <a:pt x="92" y="120"/>
                  </a:lnTo>
                  <a:lnTo>
                    <a:pt x="92" y="122"/>
                  </a:lnTo>
                  <a:lnTo>
                    <a:pt x="94" y="127"/>
                  </a:lnTo>
                  <a:lnTo>
                    <a:pt x="99" y="132"/>
                  </a:lnTo>
                  <a:lnTo>
                    <a:pt x="104" y="139"/>
                  </a:lnTo>
                  <a:lnTo>
                    <a:pt x="108" y="143"/>
                  </a:lnTo>
                  <a:lnTo>
                    <a:pt x="111" y="150"/>
                  </a:lnTo>
                  <a:lnTo>
                    <a:pt x="115" y="157"/>
                  </a:lnTo>
                  <a:lnTo>
                    <a:pt x="118" y="164"/>
                  </a:lnTo>
                  <a:lnTo>
                    <a:pt x="122" y="169"/>
                  </a:lnTo>
                  <a:lnTo>
                    <a:pt x="127" y="176"/>
                  </a:lnTo>
                  <a:lnTo>
                    <a:pt x="132" y="183"/>
                  </a:lnTo>
                  <a:lnTo>
                    <a:pt x="139" y="190"/>
                  </a:lnTo>
                  <a:lnTo>
                    <a:pt x="146" y="197"/>
                  </a:lnTo>
                  <a:lnTo>
                    <a:pt x="153" y="204"/>
                  </a:lnTo>
                  <a:lnTo>
                    <a:pt x="160" y="211"/>
                  </a:lnTo>
                  <a:lnTo>
                    <a:pt x="169" y="214"/>
                  </a:lnTo>
                  <a:lnTo>
                    <a:pt x="181" y="216"/>
                  </a:lnTo>
                  <a:lnTo>
                    <a:pt x="190" y="214"/>
                  </a:lnTo>
                  <a:lnTo>
                    <a:pt x="195" y="214"/>
                  </a:lnTo>
                  <a:lnTo>
                    <a:pt x="200" y="214"/>
                  </a:lnTo>
                  <a:lnTo>
                    <a:pt x="204" y="214"/>
                  </a:lnTo>
                  <a:lnTo>
                    <a:pt x="209" y="214"/>
                  </a:lnTo>
                  <a:lnTo>
                    <a:pt x="214" y="214"/>
                  </a:lnTo>
                  <a:lnTo>
                    <a:pt x="218" y="216"/>
                  </a:lnTo>
                  <a:lnTo>
                    <a:pt x="223" y="218"/>
                  </a:lnTo>
                  <a:lnTo>
                    <a:pt x="228" y="218"/>
                  </a:lnTo>
                  <a:lnTo>
                    <a:pt x="232" y="218"/>
                  </a:lnTo>
                  <a:lnTo>
                    <a:pt x="239" y="221"/>
                  </a:lnTo>
                  <a:lnTo>
                    <a:pt x="242" y="223"/>
                  </a:lnTo>
                  <a:lnTo>
                    <a:pt x="247" y="225"/>
                  </a:lnTo>
                  <a:lnTo>
                    <a:pt x="251" y="228"/>
                  </a:lnTo>
                  <a:lnTo>
                    <a:pt x="256" y="230"/>
                  </a:lnTo>
                  <a:lnTo>
                    <a:pt x="261" y="230"/>
                  </a:lnTo>
                  <a:lnTo>
                    <a:pt x="265" y="230"/>
                  </a:lnTo>
                  <a:lnTo>
                    <a:pt x="270" y="232"/>
                  </a:lnTo>
                  <a:lnTo>
                    <a:pt x="272" y="235"/>
                  </a:lnTo>
                  <a:lnTo>
                    <a:pt x="277" y="237"/>
                  </a:lnTo>
                  <a:lnTo>
                    <a:pt x="282" y="239"/>
                  </a:lnTo>
                  <a:lnTo>
                    <a:pt x="286" y="242"/>
                  </a:lnTo>
                  <a:lnTo>
                    <a:pt x="291" y="244"/>
                  </a:lnTo>
                  <a:lnTo>
                    <a:pt x="293" y="246"/>
                  </a:lnTo>
                  <a:lnTo>
                    <a:pt x="298" y="251"/>
                  </a:lnTo>
                  <a:lnTo>
                    <a:pt x="298" y="249"/>
                  </a:lnTo>
                  <a:lnTo>
                    <a:pt x="300" y="256"/>
                  </a:lnTo>
                  <a:lnTo>
                    <a:pt x="296" y="258"/>
                  </a:lnTo>
                  <a:lnTo>
                    <a:pt x="289" y="256"/>
                  </a:lnTo>
                  <a:lnTo>
                    <a:pt x="284" y="253"/>
                  </a:lnTo>
                  <a:lnTo>
                    <a:pt x="279" y="251"/>
                  </a:lnTo>
                  <a:lnTo>
                    <a:pt x="275" y="249"/>
                  </a:lnTo>
                  <a:lnTo>
                    <a:pt x="272" y="246"/>
                  </a:lnTo>
                  <a:lnTo>
                    <a:pt x="265" y="244"/>
                  </a:lnTo>
                  <a:lnTo>
                    <a:pt x="261" y="244"/>
                  </a:lnTo>
                  <a:lnTo>
                    <a:pt x="258" y="242"/>
                  </a:lnTo>
                  <a:lnTo>
                    <a:pt x="254" y="239"/>
                  </a:lnTo>
                  <a:lnTo>
                    <a:pt x="251" y="239"/>
                  </a:lnTo>
                  <a:lnTo>
                    <a:pt x="249" y="237"/>
                  </a:lnTo>
                  <a:lnTo>
                    <a:pt x="244" y="235"/>
                  </a:lnTo>
                  <a:lnTo>
                    <a:pt x="242" y="235"/>
                  </a:lnTo>
                  <a:lnTo>
                    <a:pt x="237" y="235"/>
                  </a:lnTo>
                  <a:lnTo>
                    <a:pt x="232" y="235"/>
                  </a:lnTo>
                  <a:lnTo>
                    <a:pt x="232" y="235"/>
                  </a:lnTo>
                  <a:lnTo>
                    <a:pt x="230" y="237"/>
                  </a:lnTo>
                  <a:lnTo>
                    <a:pt x="230" y="239"/>
                  </a:lnTo>
                  <a:lnTo>
                    <a:pt x="230" y="242"/>
                  </a:lnTo>
                  <a:lnTo>
                    <a:pt x="230" y="244"/>
                  </a:lnTo>
                  <a:lnTo>
                    <a:pt x="230" y="246"/>
                  </a:lnTo>
                  <a:lnTo>
                    <a:pt x="232" y="249"/>
                  </a:lnTo>
                  <a:lnTo>
                    <a:pt x="232" y="249"/>
                  </a:lnTo>
                  <a:lnTo>
                    <a:pt x="235" y="249"/>
                  </a:lnTo>
                  <a:lnTo>
                    <a:pt x="235" y="249"/>
                  </a:lnTo>
                  <a:lnTo>
                    <a:pt x="237" y="251"/>
                  </a:lnTo>
                  <a:lnTo>
                    <a:pt x="237" y="251"/>
                  </a:lnTo>
                  <a:lnTo>
                    <a:pt x="237" y="253"/>
                  </a:lnTo>
                  <a:lnTo>
                    <a:pt x="237" y="253"/>
                  </a:lnTo>
                  <a:lnTo>
                    <a:pt x="239" y="256"/>
                  </a:lnTo>
                  <a:lnTo>
                    <a:pt x="239" y="256"/>
                  </a:lnTo>
                  <a:lnTo>
                    <a:pt x="239" y="260"/>
                  </a:lnTo>
                  <a:lnTo>
                    <a:pt x="232" y="253"/>
                  </a:lnTo>
                  <a:lnTo>
                    <a:pt x="228" y="246"/>
                  </a:lnTo>
                  <a:lnTo>
                    <a:pt x="221" y="242"/>
                  </a:lnTo>
                  <a:lnTo>
                    <a:pt x="214" y="237"/>
                  </a:lnTo>
                  <a:lnTo>
                    <a:pt x="207" y="232"/>
                  </a:lnTo>
                  <a:lnTo>
                    <a:pt x="197" y="230"/>
                  </a:lnTo>
                  <a:lnTo>
                    <a:pt x="190" y="228"/>
                  </a:lnTo>
                  <a:lnTo>
                    <a:pt x="181" y="225"/>
                  </a:lnTo>
                  <a:lnTo>
                    <a:pt x="176" y="225"/>
                  </a:lnTo>
                  <a:lnTo>
                    <a:pt x="169" y="223"/>
                  </a:lnTo>
                  <a:lnTo>
                    <a:pt x="162" y="223"/>
                  </a:lnTo>
                  <a:lnTo>
                    <a:pt x="157" y="223"/>
                  </a:lnTo>
                  <a:lnTo>
                    <a:pt x="150" y="223"/>
                  </a:lnTo>
                  <a:lnTo>
                    <a:pt x="146" y="221"/>
                  </a:lnTo>
                  <a:lnTo>
                    <a:pt x="139" y="218"/>
                  </a:lnTo>
                  <a:lnTo>
                    <a:pt x="134" y="214"/>
                  </a:lnTo>
                  <a:lnTo>
                    <a:pt x="132" y="211"/>
                  </a:lnTo>
                  <a:lnTo>
                    <a:pt x="129" y="209"/>
                  </a:lnTo>
                  <a:lnTo>
                    <a:pt x="127" y="207"/>
                  </a:lnTo>
                  <a:lnTo>
                    <a:pt x="127" y="202"/>
                  </a:lnTo>
                  <a:lnTo>
                    <a:pt x="125" y="200"/>
                  </a:lnTo>
                  <a:lnTo>
                    <a:pt x="122" y="197"/>
                  </a:lnTo>
                  <a:lnTo>
                    <a:pt x="120" y="195"/>
                  </a:lnTo>
                  <a:lnTo>
                    <a:pt x="118" y="192"/>
                  </a:lnTo>
                  <a:lnTo>
                    <a:pt x="118" y="192"/>
                  </a:lnTo>
                  <a:lnTo>
                    <a:pt x="118" y="190"/>
                  </a:lnTo>
                  <a:lnTo>
                    <a:pt x="115" y="190"/>
                  </a:lnTo>
                  <a:lnTo>
                    <a:pt x="115" y="188"/>
                  </a:lnTo>
                  <a:lnTo>
                    <a:pt x="115" y="188"/>
                  </a:lnTo>
                  <a:lnTo>
                    <a:pt x="115" y="185"/>
                  </a:lnTo>
                  <a:lnTo>
                    <a:pt x="113" y="185"/>
                  </a:lnTo>
                  <a:lnTo>
                    <a:pt x="113" y="183"/>
                  </a:lnTo>
                  <a:lnTo>
                    <a:pt x="111" y="183"/>
                  </a:lnTo>
                  <a:lnTo>
                    <a:pt x="111" y="183"/>
                  </a:lnTo>
                  <a:lnTo>
                    <a:pt x="108" y="185"/>
                  </a:lnTo>
                  <a:lnTo>
                    <a:pt x="108" y="185"/>
                  </a:lnTo>
                  <a:lnTo>
                    <a:pt x="106" y="185"/>
                  </a:lnTo>
                  <a:lnTo>
                    <a:pt x="106" y="188"/>
                  </a:lnTo>
                  <a:lnTo>
                    <a:pt x="106" y="188"/>
                  </a:lnTo>
                  <a:lnTo>
                    <a:pt x="106" y="190"/>
                  </a:lnTo>
                  <a:lnTo>
                    <a:pt x="108" y="197"/>
                  </a:lnTo>
                  <a:lnTo>
                    <a:pt x="111" y="202"/>
                  </a:lnTo>
                  <a:lnTo>
                    <a:pt x="113" y="209"/>
                  </a:lnTo>
                  <a:lnTo>
                    <a:pt x="118" y="214"/>
                  </a:lnTo>
                  <a:lnTo>
                    <a:pt x="122" y="221"/>
                  </a:lnTo>
                  <a:lnTo>
                    <a:pt x="125" y="225"/>
                  </a:lnTo>
                  <a:lnTo>
                    <a:pt x="129" y="230"/>
                  </a:lnTo>
                  <a:lnTo>
                    <a:pt x="132" y="237"/>
                  </a:lnTo>
                  <a:lnTo>
                    <a:pt x="136" y="244"/>
                  </a:lnTo>
                  <a:lnTo>
                    <a:pt x="141" y="253"/>
                  </a:lnTo>
                  <a:lnTo>
                    <a:pt x="148" y="260"/>
                  </a:lnTo>
                  <a:lnTo>
                    <a:pt x="155" y="270"/>
                  </a:lnTo>
                  <a:lnTo>
                    <a:pt x="162" y="275"/>
                  </a:lnTo>
                  <a:lnTo>
                    <a:pt x="169" y="282"/>
                  </a:lnTo>
                  <a:lnTo>
                    <a:pt x="179" y="284"/>
                  </a:lnTo>
                  <a:lnTo>
                    <a:pt x="188" y="284"/>
                  </a:lnTo>
                  <a:lnTo>
                    <a:pt x="188" y="284"/>
                  </a:lnTo>
                  <a:lnTo>
                    <a:pt x="190" y="286"/>
                  </a:lnTo>
                  <a:lnTo>
                    <a:pt x="190" y="286"/>
                  </a:lnTo>
                  <a:lnTo>
                    <a:pt x="193" y="286"/>
                  </a:lnTo>
                  <a:lnTo>
                    <a:pt x="195" y="286"/>
                  </a:lnTo>
                  <a:lnTo>
                    <a:pt x="195" y="286"/>
                  </a:lnTo>
                  <a:lnTo>
                    <a:pt x="197" y="286"/>
                  </a:lnTo>
                  <a:lnTo>
                    <a:pt x="197" y="286"/>
                  </a:lnTo>
                  <a:lnTo>
                    <a:pt x="200" y="284"/>
                  </a:lnTo>
                  <a:lnTo>
                    <a:pt x="200" y="284"/>
                  </a:lnTo>
                  <a:lnTo>
                    <a:pt x="202" y="284"/>
                  </a:lnTo>
                  <a:lnTo>
                    <a:pt x="202" y="284"/>
                  </a:lnTo>
                  <a:lnTo>
                    <a:pt x="204" y="284"/>
                  </a:lnTo>
                  <a:lnTo>
                    <a:pt x="204" y="284"/>
                  </a:lnTo>
                  <a:lnTo>
                    <a:pt x="207" y="284"/>
                  </a:lnTo>
                  <a:lnTo>
                    <a:pt x="209" y="284"/>
                  </a:lnTo>
                  <a:lnTo>
                    <a:pt x="211" y="284"/>
                  </a:lnTo>
                  <a:lnTo>
                    <a:pt x="216" y="284"/>
                  </a:lnTo>
                  <a:lnTo>
                    <a:pt x="221" y="284"/>
                  </a:lnTo>
                  <a:lnTo>
                    <a:pt x="223" y="284"/>
                  </a:lnTo>
                  <a:lnTo>
                    <a:pt x="228" y="284"/>
                  </a:lnTo>
                  <a:lnTo>
                    <a:pt x="230" y="284"/>
                  </a:lnTo>
                  <a:lnTo>
                    <a:pt x="235" y="284"/>
                  </a:lnTo>
                  <a:lnTo>
                    <a:pt x="239" y="286"/>
                  </a:lnTo>
                  <a:lnTo>
                    <a:pt x="249" y="286"/>
                  </a:lnTo>
                  <a:lnTo>
                    <a:pt x="247" y="286"/>
                  </a:lnTo>
                  <a:lnTo>
                    <a:pt x="247" y="289"/>
                  </a:lnTo>
                  <a:lnTo>
                    <a:pt x="247" y="289"/>
                  </a:lnTo>
                  <a:lnTo>
                    <a:pt x="247" y="289"/>
                  </a:lnTo>
                  <a:lnTo>
                    <a:pt x="247" y="289"/>
                  </a:lnTo>
                  <a:lnTo>
                    <a:pt x="249" y="289"/>
                  </a:lnTo>
                  <a:lnTo>
                    <a:pt x="249" y="289"/>
                  </a:lnTo>
                  <a:lnTo>
                    <a:pt x="249" y="289"/>
                  </a:lnTo>
                  <a:lnTo>
                    <a:pt x="249" y="289"/>
                  </a:lnTo>
                  <a:lnTo>
                    <a:pt x="251" y="289"/>
                  </a:lnTo>
                  <a:lnTo>
                    <a:pt x="254" y="289"/>
                  </a:lnTo>
                  <a:lnTo>
                    <a:pt x="256" y="289"/>
                  </a:lnTo>
                  <a:lnTo>
                    <a:pt x="258" y="289"/>
                  </a:lnTo>
                  <a:lnTo>
                    <a:pt x="261" y="289"/>
                  </a:lnTo>
                  <a:lnTo>
                    <a:pt x="261" y="289"/>
                  </a:lnTo>
                  <a:lnTo>
                    <a:pt x="263" y="289"/>
                  </a:lnTo>
                  <a:lnTo>
                    <a:pt x="268" y="289"/>
                  </a:lnTo>
                  <a:lnTo>
                    <a:pt x="272" y="289"/>
                  </a:lnTo>
                  <a:lnTo>
                    <a:pt x="277" y="289"/>
                  </a:lnTo>
                  <a:lnTo>
                    <a:pt x="282" y="286"/>
                  </a:lnTo>
                  <a:lnTo>
                    <a:pt x="284" y="286"/>
                  </a:lnTo>
                  <a:lnTo>
                    <a:pt x="289" y="286"/>
                  </a:lnTo>
                  <a:lnTo>
                    <a:pt x="293" y="284"/>
                  </a:lnTo>
                  <a:lnTo>
                    <a:pt x="298" y="284"/>
                  </a:lnTo>
                  <a:lnTo>
                    <a:pt x="298" y="282"/>
                  </a:lnTo>
                  <a:lnTo>
                    <a:pt x="300" y="282"/>
                  </a:lnTo>
                  <a:lnTo>
                    <a:pt x="303" y="279"/>
                  </a:lnTo>
                  <a:lnTo>
                    <a:pt x="303" y="279"/>
                  </a:lnTo>
                  <a:lnTo>
                    <a:pt x="305" y="277"/>
                  </a:lnTo>
                  <a:lnTo>
                    <a:pt x="307" y="277"/>
                  </a:lnTo>
                  <a:lnTo>
                    <a:pt x="310" y="277"/>
                  </a:lnTo>
                  <a:lnTo>
                    <a:pt x="312" y="277"/>
                  </a:lnTo>
                  <a:lnTo>
                    <a:pt x="312" y="275"/>
                  </a:lnTo>
                  <a:lnTo>
                    <a:pt x="314" y="275"/>
                  </a:lnTo>
                  <a:lnTo>
                    <a:pt x="312" y="277"/>
                  </a:lnTo>
                  <a:lnTo>
                    <a:pt x="312" y="279"/>
                  </a:lnTo>
                  <a:lnTo>
                    <a:pt x="310" y="282"/>
                  </a:lnTo>
                  <a:lnTo>
                    <a:pt x="307" y="284"/>
                  </a:lnTo>
                  <a:lnTo>
                    <a:pt x="305" y="286"/>
                  </a:lnTo>
                  <a:lnTo>
                    <a:pt x="303" y="289"/>
                  </a:lnTo>
                  <a:lnTo>
                    <a:pt x="300" y="291"/>
                  </a:lnTo>
                  <a:lnTo>
                    <a:pt x="298" y="293"/>
                  </a:lnTo>
                  <a:lnTo>
                    <a:pt x="293" y="293"/>
                  </a:lnTo>
                  <a:lnTo>
                    <a:pt x="291" y="293"/>
                  </a:lnTo>
                  <a:lnTo>
                    <a:pt x="289" y="293"/>
                  </a:lnTo>
                  <a:lnTo>
                    <a:pt x="286" y="293"/>
                  </a:lnTo>
                  <a:lnTo>
                    <a:pt x="284" y="293"/>
                  </a:lnTo>
                  <a:lnTo>
                    <a:pt x="279" y="293"/>
                  </a:lnTo>
                  <a:lnTo>
                    <a:pt x="277" y="293"/>
                  </a:lnTo>
                  <a:lnTo>
                    <a:pt x="275" y="293"/>
                  </a:lnTo>
                  <a:lnTo>
                    <a:pt x="275" y="298"/>
                  </a:lnTo>
                  <a:lnTo>
                    <a:pt x="275" y="300"/>
                  </a:lnTo>
                  <a:lnTo>
                    <a:pt x="275" y="303"/>
                  </a:lnTo>
                  <a:lnTo>
                    <a:pt x="277" y="305"/>
                  </a:lnTo>
                  <a:lnTo>
                    <a:pt x="277" y="307"/>
                  </a:lnTo>
                  <a:lnTo>
                    <a:pt x="277" y="312"/>
                  </a:lnTo>
                  <a:lnTo>
                    <a:pt x="277" y="314"/>
                  </a:lnTo>
                  <a:lnTo>
                    <a:pt x="277" y="317"/>
                  </a:lnTo>
                  <a:lnTo>
                    <a:pt x="275" y="314"/>
                  </a:lnTo>
                  <a:lnTo>
                    <a:pt x="272" y="310"/>
                  </a:lnTo>
                  <a:lnTo>
                    <a:pt x="268" y="305"/>
                  </a:lnTo>
                  <a:lnTo>
                    <a:pt x="265" y="303"/>
                  </a:lnTo>
                  <a:lnTo>
                    <a:pt x="261" y="298"/>
                  </a:lnTo>
                  <a:lnTo>
                    <a:pt x="256" y="296"/>
                  </a:lnTo>
                  <a:lnTo>
                    <a:pt x="251" y="296"/>
                  </a:lnTo>
                  <a:lnTo>
                    <a:pt x="244" y="293"/>
                  </a:lnTo>
                  <a:lnTo>
                    <a:pt x="237" y="296"/>
                  </a:lnTo>
                  <a:lnTo>
                    <a:pt x="232" y="296"/>
                  </a:lnTo>
                  <a:lnTo>
                    <a:pt x="225" y="296"/>
                  </a:lnTo>
                  <a:lnTo>
                    <a:pt x="218" y="298"/>
                  </a:lnTo>
                  <a:lnTo>
                    <a:pt x="214" y="298"/>
                  </a:lnTo>
                  <a:lnTo>
                    <a:pt x="207" y="298"/>
                  </a:lnTo>
                  <a:lnTo>
                    <a:pt x="200" y="298"/>
                  </a:lnTo>
                  <a:lnTo>
                    <a:pt x="193" y="300"/>
                  </a:lnTo>
                  <a:lnTo>
                    <a:pt x="190" y="300"/>
                  </a:lnTo>
                  <a:lnTo>
                    <a:pt x="190" y="303"/>
                  </a:lnTo>
                  <a:lnTo>
                    <a:pt x="190" y="305"/>
                  </a:lnTo>
                  <a:lnTo>
                    <a:pt x="190" y="307"/>
                  </a:lnTo>
                  <a:lnTo>
                    <a:pt x="193" y="310"/>
                  </a:lnTo>
                  <a:lnTo>
                    <a:pt x="193" y="312"/>
                  </a:lnTo>
                  <a:lnTo>
                    <a:pt x="195" y="314"/>
                  </a:lnTo>
                  <a:lnTo>
                    <a:pt x="197" y="317"/>
                  </a:lnTo>
                  <a:lnTo>
                    <a:pt x="207" y="324"/>
                  </a:lnTo>
                  <a:lnTo>
                    <a:pt x="216" y="333"/>
                  </a:lnTo>
                  <a:lnTo>
                    <a:pt x="225" y="343"/>
                  </a:lnTo>
                  <a:lnTo>
                    <a:pt x="235" y="352"/>
                  </a:lnTo>
                  <a:lnTo>
                    <a:pt x="242" y="364"/>
                  </a:lnTo>
                  <a:lnTo>
                    <a:pt x="249" y="373"/>
                  </a:lnTo>
                  <a:lnTo>
                    <a:pt x="254" y="385"/>
                  </a:lnTo>
                  <a:lnTo>
                    <a:pt x="258" y="399"/>
                  </a:lnTo>
                  <a:lnTo>
                    <a:pt x="265" y="406"/>
                  </a:lnTo>
                  <a:lnTo>
                    <a:pt x="272" y="413"/>
                  </a:lnTo>
                  <a:lnTo>
                    <a:pt x="279" y="422"/>
                  </a:lnTo>
                  <a:lnTo>
                    <a:pt x="284" y="432"/>
                  </a:lnTo>
                  <a:lnTo>
                    <a:pt x="286" y="441"/>
                  </a:lnTo>
                  <a:lnTo>
                    <a:pt x="291" y="450"/>
                  </a:lnTo>
                  <a:lnTo>
                    <a:pt x="293" y="460"/>
                  </a:lnTo>
                  <a:lnTo>
                    <a:pt x="298" y="471"/>
                  </a:lnTo>
                  <a:lnTo>
                    <a:pt x="296" y="471"/>
                  </a:lnTo>
                  <a:lnTo>
                    <a:pt x="293" y="471"/>
                  </a:lnTo>
                  <a:lnTo>
                    <a:pt x="293" y="471"/>
                  </a:lnTo>
                  <a:lnTo>
                    <a:pt x="291" y="471"/>
                  </a:lnTo>
                  <a:lnTo>
                    <a:pt x="289" y="474"/>
                  </a:lnTo>
                  <a:lnTo>
                    <a:pt x="286" y="474"/>
                  </a:lnTo>
                  <a:lnTo>
                    <a:pt x="286" y="476"/>
                  </a:lnTo>
                  <a:lnTo>
                    <a:pt x="284" y="476"/>
                  </a:lnTo>
                  <a:lnTo>
                    <a:pt x="284" y="469"/>
                  </a:lnTo>
                  <a:lnTo>
                    <a:pt x="284" y="460"/>
                  </a:lnTo>
                  <a:lnTo>
                    <a:pt x="282" y="453"/>
                  </a:lnTo>
                  <a:lnTo>
                    <a:pt x="279" y="443"/>
                  </a:lnTo>
                  <a:lnTo>
                    <a:pt x="277" y="436"/>
                  </a:lnTo>
                  <a:lnTo>
                    <a:pt x="272" y="429"/>
                  </a:lnTo>
                  <a:lnTo>
                    <a:pt x="268" y="422"/>
                  </a:lnTo>
                  <a:lnTo>
                    <a:pt x="261" y="418"/>
                  </a:lnTo>
                  <a:lnTo>
                    <a:pt x="258" y="418"/>
                  </a:lnTo>
                  <a:lnTo>
                    <a:pt x="258" y="418"/>
                  </a:lnTo>
                  <a:lnTo>
                    <a:pt x="256" y="418"/>
                  </a:lnTo>
                  <a:lnTo>
                    <a:pt x="254" y="418"/>
                  </a:lnTo>
                  <a:lnTo>
                    <a:pt x="254" y="418"/>
                  </a:lnTo>
                  <a:lnTo>
                    <a:pt x="251" y="420"/>
                  </a:lnTo>
                  <a:lnTo>
                    <a:pt x="249" y="420"/>
                  </a:lnTo>
                  <a:lnTo>
                    <a:pt x="249" y="422"/>
                  </a:lnTo>
                  <a:lnTo>
                    <a:pt x="249" y="434"/>
                  </a:lnTo>
                  <a:lnTo>
                    <a:pt x="249" y="446"/>
                  </a:lnTo>
                  <a:lnTo>
                    <a:pt x="251" y="457"/>
                  </a:lnTo>
                  <a:lnTo>
                    <a:pt x="254" y="469"/>
                  </a:lnTo>
                  <a:lnTo>
                    <a:pt x="258" y="481"/>
                  </a:lnTo>
                  <a:lnTo>
                    <a:pt x="261" y="493"/>
                  </a:lnTo>
                  <a:lnTo>
                    <a:pt x="265" y="502"/>
                  </a:lnTo>
                  <a:lnTo>
                    <a:pt x="270" y="514"/>
                  </a:lnTo>
                  <a:lnTo>
                    <a:pt x="270" y="511"/>
                  </a:lnTo>
                  <a:lnTo>
                    <a:pt x="268" y="509"/>
                  </a:lnTo>
                  <a:lnTo>
                    <a:pt x="268" y="507"/>
                  </a:lnTo>
                  <a:lnTo>
                    <a:pt x="265" y="507"/>
                  </a:lnTo>
                  <a:lnTo>
                    <a:pt x="263" y="507"/>
                  </a:lnTo>
                  <a:lnTo>
                    <a:pt x="261" y="504"/>
                  </a:lnTo>
                  <a:lnTo>
                    <a:pt x="261" y="504"/>
                  </a:lnTo>
                  <a:lnTo>
                    <a:pt x="258" y="504"/>
                  </a:lnTo>
                  <a:lnTo>
                    <a:pt x="254" y="507"/>
                  </a:lnTo>
                  <a:lnTo>
                    <a:pt x="251" y="509"/>
                  </a:lnTo>
                  <a:lnTo>
                    <a:pt x="251" y="511"/>
                  </a:lnTo>
                  <a:lnTo>
                    <a:pt x="251" y="516"/>
                  </a:lnTo>
                  <a:lnTo>
                    <a:pt x="254" y="518"/>
                  </a:lnTo>
                  <a:lnTo>
                    <a:pt x="254" y="523"/>
                  </a:lnTo>
                  <a:lnTo>
                    <a:pt x="256" y="525"/>
                  </a:lnTo>
                  <a:lnTo>
                    <a:pt x="256" y="528"/>
                  </a:lnTo>
                  <a:lnTo>
                    <a:pt x="261" y="535"/>
                  </a:lnTo>
                  <a:lnTo>
                    <a:pt x="265" y="542"/>
                  </a:lnTo>
                  <a:lnTo>
                    <a:pt x="268" y="551"/>
                  </a:lnTo>
                  <a:lnTo>
                    <a:pt x="270" y="558"/>
                  </a:lnTo>
                  <a:lnTo>
                    <a:pt x="272" y="568"/>
                  </a:lnTo>
                  <a:lnTo>
                    <a:pt x="272" y="575"/>
                  </a:lnTo>
                  <a:lnTo>
                    <a:pt x="272" y="584"/>
                  </a:lnTo>
                  <a:lnTo>
                    <a:pt x="272" y="591"/>
                  </a:lnTo>
                  <a:lnTo>
                    <a:pt x="270" y="579"/>
                  </a:lnTo>
                  <a:lnTo>
                    <a:pt x="265" y="568"/>
                  </a:lnTo>
                  <a:lnTo>
                    <a:pt x="263" y="553"/>
                  </a:lnTo>
                  <a:lnTo>
                    <a:pt x="258" y="542"/>
                  </a:lnTo>
                  <a:lnTo>
                    <a:pt x="254" y="530"/>
                  </a:lnTo>
                  <a:lnTo>
                    <a:pt x="249" y="516"/>
                  </a:lnTo>
                  <a:lnTo>
                    <a:pt x="244" y="504"/>
                  </a:lnTo>
                  <a:lnTo>
                    <a:pt x="239" y="493"/>
                  </a:lnTo>
                  <a:lnTo>
                    <a:pt x="235" y="478"/>
                  </a:lnTo>
                  <a:lnTo>
                    <a:pt x="235" y="464"/>
                  </a:lnTo>
                  <a:lnTo>
                    <a:pt x="235" y="450"/>
                  </a:lnTo>
                  <a:lnTo>
                    <a:pt x="235" y="436"/>
                  </a:lnTo>
                  <a:lnTo>
                    <a:pt x="235" y="422"/>
                  </a:lnTo>
                  <a:lnTo>
                    <a:pt x="235" y="406"/>
                  </a:lnTo>
                  <a:lnTo>
                    <a:pt x="232" y="392"/>
                  </a:lnTo>
                  <a:lnTo>
                    <a:pt x="230" y="380"/>
                  </a:lnTo>
                  <a:lnTo>
                    <a:pt x="228" y="375"/>
                  </a:lnTo>
                  <a:lnTo>
                    <a:pt x="228" y="373"/>
                  </a:lnTo>
                  <a:lnTo>
                    <a:pt x="228" y="368"/>
                  </a:lnTo>
                  <a:lnTo>
                    <a:pt x="225" y="366"/>
                  </a:lnTo>
                  <a:lnTo>
                    <a:pt x="223" y="361"/>
                  </a:lnTo>
                  <a:lnTo>
                    <a:pt x="221" y="359"/>
                  </a:lnTo>
                  <a:lnTo>
                    <a:pt x="221" y="354"/>
                  </a:lnTo>
                  <a:lnTo>
                    <a:pt x="218" y="352"/>
                  </a:lnTo>
                  <a:lnTo>
                    <a:pt x="204" y="333"/>
                  </a:lnTo>
                  <a:lnTo>
                    <a:pt x="188" y="319"/>
                  </a:lnTo>
                  <a:lnTo>
                    <a:pt x="172" y="303"/>
                  </a:lnTo>
                  <a:lnTo>
                    <a:pt x="153" y="289"/>
                  </a:lnTo>
                  <a:lnTo>
                    <a:pt x="136" y="275"/>
                  </a:lnTo>
                  <a:lnTo>
                    <a:pt x="122" y="258"/>
                  </a:lnTo>
                  <a:lnTo>
                    <a:pt x="115" y="249"/>
                  </a:lnTo>
                  <a:lnTo>
                    <a:pt x="111" y="239"/>
                  </a:lnTo>
                  <a:lnTo>
                    <a:pt x="106" y="230"/>
                  </a:lnTo>
                  <a:lnTo>
                    <a:pt x="104" y="218"/>
                  </a:lnTo>
                  <a:lnTo>
                    <a:pt x="99" y="214"/>
                  </a:lnTo>
                  <a:lnTo>
                    <a:pt x="97" y="207"/>
                  </a:lnTo>
                  <a:lnTo>
                    <a:pt x="94" y="202"/>
                  </a:lnTo>
                  <a:lnTo>
                    <a:pt x="94" y="195"/>
                  </a:lnTo>
                  <a:lnTo>
                    <a:pt x="92" y="188"/>
                  </a:lnTo>
                  <a:lnTo>
                    <a:pt x="89" y="183"/>
                  </a:lnTo>
                  <a:lnTo>
                    <a:pt x="85" y="178"/>
                  </a:lnTo>
                  <a:lnTo>
                    <a:pt x="80" y="174"/>
                  </a:lnTo>
                  <a:lnTo>
                    <a:pt x="80" y="171"/>
                  </a:lnTo>
                  <a:lnTo>
                    <a:pt x="80" y="171"/>
                  </a:lnTo>
                  <a:lnTo>
                    <a:pt x="80" y="171"/>
                  </a:lnTo>
                  <a:lnTo>
                    <a:pt x="80" y="169"/>
                  </a:lnTo>
                  <a:lnTo>
                    <a:pt x="80" y="169"/>
                  </a:lnTo>
                  <a:lnTo>
                    <a:pt x="78" y="169"/>
                  </a:lnTo>
                  <a:lnTo>
                    <a:pt x="78" y="169"/>
                  </a:lnTo>
                  <a:lnTo>
                    <a:pt x="78" y="167"/>
                  </a:lnTo>
                  <a:lnTo>
                    <a:pt x="75" y="167"/>
                  </a:lnTo>
                  <a:lnTo>
                    <a:pt x="75" y="169"/>
                  </a:lnTo>
                  <a:lnTo>
                    <a:pt x="75" y="169"/>
                  </a:lnTo>
                  <a:lnTo>
                    <a:pt x="73" y="169"/>
                  </a:lnTo>
                  <a:lnTo>
                    <a:pt x="73" y="171"/>
                  </a:lnTo>
                  <a:lnTo>
                    <a:pt x="73" y="171"/>
                  </a:lnTo>
                  <a:lnTo>
                    <a:pt x="71" y="174"/>
                  </a:lnTo>
                  <a:lnTo>
                    <a:pt x="71" y="174"/>
                  </a:lnTo>
                  <a:lnTo>
                    <a:pt x="68" y="190"/>
                  </a:lnTo>
                  <a:lnTo>
                    <a:pt x="68" y="207"/>
                  </a:lnTo>
                  <a:lnTo>
                    <a:pt x="68" y="221"/>
                  </a:lnTo>
                  <a:lnTo>
                    <a:pt x="68" y="237"/>
                  </a:lnTo>
                  <a:lnTo>
                    <a:pt x="73" y="253"/>
                  </a:lnTo>
                  <a:lnTo>
                    <a:pt x="78" y="267"/>
                  </a:lnTo>
                  <a:lnTo>
                    <a:pt x="87" y="282"/>
                  </a:lnTo>
                  <a:lnTo>
                    <a:pt x="97" y="293"/>
                  </a:lnTo>
                  <a:lnTo>
                    <a:pt x="97" y="293"/>
                  </a:lnTo>
                  <a:lnTo>
                    <a:pt x="97" y="293"/>
                  </a:lnTo>
                  <a:lnTo>
                    <a:pt x="99" y="293"/>
                  </a:lnTo>
                  <a:lnTo>
                    <a:pt x="99" y="293"/>
                  </a:lnTo>
                  <a:lnTo>
                    <a:pt x="99" y="293"/>
                  </a:lnTo>
                  <a:lnTo>
                    <a:pt x="99" y="293"/>
                  </a:lnTo>
                  <a:lnTo>
                    <a:pt x="99" y="291"/>
                  </a:lnTo>
                  <a:lnTo>
                    <a:pt x="99" y="291"/>
                  </a:lnTo>
                  <a:lnTo>
                    <a:pt x="99" y="291"/>
                  </a:lnTo>
                  <a:lnTo>
                    <a:pt x="99" y="293"/>
                  </a:lnTo>
                  <a:lnTo>
                    <a:pt x="101" y="296"/>
                  </a:lnTo>
                  <a:lnTo>
                    <a:pt x="104" y="296"/>
                  </a:lnTo>
                  <a:lnTo>
                    <a:pt x="106" y="298"/>
                  </a:lnTo>
                  <a:lnTo>
                    <a:pt x="108" y="298"/>
                  </a:lnTo>
                  <a:lnTo>
                    <a:pt x="111" y="300"/>
                  </a:lnTo>
                  <a:lnTo>
                    <a:pt x="111" y="300"/>
                  </a:lnTo>
                  <a:lnTo>
                    <a:pt x="113" y="305"/>
                  </a:lnTo>
                  <a:lnTo>
                    <a:pt x="108" y="303"/>
                  </a:lnTo>
                  <a:lnTo>
                    <a:pt x="104" y="300"/>
                  </a:lnTo>
                  <a:lnTo>
                    <a:pt x="101" y="298"/>
                  </a:lnTo>
                  <a:lnTo>
                    <a:pt x="97" y="296"/>
                  </a:lnTo>
                  <a:lnTo>
                    <a:pt x="92" y="293"/>
                  </a:lnTo>
                  <a:lnTo>
                    <a:pt x="89" y="291"/>
                  </a:lnTo>
                  <a:lnTo>
                    <a:pt x="85" y="286"/>
                  </a:lnTo>
                  <a:lnTo>
                    <a:pt x="82" y="284"/>
                  </a:lnTo>
                  <a:lnTo>
                    <a:pt x="80" y="289"/>
                  </a:lnTo>
                  <a:lnTo>
                    <a:pt x="78" y="293"/>
                  </a:lnTo>
                  <a:lnTo>
                    <a:pt x="78" y="298"/>
                  </a:lnTo>
                  <a:lnTo>
                    <a:pt x="80" y="303"/>
                  </a:lnTo>
                  <a:lnTo>
                    <a:pt x="80" y="307"/>
                  </a:lnTo>
                  <a:lnTo>
                    <a:pt x="82" y="312"/>
                  </a:lnTo>
                  <a:lnTo>
                    <a:pt x="82" y="317"/>
                  </a:lnTo>
                  <a:lnTo>
                    <a:pt x="85" y="321"/>
                  </a:lnTo>
                  <a:lnTo>
                    <a:pt x="92" y="338"/>
                  </a:lnTo>
                  <a:lnTo>
                    <a:pt x="104" y="352"/>
                  </a:lnTo>
                  <a:lnTo>
                    <a:pt x="118" y="364"/>
                  </a:lnTo>
                  <a:lnTo>
                    <a:pt x="132" y="373"/>
                  </a:lnTo>
                  <a:lnTo>
                    <a:pt x="146" y="385"/>
                  </a:lnTo>
                  <a:lnTo>
                    <a:pt x="157" y="396"/>
                  </a:lnTo>
                  <a:lnTo>
                    <a:pt x="164" y="403"/>
                  </a:lnTo>
                  <a:lnTo>
                    <a:pt x="169" y="410"/>
                  </a:lnTo>
                  <a:lnTo>
                    <a:pt x="172" y="418"/>
                  </a:lnTo>
                  <a:lnTo>
                    <a:pt x="174" y="427"/>
                  </a:lnTo>
                  <a:lnTo>
                    <a:pt x="164" y="418"/>
                  </a:lnTo>
                  <a:lnTo>
                    <a:pt x="155" y="408"/>
                  </a:lnTo>
                  <a:lnTo>
                    <a:pt x="146" y="399"/>
                  </a:lnTo>
                  <a:lnTo>
                    <a:pt x="136" y="389"/>
                  </a:lnTo>
                  <a:lnTo>
                    <a:pt x="127" y="382"/>
                  </a:lnTo>
                  <a:lnTo>
                    <a:pt x="118" y="373"/>
                  </a:lnTo>
                  <a:lnTo>
                    <a:pt x="108" y="366"/>
                  </a:lnTo>
                  <a:lnTo>
                    <a:pt x="97" y="361"/>
                  </a:lnTo>
                  <a:lnTo>
                    <a:pt x="97" y="359"/>
                  </a:lnTo>
                  <a:lnTo>
                    <a:pt x="94" y="357"/>
                  </a:lnTo>
                  <a:lnTo>
                    <a:pt x="92" y="354"/>
                  </a:lnTo>
                  <a:lnTo>
                    <a:pt x="89" y="352"/>
                  </a:lnTo>
                  <a:lnTo>
                    <a:pt x="89" y="350"/>
                  </a:lnTo>
                  <a:lnTo>
                    <a:pt x="87" y="347"/>
                  </a:lnTo>
                  <a:lnTo>
                    <a:pt x="85" y="343"/>
                  </a:lnTo>
                  <a:lnTo>
                    <a:pt x="85" y="340"/>
                  </a:lnTo>
                  <a:lnTo>
                    <a:pt x="85" y="343"/>
                  </a:lnTo>
                  <a:lnTo>
                    <a:pt x="82" y="338"/>
                  </a:lnTo>
                  <a:lnTo>
                    <a:pt x="80" y="335"/>
                  </a:lnTo>
                  <a:lnTo>
                    <a:pt x="80" y="333"/>
                  </a:lnTo>
                  <a:lnTo>
                    <a:pt x="80" y="328"/>
                  </a:lnTo>
                  <a:lnTo>
                    <a:pt x="78" y="326"/>
                  </a:lnTo>
                  <a:lnTo>
                    <a:pt x="78" y="324"/>
                  </a:lnTo>
                  <a:lnTo>
                    <a:pt x="75" y="321"/>
                  </a:lnTo>
                  <a:lnTo>
                    <a:pt x="71" y="321"/>
                  </a:lnTo>
                  <a:lnTo>
                    <a:pt x="71" y="326"/>
                  </a:lnTo>
                  <a:lnTo>
                    <a:pt x="68" y="331"/>
                  </a:lnTo>
                  <a:lnTo>
                    <a:pt x="68" y="338"/>
                  </a:lnTo>
                  <a:lnTo>
                    <a:pt x="71" y="343"/>
                  </a:lnTo>
                  <a:lnTo>
                    <a:pt x="71" y="347"/>
                  </a:lnTo>
                  <a:lnTo>
                    <a:pt x="73" y="354"/>
                  </a:lnTo>
                  <a:lnTo>
                    <a:pt x="73" y="359"/>
                  </a:lnTo>
                  <a:lnTo>
                    <a:pt x="73" y="366"/>
                  </a:lnTo>
                  <a:lnTo>
                    <a:pt x="73" y="364"/>
                  </a:lnTo>
                  <a:lnTo>
                    <a:pt x="73" y="361"/>
                  </a:lnTo>
                  <a:lnTo>
                    <a:pt x="71" y="359"/>
                  </a:lnTo>
                  <a:lnTo>
                    <a:pt x="71" y="357"/>
                  </a:lnTo>
                  <a:lnTo>
                    <a:pt x="68" y="357"/>
                  </a:lnTo>
                  <a:lnTo>
                    <a:pt x="68" y="354"/>
                  </a:lnTo>
                  <a:lnTo>
                    <a:pt x="66" y="352"/>
                  </a:lnTo>
                  <a:lnTo>
                    <a:pt x="66" y="352"/>
                  </a:lnTo>
                  <a:lnTo>
                    <a:pt x="61" y="343"/>
                  </a:lnTo>
                  <a:lnTo>
                    <a:pt x="61" y="333"/>
                  </a:lnTo>
                  <a:lnTo>
                    <a:pt x="61" y="324"/>
                  </a:lnTo>
                  <a:lnTo>
                    <a:pt x="64" y="317"/>
                  </a:lnTo>
                  <a:lnTo>
                    <a:pt x="64" y="307"/>
                  </a:lnTo>
                  <a:lnTo>
                    <a:pt x="64" y="298"/>
                  </a:lnTo>
                  <a:lnTo>
                    <a:pt x="59" y="291"/>
                  </a:lnTo>
                  <a:lnTo>
                    <a:pt x="54" y="284"/>
                  </a:lnTo>
                  <a:lnTo>
                    <a:pt x="47" y="286"/>
                  </a:lnTo>
                  <a:lnTo>
                    <a:pt x="43" y="289"/>
                  </a:lnTo>
                  <a:lnTo>
                    <a:pt x="40" y="293"/>
                  </a:lnTo>
                  <a:lnTo>
                    <a:pt x="36" y="298"/>
                  </a:lnTo>
                  <a:lnTo>
                    <a:pt x="33" y="303"/>
                  </a:lnTo>
                  <a:lnTo>
                    <a:pt x="29" y="307"/>
                  </a:lnTo>
                  <a:lnTo>
                    <a:pt x="26" y="312"/>
                  </a:lnTo>
                  <a:lnTo>
                    <a:pt x="22" y="317"/>
                  </a:lnTo>
                  <a:lnTo>
                    <a:pt x="22" y="312"/>
                  </a:lnTo>
                  <a:lnTo>
                    <a:pt x="24" y="310"/>
                  </a:lnTo>
                  <a:lnTo>
                    <a:pt x="24" y="307"/>
                  </a:lnTo>
                  <a:lnTo>
                    <a:pt x="24" y="305"/>
                  </a:lnTo>
                  <a:lnTo>
                    <a:pt x="26" y="305"/>
                  </a:lnTo>
                  <a:lnTo>
                    <a:pt x="26" y="303"/>
                  </a:lnTo>
                  <a:lnTo>
                    <a:pt x="26" y="300"/>
                  </a:lnTo>
                  <a:lnTo>
                    <a:pt x="29" y="298"/>
                  </a:lnTo>
                  <a:lnTo>
                    <a:pt x="29" y="296"/>
                  </a:lnTo>
                  <a:lnTo>
                    <a:pt x="33" y="284"/>
                  </a:lnTo>
                  <a:lnTo>
                    <a:pt x="40" y="272"/>
                  </a:lnTo>
                  <a:lnTo>
                    <a:pt x="45" y="260"/>
                  </a:lnTo>
                  <a:lnTo>
                    <a:pt x="50" y="251"/>
                  </a:lnTo>
                  <a:lnTo>
                    <a:pt x="54" y="239"/>
                  </a:lnTo>
                  <a:lnTo>
                    <a:pt x="59" y="228"/>
                  </a:lnTo>
                  <a:lnTo>
                    <a:pt x="59" y="214"/>
                  </a:lnTo>
                  <a:lnTo>
                    <a:pt x="59" y="200"/>
                  </a:lnTo>
                  <a:lnTo>
                    <a:pt x="59" y="188"/>
                  </a:lnTo>
                  <a:lnTo>
                    <a:pt x="57" y="176"/>
                  </a:lnTo>
                  <a:lnTo>
                    <a:pt x="57" y="164"/>
                  </a:lnTo>
                  <a:lnTo>
                    <a:pt x="57" y="153"/>
                  </a:lnTo>
                  <a:lnTo>
                    <a:pt x="57" y="141"/>
                  </a:lnTo>
                  <a:lnTo>
                    <a:pt x="54" y="127"/>
                  </a:lnTo>
                  <a:lnTo>
                    <a:pt x="52" y="115"/>
                  </a:lnTo>
                  <a:lnTo>
                    <a:pt x="47" y="106"/>
                  </a:lnTo>
                  <a:lnTo>
                    <a:pt x="45" y="99"/>
                  </a:lnTo>
                  <a:lnTo>
                    <a:pt x="43" y="92"/>
                  </a:lnTo>
                  <a:lnTo>
                    <a:pt x="40" y="85"/>
                  </a:lnTo>
                  <a:lnTo>
                    <a:pt x="38" y="78"/>
                  </a:lnTo>
                  <a:lnTo>
                    <a:pt x="33" y="71"/>
                  </a:lnTo>
                  <a:lnTo>
                    <a:pt x="29" y="66"/>
                  </a:lnTo>
                  <a:lnTo>
                    <a:pt x="24" y="59"/>
                  </a:lnTo>
                  <a:lnTo>
                    <a:pt x="19" y="54"/>
                  </a:lnTo>
                  <a:lnTo>
                    <a:pt x="19" y="52"/>
                  </a:lnTo>
                  <a:lnTo>
                    <a:pt x="19" y="47"/>
                  </a:lnTo>
                  <a:lnTo>
                    <a:pt x="17" y="45"/>
                  </a:lnTo>
                  <a:lnTo>
                    <a:pt x="14" y="45"/>
                  </a:lnTo>
                  <a:lnTo>
                    <a:pt x="14" y="42"/>
                  </a:lnTo>
                  <a:lnTo>
                    <a:pt x="12" y="40"/>
                  </a:lnTo>
                  <a:lnTo>
                    <a:pt x="14" y="38"/>
                  </a:lnTo>
                  <a:lnTo>
                    <a:pt x="17" y="35"/>
                  </a:lnTo>
                  <a:lnTo>
                    <a:pt x="19" y="33"/>
                  </a:lnTo>
                  <a:lnTo>
                    <a:pt x="22" y="33"/>
                  </a:lnTo>
                  <a:lnTo>
                    <a:pt x="24" y="31"/>
                  </a:lnTo>
                  <a:lnTo>
                    <a:pt x="24" y="31"/>
                  </a:lnTo>
                  <a:lnTo>
                    <a:pt x="26" y="28"/>
                  </a:lnTo>
                  <a:lnTo>
                    <a:pt x="29" y="26"/>
                  </a:lnTo>
                  <a:lnTo>
                    <a:pt x="31" y="26"/>
                  </a:lnTo>
                  <a:lnTo>
                    <a:pt x="33" y="26"/>
                  </a:lnTo>
                  <a:lnTo>
                    <a:pt x="33" y="28"/>
                  </a:lnTo>
                  <a:lnTo>
                    <a:pt x="33" y="31"/>
                  </a:lnTo>
                  <a:lnTo>
                    <a:pt x="33" y="35"/>
                  </a:lnTo>
                  <a:lnTo>
                    <a:pt x="33" y="38"/>
                  </a:lnTo>
                  <a:lnTo>
                    <a:pt x="33" y="40"/>
                  </a:lnTo>
                  <a:lnTo>
                    <a:pt x="36" y="40"/>
                  </a:lnTo>
                  <a:lnTo>
                    <a:pt x="38" y="42"/>
                  </a:lnTo>
                  <a:lnTo>
                    <a:pt x="40" y="40"/>
                  </a:lnTo>
                  <a:lnTo>
                    <a:pt x="40" y="38"/>
                  </a:lnTo>
                  <a:lnTo>
                    <a:pt x="43" y="35"/>
                  </a:lnTo>
                  <a:lnTo>
                    <a:pt x="43" y="33"/>
                  </a:lnTo>
                  <a:lnTo>
                    <a:pt x="43" y="31"/>
                  </a:lnTo>
                  <a:lnTo>
                    <a:pt x="43" y="28"/>
                  </a:lnTo>
                  <a:lnTo>
                    <a:pt x="43" y="24"/>
                  </a:lnTo>
                  <a:lnTo>
                    <a:pt x="40" y="21"/>
                  </a:lnTo>
                  <a:lnTo>
                    <a:pt x="40" y="19"/>
                  </a:lnTo>
                  <a:lnTo>
                    <a:pt x="38" y="17"/>
                  </a:lnTo>
                  <a:lnTo>
                    <a:pt x="36" y="17"/>
                  </a:lnTo>
                  <a:lnTo>
                    <a:pt x="33" y="17"/>
                  </a:lnTo>
                  <a:lnTo>
                    <a:pt x="31" y="17"/>
                  </a:lnTo>
                  <a:lnTo>
                    <a:pt x="29" y="17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4" y="19"/>
                  </a:lnTo>
                  <a:lnTo>
                    <a:pt x="22" y="21"/>
                  </a:lnTo>
                  <a:lnTo>
                    <a:pt x="19" y="24"/>
                  </a:lnTo>
                  <a:lnTo>
                    <a:pt x="17" y="24"/>
                  </a:lnTo>
                  <a:lnTo>
                    <a:pt x="14" y="26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7" y="31"/>
                  </a:lnTo>
                  <a:lnTo>
                    <a:pt x="7" y="35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5" y="19"/>
                  </a:lnTo>
                  <a:lnTo>
                    <a:pt x="10" y="14"/>
                  </a:lnTo>
                  <a:lnTo>
                    <a:pt x="14" y="12"/>
                  </a:lnTo>
                  <a:lnTo>
                    <a:pt x="22" y="10"/>
                  </a:lnTo>
                  <a:lnTo>
                    <a:pt x="26" y="7"/>
                  </a:lnTo>
                  <a:lnTo>
                    <a:pt x="33" y="5"/>
                  </a:lnTo>
                  <a:lnTo>
                    <a:pt x="38" y="3"/>
                  </a:lnTo>
                  <a:lnTo>
                    <a:pt x="45" y="0"/>
                  </a:lnTo>
                  <a:lnTo>
                    <a:pt x="82" y="42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461" name="Freeform 357"/>
            <p:cNvSpPr>
              <a:spLocks/>
            </p:cNvSpPr>
            <p:nvPr/>
          </p:nvSpPr>
          <p:spPr bwMode="auto">
            <a:xfrm>
              <a:off x="2606" y="2708"/>
              <a:ext cx="5" cy="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462" name="Freeform 358"/>
            <p:cNvSpPr>
              <a:spLocks/>
            </p:cNvSpPr>
            <p:nvPr/>
          </p:nvSpPr>
          <p:spPr bwMode="auto">
            <a:xfrm>
              <a:off x="2578" y="2708"/>
              <a:ext cx="28" cy="16"/>
            </a:xfrm>
            <a:custGeom>
              <a:avLst/>
              <a:gdLst/>
              <a:ahLst/>
              <a:cxnLst>
                <a:cxn ang="0">
                  <a:pos x="3" y="14"/>
                </a:cxn>
                <a:cxn ang="0">
                  <a:pos x="3" y="16"/>
                </a:cxn>
                <a:cxn ang="0">
                  <a:pos x="3" y="16"/>
                </a:cxn>
                <a:cxn ang="0">
                  <a:pos x="3" y="16"/>
                </a:cxn>
                <a:cxn ang="0">
                  <a:pos x="3" y="16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3" y="11"/>
                </a:cxn>
                <a:cxn ang="0">
                  <a:pos x="5" y="11"/>
                </a:cxn>
                <a:cxn ang="0">
                  <a:pos x="7" y="9"/>
                </a:cxn>
                <a:cxn ang="0">
                  <a:pos x="10" y="9"/>
                </a:cxn>
                <a:cxn ang="0">
                  <a:pos x="12" y="7"/>
                </a:cxn>
                <a:cxn ang="0">
                  <a:pos x="12" y="4"/>
                </a:cxn>
                <a:cxn ang="0">
                  <a:pos x="14" y="4"/>
                </a:cxn>
                <a:cxn ang="0">
                  <a:pos x="17" y="4"/>
                </a:cxn>
                <a:cxn ang="0">
                  <a:pos x="17" y="4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2"/>
                </a:cxn>
                <a:cxn ang="0">
                  <a:pos x="24" y="2"/>
                </a:cxn>
                <a:cxn ang="0">
                  <a:pos x="24" y="2"/>
                </a:cxn>
                <a:cxn ang="0">
                  <a:pos x="24" y="2"/>
                </a:cxn>
                <a:cxn ang="0">
                  <a:pos x="24" y="2"/>
                </a:cxn>
                <a:cxn ang="0">
                  <a:pos x="26" y="2"/>
                </a:cxn>
                <a:cxn ang="0">
                  <a:pos x="26" y="2"/>
                </a:cxn>
                <a:cxn ang="0">
                  <a:pos x="26" y="2"/>
                </a:cxn>
                <a:cxn ang="0">
                  <a:pos x="26" y="2"/>
                </a:cxn>
                <a:cxn ang="0">
                  <a:pos x="28" y="0"/>
                </a:cxn>
                <a:cxn ang="0">
                  <a:pos x="26" y="4"/>
                </a:cxn>
                <a:cxn ang="0">
                  <a:pos x="21" y="4"/>
                </a:cxn>
                <a:cxn ang="0">
                  <a:pos x="19" y="7"/>
                </a:cxn>
                <a:cxn ang="0">
                  <a:pos x="17" y="7"/>
                </a:cxn>
                <a:cxn ang="0">
                  <a:pos x="12" y="9"/>
                </a:cxn>
                <a:cxn ang="0">
                  <a:pos x="10" y="11"/>
                </a:cxn>
                <a:cxn ang="0">
                  <a:pos x="5" y="11"/>
                </a:cxn>
                <a:cxn ang="0">
                  <a:pos x="3" y="14"/>
                </a:cxn>
              </a:cxnLst>
              <a:rect l="0" t="0" r="r" b="b"/>
              <a:pathLst>
                <a:path w="28" h="16">
                  <a:moveTo>
                    <a:pt x="3" y="14"/>
                  </a:moveTo>
                  <a:lnTo>
                    <a:pt x="3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3" y="11"/>
                  </a:lnTo>
                  <a:lnTo>
                    <a:pt x="5" y="11"/>
                  </a:lnTo>
                  <a:lnTo>
                    <a:pt x="7" y="9"/>
                  </a:lnTo>
                  <a:lnTo>
                    <a:pt x="10" y="9"/>
                  </a:lnTo>
                  <a:lnTo>
                    <a:pt x="12" y="7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0"/>
                  </a:lnTo>
                  <a:lnTo>
                    <a:pt x="26" y="4"/>
                  </a:lnTo>
                  <a:lnTo>
                    <a:pt x="21" y="4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2" y="9"/>
                  </a:lnTo>
                  <a:lnTo>
                    <a:pt x="10" y="11"/>
                  </a:lnTo>
                  <a:lnTo>
                    <a:pt x="5" y="11"/>
                  </a:lnTo>
                  <a:lnTo>
                    <a:pt x="3" y="14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463" name="Freeform 359"/>
            <p:cNvSpPr>
              <a:spLocks/>
            </p:cNvSpPr>
            <p:nvPr/>
          </p:nvSpPr>
          <p:spPr bwMode="auto">
            <a:xfrm>
              <a:off x="3253" y="2710"/>
              <a:ext cx="78" cy="321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2" y="9"/>
                </a:cxn>
                <a:cxn ang="0">
                  <a:pos x="17" y="14"/>
                </a:cxn>
                <a:cxn ang="0">
                  <a:pos x="19" y="21"/>
                </a:cxn>
                <a:cxn ang="0">
                  <a:pos x="21" y="26"/>
                </a:cxn>
                <a:cxn ang="0">
                  <a:pos x="26" y="33"/>
                </a:cxn>
                <a:cxn ang="0">
                  <a:pos x="28" y="37"/>
                </a:cxn>
                <a:cxn ang="0">
                  <a:pos x="33" y="45"/>
                </a:cxn>
                <a:cxn ang="0">
                  <a:pos x="38" y="49"/>
                </a:cxn>
                <a:cxn ang="0">
                  <a:pos x="47" y="59"/>
                </a:cxn>
                <a:cxn ang="0">
                  <a:pos x="52" y="70"/>
                </a:cxn>
                <a:cxn ang="0">
                  <a:pos x="59" y="82"/>
                </a:cxn>
                <a:cxn ang="0">
                  <a:pos x="64" y="94"/>
                </a:cxn>
                <a:cxn ang="0">
                  <a:pos x="68" y="108"/>
                </a:cxn>
                <a:cxn ang="0">
                  <a:pos x="71" y="120"/>
                </a:cxn>
                <a:cxn ang="0">
                  <a:pos x="73" y="134"/>
                </a:cxn>
                <a:cxn ang="0">
                  <a:pos x="75" y="145"/>
                </a:cxn>
                <a:cxn ang="0">
                  <a:pos x="78" y="211"/>
                </a:cxn>
                <a:cxn ang="0">
                  <a:pos x="75" y="223"/>
                </a:cxn>
                <a:cxn ang="0">
                  <a:pos x="71" y="237"/>
                </a:cxn>
                <a:cxn ang="0">
                  <a:pos x="66" y="248"/>
                </a:cxn>
                <a:cxn ang="0">
                  <a:pos x="61" y="258"/>
                </a:cxn>
                <a:cxn ang="0">
                  <a:pos x="57" y="270"/>
                </a:cxn>
                <a:cxn ang="0">
                  <a:pos x="52" y="281"/>
                </a:cxn>
                <a:cxn ang="0">
                  <a:pos x="45" y="293"/>
                </a:cxn>
                <a:cxn ang="0">
                  <a:pos x="40" y="302"/>
                </a:cxn>
                <a:cxn ang="0">
                  <a:pos x="38" y="305"/>
                </a:cxn>
                <a:cxn ang="0">
                  <a:pos x="38" y="307"/>
                </a:cxn>
                <a:cxn ang="0">
                  <a:pos x="38" y="309"/>
                </a:cxn>
                <a:cxn ang="0">
                  <a:pos x="35" y="312"/>
                </a:cxn>
                <a:cxn ang="0">
                  <a:pos x="35" y="314"/>
                </a:cxn>
                <a:cxn ang="0">
                  <a:pos x="35" y="316"/>
                </a:cxn>
                <a:cxn ang="0">
                  <a:pos x="33" y="319"/>
                </a:cxn>
                <a:cxn ang="0">
                  <a:pos x="33" y="321"/>
                </a:cxn>
                <a:cxn ang="0">
                  <a:pos x="26" y="284"/>
                </a:cxn>
                <a:cxn ang="0">
                  <a:pos x="19" y="244"/>
                </a:cxn>
                <a:cxn ang="0">
                  <a:pos x="17" y="206"/>
                </a:cxn>
                <a:cxn ang="0">
                  <a:pos x="14" y="166"/>
                </a:cxn>
                <a:cxn ang="0">
                  <a:pos x="12" y="129"/>
                </a:cxn>
                <a:cxn ang="0">
                  <a:pos x="12" y="89"/>
                </a:cxn>
                <a:cxn ang="0">
                  <a:pos x="7" y="52"/>
                </a:cxn>
                <a:cxn ang="0">
                  <a:pos x="0" y="14"/>
                </a:cxn>
                <a:cxn ang="0">
                  <a:pos x="3" y="0"/>
                </a:cxn>
                <a:cxn ang="0">
                  <a:pos x="5" y="2"/>
                </a:cxn>
              </a:cxnLst>
              <a:rect l="0" t="0" r="r" b="b"/>
              <a:pathLst>
                <a:path w="78" h="321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2" y="9"/>
                  </a:lnTo>
                  <a:lnTo>
                    <a:pt x="17" y="14"/>
                  </a:lnTo>
                  <a:lnTo>
                    <a:pt x="19" y="21"/>
                  </a:lnTo>
                  <a:lnTo>
                    <a:pt x="21" y="26"/>
                  </a:lnTo>
                  <a:lnTo>
                    <a:pt x="26" y="33"/>
                  </a:lnTo>
                  <a:lnTo>
                    <a:pt x="28" y="37"/>
                  </a:lnTo>
                  <a:lnTo>
                    <a:pt x="33" y="45"/>
                  </a:lnTo>
                  <a:lnTo>
                    <a:pt x="38" y="49"/>
                  </a:lnTo>
                  <a:lnTo>
                    <a:pt x="47" y="59"/>
                  </a:lnTo>
                  <a:lnTo>
                    <a:pt x="52" y="70"/>
                  </a:lnTo>
                  <a:lnTo>
                    <a:pt x="59" y="82"/>
                  </a:lnTo>
                  <a:lnTo>
                    <a:pt x="64" y="94"/>
                  </a:lnTo>
                  <a:lnTo>
                    <a:pt x="68" y="108"/>
                  </a:lnTo>
                  <a:lnTo>
                    <a:pt x="71" y="120"/>
                  </a:lnTo>
                  <a:lnTo>
                    <a:pt x="73" y="134"/>
                  </a:lnTo>
                  <a:lnTo>
                    <a:pt x="75" y="145"/>
                  </a:lnTo>
                  <a:lnTo>
                    <a:pt x="78" y="211"/>
                  </a:lnTo>
                  <a:lnTo>
                    <a:pt x="75" y="223"/>
                  </a:lnTo>
                  <a:lnTo>
                    <a:pt x="71" y="237"/>
                  </a:lnTo>
                  <a:lnTo>
                    <a:pt x="66" y="248"/>
                  </a:lnTo>
                  <a:lnTo>
                    <a:pt x="61" y="258"/>
                  </a:lnTo>
                  <a:lnTo>
                    <a:pt x="57" y="270"/>
                  </a:lnTo>
                  <a:lnTo>
                    <a:pt x="52" y="281"/>
                  </a:lnTo>
                  <a:lnTo>
                    <a:pt x="45" y="293"/>
                  </a:lnTo>
                  <a:lnTo>
                    <a:pt x="40" y="302"/>
                  </a:lnTo>
                  <a:lnTo>
                    <a:pt x="38" y="305"/>
                  </a:lnTo>
                  <a:lnTo>
                    <a:pt x="38" y="307"/>
                  </a:lnTo>
                  <a:lnTo>
                    <a:pt x="38" y="309"/>
                  </a:lnTo>
                  <a:lnTo>
                    <a:pt x="35" y="312"/>
                  </a:lnTo>
                  <a:lnTo>
                    <a:pt x="35" y="314"/>
                  </a:lnTo>
                  <a:lnTo>
                    <a:pt x="35" y="316"/>
                  </a:lnTo>
                  <a:lnTo>
                    <a:pt x="33" y="319"/>
                  </a:lnTo>
                  <a:lnTo>
                    <a:pt x="33" y="321"/>
                  </a:lnTo>
                  <a:lnTo>
                    <a:pt x="26" y="284"/>
                  </a:lnTo>
                  <a:lnTo>
                    <a:pt x="19" y="244"/>
                  </a:lnTo>
                  <a:lnTo>
                    <a:pt x="17" y="206"/>
                  </a:lnTo>
                  <a:lnTo>
                    <a:pt x="14" y="166"/>
                  </a:lnTo>
                  <a:lnTo>
                    <a:pt x="12" y="129"/>
                  </a:lnTo>
                  <a:lnTo>
                    <a:pt x="12" y="89"/>
                  </a:lnTo>
                  <a:lnTo>
                    <a:pt x="7" y="52"/>
                  </a:lnTo>
                  <a:lnTo>
                    <a:pt x="0" y="14"/>
                  </a:lnTo>
                  <a:lnTo>
                    <a:pt x="3" y="0"/>
                  </a:lnTo>
                  <a:lnTo>
                    <a:pt x="5" y="2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464" name="Freeform 360"/>
            <p:cNvSpPr>
              <a:spLocks/>
            </p:cNvSpPr>
            <p:nvPr/>
          </p:nvSpPr>
          <p:spPr bwMode="auto">
            <a:xfrm>
              <a:off x="3253" y="2710"/>
              <a:ext cx="78" cy="321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2" y="9"/>
                </a:cxn>
                <a:cxn ang="0">
                  <a:pos x="17" y="14"/>
                </a:cxn>
                <a:cxn ang="0">
                  <a:pos x="19" y="21"/>
                </a:cxn>
                <a:cxn ang="0">
                  <a:pos x="21" y="26"/>
                </a:cxn>
                <a:cxn ang="0">
                  <a:pos x="26" y="33"/>
                </a:cxn>
                <a:cxn ang="0">
                  <a:pos x="28" y="37"/>
                </a:cxn>
                <a:cxn ang="0">
                  <a:pos x="33" y="45"/>
                </a:cxn>
                <a:cxn ang="0">
                  <a:pos x="38" y="49"/>
                </a:cxn>
                <a:cxn ang="0">
                  <a:pos x="47" y="59"/>
                </a:cxn>
                <a:cxn ang="0">
                  <a:pos x="52" y="70"/>
                </a:cxn>
                <a:cxn ang="0">
                  <a:pos x="59" y="82"/>
                </a:cxn>
                <a:cxn ang="0">
                  <a:pos x="64" y="94"/>
                </a:cxn>
                <a:cxn ang="0">
                  <a:pos x="68" y="108"/>
                </a:cxn>
                <a:cxn ang="0">
                  <a:pos x="71" y="120"/>
                </a:cxn>
                <a:cxn ang="0">
                  <a:pos x="73" y="134"/>
                </a:cxn>
                <a:cxn ang="0">
                  <a:pos x="75" y="145"/>
                </a:cxn>
                <a:cxn ang="0">
                  <a:pos x="75" y="145"/>
                </a:cxn>
                <a:cxn ang="0">
                  <a:pos x="78" y="211"/>
                </a:cxn>
                <a:cxn ang="0">
                  <a:pos x="78" y="211"/>
                </a:cxn>
                <a:cxn ang="0">
                  <a:pos x="75" y="223"/>
                </a:cxn>
                <a:cxn ang="0">
                  <a:pos x="71" y="237"/>
                </a:cxn>
                <a:cxn ang="0">
                  <a:pos x="66" y="248"/>
                </a:cxn>
                <a:cxn ang="0">
                  <a:pos x="61" y="258"/>
                </a:cxn>
                <a:cxn ang="0">
                  <a:pos x="57" y="270"/>
                </a:cxn>
                <a:cxn ang="0">
                  <a:pos x="52" y="281"/>
                </a:cxn>
                <a:cxn ang="0">
                  <a:pos x="45" y="293"/>
                </a:cxn>
                <a:cxn ang="0">
                  <a:pos x="40" y="302"/>
                </a:cxn>
                <a:cxn ang="0">
                  <a:pos x="38" y="305"/>
                </a:cxn>
                <a:cxn ang="0">
                  <a:pos x="38" y="307"/>
                </a:cxn>
                <a:cxn ang="0">
                  <a:pos x="38" y="309"/>
                </a:cxn>
                <a:cxn ang="0">
                  <a:pos x="35" y="312"/>
                </a:cxn>
                <a:cxn ang="0">
                  <a:pos x="35" y="314"/>
                </a:cxn>
                <a:cxn ang="0">
                  <a:pos x="35" y="316"/>
                </a:cxn>
                <a:cxn ang="0">
                  <a:pos x="33" y="319"/>
                </a:cxn>
                <a:cxn ang="0">
                  <a:pos x="33" y="321"/>
                </a:cxn>
                <a:cxn ang="0">
                  <a:pos x="26" y="284"/>
                </a:cxn>
                <a:cxn ang="0">
                  <a:pos x="19" y="244"/>
                </a:cxn>
                <a:cxn ang="0">
                  <a:pos x="17" y="206"/>
                </a:cxn>
                <a:cxn ang="0">
                  <a:pos x="14" y="166"/>
                </a:cxn>
                <a:cxn ang="0">
                  <a:pos x="12" y="129"/>
                </a:cxn>
                <a:cxn ang="0">
                  <a:pos x="12" y="89"/>
                </a:cxn>
                <a:cxn ang="0">
                  <a:pos x="7" y="52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78" h="321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2" y="9"/>
                  </a:lnTo>
                  <a:lnTo>
                    <a:pt x="17" y="14"/>
                  </a:lnTo>
                  <a:lnTo>
                    <a:pt x="19" y="21"/>
                  </a:lnTo>
                  <a:lnTo>
                    <a:pt x="21" y="26"/>
                  </a:lnTo>
                  <a:lnTo>
                    <a:pt x="26" y="33"/>
                  </a:lnTo>
                  <a:lnTo>
                    <a:pt x="28" y="37"/>
                  </a:lnTo>
                  <a:lnTo>
                    <a:pt x="33" y="45"/>
                  </a:lnTo>
                  <a:lnTo>
                    <a:pt x="38" y="49"/>
                  </a:lnTo>
                  <a:lnTo>
                    <a:pt x="47" y="59"/>
                  </a:lnTo>
                  <a:lnTo>
                    <a:pt x="52" y="70"/>
                  </a:lnTo>
                  <a:lnTo>
                    <a:pt x="59" y="82"/>
                  </a:lnTo>
                  <a:lnTo>
                    <a:pt x="64" y="94"/>
                  </a:lnTo>
                  <a:lnTo>
                    <a:pt x="68" y="108"/>
                  </a:lnTo>
                  <a:lnTo>
                    <a:pt x="71" y="120"/>
                  </a:lnTo>
                  <a:lnTo>
                    <a:pt x="73" y="134"/>
                  </a:lnTo>
                  <a:lnTo>
                    <a:pt x="75" y="145"/>
                  </a:lnTo>
                  <a:lnTo>
                    <a:pt x="75" y="145"/>
                  </a:lnTo>
                  <a:lnTo>
                    <a:pt x="78" y="211"/>
                  </a:lnTo>
                  <a:lnTo>
                    <a:pt x="78" y="211"/>
                  </a:lnTo>
                  <a:lnTo>
                    <a:pt x="75" y="223"/>
                  </a:lnTo>
                  <a:lnTo>
                    <a:pt x="71" y="237"/>
                  </a:lnTo>
                  <a:lnTo>
                    <a:pt x="66" y="248"/>
                  </a:lnTo>
                  <a:lnTo>
                    <a:pt x="61" y="258"/>
                  </a:lnTo>
                  <a:lnTo>
                    <a:pt x="57" y="270"/>
                  </a:lnTo>
                  <a:lnTo>
                    <a:pt x="52" y="281"/>
                  </a:lnTo>
                  <a:lnTo>
                    <a:pt x="45" y="293"/>
                  </a:lnTo>
                  <a:lnTo>
                    <a:pt x="40" y="302"/>
                  </a:lnTo>
                  <a:lnTo>
                    <a:pt x="38" y="305"/>
                  </a:lnTo>
                  <a:lnTo>
                    <a:pt x="38" y="307"/>
                  </a:lnTo>
                  <a:lnTo>
                    <a:pt x="38" y="309"/>
                  </a:lnTo>
                  <a:lnTo>
                    <a:pt x="35" y="312"/>
                  </a:lnTo>
                  <a:lnTo>
                    <a:pt x="35" y="314"/>
                  </a:lnTo>
                  <a:lnTo>
                    <a:pt x="35" y="316"/>
                  </a:lnTo>
                  <a:lnTo>
                    <a:pt x="33" y="319"/>
                  </a:lnTo>
                  <a:lnTo>
                    <a:pt x="33" y="321"/>
                  </a:lnTo>
                  <a:lnTo>
                    <a:pt x="26" y="284"/>
                  </a:lnTo>
                  <a:lnTo>
                    <a:pt x="19" y="244"/>
                  </a:lnTo>
                  <a:lnTo>
                    <a:pt x="17" y="206"/>
                  </a:lnTo>
                  <a:lnTo>
                    <a:pt x="14" y="166"/>
                  </a:lnTo>
                  <a:lnTo>
                    <a:pt x="12" y="129"/>
                  </a:lnTo>
                  <a:lnTo>
                    <a:pt x="12" y="89"/>
                  </a:lnTo>
                  <a:lnTo>
                    <a:pt x="7" y="52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3" y="0"/>
                  </a:lnTo>
                  <a:lnTo>
                    <a:pt x="5" y="2"/>
                  </a:lnTo>
                  <a:lnTo>
                    <a:pt x="5" y="2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465" name="Freeform 361"/>
            <p:cNvSpPr>
              <a:spLocks/>
            </p:cNvSpPr>
            <p:nvPr/>
          </p:nvSpPr>
          <p:spPr bwMode="auto">
            <a:xfrm>
              <a:off x="3506" y="2712"/>
              <a:ext cx="31" cy="24"/>
            </a:xfrm>
            <a:custGeom>
              <a:avLst/>
              <a:gdLst/>
              <a:ahLst/>
              <a:cxnLst>
                <a:cxn ang="0">
                  <a:pos x="29" y="3"/>
                </a:cxn>
                <a:cxn ang="0">
                  <a:pos x="29" y="3"/>
                </a:cxn>
                <a:cxn ang="0">
                  <a:pos x="29" y="3"/>
                </a:cxn>
                <a:cxn ang="0">
                  <a:pos x="29" y="3"/>
                </a:cxn>
                <a:cxn ang="0">
                  <a:pos x="29" y="3"/>
                </a:cxn>
                <a:cxn ang="0">
                  <a:pos x="29" y="5"/>
                </a:cxn>
                <a:cxn ang="0">
                  <a:pos x="29" y="5"/>
                </a:cxn>
                <a:cxn ang="0">
                  <a:pos x="29" y="5"/>
                </a:cxn>
                <a:cxn ang="0">
                  <a:pos x="29" y="5"/>
                </a:cxn>
                <a:cxn ang="0">
                  <a:pos x="29" y="5"/>
                </a:cxn>
                <a:cxn ang="0">
                  <a:pos x="29" y="5"/>
                </a:cxn>
                <a:cxn ang="0">
                  <a:pos x="29" y="5"/>
                </a:cxn>
                <a:cxn ang="0">
                  <a:pos x="29" y="3"/>
                </a:cxn>
                <a:cxn ang="0">
                  <a:pos x="29" y="3"/>
                </a:cxn>
                <a:cxn ang="0">
                  <a:pos x="29" y="3"/>
                </a:cxn>
                <a:cxn ang="0">
                  <a:pos x="29" y="3"/>
                </a:cxn>
                <a:cxn ang="0">
                  <a:pos x="31" y="3"/>
                </a:cxn>
                <a:cxn ang="0">
                  <a:pos x="31" y="5"/>
                </a:cxn>
                <a:cxn ang="0">
                  <a:pos x="31" y="7"/>
                </a:cxn>
                <a:cxn ang="0">
                  <a:pos x="31" y="10"/>
                </a:cxn>
                <a:cxn ang="0">
                  <a:pos x="31" y="12"/>
                </a:cxn>
                <a:cxn ang="0">
                  <a:pos x="31" y="14"/>
                </a:cxn>
                <a:cxn ang="0">
                  <a:pos x="31" y="19"/>
                </a:cxn>
                <a:cxn ang="0">
                  <a:pos x="31" y="21"/>
                </a:cxn>
                <a:cxn ang="0">
                  <a:pos x="31" y="24"/>
                </a:cxn>
                <a:cxn ang="0">
                  <a:pos x="26" y="21"/>
                </a:cxn>
                <a:cxn ang="0">
                  <a:pos x="24" y="21"/>
                </a:cxn>
                <a:cxn ang="0">
                  <a:pos x="19" y="19"/>
                </a:cxn>
                <a:cxn ang="0">
                  <a:pos x="17" y="17"/>
                </a:cxn>
                <a:cxn ang="0">
                  <a:pos x="12" y="14"/>
                </a:cxn>
                <a:cxn ang="0">
                  <a:pos x="10" y="12"/>
                </a:cxn>
                <a:cxn ang="0">
                  <a:pos x="5" y="12"/>
                </a:cxn>
                <a:cxn ang="0">
                  <a:pos x="0" y="10"/>
                </a:cxn>
                <a:cxn ang="0">
                  <a:pos x="3" y="10"/>
                </a:cxn>
                <a:cxn ang="0">
                  <a:pos x="3" y="10"/>
                </a:cxn>
                <a:cxn ang="0">
                  <a:pos x="3" y="10"/>
                </a:cxn>
                <a:cxn ang="0">
                  <a:pos x="3" y="10"/>
                </a:cxn>
                <a:cxn ang="0">
                  <a:pos x="3" y="10"/>
                </a:cxn>
                <a:cxn ang="0">
                  <a:pos x="3" y="10"/>
                </a:cxn>
                <a:cxn ang="0">
                  <a:pos x="3" y="10"/>
                </a:cxn>
                <a:cxn ang="0">
                  <a:pos x="3" y="10"/>
                </a:cxn>
                <a:cxn ang="0">
                  <a:pos x="3" y="7"/>
                </a:cxn>
                <a:cxn ang="0">
                  <a:pos x="5" y="10"/>
                </a:cxn>
                <a:cxn ang="0">
                  <a:pos x="10" y="10"/>
                </a:cxn>
                <a:cxn ang="0">
                  <a:pos x="12" y="7"/>
                </a:cxn>
                <a:cxn ang="0">
                  <a:pos x="14" y="7"/>
                </a:cxn>
                <a:cxn ang="0">
                  <a:pos x="17" y="5"/>
                </a:cxn>
                <a:cxn ang="0">
                  <a:pos x="19" y="3"/>
                </a:cxn>
                <a:cxn ang="0">
                  <a:pos x="22" y="3"/>
                </a:cxn>
                <a:cxn ang="0">
                  <a:pos x="24" y="0"/>
                </a:cxn>
                <a:cxn ang="0">
                  <a:pos x="24" y="3"/>
                </a:cxn>
                <a:cxn ang="0">
                  <a:pos x="24" y="3"/>
                </a:cxn>
                <a:cxn ang="0">
                  <a:pos x="24" y="3"/>
                </a:cxn>
                <a:cxn ang="0">
                  <a:pos x="24" y="3"/>
                </a:cxn>
                <a:cxn ang="0">
                  <a:pos x="26" y="3"/>
                </a:cxn>
                <a:cxn ang="0">
                  <a:pos x="26" y="3"/>
                </a:cxn>
                <a:cxn ang="0">
                  <a:pos x="26" y="3"/>
                </a:cxn>
                <a:cxn ang="0">
                  <a:pos x="29" y="3"/>
                </a:cxn>
              </a:cxnLst>
              <a:rect l="0" t="0" r="r" b="b"/>
              <a:pathLst>
                <a:path w="31" h="24">
                  <a:moveTo>
                    <a:pt x="29" y="3"/>
                  </a:moveTo>
                  <a:lnTo>
                    <a:pt x="29" y="3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31" y="3"/>
                  </a:lnTo>
                  <a:lnTo>
                    <a:pt x="31" y="5"/>
                  </a:lnTo>
                  <a:lnTo>
                    <a:pt x="31" y="7"/>
                  </a:lnTo>
                  <a:lnTo>
                    <a:pt x="31" y="10"/>
                  </a:lnTo>
                  <a:lnTo>
                    <a:pt x="31" y="12"/>
                  </a:lnTo>
                  <a:lnTo>
                    <a:pt x="31" y="14"/>
                  </a:lnTo>
                  <a:lnTo>
                    <a:pt x="31" y="19"/>
                  </a:lnTo>
                  <a:lnTo>
                    <a:pt x="31" y="21"/>
                  </a:lnTo>
                  <a:lnTo>
                    <a:pt x="31" y="24"/>
                  </a:lnTo>
                  <a:lnTo>
                    <a:pt x="26" y="21"/>
                  </a:lnTo>
                  <a:lnTo>
                    <a:pt x="24" y="21"/>
                  </a:lnTo>
                  <a:lnTo>
                    <a:pt x="19" y="19"/>
                  </a:lnTo>
                  <a:lnTo>
                    <a:pt x="17" y="17"/>
                  </a:lnTo>
                  <a:lnTo>
                    <a:pt x="12" y="14"/>
                  </a:lnTo>
                  <a:lnTo>
                    <a:pt x="10" y="12"/>
                  </a:lnTo>
                  <a:lnTo>
                    <a:pt x="5" y="12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7"/>
                  </a:lnTo>
                  <a:lnTo>
                    <a:pt x="5" y="10"/>
                  </a:lnTo>
                  <a:lnTo>
                    <a:pt x="10" y="10"/>
                  </a:lnTo>
                  <a:lnTo>
                    <a:pt x="12" y="7"/>
                  </a:lnTo>
                  <a:lnTo>
                    <a:pt x="14" y="7"/>
                  </a:lnTo>
                  <a:lnTo>
                    <a:pt x="17" y="5"/>
                  </a:lnTo>
                  <a:lnTo>
                    <a:pt x="19" y="3"/>
                  </a:lnTo>
                  <a:lnTo>
                    <a:pt x="22" y="3"/>
                  </a:lnTo>
                  <a:lnTo>
                    <a:pt x="24" y="0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9" y="3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466" name="Freeform 362"/>
            <p:cNvSpPr>
              <a:spLocks/>
            </p:cNvSpPr>
            <p:nvPr/>
          </p:nvSpPr>
          <p:spPr bwMode="auto">
            <a:xfrm>
              <a:off x="3549" y="2717"/>
              <a:ext cx="56" cy="56"/>
            </a:xfrm>
            <a:custGeom>
              <a:avLst/>
              <a:gdLst/>
              <a:ahLst/>
              <a:cxnLst>
                <a:cxn ang="0">
                  <a:pos x="46" y="14"/>
                </a:cxn>
                <a:cxn ang="0">
                  <a:pos x="46" y="14"/>
                </a:cxn>
                <a:cxn ang="0">
                  <a:pos x="46" y="14"/>
                </a:cxn>
                <a:cxn ang="0">
                  <a:pos x="46" y="16"/>
                </a:cxn>
                <a:cxn ang="0">
                  <a:pos x="46" y="16"/>
                </a:cxn>
                <a:cxn ang="0">
                  <a:pos x="46" y="19"/>
                </a:cxn>
                <a:cxn ang="0">
                  <a:pos x="46" y="19"/>
                </a:cxn>
                <a:cxn ang="0">
                  <a:pos x="46" y="19"/>
                </a:cxn>
                <a:cxn ang="0">
                  <a:pos x="46" y="21"/>
                </a:cxn>
                <a:cxn ang="0">
                  <a:pos x="49" y="23"/>
                </a:cxn>
                <a:cxn ang="0">
                  <a:pos x="49" y="28"/>
                </a:cxn>
                <a:cxn ang="0">
                  <a:pos x="51" y="33"/>
                </a:cxn>
                <a:cxn ang="0">
                  <a:pos x="51" y="38"/>
                </a:cxn>
                <a:cxn ang="0">
                  <a:pos x="54" y="42"/>
                </a:cxn>
                <a:cxn ang="0">
                  <a:pos x="54" y="47"/>
                </a:cxn>
                <a:cxn ang="0">
                  <a:pos x="54" y="52"/>
                </a:cxn>
                <a:cxn ang="0">
                  <a:pos x="56" y="56"/>
                </a:cxn>
                <a:cxn ang="0">
                  <a:pos x="56" y="54"/>
                </a:cxn>
                <a:cxn ang="0">
                  <a:pos x="56" y="54"/>
                </a:cxn>
                <a:cxn ang="0">
                  <a:pos x="54" y="54"/>
                </a:cxn>
                <a:cxn ang="0">
                  <a:pos x="54" y="54"/>
                </a:cxn>
                <a:cxn ang="0">
                  <a:pos x="51" y="54"/>
                </a:cxn>
                <a:cxn ang="0">
                  <a:pos x="51" y="54"/>
                </a:cxn>
                <a:cxn ang="0">
                  <a:pos x="49" y="54"/>
                </a:cxn>
                <a:cxn ang="0">
                  <a:pos x="49" y="52"/>
                </a:cxn>
                <a:cxn ang="0">
                  <a:pos x="42" y="47"/>
                </a:cxn>
                <a:cxn ang="0">
                  <a:pos x="37" y="45"/>
                </a:cxn>
                <a:cxn ang="0">
                  <a:pos x="30" y="40"/>
                </a:cxn>
                <a:cxn ang="0">
                  <a:pos x="23" y="35"/>
                </a:cxn>
                <a:cxn ang="0">
                  <a:pos x="18" y="30"/>
                </a:cxn>
                <a:cxn ang="0">
                  <a:pos x="11" y="26"/>
                </a:cxn>
                <a:cxn ang="0">
                  <a:pos x="7" y="21"/>
                </a:cxn>
                <a:cxn ang="0">
                  <a:pos x="2" y="16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2" y="9"/>
                </a:cxn>
                <a:cxn ang="0">
                  <a:pos x="2" y="7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7" y="5"/>
                </a:cxn>
                <a:cxn ang="0">
                  <a:pos x="9" y="5"/>
                </a:cxn>
                <a:cxn ang="0">
                  <a:pos x="11" y="5"/>
                </a:cxn>
                <a:cxn ang="0">
                  <a:pos x="14" y="2"/>
                </a:cxn>
                <a:cxn ang="0">
                  <a:pos x="16" y="2"/>
                </a:cxn>
                <a:cxn ang="0">
                  <a:pos x="18" y="2"/>
                </a:cxn>
                <a:cxn ang="0">
                  <a:pos x="23" y="0"/>
                </a:cxn>
                <a:cxn ang="0">
                  <a:pos x="25" y="2"/>
                </a:cxn>
                <a:cxn ang="0">
                  <a:pos x="30" y="2"/>
                </a:cxn>
                <a:cxn ang="0">
                  <a:pos x="32" y="0"/>
                </a:cxn>
                <a:cxn ang="0">
                  <a:pos x="35" y="0"/>
                </a:cxn>
                <a:cxn ang="0">
                  <a:pos x="37" y="2"/>
                </a:cxn>
                <a:cxn ang="0">
                  <a:pos x="39" y="2"/>
                </a:cxn>
                <a:cxn ang="0">
                  <a:pos x="42" y="5"/>
                </a:cxn>
                <a:cxn ang="0">
                  <a:pos x="44" y="9"/>
                </a:cxn>
                <a:cxn ang="0">
                  <a:pos x="44" y="12"/>
                </a:cxn>
                <a:cxn ang="0">
                  <a:pos x="46" y="14"/>
                </a:cxn>
              </a:cxnLst>
              <a:rect l="0" t="0" r="r" b="b"/>
              <a:pathLst>
                <a:path w="56" h="56">
                  <a:moveTo>
                    <a:pt x="46" y="14"/>
                  </a:moveTo>
                  <a:lnTo>
                    <a:pt x="46" y="14"/>
                  </a:lnTo>
                  <a:lnTo>
                    <a:pt x="46" y="14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6" y="19"/>
                  </a:lnTo>
                  <a:lnTo>
                    <a:pt x="46" y="19"/>
                  </a:lnTo>
                  <a:lnTo>
                    <a:pt x="46" y="19"/>
                  </a:lnTo>
                  <a:lnTo>
                    <a:pt x="46" y="21"/>
                  </a:lnTo>
                  <a:lnTo>
                    <a:pt x="49" y="23"/>
                  </a:lnTo>
                  <a:lnTo>
                    <a:pt x="49" y="28"/>
                  </a:lnTo>
                  <a:lnTo>
                    <a:pt x="51" y="33"/>
                  </a:lnTo>
                  <a:lnTo>
                    <a:pt x="51" y="38"/>
                  </a:lnTo>
                  <a:lnTo>
                    <a:pt x="54" y="42"/>
                  </a:lnTo>
                  <a:lnTo>
                    <a:pt x="54" y="47"/>
                  </a:lnTo>
                  <a:lnTo>
                    <a:pt x="54" y="52"/>
                  </a:lnTo>
                  <a:lnTo>
                    <a:pt x="56" y="56"/>
                  </a:lnTo>
                  <a:lnTo>
                    <a:pt x="56" y="54"/>
                  </a:lnTo>
                  <a:lnTo>
                    <a:pt x="56" y="54"/>
                  </a:lnTo>
                  <a:lnTo>
                    <a:pt x="54" y="54"/>
                  </a:lnTo>
                  <a:lnTo>
                    <a:pt x="54" y="54"/>
                  </a:lnTo>
                  <a:lnTo>
                    <a:pt x="51" y="54"/>
                  </a:lnTo>
                  <a:lnTo>
                    <a:pt x="51" y="54"/>
                  </a:lnTo>
                  <a:lnTo>
                    <a:pt x="49" y="54"/>
                  </a:lnTo>
                  <a:lnTo>
                    <a:pt x="49" y="52"/>
                  </a:lnTo>
                  <a:lnTo>
                    <a:pt x="42" y="47"/>
                  </a:lnTo>
                  <a:lnTo>
                    <a:pt x="37" y="45"/>
                  </a:lnTo>
                  <a:lnTo>
                    <a:pt x="30" y="40"/>
                  </a:lnTo>
                  <a:lnTo>
                    <a:pt x="23" y="35"/>
                  </a:lnTo>
                  <a:lnTo>
                    <a:pt x="18" y="30"/>
                  </a:lnTo>
                  <a:lnTo>
                    <a:pt x="11" y="26"/>
                  </a:lnTo>
                  <a:lnTo>
                    <a:pt x="7" y="21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7" y="5"/>
                  </a:lnTo>
                  <a:lnTo>
                    <a:pt x="9" y="5"/>
                  </a:lnTo>
                  <a:lnTo>
                    <a:pt x="11" y="5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3" y="0"/>
                  </a:lnTo>
                  <a:lnTo>
                    <a:pt x="25" y="2"/>
                  </a:lnTo>
                  <a:lnTo>
                    <a:pt x="30" y="2"/>
                  </a:lnTo>
                  <a:lnTo>
                    <a:pt x="32" y="0"/>
                  </a:lnTo>
                  <a:lnTo>
                    <a:pt x="35" y="0"/>
                  </a:lnTo>
                  <a:lnTo>
                    <a:pt x="37" y="2"/>
                  </a:lnTo>
                  <a:lnTo>
                    <a:pt x="39" y="2"/>
                  </a:lnTo>
                  <a:lnTo>
                    <a:pt x="42" y="5"/>
                  </a:lnTo>
                  <a:lnTo>
                    <a:pt x="44" y="9"/>
                  </a:lnTo>
                  <a:lnTo>
                    <a:pt x="44" y="12"/>
                  </a:lnTo>
                  <a:lnTo>
                    <a:pt x="46" y="14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467" name="Freeform 363"/>
            <p:cNvSpPr>
              <a:spLocks/>
            </p:cNvSpPr>
            <p:nvPr/>
          </p:nvSpPr>
          <p:spPr bwMode="auto">
            <a:xfrm>
              <a:off x="3549" y="2717"/>
              <a:ext cx="56" cy="56"/>
            </a:xfrm>
            <a:custGeom>
              <a:avLst/>
              <a:gdLst/>
              <a:ahLst/>
              <a:cxnLst>
                <a:cxn ang="0">
                  <a:pos x="46" y="14"/>
                </a:cxn>
                <a:cxn ang="0">
                  <a:pos x="46" y="14"/>
                </a:cxn>
                <a:cxn ang="0">
                  <a:pos x="46" y="14"/>
                </a:cxn>
                <a:cxn ang="0">
                  <a:pos x="46" y="16"/>
                </a:cxn>
                <a:cxn ang="0">
                  <a:pos x="46" y="16"/>
                </a:cxn>
                <a:cxn ang="0">
                  <a:pos x="46" y="19"/>
                </a:cxn>
                <a:cxn ang="0">
                  <a:pos x="46" y="19"/>
                </a:cxn>
                <a:cxn ang="0">
                  <a:pos x="46" y="19"/>
                </a:cxn>
                <a:cxn ang="0">
                  <a:pos x="46" y="21"/>
                </a:cxn>
                <a:cxn ang="0">
                  <a:pos x="49" y="23"/>
                </a:cxn>
                <a:cxn ang="0">
                  <a:pos x="49" y="28"/>
                </a:cxn>
                <a:cxn ang="0">
                  <a:pos x="51" y="33"/>
                </a:cxn>
                <a:cxn ang="0">
                  <a:pos x="51" y="38"/>
                </a:cxn>
                <a:cxn ang="0">
                  <a:pos x="54" y="42"/>
                </a:cxn>
                <a:cxn ang="0">
                  <a:pos x="54" y="47"/>
                </a:cxn>
                <a:cxn ang="0">
                  <a:pos x="54" y="52"/>
                </a:cxn>
                <a:cxn ang="0">
                  <a:pos x="56" y="56"/>
                </a:cxn>
                <a:cxn ang="0">
                  <a:pos x="56" y="54"/>
                </a:cxn>
                <a:cxn ang="0">
                  <a:pos x="56" y="54"/>
                </a:cxn>
                <a:cxn ang="0">
                  <a:pos x="54" y="54"/>
                </a:cxn>
                <a:cxn ang="0">
                  <a:pos x="54" y="54"/>
                </a:cxn>
                <a:cxn ang="0">
                  <a:pos x="51" y="54"/>
                </a:cxn>
                <a:cxn ang="0">
                  <a:pos x="51" y="54"/>
                </a:cxn>
                <a:cxn ang="0">
                  <a:pos x="49" y="54"/>
                </a:cxn>
                <a:cxn ang="0">
                  <a:pos x="49" y="52"/>
                </a:cxn>
                <a:cxn ang="0">
                  <a:pos x="42" y="47"/>
                </a:cxn>
                <a:cxn ang="0">
                  <a:pos x="37" y="45"/>
                </a:cxn>
                <a:cxn ang="0">
                  <a:pos x="30" y="40"/>
                </a:cxn>
                <a:cxn ang="0">
                  <a:pos x="23" y="35"/>
                </a:cxn>
                <a:cxn ang="0">
                  <a:pos x="18" y="30"/>
                </a:cxn>
                <a:cxn ang="0">
                  <a:pos x="11" y="26"/>
                </a:cxn>
                <a:cxn ang="0">
                  <a:pos x="7" y="21"/>
                </a:cxn>
                <a:cxn ang="0">
                  <a:pos x="2" y="16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2" y="9"/>
                </a:cxn>
                <a:cxn ang="0">
                  <a:pos x="2" y="7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7" y="5"/>
                </a:cxn>
                <a:cxn ang="0">
                  <a:pos x="9" y="5"/>
                </a:cxn>
                <a:cxn ang="0">
                  <a:pos x="11" y="5"/>
                </a:cxn>
                <a:cxn ang="0">
                  <a:pos x="14" y="2"/>
                </a:cxn>
                <a:cxn ang="0">
                  <a:pos x="16" y="2"/>
                </a:cxn>
                <a:cxn ang="0">
                  <a:pos x="18" y="2"/>
                </a:cxn>
                <a:cxn ang="0">
                  <a:pos x="23" y="0"/>
                </a:cxn>
                <a:cxn ang="0">
                  <a:pos x="25" y="2"/>
                </a:cxn>
                <a:cxn ang="0">
                  <a:pos x="30" y="2"/>
                </a:cxn>
                <a:cxn ang="0">
                  <a:pos x="32" y="0"/>
                </a:cxn>
                <a:cxn ang="0">
                  <a:pos x="35" y="0"/>
                </a:cxn>
                <a:cxn ang="0">
                  <a:pos x="37" y="2"/>
                </a:cxn>
                <a:cxn ang="0">
                  <a:pos x="39" y="2"/>
                </a:cxn>
                <a:cxn ang="0">
                  <a:pos x="42" y="5"/>
                </a:cxn>
                <a:cxn ang="0">
                  <a:pos x="44" y="9"/>
                </a:cxn>
                <a:cxn ang="0">
                  <a:pos x="44" y="12"/>
                </a:cxn>
                <a:cxn ang="0">
                  <a:pos x="46" y="14"/>
                </a:cxn>
                <a:cxn ang="0">
                  <a:pos x="46" y="14"/>
                </a:cxn>
                <a:cxn ang="0">
                  <a:pos x="46" y="14"/>
                </a:cxn>
              </a:cxnLst>
              <a:rect l="0" t="0" r="r" b="b"/>
              <a:pathLst>
                <a:path w="56" h="56">
                  <a:moveTo>
                    <a:pt x="46" y="14"/>
                  </a:moveTo>
                  <a:lnTo>
                    <a:pt x="46" y="14"/>
                  </a:lnTo>
                  <a:lnTo>
                    <a:pt x="46" y="14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6" y="19"/>
                  </a:lnTo>
                  <a:lnTo>
                    <a:pt x="46" y="19"/>
                  </a:lnTo>
                  <a:lnTo>
                    <a:pt x="46" y="19"/>
                  </a:lnTo>
                  <a:lnTo>
                    <a:pt x="46" y="21"/>
                  </a:lnTo>
                  <a:lnTo>
                    <a:pt x="49" y="23"/>
                  </a:lnTo>
                  <a:lnTo>
                    <a:pt x="49" y="28"/>
                  </a:lnTo>
                  <a:lnTo>
                    <a:pt x="51" y="33"/>
                  </a:lnTo>
                  <a:lnTo>
                    <a:pt x="51" y="38"/>
                  </a:lnTo>
                  <a:lnTo>
                    <a:pt x="54" y="42"/>
                  </a:lnTo>
                  <a:lnTo>
                    <a:pt x="54" y="47"/>
                  </a:lnTo>
                  <a:lnTo>
                    <a:pt x="54" y="52"/>
                  </a:lnTo>
                  <a:lnTo>
                    <a:pt x="56" y="56"/>
                  </a:lnTo>
                  <a:lnTo>
                    <a:pt x="56" y="54"/>
                  </a:lnTo>
                  <a:lnTo>
                    <a:pt x="56" y="54"/>
                  </a:lnTo>
                  <a:lnTo>
                    <a:pt x="54" y="54"/>
                  </a:lnTo>
                  <a:lnTo>
                    <a:pt x="54" y="54"/>
                  </a:lnTo>
                  <a:lnTo>
                    <a:pt x="51" y="54"/>
                  </a:lnTo>
                  <a:lnTo>
                    <a:pt x="51" y="54"/>
                  </a:lnTo>
                  <a:lnTo>
                    <a:pt x="49" y="54"/>
                  </a:lnTo>
                  <a:lnTo>
                    <a:pt x="49" y="52"/>
                  </a:lnTo>
                  <a:lnTo>
                    <a:pt x="42" y="47"/>
                  </a:lnTo>
                  <a:lnTo>
                    <a:pt x="37" y="45"/>
                  </a:lnTo>
                  <a:lnTo>
                    <a:pt x="30" y="40"/>
                  </a:lnTo>
                  <a:lnTo>
                    <a:pt x="23" y="35"/>
                  </a:lnTo>
                  <a:lnTo>
                    <a:pt x="18" y="30"/>
                  </a:lnTo>
                  <a:lnTo>
                    <a:pt x="11" y="26"/>
                  </a:lnTo>
                  <a:lnTo>
                    <a:pt x="7" y="21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7" y="5"/>
                  </a:lnTo>
                  <a:lnTo>
                    <a:pt x="9" y="5"/>
                  </a:lnTo>
                  <a:lnTo>
                    <a:pt x="11" y="5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3" y="0"/>
                  </a:lnTo>
                  <a:lnTo>
                    <a:pt x="25" y="2"/>
                  </a:lnTo>
                  <a:lnTo>
                    <a:pt x="30" y="2"/>
                  </a:lnTo>
                  <a:lnTo>
                    <a:pt x="32" y="0"/>
                  </a:lnTo>
                  <a:lnTo>
                    <a:pt x="35" y="0"/>
                  </a:lnTo>
                  <a:lnTo>
                    <a:pt x="37" y="2"/>
                  </a:lnTo>
                  <a:lnTo>
                    <a:pt x="39" y="2"/>
                  </a:lnTo>
                  <a:lnTo>
                    <a:pt x="42" y="5"/>
                  </a:lnTo>
                  <a:lnTo>
                    <a:pt x="44" y="9"/>
                  </a:lnTo>
                  <a:lnTo>
                    <a:pt x="44" y="12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6" y="14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468" name="Freeform 364"/>
            <p:cNvSpPr>
              <a:spLocks/>
            </p:cNvSpPr>
            <p:nvPr/>
          </p:nvSpPr>
          <p:spPr bwMode="auto">
            <a:xfrm>
              <a:off x="2932" y="2724"/>
              <a:ext cx="52" cy="183"/>
            </a:xfrm>
            <a:custGeom>
              <a:avLst/>
              <a:gdLst/>
              <a:ahLst/>
              <a:cxnLst>
                <a:cxn ang="0">
                  <a:pos x="33" y="45"/>
                </a:cxn>
                <a:cxn ang="0">
                  <a:pos x="28" y="40"/>
                </a:cxn>
                <a:cxn ang="0">
                  <a:pos x="24" y="38"/>
                </a:cxn>
                <a:cxn ang="0">
                  <a:pos x="21" y="42"/>
                </a:cxn>
                <a:cxn ang="0">
                  <a:pos x="24" y="45"/>
                </a:cxn>
                <a:cxn ang="0">
                  <a:pos x="28" y="49"/>
                </a:cxn>
                <a:cxn ang="0">
                  <a:pos x="28" y="59"/>
                </a:cxn>
                <a:cxn ang="0">
                  <a:pos x="24" y="70"/>
                </a:cxn>
                <a:cxn ang="0">
                  <a:pos x="19" y="80"/>
                </a:cxn>
                <a:cxn ang="0">
                  <a:pos x="28" y="91"/>
                </a:cxn>
                <a:cxn ang="0">
                  <a:pos x="38" y="103"/>
                </a:cxn>
                <a:cxn ang="0">
                  <a:pos x="40" y="115"/>
                </a:cxn>
                <a:cxn ang="0">
                  <a:pos x="38" y="122"/>
                </a:cxn>
                <a:cxn ang="0">
                  <a:pos x="35" y="129"/>
                </a:cxn>
                <a:cxn ang="0">
                  <a:pos x="35" y="131"/>
                </a:cxn>
                <a:cxn ang="0">
                  <a:pos x="33" y="134"/>
                </a:cxn>
                <a:cxn ang="0">
                  <a:pos x="33" y="136"/>
                </a:cxn>
                <a:cxn ang="0">
                  <a:pos x="33" y="136"/>
                </a:cxn>
                <a:cxn ang="0">
                  <a:pos x="33" y="138"/>
                </a:cxn>
                <a:cxn ang="0">
                  <a:pos x="35" y="138"/>
                </a:cxn>
                <a:cxn ang="0">
                  <a:pos x="40" y="138"/>
                </a:cxn>
                <a:cxn ang="0">
                  <a:pos x="42" y="134"/>
                </a:cxn>
                <a:cxn ang="0">
                  <a:pos x="42" y="131"/>
                </a:cxn>
                <a:cxn ang="0">
                  <a:pos x="45" y="129"/>
                </a:cxn>
                <a:cxn ang="0">
                  <a:pos x="45" y="127"/>
                </a:cxn>
                <a:cxn ang="0">
                  <a:pos x="47" y="129"/>
                </a:cxn>
                <a:cxn ang="0">
                  <a:pos x="49" y="134"/>
                </a:cxn>
                <a:cxn ang="0">
                  <a:pos x="49" y="141"/>
                </a:cxn>
                <a:cxn ang="0">
                  <a:pos x="45" y="157"/>
                </a:cxn>
                <a:cxn ang="0">
                  <a:pos x="40" y="176"/>
                </a:cxn>
                <a:cxn ang="0">
                  <a:pos x="35" y="176"/>
                </a:cxn>
                <a:cxn ang="0">
                  <a:pos x="24" y="166"/>
                </a:cxn>
                <a:cxn ang="0">
                  <a:pos x="26" y="155"/>
                </a:cxn>
                <a:cxn ang="0">
                  <a:pos x="31" y="150"/>
                </a:cxn>
                <a:cxn ang="0">
                  <a:pos x="35" y="145"/>
                </a:cxn>
                <a:cxn ang="0">
                  <a:pos x="33" y="138"/>
                </a:cxn>
                <a:cxn ang="0">
                  <a:pos x="24" y="143"/>
                </a:cxn>
                <a:cxn ang="0">
                  <a:pos x="19" y="145"/>
                </a:cxn>
                <a:cxn ang="0">
                  <a:pos x="14" y="136"/>
                </a:cxn>
                <a:cxn ang="0">
                  <a:pos x="7" y="131"/>
                </a:cxn>
                <a:cxn ang="0">
                  <a:pos x="0" y="127"/>
                </a:cxn>
                <a:cxn ang="0">
                  <a:pos x="3" y="110"/>
                </a:cxn>
                <a:cxn ang="0">
                  <a:pos x="5" y="108"/>
                </a:cxn>
                <a:cxn ang="0">
                  <a:pos x="7" y="106"/>
                </a:cxn>
                <a:cxn ang="0">
                  <a:pos x="7" y="103"/>
                </a:cxn>
                <a:cxn ang="0">
                  <a:pos x="3" y="101"/>
                </a:cxn>
                <a:cxn ang="0">
                  <a:pos x="3" y="89"/>
                </a:cxn>
                <a:cxn ang="0">
                  <a:pos x="3" y="59"/>
                </a:cxn>
                <a:cxn ang="0">
                  <a:pos x="5" y="28"/>
                </a:cxn>
                <a:cxn ang="0">
                  <a:pos x="12" y="14"/>
                </a:cxn>
                <a:cxn ang="0">
                  <a:pos x="21" y="9"/>
                </a:cxn>
                <a:cxn ang="0">
                  <a:pos x="28" y="0"/>
                </a:cxn>
                <a:cxn ang="0">
                  <a:pos x="33" y="0"/>
                </a:cxn>
                <a:cxn ang="0">
                  <a:pos x="38" y="0"/>
                </a:cxn>
                <a:cxn ang="0">
                  <a:pos x="40" y="7"/>
                </a:cxn>
                <a:cxn ang="0">
                  <a:pos x="42" y="19"/>
                </a:cxn>
                <a:cxn ang="0">
                  <a:pos x="40" y="31"/>
                </a:cxn>
              </a:cxnLst>
              <a:rect l="0" t="0" r="r" b="b"/>
              <a:pathLst>
                <a:path w="52" h="183">
                  <a:moveTo>
                    <a:pt x="40" y="33"/>
                  </a:moveTo>
                  <a:lnTo>
                    <a:pt x="33" y="45"/>
                  </a:lnTo>
                  <a:lnTo>
                    <a:pt x="33" y="45"/>
                  </a:lnTo>
                  <a:lnTo>
                    <a:pt x="31" y="42"/>
                  </a:lnTo>
                  <a:lnTo>
                    <a:pt x="31" y="42"/>
                  </a:lnTo>
                  <a:lnTo>
                    <a:pt x="28" y="40"/>
                  </a:lnTo>
                  <a:lnTo>
                    <a:pt x="28" y="38"/>
                  </a:lnTo>
                  <a:lnTo>
                    <a:pt x="26" y="38"/>
                  </a:lnTo>
                  <a:lnTo>
                    <a:pt x="24" y="38"/>
                  </a:lnTo>
                  <a:lnTo>
                    <a:pt x="21" y="38"/>
                  </a:lnTo>
                  <a:lnTo>
                    <a:pt x="19" y="40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26" y="47"/>
                  </a:lnTo>
                  <a:lnTo>
                    <a:pt x="26" y="49"/>
                  </a:lnTo>
                  <a:lnTo>
                    <a:pt x="28" y="49"/>
                  </a:lnTo>
                  <a:lnTo>
                    <a:pt x="31" y="52"/>
                  </a:lnTo>
                  <a:lnTo>
                    <a:pt x="28" y="56"/>
                  </a:lnTo>
                  <a:lnTo>
                    <a:pt x="28" y="59"/>
                  </a:lnTo>
                  <a:lnTo>
                    <a:pt x="26" y="63"/>
                  </a:lnTo>
                  <a:lnTo>
                    <a:pt x="26" y="68"/>
                  </a:lnTo>
                  <a:lnTo>
                    <a:pt x="24" y="70"/>
                  </a:lnTo>
                  <a:lnTo>
                    <a:pt x="24" y="75"/>
                  </a:lnTo>
                  <a:lnTo>
                    <a:pt x="21" y="77"/>
                  </a:lnTo>
                  <a:lnTo>
                    <a:pt x="19" y="80"/>
                  </a:lnTo>
                  <a:lnTo>
                    <a:pt x="21" y="84"/>
                  </a:lnTo>
                  <a:lnTo>
                    <a:pt x="24" y="89"/>
                  </a:lnTo>
                  <a:lnTo>
                    <a:pt x="28" y="91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38" y="103"/>
                  </a:lnTo>
                  <a:lnTo>
                    <a:pt x="40" y="108"/>
                  </a:lnTo>
                  <a:lnTo>
                    <a:pt x="40" y="115"/>
                  </a:lnTo>
                  <a:lnTo>
                    <a:pt x="40" y="115"/>
                  </a:lnTo>
                  <a:lnTo>
                    <a:pt x="38" y="117"/>
                  </a:lnTo>
                  <a:lnTo>
                    <a:pt x="38" y="120"/>
                  </a:lnTo>
                  <a:lnTo>
                    <a:pt x="38" y="122"/>
                  </a:lnTo>
                  <a:lnTo>
                    <a:pt x="35" y="124"/>
                  </a:lnTo>
                  <a:lnTo>
                    <a:pt x="35" y="127"/>
                  </a:lnTo>
                  <a:lnTo>
                    <a:pt x="35" y="129"/>
                  </a:lnTo>
                  <a:lnTo>
                    <a:pt x="35" y="131"/>
                  </a:lnTo>
                  <a:lnTo>
                    <a:pt x="35" y="131"/>
                  </a:lnTo>
                  <a:lnTo>
                    <a:pt x="35" y="131"/>
                  </a:lnTo>
                  <a:lnTo>
                    <a:pt x="33" y="131"/>
                  </a:lnTo>
                  <a:lnTo>
                    <a:pt x="33" y="134"/>
                  </a:lnTo>
                  <a:lnTo>
                    <a:pt x="33" y="134"/>
                  </a:lnTo>
                  <a:lnTo>
                    <a:pt x="33" y="134"/>
                  </a:lnTo>
                  <a:lnTo>
                    <a:pt x="33" y="134"/>
                  </a:lnTo>
                  <a:lnTo>
                    <a:pt x="33" y="136"/>
                  </a:lnTo>
                  <a:lnTo>
                    <a:pt x="33" y="136"/>
                  </a:lnTo>
                  <a:lnTo>
                    <a:pt x="33" y="136"/>
                  </a:lnTo>
                  <a:lnTo>
                    <a:pt x="33" y="136"/>
                  </a:lnTo>
                  <a:lnTo>
                    <a:pt x="33" y="138"/>
                  </a:lnTo>
                  <a:lnTo>
                    <a:pt x="33" y="138"/>
                  </a:lnTo>
                  <a:lnTo>
                    <a:pt x="33" y="138"/>
                  </a:lnTo>
                  <a:lnTo>
                    <a:pt x="35" y="138"/>
                  </a:lnTo>
                  <a:lnTo>
                    <a:pt x="35" y="138"/>
                  </a:lnTo>
                  <a:lnTo>
                    <a:pt x="35" y="138"/>
                  </a:lnTo>
                  <a:lnTo>
                    <a:pt x="38" y="138"/>
                  </a:lnTo>
                  <a:lnTo>
                    <a:pt x="38" y="138"/>
                  </a:lnTo>
                  <a:lnTo>
                    <a:pt x="40" y="138"/>
                  </a:lnTo>
                  <a:lnTo>
                    <a:pt x="40" y="136"/>
                  </a:lnTo>
                  <a:lnTo>
                    <a:pt x="42" y="136"/>
                  </a:lnTo>
                  <a:lnTo>
                    <a:pt x="42" y="134"/>
                  </a:lnTo>
                  <a:lnTo>
                    <a:pt x="45" y="134"/>
                  </a:lnTo>
                  <a:lnTo>
                    <a:pt x="42" y="131"/>
                  </a:lnTo>
                  <a:lnTo>
                    <a:pt x="42" y="131"/>
                  </a:lnTo>
                  <a:lnTo>
                    <a:pt x="45" y="131"/>
                  </a:lnTo>
                  <a:lnTo>
                    <a:pt x="45" y="129"/>
                  </a:lnTo>
                  <a:lnTo>
                    <a:pt x="45" y="129"/>
                  </a:lnTo>
                  <a:lnTo>
                    <a:pt x="45" y="129"/>
                  </a:lnTo>
                  <a:lnTo>
                    <a:pt x="45" y="127"/>
                  </a:lnTo>
                  <a:lnTo>
                    <a:pt x="45" y="127"/>
                  </a:lnTo>
                  <a:lnTo>
                    <a:pt x="47" y="127"/>
                  </a:lnTo>
                  <a:lnTo>
                    <a:pt x="47" y="129"/>
                  </a:lnTo>
                  <a:lnTo>
                    <a:pt x="47" y="129"/>
                  </a:lnTo>
                  <a:lnTo>
                    <a:pt x="47" y="131"/>
                  </a:lnTo>
                  <a:lnTo>
                    <a:pt x="47" y="131"/>
                  </a:lnTo>
                  <a:lnTo>
                    <a:pt x="49" y="134"/>
                  </a:lnTo>
                  <a:lnTo>
                    <a:pt x="49" y="134"/>
                  </a:lnTo>
                  <a:lnTo>
                    <a:pt x="52" y="136"/>
                  </a:lnTo>
                  <a:lnTo>
                    <a:pt x="49" y="141"/>
                  </a:lnTo>
                  <a:lnTo>
                    <a:pt x="49" y="145"/>
                  </a:lnTo>
                  <a:lnTo>
                    <a:pt x="47" y="152"/>
                  </a:lnTo>
                  <a:lnTo>
                    <a:pt x="45" y="157"/>
                  </a:lnTo>
                  <a:lnTo>
                    <a:pt x="42" y="164"/>
                  </a:lnTo>
                  <a:lnTo>
                    <a:pt x="42" y="171"/>
                  </a:lnTo>
                  <a:lnTo>
                    <a:pt x="40" y="176"/>
                  </a:lnTo>
                  <a:lnTo>
                    <a:pt x="40" y="183"/>
                  </a:lnTo>
                  <a:lnTo>
                    <a:pt x="38" y="178"/>
                  </a:lnTo>
                  <a:lnTo>
                    <a:pt x="35" y="176"/>
                  </a:lnTo>
                  <a:lnTo>
                    <a:pt x="31" y="171"/>
                  </a:lnTo>
                  <a:lnTo>
                    <a:pt x="26" y="169"/>
                  </a:lnTo>
                  <a:lnTo>
                    <a:pt x="24" y="166"/>
                  </a:lnTo>
                  <a:lnTo>
                    <a:pt x="24" y="164"/>
                  </a:lnTo>
                  <a:lnTo>
                    <a:pt x="24" y="159"/>
                  </a:lnTo>
                  <a:lnTo>
                    <a:pt x="26" y="155"/>
                  </a:lnTo>
                  <a:lnTo>
                    <a:pt x="28" y="152"/>
                  </a:lnTo>
                  <a:lnTo>
                    <a:pt x="28" y="152"/>
                  </a:lnTo>
                  <a:lnTo>
                    <a:pt x="31" y="150"/>
                  </a:lnTo>
                  <a:lnTo>
                    <a:pt x="33" y="148"/>
                  </a:lnTo>
                  <a:lnTo>
                    <a:pt x="33" y="145"/>
                  </a:lnTo>
                  <a:lnTo>
                    <a:pt x="35" y="145"/>
                  </a:lnTo>
                  <a:lnTo>
                    <a:pt x="35" y="143"/>
                  </a:lnTo>
                  <a:lnTo>
                    <a:pt x="35" y="141"/>
                  </a:lnTo>
                  <a:lnTo>
                    <a:pt x="33" y="138"/>
                  </a:lnTo>
                  <a:lnTo>
                    <a:pt x="28" y="138"/>
                  </a:lnTo>
                  <a:lnTo>
                    <a:pt x="26" y="141"/>
                  </a:lnTo>
                  <a:lnTo>
                    <a:pt x="24" y="143"/>
                  </a:lnTo>
                  <a:lnTo>
                    <a:pt x="24" y="145"/>
                  </a:lnTo>
                  <a:lnTo>
                    <a:pt x="21" y="145"/>
                  </a:lnTo>
                  <a:lnTo>
                    <a:pt x="19" y="145"/>
                  </a:lnTo>
                  <a:lnTo>
                    <a:pt x="19" y="141"/>
                  </a:lnTo>
                  <a:lnTo>
                    <a:pt x="17" y="138"/>
                  </a:lnTo>
                  <a:lnTo>
                    <a:pt x="14" y="136"/>
                  </a:lnTo>
                  <a:lnTo>
                    <a:pt x="12" y="134"/>
                  </a:lnTo>
                  <a:lnTo>
                    <a:pt x="10" y="134"/>
                  </a:lnTo>
                  <a:lnTo>
                    <a:pt x="7" y="131"/>
                  </a:lnTo>
                  <a:lnTo>
                    <a:pt x="5" y="131"/>
                  </a:lnTo>
                  <a:lnTo>
                    <a:pt x="3" y="129"/>
                  </a:lnTo>
                  <a:lnTo>
                    <a:pt x="0" y="127"/>
                  </a:lnTo>
                  <a:lnTo>
                    <a:pt x="0" y="110"/>
                  </a:lnTo>
                  <a:lnTo>
                    <a:pt x="3" y="110"/>
                  </a:lnTo>
                  <a:lnTo>
                    <a:pt x="3" y="110"/>
                  </a:lnTo>
                  <a:lnTo>
                    <a:pt x="3" y="110"/>
                  </a:lnTo>
                  <a:lnTo>
                    <a:pt x="5" y="110"/>
                  </a:lnTo>
                  <a:lnTo>
                    <a:pt x="5" y="108"/>
                  </a:lnTo>
                  <a:lnTo>
                    <a:pt x="7" y="108"/>
                  </a:lnTo>
                  <a:lnTo>
                    <a:pt x="7" y="108"/>
                  </a:lnTo>
                  <a:lnTo>
                    <a:pt x="7" y="106"/>
                  </a:lnTo>
                  <a:lnTo>
                    <a:pt x="7" y="106"/>
                  </a:lnTo>
                  <a:lnTo>
                    <a:pt x="7" y="103"/>
                  </a:lnTo>
                  <a:lnTo>
                    <a:pt x="7" y="103"/>
                  </a:lnTo>
                  <a:lnTo>
                    <a:pt x="5" y="103"/>
                  </a:lnTo>
                  <a:lnTo>
                    <a:pt x="5" y="101"/>
                  </a:lnTo>
                  <a:lnTo>
                    <a:pt x="3" y="101"/>
                  </a:lnTo>
                  <a:lnTo>
                    <a:pt x="3" y="101"/>
                  </a:lnTo>
                  <a:lnTo>
                    <a:pt x="3" y="101"/>
                  </a:lnTo>
                  <a:lnTo>
                    <a:pt x="3" y="89"/>
                  </a:lnTo>
                  <a:lnTo>
                    <a:pt x="3" y="80"/>
                  </a:lnTo>
                  <a:lnTo>
                    <a:pt x="3" y="70"/>
                  </a:lnTo>
                  <a:lnTo>
                    <a:pt x="3" y="59"/>
                  </a:lnTo>
                  <a:lnTo>
                    <a:pt x="3" y="49"/>
                  </a:lnTo>
                  <a:lnTo>
                    <a:pt x="3" y="40"/>
                  </a:lnTo>
                  <a:lnTo>
                    <a:pt x="5" y="28"/>
                  </a:lnTo>
                  <a:lnTo>
                    <a:pt x="5" y="19"/>
                  </a:lnTo>
                  <a:lnTo>
                    <a:pt x="7" y="16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7" y="12"/>
                  </a:lnTo>
                  <a:lnTo>
                    <a:pt x="21" y="9"/>
                  </a:lnTo>
                  <a:lnTo>
                    <a:pt x="24" y="7"/>
                  </a:lnTo>
                  <a:lnTo>
                    <a:pt x="26" y="2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0" y="2"/>
                  </a:lnTo>
                  <a:lnTo>
                    <a:pt x="40" y="7"/>
                  </a:lnTo>
                  <a:lnTo>
                    <a:pt x="40" y="9"/>
                  </a:lnTo>
                  <a:lnTo>
                    <a:pt x="42" y="14"/>
                  </a:lnTo>
                  <a:lnTo>
                    <a:pt x="42" y="19"/>
                  </a:lnTo>
                  <a:lnTo>
                    <a:pt x="42" y="23"/>
                  </a:lnTo>
                  <a:lnTo>
                    <a:pt x="42" y="26"/>
                  </a:lnTo>
                  <a:lnTo>
                    <a:pt x="40" y="31"/>
                  </a:lnTo>
                  <a:lnTo>
                    <a:pt x="40" y="33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469" name="Freeform 365"/>
            <p:cNvSpPr>
              <a:spLocks/>
            </p:cNvSpPr>
            <p:nvPr/>
          </p:nvSpPr>
          <p:spPr bwMode="auto">
            <a:xfrm>
              <a:off x="2932" y="2724"/>
              <a:ext cx="52" cy="183"/>
            </a:xfrm>
            <a:custGeom>
              <a:avLst/>
              <a:gdLst/>
              <a:ahLst/>
              <a:cxnLst>
                <a:cxn ang="0">
                  <a:pos x="33" y="45"/>
                </a:cxn>
                <a:cxn ang="0">
                  <a:pos x="31" y="42"/>
                </a:cxn>
                <a:cxn ang="0">
                  <a:pos x="26" y="38"/>
                </a:cxn>
                <a:cxn ang="0">
                  <a:pos x="21" y="38"/>
                </a:cxn>
                <a:cxn ang="0">
                  <a:pos x="21" y="42"/>
                </a:cxn>
                <a:cxn ang="0">
                  <a:pos x="24" y="45"/>
                </a:cxn>
                <a:cxn ang="0">
                  <a:pos x="28" y="49"/>
                </a:cxn>
                <a:cxn ang="0">
                  <a:pos x="28" y="59"/>
                </a:cxn>
                <a:cxn ang="0">
                  <a:pos x="24" y="70"/>
                </a:cxn>
                <a:cxn ang="0">
                  <a:pos x="19" y="80"/>
                </a:cxn>
                <a:cxn ang="0">
                  <a:pos x="28" y="91"/>
                </a:cxn>
                <a:cxn ang="0">
                  <a:pos x="38" y="103"/>
                </a:cxn>
                <a:cxn ang="0">
                  <a:pos x="40" y="115"/>
                </a:cxn>
                <a:cxn ang="0">
                  <a:pos x="38" y="122"/>
                </a:cxn>
                <a:cxn ang="0">
                  <a:pos x="35" y="129"/>
                </a:cxn>
                <a:cxn ang="0">
                  <a:pos x="35" y="131"/>
                </a:cxn>
                <a:cxn ang="0">
                  <a:pos x="33" y="134"/>
                </a:cxn>
                <a:cxn ang="0">
                  <a:pos x="33" y="136"/>
                </a:cxn>
                <a:cxn ang="0">
                  <a:pos x="33" y="136"/>
                </a:cxn>
                <a:cxn ang="0">
                  <a:pos x="33" y="138"/>
                </a:cxn>
                <a:cxn ang="0">
                  <a:pos x="35" y="138"/>
                </a:cxn>
                <a:cxn ang="0">
                  <a:pos x="40" y="138"/>
                </a:cxn>
                <a:cxn ang="0">
                  <a:pos x="42" y="134"/>
                </a:cxn>
                <a:cxn ang="0">
                  <a:pos x="42" y="131"/>
                </a:cxn>
                <a:cxn ang="0">
                  <a:pos x="45" y="129"/>
                </a:cxn>
                <a:cxn ang="0">
                  <a:pos x="45" y="127"/>
                </a:cxn>
                <a:cxn ang="0">
                  <a:pos x="47" y="129"/>
                </a:cxn>
                <a:cxn ang="0">
                  <a:pos x="49" y="134"/>
                </a:cxn>
                <a:cxn ang="0">
                  <a:pos x="49" y="141"/>
                </a:cxn>
                <a:cxn ang="0">
                  <a:pos x="45" y="157"/>
                </a:cxn>
                <a:cxn ang="0">
                  <a:pos x="40" y="176"/>
                </a:cxn>
                <a:cxn ang="0">
                  <a:pos x="35" y="176"/>
                </a:cxn>
                <a:cxn ang="0">
                  <a:pos x="24" y="166"/>
                </a:cxn>
                <a:cxn ang="0">
                  <a:pos x="26" y="155"/>
                </a:cxn>
                <a:cxn ang="0">
                  <a:pos x="31" y="150"/>
                </a:cxn>
                <a:cxn ang="0">
                  <a:pos x="35" y="145"/>
                </a:cxn>
                <a:cxn ang="0">
                  <a:pos x="33" y="138"/>
                </a:cxn>
                <a:cxn ang="0">
                  <a:pos x="24" y="143"/>
                </a:cxn>
                <a:cxn ang="0">
                  <a:pos x="19" y="145"/>
                </a:cxn>
                <a:cxn ang="0">
                  <a:pos x="14" y="136"/>
                </a:cxn>
                <a:cxn ang="0">
                  <a:pos x="7" y="131"/>
                </a:cxn>
                <a:cxn ang="0">
                  <a:pos x="0" y="127"/>
                </a:cxn>
                <a:cxn ang="0">
                  <a:pos x="0" y="110"/>
                </a:cxn>
                <a:cxn ang="0">
                  <a:pos x="3" y="110"/>
                </a:cxn>
                <a:cxn ang="0">
                  <a:pos x="7" y="108"/>
                </a:cxn>
                <a:cxn ang="0">
                  <a:pos x="7" y="106"/>
                </a:cxn>
                <a:cxn ang="0">
                  <a:pos x="5" y="103"/>
                </a:cxn>
                <a:cxn ang="0">
                  <a:pos x="3" y="101"/>
                </a:cxn>
                <a:cxn ang="0">
                  <a:pos x="3" y="80"/>
                </a:cxn>
                <a:cxn ang="0">
                  <a:pos x="3" y="49"/>
                </a:cxn>
                <a:cxn ang="0">
                  <a:pos x="5" y="19"/>
                </a:cxn>
                <a:cxn ang="0">
                  <a:pos x="14" y="14"/>
                </a:cxn>
                <a:cxn ang="0">
                  <a:pos x="24" y="7"/>
                </a:cxn>
                <a:cxn ang="0">
                  <a:pos x="31" y="0"/>
                </a:cxn>
                <a:cxn ang="0">
                  <a:pos x="35" y="0"/>
                </a:cxn>
                <a:cxn ang="0">
                  <a:pos x="38" y="0"/>
                </a:cxn>
                <a:cxn ang="0">
                  <a:pos x="40" y="9"/>
                </a:cxn>
                <a:cxn ang="0">
                  <a:pos x="42" y="23"/>
                </a:cxn>
                <a:cxn ang="0">
                  <a:pos x="40" y="33"/>
                </a:cxn>
              </a:cxnLst>
              <a:rect l="0" t="0" r="r" b="b"/>
              <a:pathLst>
                <a:path w="52" h="183">
                  <a:moveTo>
                    <a:pt x="40" y="33"/>
                  </a:moveTo>
                  <a:lnTo>
                    <a:pt x="33" y="45"/>
                  </a:lnTo>
                  <a:lnTo>
                    <a:pt x="33" y="45"/>
                  </a:lnTo>
                  <a:lnTo>
                    <a:pt x="33" y="45"/>
                  </a:lnTo>
                  <a:lnTo>
                    <a:pt x="31" y="42"/>
                  </a:lnTo>
                  <a:lnTo>
                    <a:pt x="31" y="42"/>
                  </a:lnTo>
                  <a:lnTo>
                    <a:pt x="28" y="40"/>
                  </a:lnTo>
                  <a:lnTo>
                    <a:pt x="28" y="38"/>
                  </a:lnTo>
                  <a:lnTo>
                    <a:pt x="26" y="38"/>
                  </a:lnTo>
                  <a:lnTo>
                    <a:pt x="24" y="38"/>
                  </a:lnTo>
                  <a:lnTo>
                    <a:pt x="21" y="38"/>
                  </a:lnTo>
                  <a:lnTo>
                    <a:pt x="21" y="38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26" y="47"/>
                  </a:lnTo>
                  <a:lnTo>
                    <a:pt x="26" y="49"/>
                  </a:lnTo>
                  <a:lnTo>
                    <a:pt x="28" y="49"/>
                  </a:lnTo>
                  <a:lnTo>
                    <a:pt x="31" y="52"/>
                  </a:lnTo>
                  <a:lnTo>
                    <a:pt x="28" y="56"/>
                  </a:lnTo>
                  <a:lnTo>
                    <a:pt x="28" y="59"/>
                  </a:lnTo>
                  <a:lnTo>
                    <a:pt x="26" y="63"/>
                  </a:lnTo>
                  <a:lnTo>
                    <a:pt x="26" y="68"/>
                  </a:lnTo>
                  <a:lnTo>
                    <a:pt x="24" y="70"/>
                  </a:lnTo>
                  <a:lnTo>
                    <a:pt x="24" y="75"/>
                  </a:lnTo>
                  <a:lnTo>
                    <a:pt x="21" y="77"/>
                  </a:lnTo>
                  <a:lnTo>
                    <a:pt x="19" y="80"/>
                  </a:lnTo>
                  <a:lnTo>
                    <a:pt x="21" y="84"/>
                  </a:lnTo>
                  <a:lnTo>
                    <a:pt x="24" y="89"/>
                  </a:lnTo>
                  <a:lnTo>
                    <a:pt x="28" y="91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38" y="103"/>
                  </a:lnTo>
                  <a:lnTo>
                    <a:pt x="40" y="108"/>
                  </a:lnTo>
                  <a:lnTo>
                    <a:pt x="40" y="115"/>
                  </a:lnTo>
                  <a:lnTo>
                    <a:pt x="40" y="115"/>
                  </a:lnTo>
                  <a:lnTo>
                    <a:pt x="38" y="117"/>
                  </a:lnTo>
                  <a:lnTo>
                    <a:pt x="38" y="120"/>
                  </a:lnTo>
                  <a:lnTo>
                    <a:pt x="38" y="122"/>
                  </a:lnTo>
                  <a:lnTo>
                    <a:pt x="35" y="124"/>
                  </a:lnTo>
                  <a:lnTo>
                    <a:pt x="35" y="127"/>
                  </a:lnTo>
                  <a:lnTo>
                    <a:pt x="35" y="129"/>
                  </a:lnTo>
                  <a:lnTo>
                    <a:pt x="35" y="131"/>
                  </a:lnTo>
                  <a:lnTo>
                    <a:pt x="35" y="131"/>
                  </a:lnTo>
                  <a:lnTo>
                    <a:pt x="35" y="131"/>
                  </a:lnTo>
                  <a:lnTo>
                    <a:pt x="33" y="131"/>
                  </a:lnTo>
                  <a:lnTo>
                    <a:pt x="33" y="134"/>
                  </a:lnTo>
                  <a:lnTo>
                    <a:pt x="33" y="134"/>
                  </a:lnTo>
                  <a:lnTo>
                    <a:pt x="33" y="134"/>
                  </a:lnTo>
                  <a:lnTo>
                    <a:pt x="33" y="134"/>
                  </a:lnTo>
                  <a:lnTo>
                    <a:pt x="33" y="136"/>
                  </a:lnTo>
                  <a:lnTo>
                    <a:pt x="33" y="136"/>
                  </a:lnTo>
                  <a:lnTo>
                    <a:pt x="33" y="136"/>
                  </a:lnTo>
                  <a:lnTo>
                    <a:pt x="33" y="136"/>
                  </a:lnTo>
                  <a:lnTo>
                    <a:pt x="33" y="138"/>
                  </a:lnTo>
                  <a:lnTo>
                    <a:pt x="33" y="138"/>
                  </a:lnTo>
                  <a:lnTo>
                    <a:pt x="33" y="138"/>
                  </a:lnTo>
                  <a:lnTo>
                    <a:pt x="35" y="138"/>
                  </a:lnTo>
                  <a:lnTo>
                    <a:pt x="35" y="138"/>
                  </a:lnTo>
                  <a:lnTo>
                    <a:pt x="35" y="138"/>
                  </a:lnTo>
                  <a:lnTo>
                    <a:pt x="38" y="138"/>
                  </a:lnTo>
                  <a:lnTo>
                    <a:pt x="38" y="138"/>
                  </a:lnTo>
                  <a:lnTo>
                    <a:pt x="40" y="138"/>
                  </a:lnTo>
                  <a:lnTo>
                    <a:pt x="40" y="136"/>
                  </a:lnTo>
                  <a:lnTo>
                    <a:pt x="42" y="136"/>
                  </a:lnTo>
                  <a:lnTo>
                    <a:pt x="42" y="134"/>
                  </a:lnTo>
                  <a:lnTo>
                    <a:pt x="45" y="134"/>
                  </a:lnTo>
                  <a:lnTo>
                    <a:pt x="42" y="131"/>
                  </a:lnTo>
                  <a:lnTo>
                    <a:pt x="42" y="131"/>
                  </a:lnTo>
                  <a:lnTo>
                    <a:pt x="45" y="131"/>
                  </a:lnTo>
                  <a:lnTo>
                    <a:pt x="45" y="129"/>
                  </a:lnTo>
                  <a:lnTo>
                    <a:pt x="45" y="129"/>
                  </a:lnTo>
                  <a:lnTo>
                    <a:pt x="45" y="129"/>
                  </a:lnTo>
                  <a:lnTo>
                    <a:pt x="45" y="127"/>
                  </a:lnTo>
                  <a:lnTo>
                    <a:pt x="45" y="127"/>
                  </a:lnTo>
                  <a:lnTo>
                    <a:pt x="47" y="127"/>
                  </a:lnTo>
                  <a:lnTo>
                    <a:pt x="47" y="129"/>
                  </a:lnTo>
                  <a:lnTo>
                    <a:pt x="47" y="129"/>
                  </a:lnTo>
                  <a:lnTo>
                    <a:pt x="47" y="131"/>
                  </a:lnTo>
                  <a:lnTo>
                    <a:pt x="47" y="131"/>
                  </a:lnTo>
                  <a:lnTo>
                    <a:pt x="49" y="134"/>
                  </a:lnTo>
                  <a:lnTo>
                    <a:pt x="49" y="134"/>
                  </a:lnTo>
                  <a:lnTo>
                    <a:pt x="52" y="136"/>
                  </a:lnTo>
                  <a:lnTo>
                    <a:pt x="49" y="141"/>
                  </a:lnTo>
                  <a:lnTo>
                    <a:pt x="49" y="145"/>
                  </a:lnTo>
                  <a:lnTo>
                    <a:pt x="47" y="152"/>
                  </a:lnTo>
                  <a:lnTo>
                    <a:pt x="45" y="157"/>
                  </a:lnTo>
                  <a:lnTo>
                    <a:pt x="42" y="164"/>
                  </a:lnTo>
                  <a:lnTo>
                    <a:pt x="42" y="171"/>
                  </a:lnTo>
                  <a:lnTo>
                    <a:pt x="40" y="176"/>
                  </a:lnTo>
                  <a:lnTo>
                    <a:pt x="40" y="183"/>
                  </a:lnTo>
                  <a:lnTo>
                    <a:pt x="38" y="178"/>
                  </a:lnTo>
                  <a:lnTo>
                    <a:pt x="35" y="176"/>
                  </a:lnTo>
                  <a:lnTo>
                    <a:pt x="31" y="171"/>
                  </a:lnTo>
                  <a:lnTo>
                    <a:pt x="26" y="169"/>
                  </a:lnTo>
                  <a:lnTo>
                    <a:pt x="24" y="166"/>
                  </a:lnTo>
                  <a:lnTo>
                    <a:pt x="24" y="164"/>
                  </a:lnTo>
                  <a:lnTo>
                    <a:pt x="24" y="159"/>
                  </a:lnTo>
                  <a:lnTo>
                    <a:pt x="26" y="155"/>
                  </a:lnTo>
                  <a:lnTo>
                    <a:pt x="28" y="152"/>
                  </a:lnTo>
                  <a:lnTo>
                    <a:pt x="28" y="152"/>
                  </a:lnTo>
                  <a:lnTo>
                    <a:pt x="31" y="150"/>
                  </a:lnTo>
                  <a:lnTo>
                    <a:pt x="33" y="148"/>
                  </a:lnTo>
                  <a:lnTo>
                    <a:pt x="33" y="145"/>
                  </a:lnTo>
                  <a:lnTo>
                    <a:pt x="35" y="145"/>
                  </a:lnTo>
                  <a:lnTo>
                    <a:pt x="35" y="143"/>
                  </a:lnTo>
                  <a:lnTo>
                    <a:pt x="35" y="141"/>
                  </a:lnTo>
                  <a:lnTo>
                    <a:pt x="33" y="138"/>
                  </a:lnTo>
                  <a:lnTo>
                    <a:pt x="28" y="138"/>
                  </a:lnTo>
                  <a:lnTo>
                    <a:pt x="26" y="141"/>
                  </a:lnTo>
                  <a:lnTo>
                    <a:pt x="24" y="143"/>
                  </a:lnTo>
                  <a:lnTo>
                    <a:pt x="24" y="145"/>
                  </a:lnTo>
                  <a:lnTo>
                    <a:pt x="21" y="145"/>
                  </a:lnTo>
                  <a:lnTo>
                    <a:pt x="19" y="145"/>
                  </a:lnTo>
                  <a:lnTo>
                    <a:pt x="19" y="141"/>
                  </a:lnTo>
                  <a:lnTo>
                    <a:pt x="17" y="138"/>
                  </a:lnTo>
                  <a:lnTo>
                    <a:pt x="14" y="136"/>
                  </a:lnTo>
                  <a:lnTo>
                    <a:pt x="12" y="134"/>
                  </a:lnTo>
                  <a:lnTo>
                    <a:pt x="10" y="134"/>
                  </a:lnTo>
                  <a:lnTo>
                    <a:pt x="7" y="131"/>
                  </a:lnTo>
                  <a:lnTo>
                    <a:pt x="5" y="131"/>
                  </a:lnTo>
                  <a:lnTo>
                    <a:pt x="3" y="129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3" y="110"/>
                  </a:lnTo>
                  <a:lnTo>
                    <a:pt x="3" y="110"/>
                  </a:lnTo>
                  <a:lnTo>
                    <a:pt x="3" y="110"/>
                  </a:lnTo>
                  <a:lnTo>
                    <a:pt x="5" y="110"/>
                  </a:lnTo>
                  <a:lnTo>
                    <a:pt x="5" y="108"/>
                  </a:lnTo>
                  <a:lnTo>
                    <a:pt x="7" y="108"/>
                  </a:lnTo>
                  <a:lnTo>
                    <a:pt x="7" y="108"/>
                  </a:lnTo>
                  <a:lnTo>
                    <a:pt x="7" y="106"/>
                  </a:lnTo>
                  <a:lnTo>
                    <a:pt x="7" y="106"/>
                  </a:lnTo>
                  <a:lnTo>
                    <a:pt x="7" y="103"/>
                  </a:lnTo>
                  <a:lnTo>
                    <a:pt x="7" y="103"/>
                  </a:lnTo>
                  <a:lnTo>
                    <a:pt x="5" y="103"/>
                  </a:lnTo>
                  <a:lnTo>
                    <a:pt x="5" y="101"/>
                  </a:lnTo>
                  <a:lnTo>
                    <a:pt x="3" y="101"/>
                  </a:lnTo>
                  <a:lnTo>
                    <a:pt x="3" y="101"/>
                  </a:lnTo>
                  <a:lnTo>
                    <a:pt x="3" y="101"/>
                  </a:lnTo>
                  <a:lnTo>
                    <a:pt x="3" y="89"/>
                  </a:lnTo>
                  <a:lnTo>
                    <a:pt x="3" y="80"/>
                  </a:lnTo>
                  <a:lnTo>
                    <a:pt x="3" y="70"/>
                  </a:lnTo>
                  <a:lnTo>
                    <a:pt x="3" y="59"/>
                  </a:lnTo>
                  <a:lnTo>
                    <a:pt x="3" y="49"/>
                  </a:lnTo>
                  <a:lnTo>
                    <a:pt x="3" y="40"/>
                  </a:lnTo>
                  <a:lnTo>
                    <a:pt x="5" y="28"/>
                  </a:lnTo>
                  <a:lnTo>
                    <a:pt x="5" y="19"/>
                  </a:lnTo>
                  <a:lnTo>
                    <a:pt x="7" y="16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7" y="12"/>
                  </a:lnTo>
                  <a:lnTo>
                    <a:pt x="21" y="9"/>
                  </a:lnTo>
                  <a:lnTo>
                    <a:pt x="24" y="7"/>
                  </a:lnTo>
                  <a:lnTo>
                    <a:pt x="26" y="2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0" y="2"/>
                  </a:lnTo>
                  <a:lnTo>
                    <a:pt x="40" y="7"/>
                  </a:lnTo>
                  <a:lnTo>
                    <a:pt x="40" y="9"/>
                  </a:lnTo>
                  <a:lnTo>
                    <a:pt x="42" y="14"/>
                  </a:lnTo>
                  <a:lnTo>
                    <a:pt x="42" y="19"/>
                  </a:lnTo>
                  <a:lnTo>
                    <a:pt x="42" y="23"/>
                  </a:lnTo>
                  <a:lnTo>
                    <a:pt x="42" y="26"/>
                  </a:lnTo>
                  <a:lnTo>
                    <a:pt x="40" y="31"/>
                  </a:lnTo>
                  <a:lnTo>
                    <a:pt x="40" y="33"/>
                  </a:lnTo>
                  <a:lnTo>
                    <a:pt x="40" y="33"/>
                  </a:lnTo>
                  <a:lnTo>
                    <a:pt x="40" y="33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470" name="Freeform 366"/>
            <p:cNvSpPr>
              <a:spLocks/>
            </p:cNvSpPr>
            <p:nvPr/>
          </p:nvSpPr>
          <p:spPr bwMode="auto">
            <a:xfrm>
              <a:off x="3537" y="2733"/>
              <a:ext cx="2" cy="7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2" y="7"/>
                </a:cxn>
              </a:cxnLst>
              <a:rect l="0" t="0" r="r" b="b"/>
              <a:pathLst>
                <a:path w="2" h="7">
                  <a:moveTo>
                    <a:pt x="2" y="7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2" y="7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471" name="Freeform 367"/>
            <p:cNvSpPr>
              <a:spLocks/>
            </p:cNvSpPr>
            <p:nvPr/>
          </p:nvSpPr>
          <p:spPr bwMode="auto">
            <a:xfrm>
              <a:off x="2412" y="2740"/>
              <a:ext cx="23" cy="40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23" y="7"/>
                </a:cxn>
                <a:cxn ang="0">
                  <a:pos x="23" y="10"/>
                </a:cxn>
                <a:cxn ang="0">
                  <a:pos x="21" y="15"/>
                </a:cxn>
                <a:cxn ang="0">
                  <a:pos x="19" y="15"/>
                </a:cxn>
                <a:cxn ang="0">
                  <a:pos x="16" y="17"/>
                </a:cxn>
                <a:cxn ang="0">
                  <a:pos x="14" y="19"/>
                </a:cxn>
                <a:cxn ang="0">
                  <a:pos x="14" y="24"/>
                </a:cxn>
                <a:cxn ang="0">
                  <a:pos x="14" y="26"/>
                </a:cxn>
                <a:cxn ang="0">
                  <a:pos x="12" y="29"/>
                </a:cxn>
                <a:cxn ang="0">
                  <a:pos x="12" y="31"/>
                </a:cxn>
                <a:cxn ang="0">
                  <a:pos x="9" y="33"/>
                </a:cxn>
                <a:cxn ang="0">
                  <a:pos x="7" y="36"/>
                </a:cxn>
                <a:cxn ang="0">
                  <a:pos x="7" y="38"/>
                </a:cxn>
                <a:cxn ang="0">
                  <a:pos x="5" y="40"/>
                </a:cxn>
                <a:cxn ang="0">
                  <a:pos x="2" y="40"/>
                </a:cxn>
                <a:cxn ang="0">
                  <a:pos x="0" y="40"/>
                </a:cxn>
                <a:cxn ang="0">
                  <a:pos x="9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14" y="3"/>
                </a:cxn>
                <a:cxn ang="0">
                  <a:pos x="14" y="3"/>
                </a:cxn>
                <a:cxn ang="0">
                  <a:pos x="14" y="5"/>
                </a:cxn>
                <a:cxn ang="0">
                  <a:pos x="16" y="5"/>
                </a:cxn>
                <a:cxn ang="0">
                  <a:pos x="19" y="5"/>
                </a:cxn>
                <a:cxn ang="0">
                  <a:pos x="19" y="3"/>
                </a:cxn>
              </a:cxnLst>
              <a:rect l="0" t="0" r="r" b="b"/>
              <a:pathLst>
                <a:path w="23" h="40">
                  <a:moveTo>
                    <a:pt x="19" y="3"/>
                  </a:moveTo>
                  <a:lnTo>
                    <a:pt x="23" y="7"/>
                  </a:lnTo>
                  <a:lnTo>
                    <a:pt x="23" y="10"/>
                  </a:lnTo>
                  <a:lnTo>
                    <a:pt x="21" y="15"/>
                  </a:lnTo>
                  <a:lnTo>
                    <a:pt x="19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14" y="24"/>
                  </a:lnTo>
                  <a:lnTo>
                    <a:pt x="14" y="26"/>
                  </a:lnTo>
                  <a:lnTo>
                    <a:pt x="12" y="29"/>
                  </a:lnTo>
                  <a:lnTo>
                    <a:pt x="12" y="31"/>
                  </a:lnTo>
                  <a:lnTo>
                    <a:pt x="9" y="33"/>
                  </a:lnTo>
                  <a:lnTo>
                    <a:pt x="7" y="36"/>
                  </a:lnTo>
                  <a:lnTo>
                    <a:pt x="7" y="38"/>
                  </a:lnTo>
                  <a:lnTo>
                    <a:pt x="5" y="40"/>
                  </a:lnTo>
                  <a:lnTo>
                    <a:pt x="2" y="40"/>
                  </a:lnTo>
                  <a:lnTo>
                    <a:pt x="0" y="4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5"/>
                  </a:lnTo>
                  <a:lnTo>
                    <a:pt x="16" y="5"/>
                  </a:lnTo>
                  <a:lnTo>
                    <a:pt x="19" y="5"/>
                  </a:lnTo>
                  <a:lnTo>
                    <a:pt x="19" y="3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472" name="Freeform 368"/>
            <p:cNvSpPr>
              <a:spLocks/>
            </p:cNvSpPr>
            <p:nvPr/>
          </p:nvSpPr>
          <p:spPr bwMode="auto">
            <a:xfrm>
              <a:off x="2412" y="2740"/>
              <a:ext cx="23" cy="40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23" y="7"/>
                </a:cxn>
                <a:cxn ang="0">
                  <a:pos x="23" y="10"/>
                </a:cxn>
                <a:cxn ang="0">
                  <a:pos x="21" y="15"/>
                </a:cxn>
                <a:cxn ang="0">
                  <a:pos x="19" y="15"/>
                </a:cxn>
                <a:cxn ang="0">
                  <a:pos x="16" y="17"/>
                </a:cxn>
                <a:cxn ang="0">
                  <a:pos x="14" y="19"/>
                </a:cxn>
                <a:cxn ang="0">
                  <a:pos x="14" y="24"/>
                </a:cxn>
                <a:cxn ang="0">
                  <a:pos x="14" y="26"/>
                </a:cxn>
                <a:cxn ang="0">
                  <a:pos x="12" y="29"/>
                </a:cxn>
                <a:cxn ang="0">
                  <a:pos x="12" y="31"/>
                </a:cxn>
                <a:cxn ang="0">
                  <a:pos x="9" y="33"/>
                </a:cxn>
                <a:cxn ang="0">
                  <a:pos x="7" y="36"/>
                </a:cxn>
                <a:cxn ang="0">
                  <a:pos x="7" y="38"/>
                </a:cxn>
                <a:cxn ang="0">
                  <a:pos x="5" y="40"/>
                </a:cxn>
                <a:cxn ang="0">
                  <a:pos x="2" y="40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14" y="3"/>
                </a:cxn>
                <a:cxn ang="0">
                  <a:pos x="14" y="3"/>
                </a:cxn>
                <a:cxn ang="0">
                  <a:pos x="14" y="5"/>
                </a:cxn>
                <a:cxn ang="0">
                  <a:pos x="16" y="5"/>
                </a:cxn>
                <a:cxn ang="0">
                  <a:pos x="19" y="5"/>
                </a:cxn>
                <a:cxn ang="0">
                  <a:pos x="19" y="3"/>
                </a:cxn>
                <a:cxn ang="0">
                  <a:pos x="19" y="3"/>
                </a:cxn>
                <a:cxn ang="0">
                  <a:pos x="19" y="3"/>
                </a:cxn>
              </a:cxnLst>
              <a:rect l="0" t="0" r="r" b="b"/>
              <a:pathLst>
                <a:path w="23" h="40">
                  <a:moveTo>
                    <a:pt x="19" y="3"/>
                  </a:moveTo>
                  <a:lnTo>
                    <a:pt x="23" y="7"/>
                  </a:lnTo>
                  <a:lnTo>
                    <a:pt x="23" y="10"/>
                  </a:lnTo>
                  <a:lnTo>
                    <a:pt x="21" y="15"/>
                  </a:lnTo>
                  <a:lnTo>
                    <a:pt x="19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14" y="24"/>
                  </a:lnTo>
                  <a:lnTo>
                    <a:pt x="14" y="26"/>
                  </a:lnTo>
                  <a:lnTo>
                    <a:pt x="12" y="29"/>
                  </a:lnTo>
                  <a:lnTo>
                    <a:pt x="12" y="31"/>
                  </a:lnTo>
                  <a:lnTo>
                    <a:pt x="9" y="33"/>
                  </a:lnTo>
                  <a:lnTo>
                    <a:pt x="7" y="36"/>
                  </a:lnTo>
                  <a:lnTo>
                    <a:pt x="7" y="38"/>
                  </a:lnTo>
                  <a:lnTo>
                    <a:pt x="5" y="40"/>
                  </a:lnTo>
                  <a:lnTo>
                    <a:pt x="2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5"/>
                  </a:lnTo>
                  <a:lnTo>
                    <a:pt x="16" y="5"/>
                  </a:lnTo>
                  <a:lnTo>
                    <a:pt x="19" y="5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19" y="3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473" name="Freeform 369"/>
            <p:cNvSpPr>
              <a:spLocks/>
            </p:cNvSpPr>
            <p:nvPr/>
          </p:nvSpPr>
          <p:spPr bwMode="auto">
            <a:xfrm>
              <a:off x="2977" y="2750"/>
              <a:ext cx="19" cy="33"/>
            </a:xfrm>
            <a:custGeom>
              <a:avLst/>
              <a:gdLst/>
              <a:ahLst/>
              <a:cxnLst>
                <a:cxn ang="0">
                  <a:pos x="16" y="33"/>
                </a:cxn>
                <a:cxn ang="0">
                  <a:pos x="16" y="30"/>
                </a:cxn>
                <a:cxn ang="0">
                  <a:pos x="14" y="30"/>
                </a:cxn>
                <a:cxn ang="0">
                  <a:pos x="11" y="28"/>
                </a:cxn>
                <a:cxn ang="0">
                  <a:pos x="9" y="28"/>
                </a:cxn>
                <a:cxn ang="0">
                  <a:pos x="7" y="26"/>
                </a:cxn>
                <a:cxn ang="0">
                  <a:pos x="4" y="26"/>
                </a:cxn>
                <a:cxn ang="0">
                  <a:pos x="2" y="26"/>
                </a:cxn>
                <a:cxn ang="0">
                  <a:pos x="0" y="23"/>
                </a:cxn>
                <a:cxn ang="0">
                  <a:pos x="0" y="21"/>
                </a:cxn>
                <a:cxn ang="0">
                  <a:pos x="2" y="16"/>
                </a:cxn>
                <a:cxn ang="0">
                  <a:pos x="2" y="14"/>
                </a:cxn>
                <a:cxn ang="0">
                  <a:pos x="2" y="12"/>
                </a:cxn>
                <a:cxn ang="0">
                  <a:pos x="4" y="7"/>
                </a:cxn>
                <a:cxn ang="0">
                  <a:pos x="7" y="5"/>
                </a:cxn>
                <a:cxn ang="0">
                  <a:pos x="7" y="2"/>
                </a:cxn>
                <a:cxn ang="0">
                  <a:pos x="9" y="0"/>
                </a:cxn>
                <a:cxn ang="0">
                  <a:pos x="14" y="2"/>
                </a:cxn>
                <a:cxn ang="0">
                  <a:pos x="16" y="5"/>
                </a:cxn>
                <a:cxn ang="0">
                  <a:pos x="16" y="9"/>
                </a:cxn>
                <a:cxn ang="0">
                  <a:pos x="19" y="14"/>
                </a:cxn>
                <a:cxn ang="0">
                  <a:pos x="19" y="19"/>
                </a:cxn>
                <a:cxn ang="0">
                  <a:pos x="16" y="23"/>
                </a:cxn>
                <a:cxn ang="0">
                  <a:pos x="16" y="28"/>
                </a:cxn>
                <a:cxn ang="0">
                  <a:pos x="16" y="33"/>
                </a:cxn>
              </a:cxnLst>
              <a:rect l="0" t="0" r="r" b="b"/>
              <a:pathLst>
                <a:path w="19" h="33">
                  <a:moveTo>
                    <a:pt x="16" y="33"/>
                  </a:moveTo>
                  <a:lnTo>
                    <a:pt x="16" y="30"/>
                  </a:lnTo>
                  <a:lnTo>
                    <a:pt x="14" y="30"/>
                  </a:lnTo>
                  <a:lnTo>
                    <a:pt x="11" y="28"/>
                  </a:lnTo>
                  <a:lnTo>
                    <a:pt x="9" y="28"/>
                  </a:lnTo>
                  <a:lnTo>
                    <a:pt x="7" y="26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4" y="7"/>
                  </a:lnTo>
                  <a:lnTo>
                    <a:pt x="7" y="5"/>
                  </a:lnTo>
                  <a:lnTo>
                    <a:pt x="7" y="2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6" y="5"/>
                  </a:lnTo>
                  <a:lnTo>
                    <a:pt x="16" y="9"/>
                  </a:lnTo>
                  <a:lnTo>
                    <a:pt x="19" y="14"/>
                  </a:lnTo>
                  <a:lnTo>
                    <a:pt x="19" y="19"/>
                  </a:lnTo>
                  <a:lnTo>
                    <a:pt x="16" y="23"/>
                  </a:lnTo>
                  <a:lnTo>
                    <a:pt x="16" y="28"/>
                  </a:lnTo>
                  <a:lnTo>
                    <a:pt x="16" y="33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474" name="Freeform 370"/>
            <p:cNvSpPr>
              <a:spLocks/>
            </p:cNvSpPr>
            <p:nvPr/>
          </p:nvSpPr>
          <p:spPr bwMode="auto">
            <a:xfrm>
              <a:off x="2977" y="2750"/>
              <a:ext cx="19" cy="33"/>
            </a:xfrm>
            <a:custGeom>
              <a:avLst/>
              <a:gdLst/>
              <a:ahLst/>
              <a:cxnLst>
                <a:cxn ang="0">
                  <a:pos x="16" y="33"/>
                </a:cxn>
                <a:cxn ang="0">
                  <a:pos x="16" y="30"/>
                </a:cxn>
                <a:cxn ang="0">
                  <a:pos x="14" y="30"/>
                </a:cxn>
                <a:cxn ang="0">
                  <a:pos x="11" y="28"/>
                </a:cxn>
                <a:cxn ang="0">
                  <a:pos x="9" y="28"/>
                </a:cxn>
                <a:cxn ang="0">
                  <a:pos x="7" y="26"/>
                </a:cxn>
                <a:cxn ang="0">
                  <a:pos x="4" y="26"/>
                </a:cxn>
                <a:cxn ang="0">
                  <a:pos x="2" y="26"/>
                </a:cxn>
                <a:cxn ang="0">
                  <a:pos x="0" y="23"/>
                </a:cxn>
                <a:cxn ang="0">
                  <a:pos x="0" y="21"/>
                </a:cxn>
                <a:cxn ang="0">
                  <a:pos x="2" y="16"/>
                </a:cxn>
                <a:cxn ang="0">
                  <a:pos x="2" y="14"/>
                </a:cxn>
                <a:cxn ang="0">
                  <a:pos x="2" y="12"/>
                </a:cxn>
                <a:cxn ang="0">
                  <a:pos x="4" y="7"/>
                </a:cxn>
                <a:cxn ang="0">
                  <a:pos x="7" y="5"/>
                </a:cxn>
                <a:cxn ang="0">
                  <a:pos x="7" y="2"/>
                </a:cxn>
                <a:cxn ang="0">
                  <a:pos x="9" y="0"/>
                </a:cxn>
                <a:cxn ang="0">
                  <a:pos x="14" y="2"/>
                </a:cxn>
                <a:cxn ang="0">
                  <a:pos x="16" y="5"/>
                </a:cxn>
                <a:cxn ang="0">
                  <a:pos x="16" y="9"/>
                </a:cxn>
                <a:cxn ang="0">
                  <a:pos x="19" y="14"/>
                </a:cxn>
                <a:cxn ang="0">
                  <a:pos x="19" y="19"/>
                </a:cxn>
                <a:cxn ang="0">
                  <a:pos x="16" y="23"/>
                </a:cxn>
                <a:cxn ang="0">
                  <a:pos x="16" y="28"/>
                </a:cxn>
                <a:cxn ang="0">
                  <a:pos x="16" y="33"/>
                </a:cxn>
                <a:cxn ang="0">
                  <a:pos x="16" y="33"/>
                </a:cxn>
                <a:cxn ang="0">
                  <a:pos x="16" y="33"/>
                </a:cxn>
              </a:cxnLst>
              <a:rect l="0" t="0" r="r" b="b"/>
              <a:pathLst>
                <a:path w="19" h="33">
                  <a:moveTo>
                    <a:pt x="16" y="33"/>
                  </a:moveTo>
                  <a:lnTo>
                    <a:pt x="16" y="30"/>
                  </a:lnTo>
                  <a:lnTo>
                    <a:pt x="14" y="30"/>
                  </a:lnTo>
                  <a:lnTo>
                    <a:pt x="11" y="28"/>
                  </a:lnTo>
                  <a:lnTo>
                    <a:pt x="9" y="28"/>
                  </a:lnTo>
                  <a:lnTo>
                    <a:pt x="7" y="26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4" y="7"/>
                  </a:lnTo>
                  <a:lnTo>
                    <a:pt x="7" y="5"/>
                  </a:lnTo>
                  <a:lnTo>
                    <a:pt x="7" y="2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6" y="5"/>
                  </a:lnTo>
                  <a:lnTo>
                    <a:pt x="16" y="9"/>
                  </a:lnTo>
                  <a:lnTo>
                    <a:pt x="19" y="14"/>
                  </a:lnTo>
                  <a:lnTo>
                    <a:pt x="19" y="19"/>
                  </a:lnTo>
                  <a:lnTo>
                    <a:pt x="16" y="23"/>
                  </a:lnTo>
                  <a:lnTo>
                    <a:pt x="16" y="28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6" y="33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475" name="Freeform 371"/>
            <p:cNvSpPr>
              <a:spLocks/>
            </p:cNvSpPr>
            <p:nvPr/>
          </p:nvSpPr>
          <p:spPr bwMode="auto">
            <a:xfrm>
              <a:off x="2939" y="2757"/>
              <a:ext cx="10" cy="7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5"/>
                </a:cxn>
              </a:cxnLst>
              <a:rect l="0" t="0" r="r" b="b"/>
              <a:pathLst>
                <a:path w="10" h="7">
                  <a:moveTo>
                    <a:pt x="10" y="5"/>
                  </a:moveTo>
                  <a:lnTo>
                    <a:pt x="10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5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476" name="Freeform 372"/>
            <p:cNvSpPr>
              <a:spLocks/>
            </p:cNvSpPr>
            <p:nvPr/>
          </p:nvSpPr>
          <p:spPr bwMode="auto">
            <a:xfrm>
              <a:off x="3228" y="2776"/>
              <a:ext cx="28" cy="49"/>
            </a:xfrm>
            <a:custGeom>
              <a:avLst/>
              <a:gdLst/>
              <a:ahLst/>
              <a:cxnLst>
                <a:cxn ang="0">
                  <a:pos x="4" y="9"/>
                </a:cxn>
                <a:cxn ang="0">
                  <a:pos x="9" y="9"/>
                </a:cxn>
                <a:cxn ang="0">
                  <a:pos x="11" y="9"/>
                </a:cxn>
                <a:cxn ang="0">
                  <a:pos x="14" y="9"/>
                </a:cxn>
                <a:cxn ang="0">
                  <a:pos x="16" y="9"/>
                </a:cxn>
                <a:cxn ang="0">
                  <a:pos x="18" y="9"/>
                </a:cxn>
                <a:cxn ang="0">
                  <a:pos x="21" y="9"/>
                </a:cxn>
                <a:cxn ang="0">
                  <a:pos x="23" y="11"/>
                </a:cxn>
                <a:cxn ang="0">
                  <a:pos x="25" y="11"/>
                </a:cxn>
                <a:cxn ang="0">
                  <a:pos x="28" y="44"/>
                </a:cxn>
                <a:cxn ang="0">
                  <a:pos x="28" y="44"/>
                </a:cxn>
                <a:cxn ang="0">
                  <a:pos x="28" y="44"/>
                </a:cxn>
                <a:cxn ang="0">
                  <a:pos x="28" y="44"/>
                </a:cxn>
                <a:cxn ang="0">
                  <a:pos x="25" y="44"/>
                </a:cxn>
                <a:cxn ang="0">
                  <a:pos x="25" y="44"/>
                </a:cxn>
                <a:cxn ang="0">
                  <a:pos x="25" y="44"/>
                </a:cxn>
                <a:cxn ang="0">
                  <a:pos x="25" y="44"/>
                </a:cxn>
                <a:cxn ang="0">
                  <a:pos x="23" y="44"/>
                </a:cxn>
                <a:cxn ang="0">
                  <a:pos x="23" y="44"/>
                </a:cxn>
                <a:cxn ang="0">
                  <a:pos x="21" y="46"/>
                </a:cxn>
                <a:cxn ang="0">
                  <a:pos x="21" y="46"/>
                </a:cxn>
                <a:cxn ang="0">
                  <a:pos x="21" y="49"/>
                </a:cxn>
                <a:cxn ang="0">
                  <a:pos x="21" y="49"/>
                </a:cxn>
                <a:cxn ang="0">
                  <a:pos x="18" y="49"/>
                </a:cxn>
                <a:cxn ang="0">
                  <a:pos x="18" y="49"/>
                </a:cxn>
                <a:cxn ang="0">
                  <a:pos x="16" y="49"/>
                </a:cxn>
                <a:cxn ang="0">
                  <a:pos x="14" y="46"/>
                </a:cxn>
                <a:cxn ang="0">
                  <a:pos x="11" y="42"/>
                </a:cxn>
                <a:cxn ang="0">
                  <a:pos x="9" y="37"/>
                </a:cxn>
                <a:cxn ang="0">
                  <a:pos x="9" y="35"/>
                </a:cxn>
                <a:cxn ang="0">
                  <a:pos x="7" y="30"/>
                </a:cxn>
                <a:cxn ang="0">
                  <a:pos x="7" y="25"/>
                </a:cxn>
                <a:cxn ang="0">
                  <a:pos x="7" y="23"/>
                </a:cxn>
                <a:cxn ang="0">
                  <a:pos x="4" y="18"/>
                </a:cxn>
                <a:cxn ang="0">
                  <a:pos x="7" y="18"/>
                </a:cxn>
                <a:cxn ang="0">
                  <a:pos x="7" y="18"/>
                </a:cxn>
                <a:cxn ang="0">
                  <a:pos x="7" y="16"/>
                </a:cxn>
                <a:cxn ang="0">
                  <a:pos x="9" y="16"/>
                </a:cxn>
                <a:cxn ang="0">
                  <a:pos x="9" y="16"/>
                </a:cxn>
                <a:cxn ang="0">
                  <a:pos x="9" y="14"/>
                </a:cxn>
                <a:cxn ang="0">
                  <a:pos x="9" y="14"/>
                </a:cxn>
                <a:cxn ang="0">
                  <a:pos x="9" y="11"/>
                </a:cxn>
                <a:cxn ang="0">
                  <a:pos x="7" y="11"/>
                </a:cxn>
                <a:cxn ang="0">
                  <a:pos x="7" y="11"/>
                </a:cxn>
                <a:cxn ang="0">
                  <a:pos x="7" y="11"/>
                </a:cxn>
                <a:cxn ang="0">
                  <a:pos x="7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2" y="11"/>
                </a:cxn>
                <a:cxn ang="0">
                  <a:pos x="2" y="9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9" y="4"/>
                </a:cxn>
                <a:cxn ang="0">
                  <a:pos x="4" y="9"/>
                </a:cxn>
              </a:cxnLst>
              <a:rect l="0" t="0" r="r" b="b"/>
              <a:pathLst>
                <a:path w="28" h="49">
                  <a:moveTo>
                    <a:pt x="4" y="9"/>
                  </a:moveTo>
                  <a:lnTo>
                    <a:pt x="9" y="9"/>
                  </a:lnTo>
                  <a:lnTo>
                    <a:pt x="11" y="9"/>
                  </a:lnTo>
                  <a:lnTo>
                    <a:pt x="14" y="9"/>
                  </a:lnTo>
                  <a:lnTo>
                    <a:pt x="16" y="9"/>
                  </a:lnTo>
                  <a:lnTo>
                    <a:pt x="18" y="9"/>
                  </a:lnTo>
                  <a:lnTo>
                    <a:pt x="21" y="9"/>
                  </a:lnTo>
                  <a:lnTo>
                    <a:pt x="23" y="11"/>
                  </a:lnTo>
                  <a:lnTo>
                    <a:pt x="25" y="11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1" y="46"/>
                  </a:lnTo>
                  <a:lnTo>
                    <a:pt x="21" y="46"/>
                  </a:lnTo>
                  <a:lnTo>
                    <a:pt x="21" y="49"/>
                  </a:lnTo>
                  <a:lnTo>
                    <a:pt x="21" y="49"/>
                  </a:lnTo>
                  <a:lnTo>
                    <a:pt x="18" y="49"/>
                  </a:lnTo>
                  <a:lnTo>
                    <a:pt x="18" y="49"/>
                  </a:lnTo>
                  <a:lnTo>
                    <a:pt x="16" y="49"/>
                  </a:lnTo>
                  <a:lnTo>
                    <a:pt x="14" y="46"/>
                  </a:lnTo>
                  <a:lnTo>
                    <a:pt x="11" y="42"/>
                  </a:lnTo>
                  <a:lnTo>
                    <a:pt x="9" y="37"/>
                  </a:lnTo>
                  <a:lnTo>
                    <a:pt x="9" y="35"/>
                  </a:lnTo>
                  <a:lnTo>
                    <a:pt x="7" y="30"/>
                  </a:lnTo>
                  <a:lnTo>
                    <a:pt x="7" y="25"/>
                  </a:lnTo>
                  <a:lnTo>
                    <a:pt x="7" y="23"/>
                  </a:lnTo>
                  <a:lnTo>
                    <a:pt x="4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6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2" y="9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4"/>
                  </a:lnTo>
                  <a:lnTo>
                    <a:pt x="4" y="9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477" name="Freeform 373"/>
            <p:cNvSpPr>
              <a:spLocks/>
            </p:cNvSpPr>
            <p:nvPr/>
          </p:nvSpPr>
          <p:spPr bwMode="auto">
            <a:xfrm>
              <a:off x="3228" y="2776"/>
              <a:ext cx="28" cy="49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14" y="9"/>
                </a:cxn>
                <a:cxn ang="0">
                  <a:pos x="18" y="9"/>
                </a:cxn>
                <a:cxn ang="0">
                  <a:pos x="23" y="11"/>
                </a:cxn>
                <a:cxn ang="0">
                  <a:pos x="25" y="11"/>
                </a:cxn>
                <a:cxn ang="0">
                  <a:pos x="28" y="44"/>
                </a:cxn>
                <a:cxn ang="0">
                  <a:pos x="28" y="44"/>
                </a:cxn>
                <a:cxn ang="0">
                  <a:pos x="25" y="44"/>
                </a:cxn>
                <a:cxn ang="0">
                  <a:pos x="25" y="44"/>
                </a:cxn>
                <a:cxn ang="0">
                  <a:pos x="23" y="44"/>
                </a:cxn>
                <a:cxn ang="0">
                  <a:pos x="21" y="46"/>
                </a:cxn>
                <a:cxn ang="0">
                  <a:pos x="21" y="49"/>
                </a:cxn>
                <a:cxn ang="0">
                  <a:pos x="18" y="49"/>
                </a:cxn>
                <a:cxn ang="0">
                  <a:pos x="16" y="49"/>
                </a:cxn>
                <a:cxn ang="0">
                  <a:pos x="11" y="42"/>
                </a:cxn>
                <a:cxn ang="0">
                  <a:pos x="9" y="35"/>
                </a:cxn>
                <a:cxn ang="0">
                  <a:pos x="7" y="25"/>
                </a:cxn>
                <a:cxn ang="0">
                  <a:pos x="4" y="18"/>
                </a:cxn>
                <a:cxn ang="0">
                  <a:pos x="7" y="18"/>
                </a:cxn>
                <a:cxn ang="0">
                  <a:pos x="9" y="16"/>
                </a:cxn>
                <a:cxn ang="0">
                  <a:pos x="9" y="14"/>
                </a:cxn>
                <a:cxn ang="0">
                  <a:pos x="9" y="11"/>
                </a:cxn>
                <a:cxn ang="0">
                  <a:pos x="7" y="11"/>
                </a:cxn>
                <a:cxn ang="0">
                  <a:pos x="7" y="11"/>
                </a:cxn>
                <a:cxn ang="0">
                  <a:pos x="4" y="11"/>
                </a:cxn>
                <a:cxn ang="0">
                  <a:pos x="2" y="11"/>
                </a:cxn>
                <a:cxn ang="0">
                  <a:pos x="2" y="7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9" y="4"/>
                </a:cxn>
                <a:cxn ang="0">
                  <a:pos x="4" y="9"/>
                </a:cxn>
              </a:cxnLst>
              <a:rect l="0" t="0" r="r" b="b"/>
              <a:pathLst>
                <a:path w="28" h="49">
                  <a:moveTo>
                    <a:pt x="4" y="9"/>
                  </a:moveTo>
                  <a:lnTo>
                    <a:pt x="9" y="9"/>
                  </a:lnTo>
                  <a:lnTo>
                    <a:pt x="11" y="9"/>
                  </a:lnTo>
                  <a:lnTo>
                    <a:pt x="14" y="9"/>
                  </a:lnTo>
                  <a:lnTo>
                    <a:pt x="16" y="9"/>
                  </a:lnTo>
                  <a:lnTo>
                    <a:pt x="18" y="9"/>
                  </a:lnTo>
                  <a:lnTo>
                    <a:pt x="21" y="9"/>
                  </a:lnTo>
                  <a:lnTo>
                    <a:pt x="23" y="11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1" y="46"/>
                  </a:lnTo>
                  <a:lnTo>
                    <a:pt x="21" y="46"/>
                  </a:lnTo>
                  <a:lnTo>
                    <a:pt x="21" y="49"/>
                  </a:lnTo>
                  <a:lnTo>
                    <a:pt x="21" y="49"/>
                  </a:lnTo>
                  <a:lnTo>
                    <a:pt x="18" y="49"/>
                  </a:lnTo>
                  <a:lnTo>
                    <a:pt x="18" y="49"/>
                  </a:lnTo>
                  <a:lnTo>
                    <a:pt x="16" y="49"/>
                  </a:lnTo>
                  <a:lnTo>
                    <a:pt x="14" y="46"/>
                  </a:lnTo>
                  <a:lnTo>
                    <a:pt x="11" y="42"/>
                  </a:lnTo>
                  <a:lnTo>
                    <a:pt x="9" y="37"/>
                  </a:lnTo>
                  <a:lnTo>
                    <a:pt x="9" y="35"/>
                  </a:lnTo>
                  <a:lnTo>
                    <a:pt x="7" y="30"/>
                  </a:lnTo>
                  <a:lnTo>
                    <a:pt x="7" y="25"/>
                  </a:lnTo>
                  <a:lnTo>
                    <a:pt x="7" y="23"/>
                  </a:lnTo>
                  <a:lnTo>
                    <a:pt x="4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6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2" y="9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9" y="4"/>
                  </a:lnTo>
                  <a:lnTo>
                    <a:pt x="4" y="9"/>
                  </a:lnTo>
                  <a:lnTo>
                    <a:pt x="4" y="9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478" name="Freeform 374"/>
            <p:cNvSpPr>
              <a:spLocks/>
            </p:cNvSpPr>
            <p:nvPr/>
          </p:nvSpPr>
          <p:spPr bwMode="auto">
            <a:xfrm>
              <a:off x="2963" y="2783"/>
              <a:ext cx="33" cy="63"/>
            </a:xfrm>
            <a:custGeom>
              <a:avLst/>
              <a:gdLst/>
              <a:ahLst/>
              <a:cxnLst>
                <a:cxn ang="0">
                  <a:pos x="33" y="16"/>
                </a:cxn>
                <a:cxn ang="0">
                  <a:pos x="33" y="23"/>
                </a:cxn>
                <a:cxn ang="0">
                  <a:pos x="33" y="28"/>
                </a:cxn>
                <a:cxn ang="0">
                  <a:pos x="30" y="35"/>
                </a:cxn>
                <a:cxn ang="0">
                  <a:pos x="30" y="39"/>
                </a:cxn>
                <a:cxn ang="0">
                  <a:pos x="28" y="47"/>
                </a:cxn>
                <a:cxn ang="0">
                  <a:pos x="25" y="51"/>
                </a:cxn>
                <a:cxn ang="0">
                  <a:pos x="25" y="56"/>
                </a:cxn>
                <a:cxn ang="0">
                  <a:pos x="23" y="63"/>
                </a:cxn>
                <a:cxn ang="0">
                  <a:pos x="18" y="61"/>
                </a:cxn>
                <a:cxn ang="0">
                  <a:pos x="18" y="56"/>
                </a:cxn>
                <a:cxn ang="0">
                  <a:pos x="16" y="51"/>
                </a:cxn>
                <a:cxn ang="0">
                  <a:pos x="16" y="47"/>
                </a:cxn>
                <a:cxn ang="0">
                  <a:pos x="16" y="42"/>
                </a:cxn>
                <a:cxn ang="0">
                  <a:pos x="14" y="37"/>
                </a:cxn>
                <a:cxn ang="0">
                  <a:pos x="11" y="35"/>
                </a:cxn>
                <a:cxn ang="0">
                  <a:pos x="7" y="32"/>
                </a:cxn>
                <a:cxn ang="0">
                  <a:pos x="2" y="30"/>
                </a:cxn>
                <a:cxn ang="0">
                  <a:pos x="0" y="25"/>
                </a:cxn>
                <a:cxn ang="0">
                  <a:pos x="0" y="23"/>
                </a:cxn>
                <a:cxn ang="0">
                  <a:pos x="0" y="18"/>
                </a:cxn>
                <a:cxn ang="0">
                  <a:pos x="2" y="14"/>
                </a:cxn>
                <a:cxn ang="0">
                  <a:pos x="4" y="9"/>
                </a:cxn>
                <a:cxn ang="0">
                  <a:pos x="7" y="4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6" y="0"/>
                </a:cxn>
                <a:cxn ang="0">
                  <a:pos x="18" y="0"/>
                </a:cxn>
                <a:cxn ang="0">
                  <a:pos x="23" y="2"/>
                </a:cxn>
                <a:cxn ang="0">
                  <a:pos x="25" y="7"/>
                </a:cxn>
                <a:cxn ang="0">
                  <a:pos x="28" y="9"/>
                </a:cxn>
                <a:cxn ang="0">
                  <a:pos x="30" y="14"/>
                </a:cxn>
                <a:cxn ang="0">
                  <a:pos x="33" y="16"/>
                </a:cxn>
              </a:cxnLst>
              <a:rect l="0" t="0" r="r" b="b"/>
              <a:pathLst>
                <a:path w="33" h="63">
                  <a:moveTo>
                    <a:pt x="33" y="16"/>
                  </a:moveTo>
                  <a:lnTo>
                    <a:pt x="33" y="23"/>
                  </a:lnTo>
                  <a:lnTo>
                    <a:pt x="33" y="28"/>
                  </a:lnTo>
                  <a:lnTo>
                    <a:pt x="30" y="35"/>
                  </a:lnTo>
                  <a:lnTo>
                    <a:pt x="30" y="39"/>
                  </a:lnTo>
                  <a:lnTo>
                    <a:pt x="28" y="47"/>
                  </a:lnTo>
                  <a:lnTo>
                    <a:pt x="25" y="51"/>
                  </a:lnTo>
                  <a:lnTo>
                    <a:pt x="25" y="56"/>
                  </a:lnTo>
                  <a:lnTo>
                    <a:pt x="23" y="63"/>
                  </a:lnTo>
                  <a:lnTo>
                    <a:pt x="18" y="61"/>
                  </a:lnTo>
                  <a:lnTo>
                    <a:pt x="18" y="56"/>
                  </a:lnTo>
                  <a:lnTo>
                    <a:pt x="16" y="51"/>
                  </a:lnTo>
                  <a:lnTo>
                    <a:pt x="16" y="47"/>
                  </a:lnTo>
                  <a:lnTo>
                    <a:pt x="16" y="42"/>
                  </a:lnTo>
                  <a:lnTo>
                    <a:pt x="14" y="37"/>
                  </a:lnTo>
                  <a:lnTo>
                    <a:pt x="11" y="35"/>
                  </a:lnTo>
                  <a:lnTo>
                    <a:pt x="7" y="32"/>
                  </a:lnTo>
                  <a:lnTo>
                    <a:pt x="2" y="30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2" y="14"/>
                  </a:lnTo>
                  <a:lnTo>
                    <a:pt x="4" y="9"/>
                  </a:lnTo>
                  <a:lnTo>
                    <a:pt x="7" y="4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25" y="7"/>
                  </a:lnTo>
                  <a:lnTo>
                    <a:pt x="28" y="9"/>
                  </a:lnTo>
                  <a:lnTo>
                    <a:pt x="30" y="14"/>
                  </a:lnTo>
                  <a:lnTo>
                    <a:pt x="33" y="16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479" name="Freeform 375"/>
            <p:cNvSpPr>
              <a:spLocks/>
            </p:cNvSpPr>
            <p:nvPr/>
          </p:nvSpPr>
          <p:spPr bwMode="auto">
            <a:xfrm>
              <a:off x="2963" y="2783"/>
              <a:ext cx="33" cy="63"/>
            </a:xfrm>
            <a:custGeom>
              <a:avLst/>
              <a:gdLst/>
              <a:ahLst/>
              <a:cxnLst>
                <a:cxn ang="0">
                  <a:pos x="33" y="16"/>
                </a:cxn>
                <a:cxn ang="0">
                  <a:pos x="33" y="23"/>
                </a:cxn>
                <a:cxn ang="0">
                  <a:pos x="33" y="28"/>
                </a:cxn>
                <a:cxn ang="0">
                  <a:pos x="30" y="35"/>
                </a:cxn>
                <a:cxn ang="0">
                  <a:pos x="30" y="39"/>
                </a:cxn>
                <a:cxn ang="0">
                  <a:pos x="28" y="47"/>
                </a:cxn>
                <a:cxn ang="0">
                  <a:pos x="25" y="51"/>
                </a:cxn>
                <a:cxn ang="0">
                  <a:pos x="25" y="56"/>
                </a:cxn>
                <a:cxn ang="0">
                  <a:pos x="23" y="63"/>
                </a:cxn>
                <a:cxn ang="0">
                  <a:pos x="18" y="61"/>
                </a:cxn>
                <a:cxn ang="0">
                  <a:pos x="18" y="56"/>
                </a:cxn>
                <a:cxn ang="0">
                  <a:pos x="16" y="51"/>
                </a:cxn>
                <a:cxn ang="0">
                  <a:pos x="16" y="47"/>
                </a:cxn>
                <a:cxn ang="0">
                  <a:pos x="16" y="42"/>
                </a:cxn>
                <a:cxn ang="0">
                  <a:pos x="14" y="37"/>
                </a:cxn>
                <a:cxn ang="0">
                  <a:pos x="11" y="35"/>
                </a:cxn>
                <a:cxn ang="0">
                  <a:pos x="7" y="32"/>
                </a:cxn>
                <a:cxn ang="0">
                  <a:pos x="2" y="30"/>
                </a:cxn>
                <a:cxn ang="0">
                  <a:pos x="0" y="25"/>
                </a:cxn>
                <a:cxn ang="0">
                  <a:pos x="0" y="23"/>
                </a:cxn>
                <a:cxn ang="0">
                  <a:pos x="0" y="18"/>
                </a:cxn>
                <a:cxn ang="0">
                  <a:pos x="2" y="14"/>
                </a:cxn>
                <a:cxn ang="0">
                  <a:pos x="4" y="9"/>
                </a:cxn>
                <a:cxn ang="0">
                  <a:pos x="7" y="4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6" y="0"/>
                </a:cxn>
                <a:cxn ang="0">
                  <a:pos x="18" y="0"/>
                </a:cxn>
                <a:cxn ang="0">
                  <a:pos x="23" y="2"/>
                </a:cxn>
                <a:cxn ang="0">
                  <a:pos x="25" y="7"/>
                </a:cxn>
                <a:cxn ang="0">
                  <a:pos x="28" y="9"/>
                </a:cxn>
                <a:cxn ang="0">
                  <a:pos x="30" y="14"/>
                </a:cxn>
                <a:cxn ang="0">
                  <a:pos x="33" y="16"/>
                </a:cxn>
                <a:cxn ang="0">
                  <a:pos x="33" y="16"/>
                </a:cxn>
                <a:cxn ang="0">
                  <a:pos x="33" y="16"/>
                </a:cxn>
              </a:cxnLst>
              <a:rect l="0" t="0" r="r" b="b"/>
              <a:pathLst>
                <a:path w="33" h="63">
                  <a:moveTo>
                    <a:pt x="33" y="16"/>
                  </a:moveTo>
                  <a:lnTo>
                    <a:pt x="33" y="23"/>
                  </a:lnTo>
                  <a:lnTo>
                    <a:pt x="33" y="28"/>
                  </a:lnTo>
                  <a:lnTo>
                    <a:pt x="30" y="35"/>
                  </a:lnTo>
                  <a:lnTo>
                    <a:pt x="30" y="39"/>
                  </a:lnTo>
                  <a:lnTo>
                    <a:pt x="28" y="47"/>
                  </a:lnTo>
                  <a:lnTo>
                    <a:pt x="25" y="51"/>
                  </a:lnTo>
                  <a:lnTo>
                    <a:pt x="25" y="56"/>
                  </a:lnTo>
                  <a:lnTo>
                    <a:pt x="23" y="63"/>
                  </a:lnTo>
                  <a:lnTo>
                    <a:pt x="18" y="61"/>
                  </a:lnTo>
                  <a:lnTo>
                    <a:pt x="18" y="56"/>
                  </a:lnTo>
                  <a:lnTo>
                    <a:pt x="16" y="51"/>
                  </a:lnTo>
                  <a:lnTo>
                    <a:pt x="16" y="47"/>
                  </a:lnTo>
                  <a:lnTo>
                    <a:pt x="16" y="42"/>
                  </a:lnTo>
                  <a:lnTo>
                    <a:pt x="14" y="37"/>
                  </a:lnTo>
                  <a:lnTo>
                    <a:pt x="11" y="35"/>
                  </a:lnTo>
                  <a:lnTo>
                    <a:pt x="7" y="32"/>
                  </a:lnTo>
                  <a:lnTo>
                    <a:pt x="2" y="30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2" y="14"/>
                  </a:lnTo>
                  <a:lnTo>
                    <a:pt x="4" y="9"/>
                  </a:lnTo>
                  <a:lnTo>
                    <a:pt x="7" y="4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25" y="7"/>
                  </a:lnTo>
                  <a:lnTo>
                    <a:pt x="28" y="9"/>
                  </a:lnTo>
                  <a:lnTo>
                    <a:pt x="30" y="14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3" y="16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480" name="Freeform 376"/>
            <p:cNvSpPr>
              <a:spLocks/>
            </p:cNvSpPr>
            <p:nvPr/>
          </p:nvSpPr>
          <p:spPr bwMode="auto">
            <a:xfrm>
              <a:off x="2370" y="2785"/>
              <a:ext cx="68" cy="199"/>
            </a:xfrm>
            <a:custGeom>
              <a:avLst/>
              <a:gdLst/>
              <a:ahLst/>
              <a:cxnLst>
                <a:cxn ang="0">
                  <a:pos x="56" y="33"/>
                </a:cxn>
                <a:cxn ang="0">
                  <a:pos x="61" y="61"/>
                </a:cxn>
                <a:cxn ang="0">
                  <a:pos x="54" y="112"/>
                </a:cxn>
                <a:cxn ang="0">
                  <a:pos x="44" y="103"/>
                </a:cxn>
                <a:cxn ang="0">
                  <a:pos x="40" y="94"/>
                </a:cxn>
                <a:cxn ang="0">
                  <a:pos x="35" y="82"/>
                </a:cxn>
                <a:cxn ang="0">
                  <a:pos x="26" y="87"/>
                </a:cxn>
                <a:cxn ang="0">
                  <a:pos x="33" y="98"/>
                </a:cxn>
                <a:cxn ang="0">
                  <a:pos x="40" y="108"/>
                </a:cxn>
                <a:cxn ang="0">
                  <a:pos x="42" y="120"/>
                </a:cxn>
                <a:cxn ang="0">
                  <a:pos x="42" y="134"/>
                </a:cxn>
                <a:cxn ang="0">
                  <a:pos x="47" y="124"/>
                </a:cxn>
                <a:cxn ang="0">
                  <a:pos x="56" y="122"/>
                </a:cxn>
                <a:cxn ang="0">
                  <a:pos x="54" y="141"/>
                </a:cxn>
                <a:cxn ang="0">
                  <a:pos x="51" y="159"/>
                </a:cxn>
                <a:cxn ang="0">
                  <a:pos x="44" y="157"/>
                </a:cxn>
                <a:cxn ang="0">
                  <a:pos x="37" y="155"/>
                </a:cxn>
                <a:cxn ang="0">
                  <a:pos x="37" y="131"/>
                </a:cxn>
                <a:cxn ang="0">
                  <a:pos x="35" y="131"/>
                </a:cxn>
                <a:cxn ang="0">
                  <a:pos x="30" y="138"/>
                </a:cxn>
                <a:cxn ang="0">
                  <a:pos x="30" y="145"/>
                </a:cxn>
                <a:cxn ang="0">
                  <a:pos x="23" y="141"/>
                </a:cxn>
                <a:cxn ang="0">
                  <a:pos x="16" y="131"/>
                </a:cxn>
                <a:cxn ang="0">
                  <a:pos x="14" y="131"/>
                </a:cxn>
                <a:cxn ang="0">
                  <a:pos x="14" y="129"/>
                </a:cxn>
                <a:cxn ang="0">
                  <a:pos x="9" y="131"/>
                </a:cxn>
                <a:cxn ang="0">
                  <a:pos x="9" y="138"/>
                </a:cxn>
                <a:cxn ang="0">
                  <a:pos x="11" y="143"/>
                </a:cxn>
                <a:cxn ang="0">
                  <a:pos x="16" y="148"/>
                </a:cxn>
                <a:cxn ang="0">
                  <a:pos x="23" y="152"/>
                </a:cxn>
                <a:cxn ang="0">
                  <a:pos x="30" y="159"/>
                </a:cxn>
                <a:cxn ang="0">
                  <a:pos x="30" y="169"/>
                </a:cxn>
                <a:cxn ang="0">
                  <a:pos x="21" y="178"/>
                </a:cxn>
                <a:cxn ang="0">
                  <a:pos x="14" y="187"/>
                </a:cxn>
                <a:cxn ang="0">
                  <a:pos x="14" y="195"/>
                </a:cxn>
                <a:cxn ang="0">
                  <a:pos x="14" y="195"/>
                </a:cxn>
                <a:cxn ang="0">
                  <a:pos x="11" y="197"/>
                </a:cxn>
                <a:cxn ang="0">
                  <a:pos x="9" y="197"/>
                </a:cxn>
                <a:cxn ang="0">
                  <a:pos x="4" y="195"/>
                </a:cxn>
                <a:cxn ang="0">
                  <a:pos x="2" y="183"/>
                </a:cxn>
                <a:cxn ang="0">
                  <a:pos x="7" y="136"/>
                </a:cxn>
                <a:cxn ang="0">
                  <a:pos x="16" y="98"/>
                </a:cxn>
                <a:cxn ang="0">
                  <a:pos x="26" y="94"/>
                </a:cxn>
                <a:cxn ang="0">
                  <a:pos x="16" y="89"/>
                </a:cxn>
                <a:cxn ang="0">
                  <a:pos x="28" y="47"/>
                </a:cxn>
                <a:cxn ang="0">
                  <a:pos x="40" y="0"/>
                </a:cxn>
                <a:cxn ang="0">
                  <a:pos x="49" y="5"/>
                </a:cxn>
                <a:cxn ang="0">
                  <a:pos x="56" y="12"/>
                </a:cxn>
              </a:cxnLst>
              <a:rect l="0" t="0" r="r" b="b"/>
              <a:pathLst>
                <a:path w="68" h="199">
                  <a:moveTo>
                    <a:pt x="56" y="12"/>
                  </a:moveTo>
                  <a:lnTo>
                    <a:pt x="56" y="19"/>
                  </a:lnTo>
                  <a:lnTo>
                    <a:pt x="56" y="26"/>
                  </a:lnTo>
                  <a:lnTo>
                    <a:pt x="56" y="33"/>
                  </a:lnTo>
                  <a:lnTo>
                    <a:pt x="54" y="40"/>
                  </a:lnTo>
                  <a:lnTo>
                    <a:pt x="56" y="49"/>
                  </a:lnTo>
                  <a:lnTo>
                    <a:pt x="58" y="54"/>
                  </a:lnTo>
                  <a:lnTo>
                    <a:pt x="61" y="61"/>
                  </a:lnTo>
                  <a:lnTo>
                    <a:pt x="68" y="66"/>
                  </a:lnTo>
                  <a:lnTo>
                    <a:pt x="58" y="112"/>
                  </a:lnTo>
                  <a:lnTo>
                    <a:pt x="56" y="112"/>
                  </a:lnTo>
                  <a:lnTo>
                    <a:pt x="54" y="112"/>
                  </a:lnTo>
                  <a:lnTo>
                    <a:pt x="51" y="110"/>
                  </a:lnTo>
                  <a:lnTo>
                    <a:pt x="49" y="108"/>
                  </a:lnTo>
                  <a:lnTo>
                    <a:pt x="47" y="105"/>
                  </a:lnTo>
                  <a:lnTo>
                    <a:pt x="44" y="103"/>
                  </a:lnTo>
                  <a:lnTo>
                    <a:pt x="42" y="101"/>
                  </a:lnTo>
                  <a:lnTo>
                    <a:pt x="42" y="98"/>
                  </a:lnTo>
                  <a:lnTo>
                    <a:pt x="40" y="96"/>
                  </a:lnTo>
                  <a:lnTo>
                    <a:pt x="40" y="94"/>
                  </a:lnTo>
                  <a:lnTo>
                    <a:pt x="40" y="91"/>
                  </a:lnTo>
                  <a:lnTo>
                    <a:pt x="37" y="89"/>
                  </a:lnTo>
                  <a:lnTo>
                    <a:pt x="37" y="84"/>
                  </a:lnTo>
                  <a:lnTo>
                    <a:pt x="35" y="82"/>
                  </a:lnTo>
                  <a:lnTo>
                    <a:pt x="35" y="82"/>
                  </a:lnTo>
                  <a:lnTo>
                    <a:pt x="30" y="82"/>
                  </a:lnTo>
                  <a:lnTo>
                    <a:pt x="28" y="84"/>
                  </a:lnTo>
                  <a:lnTo>
                    <a:pt x="26" y="87"/>
                  </a:lnTo>
                  <a:lnTo>
                    <a:pt x="28" y="89"/>
                  </a:lnTo>
                  <a:lnTo>
                    <a:pt x="28" y="91"/>
                  </a:lnTo>
                  <a:lnTo>
                    <a:pt x="30" y="96"/>
                  </a:lnTo>
                  <a:lnTo>
                    <a:pt x="33" y="98"/>
                  </a:lnTo>
                  <a:lnTo>
                    <a:pt x="35" y="101"/>
                  </a:lnTo>
                  <a:lnTo>
                    <a:pt x="33" y="103"/>
                  </a:lnTo>
                  <a:lnTo>
                    <a:pt x="37" y="108"/>
                  </a:lnTo>
                  <a:lnTo>
                    <a:pt x="40" y="108"/>
                  </a:lnTo>
                  <a:lnTo>
                    <a:pt x="42" y="110"/>
                  </a:lnTo>
                  <a:lnTo>
                    <a:pt x="44" y="115"/>
                  </a:lnTo>
                  <a:lnTo>
                    <a:pt x="44" y="117"/>
                  </a:lnTo>
                  <a:lnTo>
                    <a:pt x="42" y="120"/>
                  </a:lnTo>
                  <a:lnTo>
                    <a:pt x="40" y="124"/>
                  </a:lnTo>
                  <a:lnTo>
                    <a:pt x="37" y="127"/>
                  </a:lnTo>
                  <a:lnTo>
                    <a:pt x="40" y="131"/>
                  </a:lnTo>
                  <a:lnTo>
                    <a:pt x="42" y="134"/>
                  </a:lnTo>
                  <a:lnTo>
                    <a:pt x="44" y="131"/>
                  </a:lnTo>
                  <a:lnTo>
                    <a:pt x="44" y="129"/>
                  </a:lnTo>
                  <a:lnTo>
                    <a:pt x="47" y="127"/>
                  </a:lnTo>
                  <a:lnTo>
                    <a:pt x="47" y="124"/>
                  </a:lnTo>
                  <a:lnTo>
                    <a:pt x="49" y="124"/>
                  </a:lnTo>
                  <a:lnTo>
                    <a:pt x="51" y="122"/>
                  </a:lnTo>
                  <a:lnTo>
                    <a:pt x="54" y="122"/>
                  </a:lnTo>
                  <a:lnTo>
                    <a:pt x="56" y="122"/>
                  </a:lnTo>
                  <a:lnTo>
                    <a:pt x="56" y="127"/>
                  </a:lnTo>
                  <a:lnTo>
                    <a:pt x="56" y="131"/>
                  </a:lnTo>
                  <a:lnTo>
                    <a:pt x="56" y="136"/>
                  </a:lnTo>
                  <a:lnTo>
                    <a:pt x="54" y="141"/>
                  </a:lnTo>
                  <a:lnTo>
                    <a:pt x="54" y="145"/>
                  </a:lnTo>
                  <a:lnTo>
                    <a:pt x="54" y="150"/>
                  </a:lnTo>
                  <a:lnTo>
                    <a:pt x="51" y="155"/>
                  </a:lnTo>
                  <a:lnTo>
                    <a:pt x="51" y="159"/>
                  </a:lnTo>
                  <a:lnTo>
                    <a:pt x="49" y="159"/>
                  </a:lnTo>
                  <a:lnTo>
                    <a:pt x="47" y="159"/>
                  </a:lnTo>
                  <a:lnTo>
                    <a:pt x="47" y="159"/>
                  </a:lnTo>
                  <a:lnTo>
                    <a:pt x="44" y="157"/>
                  </a:lnTo>
                  <a:lnTo>
                    <a:pt x="42" y="157"/>
                  </a:lnTo>
                  <a:lnTo>
                    <a:pt x="42" y="155"/>
                  </a:lnTo>
                  <a:lnTo>
                    <a:pt x="40" y="155"/>
                  </a:lnTo>
                  <a:lnTo>
                    <a:pt x="37" y="155"/>
                  </a:lnTo>
                  <a:lnTo>
                    <a:pt x="40" y="134"/>
                  </a:lnTo>
                  <a:lnTo>
                    <a:pt x="40" y="134"/>
                  </a:lnTo>
                  <a:lnTo>
                    <a:pt x="40" y="131"/>
                  </a:lnTo>
                  <a:lnTo>
                    <a:pt x="37" y="131"/>
                  </a:lnTo>
                  <a:lnTo>
                    <a:pt x="37" y="131"/>
                  </a:lnTo>
                  <a:lnTo>
                    <a:pt x="37" y="131"/>
                  </a:lnTo>
                  <a:lnTo>
                    <a:pt x="35" y="131"/>
                  </a:lnTo>
                  <a:lnTo>
                    <a:pt x="35" y="131"/>
                  </a:lnTo>
                  <a:lnTo>
                    <a:pt x="33" y="131"/>
                  </a:lnTo>
                  <a:lnTo>
                    <a:pt x="33" y="134"/>
                  </a:lnTo>
                  <a:lnTo>
                    <a:pt x="33" y="136"/>
                  </a:lnTo>
                  <a:lnTo>
                    <a:pt x="30" y="138"/>
                  </a:lnTo>
                  <a:lnTo>
                    <a:pt x="30" y="141"/>
                  </a:lnTo>
                  <a:lnTo>
                    <a:pt x="30" y="141"/>
                  </a:lnTo>
                  <a:lnTo>
                    <a:pt x="30" y="143"/>
                  </a:lnTo>
                  <a:lnTo>
                    <a:pt x="30" y="145"/>
                  </a:lnTo>
                  <a:lnTo>
                    <a:pt x="30" y="148"/>
                  </a:lnTo>
                  <a:lnTo>
                    <a:pt x="28" y="145"/>
                  </a:lnTo>
                  <a:lnTo>
                    <a:pt x="26" y="143"/>
                  </a:lnTo>
                  <a:lnTo>
                    <a:pt x="23" y="141"/>
                  </a:lnTo>
                  <a:lnTo>
                    <a:pt x="23" y="138"/>
                  </a:lnTo>
                  <a:lnTo>
                    <a:pt x="21" y="136"/>
                  </a:lnTo>
                  <a:lnTo>
                    <a:pt x="19" y="134"/>
                  </a:lnTo>
                  <a:lnTo>
                    <a:pt x="16" y="131"/>
                  </a:lnTo>
                  <a:lnTo>
                    <a:pt x="14" y="131"/>
                  </a:lnTo>
                  <a:lnTo>
                    <a:pt x="14" y="131"/>
                  </a:lnTo>
                  <a:lnTo>
                    <a:pt x="14" y="131"/>
                  </a:lnTo>
                  <a:lnTo>
                    <a:pt x="14" y="131"/>
                  </a:lnTo>
                  <a:lnTo>
                    <a:pt x="14" y="129"/>
                  </a:lnTo>
                  <a:lnTo>
                    <a:pt x="14" y="129"/>
                  </a:lnTo>
                  <a:lnTo>
                    <a:pt x="14" y="129"/>
                  </a:lnTo>
                  <a:lnTo>
                    <a:pt x="14" y="129"/>
                  </a:lnTo>
                  <a:lnTo>
                    <a:pt x="11" y="127"/>
                  </a:lnTo>
                  <a:lnTo>
                    <a:pt x="11" y="129"/>
                  </a:lnTo>
                  <a:lnTo>
                    <a:pt x="11" y="131"/>
                  </a:lnTo>
                  <a:lnTo>
                    <a:pt x="9" y="131"/>
                  </a:lnTo>
                  <a:lnTo>
                    <a:pt x="9" y="134"/>
                  </a:lnTo>
                  <a:lnTo>
                    <a:pt x="9" y="136"/>
                  </a:lnTo>
                  <a:lnTo>
                    <a:pt x="9" y="138"/>
                  </a:lnTo>
                  <a:lnTo>
                    <a:pt x="9" y="138"/>
                  </a:lnTo>
                  <a:lnTo>
                    <a:pt x="11" y="141"/>
                  </a:lnTo>
                  <a:lnTo>
                    <a:pt x="11" y="141"/>
                  </a:lnTo>
                  <a:lnTo>
                    <a:pt x="11" y="143"/>
                  </a:lnTo>
                  <a:lnTo>
                    <a:pt x="11" y="143"/>
                  </a:lnTo>
                  <a:lnTo>
                    <a:pt x="14" y="145"/>
                  </a:lnTo>
                  <a:lnTo>
                    <a:pt x="14" y="145"/>
                  </a:lnTo>
                  <a:lnTo>
                    <a:pt x="16" y="148"/>
                  </a:lnTo>
                  <a:lnTo>
                    <a:pt x="16" y="148"/>
                  </a:lnTo>
                  <a:lnTo>
                    <a:pt x="19" y="150"/>
                  </a:lnTo>
                  <a:lnTo>
                    <a:pt x="19" y="148"/>
                  </a:lnTo>
                  <a:lnTo>
                    <a:pt x="21" y="150"/>
                  </a:lnTo>
                  <a:lnTo>
                    <a:pt x="23" y="152"/>
                  </a:lnTo>
                  <a:lnTo>
                    <a:pt x="23" y="155"/>
                  </a:lnTo>
                  <a:lnTo>
                    <a:pt x="26" y="157"/>
                  </a:lnTo>
                  <a:lnTo>
                    <a:pt x="28" y="159"/>
                  </a:lnTo>
                  <a:lnTo>
                    <a:pt x="30" y="159"/>
                  </a:lnTo>
                  <a:lnTo>
                    <a:pt x="33" y="162"/>
                  </a:lnTo>
                  <a:lnTo>
                    <a:pt x="35" y="159"/>
                  </a:lnTo>
                  <a:lnTo>
                    <a:pt x="33" y="164"/>
                  </a:lnTo>
                  <a:lnTo>
                    <a:pt x="30" y="169"/>
                  </a:lnTo>
                  <a:lnTo>
                    <a:pt x="28" y="171"/>
                  </a:lnTo>
                  <a:lnTo>
                    <a:pt x="26" y="173"/>
                  </a:lnTo>
                  <a:lnTo>
                    <a:pt x="23" y="176"/>
                  </a:lnTo>
                  <a:lnTo>
                    <a:pt x="21" y="178"/>
                  </a:lnTo>
                  <a:lnTo>
                    <a:pt x="19" y="183"/>
                  </a:lnTo>
                  <a:lnTo>
                    <a:pt x="14" y="185"/>
                  </a:lnTo>
                  <a:lnTo>
                    <a:pt x="14" y="185"/>
                  </a:lnTo>
                  <a:lnTo>
                    <a:pt x="14" y="187"/>
                  </a:lnTo>
                  <a:lnTo>
                    <a:pt x="14" y="190"/>
                  </a:lnTo>
                  <a:lnTo>
                    <a:pt x="14" y="190"/>
                  </a:lnTo>
                  <a:lnTo>
                    <a:pt x="14" y="192"/>
                  </a:lnTo>
                  <a:lnTo>
                    <a:pt x="14" y="195"/>
                  </a:lnTo>
                  <a:lnTo>
                    <a:pt x="14" y="195"/>
                  </a:lnTo>
                  <a:lnTo>
                    <a:pt x="14" y="195"/>
                  </a:lnTo>
                  <a:lnTo>
                    <a:pt x="14" y="195"/>
                  </a:lnTo>
                  <a:lnTo>
                    <a:pt x="14" y="195"/>
                  </a:lnTo>
                  <a:lnTo>
                    <a:pt x="11" y="195"/>
                  </a:lnTo>
                  <a:lnTo>
                    <a:pt x="11" y="195"/>
                  </a:lnTo>
                  <a:lnTo>
                    <a:pt x="11" y="195"/>
                  </a:lnTo>
                  <a:lnTo>
                    <a:pt x="11" y="197"/>
                  </a:lnTo>
                  <a:lnTo>
                    <a:pt x="9" y="197"/>
                  </a:lnTo>
                  <a:lnTo>
                    <a:pt x="9" y="197"/>
                  </a:lnTo>
                  <a:lnTo>
                    <a:pt x="9" y="199"/>
                  </a:lnTo>
                  <a:lnTo>
                    <a:pt x="9" y="197"/>
                  </a:lnTo>
                  <a:lnTo>
                    <a:pt x="7" y="197"/>
                  </a:lnTo>
                  <a:lnTo>
                    <a:pt x="7" y="195"/>
                  </a:lnTo>
                  <a:lnTo>
                    <a:pt x="4" y="195"/>
                  </a:lnTo>
                  <a:lnTo>
                    <a:pt x="4" y="195"/>
                  </a:lnTo>
                  <a:lnTo>
                    <a:pt x="2" y="195"/>
                  </a:lnTo>
                  <a:lnTo>
                    <a:pt x="2" y="195"/>
                  </a:lnTo>
                  <a:lnTo>
                    <a:pt x="0" y="195"/>
                  </a:lnTo>
                  <a:lnTo>
                    <a:pt x="2" y="183"/>
                  </a:lnTo>
                  <a:lnTo>
                    <a:pt x="2" y="171"/>
                  </a:lnTo>
                  <a:lnTo>
                    <a:pt x="4" y="159"/>
                  </a:lnTo>
                  <a:lnTo>
                    <a:pt x="7" y="148"/>
                  </a:lnTo>
                  <a:lnTo>
                    <a:pt x="7" y="136"/>
                  </a:lnTo>
                  <a:lnTo>
                    <a:pt x="9" y="124"/>
                  </a:lnTo>
                  <a:lnTo>
                    <a:pt x="11" y="112"/>
                  </a:lnTo>
                  <a:lnTo>
                    <a:pt x="14" y="101"/>
                  </a:lnTo>
                  <a:lnTo>
                    <a:pt x="16" y="98"/>
                  </a:lnTo>
                  <a:lnTo>
                    <a:pt x="19" y="96"/>
                  </a:lnTo>
                  <a:lnTo>
                    <a:pt x="21" y="96"/>
                  </a:lnTo>
                  <a:lnTo>
                    <a:pt x="23" y="96"/>
                  </a:lnTo>
                  <a:lnTo>
                    <a:pt x="26" y="94"/>
                  </a:lnTo>
                  <a:lnTo>
                    <a:pt x="28" y="94"/>
                  </a:lnTo>
                  <a:lnTo>
                    <a:pt x="28" y="91"/>
                  </a:lnTo>
                  <a:lnTo>
                    <a:pt x="26" y="89"/>
                  </a:lnTo>
                  <a:lnTo>
                    <a:pt x="16" y="89"/>
                  </a:lnTo>
                  <a:lnTo>
                    <a:pt x="19" y="80"/>
                  </a:lnTo>
                  <a:lnTo>
                    <a:pt x="21" y="68"/>
                  </a:lnTo>
                  <a:lnTo>
                    <a:pt x="26" y="56"/>
                  </a:lnTo>
                  <a:lnTo>
                    <a:pt x="28" y="47"/>
                  </a:lnTo>
                  <a:lnTo>
                    <a:pt x="33" y="35"/>
                  </a:lnTo>
                  <a:lnTo>
                    <a:pt x="35" y="23"/>
                  </a:lnTo>
                  <a:lnTo>
                    <a:pt x="37" y="12"/>
                  </a:lnTo>
                  <a:lnTo>
                    <a:pt x="40" y="0"/>
                  </a:lnTo>
                  <a:lnTo>
                    <a:pt x="42" y="5"/>
                  </a:lnTo>
                  <a:lnTo>
                    <a:pt x="44" y="5"/>
                  </a:lnTo>
                  <a:lnTo>
                    <a:pt x="47" y="5"/>
                  </a:lnTo>
                  <a:lnTo>
                    <a:pt x="49" y="5"/>
                  </a:lnTo>
                  <a:lnTo>
                    <a:pt x="51" y="5"/>
                  </a:lnTo>
                  <a:lnTo>
                    <a:pt x="54" y="7"/>
                  </a:lnTo>
                  <a:lnTo>
                    <a:pt x="56" y="7"/>
                  </a:lnTo>
                  <a:lnTo>
                    <a:pt x="56" y="12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481" name="Freeform 377"/>
            <p:cNvSpPr>
              <a:spLocks/>
            </p:cNvSpPr>
            <p:nvPr/>
          </p:nvSpPr>
          <p:spPr bwMode="auto">
            <a:xfrm>
              <a:off x="2370" y="2785"/>
              <a:ext cx="68" cy="199"/>
            </a:xfrm>
            <a:custGeom>
              <a:avLst/>
              <a:gdLst/>
              <a:ahLst/>
              <a:cxnLst>
                <a:cxn ang="0">
                  <a:pos x="56" y="33"/>
                </a:cxn>
                <a:cxn ang="0">
                  <a:pos x="61" y="61"/>
                </a:cxn>
                <a:cxn ang="0">
                  <a:pos x="58" y="112"/>
                </a:cxn>
                <a:cxn ang="0">
                  <a:pos x="49" y="108"/>
                </a:cxn>
                <a:cxn ang="0">
                  <a:pos x="42" y="98"/>
                </a:cxn>
                <a:cxn ang="0">
                  <a:pos x="37" y="89"/>
                </a:cxn>
                <a:cxn ang="0">
                  <a:pos x="30" y="82"/>
                </a:cxn>
                <a:cxn ang="0">
                  <a:pos x="28" y="91"/>
                </a:cxn>
                <a:cxn ang="0">
                  <a:pos x="33" y="103"/>
                </a:cxn>
                <a:cxn ang="0">
                  <a:pos x="40" y="108"/>
                </a:cxn>
                <a:cxn ang="0">
                  <a:pos x="42" y="120"/>
                </a:cxn>
                <a:cxn ang="0">
                  <a:pos x="42" y="134"/>
                </a:cxn>
                <a:cxn ang="0">
                  <a:pos x="47" y="124"/>
                </a:cxn>
                <a:cxn ang="0">
                  <a:pos x="56" y="122"/>
                </a:cxn>
                <a:cxn ang="0">
                  <a:pos x="54" y="141"/>
                </a:cxn>
                <a:cxn ang="0">
                  <a:pos x="51" y="159"/>
                </a:cxn>
                <a:cxn ang="0">
                  <a:pos x="44" y="157"/>
                </a:cxn>
                <a:cxn ang="0">
                  <a:pos x="37" y="155"/>
                </a:cxn>
                <a:cxn ang="0">
                  <a:pos x="40" y="134"/>
                </a:cxn>
                <a:cxn ang="0">
                  <a:pos x="37" y="131"/>
                </a:cxn>
                <a:cxn ang="0">
                  <a:pos x="33" y="134"/>
                </a:cxn>
                <a:cxn ang="0">
                  <a:pos x="30" y="141"/>
                </a:cxn>
                <a:cxn ang="0">
                  <a:pos x="28" y="145"/>
                </a:cxn>
                <a:cxn ang="0">
                  <a:pos x="21" y="136"/>
                </a:cxn>
                <a:cxn ang="0">
                  <a:pos x="14" y="131"/>
                </a:cxn>
                <a:cxn ang="0">
                  <a:pos x="14" y="129"/>
                </a:cxn>
                <a:cxn ang="0">
                  <a:pos x="11" y="129"/>
                </a:cxn>
                <a:cxn ang="0">
                  <a:pos x="9" y="136"/>
                </a:cxn>
                <a:cxn ang="0">
                  <a:pos x="11" y="141"/>
                </a:cxn>
                <a:cxn ang="0">
                  <a:pos x="14" y="145"/>
                </a:cxn>
                <a:cxn ang="0">
                  <a:pos x="19" y="150"/>
                </a:cxn>
                <a:cxn ang="0">
                  <a:pos x="23" y="152"/>
                </a:cxn>
                <a:cxn ang="0">
                  <a:pos x="30" y="159"/>
                </a:cxn>
                <a:cxn ang="0">
                  <a:pos x="30" y="169"/>
                </a:cxn>
                <a:cxn ang="0">
                  <a:pos x="21" y="178"/>
                </a:cxn>
                <a:cxn ang="0">
                  <a:pos x="14" y="187"/>
                </a:cxn>
                <a:cxn ang="0">
                  <a:pos x="14" y="195"/>
                </a:cxn>
                <a:cxn ang="0">
                  <a:pos x="14" y="195"/>
                </a:cxn>
                <a:cxn ang="0">
                  <a:pos x="11" y="197"/>
                </a:cxn>
                <a:cxn ang="0">
                  <a:pos x="9" y="199"/>
                </a:cxn>
                <a:cxn ang="0">
                  <a:pos x="7" y="195"/>
                </a:cxn>
                <a:cxn ang="0">
                  <a:pos x="2" y="195"/>
                </a:cxn>
                <a:cxn ang="0">
                  <a:pos x="4" y="159"/>
                </a:cxn>
                <a:cxn ang="0">
                  <a:pos x="11" y="112"/>
                </a:cxn>
                <a:cxn ang="0">
                  <a:pos x="21" y="96"/>
                </a:cxn>
                <a:cxn ang="0">
                  <a:pos x="28" y="91"/>
                </a:cxn>
                <a:cxn ang="0">
                  <a:pos x="16" y="89"/>
                </a:cxn>
                <a:cxn ang="0">
                  <a:pos x="28" y="47"/>
                </a:cxn>
                <a:cxn ang="0">
                  <a:pos x="40" y="0"/>
                </a:cxn>
                <a:cxn ang="0">
                  <a:pos x="49" y="5"/>
                </a:cxn>
                <a:cxn ang="0">
                  <a:pos x="56" y="12"/>
                </a:cxn>
              </a:cxnLst>
              <a:rect l="0" t="0" r="r" b="b"/>
              <a:pathLst>
                <a:path w="68" h="199">
                  <a:moveTo>
                    <a:pt x="56" y="12"/>
                  </a:moveTo>
                  <a:lnTo>
                    <a:pt x="56" y="19"/>
                  </a:lnTo>
                  <a:lnTo>
                    <a:pt x="56" y="26"/>
                  </a:lnTo>
                  <a:lnTo>
                    <a:pt x="56" y="33"/>
                  </a:lnTo>
                  <a:lnTo>
                    <a:pt x="54" y="40"/>
                  </a:lnTo>
                  <a:lnTo>
                    <a:pt x="56" y="49"/>
                  </a:lnTo>
                  <a:lnTo>
                    <a:pt x="58" y="54"/>
                  </a:lnTo>
                  <a:lnTo>
                    <a:pt x="61" y="61"/>
                  </a:lnTo>
                  <a:lnTo>
                    <a:pt x="68" y="66"/>
                  </a:lnTo>
                  <a:lnTo>
                    <a:pt x="68" y="66"/>
                  </a:lnTo>
                  <a:lnTo>
                    <a:pt x="58" y="112"/>
                  </a:lnTo>
                  <a:lnTo>
                    <a:pt x="58" y="112"/>
                  </a:lnTo>
                  <a:lnTo>
                    <a:pt x="56" y="112"/>
                  </a:lnTo>
                  <a:lnTo>
                    <a:pt x="54" y="112"/>
                  </a:lnTo>
                  <a:lnTo>
                    <a:pt x="51" y="110"/>
                  </a:lnTo>
                  <a:lnTo>
                    <a:pt x="49" y="108"/>
                  </a:lnTo>
                  <a:lnTo>
                    <a:pt x="47" y="105"/>
                  </a:lnTo>
                  <a:lnTo>
                    <a:pt x="44" y="103"/>
                  </a:lnTo>
                  <a:lnTo>
                    <a:pt x="42" y="101"/>
                  </a:lnTo>
                  <a:lnTo>
                    <a:pt x="42" y="98"/>
                  </a:lnTo>
                  <a:lnTo>
                    <a:pt x="40" y="96"/>
                  </a:lnTo>
                  <a:lnTo>
                    <a:pt x="40" y="94"/>
                  </a:lnTo>
                  <a:lnTo>
                    <a:pt x="40" y="91"/>
                  </a:lnTo>
                  <a:lnTo>
                    <a:pt x="37" y="89"/>
                  </a:lnTo>
                  <a:lnTo>
                    <a:pt x="37" y="84"/>
                  </a:lnTo>
                  <a:lnTo>
                    <a:pt x="35" y="82"/>
                  </a:lnTo>
                  <a:lnTo>
                    <a:pt x="35" y="82"/>
                  </a:lnTo>
                  <a:lnTo>
                    <a:pt x="30" y="82"/>
                  </a:lnTo>
                  <a:lnTo>
                    <a:pt x="28" y="84"/>
                  </a:lnTo>
                  <a:lnTo>
                    <a:pt x="26" y="87"/>
                  </a:lnTo>
                  <a:lnTo>
                    <a:pt x="28" y="89"/>
                  </a:lnTo>
                  <a:lnTo>
                    <a:pt x="28" y="91"/>
                  </a:lnTo>
                  <a:lnTo>
                    <a:pt x="30" y="96"/>
                  </a:lnTo>
                  <a:lnTo>
                    <a:pt x="33" y="98"/>
                  </a:lnTo>
                  <a:lnTo>
                    <a:pt x="35" y="101"/>
                  </a:lnTo>
                  <a:lnTo>
                    <a:pt x="33" y="103"/>
                  </a:lnTo>
                  <a:lnTo>
                    <a:pt x="33" y="103"/>
                  </a:lnTo>
                  <a:lnTo>
                    <a:pt x="37" y="108"/>
                  </a:lnTo>
                  <a:lnTo>
                    <a:pt x="40" y="108"/>
                  </a:lnTo>
                  <a:lnTo>
                    <a:pt x="40" y="108"/>
                  </a:lnTo>
                  <a:lnTo>
                    <a:pt x="42" y="110"/>
                  </a:lnTo>
                  <a:lnTo>
                    <a:pt x="44" y="115"/>
                  </a:lnTo>
                  <a:lnTo>
                    <a:pt x="44" y="117"/>
                  </a:lnTo>
                  <a:lnTo>
                    <a:pt x="42" y="120"/>
                  </a:lnTo>
                  <a:lnTo>
                    <a:pt x="40" y="124"/>
                  </a:lnTo>
                  <a:lnTo>
                    <a:pt x="37" y="127"/>
                  </a:lnTo>
                  <a:lnTo>
                    <a:pt x="40" y="131"/>
                  </a:lnTo>
                  <a:lnTo>
                    <a:pt x="42" y="134"/>
                  </a:lnTo>
                  <a:lnTo>
                    <a:pt x="44" y="131"/>
                  </a:lnTo>
                  <a:lnTo>
                    <a:pt x="44" y="129"/>
                  </a:lnTo>
                  <a:lnTo>
                    <a:pt x="47" y="127"/>
                  </a:lnTo>
                  <a:lnTo>
                    <a:pt x="47" y="124"/>
                  </a:lnTo>
                  <a:lnTo>
                    <a:pt x="49" y="124"/>
                  </a:lnTo>
                  <a:lnTo>
                    <a:pt x="51" y="122"/>
                  </a:lnTo>
                  <a:lnTo>
                    <a:pt x="54" y="122"/>
                  </a:lnTo>
                  <a:lnTo>
                    <a:pt x="56" y="122"/>
                  </a:lnTo>
                  <a:lnTo>
                    <a:pt x="56" y="127"/>
                  </a:lnTo>
                  <a:lnTo>
                    <a:pt x="56" y="131"/>
                  </a:lnTo>
                  <a:lnTo>
                    <a:pt x="56" y="136"/>
                  </a:lnTo>
                  <a:lnTo>
                    <a:pt x="54" y="141"/>
                  </a:lnTo>
                  <a:lnTo>
                    <a:pt x="54" y="145"/>
                  </a:lnTo>
                  <a:lnTo>
                    <a:pt x="54" y="150"/>
                  </a:lnTo>
                  <a:lnTo>
                    <a:pt x="51" y="155"/>
                  </a:lnTo>
                  <a:lnTo>
                    <a:pt x="51" y="159"/>
                  </a:lnTo>
                  <a:lnTo>
                    <a:pt x="49" y="159"/>
                  </a:lnTo>
                  <a:lnTo>
                    <a:pt x="47" y="159"/>
                  </a:lnTo>
                  <a:lnTo>
                    <a:pt x="47" y="159"/>
                  </a:lnTo>
                  <a:lnTo>
                    <a:pt x="44" y="157"/>
                  </a:lnTo>
                  <a:lnTo>
                    <a:pt x="42" y="157"/>
                  </a:lnTo>
                  <a:lnTo>
                    <a:pt x="42" y="155"/>
                  </a:lnTo>
                  <a:lnTo>
                    <a:pt x="40" y="155"/>
                  </a:lnTo>
                  <a:lnTo>
                    <a:pt x="37" y="155"/>
                  </a:lnTo>
                  <a:lnTo>
                    <a:pt x="37" y="155"/>
                  </a:lnTo>
                  <a:lnTo>
                    <a:pt x="40" y="134"/>
                  </a:lnTo>
                  <a:lnTo>
                    <a:pt x="40" y="134"/>
                  </a:lnTo>
                  <a:lnTo>
                    <a:pt x="40" y="134"/>
                  </a:lnTo>
                  <a:lnTo>
                    <a:pt x="40" y="131"/>
                  </a:lnTo>
                  <a:lnTo>
                    <a:pt x="37" y="131"/>
                  </a:lnTo>
                  <a:lnTo>
                    <a:pt x="37" y="131"/>
                  </a:lnTo>
                  <a:lnTo>
                    <a:pt x="37" y="131"/>
                  </a:lnTo>
                  <a:lnTo>
                    <a:pt x="35" y="131"/>
                  </a:lnTo>
                  <a:lnTo>
                    <a:pt x="35" y="131"/>
                  </a:lnTo>
                  <a:lnTo>
                    <a:pt x="33" y="131"/>
                  </a:lnTo>
                  <a:lnTo>
                    <a:pt x="33" y="134"/>
                  </a:lnTo>
                  <a:lnTo>
                    <a:pt x="33" y="136"/>
                  </a:lnTo>
                  <a:lnTo>
                    <a:pt x="30" y="138"/>
                  </a:lnTo>
                  <a:lnTo>
                    <a:pt x="30" y="141"/>
                  </a:lnTo>
                  <a:lnTo>
                    <a:pt x="30" y="141"/>
                  </a:lnTo>
                  <a:lnTo>
                    <a:pt x="30" y="143"/>
                  </a:lnTo>
                  <a:lnTo>
                    <a:pt x="30" y="145"/>
                  </a:lnTo>
                  <a:lnTo>
                    <a:pt x="30" y="148"/>
                  </a:lnTo>
                  <a:lnTo>
                    <a:pt x="28" y="145"/>
                  </a:lnTo>
                  <a:lnTo>
                    <a:pt x="26" y="143"/>
                  </a:lnTo>
                  <a:lnTo>
                    <a:pt x="23" y="141"/>
                  </a:lnTo>
                  <a:lnTo>
                    <a:pt x="23" y="138"/>
                  </a:lnTo>
                  <a:lnTo>
                    <a:pt x="21" y="136"/>
                  </a:lnTo>
                  <a:lnTo>
                    <a:pt x="19" y="134"/>
                  </a:lnTo>
                  <a:lnTo>
                    <a:pt x="16" y="131"/>
                  </a:lnTo>
                  <a:lnTo>
                    <a:pt x="14" y="131"/>
                  </a:lnTo>
                  <a:lnTo>
                    <a:pt x="14" y="131"/>
                  </a:lnTo>
                  <a:lnTo>
                    <a:pt x="14" y="131"/>
                  </a:lnTo>
                  <a:lnTo>
                    <a:pt x="14" y="131"/>
                  </a:lnTo>
                  <a:lnTo>
                    <a:pt x="14" y="129"/>
                  </a:lnTo>
                  <a:lnTo>
                    <a:pt x="14" y="129"/>
                  </a:lnTo>
                  <a:lnTo>
                    <a:pt x="14" y="129"/>
                  </a:lnTo>
                  <a:lnTo>
                    <a:pt x="14" y="129"/>
                  </a:lnTo>
                  <a:lnTo>
                    <a:pt x="11" y="127"/>
                  </a:lnTo>
                  <a:lnTo>
                    <a:pt x="11" y="129"/>
                  </a:lnTo>
                  <a:lnTo>
                    <a:pt x="11" y="131"/>
                  </a:lnTo>
                  <a:lnTo>
                    <a:pt x="9" y="131"/>
                  </a:lnTo>
                  <a:lnTo>
                    <a:pt x="9" y="134"/>
                  </a:lnTo>
                  <a:lnTo>
                    <a:pt x="9" y="136"/>
                  </a:lnTo>
                  <a:lnTo>
                    <a:pt x="9" y="138"/>
                  </a:lnTo>
                  <a:lnTo>
                    <a:pt x="9" y="138"/>
                  </a:lnTo>
                  <a:lnTo>
                    <a:pt x="11" y="141"/>
                  </a:lnTo>
                  <a:lnTo>
                    <a:pt x="11" y="141"/>
                  </a:lnTo>
                  <a:lnTo>
                    <a:pt x="11" y="143"/>
                  </a:lnTo>
                  <a:lnTo>
                    <a:pt x="11" y="143"/>
                  </a:lnTo>
                  <a:lnTo>
                    <a:pt x="14" y="145"/>
                  </a:lnTo>
                  <a:lnTo>
                    <a:pt x="14" y="145"/>
                  </a:lnTo>
                  <a:lnTo>
                    <a:pt x="16" y="148"/>
                  </a:lnTo>
                  <a:lnTo>
                    <a:pt x="16" y="148"/>
                  </a:lnTo>
                  <a:lnTo>
                    <a:pt x="19" y="150"/>
                  </a:lnTo>
                  <a:lnTo>
                    <a:pt x="19" y="150"/>
                  </a:lnTo>
                  <a:lnTo>
                    <a:pt x="19" y="148"/>
                  </a:lnTo>
                  <a:lnTo>
                    <a:pt x="19" y="148"/>
                  </a:lnTo>
                  <a:lnTo>
                    <a:pt x="21" y="150"/>
                  </a:lnTo>
                  <a:lnTo>
                    <a:pt x="23" y="152"/>
                  </a:lnTo>
                  <a:lnTo>
                    <a:pt x="23" y="155"/>
                  </a:lnTo>
                  <a:lnTo>
                    <a:pt x="26" y="157"/>
                  </a:lnTo>
                  <a:lnTo>
                    <a:pt x="28" y="159"/>
                  </a:lnTo>
                  <a:lnTo>
                    <a:pt x="30" y="159"/>
                  </a:lnTo>
                  <a:lnTo>
                    <a:pt x="33" y="162"/>
                  </a:lnTo>
                  <a:lnTo>
                    <a:pt x="35" y="159"/>
                  </a:lnTo>
                  <a:lnTo>
                    <a:pt x="33" y="164"/>
                  </a:lnTo>
                  <a:lnTo>
                    <a:pt x="30" y="169"/>
                  </a:lnTo>
                  <a:lnTo>
                    <a:pt x="28" y="171"/>
                  </a:lnTo>
                  <a:lnTo>
                    <a:pt x="26" y="173"/>
                  </a:lnTo>
                  <a:lnTo>
                    <a:pt x="23" y="176"/>
                  </a:lnTo>
                  <a:lnTo>
                    <a:pt x="21" y="178"/>
                  </a:lnTo>
                  <a:lnTo>
                    <a:pt x="19" y="183"/>
                  </a:lnTo>
                  <a:lnTo>
                    <a:pt x="14" y="185"/>
                  </a:lnTo>
                  <a:lnTo>
                    <a:pt x="14" y="185"/>
                  </a:lnTo>
                  <a:lnTo>
                    <a:pt x="14" y="187"/>
                  </a:lnTo>
                  <a:lnTo>
                    <a:pt x="14" y="190"/>
                  </a:lnTo>
                  <a:lnTo>
                    <a:pt x="14" y="190"/>
                  </a:lnTo>
                  <a:lnTo>
                    <a:pt x="14" y="192"/>
                  </a:lnTo>
                  <a:lnTo>
                    <a:pt x="14" y="195"/>
                  </a:lnTo>
                  <a:lnTo>
                    <a:pt x="14" y="195"/>
                  </a:lnTo>
                  <a:lnTo>
                    <a:pt x="14" y="195"/>
                  </a:lnTo>
                  <a:lnTo>
                    <a:pt x="14" y="195"/>
                  </a:lnTo>
                  <a:lnTo>
                    <a:pt x="14" y="195"/>
                  </a:lnTo>
                  <a:lnTo>
                    <a:pt x="11" y="195"/>
                  </a:lnTo>
                  <a:lnTo>
                    <a:pt x="11" y="195"/>
                  </a:lnTo>
                  <a:lnTo>
                    <a:pt x="11" y="195"/>
                  </a:lnTo>
                  <a:lnTo>
                    <a:pt x="11" y="197"/>
                  </a:lnTo>
                  <a:lnTo>
                    <a:pt x="9" y="197"/>
                  </a:lnTo>
                  <a:lnTo>
                    <a:pt x="9" y="197"/>
                  </a:lnTo>
                  <a:lnTo>
                    <a:pt x="9" y="197"/>
                  </a:lnTo>
                  <a:lnTo>
                    <a:pt x="9" y="199"/>
                  </a:lnTo>
                  <a:lnTo>
                    <a:pt x="9" y="199"/>
                  </a:lnTo>
                  <a:lnTo>
                    <a:pt x="9" y="197"/>
                  </a:lnTo>
                  <a:lnTo>
                    <a:pt x="7" y="197"/>
                  </a:lnTo>
                  <a:lnTo>
                    <a:pt x="7" y="195"/>
                  </a:lnTo>
                  <a:lnTo>
                    <a:pt x="4" y="195"/>
                  </a:lnTo>
                  <a:lnTo>
                    <a:pt x="4" y="195"/>
                  </a:lnTo>
                  <a:lnTo>
                    <a:pt x="2" y="195"/>
                  </a:lnTo>
                  <a:lnTo>
                    <a:pt x="2" y="195"/>
                  </a:lnTo>
                  <a:lnTo>
                    <a:pt x="0" y="195"/>
                  </a:lnTo>
                  <a:lnTo>
                    <a:pt x="2" y="183"/>
                  </a:lnTo>
                  <a:lnTo>
                    <a:pt x="2" y="171"/>
                  </a:lnTo>
                  <a:lnTo>
                    <a:pt x="4" y="159"/>
                  </a:lnTo>
                  <a:lnTo>
                    <a:pt x="7" y="148"/>
                  </a:lnTo>
                  <a:lnTo>
                    <a:pt x="7" y="136"/>
                  </a:lnTo>
                  <a:lnTo>
                    <a:pt x="9" y="124"/>
                  </a:lnTo>
                  <a:lnTo>
                    <a:pt x="11" y="112"/>
                  </a:lnTo>
                  <a:lnTo>
                    <a:pt x="14" y="101"/>
                  </a:lnTo>
                  <a:lnTo>
                    <a:pt x="16" y="98"/>
                  </a:lnTo>
                  <a:lnTo>
                    <a:pt x="19" y="96"/>
                  </a:lnTo>
                  <a:lnTo>
                    <a:pt x="21" y="96"/>
                  </a:lnTo>
                  <a:lnTo>
                    <a:pt x="23" y="96"/>
                  </a:lnTo>
                  <a:lnTo>
                    <a:pt x="26" y="94"/>
                  </a:lnTo>
                  <a:lnTo>
                    <a:pt x="28" y="94"/>
                  </a:lnTo>
                  <a:lnTo>
                    <a:pt x="28" y="91"/>
                  </a:lnTo>
                  <a:lnTo>
                    <a:pt x="26" y="89"/>
                  </a:lnTo>
                  <a:lnTo>
                    <a:pt x="26" y="89"/>
                  </a:lnTo>
                  <a:lnTo>
                    <a:pt x="16" y="89"/>
                  </a:lnTo>
                  <a:lnTo>
                    <a:pt x="16" y="89"/>
                  </a:lnTo>
                  <a:lnTo>
                    <a:pt x="19" y="80"/>
                  </a:lnTo>
                  <a:lnTo>
                    <a:pt x="21" y="68"/>
                  </a:lnTo>
                  <a:lnTo>
                    <a:pt x="26" y="56"/>
                  </a:lnTo>
                  <a:lnTo>
                    <a:pt x="28" y="47"/>
                  </a:lnTo>
                  <a:lnTo>
                    <a:pt x="33" y="35"/>
                  </a:lnTo>
                  <a:lnTo>
                    <a:pt x="35" y="23"/>
                  </a:lnTo>
                  <a:lnTo>
                    <a:pt x="37" y="12"/>
                  </a:lnTo>
                  <a:lnTo>
                    <a:pt x="40" y="0"/>
                  </a:lnTo>
                  <a:lnTo>
                    <a:pt x="42" y="5"/>
                  </a:lnTo>
                  <a:lnTo>
                    <a:pt x="44" y="5"/>
                  </a:lnTo>
                  <a:lnTo>
                    <a:pt x="47" y="5"/>
                  </a:lnTo>
                  <a:lnTo>
                    <a:pt x="49" y="5"/>
                  </a:lnTo>
                  <a:lnTo>
                    <a:pt x="51" y="5"/>
                  </a:lnTo>
                  <a:lnTo>
                    <a:pt x="54" y="7"/>
                  </a:lnTo>
                  <a:lnTo>
                    <a:pt x="56" y="7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6" y="12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482" name="Freeform 378"/>
            <p:cNvSpPr>
              <a:spLocks/>
            </p:cNvSpPr>
            <p:nvPr/>
          </p:nvSpPr>
          <p:spPr bwMode="auto">
            <a:xfrm>
              <a:off x="2637" y="2794"/>
              <a:ext cx="119" cy="96"/>
            </a:xfrm>
            <a:custGeom>
              <a:avLst/>
              <a:gdLst/>
              <a:ahLst/>
              <a:cxnLst>
                <a:cxn ang="0">
                  <a:pos x="119" y="0"/>
                </a:cxn>
                <a:cxn ang="0">
                  <a:pos x="112" y="12"/>
                </a:cxn>
                <a:cxn ang="0">
                  <a:pos x="105" y="24"/>
                </a:cxn>
                <a:cxn ang="0">
                  <a:pos x="98" y="33"/>
                </a:cxn>
                <a:cxn ang="0">
                  <a:pos x="91" y="45"/>
                </a:cxn>
                <a:cxn ang="0">
                  <a:pos x="82" y="54"/>
                </a:cxn>
                <a:cxn ang="0">
                  <a:pos x="73" y="64"/>
                </a:cxn>
                <a:cxn ang="0">
                  <a:pos x="63" y="73"/>
                </a:cxn>
                <a:cxn ang="0">
                  <a:pos x="54" y="82"/>
                </a:cxn>
                <a:cxn ang="0">
                  <a:pos x="49" y="85"/>
                </a:cxn>
                <a:cxn ang="0">
                  <a:pos x="44" y="85"/>
                </a:cxn>
                <a:cxn ang="0">
                  <a:pos x="40" y="87"/>
                </a:cxn>
                <a:cxn ang="0">
                  <a:pos x="37" y="87"/>
                </a:cxn>
                <a:cxn ang="0">
                  <a:pos x="33" y="89"/>
                </a:cxn>
                <a:cxn ang="0">
                  <a:pos x="28" y="92"/>
                </a:cxn>
                <a:cxn ang="0">
                  <a:pos x="26" y="92"/>
                </a:cxn>
                <a:cxn ang="0">
                  <a:pos x="21" y="94"/>
                </a:cxn>
                <a:cxn ang="0">
                  <a:pos x="19" y="92"/>
                </a:cxn>
                <a:cxn ang="0">
                  <a:pos x="16" y="92"/>
                </a:cxn>
                <a:cxn ang="0">
                  <a:pos x="14" y="92"/>
                </a:cxn>
                <a:cxn ang="0">
                  <a:pos x="12" y="94"/>
                </a:cxn>
                <a:cxn ang="0">
                  <a:pos x="9" y="94"/>
                </a:cxn>
                <a:cxn ang="0">
                  <a:pos x="7" y="96"/>
                </a:cxn>
                <a:cxn ang="0">
                  <a:pos x="5" y="96"/>
                </a:cxn>
                <a:cxn ang="0">
                  <a:pos x="0" y="96"/>
                </a:cxn>
                <a:cxn ang="0">
                  <a:pos x="0" y="96"/>
                </a:cxn>
                <a:cxn ang="0">
                  <a:pos x="0" y="94"/>
                </a:cxn>
                <a:cxn ang="0">
                  <a:pos x="0" y="94"/>
                </a:cxn>
                <a:cxn ang="0">
                  <a:pos x="2" y="94"/>
                </a:cxn>
                <a:cxn ang="0">
                  <a:pos x="2" y="94"/>
                </a:cxn>
                <a:cxn ang="0">
                  <a:pos x="2" y="94"/>
                </a:cxn>
                <a:cxn ang="0">
                  <a:pos x="5" y="94"/>
                </a:cxn>
                <a:cxn ang="0">
                  <a:pos x="5" y="94"/>
                </a:cxn>
                <a:cxn ang="0">
                  <a:pos x="7" y="87"/>
                </a:cxn>
                <a:cxn ang="0">
                  <a:pos x="9" y="82"/>
                </a:cxn>
                <a:cxn ang="0">
                  <a:pos x="14" y="80"/>
                </a:cxn>
                <a:cxn ang="0">
                  <a:pos x="16" y="75"/>
                </a:cxn>
                <a:cxn ang="0">
                  <a:pos x="21" y="73"/>
                </a:cxn>
                <a:cxn ang="0">
                  <a:pos x="26" y="68"/>
                </a:cxn>
                <a:cxn ang="0">
                  <a:pos x="30" y="66"/>
                </a:cxn>
                <a:cxn ang="0">
                  <a:pos x="35" y="61"/>
                </a:cxn>
                <a:cxn ang="0">
                  <a:pos x="44" y="52"/>
                </a:cxn>
                <a:cxn ang="0">
                  <a:pos x="54" y="43"/>
                </a:cxn>
                <a:cxn ang="0">
                  <a:pos x="63" y="36"/>
                </a:cxn>
                <a:cxn ang="0">
                  <a:pos x="75" y="26"/>
                </a:cxn>
                <a:cxn ang="0">
                  <a:pos x="84" y="19"/>
                </a:cxn>
                <a:cxn ang="0">
                  <a:pos x="96" y="12"/>
                </a:cxn>
                <a:cxn ang="0">
                  <a:pos x="105" y="5"/>
                </a:cxn>
                <a:cxn ang="0">
                  <a:pos x="119" y="0"/>
                </a:cxn>
              </a:cxnLst>
              <a:rect l="0" t="0" r="r" b="b"/>
              <a:pathLst>
                <a:path w="119" h="96">
                  <a:moveTo>
                    <a:pt x="119" y="0"/>
                  </a:moveTo>
                  <a:lnTo>
                    <a:pt x="112" y="12"/>
                  </a:lnTo>
                  <a:lnTo>
                    <a:pt x="105" y="24"/>
                  </a:lnTo>
                  <a:lnTo>
                    <a:pt x="98" y="33"/>
                  </a:lnTo>
                  <a:lnTo>
                    <a:pt x="91" y="45"/>
                  </a:lnTo>
                  <a:lnTo>
                    <a:pt x="82" y="54"/>
                  </a:lnTo>
                  <a:lnTo>
                    <a:pt x="73" y="64"/>
                  </a:lnTo>
                  <a:lnTo>
                    <a:pt x="63" y="73"/>
                  </a:lnTo>
                  <a:lnTo>
                    <a:pt x="54" y="82"/>
                  </a:lnTo>
                  <a:lnTo>
                    <a:pt x="49" y="85"/>
                  </a:lnTo>
                  <a:lnTo>
                    <a:pt x="44" y="85"/>
                  </a:lnTo>
                  <a:lnTo>
                    <a:pt x="40" y="87"/>
                  </a:lnTo>
                  <a:lnTo>
                    <a:pt x="37" y="87"/>
                  </a:lnTo>
                  <a:lnTo>
                    <a:pt x="33" y="89"/>
                  </a:lnTo>
                  <a:lnTo>
                    <a:pt x="28" y="92"/>
                  </a:lnTo>
                  <a:lnTo>
                    <a:pt x="26" y="92"/>
                  </a:lnTo>
                  <a:lnTo>
                    <a:pt x="21" y="94"/>
                  </a:lnTo>
                  <a:lnTo>
                    <a:pt x="19" y="92"/>
                  </a:lnTo>
                  <a:lnTo>
                    <a:pt x="16" y="92"/>
                  </a:lnTo>
                  <a:lnTo>
                    <a:pt x="14" y="92"/>
                  </a:lnTo>
                  <a:lnTo>
                    <a:pt x="12" y="94"/>
                  </a:lnTo>
                  <a:lnTo>
                    <a:pt x="9" y="94"/>
                  </a:lnTo>
                  <a:lnTo>
                    <a:pt x="7" y="96"/>
                  </a:lnTo>
                  <a:lnTo>
                    <a:pt x="5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2" y="94"/>
                  </a:lnTo>
                  <a:lnTo>
                    <a:pt x="2" y="94"/>
                  </a:lnTo>
                  <a:lnTo>
                    <a:pt x="2" y="94"/>
                  </a:lnTo>
                  <a:lnTo>
                    <a:pt x="5" y="94"/>
                  </a:lnTo>
                  <a:lnTo>
                    <a:pt x="5" y="94"/>
                  </a:lnTo>
                  <a:lnTo>
                    <a:pt x="7" y="87"/>
                  </a:lnTo>
                  <a:lnTo>
                    <a:pt x="9" y="82"/>
                  </a:lnTo>
                  <a:lnTo>
                    <a:pt x="14" y="80"/>
                  </a:lnTo>
                  <a:lnTo>
                    <a:pt x="16" y="75"/>
                  </a:lnTo>
                  <a:lnTo>
                    <a:pt x="21" y="73"/>
                  </a:lnTo>
                  <a:lnTo>
                    <a:pt x="26" y="68"/>
                  </a:lnTo>
                  <a:lnTo>
                    <a:pt x="30" y="66"/>
                  </a:lnTo>
                  <a:lnTo>
                    <a:pt x="35" y="61"/>
                  </a:lnTo>
                  <a:lnTo>
                    <a:pt x="44" y="52"/>
                  </a:lnTo>
                  <a:lnTo>
                    <a:pt x="54" y="43"/>
                  </a:lnTo>
                  <a:lnTo>
                    <a:pt x="63" y="36"/>
                  </a:lnTo>
                  <a:lnTo>
                    <a:pt x="75" y="26"/>
                  </a:lnTo>
                  <a:lnTo>
                    <a:pt x="84" y="19"/>
                  </a:lnTo>
                  <a:lnTo>
                    <a:pt x="96" y="12"/>
                  </a:lnTo>
                  <a:lnTo>
                    <a:pt x="105" y="5"/>
                  </a:lnTo>
                  <a:lnTo>
                    <a:pt x="119" y="0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483" name="Freeform 379"/>
            <p:cNvSpPr>
              <a:spLocks/>
            </p:cNvSpPr>
            <p:nvPr/>
          </p:nvSpPr>
          <p:spPr bwMode="auto">
            <a:xfrm>
              <a:off x="2637" y="2794"/>
              <a:ext cx="119" cy="96"/>
            </a:xfrm>
            <a:custGeom>
              <a:avLst/>
              <a:gdLst/>
              <a:ahLst/>
              <a:cxnLst>
                <a:cxn ang="0">
                  <a:pos x="119" y="0"/>
                </a:cxn>
                <a:cxn ang="0">
                  <a:pos x="112" y="12"/>
                </a:cxn>
                <a:cxn ang="0">
                  <a:pos x="105" y="24"/>
                </a:cxn>
                <a:cxn ang="0">
                  <a:pos x="98" y="33"/>
                </a:cxn>
                <a:cxn ang="0">
                  <a:pos x="91" y="45"/>
                </a:cxn>
                <a:cxn ang="0">
                  <a:pos x="82" y="54"/>
                </a:cxn>
                <a:cxn ang="0">
                  <a:pos x="73" y="64"/>
                </a:cxn>
                <a:cxn ang="0">
                  <a:pos x="63" y="73"/>
                </a:cxn>
                <a:cxn ang="0">
                  <a:pos x="54" y="82"/>
                </a:cxn>
                <a:cxn ang="0">
                  <a:pos x="49" y="85"/>
                </a:cxn>
                <a:cxn ang="0">
                  <a:pos x="44" y="85"/>
                </a:cxn>
                <a:cxn ang="0">
                  <a:pos x="40" y="87"/>
                </a:cxn>
                <a:cxn ang="0">
                  <a:pos x="37" y="87"/>
                </a:cxn>
                <a:cxn ang="0">
                  <a:pos x="33" y="89"/>
                </a:cxn>
                <a:cxn ang="0">
                  <a:pos x="28" y="92"/>
                </a:cxn>
                <a:cxn ang="0">
                  <a:pos x="26" y="92"/>
                </a:cxn>
                <a:cxn ang="0">
                  <a:pos x="21" y="94"/>
                </a:cxn>
                <a:cxn ang="0">
                  <a:pos x="19" y="92"/>
                </a:cxn>
                <a:cxn ang="0">
                  <a:pos x="16" y="92"/>
                </a:cxn>
                <a:cxn ang="0">
                  <a:pos x="14" y="92"/>
                </a:cxn>
                <a:cxn ang="0">
                  <a:pos x="12" y="94"/>
                </a:cxn>
                <a:cxn ang="0">
                  <a:pos x="9" y="94"/>
                </a:cxn>
                <a:cxn ang="0">
                  <a:pos x="7" y="96"/>
                </a:cxn>
                <a:cxn ang="0">
                  <a:pos x="5" y="96"/>
                </a:cxn>
                <a:cxn ang="0">
                  <a:pos x="0" y="96"/>
                </a:cxn>
                <a:cxn ang="0">
                  <a:pos x="0" y="96"/>
                </a:cxn>
                <a:cxn ang="0">
                  <a:pos x="0" y="94"/>
                </a:cxn>
                <a:cxn ang="0">
                  <a:pos x="0" y="94"/>
                </a:cxn>
                <a:cxn ang="0">
                  <a:pos x="2" y="94"/>
                </a:cxn>
                <a:cxn ang="0">
                  <a:pos x="2" y="94"/>
                </a:cxn>
                <a:cxn ang="0">
                  <a:pos x="2" y="94"/>
                </a:cxn>
                <a:cxn ang="0">
                  <a:pos x="5" y="94"/>
                </a:cxn>
                <a:cxn ang="0">
                  <a:pos x="5" y="94"/>
                </a:cxn>
                <a:cxn ang="0">
                  <a:pos x="7" y="87"/>
                </a:cxn>
                <a:cxn ang="0">
                  <a:pos x="9" y="82"/>
                </a:cxn>
                <a:cxn ang="0">
                  <a:pos x="14" y="80"/>
                </a:cxn>
                <a:cxn ang="0">
                  <a:pos x="16" y="75"/>
                </a:cxn>
                <a:cxn ang="0">
                  <a:pos x="21" y="73"/>
                </a:cxn>
                <a:cxn ang="0">
                  <a:pos x="26" y="68"/>
                </a:cxn>
                <a:cxn ang="0">
                  <a:pos x="30" y="66"/>
                </a:cxn>
                <a:cxn ang="0">
                  <a:pos x="35" y="61"/>
                </a:cxn>
                <a:cxn ang="0">
                  <a:pos x="44" y="52"/>
                </a:cxn>
                <a:cxn ang="0">
                  <a:pos x="54" y="43"/>
                </a:cxn>
                <a:cxn ang="0">
                  <a:pos x="63" y="36"/>
                </a:cxn>
                <a:cxn ang="0">
                  <a:pos x="75" y="26"/>
                </a:cxn>
                <a:cxn ang="0">
                  <a:pos x="84" y="19"/>
                </a:cxn>
                <a:cxn ang="0">
                  <a:pos x="96" y="12"/>
                </a:cxn>
                <a:cxn ang="0">
                  <a:pos x="105" y="5"/>
                </a:cxn>
                <a:cxn ang="0">
                  <a:pos x="119" y="0"/>
                </a:cxn>
                <a:cxn ang="0">
                  <a:pos x="119" y="0"/>
                </a:cxn>
                <a:cxn ang="0">
                  <a:pos x="119" y="0"/>
                </a:cxn>
              </a:cxnLst>
              <a:rect l="0" t="0" r="r" b="b"/>
              <a:pathLst>
                <a:path w="119" h="96">
                  <a:moveTo>
                    <a:pt x="119" y="0"/>
                  </a:moveTo>
                  <a:lnTo>
                    <a:pt x="112" y="12"/>
                  </a:lnTo>
                  <a:lnTo>
                    <a:pt x="105" y="24"/>
                  </a:lnTo>
                  <a:lnTo>
                    <a:pt x="98" y="33"/>
                  </a:lnTo>
                  <a:lnTo>
                    <a:pt x="91" y="45"/>
                  </a:lnTo>
                  <a:lnTo>
                    <a:pt x="82" y="54"/>
                  </a:lnTo>
                  <a:lnTo>
                    <a:pt x="73" y="64"/>
                  </a:lnTo>
                  <a:lnTo>
                    <a:pt x="63" y="73"/>
                  </a:lnTo>
                  <a:lnTo>
                    <a:pt x="54" y="82"/>
                  </a:lnTo>
                  <a:lnTo>
                    <a:pt x="49" y="85"/>
                  </a:lnTo>
                  <a:lnTo>
                    <a:pt x="44" y="85"/>
                  </a:lnTo>
                  <a:lnTo>
                    <a:pt x="40" y="87"/>
                  </a:lnTo>
                  <a:lnTo>
                    <a:pt x="37" y="87"/>
                  </a:lnTo>
                  <a:lnTo>
                    <a:pt x="33" y="89"/>
                  </a:lnTo>
                  <a:lnTo>
                    <a:pt x="28" y="92"/>
                  </a:lnTo>
                  <a:lnTo>
                    <a:pt x="26" y="92"/>
                  </a:lnTo>
                  <a:lnTo>
                    <a:pt x="21" y="94"/>
                  </a:lnTo>
                  <a:lnTo>
                    <a:pt x="19" y="92"/>
                  </a:lnTo>
                  <a:lnTo>
                    <a:pt x="16" y="92"/>
                  </a:lnTo>
                  <a:lnTo>
                    <a:pt x="14" y="92"/>
                  </a:lnTo>
                  <a:lnTo>
                    <a:pt x="12" y="94"/>
                  </a:lnTo>
                  <a:lnTo>
                    <a:pt x="9" y="94"/>
                  </a:lnTo>
                  <a:lnTo>
                    <a:pt x="7" y="96"/>
                  </a:lnTo>
                  <a:lnTo>
                    <a:pt x="5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2" y="94"/>
                  </a:lnTo>
                  <a:lnTo>
                    <a:pt x="2" y="94"/>
                  </a:lnTo>
                  <a:lnTo>
                    <a:pt x="2" y="94"/>
                  </a:lnTo>
                  <a:lnTo>
                    <a:pt x="5" y="94"/>
                  </a:lnTo>
                  <a:lnTo>
                    <a:pt x="5" y="94"/>
                  </a:lnTo>
                  <a:lnTo>
                    <a:pt x="7" y="87"/>
                  </a:lnTo>
                  <a:lnTo>
                    <a:pt x="9" y="82"/>
                  </a:lnTo>
                  <a:lnTo>
                    <a:pt x="14" y="80"/>
                  </a:lnTo>
                  <a:lnTo>
                    <a:pt x="16" y="75"/>
                  </a:lnTo>
                  <a:lnTo>
                    <a:pt x="21" y="73"/>
                  </a:lnTo>
                  <a:lnTo>
                    <a:pt x="26" y="68"/>
                  </a:lnTo>
                  <a:lnTo>
                    <a:pt x="30" y="66"/>
                  </a:lnTo>
                  <a:lnTo>
                    <a:pt x="35" y="61"/>
                  </a:lnTo>
                  <a:lnTo>
                    <a:pt x="44" y="52"/>
                  </a:lnTo>
                  <a:lnTo>
                    <a:pt x="54" y="43"/>
                  </a:lnTo>
                  <a:lnTo>
                    <a:pt x="63" y="36"/>
                  </a:lnTo>
                  <a:lnTo>
                    <a:pt x="75" y="26"/>
                  </a:lnTo>
                  <a:lnTo>
                    <a:pt x="84" y="19"/>
                  </a:lnTo>
                  <a:lnTo>
                    <a:pt x="96" y="12"/>
                  </a:lnTo>
                  <a:lnTo>
                    <a:pt x="105" y="5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19" y="0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484" name="Freeform 380"/>
            <p:cNvSpPr>
              <a:spLocks/>
            </p:cNvSpPr>
            <p:nvPr/>
          </p:nvSpPr>
          <p:spPr bwMode="auto">
            <a:xfrm>
              <a:off x="2433" y="2801"/>
              <a:ext cx="16" cy="40"/>
            </a:xfrm>
            <a:custGeom>
              <a:avLst/>
              <a:gdLst/>
              <a:ahLst/>
              <a:cxnLst>
                <a:cxn ang="0">
                  <a:pos x="7" y="40"/>
                </a:cxn>
                <a:cxn ang="0">
                  <a:pos x="5" y="38"/>
                </a:cxn>
                <a:cxn ang="0">
                  <a:pos x="2" y="36"/>
                </a:cxn>
                <a:cxn ang="0">
                  <a:pos x="0" y="31"/>
                </a:cxn>
                <a:cxn ang="0">
                  <a:pos x="0" y="29"/>
                </a:cxn>
                <a:cxn ang="0">
                  <a:pos x="0" y="24"/>
                </a:cxn>
                <a:cxn ang="0">
                  <a:pos x="2" y="19"/>
                </a:cxn>
                <a:cxn ang="0">
                  <a:pos x="2" y="17"/>
                </a:cxn>
                <a:cxn ang="0">
                  <a:pos x="0" y="12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5" y="3"/>
                </a:cxn>
                <a:cxn ang="0">
                  <a:pos x="7" y="3"/>
                </a:cxn>
                <a:cxn ang="0">
                  <a:pos x="12" y="3"/>
                </a:cxn>
                <a:cxn ang="0">
                  <a:pos x="14" y="3"/>
                </a:cxn>
                <a:cxn ang="0">
                  <a:pos x="16" y="0"/>
                </a:cxn>
                <a:cxn ang="0">
                  <a:pos x="16" y="5"/>
                </a:cxn>
                <a:cxn ang="0">
                  <a:pos x="16" y="10"/>
                </a:cxn>
                <a:cxn ang="0">
                  <a:pos x="14" y="14"/>
                </a:cxn>
                <a:cxn ang="0">
                  <a:pos x="14" y="19"/>
                </a:cxn>
                <a:cxn ang="0">
                  <a:pos x="12" y="24"/>
                </a:cxn>
                <a:cxn ang="0">
                  <a:pos x="12" y="31"/>
                </a:cxn>
                <a:cxn ang="0">
                  <a:pos x="9" y="36"/>
                </a:cxn>
                <a:cxn ang="0">
                  <a:pos x="7" y="40"/>
                </a:cxn>
              </a:cxnLst>
              <a:rect l="0" t="0" r="r" b="b"/>
              <a:pathLst>
                <a:path w="16" h="40">
                  <a:moveTo>
                    <a:pt x="7" y="40"/>
                  </a:moveTo>
                  <a:lnTo>
                    <a:pt x="5" y="38"/>
                  </a:lnTo>
                  <a:lnTo>
                    <a:pt x="2" y="36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0" y="12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5"/>
                  </a:lnTo>
                  <a:lnTo>
                    <a:pt x="5" y="3"/>
                  </a:lnTo>
                  <a:lnTo>
                    <a:pt x="7" y="3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6" y="0"/>
                  </a:lnTo>
                  <a:lnTo>
                    <a:pt x="16" y="5"/>
                  </a:lnTo>
                  <a:lnTo>
                    <a:pt x="16" y="10"/>
                  </a:lnTo>
                  <a:lnTo>
                    <a:pt x="14" y="14"/>
                  </a:lnTo>
                  <a:lnTo>
                    <a:pt x="14" y="19"/>
                  </a:lnTo>
                  <a:lnTo>
                    <a:pt x="12" y="24"/>
                  </a:lnTo>
                  <a:lnTo>
                    <a:pt x="12" y="31"/>
                  </a:lnTo>
                  <a:lnTo>
                    <a:pt x="9" y="36"/>
                  </a:lnTo>
                  <a:lnTo>
                    <a:pt x="7" y="40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485" name="Freeform 381"/>
            <p:cNvSpPr>
              <a:spLocks/>
            </p:cNvSpPr>
            <p:nvPr/>
          </p:nvSpPr>
          <p:spPr bwMode="auto">
            <a:xfrm>
              <a:off x="2433" y="2801"/>
              <a:ext cx="16" cy="40"/>
            </a:xfrm>
            <a:custGeom>
              <a:avLst/>
              <a:gdLst/>
              <a:ahLst/>
              <a:cxnLst>
                <a:cxn ang="0">
                  <a:pos x="7" y="40"/>
                </a:cxn>
                <a:cxn ang="0">
                  <a:pos x="5" y="38"/>
                </a:cxn>
                <a:cxn ang="0">
                  <a:pos x="2" y="36"/>
                </a:cxn>
                <a:cxn ang="0">
                  <a:pos x="0" y="31"/>
                </a:cxn>
                <a:cxn ang="0">
                  <a:pos x="0" y="29"/>
                </a:cxn>
                <a:cxn ang="0">
                  <a:pos x="0" y="24"/>
                </a:cxn>
                <a:cxn ang="0">
                  <a:pos x="2" y="19"/>
                </a:cxn>
                <a:cxn ang="0">
                  <a:pos x="2" y="17"/>
                </a:cxn>
                <a:cxn ang="0">
                  <a:pos x="0" y="12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5" y="3"/>
                </a:cxn>
                <a:cxn ang="0">
                  <a:pos x="7" y="3"/>
                </a:cxn>
                <a:cxn ang="0">
                  <a:pos x="12" y="3"/>
                </a:cxn>
                <a:cxn ang="0">
                  <a:pos x="14" y="3"/>
                </a:cxn>
                <a:cxn ang="0">
                  <a:pos x="16" y="0"/>
                </a:cxn>
                <a:cxn ang="0">
                  <a:pos x="16" y="5"/>
                </a:cxn>
                <a:cxn ang="0">
                  <a:pos x="16" y="10"/>
                </a:cxn>
                <a:cxn ang="0">
                  <a:pos x="14" y="14"/>
                </a:cxn>
                <a:cxn ang="0">
                  <a:pos x="14" y="19"/>
                </a:cxn>
                <a:cxn ang="0">
                  <a:pos x="12" y="24"/>
                </a:cxn>
                <a:cxn ang="0">
                  <a:pos x="12" y="31"/>
                </a:cxn>
                <a:cxn ang="0">
                  <a:pos x="9" y="36"/>
                </a:cxn>
                <a:cxn ang="0">
                  <a:pos x="7" y="40"/>
                </a:cxn>
                <a:cxn ang="0">
                  <a:pos x="7" y="40"/>
                </a:cxn>
                <a:cxn ang="0">
                  <a:pos x="7" y="40"/>
                </a:cxn>
              </a:cxnLst>
              <a:rect l="0" t="0" r="r" b="b"/>
              <a:pathLst>
                <a:path w="16" h="40">
                  <a:moveTo>
                    <a:pt x="7" y="40"/>
                  </a:moveTo>
                  <a:lnTo>
                    <a:pt x="5" y="38"/>
                  </a:lnTo>
                  <a:lnTo>
                    <a:pt x="2" y="36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0" y="12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5"/>
                  </a:lnTo>
                  <a:lnTo>
                    <a:pt x="5" y="3"/>
                  </a:lnTo>
                  <a:lnTo>
                    <a:pt x="7" y="3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6" y="0"/>
                  </a:lnTo>
                  <a:lnTo>
                    <a:pt x="16" y="5"/>
                  </a:lnTo>
                  <a:lnTo>
                    <a:pt x="16" y="10"/>
                  </a:lnTo>
                  <a:lnTo>
                    <a:pt x="14" y="14"/>
                  </a:lnTo>
                  <a:lnTo>
                    <a:pt x="14" y="19"/>
                  </a:lnTo>
                  <a:lnTo>
                    <a:pt x="12" y="24"/>
                  </a:lnTo>
                  <a:lnTo>
                    <a:pt x="12" y="31"/>
                  </a:lnTo>
                  <a:lnTo>
                    <a:pt x="9" y="36"/>
                  </a:lnTo>
                  <a:lnTo>
                    <a:pt x="7" y="40"/>
                  </a:lnTo>
                  <a:lnTo>
                    <a:pt x="7" y="40"/>
                  </a:lnTo>
                  <a:lnTo>
                    <a:pt x="7" y="40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486" name="Freeform 382"/>
            <p:cNvSpPr>
              <a:spLocks/>
            </p:cNvSpPr>
            <p:nvPr/>
          </p:nvSpPr>
          <p:spPr bwMode="auto">
            <a:xfrm>
              <a:off x="2937" y="2811"/>
              <a:ext cx="14" cy="14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12" y="7"/>
                </a:cxn>
                <a:cxn ang="0">
                  <a:pos x="12" y="7"/>
                </a:cxn>
                <a:cxn ang="0">
                  <a:pos x="9" y="9"/>
                </a:cxn>
                <a:cxn ang="0">
                  <a:pos x="7" y="9"/>
                </a:cxn>
                <a:cxn ang="0">
                  <a:pos x="7" y="11"/>
                </a:cxn>
                <a:cxn ang="0">
                  <a:pos x="7" y="11"/>
                </a:cxn>
                <a:cxn ang="0">
                  <a:pos x="5" y="11"/>
                </a:cxn>
                <a:cxn ang="0">
                  <a:pos x="5" y="14"/>
                </a:cxn>
                <a:cxn ang="0">
                  <a:pos x="5" y="14"/>
                </a:cxn>
                <a:cxn ang="0">
                  <a:pos x="5" y="14"/>
                </a:cxn>
                <a:cxn ang="0">
                  <a:pos x="2" y="14"/>
                </a:cxn>
                <a:cxn ang="0">
                  <a:pos x="2" y="14"/>
                </a:cxn>
                <a:cxn ang="0">
                  <a:pos x="2" y="14"/>
                </a:cxn>
                <a:cxn ang="0">
                  <a:pos x="0" y="14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12" y="0"/>
                </a:cxn>
                <a:cxn ang="0">
                  <a:pos x="14" y="2"/>
                </a:cxn>
              </a:cxnLst>
              <a:rect l="0" t="0" r="r" b="b"/>
              <a:pathLst>
                <a:path w="14" h="14">
                  <a:moveTo>
                    <a:pt x="14" y="2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9" y="9"/>
                  </a:lnTo>
                  <a:lnTo>
                    <a:pt x="7" y="9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5" y="11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4" y="2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487" name="Freeform 383"/>
            <p:cNvSpPr>
              <a:spLocks/>
            </p:cNvSpPr>
            <p:nvPr/>
          </p:nvSpPr>
          <p:spPr bwMode="auto">
            <a:xfrm>
              <a:off x="3385" y="2822"/>
              <a:ext cx="234" cy="129"/>
            </a:xfrm>
            <a:custGeom>
              <a:avLst/>
              <a:gdLst/>
              <a:ahLst/>
              <a:cxnLst>
                <a:cxn ang="0">
                  <a:pos x="166" y="83"/>
                </a:cxn>
                <a:cxn ang="0">
                  <a:pos x="182" y="94"/>
                </a:cxn>
                <a:cxn ang="0">
                  <a:pos x="199" y="104"/>
                </a:cxn>
                <a:cxn ang="0">
                  <a:pos x="218" y="113"/>
                </a:cxn>
                <a:cxn ang="0">
                  <a:pos x="227" y="115"/>
                </a:cxn>
                <a:cxn ang="0">
                  <a:pos x="227" y="115"/>
                </a:cxn>
                <a:cxn ang="0">
                  <a:pos x="227" y="118"/>
                </a:cxn>
                <a:cxn ang="0">
                  <a:pos x="229" y="118"/>
                </a:cxn>
                <a:cxn ang="0">
                  <a:pos x="229" y="118"/>
                </a:cxn>
                <a:cxn ang="0">
                  <a:pos x="232" y="118"/>
                </a:cxn>
                <a:cxn ang="0">
                  <a:pos x="232" y="120"/>
                </a:cxn>
                <a:cxn ang="0">
                  <a:pos x="234" y="122"/>
                </a:cxn>
                <a:cxn ang="0">
                  <a:pos x="234" y="125"/>
                </a:cxn>
                <a:cxn ang="0">
                  <a:pos x="229" y="127"/>
                </a:cxn>
                <a:cxn ang="0">
                  <a:pos x="227" y="127"/>
                </a:cxn>
                <a:cxn ang="0">
                  <a:pos x="222" y="127"/>
                </a:cxn>
                <a:cxn ang="0">
                  <a:pos x="220" y="127"/>
                </a:cxn>
                <a:cxn ang="0">
                  <a:pos x="213" y="129"/>
                </a:cxn>
                <a:cxn ang="0">
                  <a:pos x="208" y="127"/>
                </a:cxn>
                <a:cxn ang="0">
                  <a:pos x="201" y="125"/>
                </a:cxn>
                <a:cxn ang="0">
                  <a:pos x="194" y="122"/>
                </a:cxn>
                <a:cxn ang="0">
                  <a:pos x="182" y="115"/>
                </a:cxn>
                <a:cxn ang="0">
                  <a:pos x="171" y="108"/>
                </a:cxn>
                <a:cxn ang="0">
                  <a:pos x="157" y="104"/>
                </a:cxn>
                <a:cxn ang="0">
                  <a:pos x="145" y="99"/>
                </a:cxn>
                <a:cxn ang="0">
                  <a:pos x="138" y="92"/>
                </a:cxn>
                <a:cxn ang="0">
                  <a:pos x="131" y="92"/>
                </a:cxn>
                <a:cxn ang="0">
                  <a:pos x="124" y="94"/>
                </a:cxn>
                <a:cxn ang="0">
                  <a:pos x="117" y="90"/>
                </a:cxn>
                <a:cxn ang="0">
                  <a:pos x="96" y="87"/>
                </a:cxn>
                <a:cxn ang="0">
                  <a:pos x="72" y="87"/>
                </a:cxn>
                <a:cxn ang="0">
                  <a:pos x="53" y="83"/>
                </a:cxn>
                <a:cxn ang="0">
                  <a:pos x="39" y="66"/>
                </a:cxn>
                <a:cxn ang="0">
                  <a:pos x="28" y="52"/>
                </a:cxn>
                <a:cxn ang="0">
                  <a:pos x="21" y="38"/>
                </a:cxn>
                <a:cxn ang="0">
                  <a:pos x="11" y="22"/>
                </a:cxn>
                <a:cxn ang="0">
                  <a:pos x="2" y="8"/>
                </a:cxn>
                <a:cxn ang="0">
                  <a:pos x="18" y="10"/>
                </a:cxn>
                <a:cxn ang="0">
                  <a:pos x="58" y="26"/>
                </a:cxn>
                <a:cxn ang="0">
                  <a:pos x="98" y="45"/>
                </a:cxn>
                <a:cxn ang="0">
                  <a:pos x="138" y="66"/>
                </a:cxn>
              </a:cxnLst>
              <a:rect l="0" t="0" r="r" b="b"/>
              <a:pathLst>
                <a:path w="234" h="129">
                  <a:moveTo>
                    <a:pt x="157" y="75"/>
                  </a:moveTo>
                  <a:lnTo>
                    <a:pt x="166" y="83"/>
                  </a:lnTo>
                  <a:lnTo>
                    <a:pt x="173" y="87"/>
                  </a:lnTo>
                  <a:lnTo>
                    <a:pt x="182" y="94"/>
                  </a:lnTo>
                  <a:lnTo>
                    <a:pt x="189" y="99"/>
                  </a:lnTo>
                  <a:lnTo>
                    <a:pt x="199" y="104"/>
                  </a:lnTo>
                  <a:lnTo>
                    <a:pt x="208" y="108"/>
                  </a:lnTo>
                  <a:lnTo>
                    <a:pt x="218" y="113"/>
                  </a:lnTo>
                  <a:lnTo>
                    <a:pt x="227" y="115"/>
                  </a:lnTo>
                  <a:lnTo>
                    <a:pt x="227" y="115"/>
                  </a:lnTo>
                  <a:lnTo>
                    <a:pt x="227" y="115"/>
                  </a:lnTo>
                  <a:lnTo>
                    <a:pt x="227" y="115"/>
                  </a:lnTo>
                  <a:lnTo>
                    <a:pt x="227" y="118"/>
                  </a:lnTo>
                  <a:lnTo>
                    <a:pt x="227" y="118"/>
                  </a:lnTo>
                  <a:lnTo>
                    <a:pt x="229" y="118"/>
                  </a:lnTo>
                  <a:lnTo>
                    <a:pt x="229" y="118"/>
                  </a:lnTo>
                  <a:lnTo>
                    <a:pt x="229" y="118"/>
                  </a:lnTo>
                  <a:lnTo>
                    <a:pt x="229" y="118"/>
                  </a:lnTo>
                  <a:lnTo>
                    <a:pt x="232" y="118"/>
                  </a:lnTo>
                  <a:lnTo>
                    <a:pt x="232" y="118"/>
                  </a:lnTo>
                  <a:lnTo>
                    <a:pt x="232" y="118"/>
                  </a:lnTo>
                  <a:lnTo>
                    <a:pt x="232" y="120"/>
                  </a:lnTo>
                  <a:lnTo>
                    <a:pt x="234" y="120"/>
                  </a:lnTo>
                  <a:lnTo>
                    <a:pt x="234" y="122"/>
                  </a:lnTo>
                  <a:lnTo>
                    <a:pt x="234" y="122"/>
                  </a:lnTo>
                  <a:lnTo>
                    <a:pt x="234" y="125"/>
                  </a:lnTo>
                  <a:lnTo>
                    <a:pt x="232" y="125"/>
                  </a:lnTo>
                  <a:lnTo>
                    <a:pt x="229" y="127"/>
                  </a:lnTo>
                  <a:lnTo>
                    <a:pt x="229" y="127"/>
                  </a:lnTo>
                  <a:lnTo>
                    <a:pt x="227" y="127"/>
                  </a:lnTo>
                  <a:lnTo>
                    <a:pt x="225" y="127"/>
                  </a:lnTo>
                  <a:lnTo>
                    <a:pt x="222" y="127"/>
                  </a:lnTo>
                  <a:lnTo>
                    <a:pt x="220" y="127"/>
                  </a:lnTo>
                  <a:lnTo>
                    <a:pt x="220" y="127"/>
                  </a:lnTo>
                  <a:lnTo>
                    <a:pt x="215" y="129"/>
                  </a:lnTo>
                  <a:lnTo>
                    <a:pt x="213" y="129"/>
                  </a:lnTo>
                  <a:lnTo>
                    <a:pt x="210" y="127"/>
                  </a:lnTo>
                  <a:lnTo>
                    <a:pt x="208" y="127"/>
                  </a:lnTo>
                  <a:lnTo>
                    <a:pt x="203" y="125"/>
                  </a:lnTo>
                  <a:lnTo>
                    <a:pt x="201" y="125"/>
                  </a:lnTo>
                  <a:lnTo>
                    <a:pt x="196" y="122"/>
                  </a:lnTo>
                  <a:lnTo>
                    <a:pt x="194" y="122"/>
                  </a:lnTo>
                  <a:lnTo>
                    <a:pt x="189" y="118"/>
                  </a:lnTo>
                  <a:lnTo>
                    <a:pt x="182" y="115"/>
                  </a:lnTo>
                  <a:lnTo>
                    <a:pt x="178" y="111"/>
                  </a:lnTo>
                  <a:lnTo>
                    <a:pt x="171" y="108"/>
                  </a:lnTo>
                  <a:lnTo>
                    <a:pt x="164" y="106"/>
                  </a:lnTo>
                  <a:lnTo>
                    <a:pt x="157" y="104"/>
                  </a:lnTo>
                  <a:lnTo>
                    <a:pt x="152" y="101"/>
                  </a:lnTo>
                  <a:lnTo>
                    <a:pt x="145" y="99"/>
                  </a:lnTo>
                  <a:lnTo>
                    <a:pt x="143" y="94"/>
                  </a:lnTo>
                  <a:lnTo>
                    <a:pt x="138" y="92"/>
                  </a:lnTo>
                  <a:lnTo>
                    <a:pt x="135" y="92"/>
                  </a:lnTo>
                  <a:lnTo>
                    <a:pt x="131" y="92"/>
                  </a:lnTo>
                  <a:lnTo>
                    <a:pt x="128" y="94"/>
                  </a:lnTo>
                  <a:lnTo>
                    <a:pt x="124" y="94"/>
                  </a:lnTo>
                  <a:lnTo>
                    <a:pt x="121" y="92"/>
                  </a:lnTo>
                  <a:lnTo>
                    <a:pt x="117" y="90"/>
                  </a:lnTo>
                  <a:lnTo>
                    <a:pt x="107" y="87"/>
                  </a:lnTo>
                  <a:lnTo>
                    <a:pt x="96" y="87"/>
                  </a:lnTo>
                  <a:lnTo>
                    <a:pt x="84" y="87"/>
                  </a:lnTo>
                  <a:lnTo>
                    <a:pt x="72" y="87"/>
                  </a:lnTo>
                  <a:lnTo>
                    <a:pt x="63" y="87"/>
                  </a:lnTo>
                  <a:lnTo>
                    <a:pt x="53" y="83"/>
                  </a:lnTo>
                  <a:lnTo>
                    <a:pt x="46" y="75"/>
                  </a:lnTo>
                  <a:lnTo>
                    <a:pt x="39" y="66"/>
                  </a:lnTo>
                  <a:lnTo>
                    <a:pt x="35" y="59"/>
                  </a:lnTo>
                  <a:lnTo>
                    <a:pt x="28" y="52"/>
                  </a:lnTo>
                  <a:lnTo>
                    <a:pt x="23" y="45"/>
                  </a:lnTo>
                  <a:lnTo>
                    <a:pt x="21" y="38"/>
                  </a:lnTo>
                  <a:lnTo>
                    <a:pt x="16" y="29"/>
                  </a:lnTo>
                  <a:lnTo>
                    <a:pt x="11" y="22"/>
                  </a:lnTo>
                  <a:lnTo>
                    <a:pt x="7" y="15"/>
                  </a:lnTo>
                  <a:lnTo>
                    <a:pt x="2" y="8"/>
                  </a:lnTo>
                  <a:lnTo>
                    <a:pt x="0" y="0"/>
                  </a:lnTo>
                  <a:lnTo>
                    <a:pt x="18" y="10"/>
                  </a:lnTo>
                  <a:lnTo>
                    <a:pt x="39" y="19"/>
                  </a:lnTo>
                  <a:lnTo>
                    <a:pt x="58" y="26"/>
                  </a:lnTo>
                  <a:lnTo>
                    <a:pt x="79" y="36"/>
                  </a:lnTo>
                  <a:lnTo>
                    <a:pt x="98" y="45"/>
                  </a:lnTo>
                  <a:lnTo>
                    <a:pt x="119" y="57"/>
                  </a:lnTo>
                  <a:lnTo>
                    <a:pt x="138" y="66"/>
                  </a:lnTo>
                  <a:lnTo>
                    <a:pt x="157" y="75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488" name="Freeform 384"/>
            <p:cNvSpPr>
              <a:spLocks/>
            </p:cNvSpPr>
            <p:nvPr/>
          </p:nvSpPr>
          <p:spPr bwMode="auto">
            <a:xfrm>
              <a:off x="3385" y="2822"/>
              <a:ext cx="234" cy="129"/>
            </a:xfrm>
            <a:custGeom>
              <a:avLst/>
              <a:gdLst/>
              <a:ahLst/>
              <a:cxnLst>
                <a:cxn ang="0">
                  <a:pos x="166" y="83"/>
                </a:cxn>
                <a:cxn ang="0">
                  <a:pos x="182" y="94"/>
                </a:cxn>
                <a:cxn ang="0">
                  <a:pos x="199" y="104"/>
                </a:cxn>
                <a:cxn ang="0">
                  <a:pos x="218" y="113"/>
                </a:cxn>
                <a:cxn ang="0">
                  <a:pos x="227" y="115"/>
                </a:cxn>
                <a:cxn ang="0">
                  <a:pos x="227" y="115"/>
                </a:cxn>
                <a:cxn ang="0">
                  <a:pos x="227" y="118"/>
                </a:cxn>
                <a:cxn ang="0">
                  <a:pos x="229" y="118"/>
                </a:cxn>
                <a:cxn ang="0">
                  <a:pos x="229" y="118"/>
                </a:cxn>
                <a:cxn ang="0">
                  <a:pos x="229" y="118"/>
                </a:cxn>
                <a:cxn ang="0">
                  <a:pos x="232" y="118"/>
                </a:cxn>
                <a:cxn ang="0">
                  <a:pos x="232" y="120"/>
                </a:cxn>
                <a:cxn ang="0">
                  <a:pos x="234" y="122"/>
                </a:cxn>
                <a:cxn ang="0">
                  <a:pos x="234" y="125"/>
                </a:cxn>
                <a:cxn ang="0">
                  <a:pos x="229" y="127"/>
                </a:cxn>
                <a:cxn ang="0">
                  <a:pos x="227" y="127"/>
                </a:cxn>
                <a:cxn ang="0">
                  <a:pos x="222" y="127"/>
                </a:cxn>
                <a:cxn ang="0">
                  <a:pos x="220" y="127"/>
                </a:cxn>
                <a:cxn ang="0">
                  <a:pos x="213" y="129"/>
                </a:cxn>
                <a:cxn ang="0">
                  <a:pos x="208" y="127"/>
                </a:cxn>
                <a:cxn ang="0">
                  <a:pos x="201" y="125"/>
                </a:cxn>
                <a:cxn ang="0">
                  <a:pos x="194" y="122"/>
                </a:cxn>
                <a:cxn ang="0">
                  <a:pos x="182" y="115"/>
                </a:cxn>
                <a:cxn ang="0">
                  <a:pos x="171" y="108"/>
                </a:cxn>
                <a:cxn ang="0">
                  <a:pos x="157" y="104"/>
                </a:cxn>
                <a:cxn ang="0">
                  <a:pos x="145" y="99"/>
                </a:cxn>
                <a:cxn ang="0">
                  <a:pos x="138" y="92"/>
                </a:cxn>
                <a:cxn ang="0">
                  <a:pos x="131" y="92"/>
                </a:cxn>
                <a:cxn ang="0">
                  <a:pos x="124" y="94"/>
                </a:cxn>
                <a:cxn ang="0">
                  <a:pos x="117" y="90"/>
                </a:cxn>
                <a:cxn ang="0">
                  <a:pos x="96" y="87"/>
                </a:cxn>
                <a:cxn ang="0">
                  <a:pos x="72" y="87"/>
                </a:cxn>
                <a:cxn ang="0">
                  <a:pos x="53" y="83"/>
                </a:cxn>
                <a:cxn ang="0">
                  <a:pos x="39" y="66"/>
                </a:cxn>
                <a:cxn ang="0">
                  <a:pos x="28" y="52"/>
                </a:cxn>
                <a:cxn ang="0">
                  <a:pos x="21" y="38"/>
                </a:cxn>
                <a:cxn ang="0">
                  <a:pos x="11" y="22"/>
                </a:cxn>
                <a:cxn ang="0">
                  <a:pos x="2" y="8"/>
                </a:cxn>
                <a:cxn ang="0">
                  <a:pos x="0" y="0"/>
                </a:cxn>
                <a:cxn ang="0">
                  <a:pos x="18" y="10"/>
                </a:cxn>
                <a:cxn ang="0">
                  <a:pos x="58" y="26"/>
                </a:cxn>
                <a:cxn ang="0">
                  <a:pos x="98" y="45"/>
                </a:cxn>
                <a:cxn ang="0">
                  <a:pos x="138" y="66"/>
                </a:cxn>
                <a:cxn ang="0">
                  <a:pos x="157" y="75"/>
                </a:cxn>
              </a:cxnLst>
              <a:rect l="0" t="0" r="r" b="b"/>
              <a:pathLst>
                <a:path w="234" h="129">
                  <a:moveTo>
                    <a:pt x="157" y="75"/>
                  </a:moveTo>
                  <a:lnTo>
                    <a:pt x="166" y="83"/>
                  </a:lnTo>
                  <a:lnTo>
                    <a:pt x="173" y="87"/>
                  </a:lnTo>
                  <a:lnTo>
                    <a:pt x="182" y="94"/>
                  </a:lnTo>
                  <a:lnTo>
                    <a:pt x="189" y="99"/>
                  </a:lnTo>
                  <a:lnTo>
                    <a:pt x="199" y="104"/>
                  </a:lnTo>
                  <a:lnTo>
                    <a:pt x="208" y="108"/>
                  </a:lnTo>
                  <a:lnTo>
                    <a:pt x="218" y="113"/>
                  </a:lnTo>
                  <a:lnTo>
                    <a:pt x="227" y="115"/>
                  </a:lnTo>
                  <a:lnTo>
                    <a:pt x="227" y="115"/>
                  </a:lnTo>
                  <a:lnTo>
                    <a:pt x="227" y="115"/>
                  </a:lnTo>
                  <a:lnTo>
                    <a:pt x="227" y="115"/>
                  </a:lnTo>
                  <a:lnTo>
                    <a:pt x="227" y="118"/>
                  </a:lnTo>
                  <a:lnTo>
                    <a:pt x="227" y="118"/>
                  </a:lnTo>
                  <a:lnTo>
                    <a:pt x="229" y="118"/>
                  </a:lnTo>
                  <a:lnTo>
                    <a:pt x="229" y="118"/>
                  </a:lnTo>
                  <a:lnTo>
                    <a:pt x="229" y="118"/>
                  </a:lnTo>
                  <a:lnTo>
                    <a:pt x="229" y="118"/>
                  </a:lnTo>
                  <a:lnTo>
                    <a:pt x="229" y="118"/>
                  </a:lnTo>
                  <a:lnTo>
                    <a:pt x="229" y="118"/>
                  </a:lnTo>
                  <a:lnTo>
                    <a:pt x="232" y="118"/>
                  </a:lnTo>
                  <a:lnTo>
                    <a:pt x="232" y="118"/>
                  </a:lnTo>
                  <a:lnTo>
                    <a:pt x="232" y="118"/>
                  </a:lnTo>
                  <a:lnTo>
                    <a:pt x="232" y="120"/>
                  </a:lnTo>
                  <a:lnTo>
                    <a:pt x="234" y="120"/>
                  </a:lnTo>
                  <a:lnTo>
                    <a:pt x="234" y="122"/>
                  </a:lnTo>
                  <a:lnTo>
                    <a:pt x="234" y="122"/>
                  </a:lnTo>
                  <a:lnTo>
                    <a:pt x="234" y="125"/>
                  </a:lnTo>
                  <a:lnTo>
                    <a:pt x="232" y="125"/>
                  </a:lnTo>
                  <a:lnTo>
                    <a:pt x="229" y="127"/>
                  </a:lnTo>
                  <a:lnTo>
                    <a:pt x="229" y="127"/>
                  </a:lnTo>
                  <a:lnTo>
                    <a:pt x="227" y="127"/>
                  </a:lnTo>
                  <a:lnTo>
                    <a:pt x="225" y="127"/>
                  </a:lnTo>
                  <a:lnTo>
                    <a:pt x="222" y="127"/>
                  </a:lnTo>
                  <a:lnTo>
                    <a:pt x="220" y="127"/>
                  </a:lnTo>
                  <a:lnTo>
                    <a:pt x="220" y="127"/>
                  </a:lnTo>
                  <a:lnTo>
                    <a:pt x="215" y="129"/>
                  </a:lnTo>
                  <a:lnTo>
                    <a:pt x="213" y="129"/>
                  </a:lnTo>
                  <a:lnTo>
                    <a:pt x="210" y="127"/>
                  </a:lnTo>
                  <a:lnTo>
                    <a:pt x="208" y="127"/>
                  </a:lnTo>
                  <a:lnTo>
                    <a:pt x="203" y="125"/>
                  </a:lnTo>
                  <a:lnTo>
                    <a:pt x="201" y="125"/>
                  </a:lnTo>
                  <a:lnTo>
                    <a:pt x="196" y="122"/>
                  </a:lnTo>
                  <a:lnTo>
                    <a:pt x="194" y="122"/>
                  </a:lnTo>
                  <a:lnTo>
                    <a:pt x="189" y="118"/>
                  </a:lnTo>
                  <a:lnTo>
                    <a:pt x="182" y="115"/>
                  </a:lnTo>
                  <a:lnTo>
                    <a:pt x="178" y="111"/>
                  </a:lnTo>
                  <a:lnTo>
                    <a:pt x="171" y="108"/>
                  </a:lnTo>
                  <a:lnTo>
                    <a:pt x="164" y="106"/>
                  </a:lnTo>
                  <a:lnTo>
                    <a:pt x="157" y="104"/>
                  </a:lnTo>
                  <a:lnTo>
                    <a:pt x="152" y="101"/>
                  </a:lnTo>
                  <a:lnTo>
                    <a:pt x="145" y="99"/>
                  </a:lnTo>
                  <a:lnTo>
                    <a:pt x="143" y="94"/>
                  </a:lnTo>
                  <a:lnTo>
                    <a:pt x="138" y="92"/>
                  </a:lnTo>
                  <a:lnTo>
                    <a:pt x="135" y="92"/>
                  </a:lnTo>
                  <a:lnTo>
                    <a:pt x="131" y="92"/>
                  </a:lnTo>
                  <a:lnTo>
                    <a:pt x="128" y="94"/>
                  </a:lnTo>
                  <a:lnTo>
                    <a:pt x="124" y="94"/>
                  </a:lnTo>
                  <a:lnTo>
                    <a:pt x="121" y="92"/>
                  </a:lnTo>
                  <a:lnTo>
                    <a:pt x="117" y="90"/>
                  </a:lnTo>
                  <a:lnTo>
                    <a:pt x="107" y="87"/>
                  </a:lnTo>
                  <a:lnTo>
                    <a:pt x="96" y="87"/>
                  </a:lnTo>
                  <a:lnTo>
                    <a:pt x="84" y="87"/>
                  </a:lnTo>
                  <a:lnTo>
                    <a:pt x="72" y="87"/>
                  </a:lnTo>
                  <a:lnTo>
                    <a:pt x="63" y="87"/>
                  </a:lnTo>
                  <a:lnTo>
                    <a:pt x="53" y="83"/>
                  </a:lnTo>
                  <a:lnTo>
                    <a:pt x="46" y="75"/>
                  </a:lnTo>
                  <a:lnTo>
                    <a:pt x="39" y="66"/>
                  </a:lnTo>
                  <a:lnTo>
                    <a:pt x="35" y="59"/>
                  </a:lnTo>
                  <a:lnTo>
                    <a:pt x="28" y="52"/>
                  </a:lnTo>
                  <a:lnTo>
                    <a:pt x="23" y="45"/>
                  </a:lnTo>
                  <a:lnTo>
                    <a:pt x="21" y="38"/>
                  </a:lnTo>
                  <a:lnTo>
                    <a:pt x="16" y="29"/>
                  </a:lnTo>
                  <a:lnTo>
                    <a:pt x="11" y="22"/>
                  </a:lnTo>
                  <a:lnTo>
                    <a:pt x="7" y="15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18" y="10"/>
                  </a:lnTo>
                  <a:lnTo>
                    <a:pt x="39" y="19"/>
                  </a:lnTo>
                  <a:lnTo>
                    <a:pt x="58" y="26"/>
                  </a:lnTo>
                  <a:lnTo>
                    <a:pt x="79" y="36"/>
                  </a:lnTo>
                  <a:lnTo>
                    <a:pt x="98" y="45"/>
                  </a:lnTo>
                  <a:lnTo>
                    <a:pt x="119" y="57"/>
                  </a:lnTo>
                  <a:lnTo>
                    <a:pt x="138" y="66"/>
                  </a:lnTo>
                  <a:lnTo>
                    <a:pt x="157" y="75"/>
                  </a:lnTo>
                  <a:lnTo>
                    <a:pt x="157" y="75"/>
                  </a:lnTo>
                  <a:lnTo>
                    <a:pt x="157" y="75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489" name="Freeform 385"/>
            <p:cNvSpPr>
              <a:spLocks/>
            </p:cNvSpPr>
            <p:nvPr/>
          </p:nvSpPr>
          <p:spPr bwMode="auto">
            <a:xfrm>
              <a:off x="3235" y="2830"/>
              <a:ext cx="65" cy="297"/>
            </a:xfrm>
            <a:custGeom>
              <a:avLst/>
              <a:gdLst/>
              <a:ahLst/>
              <a:cxnLst>
                <a:cxn ang="0">
                  <a:pos x="7" y="4"/>
                </a:cxn>
                <a:cxn ang="0">
                  <a:pos x="4" y="9"/>
                </a:cxn>
                <a:cxn ang="0">
                  <a:pos x="7" y="14"/>
                </a:cxn>
                <a:cxn ang="0">
                  <a:pos x="11" y="16"/>
                </a:cxn>
                <a:cxn ang="0">
                  <a:pos x="14" y="14"/>
                </a:cxn>
                <a:cxn ang="0">
                  <a:pos x="16" y="14"/>
                </a:cxn>
                <a:cxn ang="0">
                  <a:pos x="16" y="9"/>
                </a:cxn>
                <a:cxn ang="0">
                  <a:pos x="16" y="11"/>
                </a:cxn>
                <a:cxn ang="0">
                  <a:pos x="16" y="11"/>
                </a:cxn>
                <a:cxn ang="0">
                  <a:pos x="21" y="2"/>
                </a:cxn>
                <a:cxn ang="0">
                  <a:pos x="25" y="53"/>
                </a:cxn>
                <a:cxn ang="0">
                  <a:pos x="28" y="103"/>
                </a:cxn>
                <a:cxn ang="0">
                  <a:pos x="28" y="138"/>
                </a:cxn>
                <a:cxn ang="0">
                  <a:pos x="21" y="142"/>
                </a:cxn>
                <a:cxn ang="0">
                  <a:pos x="14" y="152"/>
                </a:cxn>
                <a:cxn ang="0">
                  <a:pos x="11" y="154"/>
                </a:cxn>
                <a:cxn ang="0">
                  <a:pos x="11" y="159"/>
                </a:cxn>
                <a:cxn ang="0">
                  <a:pos x="11" y="161"/>
                </a:cxn>
                <a:cxn ang="0">
                  <a:pos x="16" y="161"/>
                </a:cxn>
                <a:cxn ang="0">
                  <a:pos x="18" y="159"/>
                </a:cxn>
                <a:cxn ang="0">
                  <a:pos x="30" y="150"/>
                </a:cxn>
                <a:cxn ang="0">
                  <a:pos x="39" y="199"/>
                </a:cxn>
                <a:cxn ang="0">
                  <a:pos x="51" y="248"/>
                </a:cxn>
                <a:cxn ang="0">
                  <a:pos x="60" y="281"/>
                </a:cxn>
                <a:cxn ang="0">
                  <a:pos x="56" y="285"/>
                </a:cxn>
                <a:cxn ang="0">
                  <a:pos x="56" y="295"/>
                </a:cxn>
                <a:cxn ang="0">
                  <a:pos x="42" y="281"/>
                </a:cxn>
                <a:cxn ang="0">
                  <a:pos x="30" y="250"/>
                </a:cxn>
                <a:cxn ang="0">
                  <a:pos x="25" y="220"/>
                </a:cxn>
                <a:cxn ang="0">
                  <a:pos x="25" y="210"/>
                </a:cxn>
                <a:cxn ang="0">
                  <a:pos x="28" y="203"/>
                </a:cxn>
                <a:cxn ang="0">
                  <a:pos x="32" y="199"/>
                </a:cxn>
                <a:cxn ang="0">
                  <a:pos x="32" y="199"/>
                </a:cxn>
                <a:cxn ang="0">
                  <a:pos x="30" y="196"/>
                </a:cxn>
                <a:cxn ang="0">
                  <a:pos x="25" y="196"/>
                </a:cxn>
                <a:cxn ang="0">
                  <a:pos x="21" y="199"/>
                </a:cxn>
                <a:cxn ang="0">
                  <a:pos x="18" y="201"/>
                </a:cxn>
                <a:cxn ang="0">
                  <a:pos x="16" y="189"/>
                </a:cxn>
                <a:cxn ang="0">
                  <a:pos x="11" y="166"/>
                </a:cxn>
                <a:cxn ang="0">
                  <a:pos x="9" y="142"/>
                </a:cxn>
                <a:cxn ang="0">
                  <a:pos x="9" y="126"/>
                </a:cxn>
                <a:cxn ang="0">
                  <a:pos x="7" y="110"/>
                </a:cxn>
                <a:cxn ang="0">
                  <a:pos x="9" y="98"/>
                </a:cxn>
                <a:cxn ang="0">
                  <a:pos x="14" y="96"/>
                </a:cxn>
                <a:cxn ang="0">
                  <a:pos x="18" y="89"/>
                </a:cxn>
                <a:cxn ang="0">
                  <a:pos x="18" y="86"/>
                </a:cxn>
                <a:cxn ang="0">
                  <a:pos x="18" y="84"/>
                </a:cxn>
                <a:cxn ang="0">
                  <a:pos x="16" y="82"/>
                </a:cxn>
                <a:cxn ang="0">
                  <a:pos x="4" y="67"/>
                </a:cxn>
                <a:cxn ang="0">
                  <a:pos x="2" y="35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4" y="4"/>
                </a:cxn>
              </a:cxnLst>
              <a:rect l="0" t="0" r="r" b="b"/>
              <a:pathLst>
                <a:path w="65" h="297">
                  <a:moveTo>
                    <a:pt x="4" y="4"/>
                  </a:moveTo>
                  <a:lnTo>
                    <a:pt x="7" y="4"/>
                  </a:lnTo>
                  <a:lnTo>
                    <a:pt x="7" y="4"/>
                  </a:lnTo>
                  <a:lnTo>
                    <a:pt x="4" y="7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11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21" y="2"/>
                  </a:lnTo>
                  <a:lnTo>
                    <a:pt x="23" y="18"/>
                  </a:lnTo>
                  <a:lnTo>
                    <a:pt x="23" y="37"/>
                  </a:lnTo>
                  <a:lnTo>
                    <a:pt x="25" y="53"/>
                  </a:lnTo>
                  <a:lnTo>
                    <a:pt x="25" y="70"/>
                  </a:lnTo>
                  <a:lnTo>
                    <a:pt x="28" y="86"/>
                  </a:lnTo>
                  <a:lnTo>
                    <a:pt x="28" y="103"/>
                  </a:lnTo>
                  <a:lnTo>
                    <a:pt x="30" y="121"/>
                  </a:lnTo>
                  <a:lnTo>
                    <a:pt x="30" y="138"/>
                  </a:lnTo>
                  <a:lnTo>
                    <a:pt x="28" y="138"/>
                  </a:lnTo>
                  <a:lnTo>
                    <a:pt x="25" y="140"/>
                  </a:lnTo>
                  <a:lnTo>
                    <a:pt x="23" y="140"/>
                  </a:lnTo>
                  <a:lnTo>
                    <a:pt x="21" y="142"/>
                  </a:lnTo>
                  <a:lnTo>
                    <a:pt x="18" y="147"/>
                  </a:lnTo>
                  <a:lnTo>
                    <a:pt x="16" y="150"/>
                  </a:lnTo>
                  <a:lnTo>
                    <a:pt x="14" y="152"/>
                  </a:lnTo>
                  <a:lnTo>
                    <a:pt x="11" y="154"/>
                  </a:lnTo>
                  <a:lnTo>
                    <a:pt x="11" y="154"/>
                  </a:lnTo>
                  <a:lnTo>
                    <a:pt x="11" y="154"/>
                  </a:lnTo>
                  <a:lnTo>
                    <a:pt x="11" y="157"/>
                  </a:lnTo>
                  <a:lnTo>
                    <a:pt x="11" y="157"/>
                  </a:lnTo>
                  <a:lnTo>
                    <a:pt x="11" y="159"/>
                  </a:lnTo>
                  <a:lnTo>
                    <a:pt x="11" y="159"/>
                  </a:lnTo>
                  <a:lnTo>
                    <a:pt x="11" y="161"/>
                  </a:lnTo>
                  <a:lnTo>
                    <a:pt x="11" y="161"/>
                  </a:lnTo>
                  <a:lnTo>
                    <a:pt x="14" y="161"/>
                  </a:lnTo>
                  <a:lnTo>
                    <a:pt x="16" y="161"/>
                  </a:lnTo>
                  <a:lnTo>
                    <a:pt x="16" y="161"/>
                  </a:lnTo>
                  <a:lnTo>
                    <a:pt x="18" y="161"/>
                  </a:lnTo>
                  <a:lnTo>
                    <a:pt x="18" y="159"/>
                  </a:lnTo>
                  <a:lnTo>
                    <a:pt x="18" y="159"/>
                  </a:lnTo>
                  <a:lnTo>
                    <a:pt x="21" y="157"/>
                  </a:lnTo>
                  <a:lnTo>
                    <a:pt x="21" y="157"/>
                  </a:lnTo>
                  <a:lnTo>
                    <a:pt x="30" y="150"/>
                  </a:lnTo>
                  <a:lnTo>
                    <a:pt x="35" y="166"/>
                  </a:lnTo>
                  <a:lnTo>
                    <a:pt x="37" y="182"/>
                  </a:lnTo>
                  <a:lnTo>
                    <a:pt x="39" y="199"/>
                  </a:lnTo>
                  <a:lnTo>
                    <a:pt x="44" y="215"/>
                  </a:lnTo>
                  <a:lnTo>
                    <a:pt x="46" y="232"/>
                  </a:lnTo>
                  <a:lnTo>
                    <a:pt x="51" y="248"/>
                  </a:lnTo>
                  <a:lnTo>
                    <a:pt x="58" y="264"/>
                  </a:lnTo>
                  <a:lnTo>
                    <a:pt x="65" y="278"/>
                  </a:lnTo>
                  <a:lnTo>
                    <a:pt x="60" y="281"/>
                  </a:lnTo>
                  <a:lnTo>
                    <a:pt x="58" y="281"/>
                  </a:lnTo>
                  <a:lnTo>
                    <a:pt x="58" y="283"/>
                  </a:lnTo>
                  <a:lnTo>
                    <a:pt x="56" y="285"/>
                  </a:lnTo>
                  <a:lnTo>
                    <a:pt x="56" y="290"/>
                  </a:lnTo>
                  <a:lnTo>
                    <a:pt x="56" y="293"/>
                  </a:lnTo>
                  <a:lnTo>
                    <a:pt x="56" y="295"/>
                  </a:lnTo>
                  <a:lnTo>
                    <a:pt x="53" y="297"/>
                  </a:lnTo>
                  <a:lnTo>
                    <a:pt x="46" y="290"/>
                  </a:lnTo>
                  <a:lnTo>
                    <a:pt x="42" y="281"/>
                  </a:lnTo>
                  <a:lnTo>
                    <a:pt x="37" y="271"/>
                  </a:lnTo>
                  <a:lnTo>
                    <a:pt x="35" y="262"/>
                  </a:lnTo>
                  <a:lnTo>
                    <a:pt x="30" y="250"/>
                  </a:lnTo>
                  <a:lnTo>
                    <a:pt x="28" y="241"/>
                  </a:lnTo>
                  <a:lnTo>
                    <a:pt x="25" y="229"/>
                  </a:lnTo>
                  <a:lnTo>
                    <a:pt x="25" y="220"/>
                  </a:lnTo>
                  <a:lnTo>
                    <a:pt x="25" y="218"/>
                  </a:lnTo>
                  <a:lnTo>
                    <a:pt x="25" y="215"/>
                  </a:lnTo>
                  <a:lnTo>
                    <a:pt x="25" y="210"/>
                  </a:lnTo>
                  <a:lnTo>
                    <a:pt x="25" y="208"/>
                  </a:lnTo>
                  <a:lnTo>
                    <a:pt x="25" y="206"/>
                  </a:lnTo>
                  <a:lnTo>
                    <a:pt x="28" y="203"/>
                  </a:lnTo>
                  <a:lnTo>
                    <a:pt x="28" y="201"/>
                  </a:lnTo>
                  <a:lnTo>
                    <a:pt x="32" y="201"/>
                  </a:lnTo>
                  <a:lnTo>
                    <a:pt x="32" y="199"/>
                  </a:lnTo>
                  <a:lnTo>
                    <a:pt x="32" y="199"/>
                  </a:lnTo>
                  <a:lnTo>
                    <a:pt x="32" y="199"/>
                  </a:lnTo>
                  <a:lnTo>
                    <a:pt x="32" y="199"/>
                  </a:lnTo>
                  <a:lnTo>
                    <a:pt x="30" y="199"/>
                  </a:lnTo>
                  <a:lnTo>
                    <a:pt x="30" y="196"/>
                  </a:lnTo>
                  <a:lnTo>
                    <a:pt x="30" y="196"/>
                  </a:lnTo>
                  <a:lnTo>
                    <a:pt x="30" y="196"/>
                  </a:lnTo>
                  <a:lnTo>
                    <a:pt x="28" y="196"/>
                  </a:lnTo>
                  <a:lnTo>
                    <a:pt x="25" y="196"/>
                  </a:lnTo>
                  <a:lnTo>
                    <a:pt x="25" y="196"/>
                  </a:lnTo>
                  <a:lnTo>
                    <a:pt x="23" y="196"/>
                  </a:lnTo>
                  <a:lnTo>
                    <a:pt x="21" y="199"/>
                  </a:lnTo>
                  <a:lnTo>
                    <a:pt x="21" y="199"/>
                  </a:lnTo>
                  <a:lnTo>
                    <a:pt x="18" y="201"/>
                  </a:lnTo>
                  <a:lnTo>
                    <a:pt x="18" y="201"/>
                  </a:lnTo>
                  <a:lnTo>
                    <a:pt x="18" y="206"/>
                  </a:lnTo>
                  <a:lnTo>
                    <a:pt x="18" y="196"/>
                  </a:lnTo>
                  <a:lnTo>
                    <a:pt x="16" y="189"/>
                  </a:lnTo>
                  <a:lnTo>
                    <a:pt x="16" y="182"/>
                  </a:lnTo>
                  <a:lnTo>
                    <a:pt x="14" y="175"/>
                  </a:lnTo>
                  <a:lnTo>
                    <a:pt x="11" y="166"/>
                  </a:lnTo>
                  <a:lnTo>
                    <a:pt x="11" y="159"/>
                  </a:lnTo>
                  <a:lnTo>
                    <a:pt x="9" y="152"/>
                  </a:lnTo>
                  <a:lnTo>
                    <a:pt x="9" y="142"/>
                  </a:lnTo>
                  <a:lnTo>
                    <a:pt x="9" y="138"/>
                  </a:lnTo>
                  <a:lnTo>
                    <a:pt x="9" y="133"/>
                  </a:lnTo>
                  <a:lnTo>
                    <a:pt x="9" y="126"/>
                  </a:lnTo>
                  <a:lnTo>
                    <a:pt x="7" y="121"/>
                  </a:lnTo>
                  <a:lnTo>
                    <a:pt x="7" y="114"/>
                  </a:lnTo>
                  <a:lnTo>
                    <a:pt x="7" y="110"/>
                  </a:lnTo>
                  <a:lnTo>
                    <a:pt x="7" y="103"/>
                  </a:lnTo>
                  <a:lnTo>
                    <a:pt x="4" y="98"/>
                  </a:lnTo>
                  <a:lnTo>
                    <a:pt x="9" y="98"/>
                  </a:lnTo>
                  <a:lnTo>
                    <a:pt x="11" y="98"/>
                  </a:lnTo>
                  <a:lnTo>
                    <a:pt x="11" y="98"/>
                  </a:lnTo>
                  <a:lnTo>
                    <a:pt x="14" y="96"/>
                  </a:lnTo>
                  <a:lnTo>
                    <a:pt x="14" y="93"/>
                  </a:lnTo>
                  <a:lnTo>
                    <a:pt x="16" y="91"/>
                  </a:lnTo>
                  <a:lnTo>
                    <a:pt x="18" y="89"/>
                  </a:lnTo>
                  <a:lnTo>
                    <a:pt x="18" y="86"/>
                  </a:lnTo>
                  <a:lnTo>
                    <a:pt x="18" y="86"/>
                  </a:lnTo>
                  <a:lnTo>
                    <a:pt x="18" y="86"/>
                  </a:lnTo>
                  <a:lnTo>
                    <a:pt x="18" y="84"/>
                  </a:lnTo>
                  <a:lnTo>
                    <a:pt x="18" y="84"/>
                  </a:lnTo>
                  <a:lnTo>
                    <a:pt x="18" y="84"/>
                  </a:lnTo>
                  <a:lnTo>
                    <a:pt x="18" y="82"/>
                  </a:lnTo>
                  <a:lnTo>
                    <a:pt x="18" y="82"/>
                  </a:lnTo>
                  <a:lnTo>
                    <a:pt x="16" y="82"/>
                  </a:lnTo>
                  <a:lnTo>
                    <a:pt x="4" y="93"/>
                  </a:lnTo>
                  <a:lnTo>
                    <a:pt x="4" y="79"/>
                  </a:lnTo>
                  <a:lnTo>
                    <a:pt x="4" y="67"/>
                  </a:lnTo>
                  <a:lnTo>
                    <a:pt x="4" y="56"/>
                  </a:lnTo>
                  <a:lnTo>
                    <a:pt x="2" y="46"/>
                  </a:lnTo>
                  <a:lnTo>
                    <a:pt x="2" y="35"/>
                  </a:lnTo>
                  <a:lnTo>
                    <a:pt x="2" y="23"/>
                  </a:lnTo>
                  <a:lnTo>
                    <a:pt x="2" y="11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490" name="Freeform 386"/>
            <p:cNvSpPr>
              <a:spLocks/>
            </p:cNvSpPr>
            <p:nvPr/>
          </p:nvSpPr>
          <p:spPr bwMode="auto">
            <a:xfrm>
              <a:off x="3235" y="2830"/>
              <a:ext cx="65" cy="297"/>
            </a:xfrm>
            <a:custGeom>
              <a:avLst/>
              <a:gdLst/>
              <a:ahLst/>
              <a:cxnLst>
                <a:cxn ang="0">
                  <a:pos x="7" y="4"/>
                </a:cxn>
                <a:cxn ang="0">
                  <a:pos x="4" y="9"/>
                </a:cxn>
                <a:cxn ang="0">
                  <a:pos x="7" y="14"/>
                </a:cxn>
                <a:cxn ang="0">
                  <a:pos x="9" y="16"/>
                </a:cxn>
                <a:cxn ang="0">
                  <a:pos x="11" y="16"/>
                </a:cxn>
                <a:cxn ang="0">
                  <a:pos x="16" y="14"/>
                </a:cxn>
                <a:cxn ang="0">
                  <a:pos x="16" y="14"/>
                </a:cxn>
                <a:cxn ang="0">
                  <a:pos x="16" y="9"/>
                </a:cxn>
                <a:cxn ang="0">
                  <a:pos x="16" y="11"/>
                </a:cxn>
                <a:cxn ang="0">
                  <a:pos x="16" y="11"/>
                </a:cxn>
                <a:cxn ang="0">
                  <a:pos x="16" y="11"/>
                </a:cxn>
                <a:cxn ang="0">
                  <a:pos x="23" y="18"/>
                </a:cxn>
                <a:cxn ang="0">
                  <a:pos x="25" y="70"/>
                </a:cxn>
                <a:cxn ang="0">
                  <a:pos x="30" y="121"/>
                </a:cxn>
                <a:cxn ang="0">
                  <a:pos x="25" y="140"/>
                </a:cxn>
                <a:cxn ang="0">
                  <a:pos x="18" y="147"/>
                </a:cxn>
                <a:cxn ang="0">
                  <a:pos x="11" y="154"/>
                </a:cxn>
                <a:cxn ang="0">
                  <a:pos x="11" y="157"/>
                </a:cxn>
                <a:cxn ang="0">
                  <a:pos x="11" y="159"/>
                </a:cxn>
                <a:cxn ang="0">
                  <a:pos x="14" y="161"/>
                </a:cxn>
                <a:cxn ang="0">
                  <a:pos x="18" y="161"/>
                </a:cxn>
                <a:cxn ang="0">
                  <a:pos x="21" y="157"/>
                </a:cxn>
                <a:cxn ang="0">
                  <a:pos x="30" y="150"/>
                </a:cxn>
                <a:cxn ang="0">
                  <a:pos x="37" y="182"/>
                </a:cxn>
                <a:cxn ang="0">
                  <a:pos x="46" y="232"/>
                </a:cxn>
                <a:cxn ang="0">
                  <a:pos x="65" y="278"/>
                </a:cxn>
                <a:cxn ang="0">
                  <a:pos x="58" y="283"/>
                </a:cxn>
                <a:cxn ang="0">
                  <a:pos x="56" y="293"/>
                </a:cxn>
                <a:cxn ang="0">
                  <a:pos x="46" y="290"/>
                </a:cxn>
                <a:cxn ang="0">
                  <a:pos x="35" y="262"/>
                </a:cxn>
                <a:cxn ang="0">
                  <a:pos x="25" y="229"/>
                </a:cxn>
                <a:cxn ang="0">
                  <a:pos x="25" y="215"/>
                </a:cxn>
                <a:cxn ang="0">
                  <a:pos x="25" y="206"/>
                </a:cxn>
                <a:cxn ang="0">
                  <a:pos x="32" y="201"/>
                </a:cxn>
                <a:cxn ang="0">
                  <a:pos x="32" y="199"/>
                </a:cxn>
                <a:cxn ang="0">
                  <a:pos x="30" y="196"/>
                </a:cxn>
                <a:cxn ang="0">
                  <a:pos x="28" y="196"/>
                </a:cxn>
                <a:cxn ang="0">
                  <a:pos x="23" y="196"/>
                </a:cxn>
                <a:cxn ang="0">
                  <a:pos x="18" y="201"/>
                </a:cxn>
                <a:cxn ang="0">
                  <a:pos x="18" y="206"/>
                </a:cxn>
                <a:cxn ang="0">
                  <a:pos x="16" y="189"/>
                </a:cxn>
                <a:cxn ang="0">
                  <a:pos x="11" y="166"/>
                </a:cxn>
                <a:cxn ang="0">
                  <a:pos x="9" y="142"/>
                </a:cxn>
                <a:cxn ang="0">
                  <a:pos x="9" y="126"/>
                </a:cxn>
                <a:cxn ang="0">
                  <a:pos x="7" y="110"/>
                </a:cxn>
                <a:cxn ang="0">
                  <a:pos x="9" y="98"/>
                </a:cxn>
                <a:cxn ang="0">
                  <a:pos x="14" y="96"/>
                </a:cxn>
                <a:cxn ang="0">
                  <a:pos x="18" y="89"/>
                </a:cxn>
                <a:cxn ang="0">
                  <a:pos x="18" y="86"/>
                </a:cxn>
                <a:cxn ang="0">
                  <a:pos x="18" y="84"/>
                </a:cxn>
                <a:cxn ang="0">
                  <a:pos x="16" y="82"/>
                </a:cxn>
                <a:cxn ang="0">
                  <a:pos x="4" y="93"/>
                </a:cxn>
                <a:cxn ang="0">
                  <a:pos x="4" y="56"/>
                </a:cxn>
                <a:cxn ang="0">
                  <a:pos x="2" y="23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65" h="297">
                  <a:moveTo>
                    <a:pt x="4" y="4"/>
                  </a:move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4" y="7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11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3" y="18"/>
                  </a:lnTo>
                  <a:lnTo>
                    <a:pt x="23" y="37"/>
                  </a:lnTo>
                  <a:lnTo>
                    <a:pt x="25" y="53"/>
                  </a:lnTo>
                  <a:lnTo>
                    <a:pt x="25" y="70"/>
                  </a:lnTo>
                  <a:lnTo>
                    <a:pt x="28" y="86"/>
                  </a:lnTo>
                  <a:lnTo>
                    <a:pt x="28" y="103"/>
                  </a:lnTo>
                  <a:lnTo>
                    <a:pt x="30" y="121"/>
                  </a:lnTo>
                  <a:lnTo>
                    <a:pt x="30" y="138"/>
                  </a:lnTo>
                  <a:lnTo>
                    <a:pt x="28" y="138"/>
                  </a:lnTo>
                  <a:lnTo>
                    <a:pt x="25" y="140"/>
                  </a:lnTo>
                  <a:lnTo>
                    <a:pt x="23" y="140"/>
                  </a:lnTo>
                  <a:lnTo>
                    <a:pt x="21" y="142"/>
                  </a:lnTo>
                  <a:lnTo>
                    <a:pt x="18" y="147"/>
                  </a:lnTo>
                  <a:lnTo>
                    <a:pt x="16" y="150"/>
                  </a:lnTo>
                  <a:lnTo>
                    <a:pt x="14" y="152"/>
                  </a:lnTo>
                  <a:lnTo>
                    <a:pt x="11" y="154"/>
                  </a:lnTo>
                  <a:lnTo>
                    <a:pt x="11" y="154"/>
                  </a:lnTo>
                  <a:lnTo>
                    <a:pt x="11" y="154"/>
                  </a:lnTo>
                  <a:lnTo>
                    <a:pt x="11" y="157"/>
                  </a:lnTo>
                  <a:lnTo>
                    <a:pt x="11" y="157"/>
                  </a:lnTo>
                  <a:lnTo>
                    <a:pt x="11" y="159"/>
                  </a:lnTo>
                  <a:lnTo>
                    <a:pt x="11" y="159"/>
                  </a:lnTo>
                  <a:lnTo>
                    <a:pt x="11" y="161"/>
                  </a:lnTo>
                  <a:lnTo>
                    <a:pt x="11" y="161"/>
                  </a:lnTo>
                  <a:lnTo>
                    <a:pt x="14" y="161"/>
                  </a:lnTo>
                  <a:lnTo>
                    <a:pt x="16" y="161"/>
                  </a:lnTo>
                  <a:lnTo>
                    <a:pt x="16" y="161"/>
                  </a:lnTo>
                  <a:lnTo>
                    <a:pt x="18" y="161"/>
                  </a:lnTo>
                  <a:lnTo>
                    <a:pt x="18" y="159"/>
                  </a:lnTo>
                  <a:lnTo>
                    <a:pt x="18" y="159"/>
                  </a:lnTo>
                  <a:lnTo>
                    <a:pt x="21" y="157"/>
                  </a:lnTo>
                  <a:lnTo>
                    <a:pt x="21" y="157"/>
                  </a:lnTo>
                  <a:lnTo>
                    <a:pt x="21" y="157"/>
                  </a:lnTo>
                  <a:lnTo>
                    <a:pt x="30" y="150"/>
                  </a:lnTo>
                  <a:lnTo>
                    <a:pt x="30" y="150"/>
                  </a:lnTo>
                  <a:lnTo>
                    <a:pt x="35" y="166"/>
                  </a:lnTo>
                  <a:lnTo>
                    <a:pt x="37" y="182"/>
                  </a:lnTo>
                  <a:lnTo>
                    <a:pt x="39" y="199"/>
                  </a:lnTo>
                  <a:lnTo>
                    <a:pt x="44" y="215"/>
                  </a:lnTo>
                  <a:lnTo>
                    <a:pt x="46" y="232"/>
                  </a:lnTo>
                  <a:lnTo>
                    <a:pt x="51" y="248"/>
                  </a:lnTo>
                  <a:lnTo>
                    <a:pt x="58" y="264"/>
                  </a:lnTo>
                  <a:lnTo>
                    <a:pt x="65" y="278"/>
                  </a:lnTo>
                  <a:lnTo>
                    <a:pt x="60" y="281"/>
                  </a:lnTo>
                  <a:lnTo>
                    <a:pt x="58" y="281"/>
                  </a:lnTo>
                  <a:lnTo>
                    <a:pt x="58" y="283"/>
                  </a:lnTo>
                  <a:lnTo>
                    <a:pt x="56" y="285"/>
                  </a:lnTo>
                  <a:lnTo>
                    <a:pt x="56" y="290"/>
                  </a:lnTo>
                  <a:lnTo>
                    <a:pt x="56" y="293"/>
                  </a:lnTo>
                  <a:lnTo>
                    <a:pt x="56" y="295"/>
                  </a:lnTo>
                  <a:lnTo>
                    <a:pt x="53" y="297"/>
                  </a:lnTo>
                  <a:lnTo>
                    <a:pt x="46" y="290"/>
                  </a:lnTo>
                  <a:lnTo>
                    <a:pt x="42" y="281"/>
                  </a:lnTo>
                  <a:lnTo>
                    <a:pt x="37" y="271"/>
                  </a:lnTo>
                  <a:lnTo>
                    <a:pt x="35" y="262"/>
                  </a:lnTo>
                  <a:lnTo>
                    <a:pt x="30" y="250"/>
                  </a:lnTo>
                  <a:lnTo>
                    <a:pt x="28" y="241"/>
                  </a:lnTo>
                  <a:lnTo>
                    <a:pt x="25" y="229"/>
                  </a:lnTo>
                  <a:lnTo>
                    <a:pt x="25" y="220"/>
                  </a:lnTo>
                  <a:lnTo>
                    <a:pt x="25" y="218"/>
                  </a:lnTo>
                  <a:lnTo>
                    <a:pt x="25" y="215"/>
                  </a:lnTo>
                  <a:lnTo>
                    <a:pt x="25" y="210"/>
                  </a:lnTo>
                  <a:lnTo>
                    <a:pt x="25" y="208"/>
                  </a:lnTo>
                  <a:lnTo>
                    <a:pt x="25" y="206"/>
                  </a:lnTo>
                  <a:lnTo>
                    <a:pt x="28" y="203"/>
                  </a:lnTo>
                  <a:lnTo>
                    <a:pt x="28" y="201"/>
                  </a:lnTo>
                  <a:lnTo>
                    <a:pt x="32" y="201"/>
                  </a:lnTo>
                  <a:lnTo>
                    <a:pt x="32" y="199"/>
                  </a:lnTo>
                  <a:lnTo>
                    <a:pt x="32" y="199"/>
                  </a:lnTo>
                  <a:lnTo>
                    <a:pt x="32" y="199"/>
                  </a:lnTo>
                  <a:lnTo>
                    <a:pt x="32" y="199"/>
                  </a:lnTo>
                  <a:lnTo>
                    <a:pt x="30" y="199"/>
                  </a:lnTo>
                  <a:lnTo>
                    <a:pt x="30" y="196"/>
                  </a:lnTo>
                  <a:lnTo>
                    <a:pt x="30" y="196"/>
                  </a:lnTo>
                  <a:lnTo>
                    <a:pt x="30" y="196"/>
                  </a:lnTo>
                  <a:lnTo>
                    <a:pt x="28" y="196"/>
                  </a:lnTo>
                  <a:lnTo>
                    <a:pt x="25" y="196"/>
                  </a:lnTo>
                  <a:lnTo>
                    <a:pt x="25" y="196"/>
                  </a:lnTo>
                  <a:lnTo>
                    <a:pt x="23" y="196"/>
                  </a:lnTo>
                  <a:lnTo>
                    <a:pt x="21" y="199"/>
                  </a:lnTo>
                  <a:lnTo>
                    <a:pt x="21" y="199"/>
                  </a:lnTo>
                  <a:lnTo>
                    <a:pt x="18" y="201"/>
                  </a:lnTo>
                  <a:lnTo>
                    <a:pt x="18" y="201"/>
                  </a:lnTo>
                  <a:lnTo>
                    <a:pt x="18" y="201"/>
                  </a:lnTo>
                  <a:lnTo>
                    <a:pt x="18" y="206"/>
                  </a:lnTo>
                  <a:lnTo>
                    <a:pt x="18" y="206"/>
                  </a:lnTo>
                  <a:lnTo>
                    <a:pt x="18" y="196"/>
                  </a:lnTo>
                  <a:lnTo>
                    <a:pt x="16" y="189"/>
                  </a:lnTo>
                  <a:lnTo>
                    <a:pt x="16" y="182"/>
                  </a:lnTo>
                  <a:lnTo>
                    <a:pt x="14" y="175"/>
                  </a:lnTo>
                  <a:lnTo>
                    <a:pt x="11" y="166"/>
                  </a:lnTo>
                  <a:lnTo>
                    <a:pt x="11" y="159"/>
                  </a:lnTo>
                  <a:lnTo>
                    <a:pt x="9" y="152"/>
                  </a:lnTo>
                  <a:lnTo>
                    <a:pt x="9" y="142"/>
                  </a:lnTo>
                  <a:lnTo>
                    <a:pt x="9" y="138"/>
                  </a:lnTo>
                  <a:lnTo>
                    <a:pt x="9" y="133"/>
                  </a:lnTo>
                  <a:lnTo>
                    <a:pt x="9" y="126"/>
                  </a:lnTo>
                  <a:lnTo>
                    <a:pt x="7" y="121"/>
                  </a:lnTo>
                  <a:lnTo>
                    <a:pt x="7" y="114"/>
                  </a:lnTo>
                  <a:lnTo>
                    <a:pt x="7" y="110"/>
                  </a:lnTo>
                  <a:lnTo>
                    <a:pt x="7" y="103"/>
                  </a:lnTo>
                  <a:lnTo>
                    <a:pt x="4" y="98"/>
                  </a:lnTo>
                  <a:lnTo>
                    <a:pt x="9" y="98"/>
                  </a:lnTo>
                  <a:lnTo>
                    <a:pt x="11" y="98"/>
                  </a:lnTo>
                  <a:lnTo>
                    <a:pt x="11" y="98"/>
                  </a:lnTo>
                  <a:lnTo>
                    <a:pt x="14" y="96"/>
                  </a:lnTo>
                  <a:lnTo>
                    <a:pt x="14" y="93"/>
                  </a:lnTo>
                  <a:lnTo>
                    <a:pt x="16" y="91"/>
                  </a:lnTo>
                  <a:lnTo>
                    <a:pt x="18" y="89"/>
                  </a:lnTo>
                  <a:lnTo>
                    <a:pt x="18" y="86"/>
                  </a:lnTo>
                  <a:lnTo>
                    <a:pt x="18" y="86"/>
                  </a:lnTo>
                  <a:lnTo>
                    <a:pt x="18" y="86"/>
                  </a:lnTo>
                  <a:lnTo>
                    <a:pt x="18" y="84"/>
                  </a:lnTo>
                  <a:lnTo>
                    <a:pt x="18" y="84"/>
                  </a:lnTo>
                  <a:lnTo>
                    <a:pt x="18" y="84"/>
                  </a:lnTo>
                  <a:lnTo>
                    <a:pt x="18" y="82"/>
                  </a:lnTo>
                  <a:lnTo>
                    <a:pt x="18" y="82"/>
                  </a:lnTo>
                  <a:lnTo>
                    <a:pt x="16" y="82"/>
                  </a:lnTo>
                  <a:lnTo>
                    <a:pt x="16" y="82"/>
                  </a:lnTo>
                  <a:lnTo>
                    <a:pt x="4" y="93"/>
                  </a:lnTo>
                  <a:lnTo>
                    <a:pt x="4" y="93"/>
                  </a:lnTo>
                  <a:lnTo>
                    <a:pt x="4" y="79"/>
                  </a:lnTo>
                  <a:lnTo>
                    <a:pt x="4" y="67"/>
                  </a:lnTo>
                  <a:lnTo>
                    <a:pt x="4" y="56"/>
                  </a:lnTo>
                  <a:lnTo>
                    <a:pt x="2" y="46"/>
                  </a:lnTo>
                  <a:lnTo>
                    <a:pt x="2" y="35"/>
                  </a:lnTo>
                  <a:lnTo>
                    <a:pt x="2" y="23"/>
                  </a:lnTo>
                  <a:lnTo>
                    <a:pt x="2" y="11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491" name="Freeform 387"/>
            <p:cNvSpPr>
              <a:spLocks/>
            </p:cNvSpPr>
            <p:nvPr/>
          </p:nvSpPr>
          <p:spPr bwMode="auto">
            <a:xfrm>
              <a:off x="2527" y="2839"/>
              <a:ext cx="129" cy="58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22" y="7"/>
                </a:cxn>
                <a:cxn ang="0">
                  <a:pos x="115" y="16"/>
                </a:cxn>
                <a:cxn ang="0">
                  <a:pos x="108" y="26"/>
                </a:cxn>
                <a:cxn ang="0">
                  <a:pos x="98" y="35"/>
                </a:cxn>
                <a:cxn ang="0">
                  <a:pos x="91" y="42"/>
                </a:cxn>
                <a:cxn ang="0">
                  <a:pos x="82" y="49"/>
                </a:cxn>
                <a:cxn ang="0">
                  <a:pos x="72" y="56"/>
                </a:cxn>
                <a:cxn ang="0">
                  <a:pos x="63" y="58"/>
                </a:cxn>
                <a:cxn ang="0">
                  <a:pos x="56" y="58"/>
                </a:cxn>
                <a:cxn ang="0">
                  <a:pos x="51" y="54"/>
                </a:cxn>
                <a:cxn ang="0">
                  <a:pos x="44" y="49"/>
                </a:cxn>
                <a:cxn ang="0">
                  <a:pos x="40" y="47"/>
                </a:cxn>
                <a:cxn ang="0">
                  <a:pos x="35" y="42"/>
                </a:cxn>
                <a:cxn ang="0">
                  <a:pos x="28" y="40"/>
                </a:cxn>
                <a:cxn ang="0">
                  <a:pos x="23" y="40"/>
                </a:cxn>
                <a:cxn ang="0">
                  <a:pos x="16" y="42"/>
                </a:cxn>
                <a:cxn ang="0">
                  <a:pos x="14" y="40"/>
                </a:cxn>
                <a:cxn ang="0">
                  <a:pos x="12" y="40"/>
                </a:cxn>
                <a:cxn ang="0">
                  <a:pos x="12" y="37"/>
                </a:cxn>
                <a:cxn ang="0">
                  <a:pos x="9" y="37"/>
                </a:cxn>
                <a:cxn ang="0">
                  <a:pos x="7" y="35"/>
                </a:cxn>
                <a:cxn ang="0">
                  <a:pos x="7" y="35"/>
                </a:cxn>
                <a:cxn ang="0">
                  <a:pos x="4" y="35"/>
                </a:cxn>
                <a:cxn ang="0">
                  <a:pos x="2" y="35"/>
                </a:cxn>
                <a:cxn ang="0">
                  <a:pos x="0" y="33"/>
                </a:cxn>
                <a:cxn ang="0">
                  <a:pos x="2" y="30"/>
                </a:cxn>
                <a:cxn ang="0">
                  <a:pos x="2" y="30"/>
                </a:cxn>
                <a:cxn ang="0">
                  <a:pos x="4" y="30"/>
                </a:cxn>
                <a:cxn ang="0">
                  <a:pos x="4" y="28"/>
                </a:cxn>
                <a:cxn ang="0">
                  <a:pos x="7" y="28"/>
                </a:cxn>
                <a:cxn ang="0">
                  <a:pos x="9" y="28"/>
                </a:cxn>
                <a:cxn ang="0">
                  <a:pos x="9" y="26"/>
                </a:cxn>
                <a:cxn ang="0">
                  <a:pos x="19" y="26"/>
                </a:cxn>
                <a:cxn ang="0">
                  <a:pos x="28" y="23"/>
                </a:cxn>
                <a:cxn ang="0">
                  <a:pos x="40" y="19"/>
                </a:cxn>
                <a:cxn ang="0">
                  <a:pos x="49" y="16"/>
                </a:cxn>
                <a:cxn ang="0">
                  <a:pos x="58" y="12"/>
                </a:cxn>
                <a:cxn ang="0">
                  <a:pos x="68" y="9"/>
                </a:cxn>
                <a:cxn ang="0">
                  <a:pos x="77" y="7"/>
                </a:cxn>
                <a:cxn ang="0">
                  <a:pos x="87" y="5"/>
                </a:cxn>
                <a:cxn ang="0">
                  <a:pos x="91" y="5"/>
                </a:cxn>
                <a:cxn ang="0">
                  <a:pos x="98" y="2"/>
                </a:cxn>
                <a:cxn ang="0">
                  <a:pos x="103" y="2"/>
                </a:cxn>
                <a:cxn ang="0">
                  <a:pos x="108" y="0"/>
                </a:cxn>
                <a:cxn ang="0">
                  <a:pos x="112" y="0"/>
                </a:cxn>
                <a:cxn ang="0">
                  <a:pos x="119" y="0"/>
                </a:cxn>
                <a:cxn ang="0">
                  <a:pos x="124" y="0"/>
                </a:cxn>
                <a:cxn ang="0">
                  <a:pos x="129" y="0"/>
                </a:cxn>
              </a:cxnLst>
              <a:rect l="0" t="0" r="r" b="b"/>
              <a:pathLst>
                <a:path w="129" h="58">
                  <a:moveTo>
                    <a:pt x="129" y="0"/>
                  </a:moveTo>
                  <a:lnTo>
                    <a:pt x="122" y="7"/>
                  </a:lnTo>
                  <a:lnTo>
                    <a:pt x="115" y="16"/>
                  </a:lnTo>
                  <a:lnTo>
                    <a:pt x="108" y="26"/>
                  </a:lnTo>
                  <a:lnTo>
                    <a:pt x="98" y="35"/>
                  </a:lnTo>
                  <a:lnTo>
                    <a:pt x="91" y="42"/>
                  </a:lnTo>
                  <a:lnTo>
                    <a:pt x="82" y="49"/>
                  </a:lnTo>
                  <a:lnTo>
                    <a:pt x="72" y="56"/>
                  </a:lnTo>
                  <a:lnTo>
                    <a:pt x="63" y="58"/>
                  </a:lnTo>
                  <a:lnTo>
                    <a:pt x="56" y="58"/>
                  </a:lnTo>
                  <a:lnTo>
                    <a:pt x="51" y="54"/>
                  </a:lnTo>
                  <a:lnTo>
                    <a:pt x="44" y="49"/>
                  </a:lnTo>
                  <a:lnTo>
                    <a:pt x="40" y="47"/>
                  </a:lnTo>
                  <a:lnTo>
                    <a:pt x="35" y="42"/>
                  </a:lnTo>
                  <a:lnTo>
                    <a:pt x="28" y="40"/>
                  </a:lnTo>
                  <a:lnTo>
                    <a:pt x="23" y="40"/>
                  </a:lnTo>
                  <a:lnTo>
                    <a:pt x="16" y="42"/>
                  </a:lnTo>
                  <a:lnTo>
                    <a:pt x="14" y="40"/>
                  </a:lnTo>
                  <a:lnTo>
                    <a:pt x="12" y="40"/>
                  </a:lnTo>
                  <a:lnTo>
                    <a:pt x="12" y="37"/>
                  </a:lnTo>
                  <a:lnTo>
                    <a:pt x="9" y="37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4" y="35"/>
                  </a:lnTo>
                  <a:lnTo>
                    <a:pt x="2" y="35"/>
                  </a:lnTo>
                  <a:lnTo>
                    <a:pt x="0" y="33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7" y="28"/>
                  </a:lnTo>
                  <a:lnTo>
                    <a:pt x="9" y="28"/>
                  </a:lnTo>
                  <a:lnTo>
                    <a:pt x="9" y="26"/>
                  </a:lnTo>
                  <a:lnTo>
                    <a:pt x="19" y="26"/>
                  </a:lnTo>
                  <a:lnTo>
                    <a:pt x="28" y="23"/>
                  </a:lnTo>
                  <a:lnTo>
                    <a:pt x="40" y="19"/>
                  </a:lnTo>
                  <a:lnTo>
                    <a:pt x="49" y="16"/>
                  </a:lnTo>
                  <a:lnTo>
                    <a:pt x="58" y="12"/>
                  </a:lnTo>
                  <a:lnTo>
                    <a:pt x="68" y="9"/>
                  </a:lnTo>
                  <a:lnTo>
                    <a:pt x="77" y="7"/>
                  </a:lnTo>
                  <a:lnTo>
                    <a:pt x="87" y="5"/>
                  </a:lnTo>
                  <a:lnTo>
                    <a:pt x="91" y="5"/>
                  </a:lnTo>
                  <a:lnTo>
                    <a:pt x="98" y="2"/>
                  </a:lnTo>
                  <a:lnTo>
                    <a:pt x="103" y="2"/>
                  </a:lnTo>
                  <a:lnTo>
                    <a:pt x="108" y="0"/>
                  </a:lnTo>
                  <a:lnTo>
                    <a:pt x="112" y="0"/>
                  </a:lnTo>
                  <a:lnTo>
                    <a:pt x="119" y="0"/>
                  </a:lnTo>
                  <a:lnTo>
                    <a:pt x="124" y="0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492" name="Freeform 388"/>
            <p:cNvSpPr>
              <a:spLocks/>
            </p:cNvSpPr>
            <p:nvPr/>
          </p:nvSpPr>
          <p:spPr bwMode="auto">
            <a:xfrm>
              <a:off x="2527" y="2839"/>
              <a:ext cx="129" cy="58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22" y="7"/>
                </a:cxn>
                <a:cxn ang="0">
                  <a:pos x="115" y="16"/>
                </a:cxn>
                <a:cxn ang="0">
                  <a:pos x="108" y="26"/>
                </a:cxn>
                <a:cxn ang="0">
                  <a:pos x="98" y="35"/>
                </a:cxn>
                <a:cxn ang="0">
                  <a:pos x="91" y="42"/>
                </a:cxn>
                <a:cxn ang="0">
                  <a:pos x="82" y="49"/>
                </a:cxn>
                <a:cxn ang="0">
                  <a:pos x="72" y="56"/>
                </a:cxn>
                <a:cxn ang="0">
                  <a:pos x="63" y="58"/>
                </a:cxn>
                <a:cxn ang="0">
                  <a:pos x="56" y="58"/>
                </a:cxn>
                <a:cxn ang="0">
                  <a:pos x="51" y="54"/>
                </a:cxn>
                <a:cxn ang="0">
                  <a:pos x="44" y="49"/>
                </a:cxn>
                <a:cxn ang="0">
                  <a:pos x="40" y="47"/>
                </a:cxn>
                <a:cxn ang="0">
                  <a:pos x="35" y="42"/>
                </a:cxn>
                <a:cxn ang="0">
                  <a:pos x="28" y="40"/>
                </a:cxn>
                <a:cxn ang="0">
                  <a:pos x="23" y="40"/>
                </a:cxn>
                <a:cxn ang="0">
                  <a:pos x="16" y="42"/>
                </a:cxn>
                <a:cxn ang="0">
                  <a:pos x="14" y="40"/>
                </a:cxn>
                <a:cxn ang="0">
                  <a:pos x="12" y="40"/>
                </a:cxn>
                <a:cxn ang="0">
                  <a:pos x="12" y="37"/>
                </a:cxn>
                <a:cxn ang="0">
                  <a:pos x="9" y="37"/>
                </a:cxn>
                <a:cxn ang="0">
                  <a:pos x="7" y="35"/>
                </a:cxn>
                <a:cxn ang="0">
                  <a:pos x="7" y="35"/>
                </a:cxn>
                <a:cxn ang="0">
                  <a:pos x="4" y="35"/>
                </a:cxn>
                <a:cxn ang="0">
                  <a:pos x="2" y="35"/>
                </a:cxn>
                <a:cxn ang="0">
                  <a:pos x="0" y="33"/>
                </a:cxn>
                <a:cxn ang="0">
                  <a:pos x="2" y="30"/>
                </a:cxn>
                <a:cxn ang="0">
                  <a:pos x="2" y="30"/>
                </a:cxn>
                <a:cxn ang="0">
                  <a:pos x="4" y="30"/>
                </a:cxn>
                <a:cxn ang="0">
                  <a:pos x="4" y="28"/>
                </a:cxn>
                <a:cxn ang="0">
                  <a:pos x="7" y="28"/>
                </a:cxn>
                <a:cxn ang="0">
                  <a:pos x="9" y="28"/>
                </a:cxn>
                <a:cxn ang="0">
                  <a:pos x="9" y="26"/>
                </a:cxn>
                <a:cxn ang="0">
                  <a:pos x="19" y="26"/>
                </a:cxn>
                <a:cxn ang="0">
                  <a:pos x="28" y="23"/>
                </a:cxn>
                <a:cxn ang="0">
                  <a:pos x="40" y="19"/>
                </a:cxn>
                <a:cxn ang="0">
                  <a:pos x="49" y="16"/>
                </a:cxn>
                <a:cxn ang="0">
                  <a:pos x="58" y="12"/>
                </a:cxn>
                <a:cxn ang="0">
                  <a:pos x="68" y="9"/>
                </a:cxn>
                <a:cxn ang="0">
                  <a:pos x="77" y="7"/>
                </a:cxn>
                <a:cxn ang="0">
                  <a:pos x="87" y="5"/>
                </a:cxn>
                <a:cxn ang="0">
                  <a:pos x="91" y="5"/>
                </a:cxn>
                <a:cxn ang="0">
                  <a:pos x="98" y="2"/>
                </a:cxn>
                <a:cxn ang="0">
                  <a:pos x="103" y="2"/>
                </a:cxn>
                <a:cxn ang="0">
                  <a:pos x="108" y="0"/>
                </a:cxn>
                <a:cxn ang="0">
                  <a:pos x="112" y="0"/>
                </a:cxn>
                <a:cxn ang="0">
                  <a:pos x="119" y="0"/>
                </a:cxn>
                <a:cxn ang="0">
                  <a:pos x="124" y="0"/>
                </a:cxn>
                <a:cxn ang="0">
                  <a:pos x="129" y="0"/>
                </a:cxn>
                <a:cxn ang="0">
                  <a:pos x="129" y="0"/>
                </a:cxn>
                <a:cxn ang="0">
                  <a:pos x="129" y="0"/>
                </a:cxn>
              </a:cxnLst>
              <a:rect l="0" t="0" r="r" b="b"/>
              <a:pathLst>
                <a:path w="129" h="58">
                  <a:moveTo>
                    <a:pt x="129" y="0"/>
                  </a:moveTo>
                  <a:lnTo>
                    <a:pt x="122" y="7"/>
                  </a:lnTo>
                  <a:lnTo>
                    <a:pt x="115" y="16"/>
                  </a:lnTo>
                  <a:lnTo>
                    <a:pt x="108" y="26"/>
                  </a:lnTo>
                  <a:lnTo>
                    <a:pt x="98" y="35"/>
                  </a:lnTo>
                  <a:lnTo>
                    <a:pt x="91" y="42"/>
                  </a:lnTo>
                  <a:lnTo>
                    <a:pt x="82" y="49"/>
                  </a:lnTo>
                  <a:lnTo>
                    <a:pt x="72" y="56"/>
                  </a:lnTo>
                  <a:lnTo>
                    <a:pt x="63" y="58"/>
                  </a:lnTo>
                  <a:lnTo>
                    <a:pt x="56" y="58"/>
                  </a:lnTo>
                  <a:lnTo>
                    <a:pt x="51" y="54"/>
                  </a:lnTo>
                  <a:lnTo>
                    <a:pt x="44" y="49"/>
                  </a:lnTo>
                  <a:lnTo>
                    <a:pt x="40" y="47"/>
                  </a:lnTo>
                  <a:lnTo>
                    <a:pt x="35" y="42"/>
                  </a:lnTo>
                  <a:lnTo>
                    <a:pt x="28" y="40"/>
                  </a:lnTo>
                  <a:lnTo>
                    <a:pt x="23" y="40"/>
                  </a:lnTo>
                  <a:lnTo>
                    <a:pt x="16" y="42"/>
                  </a:lnTo>
                  <a:lnTo>
                    <a:pt x="14" y="40"/>
                  </a:lnTo>
                  <a:lnTo>
                    <a:pt x="12" y="40"/>
                  </a:lnTo>
                  <a:lnTo>
                    <a:pt x="12" y="37"/>
                  </a:lnTo>
                  <a:lnTo>
                    <a:pt x="9" y="37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4" y="35"/>
                  </a:lnTo>
                  <a:lnTo>
                    <a:pt x="2" y="35"/>
                  </a:lnTo>
                  <a:lnTo>
                    <a:pt x="0" y="33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7" y="28"/>
                  </a:lnTo>
                  <a:lnTo>
                    <a:pt x="9" y="28"/>
                  </a:lnTo>
                  <a:lnTo>
                    <a:pt x="9" y="26"/>
                  </a:lnTo>
                  <a:lnTo>
                    <a:pt x="19" y="26"/>
                  </a:lnTo>
                  <a:lnTo>
                    <a:pt x="28" y="23"/>
                  </a:lnTo>
                  <a:lnTo>
                    <a:pt x="40" y="19"/>
                  </a:lnTo>
                  <a:lnTo>
                    <a:pt x="49" y="16"/>
                  </a:lnTo>
                  <a:lnTo>
                    <a:pt x="58" y="12"/>
                  </a:lnTo>
                  <a:lnTo>
                    <a:pt x="68" y="9"/>
                  </a:lnTo>
                  <a:lnTo>
                    <a:pt x="77" y="7"/>
                  </a:lnTo>
                  <a:lnTo>
                    <a:pt x="87" y="5"/>
                  </a:lnTo>
                  <a:lnTo>
                    <a:pt x="91" y="5"/>
                  </a:lnTo>
                  <a:lnTo>
                    <a:pt x="98" y="2"/>
                  </a:lnTo>
                  <a:lnTo>
                    <a:pt x="103" y="2"/>
                  </a:lnTo>
                  <a:lnTo>
                    <a:pt x="108" y="0"/>
                  </a:lnTo>
                  <a:lnTo>
                    <a:pt x="112" y="0"/>
                  </a:lnTo>
                  <a:lnTo>
                    <a:pt x="119" y="0"/>
                  </a:lnTo>
                  <a:lnTo>
                    <a:pt x="124" y="0"/>
                  </a:lnTo>
                  <a:lnTo>
                    <a:pt x="129" y="0"/>
                  </a:lnTo>
                  <a:lnTo>
                    <a:pt x="129" y="0"/>
                  </a:lnTo>
                  <a:lnTo>
                    <a:pt x="129" y="0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493" name="Freeform 389"/>
            <p:cNvSpPr>
              <a:spLocks/>
            </p:cNvSpPr>
            <p:nvPr/>
          </p:nvSpPr>
          <p:spPr bwMode="auto">
            <a:xfrm>
              <a:off x="3565" y="2839"/>
              <a:ext cx="59" cy="37"/>
            </a:xfrm>
            <a:custGeom>
              <a:avLst/>
              <a:gdLst/>
              <a:ahLst/>
              <a:cxnLst>
                <a:cxn ang="0">
                  <a:pos x="59" y="26"/>
                </a:cxn>
                <a:cxn ang="0">
                  <a:pos x="56" y="26"/>
                </a:cxn>
                <a:cxn ang="0">
                  <a:pos x="54" y="26"/>
                </a:cxn>
                <a:cxn ang="0">
                  <a:pos x="54" y="26"/>
                </a:cxn>
                <a:cxn ang="0">
                  <a:pos x="52" y="26"/>
                </a:cxn>
                <a:cxn ang="0">
                  <a:pos x="52" y="28"/>
                </a:cxn>
                <a:cxn ang="0">
                  <a:pos x="52" y="28"/>
                </a:cxn>
                <a:cxn ang="0">
                  <a:pos x="49" y="30"/>
                </a:cxn>
                <a:cxn ang="0">
                  <a:pos x="49" y="33"/>
                </a:cxn>
                <a:cxn ang="0">
                  <a:pos x="45" y="33"/>
                </a:cxn>
                <a:cxn ang="0">
                  <a:pos x="38" y="35"/>
                </a:cxn>
                <a:cxn ang="0">
                  <a:pos x="30" y="35"/>
                </a:cxn>
                <a:cxn ang="0">
                  <a:pos x="23" y="37"/>
                </a:cxn>
                <a:cxn ang="0">
                  <a:pos x="16" y="37"/>
                </a:cxn>
                <a:cxn ang="0">
                  <a:pos x="9" y="37"/>
                </a:cxn>
                <a:cxn ang="0">
                  <a:pos x="5" y="35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7" y="26"/>
                </a:cxn>
                <a:cxn ang="0">
                  <a:pos x="12" y="26"/>
                </a:cxn>
                <a:cxn ang="0">
                  <a:pos x="16" y="21"/>
                </a:cxn>
                <a:cxn ang="0">
                  <a:pos x="19" y="19"/>
                </a:cxn>
                <a:cxn ang="0">
                  <a:pos x="23" y="16"/>
                </a:cxn>
                <a:cxn ang="0">
                  <a:pos x="28" y="14"/>
                </a:cxn>
                <a:cxn ang="0">
                  <a:pos x="33" y="12"/>
                </a:cxn>
                <a:cxn ang="0">
                  <a:pos x="38" y="9"/>
                </a:cxn>
                <a:cxn ang="0">
                  <a:pos x="40" y="9"/>
                </a:cxn>
                <a:cxn ang="0">
                  <a:pos x="40" y="7"/>
                </a:cxn>
                <a:cxn ang="0">
                  <a:pos x="42" y="5"/>
                </a:cxn>
                <a:cxn ang="0">
                  <a:pos x="42" y="5"/>
                </a:cxn>
                <a:cxn ang="0">
                  <a:pos x="45" y="2"/>
                </a:cxn>
                <a:cxn ang="0">
                  <a:pos x="47" y="2"/>
                </a:cxn>
                <a:cxn ang="0">
                  <a:pos x="49" y="0"/>
                </a:cxn>
                <a:cxn ang="0">
                  <a:pos x="52" y="0"/>
                </a:cxn>
                <a:cxn ang="0">
                  <a:pos x="52" y="0"/>
                </a:cxn>
                <a:cxn ang="0">
                  <a:pos x="54" y="0"/>
                </a:cxn>
                <a:cxn ang="0">
                  <a:pos x="54" y="2"/>
                </a:cxn>
                <a:cxn ang="0">
                  <a:pos x="54" y="5"/>
                </a:cxn>
                <a:cxn ang="0">
                  <a:pos x="56" y="9"/>
                </a:cxn>
                <a:cxn ang="0">
                  <a:pos x="56" y="12"/>
                </a:cxn>
                <a:cxn ang="0">
                  <a:pos x="56" y="16"/>
                </a:cxn>
                <a:cxn ang="0">
                  <a:pos x="56" y="19"/>
                </a:cxn>
                <a:cxn ang="0">
                  <a:pos x="59" y="23"/>
                </a:cxn>
                <a:cxn ang="0">
                  <a:pos x="59" y="26"/>
                </a:cxn>
              </a:cxnLst>
              <a:rect l="0" t="0" r="r" b="b"/>
              <a:pathLst>
                <a:path w="59" h="37">
                  <a:moveTo>
                    <a:pt x="59" y="26"/>
                  </a:moveTo>
                  <a:lnTo>
                    <a:pt x="56" y="26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52" y="26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49" y="30"/>
                  </a:lnTo>
                  <a:lnTo>
                    <a:pt x="49" y="33"/>
                  </a:lnTo>
                  <a:lnTo>
                    <a:pt x="45" y="33"/>
                  </a:lnTo>
                  <a:lnTo>
                    <a:pt x="38" y="35"/>
                  </a:lnTo>
                  <a:lnTo>
                    <a:pt x="30" y="35"/>
                  </a:lnTo>
                  <a:lnTo>
                    <a:pt x="23" y="37"/>
                  </a:lnTo>
                  <a:lnTo>
                    <a:pt x="16" y="37"/>
                  </a:lnTo>
                  <a:lnTo>
                    <a:pt x="9" y="37"/>
                  </a:lnTo>
                  <a:lnTo>
                    <a:pt x="5" y="35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7" y="26"/>
                  </a:lnTo>
                  <a:lnTo>
                    <a:pt x="12" y="26"/>
                  </a:lnTo>
                  <a:lnTo>
                    <a:pt x="16" y="21"/>
                  </a:lnTo>
                  <a:lnTo>
                    <a:pt x="19" y="19"/>
                  </a:lnTo>
                  <a:lnTo>
                    <a:pt x="23" y="16"/>
                  </a:lnTo>
                  <a:lnTo>
                    <a:pt x="28" y="14"/>
                  </a:lnTo>
                  <a:lnTo>
                    <a:pt x="33" y="12"/>
                  </a:lnTo>
                  <a:lnTo>
                    <a:pt x="38" y="9"/>
                  </a:lnTo>
                  <a:lnTo>
                    <a:pt x="40" y="9"/>
                  </a:lnTo>
                  <a:lnTo>
                    <a:pt x="40" y="7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5" y="2"/>
                  </a:lnTo>
                  <a:lnTo>
                    <a:pt x="47" y="2"/>
                  </a:lnTo>
                  <a:lnTo>
                    <a:pt x="49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4" y="2"/>
                  </a:lnTo>
                  <a:lnTo>
                    <a:pt x="54" y="5"/>
                  </a:lnTo>
                  <a:lnTo>
                    <a:pt x="56" y="9"/>
                  </a:lnTo>
                  <a:lnTo>
                    <a:pt x="56" y="12"/>
                  </a:lnTo>
                  <a:lnTo>
                    <a:pt x="56" y="16"/>
                  </a:lnTo>
                  <a:lnTo>
                    <a:pt x="56" y="19"/>
                  </a:lnTo>
                  <a:lnTo>
                    <a:pt x="59" y="23"/>
                  </a:lnTo>
                  <a:lnTo>
                    <a:pt x="59" y="26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494" name="Freeform 390"/>
            <p:cNvSpPr>
              <a:spLocks/>
            </p:cNvSpPr>
            <p:nvPr/>
          </p:nvSpPr>
          <p:spPr bwMode="auto">
            <a:xfrm>
              <a:off x="3565" y="2839"/>
              <a:ext cx="59" cy="37"/>
            </a:xfrm>
            <a:custGeom>
              <a:avLst/>
              <a:gdLst/>
              <a:ahLst/>
              <a:cxnLst>
                <a:cxn ang="0">
                  <a:pos x="59" y="26"/>
                </a:cxn>
                <a:cxn ang="0">
                  <a:pos x="56" y="26"/>
                </a:cxn>
                <a:cxn ang="0">
                  <a:pos x="54" y="26"/>
                </a:cxn>
                <a:cxn ang="0">
                  <a:pos x="54" y="26"/>
                </a:cxn>
                <a:cxn ang="0">
                  <a:pos x="52" y="26"/>
                </a:cxn>
                <a:cxn ang="0">
                  <a:pos x="52" y="28"/>
                </a:cxn>
                <a:cxn ang="0">
                  <a:pos x="52" y="28"/>
                </a:cxn>
                <a:cxn ang="0">
                  <a:pos x="49" y="30"/>
                </a:cxn>
                <a:cxn ang="0">
                  <a:pos x="49" y="33"/>
                </a:cxn>
                <a:cxn ang="0">
                  <a:pos x="45" y="33"/>
                </a:cxn>
                <a:cxn ang="0">
                  <a:pos x="38" y="35"/>
                </a:cxn>
                <a:cxn ang="0">
                  <a:pos x="30" y="35"/>
                </a:cxn>
                <a:cxn ang="0">
                  <a:pos x="23" y="37"/>
                </a:cxn>
                <a:cxn ang="0">
                  <a:pos x="16" y="37"/>
                </a:cxn>
                <a:cxn ang="0">
                  <a:pos x="9" y="37"/>
                </a:cxn>
                <a:cxn ang="0">
                  <a:pos x="5" y="35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7" y="26"/>
                </a:cxn>
                <a:cxn ang="0">
                  <a:pos x="12" y="26"/>
                </a:cxn>
                <a:cxn ang="0">
                  <a:pos x="16" y="21"/>
                </a:cxn>
                <a:cxn ang="0">
                  <a:pos x="19" y="19"/>
                </a:cxn>
                <a:cxn ang="0">
                  <a:pos x="23" y="16"/>
                </a:cxn>
                <a:cxn ang="0">
                  <a:pos x="28" y="14"/>
                </a:cxn>
                <a:cxn ang="0">
                  <a:pos x="33" y="12"/>
                </a:cxn>
                <a:cxn ang="0">
                  <a:pos x="38" y="9"/>
                </a:cxn>
                <a:cxn ang="0">
                  <a:pos x="40" y="9"/>
                </a:cxn>
                <a:cxn ang="0">
                  <a:pos x="40" y="7"/>
                </a:cxn>
                <a:cxn ang="0">
                  <a:pos x="42" y="5"/>
                </a:cxn>
                <a:cxn ang="0">
                  <a:pos x="42" y="5"/>
                </a:cxn>
                <a:cxn ang="0">
                  <a:pos x="45" y="2"/>
                </a:cxn>
                <a:cxn ang="0">
                  <a:pos x="47" y="2"/>
                </a:cxn>
                <a:cxn ang="0">
                  <a:pos x="49" y="0"/>
                </a:cxn>
                <a:cxn ang="0">
                  <a:pos x="52" y="0"/>
                </a:cxn>
                <a:cxn ang="0">
                  <a:pos x="52" y="0"/>
                </a:cxn>
                <a:cxn ang="0">
                  <a:pos x="52" y="0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54" y="2"/>
                </a:cxn>
                <a:cxn ang="0">
                  <a:pos x="54" y="5"/>
                </a:cxn>
                <a:cxn ang="0">
                  <a:pos x="56" y="9"/>
                </a:cxn>
                <a:cxn ang="0">
                  <a:pos x="56" y="12"/>
                </a:cxn>
                <a:cxn ang="0">
                  <a:pos x="56" y="16"/>
                </a:cxn>
                <a:cxn ang="0">
                  <a:pos x="56" y="19"/>
                </a:cxn>
                <a:cxn ang="0">
                  <a:pos x="59" y="23"/>
                </a:cxn>
                <a:cxn ang="0">
                  <a:pos x="59" y="26"/>
                </a:cxn>
                <a:cxn ang="0">
                  <a:pos x="59" y="26"/>
                </a:cxn>
                <a:cxn ang="0">
                  <a:pos x="59" y="26"/>
                </a:cxn>
              </a:cxnLst>
              <a:rect l="0" t="0" r="r" b="b"/>
              <a:pathLst>
                <a:path w="59" h="37">
                  <a:moveTo>
                    <a:pt x="59" y="26"/>
                  </a:moveTo>
                  <a:lnTo>
                    <a:pt x="56" y="26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52" y="26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49" y="30"/>
                  </a:lnTo>
                  <a:lnTo>
                    <a:pt x="49" y="33"/>
                  </a:lnTo>
                  <a:lnTo>
                    <a:pt x="45" y="33"/>
                  </a:lnTo>
                  <a:lnTo>
                    <a:pt x="38" y="35"/>
                  </a:lnTo>
                  <a:lnTo>
                    <a:pt x="30" y="35"/>
                  </a:lnTo>
                  <a:lnTo>
                    <a:pt x="23" y="37"/>
                  </a:lnTo>
                  <a:lnTo>
                    <a:pt x="16" y="37"/>
                  </a:lnTo>
                  <a:lnTo>
                    <a:pt x="9" y="37"/>
                  </a:lnTo>
                  <a:lnTo>
                    <a:pt x="5" y="35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7" y="26"/>
                  </a:lnTo>
                  <a:lnTo>
                    <a:pt x="12" y="26"/>
                  </a:lnTo>
                  <a:lnTo>
                    <a:pt x="16" y="21"/>
                  </a:lnTo>
                  <a:lnTo>
                    <a:pt x="19" y="19"/>
                  </a:lnTo>
                  <a:lnTo>
                    <a:pt x="23" y="16"/>
                  </a:lnTo>
                  <a:lnTo>
                    <a:pt x="28" y="14"/>
                  </a:lnTo>
                  <a:lnTo>
                    <a:pt x="33" y="12"/>
                  </a:lnTo>
                  <a:lnTo>
                    <a:pt x="38" y="9"/>
                  </a:lnTo>
                  <a:lnTo>
                    <a:pt x="40" y="9"/>
                  </a:lnTo>
                  <a:lnTo>
                    <a:pt x="40" y="7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5" y="2"/>
                  </a:lnTo>
                  <a:lnTo>
                    <a:pt x="47" y="2"/>
                  </a:lnTo>
                  <a:lnTo>
                    <a:pt x="49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2"/>
                  </a:lnTo>
                  <a:lnTo>
                    <a:pt x="54" y="5"/>
                  </a:lnTo>
                  <a:lnTo>
                    <a:pt x="56" y="9"/>
                  </a:lnTo>
                  <a:lnTo>
                    <a:pt x="56" y="12"/>
                  </a:lnTo>
                  <a:lnTo>
                    <a:pt x="56" y="16"/>
                  </a:lnTo>
                  <a:lnTo>
                    <a:pt x="56" y="19"/>
                  </a:lnTo>
                  <a:lnTo>
                    <a:pt x="59" y="23"/>
                  </a:lnTo>
                  <a:lnTo>
                    <a:pt x="59" y="26"/>
                  </a:lnTo>
                  <a:lnTo>
                    <a:pt x="59" y="26"/>
                  </a:lnTo>
                  <a:lnTo>
                    <a:pt x="59" y="26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495" name="Freeform 391"/>
            <p:cNvSpPr>
              <a:spLocks/>
            </p:cNvSpPr>
            <p:nvPr/>
          </p:nvSpPr>
          <p:spPr bwMode="auto">
            <a:xfrm>
              <a:off x="3633" y="2839"/>
              <a:ext cx="33" cy="63"/>
            </a:xfrm>
            <a:custGeom>
              <a:avLst/>
              <a:gdLst/>
              <a:ahLst/>
              <a:cxnLst>
                <a:cxn ang="0">
                  <a:pos x="33" y="16"/>
                </a:cxn>
                <a:cxn ang="0">
                  <a:pos x="30" y="21"/>
                </a:cxn>
                <a:cxn ang="0">
                  <a:pos x="28" y="26"/>
                </a:cxn>
                <a:cxn ang="0">
                  <a:pos x="30" y="30"/>
                </a:cxn>
                <a:cxn ang="0">
                  <a:pos x="30" y="35"/>
                </a:cxn>
                <a:cxn ang="0">
                  <a:pos x="30" y="42"/>
                </a:cxn>
                <a:cxn ang="0">
                  <a:pos x="30" y="47"/>
                </a:cxn>
                <a:cxn ang="0">
                  <a:pos x="28" y="49"/>
                </a:cxn>
                <a:cxn ang="0">
                  <a:pos x="23" y="51"/>
                </a:cxn>
                <a:cxn ang="0">
                  <a:pos x="21" y="54"/>
                </a:cxn>
                <a:cxn ang="0">
                  <a:pos x="19" y="56"/>
                </a:cxn>
                <a:cxn ang="0">
                  <a:pos x="19" y="58"/>
                </a:cxn>
                <a:cxn ang="0">
                  <a:pos x="16" y="61"/>
                </a:cxn>
                <a:cxn ang="0">
                  <a:pos x="16" y="61"/>
                </a:cxn>
                <a:cxn ang="0">
                  <a:pos x="14" y="63"/>
                </a:cxn>
                <a:cxn ang="0">
                  <a:pos x="12" y="61"/>
                </a:cxn>
                <a:cxn ang="0">
                  <a:pos x="9" y="58"/>
                </a:cxn>
                <a:cxn ang="0">
                  <a:pos x="9" y="58"/>
                </a:cxn>
                <a:cxn ang="0">
                  <a:pos x="7" y="58"/>
                </a:cxn>
                <a:cxn ang="0">
                  <a:pos x="7" y="56"/>
                </a:cxn>
                <a:cxn ang="0">
                  <a:pos x="7" y="56"/>
                </a:cxn>
                <a:cxn ang="0">
                  <a:pos x="5" y="54"/>
                </a:cxn>
                <a:cxn ang="0">
                  <a:pos x="5" y="54"/>
                </a:cxn>
                <a:cxn ang="0">
                  <a:pos x="2" y="51"/>
                </a:cxn>
                <a:cxn ang="0">
                  <a:pos x="2" y="51"/>
                </a:cxn>
                <a:cxn ang="0">
                  <a:pos x="2" y="51"/>
                </a:cxn>
                <a:cxn ang="0">
                  <a:pos x="2" y="49"/>
                </a:cxn>
                <a:cxn ang="0">
                  <a:pos x="2" y="44"/>
                </a:cxn>
                <a:cxn ang="0">
                  <a:pos x="2" y="40"/>
                </a:cxn>
                <a:cxn ang="0">
                  <a:pos x="0" y="35"/>
                </a:cxn>
                <a:cxn ang="0">
                  <a:pos x="0" y="30"/>
                </a:cxn>
                <a:cxn ang="0">
                  <a:pos x="0" y="26"/>
                </a:cxn>
                <a:cxn ang="0">
                  <a:pos x="0" y="21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2" y="14"/>
                </a:cxn>
                <a:cxn ang="0">
                  <a:pos x="5" y="12"/>
                </a:cxn>
                <a:cxn ang="0">
                  <a:pos x="7" y="12"/>
                </a:cxn>
                <a:cxn ang="0">
                  <a:pos x="9" y="9"/>
                </a:cxn>
                <a:cxn ang="0">
                  <a:pos x="9" y="7"/>
                </a:cxn>
                <a:cxn ang="0">
                  <a:pos x="12" y="5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14" y="0"/>
                </a:cxn>
                <a:cxn ang="0">
                  <a:pos x="19" y="0"/>
                </a:cxn>
                <a:cxn ang="0">
                  <a:pos x="21" y="2"/>
                </a:cxn>
                <a:cxn ang="0">
                  <a:pos x="23" y="5"/>
                </a:cxn>
                <a:cxn ang="0">
                  <a:pos x="26" y="7"/>
                </a:cxn>
                <a:cxn ang="0">
                  <a:pos x="28" y="12"/>
                </a:cxn>
                <a:cxn ang="0">
                  <a:pos x="30" y="14"/>
                </a:cxn>
                <a:cxn ang="0">
                  <a:pos x="33" y="16"/>
                </a:cxn>
              </a:cxnLst>
              <a:rect l="0" t="0" r="r" b="b"/>
              <a:pathLst>
                <a:path w="33" h="63">
                  <a:moveTo>
                    <a:pt x="33" y="16"/>
                  </a:moveTo>
                  <a:lnTo>
                    <a:pt x="30" y="21"/>
                  </a:lnTo>
                  <a:lnTo>
                    <a:pt x="28" y="26"/>
                  </a:lnTo>
                  <a:lnTo>
                    <a:pt x="30" y="30"/>
                  </a:lnTo>
                  <a:lnTo>
                    <a:pt x="30" y="35"/>
                  </a:lnTo>
                  <a:lnTo>
                    <a:pt x="30" y="42"/>
                  </a:lnTo>
                  <a:lnTo>
                    <a:pt x="30" y="47"/>
                  </a:lnTo>
                  <a:lnTo>
                    <a:pt x="28" y="49"/>
                  </a:lnTo>
                  <a:lnTo>
                    <a:pt x="23" y="51"/>
                  </a:lnTo>
                  <a:lnTo>
                    <a:pt x="21" y="54"/>
                  </a:lnTo>
                  <a:lnTo>
                    <a:pt x="19" y="56"/>
                  </a:lnTo>
                  <a:lnTo>
                    <a:pt x="19" y="58"/>
                  </a:lnTo>
                  <a:lnTo>
                    <a:pt x="16" y="61"/>
                  </a:lnTo>
                  <a:lnTo>
                    <a:pt x="16" y="61"/>
                  </a:lnTo>
                  <a:lnTo>
                    <a:pt x="14" y="63"/>
                  </a:lnTo>
                  <a:lnTo>
                    <a:pt x="12" y="61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7" y="58"/>
                  </a:lnTo>
                  <a:lnTo>
                    <a:pt x="7" y="56"/>
                  </a:lnTo>
                  <a:lnTo>
                    <a:pt x="7" y="56"/>
                  </a:lnTo>
                  <a:lnTo>
                    <a:pt x="5" y="54"/>
                  </a:lnTo>
                  <a:lnTo>
                    <a:pt x="5" y="54"/>
                  </a:lnTo>
                  <a:lnTo>
                    <a:pt x="2" y="51"/>
                  </a:lnTo>
                  <a:lnTo>
                    <a:pt x="2" y="51"/>
                  </a:lnTo>
                  <a:lnTo>
                    <a:pt x="2" y="51"/>
                  </a:lnTo>
                  <a:lnTo>
                    <a:pt x="2" y="49"/>
                  </a:lnTo>
                  <a:lnTo>
                    <a:pt x="2" y="44"/>
                  </a:lnTo>
                  <a:lnTo>
                    <a:pt x="2" y="40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9" y="9"/>
                  </a:lnTo>
                  <a:lnTo>
                    <a:pt x="9" y="7"/>
                  </a:lnTo>
                  <a:lnTo>
                    <a:pt x="12" y="5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5"/>
                  </a:lnTo>
                  <a:lnTo>
                    <a:pt x="26" y="7"/>
                  </a:lnTo>
                  <a:lnTo>
                    <a:pt x="28" y="12"/>
                  </a:lnTo>
                  <a:lnTo>
                    <a:pt x="30" y="14"/>
                  </a:lnTo>
                  <a:lnTo>
                    <a:pt x="33" y="16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496" name="Freeform 392"/>
            <p:cNvSpPr>
              <a:spLocks/>
            </p:cNvSpPr>
            <p:nvPr/>
          </p:nvSpPr>
          <p:spPr bwMode="auto">
            <a:xfrm>
              <a:off x="3633" y="2839"/>
              <a:ext cx="33" cy="63"/>
            </a:xfrm>
            <a:custGeom>
              <a:avLst/>
              <a:gdLst/>
              <a:ahLst/>
              <a:cxnLst>
                <a:cxn ang="0">
                  <a:pos x="33" y="16"/>
                </a:cxn>
                <a:cxn ang="0">
                  <a:pos x="30" y="21"/>
                </a:cxn>
                <a:cxn ang="0">
                  <a:pos x="28" y="26"/>
                </a:cxn>
                <a:cxn ang="0">
                  <a:pos x="30" y="30"/>
                </a:cxn>
                <a:cxn ang="0">
                  <a:pos x="30" y="35"/>
                </a:cxn>
                <a:cxn ang="0">
                  <a:pos x="30" y="42"/>
                </a:cxn>
                <a:cxn ang="0">
                  <a:pos x="30" y="47"/>
                </a:cxn>
                <a:cxn ang="0">
                  <a:pos x="28" y="49"/>
                </a:cxn>
                <a:cxn ang="0">
                  <a:pos x="23" y="51"/>
                </a:cxn>
                <a:cxn ang="0">
                  <a:pos x="21" y="54"/>
                </a:cxn>
                <a:cxn ang="0">
                  <a:pos x="19" y="56"/>
                </a:cxn>
                <a:cxn ang="0">
                  <a:pos x="19" y="58"/>
                </a:cxn>
                <a:cxn ang="0">
                  <a:pos x="16" y="61"/>
                </a:cxn>
                <a:cxn ang="0">
                  <a:pos x="16" y="61"/>
                </a:cxn>
                <a:cxn ang="0">
                  <a:pos x="14" y="63"/>
                </a:cxn>
                <a:cxn ang="0">
                  <a:pos x="12" y="61"/>
                </a:cxn>
                <a:cxn ang="0">
                  <a:pos x="9" y="58"/>
                </a:cxn>
                <a:cxn ang="0">
                  <a:pos x="9" y="58"/>
                </a:cxn>
                <a:cxn ang="0">
                  <a:pos x="7" y="58"/>
                </a:cxn>
                <a:cxn ang="0">
                  <a:pos x="7" y="56"/>
                </a:cxn>
                <a:cxn ang="0">
                  <a:pos x="7" y="56"/>
                </a:cxn>
                <a:cxn ang="0">
                  <a:pos x="5" y="54"/>
                </a:cxn>
                <a:cxn ang="0">
                  <a:pos x="5" y="54"/>
                </a:cxn>
                <a:cxn ang="0">
                  <a:pos x="2" y="51"/>
                </a:cxn>
                <a:cxn ang="0">
                  <a:pos x="2" y="51"/>
                </a:cxn>
                <a:cxn ang="0">
                  <a:pos x="2" y="51"/>
                </a:cxn>
                <a:cxn ang="0">
                  <a:pos x="2" y="51"/>
                </a:cxn>
                <a:cxn ang="0">
                  <a:pos x="2" y="51"/>
                </a:cxn>
                <a:cxn ang="0">
                  <a:pos x="2" y="49"/>
                </a:cxn>
                <a:cxn ang="0">
                  <a:pos x="2" y="44"/>
                </a:cxn>
                <a:cxn ang="0">
                  <a:pos x="2" y="40"/>
                </a:cxn>
                <a:cxn ang="0">
                  <a:pos x="0" y="35"/>
                </a:cxn>
                <a:cxn ang="0">
                  <a:pos x="0" y="30"/>
                </a:cxn>
                <a:cxn ang="0">
                  <a:pos x="0" y="26"/>
                </a:cxn>
                <a:cxn ang="0">
                  <a:pos x="0" y="21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2" y="14"/>
                </a:cxn>
                <a:cxn ang="0">
                  <a:pos x="5" y="12"/>
                </a:cxn>
                <a:cxn ang="0">
                  <a:pos x="7" y="12"/>
                </a:cxn>
                <a:cxn ang="0">
                  <a:pos x="9" y="9"/>
                </a:cxn>
                <a:cxn ang="0">
                  <a:pos x="9" y="7"/>
                </a:cxn>
                <a:cxn ang="0">
                  <a:pos x="12" y="5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14" y="0"/>
                </a:cxn>
                <a:cxn ang="0">
                  <a:pos x="19" y="0"/>
                </a:cxn>
                <a:cxn ang="0">
                  <a:pos x="21" y="2"/>
                </a:cxn>
                <a:cxn ang="0">
                  <a:pos x="23" y="5"/>
                </a:cxn>
                <a:cxn ang="0">
                  <a:pos x="26" y="7"/>
                </a:cxn>
                <a:cxn ang="0">
                  <a:pos x="28" y="12"/>
                </a:cxn>
                <a:cxn ang="0">
                  <a:pos x="30" y="14"/>
                </a:cxn>
                <a:cxn ang="0">
                  <a:pos x="33" y="16"/>
                </a:cxn>
                <a:cxn ang="0">
                  <a:pos x="33" y="16"/>
                </a:cxn>
                <a:cxn ang="0">
                  <a:pos x="33" y="16"/>
                </a:cxn>
              </a:cxnLst>
              <a:rect l="0" t="0" r="r" b="b"/>
              <a:pathLst>
                <a:path w="33" h="63">
                  <a:moveTo>
                    <a:pt x="33" y="16"/>
                  </a:moveTo>
                  <a:lnTo>
                    <a:pt x="30" y="21"/>
                  </a:lnTo>
                  <a:lnTo>
                    <a:pt x="28" y="26"/>
                  </a:lnTo>
                  <a:lnTo>
                    <a:pt x="30" y="30"/>
                  </a:lnTo>
                  <a:lnTo>
                    <a:pt x="30" y="35"/>
                  </a:lnTo>
                  <a:lnTo>
                    <a:pt x="30" y="42"/>
                  </a:lnTo>
                  <a:lnTo>
                    <a:pt x="30" y="47"/>
                  </a:lnTo>
                  <a:lnTo>
                    <a:pt x="28" y="49"/>
                  </a:lnTo>
                  <a:lnTo>
                    <a:pt x="23" y="51"/>
                  </a:lnTo>
                  <a:lnTo>
                    <a:pt x="21" y="54"/>
                  </a:lnTo>
                  <a:lnTo>
                    <a:pt x="19" y="56"/>
                  </a:lnTo>
                  <a:lnTo>
                    <a:pt x="19" y="58"/>
                  </a:lnTo>
                  <a:lnTo>
                    <a:pt x="16" y="61"/>
                  </a:lnTo>
                  <a:lnTo>
                    <a:pt x="16" y="61"/>
                  </a:lnTo>
                  <a:lnTo>
                    <a:pt x="14" y="63"/>
                  </a:lnTo>
                  <a:lnTo>
                    <a:pt x="12" y="61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7" y="58"/>
                  </a:lnTo>
                  <a:lnTo>
                    <a:pt x="7" y="56"/>
                  </a:lnTo>
                  <a:lnTo>
                    <a:pt x="7" y="56"/>
                  </a:lnTo>
                  <a:lnTo>
                    <a:pt x="5" y="54"/>
                  </a:lnTo>
                  <a:lnTo>
                    <a:pt x="5" y="54"/>
                  </a:lnTo>
                  <a:lnTo>
                    <a:pt x="2" y="51"/>
                  </a:lnTo>
                  <a:lnTo>
                    <a:pt x="2" y="51"/>
                  </a:lnTo>
                  <a:lnTo>
                    <a:pt x="2" y="51"/>
                  </a:lnTo>
                  <a:lnTo>
                    <a:pt x="2" y="51"/>
                  </a:lnTo>
                  <a:lnTo>
                    <a:pt x="2" y="51"/>
                  </a:lnTo>
                  <a:lnTo>
                    <a:pt x="2" y="49"/>
                  </a:lnTo>
                  <a:lnTo>
                    <a:pt x="2" y="44"/>
                  </a:lnTo>
                  <a:lnTo>
                    <a:pt x="2" y="40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9" y="9"/>
                  </a:lnTo>
                  <a:lnTo>
                    <a:pt x="9" y="7"/>
                  </a:lnTo>
                  <a:lnTo>
                    <a:pt x="12" y="5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5"/>
                  </a:lnTo>
                  <a:lnTo>
                    <a:pt x="26" y="7"/>
                  </a:lnTo>
                  <a:lnTo>
                    <a:pt x="28" y="12"/>
                  </a:lnTo>
                  <a:lnTo>
                    <a:pt x="30" y="14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3" y="16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497" name="Freeform 393"/>
            <p:cNvSpPr>
              <a:spLocks/>
            </p:cNvSpPr>
            <p:nvPr/>
          </p:nvSpPr>
          <p:spPr bwMode="auto">
            <a:xfrm>
              <a:off x="2414" y="2844"/>
              <a:ext cx="12" cy="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2" y="0"/>
                </a:cxn>
              </a:cxnLst>
              <a:rect l="0" t="0" r="r" b="b"/>
              <a:pathLst>
                <a:path w="12" h="4">
                  <a:moveTo>
                    <a:pt x="12" y="0"/>
                  </a:moveTo>
                  <a:lnTo>
                    <a:pt x="12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498" name="Freeform 394"/>
            <p:cNvSpPr>
              <a:spLocks/>
            </p:cNvSpPr>
            <p:nvPr/>
          </p:nvSpPr>
          <p:spPr bwMode="auto">
            <a:xfrm>
              <a:off x="2396" y="2846"/>
              <a:ext cx="11" cy="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1" y="2"/>
                </a:cxn>
                <a:cxn ang="0">
                  <a:pos x="11" y="2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11" y="0"/>
                </a:cxn>
              </a:cxnLst>
              <a:rect l="0" t="0" r="r" b="b"/>
              <a:pathLst>
                <a:path w="11" h="7">
                  <a:moveTo>
                    <a:pt x="11" y="0"/>
                  </a:moveTo>
                  <a:lnTo>
                    <a:pt x="11" y="2"/>
                  </a:lnTo>
                  <a:lnTo>
                    <a:pt x="11" y="2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9" y="7"/>
                  </a:lnTo>
                  <a:lnTo>
                    <a:pt x="9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499" name="Freeform 395"/>
            <p:cNvSpPr>
              <a:spLocks/>
            </p:cNvSpPr>
            <p:nvPr/>
          </p:nvSpPr>
          <p:spPr bwMode="auto">
            <a:xfrm>
              <a:off x="3656" y="2848"/>
              <a:ext cx="38" cy="117"/>
            </a:xfrm>
            <a:custGeom>
              <a:avLst/>
              <a:gdLst/>
              <a:ahLst/>
              <a:cxnLst>
                <a:cxn ang="0">
                  <a:pos x="38" y="96"/>
                </a:cxn>
                <a:cxn ang="0">
                  <a:pos x="36" y="96"/>
                </a:cxn>
                <a:cxn ang="0">
                  <a:pos x="36" y="96"/>
                </a:cxn>
                <a:cxn ang="0">
                  <a:pos x="33" y="96"/>
                </a:cxn>
                <a:cxn ang="0">
                  <a:pos x="33" y="96"/>
                </a:cxn>
                <a:cxn ang="0">
                  <a:pos x="29" y="101"/>
                </a:cxn>
                <a:cxn ang="0">
                  <a:pos x="26" y="108"/>
                </a:cxn>
                <a:cxn ang="0">
                  <a:pos x="24" y="115"/>
                </a:cxn>
                <a:cxn ang="0">
                  <a:pos x="17" y="117"/>
                </a:cxn>
                <a:cxn ang="0">
                  <a:pos x="12" y="113"/>
                </a:cxn>
                <a:cxn ang="0">
                  <a:pos x="7" y="108"/>
                </a:cxn>
                <a:cxn ang="0">
                  <a:pos x="3" y="101"/>
                </a:cxn>
                <a:cxn ang="0">
                  <a:pos x="5" y="94"/>
                </a:cxn>
                <a:cxn ang="0">
                  <a:pos x="0" y="87"/>
                </a:cxn>
                <a:cxn ang="0">
                  <a:pos x="0" y="75"/>
                </a:cxn>
                <a:cxn ang="0">
                  <a:pos x="0" y="66"/>
                </a:cxn>
                <a:cxn ang="0">
                  <a:pos x="3" y="54"/>
                </a:cxn>
                <a:cxn ang="0">
                  <a:pos x="5" y="49"/>
                </a:cxn>
                <a:cxn ang="0">
                  <a:pos x="7" y="47"/>
                </a:cxn>
                <a:cxn ang="0">
                  <a:pos x="12" y="47"/>
                </a:cxn>
                <a:cxn ang="0">
                  <a:pos x="17" y="47"/>
                </a:cxn>
                <a:cxn ang="0">
                  <a:pos x="19" y="47"/>
                </a:cxn>
                <a:cxn ang="0">
                  <a:pos x="21" y="49"/>
                </a:cxn>
                <a:cxn ang="0">
                  <a:pos x="24" y="52"/>
                </a:cxn>
                <a:cxn ang="0">
                  <a:pos x="26" y="52"/>
                </a:cxn>
                <a:cxn ang="0">
                  <a:pos x="29" y="52"/>
                </a:cxn>
                <a:cxn ang="0">
                  <a:pos x="31" y="52"/>
                </a:cxn>
                <a:cxn ang="0">
                  <a:pos x="31" y="49"/>
                </a:cxn>
                <a:cxn ang="0">
                  <a:pos x="31" y="47"/>
                </a:cxn>
                <a:cxn ang="0">
                  <a:pos x="26" y="42"/>
                </a:cxn>
                <a:cxn ang="0">
                  <a:pos x="19" y="35"/>
                </a:cxn>
                <a:cxn ang="0">
                  <a:pos x="19" y="24"/>
                </a:cxn>
                <a:cxn ang="0">
                  <a:pos x="17" y="12"/>
                </a:cxn>
                <a:cxn ang="0">
                  <a:pos x="14" y="7"/>
                </a:cxn>
                <a:cxn ang="0">
                  <a:pos x="17" y="5"/>
                </a:cxn>
                <a:cxn ang="0">
                  <a:pos x="21" y="3"/>
                </a:cxn>
                <a:cxn ang="0">
                  <a:pos x="24" y="0"/>
                </a:cxn>
                <a:cxn ang="0">
                  <a:pos x="29" y="5"/>
                </a:cxn>
                <a:cxn ang="0">
                  <a:pos x="29" y="12"/>
                </a:cxn>
                <a:cxn ang="0">
                  <a:pos x="31" y="21"/>
                </a:cxn>
                <a:cxn ang="0">
                  <a:pos x="31" y="31"/>
                </a:cxn>
              </a:cxnLst>
              <a:rect l="0" t="0" r="r" b="b"/>
              <a:pathLst>
                <a:path w="38" h="117">
                  <a:moveTo>
                    <a:pt x="31" y="33"/>
                  </a:moveTo>
                  <a:lnTo>
                    <a:pt x="38" y="96"/>
                  </a:lnTo>
                  <a:lnTo>
                    <a:pt x="36" y="96"/>
                  </a:lnTo>
                  <a:lnTo>
                    <a:pt x="36" y="96"/>
                  </a:lnTo>
                  <a:lnTo>
                    <a:pt x="36" y="96"/>
                  </a:lnTo>
                  <a:lnTo>
                    <a:pt x="36" y="96"/>
                  </a:lnTo>
                  <a:lnTo>
                    <a:pt x="33" y="96"/>
                  </a:lnTo>
                  <a:lnTo>
                    <a:pt x="33" y="96"/>
                  </a:lnTo>
                  <a:lnTo>
                    <a:pt x="33" y="96"/>
                  </a:lnTo>
                  <a:lnTo>
                    <a:pt x="33" y="96"/>
                  </a:lnTo>
                  <a:lnTo>
                    <a:pt x="31" y="99"/>
                  </a:lnTo>
                  <a:lnTo>
                    <a:pt x="29" y="101"/>
                  </a:lnTo>
                  <a:lnTo>
                    <a:pt x="29" y="106"/>
                  </a:lnTo>
                  <a:lnTo>
                    <a:pt x="26" y="108"/>
                  </a:lnTo>
                  <a:lnTo>
                    <a:pt x="26" y="113"/>
                  </a:lnTo>
                  <a:lnTo>
                    <a:pt x="24" y="115"/>
                  </a:lnTo>
                  <a:lnTo>
                    <a:pt x="21" y="117"/>
                  </a:lnTo>
                  <a:lnTo>
                    <a:pt x="17" y="117"/>
                  </a:lnTo>
                  <a:lnTo>
                    <a:pt x="14" y="115"/>
                  </a:lnTo>
                  <a:lnTo>
                    <a:pt x="12" y="113"/>
                  </a:lnTo>
                  <a:lnTo>
                    <a:pt x="10" y="110"/>
                  </a:lnTo>
                  <a:lnTo>
                    <a:pt x="7" y="108"/>
                  </a:lnTo>
                  <a:lnTo>
                    <a:pt x="5" y="103"/>
                  </a:lnTo>
                  <a:lnTo>
                    <a:pt x="3" y="101"/>
                  </a:lnTo>
                  <a:lnTo>
                    <a:pt x="3" y="99"/>
                  </a:lnTo>
                  <a:lnTo>
                    <a:pt x="5" y="94"/>
                  </a:lnTo>
                  <a:lnTo>
                    <a:pt x="3" y="92"/>
                  </a:lnTo>
                  <a:lnTo>
                    <a:pt x="0" y="87"/>
                  </a:lnTo>
                  <a:lnTo>
                    <a:pt x="0" y="80"/>
                  </a:lnTo>
                  <a:lnTo>
                    <a:pt x="0" y="75"/>
                  </a:lnTo>
                  <a:lnTo>
                    <a:pt x="0" y="71"/>
                  </a:lnTo>
                  <a:lnTo>
                    <a:pt x="0" y="66"/>
                  </a:lnTo>
                  <a:lnTo>
                    <a:pt x="0" y="61"/>
                  </a:lnTo>
                  <a:lnTo>
                    <a:pt x="3" y="54"/>
                  </a:lnTo>
                  <a:lnTo>
                    <a:pt x="3" y="49"/>
                  </a:lnTo>
                  <a:lnTo>
                    <a:pt x="5" y="49"/>
                  </a:lnTo>
                  <a:lnTo>
                    <a:pt x="7" y="47"/>
                  </a:lnTo>
                  <a:lnTo>
                    <a:pt x="7" y="47"/>
                  </a:lnTo>
                  <a:lnTo>
                    <a:pt x="10" y="47"/>
                  </a:lnTo>
                  <a:lnTo>
                    <a:pt x="12" y="47"/>
                  </a:lnTo>
                  <a:lnTo>
                    <a:pt x="14" y="47"/>
                  </a:lnTo>
                  <a:lnTo>
                    <a:pt x="17" y="47"/>
                  </a:lnTo>
                  <a:lnTo>
                    <a:pt x="17" y="47"/>
                  </a:lnTo>
                  <a:lnTo>
                    <a:pt x="19" y="47"/>
                  </a:lnTo>
                  <a:lnTo>
                    <a:pt x="19" y="49"/>
                  </a:lnTo>
                  <a:lnTo>
                    <a:pt x="21" y="49"/>
                  </a:lnTo>
                  <a:lnTo>
                    <a:pt x="21" y="52"/>
                  </a:lnTo>
                  <a:lnTo>
                    <a:pt x="24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9" y="54"/>
                  </a:lnTo>
                  <a:lnTo>
                    <a:pt x="29" y="52"/>
                  </a:lnTo>
                  <a:lnTo>
                    <a:pt x="31" y="52"/>
                  </a:lnTo>
                  <a:lnTo>
                    <a:pt x="31" y="52"/>
                  </a:lnTo>
                  <a:lnTo>
                    <a:pt x="31" y="49"/>
                  </a:lnTo>
                  <a:lnTo>
                    <a:pt x="31" y="49"/>
                  </a:lnTo>
                  <a:lnTo>
                    <a:pt x="31" y="47"/>
                  </a:lnTo>
                  <a:lnTo>
                    <a:pt x="31" y="47"/>
                  </a:lnTo>
                  <a:lnTo>
                    <a:pt x="31" y="45"/>
                  </a:lnTo>
                  <a:lnTo>
                    <a:pt x="26" y="42"/>
                  </a:lnTo>
                  <a:lnTo>
                    <a:pt x="21" y="40"/>
                  </a:lnTo>
                  <a:lnTo>
                    <a:pt x="19" y="35"/>
                  </a:lnTo>
                  <a:lnTo>
                    <a:pt x="19" y="31"/>
                  </a:lnTo>
                  <a:lnTo>
                    <a:pt x="19" y="24"/>
                  </a:lnTo>
                  <a:lnTo>
                    <a:pt x="17" y="19"/>
                  </a:lnTo>
                  <a:lnTo>
                    <a:pt x="17" y="12"/>
                  </a:lnTo>
                  <a:lnTo>
                    <a:pt x="12" y="7"/>
                  </a:lnTo>
                  <a:lnTo>
                    <a:pt x="14" y="7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9" y="3"/>
                  </a:lnTo>
                  <a:lnTo>
                    <a:pt x="21" y="3"/>
                  </a:lnTo>
                  <a:lnTo>
                    <a:pt x="24" y="3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29" y="5"/>
                  </a:lnTo>
                  <a:lnTo>
                    <a:pt x="29" y="10"/>
                  </a:lnTo>
                  <a:lnTo>
                    <a:pt x="29" y="12"/>
                  </a:lnTo>
                  <a:lnTo>
                    <a:pt x="31" y="17"/>
                  </a:lnTo>
                  <a:lnTo>
                    <a:pt x="31" y="21"/>
                  </a:lnTo>
                  <a:lnTo>
                    <a:pt x="31" y="26"/>
                  </a:lnTo>
                  <a:lnTo>
                    <a:pt x="31" y="31"/>
                  </a:lnTo>
                  <a:lnTo>
                    <a:pt x="31" y="33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500" name="Freeform 396"/>
            <p:cNvSpPr>
              <a:spLocks/>
            </p:cNvSpPr>
            <p:nvPr/>
          </p:nvSpPr>
          <p:spPr bwMode="auto">
            <a:xfrm>
              <a:off x="3656" y="2848"/>
              <a:ext cx="38" cy="117"/>
            </a:xfrm>
            <a:custGeom>
              <a:avLst/>
              <a:gdLst/>
              <a:ahLst/>
              <a:cxnLst>
                <a:cxn ang="0">
                  <a:pos x="38" y="96"/>
                </a:cxn>
                <a:cxn ang="0">
                  <a:pos x="36" y="96"/>
                </a:cxn>
                <a:cxn ang="0">
                  <a:pos x="36" y="96"/>
                </a:cxn>
                <a:cxn ang="0">
                  <a:pos x="33" y="96"/>
                </a:cxn>
                <a:cxn ang="0">
                  <a:pos x="33" y="96"/>
                </a:cxn>
                <a:cxn ang="0">
                  <a:pos x="31" y="99"/>
                </a:cxn>
                <a:cxn ang="0">
                  <a:pos x="29" y="106"/>
                </a:cxn>
                <a:cxn ang="0">
                  <a:pos x="26" y="113"/>
                </a:cxn>
                <a:cxn ang="0">
                  <a:pos x="21" y="117"/>
                </a:cxn>
                <a:cxn ang="0">
                  <a:pos x="14" y="115"/>
                </a:cxn>
                <a:cxn ang="0">
                  <a:pos x="10" y="110"/>
                </a:cxn>
                <a:cxn ang="0">
                  <a:pos x="5" y="103"/>
                </a:cxn>
                <a:cxn ang="0">
                  <a:pos x="3" y="99"/>
                </a:cxn>
                <a:cxn ang="0">
                  <a:pos x="5" y="94"/>
                </a:cxn>
                <a:cxn ang="0">
                  <a:pos x="3" y="92"/>
                </a:cxn>
                <a:cxn ang="0">
                  <a:pos x="0" y="80"/>
                </a:cxn>
                <a:cxn ang="0">
                  <a:pos x="0" y="71"/>
                </a:cxn>
                <a:cxn ang="0">
                  <a:pos x="0" y="61"/>
                </a:cxn>
                <a:cxn ang="0">
                  <a:pos x="3" y="49"/>
                </a:cxn>
                <a:cxn ang="0">
                  <a:pos x="7" y="47"/>
                </a:cxn>
                <a:cxn ang="0">
                  <a:pos x="10" y="47"/>
                </a:cxn>
                <a:cxn ang="0">
                  <a:pos x="14" y="47"/>
                </a:cxn>
                <a:cxn ang="0">
                  <a:pos x="17" y="47"/>
                </a:cxn>
                <a:cxn ang="0">
                  <a:pos x="19" y="49"/>
                </a:cxn>
                <a:cxn ang="0">
                  <a:pos x="21" y="52"/>
                </a:cxn>
                <a:cxn ang="0">
                  <a:pos x="26" y="52"/>
                </a:cxn>
                <a:cxn ang="0">
                  <a:pos x="29" y="54"/>
                </a:cxn>
                <a:cxn ang="0">
                  <a:pos x="31" y="52"/>
                </a:cxn>
                <a:cxn ang="0">
                  <a:pos x="31" y="49"/>
                </a:cxn>
                <a:cxn ang="0">
                  <a:pos x="31" y="47"/>
                </a:cxn>
                <a:cxn ang="0">
                  <a:pos x="31" y="45"/>
                </a:cxn>
                <a:cxn ang="0">
                  <a:pos x="21" y="40"/>
                </a:cxn>
                <a:cxn ang="0">
                  <a:pos x="19" y="31"/>
                </a:cxn>
                <a:cxn ang="0">
                  <a:pos x="17" y="19"/>
                </a:cxn>
                <a:cxn ang="0">
                  <a:pos x="12" y="7"/>
                </a:cxn>
                <a:cxn ang="0">
                  <a:pos x="17" y="5"/>
                </a:cxn>
                <a:cxn ang="0">
                  <a:pos x="19" y="3"/>
                </a:cxn>
                <a:cxn ang="0">
                  <a:pos x="24" y="3"/>
                </a:cxn>
                <a:cxn ang="0">
                  <a:pos x="29" y="0"/>
                </a:cxn>
                <a:cxn ang="0">
                  <a:pos x="29" y="10"/>
                </a:cxn>
                <a:cxn ang="0">
                  <a:pos x="31" y="17"/>
                </a:cxn>
                <a:cxn ang="0">
                  <a:pos x="31" y="26"/>
                </a:cxn>
                <a:cxn ang="0">
                  <a:pos x="31" y="33"/>
                </a:cxn>
                <a:cxn ang="0">
                  <a:pos x="31" y="33"/>
                </a:cxn>
              </a:cxnLst>
              <a:rect l="0" t="0" r="r" b="b"/>
              <a:pathLst>
                <a:path w="38" h="117">
                  <a:moveTo>
                    <a:pt x="31" y="33"/>
                  </a:moveTo>
                  <a:lnTo>
                    <a:pt x="38" y="96"/>
                  </a:lnTo>
                  <a:lnTo>
                    <a:pt x="38" y="96"/>
                  </a:lnTo>
                  <a:lnTo>
                    <a:pt x="36" y="96"/>
                  </a:lnTo>
                  <a:lnTo>
                    <a:pt x="36" y="96"/>
                  </a:lnTo>
                  <a:lnTo>
                    <a:pt x="36" y="96"/>
                  </a:lnTo>
                  <a:lnTo>
                    <a:pt x="36" y="96"/>
                  </a:lnTo>
                  <a:lnTo>
                    <a:pt x="33" y="96"/>
                  </a:lnTo>
                  <a:lnTo>
                    <a:pt x="33" y="96"/>
                  </a:lnTo>
                  <a:lnTo>
                    <a:pt x="33" y="96"/>
                  </a:lnTo>
                  <a:lnTo>
                    <a:pt x="33" y="96"/>
                  </a:lnTo>
                  <a:lnTo>
                    <a:pt x="31" y="99"/>
                  </a:lnTo>
                  <a:lnTo>
                    <a:pt x="29" y="101"/>
                  </a:lnTo>
                  <a:lnTo>
                    <a:pt x="29" y="106"/>
                  </a:lnTo>
                  <a:lnTo>
                    <a:pt x="26" y="108"/>
                  </a:lnTo>
                  <a:lnTo>
                    <a:pt x="26" y="113"/>
                  </a:lnTo>
                  <a:lnTo>
                    <a:pt x="24" y="115"/>
                  </a:lnTo>
                  <a:lnTo>
                    <a:pt x="21" y="117"/>
                  </a:lnTo>
                  <a:lnTo>
                    <a:pt x="17" y="117"/>
                  </a:lnTo>
                  <a:lnTo>
                    <a:pt x="14" y="115"/>
                  </a:lnTo>
                  <a:lnTo>
                    <a:pt x="12" y="113"/>
                  </a:lnTo>
                  <a:lnTo>
                    <a:pt x="10" y="110"/>
                  </a:lnTo>
                  <a:lnTo>
                    <a:pt x="7" y="108"/>
                  </a:lnTo>
                  <a:lnTo>
                    <a:pt x="5" y="103"/>
                  </a:lnTo>
                  <a:lnTo>
                    <a:pt x="3" y="101"/>
                  </a:lnTo>
                  <a:lnTo>
                    <a:pt x="3" y="99"/>
                  </a:lnTo>
                  <a:lnTo>
                    <a:pt x="5" y="94"/>
                  </a:lnTo>
                  <a:lnTo>
                    <a:pt x="5" y="94"/>
                  </a:lnTo>
                  <a:lnTo>
                    <a:pt x="3" y="92"/>
                  </a:lnTo>
                  <a:lnTo>
                    <a:pt x="3" y="92"/>
                  </a:lnTo>
                  <a:lnTo>
                    <a:pt x="0" y="87"/>
                  </a:lnTo>
                  <a:lnTo>
                    <a:pt x="0" y="80"/>
                  </a:lnTo>
                  <a:lnTo>
                    <a:pt x="0" y="75"/>
                  </a:lnTo>
                  <a:lnTo>
                    <a:pt x="0" y="71"/>
                  </a:lnTo>
                  <a:lnTo>
                    <a:pt x="0" y="66"/>
                  </a:lnTo>
                  <a:lnTo>
                    <a:pt x="0" y="61"/>
                  </a:lnTo>
                  <a:lnTo>
                    <a:pt x="3" y="54"/>
                  </a:lnTo>
                  <a:lnTo>
                    <a:pt x="3" y="49"/>
                  </a:lnTo>
                  <a:lnTo>
                    <a:pt x="5" y="49"/>
                  </a:lnTo>
                  <a:lnTo>
                    <a:pt x="7" y="47"/>
                  </a:lnTo>
                  <a:lnTo>
                    <a:pt x="7" y="47"/>
                  </a:lnTo>
                  <a:lnTo>
                    <a:pt x="10" y="47"/>
                  </a:lnTo>
                  <a:lnTo>
                    <a:pt x="12" y="47"/>
                  </a:lnTo>
                  <a:lnTo>
                    <a:pt x="14" y="47"/>
                  </a:lnTo>
                  <a:lnTo>
                    <a:pt x="17" y="47"/>
                  </a:lnTo>
                  <a:lnTo>
                    <a:pt x="17" y="47"/>
                  </a:lnTo>
                  <a:lnTo>
                    <a:pt x="19" y="47"/>
                  </a:lnTo>
                  <a:lnTo>
                    <a:pt x="19" y="49"/>
                  </a:lnTo>
                  <a:lnTo>
                    <a:pt x="21" y="49"/>
                  </a:lnTo>
                  <a:lnTo>
                    <a:pt x="21" y="52"/>
                  </a:lnTo>
                  <a:lnTo>
                    <a:pt x="24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9" y="54"/>
                  </a:lnTo>
                  <a:lnTo>
                    <a:pt x="29" y="52"/>
                  </a:lnTo>
                  <a:lnTo>
                    <a:pt x="31" y="52"/>
                  </a:lnTo>
                  <a:lnTo>
                    <a:pt x="31" y="52"/>
                  </a:lnTo>
                  <a:lnTo>
                    <a:pt x="31" y="49"/>
                  </a:lnTo>
                  <a:lnTo>
                    <a:pt x="31" y="49"/>
                  </a:lnTo>
                  <a:lnTo>
                    <a:pt x="31" y="47"/>
                  </a:lnTo>
                  <a:lnTo>
                    <a:pt x="31" y="47"/>
                  </a:lnTo>
                  <a:lnTo>
                    <a:pt x="31" y="45"/>
                  </a:lnTo>
                  <a:lnTo>
                    <a:pt x="26" y="42"/>
                  </a:lnTo>
                  <a:lnTo>
                    <a:pt x="21" y="40"/>
                  </a:lnTo>
                  <a:lnTo>
                    <a:pt x="19" y="35"/>
                  </a:lnTo>
                  <a:lnTo>
                    <a:pt x="19" y="31"/>
                  </a:lnTo>
                  <a:lnTo>
                    <a:pt x="19" y="24"/>
                  </a:lnTo>
                  <a:lnTo>
                    <a:pt x="17" y="19"/>
                  </a:lnTo>
                  <a:lnTo>
                    <a:pt x="17" y="12"/>
                  </a:lnTo>
                  <a:lnTo>
                    <a:pt x="12" y="7"/>
                  </a:lnTo>
                  <a:lnTo>
                    <a:pt x="14" y="7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9" y="3"/>
                  </a:lnTo>
                  <a:lnTo>
                    <a:pt x="21" y="3"/>
                  </a:lnTo>
                  <a:lnTo>
                    <a:pt x="24" y="3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29" y="5"/>
                  </a:lnTo>
                  <a:lnTo>
                    <a:pt x="29" y="10"/>
                  </a:lnTo>
                  <a:lnTo>
                    <a:pt x="29" y="12"/>
                  </a:lnTo>
                  <a:lnTo>
                    <a:pt x="31" y="17"/>
                  </a:lnTo>
                  <a:lnTo>
                    <a:pt x="31" y="21"/>
                  </a:lnTo>
                  <a:lnTo>
                    <a:pt x="31" y="26"/>
                  </a:lnTo>
                  <a:lnTo>
                    <a:pt x="31" y="31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1" y="33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501" name="Freeform 397"/>
            <p:cNvSpPr>
              <a:spLocks/>
            </p:cNvSpPr>
            <p:nvPr/>
          </p:nvSpPr>
          <p:spPr bwMode="auto">
            <a:xfrm>
              <a:off x="3244" y="2853"/>
              <a:ext cx="7" cy="2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5"/>
                </a:cxn>
                <a:cxn ang="0">
                  <a:pos x="7" y="7"/>
                </a:cxn>
                <a:cxn ang="0">
                  <a:pos x="7" y="9"/>
                </a:cxn>
                <a:cxn ang="0">
                  <a:pos x="7" y="14"/>
                </a:cxn>
                <a:cxn ang="0">
                  <a:pos x="7" y="16"/>
                </a:cxn>
                <a:cxn ang="0">
                  <a:pos x="7" y="19"/>
                </a:cxn>
                <a:cxn ang="0">
                  <a:pos x="7" y="21"/>
                </a:cxn>
                <a:cxn ang="0">
                  <a:pos x="7" y="23"/>
                </a:cxn>
                <a:cxn ang="0">
                  <a:pos x="5" y="23"/>
                </a:cxn>
                <a:cxn ang="0">
                  <a:pos x="5" y="23"/>
                </a:cxn>
                <a:cxn ang="0">
                  <a:pos x="2" y="21"/>
                </a:cxn>
                <a:cxn ang="0">
                  <a:pos x="2" y="19"/>
                </a:cxn>
                <a:cxn ang="0">
                  <a:pos x="2" y="14"/>
                </a:cxn>
                <a:cxn ang="0">
                  <a:pos x="2" y="12"/>
                </a:cxn>
                <a:cxn ang="0">
                  <a:pos x="2" y="9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7" y="0"/>
                </a:cxn>
              </a:cxnLst>
              <a:rect l="0" t="0" r="r" b="b"/>
              <a:pathLst>
                <a:path w="7" h="23">
                  <a:moveTo>
                    <a:pt x="7" y="0"/>
                  </a:moveTo>
                  <a:lnTo>
                    <a:pt x="7" y="5"/>
                  </a:lnTo>
                  <a:lnTo>
                    <a:pt x="7" y="7"/>
                  </a:lnTo>
                  <a:lnTo>
                    <a:pt x="7" y="9"/>
                  </a:lnTo>
                  <a:lnTo>
                    <a:pt x="7" y="14"/>
                  </a:lnTo>
                  <a:lnTo>
                    <a:pt x="7" y="16"/>
                  </a:lnTo>
                  <a:lnTo>
                    <a:pt x="7" y="19"/>
                  </a:lnTo>
                  <a:lnTo>
                    <a:pt x="7" y="21"/>
                  </a:lnTo>
                  <a:lnTo>
                    <a:pt x="7" y="23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2" y="21"/>
                  </a:lnTo>
                  <a:lnTo>
                    <a:pt x="2" y="19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502" name="Freeform 398"/>
            <p:cNvSpPr>
              <a:spLocks/>
            </p:cNvSpPr>
            <p:nvPr/>
          </p:nvSpPr>
          <p:spPr bwMode="auto">
            <a:xfrm>
              <a:off x="2761" y="2874"/>
              <a:ext cx="28" cy="246"/>
            </a:xfrm>
            <a:custGeom>
              <a:avLst/>
              <a:gdLst/>
              <a:ahLst/>
              <a:cxnLst>
                <a:cxn ang="0">
                  <a:pos x="24" y="197"/>
                </a:cxn>
                <a:cxn ang="0">
                  <a:pos x="24" y="204"/>
                </a:cxn>
                <a:cxn ang="0">
                  <a:pos x="24" y="211"/>
                </a:cxn>
                <a:cxn ang="0">
                  <a:pos x="24" y="218"/>
                </a:cxn>
                <a:cxn ang="0">
                  <a:pos x="24" y="227"/>
                </a:cxn>
                <a:cxn ang="0">
                  <a:pos x="24" y="232"/>
                </a:cxn>
                <a:cxn ang="0">
                  <a:pos x="21" y="239"/>
                </a:cxn>
                <a:cxn ang="0">
                  <a:pos x="17" y="244"/>
                </a:cxn>
                <a:cxn ang="0">
                  <a:pos x="7" y="246"/>
                </a:cxn>
                <a:cxn ang="0">
                  <a:pos x="5" y="246"/>
                </a:cxn>
                <a:cxn ang="0">
                  <a:pos x="5" y="246"/>
                </a:cxn>
                <a:cxn ang="0">
                  <a:pos x="5" y="246"/>
                </a:cxn>
                <a:cxn ang="0">
                  <a:pos x="5" y="246"/>
                </a:cxn>
                <a:cxn ang="0">
                  <a:pos x="5" y="246"/>
                </a:cxn>
                <a:cxn ang="0">
                  <a:pos x="5" y="246"/>
                </a:cxn>
                <a:cxn ang="0">
                  <a:pos x="5" y="246"/>
                </a:cxn>
                <a:cxn ang="0">
                  <a:pos x="5" y="246"/>
                </a:cxn>
                <a:cxn ang="0">
                  <a:pos x="2" y="234"/>
                </a:cxn>
                <a:cxn ang="0">
                  <a:pos x="0" y="223"/>
                </a:cxn>
                <a:cxn ang="0">
                  <a:pos x="0" y="211"/>
                </a:cxn>
                <a:cxn ang="0">
                  <a:pos x="0" y="199"/>
                </a:cxn>
                <a:cxn ang="0">
                  <a:pos x="2" y="188"/>
                </a:cxn>
                <a:cxn ang="0">
                  <a:pos x="2" y="176"/>
                </a:cxn>
                <a:cxn ang="0">
                  <a:pos x="5" y="164"/>
                </a:cxn>
                <a:cxn ang="0">
                  <a:pos x="10" y="152"/>
                </a:cxn>
                <a:cxn ang="0">
                  <a:pos x="12" y="138"/>
                </a:cxn>
                <a:cxn ang="0">
                  <a:pos x="12" y="124"/>
                </a:cxn>
                <a:cxn ang="0">
                  <a:pos x="10" y="110"/>
                </a:cxn>
                <a:cxn ang="0">
                  <a:pos x="10" y="96"/>
                </a:cxn>
                <a:cxn ang="0">
                  <a:pos x="10" y="80"/>
                </a:cxn>
                <a:cxn ang="0">
                  <a:pos x="10" y="66"/>
                </a:cxn>
                <a:cxn ang="0">
                  <a:pos x="10" y="49"/>
                </a:cxn>
                <a:cxn ang="0">
                  <a:pos x="14" y="35"/>
                </a:cxn>
                <a:cxn ang="0">
                  <a:pos x="14" y="31"/>
                </a:cxn>
                <a:cxn ang="0">
                  <a:pos x="14" y="26"/>
                </a:cxn>
                <a:cxn ang="0">
                  <a:pos x="17" y="21"/>
                </a:cxn>
                <a:cxn ang="0">
                  <a:pos x="17" y="16"/>
                </a:cxn>
                <a:cxn ang="0">
                  <a:pos x="19" y="12"/>
                </a:cxn>
                <a:cxn ang="0">
                  <a:pos x="19" y="7"/>
                </a:cxn>
                <a:cxn ang="0">
                  <a:pos x="19" y="2"/>
                </a:cxn>
                <a:cxn ang="0">
                  <a:pos x="21" y="0"/>
                </a:cxn>
                <a:cxn ang="0">
                  <a:pos x="19" y="23"/>
                </a:cxn>
                <a:cxn ang="0">
                  <a:pos x="21" y="47"/>
                </a:cxn>
                <a:cxn ang="0">
                  <a:pos x="24" y="73"/>
                </a:cxn>
                <a:cxn ang="0">
                  <a:pos x="26" y="98"/>
                </a:cxn>
                <a:cxn ang="0">
                  <a:pos x="28" y="122"/>
                </a:cxn>
                <a:cxn ang="0">
                  <a:pos x="28" y="148"/>
                </a:cxn>
                <a:cxn ang="0">
                  <a:pos x="28" y="174"/>
                </a:cxn>
                <a:cxn ang="0">
                  <a:pos x="24" y="197"/>
                </a:cxn>
              </a:cxnLst>
              <a:rect l="0" t="0" r="r" b="b"/>
              <a:pathLst>
                <a:path w="28" h="246">
                  <a:moveTo>
                    <a:pt x="24" y="197"/>
                  </a:moveTo>
                  <a:lnTo>
                    <a:pt x="24" y="204"/>
                  </a:lnTo>
                  <a:lnTo>
                    <a:pt x="24" y="211"/>
                  </a:lnTo>
                  <a:lnTo>
                    <a:pt x="24" y="218"/>
                  </a:lnTo>
                  <a:lnTo>
                    <a:pt x="24" y="227"/>
                  </a:lnTo>
                  <a:lnTo>
                    <a:pt x="24" y="232"/>
                  </a:lnTo>
                  <a:lnTo>
                    <a:pt x="21" y="239"/>
                  </a:lnTo>
                  <a:lnTo>
                    <a:pt x="17" y="244"/>
                  </a:lnTo>
                  <a:lnTo>
                    <a:pt x="7" y="246"/>
                  </a:lnTo>
                  <a:lnTo>
                    <a:pt x="5" y="246"/>
                  </a:lnTo>
                  <a:lnTo>
                    <a:pt x="5" y="246"/>
                  </a:lnTo>
                  <a:lnTo>
                    <a:pt x="5" y="246"/>
                  </a:lnTo>
                  <a:lnTo>
                    <a:pt x="5" y="246"/>
                  </a:lnTo>
                  <a:lnTo>
                    <a:pt x="5" y="246"/>
                  </a:lnTo>
                  <a:lnTo>
                    <a:pt x="5" y="246"/>
                  </a:lnTo>
                  <a:lnTo>
                    <a:pt x="5" y="246"/>
                  </a:lnTo>
                  <a:lnTo>
                    <a:pt x="5" y="246"/>
                  </a:lnTo>
                  <a:lnTo>
                    <a:pt x="2" y="234"/>
                  </a:lnTo>
                  <a:lnTo>
                    <a:pt x="0" y="223"/>
                  </a:lnTo>
                  <a:lnTo>
                    <a:pt x="0" y="211"/>
                  </a:lnTo>
                  <a:lnTo>
                    <a:pt x="0" y="199"/>
                  </a:lnTo>
                  <a:lnTo>
                    <a:pt x="2" y="188"/>
                  </a:lnTo>
                  <a:lnTo>
                    <a:pt x="2" y="176"/>
                  </a:lnTo>
                  <a:lnTo>
                    <a:pt x="5" y="164"/>
                  </a:lnTo>
                  <a:lnTo>
                    <a:pt x="10" y="152"/>
                  </a:lnTo>
                  <a:lnTo>
                    <a:pt x="12" y="138"/>
                  </a:lnTo>
                  <a:lnTo>
                    <a:pt x="12" y="124"/>
                  </a:lnTo>
                  <a:lnTo>
                    <a:pt x="10" y="110"/>
                  </a:lnTo>
                  <a:lnTo>
                    <a:pt x="10" y="96"/>
                  </a:lnTo>
                  <a:lnTo>
                    <a:pt x="10" y="80"/>
                  </a:lnTo>
                  <a:lnTo>
                    <a:pt x="10" y="66"/>
                  </a:lnTo>
                  <a:lnTo>
                    <a:pt x="10" y="49"/>
                  </a:lnTo>
                  <a:lnTo>
                    <a:pt x="14" y="35"/>
                  </a:lnTo>
                  <a:lnTo>
                    <a:pt x="14" y="31"/>
                  </a:lnTo>
                  <a:lnTo>
                    <a:pt x="14" y="26"/>
                  </a:lnTo>
                  <a:lnTo>
                    <a:pt x="17" y="21"/>
                  </a:lnTo>
                  <a:lnTo>
                    <a:pt x="17" y="16"/>
                  </a:lnTo>
                  <a:lnTo>
                    <a:pt x="19" y="12"/>
                  </a:lnTo>
                  <a:lnTo>
                    <a:pt x="19" y="7"/>
                  </a:lnTo>
                  <a:lnTo>
                    <a:pt x="19" y="2"/>
                  </a:lnTo>
                  <a:lnTo>
                    <a:pt x="21" y="0"/>
                  </a:lnTo>
                  <a:lnTo>
                    <a:pt x="19" y="23"/>
                  </a:lnTo>
                  <a:lnTo>
                    <a:pt x="21" y="47"/>
                  </a:lnTo>
                  <a:lnTo>
                    <a:pt x="24" y="73"/>
                  </a:lnTo>
                  <a:lnTo>
                    <a:pt x="26" y="98"/>
                  </a:lnTo>
                  <a:lnTo>
                    <a:pt x="28" y="122"/>
                  </a:lnTo>
                  <a:lnTo>
                    <a:pt x="28" y="148"/>
                  </a:lnTo>
                  <a:lnTo>
                    <a:pt x="28" y="174"/>
                  </a:lnTo>
                  <a:lnTo>
                    <a:pt x="24" y="197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503" name="Freeform 399"/>
            <p:cNvSpPr>
              <a:spLocks/>
            </p:cNvSpPr>
            <p:nvPr/>
          </p:nvSpPr>
          <p:spPr bwMode="auto">
            <a:xfrm>
              <a:off x="2761" y="2874"/>
              <a:ext cx="28" cy="246"/>
            </a:xfrm>
            <a:custGeom>
              <a:avLst/>
              <a:gdLst/>
              <a:ahLst/>
              <a:cxnLst>
                <a:cxn ang="0">
                  <a:pos x="24" y="197"/>
                </a:cxn>
                <a:cxn ang="0">
                  <a:pos x="24" y="204"/>
                </a:cxn>
                <a:cxn ang="0">
                  <a:pos x="24" y="211"/>
                </a:cxn>
                <a:cxn ang="0">
                  <a:pos x="24" y="218"/>
                </a:cxn>
                <a:cxn ang="0">
                  <a:pos x="24" y="227"/>
                </a:cxn>
                <a:cxn ang="0">
                  <a:pos x="24" y="232"/>
                </a:cxn>
                <a:cxn ang="0">
                  <a:pos x="21" y="239"/>
                </a:cxn>
                <a:cxn ang="0">
                  <a:pos x="17" y="244"/>
                </a:cxn>
                <a:cxn ang="0">
                  <a:pos x="7" y="246"/>
                </a:cxn>
                <a:cxn ang="0">
                  <a:pos x="5" y="246"/>
                </a:cxn>
                <a:cxn ang="0">
                  <a:pos x="5" y="246"/>
                </a:cxn>
                <a:cxn ang="0">
                  <a:pos x="5" y="246"/>
                </a:cxn>
                <a:cxn ang="0">
                  <a:pos x="5" y="246"/>
                </a:cxn>
                <a:cxn ang="0">
                  <a:pos x="5" y="246"/>
                </a:cxn>
                <a:cxn ang="0">
                  <a:pos x="5" y="246"/>
                </a:cxn>
                <a:cxn ang="0">
                  <a:pos x="5" y="246"/>
                </a:cxn>
                <a:cxn ang="0">
                  <a:pos x="5" y="246"/>
                </a:cxn>
                <a:cxn ang="0">
                  <a:pos x="2" y="234"/>
                </a:cxn>
                <a:cxn ang="0">
                  <a:pos x="0" y="223"/>
                </a:cxn>
                <a:cxn ang="0">
                  <a:pos x="0" y="211"/>
                </a:cxn>
                <a:cxn ang="0">
                  <a:pos x="0" y="199"/>
                </a:cxn>
                <a:cxn ang="0">
                  <a:pos x="2" y="188"/>
                </a:cxn>
                <a:cxn ang="0">
                  <a:pos x="2" y="176"/>
                </a:cxn>
                <a:cxn ang="0">
                  <a:pos x="5" y="164"/>
                </a:cxn>
                <a:cxn ang="0">
                  <a:pos x="10" y="152"/>
                </a:cxn>
                <a:cxn ang="0">
                  <a:pos x="12" y="138"/>
                </a:cxn>
                <a:cxn ang="0">
                  <a:pos x="12" y="124"/>
                </a:cxn>
                <a:cxn ang="0">
                  <a:pos x="10" y="110"/>
                </a:cxn>
                <a:cxn ang="0">
                  <a:pos x="10" y="96"/>
                </a:cxn>
                <a:cxn ang="0">
                  <a:pos x="10" y="80"/>
                </a:cxn>
                <a:cxn ang="0">
                  <a:pos x="10" y="66"/>
                </a:cxn>
                <a:cxn ang="0">
                  <a:pos x="10" y="49"/>
                </a:cxn>
                <a:cxn ang="0">
                  <a:pos x="14" y="35"/>
                </a:cxn>
                <a:cxn ang="0">
                  <a:pos x="14" y="31"/>
                </a:cxn>
                <a:cxn ang="0">
                  <a:pos x="14" y="26"/>
                </a:cxn>
                <a:cxn ang="0">
                  <a:pos x="17" y="21"/>
                </a:cxn>
                <a:cxn ang="0">
                  <a:pos x="17" y="16"/>
                </a:cxn>
                <a:cxn ang="0">
                  <a:pos x="19" y="12"/>
                </a:cxn>
                <a:cxn ang="0">
                  <a:pos x="19" y="7"/>
                </a:cxn>
                <a:cxn ang="0">
                  <a:pos x="19" y="2"/>
                </a:cxn>
                <a:cxn ang="0">
                  <a:pos x="21" y="0"/>
                </a:cxn>
                <a:cxn ang="0">
                  <a:pos x="19" y="23"/>
                </a:cxn>
                <a:cxn ang="0">
                  <a:pos x="21" y="47"/>
                </a:cxn>
                <a:cxn ang="0">
                  <a:pos x="24" y="73"/>
                </a:cxn>
                <a:cxn ang="0">
                  <a:pos x="26" y="98"/>
                </a:cxn>
                <a:cxn ang="0">
                  <a:pos x="28" y="122"/>
                </a:cxn>
                <a:cxn ang="0">
                  <a:pos x="28" y="148"/>
                </a:cxn>
                <a:cxn ang="0">
                  <a:pos x="28" y="174"/>
                </a:cxn>
                <a:cxn ang="0">
                  <a:pos x="24" y="197"/>
                </a:cxn>
                <a:cxn ang="0">
                  <a:pos x="24" y="197"/>
                </a:cxn>
                <a:cxn ang="0">
                  <a:pos x="24" y="197"/>
                </a:cxn>
              </a:cxnLst>
              <a:rect l="0" t="0" r="r" b="b"/>
              <a:pathLst>
                <a:path w="28" h="246">
                  <a:moveTo>
                    <a:pt x="24" y="197"/>
                  </a:moveTo>
                  <a:lnTo>
                    <a:pt x="24" y="204"/>
                  </a:lnTo>
                  <a:lnTo>
                    <a:pt x="24" y="211"/>
                  </a:lnTo>
                  <a:lnTo>
                    <a:pt x="24" y="218"/>
                  </a:lnTo>
                  <a:lnTo>
                    <a:pt x="24" y="227"/>
                  </a:lnTo>
                  <a:lnTo>
                    <a:pt x="24" y="232"/>
                  </a:lnTo>
                  <a:lnTo>
                    <a:pt x="21" y="239"/>
                  </a:lnTo>
                  <a:lnTo>
                    <a:pt x="17" y="244"/>
                  </a:lnTo>
                  <a:lnTo>
                    <a:pt x="7" y="246"/>
                  </a:lnTo>
                  <a:lnTo>
                    <a:pt x="5" y="246"/>
                  </a:lnTo>
                  <a:lnTo>
                    <a:pt x="5" y="246"/>
                  </a:lnTo>
                  <a:lnTo>
                    <a:pt x="5" y="246"/>
                  </a:lnTo>
                  <a:lnTo>
                    <a:pt x="5" y="246"/>
                  </a:lnTo>
                  <a:lnTo>
                    <a:pt x="5" y="246"/>
                  </a:lnTo>
                  <a:lnTo>
                    <a:pt x="5" y="246"/>
                  </a:lnTo>
                  <a:lnTo>
                    <a:pt x="5" y="246"/>
                  </a:lnTo>
                  <a:lnTo>
                    <a:pt x="5" y="246"/>
                  </a:lnTo>
                  <a:lnTo>
                    <a:pt x="2" y="234"/>
                  </a:lnTo>
                  <a:lnTo>
                    <a:pt x="0" y="223"/>
                  </a:lnTo>
                  <a:lnTo>
                    <a:pt x="0" y="211"/>
                  </a:lnTo>
                  <a:lnTo>
                    <a:pt x="0" y="199"/>
                  </a:lnTo>
                  <a:lnTo>
                    <a:pt x="2" y="188"/>
                  </a:lnTo>
                  <a:lnTo>
                    <a:pt x="2" y="176"/>
                  </a:lnTo>
                  <a:lnTo>
                    <a:pt x="5" y="164"/>
                  </a:lnTo>
                  <a:lnTo>
                    <a:pt x="10" y="152"/>
                  </a:lnTo>
                  <a:lnTo>
                    <a:pt x="12" y="138"/>
                  </a:lnTo>
                  <a:lnTo>
                    <a:pt x="12" y="124"/>
                  </a:lnTo>
                  <a:lnTo>
                    <a:pt x="10" y="110"/>
                  </a:lnTo>
                  <a:lnTo>
                    <a:pt x="10" y="96"/>
                  </a:lnTo>
                  <a:lnTo>
                    <a:pt x="10" y="80"/>
                  </a:lnTo>
                  <a:lnTo>
                    <a:pt x="10" y="66"/>
                  </a:lnTo>
                  <a:lnTo>
                    <a:pt x="10" y="49"/>
                  </a:lnTo>
                  <a:lnTo>
                    <a:pt x="14" y="35"/>
                  </a:lnTo>
                  <a:lnTo>
                    <a:pt x="14" y="31"/>
                  </a:lnTo>
                  <a:lnTo>
                    <a:pt x="14" y="26"/>
                  </a:lnTo>
                  <a:lnTo>
                    <a:pt x="17" y="21"/>
                  </a:lnTo>
                  <a:lnTo>
                    <a:pt x="17" y="16"/>
                  </a:lnTo>
                  <a:lnTo>
                    <a:pt x="19" y="12"/>
                  </a:lnTo>
                  <a:lnTo>
                    <a:pt x="19" y="7"/>
                  </a:lnTo>
                  <a:lnTo>
                    <a:pt x="19" y="2"/>
                  </a:lnTo>
                  <a:lnTo>
                    <a:pt x="21" y="0"/>
                  </a:lnTo>
                  <a:lnTo>
                    <a:pt x="19" y="23"/>
                  </a:lnTo>
                  <a:lnTo>
                    <a:pt x="21" y="47"/>
                  </a:lnTo>
                  <a:lnTo>
                    <a:pt x="24" y="73"/>
                  </a:lnTo>
                  <a:lnTo>
                    <a:pt x="26" y="98"/>
                  </a:lnTo>
                  <a:lnTo>
                    <a:pt x="28" y="122"/>
                  </a:lnTo>
                  <a:lnTo>
                    <a:pt x="28" y="148"/>
                  </a:lnTo>
                  <a:lnTo>
                    <a:pt x="28" y="174"/>
                  </a:lnTo>
                  <a:lnTo>
                    <a:pt x="24" y="197"/>
                  </a:lnTo>
                  <a:lnTo>
                    <a:pt x="24" y="197"/>
                  </a:lnTo>
                  <a:lnTo>
                    <a:pt x="24" y="197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504" name="Freeform 400"/>
            <p:cNvSpPr>
              <a:spLocks/>
            </p:cNvSpPr>
            <p:nvPr/>
          </p:nvSpPr>
          <p:spPr bwMode="auto">
            <a:xfrm>
              <a:off x="3598" y="2881"/>
              <a:ext cx="30" cy="42"/>
            </a:xfrm>
            <a:custGeom>
              <a:avLst/>
              <a:gdLst/>
              <a:ahLst/>
              <a:cxnLst>
                <a:cxn ang="0">
                  <a:pos x="30" y="42"/>
                </a:cxn>
                <a:cxn ang="0">
                  <a:pos x="28" y="40"/>
                </a:cxn>
                <a:cxn ang="0">
                  <a:pos x="23" y="38"/>
                </a:cxn>
                <a:cxn ang="0">
                  <a:pos x="19" y="35"/>
                </a:cxn>
                <a:cxn ang="0">
                  <a:pos x="16" y="33"/>
                </a:cxn>
                <a:cxn ang="0">
                  <a:pos x="12" y="31"/>
                </a:cxn>
                <a:cxn ang="0">
                  <a:pos x="7" y="28"/>
                </a:cxn>
                <a:cxn ang="0">
                  <a:pos x="5" y="26"/>
                </a:cxn>
                <a:cxn ang="0">
                  <a:pos x="0" y="24"/>
                </a:cxn>
                <a:cxn ang="0">
                  <a:pos x="2" y="19"/>
                </a:cxn>
                <a:cxn ang="0">
                  <a:pos x="5" y="16"/>
                </a:cxn>
                <a:cxn ang="0">
                  <a:pos x="9" y="12"/>
                </a:cxn>
                <a:cxn ang="0">
                  <a:pos x="14" y="12"/>
                </a:cxn>
                <a:cxn ang="0">
                  <a:pos x="16" y="9"/>
                </a:cxn>
                <a:cxn ang="0">
                  <a:pos x="21" y="7"/>
                </a:cxn>
                <a:cxn ang="0">
                  <a:pos x="26" y="5"/>
                </a:cxn>
                <a:cxn ang="0">
                  <a:pos x="28" y="0"/>
                </a:cxn>
                <a:cxn ang="0">
                  <a:pos x="28" y="7"/>
                </a:cxn>
                <a:cxn ang="0">
                  <a:pos x="28" y="12"/>
                </a:cxn>
                <a:cxn ang="0">
                  <a:pos x="28" y="16"/>
                </a:cxn>
                <a:cxn ang="0">
                  <a:pos x="28" y="21"/>
                </a:cxn>
                <a:cxn ang="0">
                  <a:pos x="28" y="28"/>
                </a:cxn>
                <a:cxn ang="0">
                  <a:pos x="30" y="33"/>
                </a:cxn>
                <a:cxn ang="0">
                  <a:pos x="30" y="38"/>
                </a:cxn>
                <a:cxn ang="0">
                  <a:pos x="30" y="42"/>
                </a:cxn>
              </a:cxnLst>
              <a:rect l="0" t="0" r="r" b="b"/>
              <a:pathLst>
                <a:path w="30" h="42">
                  <a:moveTo>
                    <a:pt x="30" y="42"/>
                  </a:moveTo>
                  <a:lnTo>
                    <a:pt x="28" y="40"/>
                  </a:lnTo>
                  <a:lnTo>
                    <a:pt x="23" y="38"/>
                  </a:lnTo>
                  <a:lnTo>
                    <a:pt x="19" y="35"/>
                  </a:lnTo>
                  <a:lnTo>
                    <a:pt x="16" y="33"/>
                  </a:lnTo>
                  <a:lnTo>
                    <a:pt x="12" y="31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0" y="24"/>
                  </a:lnTo>
                  <a:lnTo>
                    <a:pt x="2" y="19"/>
                  </a:lnTo>
                  <a:lnTo>
                    <a:pt x="5" y="16"/>
                  </a:lnTo>
                  <a:lnTo>
                    <a:pt x="9" y="12"/>
                  </a:lnTo>
                  <a:lnTo>
                    <a:pt x="14" y="12"/>
                  </a:lnTo>
                  <a:lnTo>
                    <a:pt x="16" y="9"/>
                  </a:lnTo>
                  <a:lnTo>
                    <a:pt x="21" y="7"/>
                  </a:lnTo>
                  <a:lnTo>
                    <a:pt x="26" y="5"/>
                  </a:lnTo>
                  <a:lnTo>
                    <a:pt x="28" y="0"/>
                  </a:lnTo>
                  <a:lnTo>
                    <a:pt x="28" y="7"/>
                  </a:lnTo>
                  <a:lnTo>
                    <a:pt x="28" y="12"/>
                  </a:lnTo>
                  <a:lnTo>
                    <a:pt x="28" y="16"/>
                  </a:lnTo>
                  <a:lnTo>
                    <a:pt x="28" y="21"/>
                  </a:lnTo>
                  <a:lnTo>
                    <a:pt x="28" y="28"/>
                  </a:lnTo>
                  <a:lnTo>
                    <a:pt x="30" y="33"/>
                  </a:lnTo>
                  <a:lnTo>
                    <a:pt x="30" y="38"/>
                  </a:lnTo>
                  <a:lnTo>
                    <a:pt x="30" y="42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505" name="Freeform 401"/>
            <p:cNvSpPr>
              <a:spLocks/>
            </p:cNvSpPr>
            <p:nvPr/>
          </p:nvSpPr>
          <p:spPr bwMode="auto">
            <a:xfrm>
              <a:off x="3598" y="2881"/>
              <a:ext cx="30" cy="42"/>
            </a:xfrm>
            <a:custGeom>
              <a:avLst/>
              <a:gdLst/>
              <a:ahLst/>
              <a:cxnLst>
                <a:cxn ang="0">
                  <a:pos x="30" y="42"/>
                </a:cxn>
                <a:cxn ang="0">
                  <a:pos x="28" y="40"/>
                </a:cxn>
                <a:cxn ang="0">
                  <a:pos x="23" y="38"/>
                </a:cxn>
                <a:cxn ang="0">
                  <a:pos x="19" y="35"/>
                </a:cxn>
                <a:cxn ang="0">
                  <a:pos x="16" y="33"/>
                </a:cxn>
                <a:cxn ang="0">
                  <a:pos x="12" y="31"/>
                </a:cxn>
                <a:cxn ang="0">
                  <a:pos x="7" y="28"/>
                </a:cxn>
                <a:cxn ang="0">
                  <a:pos x="5" y="26"/>
                </a:cxn>
                <a:cxn ang="0">
                  <a:pos x="0" y="24"/>
                </a:cxn>
                <a:cxn ang="0">
                  <a:pos x="2" y="19"/>
                </a:cxn>
                <a:cxn ang="0">
                  <a:pos x="5" y="16"/>
                </a:cxn>
                <a:cxn ang="0">
                  <a:pos x="9" y="12"/>
                </a:cxn>
                <a:cxn ang="0">
                  <a:pos x="14" y="12"/>
                </a:cxn>
                <a:cxn ang="0">
                  <a:pos x="16" y="9"/>
                </a:cxn>
                <a:cxn ang="0">
                  <a:pos x="21" y="7"/>
                </a:cxn>
                <a:cxn ang="0">
                  <a:pos x="26" y="5"/>
                </a:cxn>
                <a:cxn ang="0">
                  <a:pos x="28" y="0"/>
                </a:cxn>
                <a:cxn ang="0">
                  <a:pos x="28" y="7"/>
                </a:cxn>
                <a:cxn ang="0">
                  <a:pos x="28" y="12"/>
                </a:cxn>
                <a:cxn ang="0">
                  <a:pos x="28" y="16"/>
                </a:cxn>
                <a:cxn ang="0">
                  <a:pos x="28" y="21"/>
                </a:cxn>
                <a:cxn ang="0">
                  <a:pos x="28" y="28"/>
                </a:cxn>
                <a:cxn ang="0">
                  <a:pos x="30" y="33"/>
                </a:cxn>
                <a:cxn ang="0">
                  <a:pos x="30" y="38"/>
                </a:cxn>
                <a:cxn ang="0">
                  <a:pos x="30" y="42"/>
                </a:cxn>
                <a:cxn ang="0">
                  <a:pos x="30" y="42"/>
                </a:cxn>
                <a:cxn ang="0">
                  <a:pos x="30" y="42"/>
                </a:cxn>
              </a:cxnLst>
              <a:rect l="0" t="0" r="r" b="b"/>
              <a:pathLst>
                <a:path w="30" h="42">
                  <a:moveTo>
                    <a:pt x="30" y="42"/>
                  </a:moveTo>
                  <a:lnTo>
                    <a:pt x="28" y="40"/>
                  </a:lnTo>
                  <a:lnTo>
                    <a:pt x="23" y="38"/>
                  </a:lnTo>
                  <a:lnTo>
                    <a:pt x="19" y="35"/>
                  </a:lnTo>
                  <a:lnTo>
                    <a:pt x="16" y="33"/>
                  </a:lnTo>
                  <a:lnTo>
                    <a:pt x="12" y="31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0" y="24"/>
                  </a:lnTo>
                  <a:lnTo>
                    <a:pt x="2" y="19"/>
                  </a:lnTo>
                  <a:lnTo>
                    <a:pt x="5" y="16"/>
                  </a:lnTo>
                  <a:lnTo>
                    <a:pt x="9" y="12"/>
                  </a:lnTo>
                  <a:lnTo>
                    <a:pt x="14" y="12"/>
                  </a:lnTo>
                  <a:lnTo>
                    <a:pt x="16" y="9"/>
                  </a:lnTo>
                  <a:lnTo>
                    <a:pt x="21" y="7"/>
                  </a:lnTo>
                  <a:lnTo>
                    <a:pt x="26" y="5"/>
                  </a:lnTo>
                  <a:lnTo>
                    <a:pt x="28" y="0"/>
                  </a:lnTo>
                  <a:lnTo>
                    <a:pt x="28" y="7"/>
                  </a:lnTo>
                  <a:lnTo>
                    <a:pt x="28" y="12"/>
                  </a:lnTo>
                  <a:lnTo>
                    <a:pt x="28" y="16"/>
                  </a:lnTo>
                  <a:lnTo>
                    <a:pt x="28" y="21"/>
                  </a:lnTo>
                  <a:lnTo>
                    <a:pt x="28" y="28"/>
                  </a:lnTo>
                  <a:lnTo>
                    <a:pt x="30" y="33"/>
                  </a:lnTo>
                  <a:lnTo>
                    <a:pt x="30" y="38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42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506" name="Freeform 402"/>
            <p:cNvSpPr>
              <a:spLocks/>
            </p:cNvSpPr>
            <p:nvPr/>
          </p:nvSpPr>
          <p:spPr bwMode="auto">
            <a:xfrm>
              <a:off x="3295" y="2890"/>
              <a:ext cx="247" cy="404"/>
            </a:xfrm>
            <a:custGeom>
              <a:avLst/>
              <a:gdLst/>
              <a:ahLst/>
              <a:cxnLst>
                <a:cxn ang="0">
                  <a:pos x="179" y="148"/>
                </a:cxn>
                <a:cxn ang="0">
                  <a:pos x="211" y="209"/>
                </a:cxn>
                <a:cxn ang="0">
                  <a:pos x="211" y="286"/>
                </a:cxn>
                <a:cxn ang="0">
                  <a:pos x="235" y="357"/>
                </a:cxn>
                <a:cxn ang="0">
                  <a:pos x="244" y="385"/>
                </a:cxn>
                <a:cxn ang="0">
                  <a:pos x="247" y="399"/>
                </a:cxn>
                <a:cxn ang="0">
                  <a:pos x="195" y="361"/>
                </a:cxn>
                <a:cxn ang="0">
                  <a:pos x="122" y="310"/>
                </a:cxn>
                <a:cxn ang="0">
                  <a:pos x="59" y="268"/>
                </a:cxn>
                <a:cxn ang="0">
                  <a:pos x="12" y="216"/>
                </a:cxn>
                <a:cxn ang="0">
                  <a:pos x="3" y="190"/>
                </a:cxn>
                <a:cxn ang="0">
                  <a:pos x="0" y="181"/>
                </a:cxn>
                <a:cxn ang="0">
                  <a:pos x="5" y="172"/>
                </a:cxn>
                <a:cxn ang="0">
                  <a:pos x="5" y="162"/>
                </a:cxn>
                <a:cxn ang="0">
                  <a:pos x="15" y="141"/>
                </a:cxn>
                <a:cxn ang="0">
                  <a:pos x="31" y="118"/>
                </a:cxn>
                <a:cxn ang="0">
                  <a:pos x="40" y="132"/>
                </a:cxn>
                <a:cxn ang="0">
                  <a:pos x="40" y="165"/>
                </a:cxn>
                <a:cxn ang="0">
                  <a:pos x="52" y="195"/>
                </a:cxn>
                <a:cxn ang="0">
                  <a:pos x="54" y="223"/>
                </a:cxn>
                <a:cxn ang="0">
                  <a:pos x="52" y="237"/>
                </a:cxn>
                <a:cxn ang="0">
                  <a:pos x="54" y="237"/>
                </a:cxn>
                <a:cxn ang="0">
                  <a:pos x="64" y="225"/>
                </a:cxn>
                <a:cxn ang="0">
                  <a:pos x="71" y="195"/>
                </a:cxn>
                <a:cxn ang="0">
                  <a:pos x="104" y="200"/>
                </a:cxn>
                <a:cxn ang="0">
                  <a:pos x="155" y="251"/>
                </a:cxn>
                <a:cxn ang="0">
                  <a:pos x="172" y="286"/>
                </a:cxn>
                <a:cxn ang="0">
                  <a:pos x="174" y="289"/>
                </a:cxn>
                <a:cxn ang="0">
                  <a:pos x="176" y="261"/>
                </a:cxn>
                <a:cxn ang="0">
                  <a:pos x="155" y="214"/>
                </a:cxn>
                <a:cxn ang="0">
                  <a:pos x="127" y="186"/>
                </a:cxn>
                <a:cxn ang="0">
                  <a:pos x="104" y="167"/>
                </a:cxn>
                <a:cxn ang="0">
                  <a:pos x="92" y="155"/>
                </a:cxn>
                <a:cxn ang="0">
                  <a:pos x="94" y="150"/>
                </a:cxn>
                <a:cxn ang="0">
                  <a:pos x="97" y="148"/>
                </a:cxn>
                <a:cxn ang="0">
                  <a:pos x="94" y="143"/>
                </a:cxn>
                <a:cxn ang="0">
                  <a:pos x="90" y="136"/>
                </a:cxn>
                <a:cxn ang="0">
                  <a:pos x="83" y="127"/>
                </a:cxn>
                <a:cxn ang="0">
                  <a:pos x="85" y="125"/>
                </a:cxn>
                <a:cxn ang="0">
                  <a:pos x="85" y="127"/>
                </a:cxn>
                <a:cxn ang="0">
                  <a:pos x="87" y="127"/>
                </a:cxn>
                <a:cxn ang="0">
                  <a:pos x="99" y="129"/>
                </a:cxn>
                <a:cxn ang="0">
                  <a:pos x="113" y="134"/>
                </a:cxn>
                <a:cxn ang="0">
                  <a:pos x="104" y="108"/>
                </a:cxn>
                <a:cxn ang="0">
                  <a:pos x="75" y="82"/>
                </a:cxn>
                <a:cxn ang="0">
                  <a:pos x="64" y="50"/>
                </a:cxn>
                <a:cxn ang="0">
                  <a:pos x="64" y="17"/>
                </a:cxn>
                <a:cxn ang="0">
                  <a:pos x="78" y="33"/>
                </a:cxn>
                <a:cxn ang="0">
                  <a:pos x="113" y="92"/>
                </a:cxn>
              </a:cxnLst>
              <a:rect l="0" t="0" r="r" b="b"/>
              <a:pathLst>
                <a:path w="247" h="404">
                  <a:moveTo>
                    <a:pt x="139" y="115"/>
                  </a:moveTo>
                  <a:lnTo>
                    <a:pt x="153" y="125"/>
                  </a:lnTo>
                  <a:lnTo>
                    <a:pt x="165" y="136"/>
                  </a:lnTo>
                  <a:lnTo>
                    <a:pt x="179" y="148"/>
                  </a:lnTo>
                  <a:lnTo>
                    <a:pt x="190" y="162"/>
                  </a:lnTo>
                  <a:lnTo>
                    <a:pt x="200" y="176"/>
                  </a:lnTo>
                  <a:lnTo>
                    <a:pt x="207" y="193"/>
                  </a:lnTo>
                  <a:lnTo>
                    <a:pt x="211" y="209"/>
                  </a:lnTo>
                  <a:lnTo>
                    <a:pt x="211" y="228"/>
                  </a:lnTo>
                  <a:lnTo>
                    <a:pt x="209" y="247"/>
                  </a:lnTo>
                  <a:lnTo>
                    <a:pt x="209" y="268"/>
                  </a:lnTo>
                  <a:lnTo>
                    <a:pt x="211" y="286"/>
                  </a:lnTo>
                  <a:lnTo>
                    <a:pt x="216" y="303"/>
                  </a:lnTo>
                  <a:lnTo>
                    <a:pt x="221" y="322"/>
                  </a:lnTo>
                  <a:lnTo>
                    <a:pt x="228" y="340"/>
                  </a:lnTo>
                  <a:lnTo>
                    <a:pt x="235" y="357"/>
                  </a:lnTo>
                  <a:lnTo>
                    <a:pt x="242" y="373"/>
                  </a:lnTo>
                  <a:lnTo>
                    <a:pt x="242" y="378"/>
                  </a:lnTo>
                  <a:lnTo>
                    <a:pt x="244" y="380"/>
                  </a:lnTo>
                  <a:lnTo>
                    <a:pt x="244" y="385"/>
                  </a:lnTo>
                  <a:lnTo>
                    <a:pt x="244" y="387"/>
                  </a:lnTo>
                  <a:lnTo>
                    <a:pt x="247" y="392"/>
                  </a:lnTo>
                  <a:lnTo>
                    <a:pt x="247" y="394"/>
                  </a:lnTo>
                  <a:lnTo>
                    <a:pt x="247" y="399"/>
                  </a:lnTo>
                  <a:lnTo>
                    <a:pt x="247" y="404"/>
                  </a:lnTo>
                  <a:lnTo>
                    <a:pt x="230" y="390"/>
                  </a:lnTo>
                  <a:lnTo>
                    <a:pt x="211" y="375"/>
                  </a:lnTo>
                  <a:lnTo>
                    <a:pt x="195" y="361"/>
                  </a:lnTo>
                  <a:lnTo>
                    <a:pt x="176" y="347"/>
                  </a:lnTo>
                  <a:lnTo>
                    <a:pt x="160" y="333"/>
                  </a:lnTo>
                  <a:lnTo>
                    <a:pt x="141" y="322"/>
                  </a:lnTo>
                  <a:lnTo>
                    <a:pt x="122" y="310"/>
                  </a:lnTo>
                  <a:lnTo>
                    <a:pt x="104" y="298"/>
                  </a:lnTo>
                  <a:lnTo>
                    <a:pt x="90" y="286"/>
                  </a:lnTo>
                  <a:lnTo>
                    <a:pt x="75" y="277"/>
                  </a:lnTo>
                  <a:lnTo>
                    <a:pt x="59" y="268"/>
                  </a:lnTo>
                  <a:lnTo>
                    <a:pt x="45" y="256"/>
                  </a:lnTo>
                  <a:lnTo>
                    <a:pt x="31" y="244"/>
                  </a:lnTo>
                  <a:lnTo>
                    <a:pt x="22" y="230"/>
                  </a:lnTo>
                  <a:lnTo>
                    <a:pt x="12" y="216"/>
                  </a:lnTo>
                  <a:lnTo>
                    <a:pt x="8" y="197"/>
                  </a:lnTo>
                  <a:lnTo>
                    <a:pt x="5" y="195"/>
                  </a:lnTo>
                  <a:lnTo>
                    <a:pt x="5" y="193"/>
                  </a:lnTo>
                  <a:lnTo>
                    <a:pt x="3" y="190"/>
                  </a:lnTo>
                  <a:lnTo>
                    <a:pt x="3" y="188"/>
                  </a:lnTo>
                  <a:lnTo>
                    <a:pt x="0" y="186"/>
                  </a:lnTo>
                  <a:lnTo>
                    <a:pt x="0" y="183"/>
                  </a:lnTo>
                  <a:lnTo>
                    <a:pt x="0" y="181"/>
                  </a:lnTo>
                  <a:lnTo>
                    <a:pt x="0" y="179"/>
                  </a:lnTo>
                  <a:lnTo>
                    <a:pt x="3" y="176"/>
                  </a:lnTo>
                  <a:lnTo>
                    <a:pt x="3" y="174"/>
                  </a:lnTo>
                  <a:lnTo>
                    <a:pt x="5" y="172"/>
                  </a:lnTo>
                  <a:lnTo>
                    <a:pt x="5" y="169"/>
                  </a:lnTo>
                  <a:lnTo>
                    <a:pt x="5" y="167"/>
                  </a:lnTo>
                  <a:lnTo>
                    <a:pt x="5" y="165"/>
                  </a:lnTo>
                  <a:lnTo>
                    <a:pt x="5" y="162"/>
                  </a:lnTo>
                  <a:lnTo>
                    <a:pt x="8" y="160"/>
                  </a:lnTo>
                  <a:lnTo>
                    <a:pt x="10" y="155"/>
                  </a:lnTo>
                  <a:lnTo>
                    <a:pt x="12" y="148"/>
                  </a:lnTo>
                  <a:lnTo>
                    <a:pt x="15" y="141"/>
                  </a:lnTo>
                  <a:lnTo>
                    <a:pt x="17" y="136"/>
                  </a:lnTo>
                  <a:lnTo>
                    <a:pt x="22" y="129"/>
                  </a:lnTo>
                  <a:lnTo>
                    <a:pt x="26" y="122"/>
                  </a:lnTo>
                  <a:lnTo>
                    <a:pt x="31" y="118"/>
                  </a:lnTo>
                  <a:lnTo>
                    <a:pt x="33" y="113"/>
                  </a:lnTo>
                  <a:lnTo>
                    <a:pt x="38" y="113"/>
                  </a:lnTo>
                  <a:lnTo>
                    <a:pt x="38" y="122"/>
                  </a:lnTo>
                  <a:lnTo>
                    <a:pt x="40" y="132"/>
                  </a:lnTo>
                  <a:lnTo>
                    <a:pt x="38" y="139"/>
                  </a:lnTo>
                  <a:lnTo>
                    <a:pt x="40" y="148"/>
                  </a:lnTo>
                  <a:lnTo>
                    <a:pt x="40" y="158"/>
                  </a:lnTo>
                  <a:lnTo>
                    <a:pt x="40" y="165"/>
                  </a:lnTo>
                  <a:lnTo>
                    <a:pt x="45" y="174"/>
                  </a:lnTo>
                  <a:lnTo>
                    <a:pt x="50" y="181"/>
                  </a:lnTo>
                  <a:lnTo>
                    <a:pt x="50" y="188"/>
                  </a:lnTo>
                  <a:lnTo>
                    <a:pt x="52" y="195"/>
                  </a:lnTo>
                  <a:lnTo>
                    <a:pt x="52" y="202"/>
                  </a:lnTo>
                  <a:lnTo>
                    <a:pt x="54" y="209"/>
                  </a:lnTo>
                  <a:lnTo>
                    <a:pt x="54" y="216"/>
                  </a:lnTo>
                  <a:lnTo>
                    <a:pt x="54" y="223"/>
                  </a:lnTo>
                  <a:lnTo>
                    <a:pt x="52" y="228"/>
                  </a:lnTo>
                  <a:lnTo>
                    <a:pt x="50" y="235"/>
                  </a:lnTo>
                  <a:lnTo>
                    <a:pt x="52" y="237"/>
                  </a:lnTo>
                  <a:lnTo>
                    <a:pt x="52" y="237"/>
                  </a:lnTo>
                  <a:lnTo>
                    <a:pt x="52" y="237"/>
                  </a:lnTo>
                  <a:lnTo>
                    <a:pt x="54" y="237"/>
                  </a:lnTo>
                  <a:lnTo>
                    <a:pt x="54" y="237"/>
                  </a:lnTo>
                  <a:lnTo>
                    <a:pt x="54" y="237"/>
                  </a:lnTo>
                  <a:lnTo>
                    <a:pt x="57" y="237"/>
                  </a:lnTo>
                  <a:lnTo>
                    <a:pt x="57" y="237"/>
                  </a:lnTo>
                  <a:lnTo>
                    <a:pt x="61" y="233"/>
                  </a:lnTo>
                  <a:lnTo>
                    <a:pt x="64" y="225"/>
                  </a:lnTo>
                  <a:lnTo>
                    <a:pt x="66" y="218"/>
                  </a:lnTo>
                  <a:lnTo>
                    <a:pt x="68" y="211"/>
                  </a:lnTo>
                  <a:lnTo>
                    <a:pt x="71" y="202"/>
                  </a:lnTo>
                  <a:lnTo>
                    <a:pt x="71" y="195"/>
                  </a:lnTo>
                  <a:lnTo>
                    <a:pt x="73" y="188"/>
                  </a:lnTo>
                  <a:lnTo>
                    <a:pt x="73" y="181"/>
                  </a:lnTo>
                  <a:lnTo>
                    <a:pt x="90" y="190"/>
                  </a:lnTo>
                  <a:lnTo>
                    <a:pt x="104" y="200"/>
                  </a:lnTo>
                  <a:lnTo>
                    <a:pt x="118" y="211"/>
                  </a:lnTo>
                  <a:lnTo>
                    <a:pt x="132" y="225"/>
                  </a:lnTo>
                  <a:lnTo>
                    <a:pt x="143" y="237"/>
                  </a:lnTo>
                  <a:lnTo>
                    <a:pt x="155" y="251"/>
                  </a:lnTo>
                  <a:lnTo>
                    <a:pt x="162" y="268"/>
                  </a:lnTo>
                  <a:lnTo>
                    <a:pt x="169" y="286"/>
                  </a:lnTo>
                  <a:lnTo>
                    <a:pt x="169" y="286"/>
                  </a:lnTo>
                  <a:lnTo>
                    <a:pt x="172" y="286"/>
                  </a:lnTo>
                  <a:lnTo>
                    <a:pt x="172" y="286"/>
                  </a:lnTo>
                  <a:lnTo>
                    <a:pt x="172" y="289"/>
                  </a:lnTo>
                  <a:lnTo>
                    <a:pt x="174" y="289"/>
                  </a:lnTo>
                  <a:lnTo>
                    <a:pt x="174" y="289"/>
                  </a:lnTo>
                  <a:lnTo>
                    <a:pt x="176" y="289"/>
                  </a:lnTo>
                  <a:lnTo>
                    <a:pt x="176" y="286"/>
                  </a:lnTo>
                  <a:lnTo>
                    <a:pt x="176" y="275"/>
                  </a:lnTo>
                  <a:lnTo>
                    <a:pt x="176" y="261"/>
                  </a:lnTo>
                  <a:lnTo>
                    <a:pt x="174" y="249"/>
                  </a:lnTo>
                  <a:lnTo>
                    <a:pt x="169" y="237"/>
                  </a:lnTo>
                  <a:lnTo>
                    <a:pt x="162" y="225"/>
                  </a:lnTo>
                  <a:lnTo>
                    <a:pt x="155" y="214"/>
                  </a:lnTo>
                  <a:lnTo>
                    <a:pt x="148" y="202"/>
                  </a:lnTo>
                  <a:lnTo>
                    <a:pt x="139" y="193"/>
                  </a:lnTo>
                  <a:lnTo>
                    <a:pt x="134" y="188"/>
                  </a:lnTo>
                  <a:lnTo>
                    <a:pt x="127" y="186"/>
                  </a:lnTo>
                  <a:lnTo>
                    <a:pt x="120" y="181"/>
                  </a:lnTo>
                  <a:lnTo>
                    <a:pt x="115" y="176"/>
                  </a:lnTo>
                  <a:lnTo>
                    <a:pt x="108" y="172"/>
                  </a:lnTo>
                  <a:lnTo>
                    <a:pt x="104" y="167"/>
                  </a:lnTo>
                  <a:lnTo>
                    <a:pt x="97" y="162"/>
                  </a:lnTo>
                  <a:lnTo>
                    <a:pt x="92" y="158"/>
                  </a:lnTo>
                  <a:lnTo>
                    <a:pt x="92" y="155"/>
                  </a:lnTo>
                  <a:lnTo>
                    <a:pt x="92" y="155"/>
                  </a:lnTo>
                  <a:lnTo>
                    <a:pt x="94" y="153"/>
                  </a:lnTo>
                  <a:lnTo>
                    <a:pt x="94" y="153"/>
                  </a:lnTo>
                  <a:lnTo>
                    <a:pt x="94" y="153"/>
                  </a:lnTo>
                  <a:lnTo>
                    <a:pt x="94" y="150"/>
                  </a:lnTo>
                  <a:lnTo>
                    <a:pt x="94" y="150"/>
                  </a:lnTo>
                  <a:lnTo>
                    <a:pt x="94" y="150"/>
                  </a:lnTo>
                  <a:lnTo>
                    <a:pt x="97" y="148"/>
                  </a:lnTo>
                  <a:lnTo>
                    <a:pt x="97" y="148"/>
                  </a:lnTo>
                  <a:lnTo>
                    <a:pt x="97" y="146"/>
                  </a:lnTo>
                  <a:lnTo>
                    <a:pt x="94" y="146"/>
                  </a:lnTo>
                  <a:lnTo>
                    <a:pt x="94" y="143"/>
                  </a:lnTo>
                  <a:lnTo>
                    <a:pt x="94" y="143"/>
                  </a:lnTo>
                  <a:lnTo>
                    <a:pt x="92" y="141"/>
                  </a:lnTo>
                  <a:lnTo>
                    <a:pt x="92" y="141"/>
                  </a:lnTo>
                  <a:lnTo>
                    <a:pt x="92" y="139"/>
                  </a:lnTo>
                  <a:lnTo>
                    <a:pt x="90" y="136"/>
                  </a:lnTo>
                  <a:lnTo>
                    <a:pt x="87" y="134"/>
                  </a:lnTo>
                  <a:lnTo>
                    <a:pt x="85" y="134"/>
                  </a:lnTo>
                  <a:lnTo>
                    <a:pt x="83" y="132"/>
                  </a:lnTo>
                  <a:lnTo>
                    <a:pt x="83" y="127"/>
                  </a:lnTo>
                  <a:lnTo>
                    <a:pt x="83" y="125"/>
                  </a:lnTo>
                  <a:lnTo>
                    <a:pt x="83" y="122"/>
                  </a:lnTo>
                  <a:lnTo>
                    <a:pt x="85" y="125"/>
                  </a:lnTo>
                  <a:lnTo>
                    <a:pt x="85" y="125"/>
                  </a:lnTo>
                  <a:lnTo>
                    <a:pt x="85" y="125"/>
                  </a:lnTo>
                  <a:lnTo>
                    <a:pt x="85" y="125"/>
                  </a:lnTo>
                  <a:lnTo>
                    <a:pt x="85" y="127"/>
                  </a:lnTo>
                  <a:lnTo>
                    <a:pt x="85" y="127"/>
                  </a:lnTo>
                  <a:lnTo>
                    <a:pt x="85" y="127"/>
                  </a:lnTo>
                  <a:lnTo>
                    <a:pt x="87" y="127"/>
                  </a:lnTo>
                  <a:lnTo>
                    <a:pt x="87" y="127"/>
                  </a:lnTo>
                  <a:lnTo>
                    <a:pt x="87" y="127"/>
                  </a:lnTo>
                  <a:lnTo>
                    <a:pt x="90" y="127"/>
                  </a:lnTo>
                  <a:lnTo>
                    <a:pt x="92" y="127"/>
                  </a:lnTo>
                  <a:lnTo>
                    <a:pt x="97" y="127"/>
                  </a:lnTo>
                  <a:lnTo>
                    <a:pt x="99" y="129"/>
                  </a:lnTo>
                  <a:lnTo>
                    <a:pt x="104" y="129"/>
                  </a:lnTo>
                  <a:lnTo>
                    <a:pt x="106" y="129"/>
                  </a:lnTo>
                  <a:lnTo>
                    <a:pt x="111" y="132"/>
                  </a:lnTo>
                  <a:lnTo>
                    <a:pt x="113" y="134"/>
                  </a:lnTo>
                  <a:lnTo>
                    <a:pt x="118" y="134"/>
                  </a:lnTo>
                  <a:lnTo>
                    <a:pt x="118" y="120"/>
                  </a:lnTo>
                  <a:lnTo>
                    <a:pt x="111" y="115"/>
                  </a:lnTo>
                  <a:lnTo>
                    <a:pt x="104" y="108"/>
                  </a:lnTo>
                  <a:lnTo>
                    <a:pt x="94" y="104"/>
                  </a:lnTo>
                  <a:lnTo>
                    <a:pt x="87" y="97"/>
                  </a:lnTo>
                  <a:lnTo>
                    <a:pt x="80" y="90"/>
                  </a:lnTo>
                  <a:lnTo>
                    <a:pt x="75" y="82"/>
                  </a:lnTo>
                  <a:lnTo>
                    <a:pt x="71" y="75"/>
                  </a:lnTo>
                  <a:lnTo>
                    <a:pt x="66" y="66"/>
                  </a:lnTo>
                  <a:lnTo>
                    <a:pt x="66" y="57"/>
                  </a:lnTo>
                  <a:lnTo>
                    <a:pt x="64" y="50"/>
                  </a:lnTo>
                  <a:lnTo>
                    <a:pt x="64" y="40"/>
                  </a:lnTo>
                  <a:lnTo>
                    <a:pt x="64" y="33"/>
                  </a:lnTo>
                  <a:lnTo>
                    <a:pt x="61" y="26"/>
                  </a:lnTo>
                  <a:lnTo>
                    <a:pt x="64" y="17"/>
                  </a:lnTo>
                  <a:lnTo>
                    <a:pt x="64" y="10"/>
                  </a:lnTo>
                  <a:lnTo>
                    <a:pt x="66" y="0"/>
                  </a:lnTo>
                  <a:lnTo>
                    <a:pt x="71" y="17"/>
                  </a:lnTo>
                  <a:lnTo>
                    <a:pt x="78" y="33"/>
                  </a:lnTo>
                  <a:lnTo>
                    <a:pt x="85" y="50"/>
                  </a:lnTo>
                  <a:lnTo>
                    <a:pt x="92" y="64"/>
                  </a:lnTo>
                  <a:lnTo>
                    <a:pt x="101" y="78"/>
                  </a:lnTo>
                  <a:lnTo>
                    <a:pt x="113" y="92"/>
                  </a:lnTo>
                  <a:lnTo>
                    <a:pt x="125" y="104"/>
                  </a:lnTo>
                  <a:lnTo>
                    <a:pt x="139" y="115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507" name="Freeform 403"/>
            <p:cNvSpPr>
              <a:spLocks/>
            </p:cNvSpPr>
            <p:nvPr/>
          </p:nvSpPr>
          <p:spPr bwMode="auto">
            <a:xfrm>
              <a:off x="3295" y="2890"/>
              <a:ext cx="247" cy="404"/>
            </a:xfrm>
            <a:custGeom>
              <a:avLst/>
              <a:gdLst/>
              <a:ahLst/>
              <a:cxnLst>
                <a:cxn ang="0">
                  <a:pos x="179" y="148"/>
                </a:cxn>
                <a:cxn ang="0">
                  <a:pos x="211" y="209"/>
                </a:cxn>
                <a:cxn ang="0">
                  <a:pos x="211" y="286"/>
                </a:cxn>
                <a:cxn ang="0">
                  <a:pos x="235" y="357"/>
                </a:cxn>
                <a:cxn ang="0">
                  <a:pos x="244" y="385"/>
                </a:cxn>
                <a:cxn ang="0">
                  <a:pos x="247" y="399"/>
                </a:cxn>
                <a:cxn ang="0">
                  <a:pos x="195" y="361"/>
                </a:cxn>
                <a:cxn ang="0">
                  <a:pos x="122" y="310"/>
                </a:cxn>
                <a:cxn ang="0">
                  <a:pos x="59" y="268"/>
                </a:cxn>
                <a:cxn ang="0">
                  <a:pos x="12" y="216"/>
                </a:cxn>
                <a:cxn ang="0">
                  <a:pos x="3" y="190"/>
                </a:cxn>
                <a:cxn ang="0">
                  <a:pos x="0" y="181"/>
                </a:cxn>
                <a:cxn ang="0">
                  <a:pos x="5" y="172"/>
                </a:cxn>
                <a:cxn ang="0">
                  <a:pos x="5" y="162"/>
                </a:cxn>
                <a:cxn ang="0">
                  <a:pos x="15" y="141"/>
                </a:cxn>
                <a:cxn ang="0">
                  <a:pos x="31" y="118"/>
                </a:cxn>
                <a:cxn ang="0">
                  <a:pos x="38" y="113"/>
                </a:cxn>
                <a:cxn ang="0">
                  <a:pos x="40" y="148"/>
                </a:cxn>
                <a:cxn ang="0">
                  <a:pos x="50" y="181"/>
                </a:cxn>
                <a:cxn ang="0">
                  <a:pos x="54" y="209"/>
                </a:cxn>
                <a:cxn ang="0">
                  <a:pos x="50" y="235"/>
                </a:cxn>
                <a:cxn ang="0">
                  <a:pos x="54" y="237"/>
                </a:cxn>
                <a:cxn ang="0">
                  <a:pos x="57" y="237"/>
                </a:cxn>
                <a:cxn ang="0">
                  <a:pos x="68" y="211"/>
                </a:cxn>
                <a:cxn ang="0">
                  <a:pos x="73" y="181"/>
                </a:cxn>
                <a:cxn ang="0">
                  <a:pos x="132" y="225"/>
                </a:cxn>
                <a:cxn ang="0">
                  <a:pos x="169" y="286"/>
                </a:cxn>
                <a:cxn ang="0">
                  <a:pos x="172" y="289"/>
                </a:cxn>
                <a:cxn ang="0">
                  <a:pos x="176" y="286"/>
                </a:cxn>
                <a:cxn ang="0">
                  <a:pos x="169" y="237"/>
                </a:cxn>
                <a:cxn ang="0">
                  <a:pos x="139" y="193"/>
                </a:cxn>
                <a:cxn ang="0">
                  <a:pos x="115" y="176"/>
                </a:cxn>
                <a:cxn ang="0">
                  <a:pos x="92" y="158"/>
                </a:cxn>
                <a:cxn ang="0">
                  <a:pos x="94" y="153"/>
                </a:cxn>
                <a:cxn ang="0">
                  <a:pos x="94" y="150"/>
                </a:cxn>
                <a:cxn ang="0">
                  <a:pos x="94" y="146"/>
                </a:cxn>
                <a:cxn ang="0">
                  <a:pos x="92" y="141"/>
                </a:cxn>
                <a:cxn ang="0">
                  <a:pos x="85" y="134"/>
                </a:cxn>
                <a:cxn ang="0">
                  <a:pos x="83" y="122"/>
                </a:cxn>
                <a:cxn ang="0">
                  <a:pos x="85" y="125"/>
                </a:cxn>
                <a:cxn ang="0">
                  <a:pos x="85" y="127"/>
                </a:cxn>
                <a:cxn ang="0">
                  <a:pos x="87" y="127"/>
                </a:cxn>
                <a:cxn ang="0">
                  <a:pos x="99" y="129"/>
                </a:cxn>
                <a:cxn ang="0">
                  <a:pos x="113" y="134"/>
                </a:cxn>
                <a:cxn ang="0">
                  <a:pos x="118" y="120"/>
                </a:cxn>
                <a:cxn ang="0">
                  <a:pos x="87" y="97"/>
                </a:cxn>
                <a:cxn ang="0">
                  <a:pos x="66" y="66"/>
                </a:cxn>
                <a:cxn ang="0">
                  <a:pos x="64" y="33"/>
                </a:cxn>
                <a:cxn ang="0">
                  <a:pos x="66" y="0"/>
                </a:cxn>
                <a:cxn ang="0">
                  <a:pos x="92" y="64"/>
                </a:cxn>
                <a:cxn ang="0">
                  <a:pos x="139" y="115"/>
                </a:cxn>
              </a:cxnLst>
              <a:rect l="0" t="0" r="r" b="b"/>
              <a:pathLst>
                <a:path w="247" h="404">
                  <a:moveTo>
                    <a:pt x="139" y="115"/>
                  </a:moveTo>
                  <a:lnTo>
                    <a:pt x="153" y="125"/>
                  </a:lnTo>
                  <a:lnTo>
                    <a:pt x="165" y="136"/>
                  </a:lnTo>
                  <a:lnTo>
                    <a:pt x="179" y="148"/>
                  </a:lnTo>
                  <a:lnTo>
                    <a:pt x="190" y="162"/>
                  </a:lnTo>
                  <a:lnTo>
                    <a:pt x="200" y="176"/>
                  </a:lnTo>
                  <a:lnTo>
                    <a:pt x="207" y="193"/>
                  </a:lnTo>
                  <a:lnTo>
                    <a:pt x="211" y="209"/>
                  </a:lnTo>
                  <a:lnTo>
                    <a:pt x="211" y="228"/>
                  </a:lnTo>
                  <a:lnTo>
                    <a:pt x="209" y="247"/>
                  </a:lnTo>
                  <a:lnTo>
                    <a:pt x="209" y="268"/>
                  </a:lnTo>
                  <a:lnTo>
                    <a:pt x="211" y="286"/>
                  </a:lnTo>
                  <a:lnTo>
                    <a:pt x="216" y="303"/>
                  </a:lnTo>
                  <a:lnTo>
                    <a:pt x="221" y="322"/>
                  </a:lnTo>
                  <a:lnTo>
                    <a:pt x="228" y="340"/>
                  </a:lnTo>
                  <a:lnTo>
                    <a:pt x="235" y="357"/>
                  </a:lnTo>
                  <a:lnTo>
                    <a:pt x="242" y="373"/>
                  </a:lnTo>
                  <a:lnTo>
                    <a:pt x="242" y="378"/>
                  </a:lnTo>
                  <a:lnTo>
                    <a:pt x="244" y="380"/>
                  </a:lnTo>
                  <a:lnTo>
                    <a:pt x="244" y="385"/>
                  </a:lnTo>
                  <a:lnTo>
                    <a:pt x="244" y="387"/>
                  </a:lnTo>
                  <a:lnTo>
                    <a:pt x="247" y="392"/>
                  </a:lnTo>
                  <a:lnTo>
                    <a:pt x="247" y="394"/>
                  </a:lnTo>
                  <a:lnTo>
                    <a:pt x="247" y="399"/>
                  </a:lnTo>
                  <a:lnTo>
                    <a:pt x="247" y="404"/>
                  </a:lnTo>
                  <a:lnTo>
                    <a:pt x="230" y="390"/>
                  </a:lnTo>
                  <a:lnTo>
                    <a:pt x="211" y="375"/>
                  </a:lnTo>
                  <a:lnTo>
                    <a:pt x="195" y="361"/>
                  </a:lnTo>
                  <a:lnTo>
                    <a:pt x="176" y="347"/>
                  </a:lnTo>
                  <a:lnTo>
                    <a:pt x="160" y="333"/>
                  </a:lnTo>
                  <a:lnTo>
                    <a:pt x="141" y="322"/>
                  </a:lnTo>
                  <a:lnTo>
                    <a:pt x="122" y="310"/>
                  </a:lnTo>
                  <a:lnTo>
                    <a:pt x="104" y="298"/>
                  </a:lnTo>
                  <a:lnTo>
                    <a:pt x="90" y="286"/>
                  </a:lnTo>
                  <a:lnTo>
                    <a:pt x="75" y="277"/>
                  </a:lnTo>
                  <a:lnTo>
                    <a:pt x="59" y="268"/>
                  </a:lnTo>
                  <a:lnTo>
                    <a:pt x="45" y="256"/>
                  </a:lnTo>
                  <a:lnTo>
                    <a:pt x="31" y="244"/>
                  </a:lnTo>
                  <a:lnTo>
                    <a:pt x="22" y="230"/>
                  </a:lnTo>
                  <a:lnTo>
                    <a:pt x="12" y="216"/>
                  </a:lnTo>
                  <a:lnTo>
                    <a:pt x="8" y="197"/>
                  </a:lnTo>
                  <a:lnTo>
                    <a:pt x="5" y="195"/>
                  </a:lnTo>
                  <a:lnTo>
                    <a:pt x="5" y="193"/>
                  </a:lnTo>
                  <a:lnTo>
                    <a:pt x="3" y="190"/>
                  </a:lnTo>
                  <a:lnTo>
                    <a:pt x="3" y="188"/>
                  </a:lnTo>
                  <a:lnTo>
                    <a:pt x="0" y="186"/>
                  </a:lnTo>
                  <a:lnTo>
                    <a:pt x="0" y="183"/>
                  </a:lnTo>
                  <a:lnTo>
                    <a:pt x="0" y="181"/>
                  </a:lnTo>
                  <a:lnTo>
                    <a:pt x="0" y="179"/>
                  </a:lnTo>
                  <a:lnTo>
                    <a:pt x="3" y="176"/>
                  </a:lnTo>
                  <a:lnTo>
                    <a:pt x="3" y="174"/>
                  </a:lnTo>
                  <a:lnTo>
                    <a:pt x="5" y="172"/>
                  </a:lnTo>
                  <a:lnTo>
                    <a:pt x="5" y="169"/>
                  </a:lnTo>
                  <a:lnTo>
                    <a:pt x="5" y="167"/>
                  </a:lnTo>
                  <a:lnTo>
                    <a:pt x="5" y="165"/>
                  </a:lnTo>
                  <a:lnTo>
                    <a:pt x="5" y="162"/>
                  </a:lnTo>
                  <a:lnTo>
                    <a:pt x="8" y="160"/>
                  </a:lnTo>
                  <a:lnTo>
                    <a:pt x="10" y="155"/>
                  </a:lnTo>
                  <a:lnTo>
                    <a:pt x="12" y="148"/>
                  </a:lnTo>
                  <a:lnTo>
                    <a:pt x="15" y="141"/>
                  </a:lnTo>
                  <a:lnTo>
                    <a:pt x="17" y="136"/>
                  </a:lnTo>
                  <a:lnTo>
                    <a:pt x="22" y="129"/>
                  </a:lnTo>
                  <a:lnTo>
                    <a:pt x="26" y="122"/>
                  </a:lnTo>
                  <a:lnTo>
                    <a:pt x="31" y="118"/>
                  </a:lnTo>
                  <a:lnTo>
                    <a:pt x="33" y="113"/>
                  </a:lnTo>
                  <a:lnTo>
                    <a:pt x="33" y="113"/>
                  </a:lnTo>
                  <a:lnTo>
                    <a:pt x="38" y="113"/>
                  </a:lnTo>
                  <a:lnTo>
                    <a:pt x="38" y="113"/>
                  </a:lnTo>
                  <a:lnTo>
                    <a:pt x="38" y="122"/>
                  </a:lnTo>
                  <a:lnTo>
                    <a:pt x="40" y="132"/>
                  </a:lnTo>
                  <a:lnTo>
                    <a:pt x="38" y="139"/>
                  </a:lnTo>
                  <a:lnTo>
                    <a:pt x="40" y="148"/>
                  </a:lnTo>
                  <a:lnTo>
                    <a:pt x="40" y="158"/>
                  </a:lnTo>
                  <a:lnTo>
                    <a:pt x="40" y="165"/>
                  </a:lnTo>
                  <a:lnTo>
                    <a:pt x="45" y="174"/>
                  </a:lnTo>
                  <a:lnTo>
                    <a:pt x="50" y="181"/>
                  </a:lnTo>
                  <a:lnTo>
                    <a:pt x="50" y="188"/>
                  </a:lnTo>
                  <a:lnTo>
                    <a:pt x="52" y="195"/>
                  </a:lnTo>
                  <a:lnTo>
                    <a:pt x="52" y="202"/>
                  </a:lnTo>
                  <a:lnTo>
                    <a:pt x="54" y="209"/>
                  </a:lnTo>
                  <a:lnTo>
                    <a:pt x="54" y="216"/>
                  </a:lnTo>
                  <a:lnTo>
                    <a:pt x="54" y="223"/>
                  </a:lnTo>
                  <a:lnTo>
                    <a:pt x="52" y="228"/>
                  </a:lnTo>
                  <a:lnTo>
                    <a:pt x="50" y="235"/>
                  </a:lnTo>
                  <a:lnTo>
                    <a:pt x="52" y="237"/>
                  </a:lnTo>
                  <a:lnTo>
                    <a:pt x="52" y="237"/>
                  </a:lnTo>
                  <a:lnTo>
                    <a:pt x="52" y="237"/>
                  </a:lnTo>
                  <a:lnTo>
                    <a:pt x="54" y="237"/>
                  </a:lnTo>
                  <a:lnTo>
                    <a:pt x="54" y="237"/>
                  </a:lnTo>
                  <a:lnTo>
                    <a:pt x="54" y="237"/>
                  </a:lnTo>
                  <a:lnTo>
                    <a:pt x="57" y="237"/>
                  </a:lnTo>
                  <a:lnTo>
                    <a:pt x="57" y="237"/>
                  </a:lnTo>
                  <a:lnTo>
                    <a:pt x="61" y="233"/>
                  </a:lnTo>
                  <a:lnTo>
                    <a:pt x="64" y="225"/>
                  </a:lnTo>
                  <a:lnTo>
                    <a:pt x="66" y="218"/>
                  </a:lnTo>
                  <a:lnTo>
                    <a:pt x="68" y="211"/>
                  </a:lnTo>
                  <a:lnTo>
                    <a:pt x="71" y="202"/>
                  </a:lnTo>
                  <a:lnTo>
                    <a:pt x="71" y="195"/>
                  </a:lnTo>
                  <a:lnTo>
                    <a:pt x="73" y="188"/>
                  </a:lnTo>
                  <a:lnTo>
                    <a:pt x="73" y="181"/>
                  </a:lnTo>
                  <a:lnTo>
                    <a:pt x="90" y="190"/>
                  </a:lnTo>
                  <a:lnTo>
                    <a:pt x="104" y="200"/>
                  </a:lnTo>
                  <a:lnTo>
                    <a:pt x="118" y="211"/>
                  </a:lnTo>
                  <a:lnTo>
                    <a:pt x="132" y="225"/>
                  </a:lnTo>
                  <a:lnTo>
                    <a:pt x="143" y="237"/>
                  </a:lnTo>
                  <a:lnTo>
                    <a:pt x="155" y="251"/>
                  </a:lnTo>
                  <a:lnTo>
                    <a:pt x="162" y="268"/>
                  </a:lnTo>
                  <a:lnTo>
                    <a:pt x="169" y="286"/>
                  </a:lnTo>
                  <a:lnTo>
                    <a:pt x="169" y="286"/>
                  </a:lnTo>
                  <a:lnTo>
                    <a:pt x="172" y="286"/>
                  </a:lnTo>
                  <a:lnTo>
                    <a:pt x="172" y="286"/>
                  </a:lnTo>
                  <a:lnTo>
                    <a:pt x="172" y="289"/>
                  </a:lnTo>
                  <a:lnTo>
                    <a:pt x="174" y="289"/>
                  </a:lnTo>
                  <a:lnTo>
                    <a:pt x="174" y="289"/>
                  </a:lnTo>
                  <a:lnTo>
                    <a:pt x="176" y="289"/>
                  </a:lnTo>
                  <a:lnTo>
                    <a:pt x="176" y="286"/>
                  </a:lnTo>
                  <a:lnTo>
                    <a:pt x="176" y="275"/>
                  </a:lnTo>
                  <a:lnTo>
                    <a:pt x="176" y="261"/>
                  </a:lnTo>
                  <a:lnTo>
                    <a:pt x="174" y="249"/>
                  </a:lnTo>
                  <a:lnTo>
                    <a:pt x="169" y="237"/>
                  </a:lnTo>
                  <a:lnTo>
                    <a:pt x="162" y="225"/>
                  </a:lnTo>
                  <a:lnTo>
                    <a:pt x="155" y="214"/>
                  </a:lnTo>
                  <a:lnTo>
                    <a:pt x="148" y="202"/>
                  </a:lnTo>
                  <a:lnTo>
                    <a:pt x="139" y="193"/>
                  </a:lnTo>
                  <a:lnTo>
                    <a:pt x="134" y="188"/>
                  </a:lnTo>
                  <a:lnTo>
                    <a:pt x="127" y="186"/>
                  </a:lnTo>
                  <a:lnTo>
                    <a:pt x="120" y="181"/>
                  </a:lnTo>
                  <a:lnTo>
                    <a:pt x="115" y="176"/>
                  </a:lnTo>
                  <a:lnTo>
                    <a:pt x="108" y="172"/>
                  </a:lnTo>
                  <a:lnTo>
                    <a:pt x="104" y="167"/>
                  </a:lnTo>
                  <a:lnTo>
                    <a:pt x="97" y="162"/>
                  </a:lnTo>
                  <a:lnTo>
                    <a:pt x="92" y="158"/>
                  </a:lnTo>
                  <a:lnTo>
                    <a:pt x="92" y="155"/>
                  </a:lnTo>
                  <a:lnTo>
                    <a:pt x="92" y="155"/>
                  </a:lnTo>
                  <a:lnTo>
                    <a:pt x="94" y="153"/>
                  </a:lnTo>
                  <a:lnTo>
                    <a:pt x="94" y="153"/>
                  </a:lnTo>
                  <a:lnTo>
                    <a:pt x="94" y="153"/>
                  </a:lnTo>
                  <a:lnTo>
                    <a:pt x="94" y="150"/>
                  </a:lnTo>
                  <a:lnTo>
                    <a:pt x="94" y="150"/>
                  </a:lnTo>
                  <a:lnTo>
                    <a:pt x="94" y="150"/>
                  </a:lnTo>
                  <a:lnTo>
                    <a:pt x="97" y="148"/>
                  </a:lnTo>
                  <a:lnTo>
                    <a:pt x="97" y="148"/>
                  </a:lnTo>
                  <a:lnTo>
                    <a:pt x="97" y="146"/>
                  </a:lnTo>
                  <a:lnTo>
                    <a:pt x="94" y="146"/>
                  </a:lnTo>
                  <a:lnTo>
                    <a:pt x="94" y="143"/>
                  </a:lnTo>
                  <a:lnTo>
                    <a:pt x="94" y="143"/>
                  </a:lnTo>
                  <a:lnTo>
                    <a:pt x="92" y="141"/>
                  </a:lnTo>
                  <a:lnTo>
                    <a:pt x="92" y="141"/>
                  </a:lnTo>
                  <a:lnTo>
                    <a:pt x="92" y="139"/>
                  </a:lnTo>
                  <a:lnTo>
                    <a:pt x="90" y="136"/>
                  </a:lnTo>
                  <a:lnTo>
                    <a:pt x="87" y="134"/>
                  </a:lnTo>
                  <a:lnTo>
                    <a:pt x="85" y="134"/>
                  </a:lnTo>
                  <a:lnTo>
                    <a:pt x="83" y="132"/>
                  </a:lnTo>
                  <a:lnTo>
                    <a:pt x="83" y="127"/>
                  </a:lnTo>
                  <a:lnTo>
                    <a:pt x="83" y="125"/>
                  </a:lnTo>
                  <a:lnTo>
                    <a:pt x="83" y="122"/>
                  </a:lnTo>
                  <a:lnTo>
                    <a:pt x="83" y="122"/>
                  </a:lnTo>
                  <a:lnTo>
                    <a:pt x="85" y="125"/>
                  </a:lnTo>
                  <a:lnTo>
                    <a:pt x="85" y="125"/>
                  </a:lnTo>
                  <a:lnTo>
                    <a:pt x="85" y="125"/>
                  </a:lnTo>
                  <a:lnTo>
                    <a:pt x="85" y="125"/>
                  </a:lnTo>
                  <a:lnTo>
                    <a:pt x="85" y="125"/>
                  </a:lnTo>
                  <a:lnTo>
                    <a:pt x="85" y="127"/>
                  </a:lnTo>
                  <a:lnTo>
                    <a:pt x="85" y="127"/>
                  </a:lnTo>
                  <a:lnTo>
                    <a:pt x="85" y="127"/>
                  </a:lnTo>
                  <a:lnTo>
                    <a:pt x="87" y="127"/>
                  </a:lnTo>
                  <a:lnTo>
                    <a:pt x="87" y="127"/>
                  </a:lnTo>
                  <a:lnTo>
                    <a:pt x="87" y="127"/>
                  </a:lnTo>
                  <a:lnTo>
                    <a:pt x="90" y="127"/>
                  </a:lnTo>
                  <a:lnTo>
                    <a:pt x="92" y="127"/>
                  </a:lnTo>
                  <a:lnTo>
                    <a:pt x="97" y="127"/>
                  </a:lnTo>
                  <a:lnTo>
                    <a:pt x="99" y="129"/>
                  </a:lnTo>
                  <a:lnTo>
                    <a:pt x="104" y="129"/>
                  </a:lnTo>
                  <a:lnTo>
                    <a:pt x="106" y="129"/>
                  </a:lnTo>
                  <a:lnTo>
                    <a:pt x="111" y="132"/>
                  </a:lnTo>
                  <a:lnTo>
                    <a:pt x="113" y="134"/>
                  </a:lnTo>
                  <a:lnTo>
                    <a:pt x="113" y="134"/>
                  </a:lnTo>
                  <a:lnTo>
                    <a:pt x="118" y="134"/>
                  </a:lnTo>
                  <a:lnTo>
                    <a:pt x="118" y="120"/>
                  </a:lnTo>
                  <a:lnTo>
                    <a:pt x="118" y="120"/>
                  </a:lnTo>
                  <a:lnTo>
                    <a:pt x="111" y="115"/>
                  </a:lnTo>
                  <a:lnTo>
                    <a:pt x="104" y="108"/>
                  </a:lnTo>
                  <a:lnTo>
                    <a:pt x="94" y="104"/>
                  </a:lnTo>
                  <a:lnTo>
                    <a:pt x="87" y="97"/>
                  </a:lnTo>
                  <a:lnTo>
                    <a:pt x="80" y="90"/>
                  </a:lnTo>
                  <a:lnTo>
                    <a:pt x="75" y="82"/>
                  </a:lnTo>
                  <a:lnTo>
                    <a:pt x="71" y="75"/>
                  </a:lnTo>
                  <a:lnTo>
                    <a:pt x="66" y="66"/>
                  </a:lnTo>
                  <a:lnTo>
                    <a:pt x="66" y="57"/>
                  </a:lnTo>
                  <a:lnTo>
                    <a:pt x="64" y="50"/>
                  </a:lnTo>
                  <a:lnTo>
                    <a:pt x="64" y="40"/>
                  </a:lnTo>
                  <a:lnTo>
                    <a:pt x="64" y="33"/>
                  </a:lnTo>
                  <a:lnTo>
                    <a:pt x="61" y="26"/>
                  </a:lnTo>
                  <a:lnTo>
                    <a:pt x="64" y="17"/>
                  </a:lnTo>
                  <a:lnTo>
                    <a:pt x="64" y="10"/>
                  </a:lnTo>
                  <a:lnTo>
                    <a:pt x="66" y="0"/>
                  </a:lnTo>
                  <a:lnTo>
                    <a:pt x="71" y="17"/>
                  </a:lnTo>
                  <a:lnTo>
                    <a:pt x="78" y="33"/>
                  </a:lnTo>
                  <a:lnTo>
                    <a:pt x="85" y="50"/>
                  </a:lnTo>
                  <a:lnTo>
                    <a:pt x="92" y="64"/>
                  </a:lnTo>
                  <a:lnTo>
                    <a:pt x="101" y="78"/>
                  </a:lnTo>
                  <a:lnTo>
                    <a:pt x="113" y="92"/>
                  </a:lnTo>
                  <a:lnTo>
                    <a:pt x="125" y="104"/>
                  </a:lnTo>
                  <a:lnTo>
                    <a:pt x="139" y="115"/>
                  </a:lnTo>
                  <a:lnTo>
                    <a:pt x="139" y="115"/>
                  </a:lnTo>
                  <a:lnTo>
                    <a:pt x="139" y="115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508" name="Freeform 404"/>
            <p:cNvSpPr>
              <a:spLocks/>
            </p:cNvSpPr>
            <p:nvPr/>
          </p:nvSpPr>
          <p:spPr bwMode="auto">
            <a:xfrm>
              <a:off x="3251" y="2897"/>
              <a:ext cx="5" cy="1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8"/>
                </a:cxn>
                <a:cxn ang="0">
                  <a:pos x="5" y="8"/>
                </a:cxn>
                <a:cxn ang="0">
                  <a:pos x="5" y="10"/>
                </a:cxn>
                <a:cxn ang="0">
                  <a:pos x="5" y="12"/>
                </a:cxn>
                <a:cxn ang="0">
                  <a:pos x="5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5" h="12">
                  <a:moveTo>
                    <a:pt x="5" y="0"/>
                  </a:moveTo>
                  <a:lnTo>
                    <a:pt x="5" y="0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509" name="Freeform 405"/>
            <p:cNvSpPr>
              <a:spLocks/>
            </p:cNvSpPr>
            <p:nvPr/>
          </p:nvSpPr>
          <p:spPr bwMode="auto">
            <a:xfrm>
              <a:off x="3635" y="2905"/>
              <a:ext cx="14" cy="42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5" y="4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10" y="2"/>
                </a:cxn>
                <a:cxn ang="0">
                  <a:pos x="10" y="4"/>
                </a:cxn>
                <a:cxn ang="0">
                  <a:pos x="12" y="4"/>
                </a:cxn>
                <a:cxn ang="0">
                  <a:pos x="12" y="9"/>
                </a:cxn>
                <a:cxn ang="0">
                  <a:pos x="14" y="14"/>
                </a:cxn>
                <a:cxn ang="0">
                  <a:pos x="14" y="18"/>
                </a:cxn>
                <a:cxn ang="0">
                  <a:pos x="14" y="23"/>
                </a:cxn>
                <a:cxn ang="0">
                  <a:pos x="14" y="28"/>
                </a:cxn>
                <a:cxn ang="0">
                  <a:pos x="14" y="32"/>
                </a:cxn>
                <a:cxn ang="0">
                  <a:pos x="12" y="37"/>
                </a:cxn>
                <a:cxn ang="0">
                  <a:pos x="12" y="42"/>
                </a:cxn>
                <a:cxn ang="0">
                  <a:pos x="10" y="42"/>
                </a:cxn>
                <a:cxn ang="0">
                  <a:pos x="10" y="42"/>
                </a:cxn>
                <a:cxn ang="0">
                  <a:pos x="7" y="39"/>
                </a:cxn>
                <a:cxn ang="0">
                  <a:pos x="7" y="39"/>
                </a:cxn>
                <a:cxn ang="0">
                  <a:pos x="7" y="37"/>
                </a:cxn>
                <a:cxn ang="0">
                  <a:pos x="7" y="37"/>
                </a:cxn>
                <a:cxn ang="0">
                  <a:pos x="7" y="35"/>
                </a:cxn>
                <a:cxn ang="0">
                  <a:pos x="7" y="35"/>
                </a:cxn>
                <a:cxn ang="0">
                  <a:pos x="5" y="30"/>
                </a:cxn>
                <a:cxn ang="0">
                  <a:pos x="5" y="28"/>
                </a:cxn>
                <a:cxn ang="0">
                  <a:pos x="5" y="23"/>
                </a:cxn>
                <a:cxn ang="0">
                  <a:pos x="3" y="18"/>
                </a:cxn>
                <a:cxn ang="0">
                  <a:pos x="3" y="14"/>
                </a:cxn>
                <a:cxn ang="0">
                  <a:pos x="3" y="11"/>
                </a:cxn>
                <a:cxn ang="0">
                  <a:pos x="3" y="7"/>
                </a:cxn>
                <a:cxn ang="0">
                  <a:pos x="0" y="2"/>
                </a:cxn>
                <a:cxn ang="0">
                  <a:pos x="3" y="4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5" y="4"/>
                </a:cxn>
              </a:cxnLst>
              <a:rect l="0" t="0" r="r" b="b"/>
              <a:pathLst>
                <a:path w="14" h="42">
                  <a:moveTo>
                    <a:pt x="5" y="4"/>
                  </a:moveTo>
                  <a:lnTo>
                    <a:pt x="5" y="4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2" y="9"/>
                  </a:lnTo>
                  <a:lnTo>
                    <a:pt x="14" y="14"/>
                  </a:lnTo>
                  <a:lnTo>
                    <a:pt x="14" y="18"/>
                  </a:lnTo>
                  <a:lnTo>
                    <a:pt x="14" y="23"/>
                  </a:lnTo>
                  <a:lnTo>
                    <a:pt x="14" y="28"/>
                  </a:lnTo>
                  <a:lnTo>
                    <a:pt x="14" y="32"/>
                  </a:lnTo>
                  <a:lnTo>
                    <a:pt x="12" y="37"/>
                  </a:lnTo>
                  <a:lnTo>
                    <a:pt x="12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7" y="39"/>
                  </a:lnTo>
                  <a:lnTo>
                    <a:pt x="7" y="39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5" y="30"/>
                  </a:lnTo>
                  <a:lnTo>
                    <a:pt x="5" y="28"/>
                  </a:lnTo>
                  <a:lnTo>
                    <a:pt x="5" y="23"/>
                  </a:lnTo>
                  <a:lnTo>
                    <a:pt x="3" y="18"/>
                  </a:lnTo>
                  <a:lnTo>
                    <a:pt x="3" y="14"/>
                  </a:lnTo>
                  <a:lnTo>
                    <a:pt x="3" y="11"/>
                  </a:lnTo>
                  <a:lnTo>
                    <a:pt x="3" y="7"/>
                  </a:lnTo>
                  <a:lnTo>
                    <a:pt x="0" y="2"/>
                  </a:lnTo>
                  <a:lnTo>
                    <a:pt x="3" y="4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3" y="4"/>
                  </a:lnTo>
                  <a:lnTo>
                    <a:pt x="5" y="4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510" name="Freeform 406"/>
            <p:cNvSpPr>
              <a:spLocks/>
            </p:cNvSpPr>
            <p:nvPr/>
          </p:nvSpPr>
          <p:spPr bwMode="auto">
            <a:xfrm>
              <a:off x="3635" y="2905"/>
              <a:ext cx="14" cy="42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5" y="4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10" y="2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2" y="9"/>
                </a:cxn>
                <a:cxn ang="0">
                  <a:pos x="14" y="14"/>
                </a:cxn>
                <a:cxn ang="0">
                  <a:pos x="14" y="18"/>
                </a:cxn>
                <a:cxn ang="0">
                  <a:pos x="14" y="23"/>
                </a:cxn>
                <a:cxn ang="0">
                  <a:pos x="14" y="28"/>
                </a:cxn>
                <a:cxn ang="0">
                  <a:pos x="14" y="32"/>
                </a:cxn>
                <a:cxn ang="0">
                  <a:pos x="12" y="37"/>
                </a:cxn>
                <a:cxn ang="0">
                  <a:pos x="12" y="42"/>
                </a:cxn>
                <a:cxn ang="0">
                  <a:pos x="10" y="42"/>
                </a:cxn>
                <a:cxn ang="0">
                  <a:pos x="10" y="42"/>
                </a:cxn>
                <a:cxn ang="0">
                  <a:pos x="7" y="39"/>
                </a:cxn>
                <a:cxn ang="0">
                  <a:pos x="7" y="39"/>
                </a:cxn>
                <a:cxn ang="0">
                  <a:pos x="7" y="37"/>
                </a:cxn>
                <a:cxn ang="0">
                  <a:pos x="7" y="37"/>
                </a:cxn>
                <a:cxn ang="0">
                  <a:pos x="7" y="35"/>
                </a:cxn>
                <a:cxn ang="0">
                  <a:pos x="7" y="35"/>
                </a:cxn>
                <a:cxn ang="0">
                  <a:pos x="5" y="30"/>
                </a:cxn>
                <a:cxn ang="0">
                  <a:pos x="5" y="28"/>
                </a:cxn>
                <a:cxn ang="0">
                  <a:pos x="5" y="23"/>
                </a:cxn>
                <a:cxn ang="0">
                  <a:pos x="3" y="18"/>
                </a:cxn>
                <a:cxn ang="0">
                  <a:pos x="3" y="14"/>
                </a:cxn>
                <a:cxn ang="0">
                  <a:pos x="3" y="11"/>
                </a:cxn>
                <a:cxn ang="0">
                  <a:pos x="3" y="7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4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14" h="42">
                  <a:moveTo>
                    <a:pt x="5" y="4"/>
                  </a:moveTo>
                  <a:lnTo>
                    <a:pt x="5" y="4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9"/>
                  </a:lnTo>
                  <a:lnTo>
                    <a:pt x="14" y="14"/>
                  </a:lnTo>
                  <a:lnTo>
                    <a:pt x="14" y="18"/>
                  </a:lnTo>
                  <a:lnTo>
                    <a:pt x="14" y="23"/>
                  </a:lnTo>
                  <a:lnTo>
                    <a:pt x="14" y="28"/>
                  </a:lnTo>
                  <a:lnTo>
                    <a:pt x="14" y="32"/>
                  </a:lnTo>
                  <a:lnTo>
                    <a:pt x="12" y="37"/>
                  </a:lnTo>
                  <a:lnTo>
                    <a:pt x="12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7" y="39"/>
                  </a:lnTo>
                  <a:lnTo>
                    <a:pt x="7" y="39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5" y="30"/>
                  </a:lnTo>
                  <a:lnTo>
                    <a:pt x="5" y="28"/>
                  </a:lnTo>
                  <a:lnTo>
                    <a:pt x="5" y="23"/>
                  </a:lnTo>
                  <a:lnTo>
                    <a:pt x="3" y="18"/>
                  </a:lnTo>
                  <a:lnTo>
                    <a:pt x="3" y="14"/>
                  </a:lnTo>
                  <a:lnTo>
                    <a:pt x="3" y="11"/>
                  </a:lnTo>
                  <a:lnTo>
                    <a:pt x="3" y="7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4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3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63511" name="Group 407"/>
          <p:cNvGrpSpPr>
            <a:grpSpLocks/>
          </p:cNvGrpSpPr>
          <p:nvPr/>
        </p:nvGrpSpPr>
        <p:grpSpPr bwMode="auto">
          <a:xfrm>
            <a:off x="3457575" y="2643188"/>
            <a:ext cx="1989138" cy="2601912"/>
            <a:chOff x="2360" y="1758"/>
            <a:chExt cx="1357" cy="1639"/>
          </a:xfrm>
        </p:grpSpPr>
        <p:sp>
          <p:nvSpPr>
            <p:cNvPr id="2863512" name="Freeform 408"/>
            <p:cNvSpPr>
              <a:spLocks/>
            </p:cNvSpPr>
            <p:nvPr/>
          </p:nvSpPr>
          <p:spPr bwMode="auto">
            <a:xfrm>
              <a:off x="3417" y="2930"/>
              <a:ext cx="99" cy="52"/>
            </a:xfrm>
            <a:custGeom>
              <a:avLst/>
              <a:gdLst/>
              <a:ahLst/>
              <a:cxnLst>
                <a:cxn ang="0">
                  <a:pos x="64" y="14"/>
                </a:cxn>
                <a:cxn ang="0">
                  <a:pos x="68" y="17"/>
                </a:cxn>
                <a:cxn ang="0">
                  <a:pos x="73" y="21"/>
                </a:cxn>
                <a:cxn ang="0">
                  <a:pos x="80" y="24"/>
                </a:cxn>
                <a:cxn ang="0">
                  <a:pos x="85" y="28"/>
                </a:cxn>
                <a:cxn ang="0">
                  <a:pos x="89" y="33"/>
                </a:cxn>
                <a:cxn ang="0">
                  <a:pos x="94" y="38"/>
                </a:cxn>
                <a:cxn ang="0">
                  <a:pos x="96" y="45"/>
                </a:cxn>
                <a:cxn ang="0">
                  <a:pos x="99" y="50"/>
                </a:cxn>
                <a:cxn ang="0">
                  <a:pos x="94" y="52"/>
                </a:cxn>
                <a:cxn ang="0">
                  <a:pos x="87" y="50"/>
                </a:cxn>
                <a:cxn ang="0">
                  <a:pos x="82" y="50"/>
                </a:cxn>
                <a:cxn ang="0">
                  <a:pos x="78" y="50"/>
                </a:cxn>
                <a:cxn ang="0">
                  <a:pos x="73" y="50"/>
                </a:cxn>
                <a:cxn ang="0">
                  <a:pos x="68" y="50"/>
                </a:cxn>
                <a:cxn ang="0">
                  <a:pos x="64" y="50"/>
                </a:cxn>
                <a:cxn ang="0">
                  <a:pos x="59" y="52"/>
                </a:cxn>
                <a:cxn ang="0">
                  <a:pos x="50" y="52"/>
                </a:cxn>
                <a:cxn ang="0">
                  <a:pos x="40" y="50"/>
                </a:cxn>
                <a:cxn ang="0">
                  <a:pos x="33" y="47"/>
                </a:cxn>
                <a:cxn ang="0">
                  <a:pos x="26" y="40"/>
                </a:cxn>
                <a:cxn ang="0">
                  <a:pos x="21" y="35"/>
                </a:cxn>
                <a:cxn ang="0">
                  <a:pos x="17" y="28"/>
                </a:cxn>
                <a:cxn ang="0">
                  <a:pos x="12" y="21"/>
                </a:cxn>
                <a:cxn ang="0">
                  <a:pos x="7" y="14"/>
                </a:cxn>
                <a:cxn ang="0">
                  <a:pos x="0" y="0"/>
                </a:cxn>
                <a:cxn ang="0">
                  <a:pos x="7" y="5"/>
                </a:cxn>
                <a:cxn ang="0">
                  <a:pos x="14" y="7"/>
                </a:cxn>
                <a:cxn ang="0">
                  <a:pos x="24" y="7"/>
                </a:cxn>
                <a:cxn ang="0">
                  <a:pos x="31" y="10"/>
                </a:cxn>
                <a:cxn ang="0">
                  <a:pos x="38" y="10"/>
                </a:cxn>
                <a:cxn ang="0">
                  <a:pos x="47" y="10"/>
                </a:cxn>
                <a:cxn ang="0">
                  <a:pos x="57" y="12"/>
                </a:cxn>
                <a:cxn ang="0">
                  <a:pos x="64" y="14"/>
                </a:cxn>
              </a:cxnLst>
              <a:rect l="0" t="0" r="r" b="b"/>
              <a:pathLst>
                <a:path w="99" h="52">
                  <a:moveTo>
                    <a:pt x="64" y="14"/>
                  </a:moveTo>
                  <a:lnTo>
                    <a:pt x="68" y="17"/>
                  </a:lnTo>
                  <a:lnTo>
                    <a:pt x="73" y="21"/>
                  </a:lnTo>
                  <a:lnTo>
                    <a:pt x="80" y="24"/>
                  </a:lnTo>
                  <a:lnTo>
                    <a:pt x="85" y="28"/>
                  </a:lnTo>
                  <a:lnTo>
                    <a:pt x="89" y="33"/>
                  </a:lnTo>
                  <a:lnTo>
                    <a:pt x="94" y="38"/>
                  </a:lnTo>
                  <a:lnTo>
                    <a:pt x="96" y="45"/>
                  </a:lnTo>
                  <a:lnTo>
                    <a:pt x="99" y="50"/>
                  </a:lnTo>
                  <a:lnTo>
                    <a:pt x="94" y="52"/>
                  </a:lnTo>
                  <a:lnTo>
                    <a:pt x="87" y="50"/>
                  </a:lnTo>
                  <a:lnTo>
                    <a:pt x="82" y="50"/>
                  </a:lnTo>
                  <a:lnTo>
                    <a:pt x="78" y="50"/>
                  </a:lnTo>
                  <a:lnTo>
                    <a:pt x="73" y="50"/>
                  </a:lnTo>
                  <a:lnTo>
                    <a:pt x="68" y="50"/>
                  </a:lnTo>
                  <a:lnTo>
                    <a:pt x="64" y="50"/>
                  </a:lnTo>
                  <a:lnTo>
                    <a:pt x="59" y="52"/>
                  </a:lnTo>
                  <a:lnTo>
                    <a:pt x="50" y="52"/>
                  </a:lnTo>
                  <a:lnTo>
                    <a:pt x="40" y="50"/>
                  </a:lnTo>
                  <a:lnTo>
                    <a:pt x="33" y="47"/>
                  </a:lnTo>
                  <a:lnTo>
                    <a:pt x="26" y="40"/>
                  </a:lnTo>
                  <a:lnTo>
                    <a:pt x="21" y="35"/>
                  </a:lnTo>
                  <a:lnTo>
                    <a:pt x="17" y="28"/>
                  </a:lnTo>
                  <a:lnTo>
                    <a:pt x="12" y="21"/>
                  </a:lnTo>
                  <a:lnTo>
                    <a:pt x="7" y="14"/>
                  </a:lnTo>
                  <a:lnTo>
                    <a:pt x="0" y="0"/>
                  </a:lnTo>
                  <a:lnTo>
                    <a:pt x="7" y="5"/>
                  </a:lnTo>
                  <a:lnTo>
                    <a:pt x="14" y="7"/>
                  </a:lnTo>
                  <a:lnTo>
                    <a:pt x="24" y="7"/>
                  </a:lnTo>
                  <a:lnTo>
                    <a:pt x="31" y="10"/>
                  </a:lnTo>
                  <a:lnTo>
                    <a:pt x="38" y="10"/>
                  </a:lnTo>
                  <a:lnTo>
                    <a:pt x="47" y="10"/>
                  </a:lnTo>
                  <a:lnTo>
                    <a:pt x="57" y="12"/>
                  </a:lnTo>
                  <a:lnTo>
                    <a:pt x="64" y="14"/>
                  </a:lnTo>
                  <a:close/>
                </a:path>
              </a:pathLst>
            </a:custGeom>
            <a:solidFill>
              <a:srgbClr val="D9BCD9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513" name="Freeform 409"/>
            <p:cNvSpPr>
              <a:spLocks/>
            </p:cNvSpPr>
            <p:nvPr/>
          </p:nvSpPr>
          <p:spPr bwMode="auto">
            <a:xfrm>
              <a:off x="3417" y="2930"/>
              <a:ext cx="99" cy="52"/>
            </a:xfrm>
            <a:custGeom>
              <a:avLst/>
              <a:gdLst/>
              <a:ahLst/>
              <a:cxnLst>
                <a:cxn ang="0">
                  <a:pos x="64" y="14"/>
                </a:cxn>
                <a:cxn ang="0">
                  <a:pos x="68" y="17"/>
                </a:cxn>
                <a:cxn ang="0">
                  <a:pos x="73" y="21"/>
                </a:cxn>
                <a:cxn ang="0">
                  <a:pos x="80" y="24"/>
                </a:cxn>
                <a:cxn ang="0">
                  <a:pos x="85" y="28"/>
                </a:cxn>
                <a:cxn ang="0">
                  <a:pos x="89" y="33"/>
                </a:cxn>
                <a:cxn ang="0">
                  <a:pos x="94" y="38"/>
                </a:cxn>
                <a:cxn ang="0">
                  <a:pos x="96" y="45"/>
                </a:cxn>
                <a:cxn ang="0">
                  <a:pos x="99" y="50"/>
                </a:cxn>
                <a:cxn ang="0">
                  <a:pos x="94" y="52"/>
                </a:cxn>
                <a:cxn ang="0">
                  <a:pos x="87" y="50"/>
                </a:cxn>
                <a:cxn ang="0">
                  <a:pos x="82" y="50"/>
                </a:cxn>
                <a:cxn ang="0">
                  <a:pos x="78" y="50"/>
                </a:cxn>
                <a:cxn ang="0">
                  <a:pos x="73" y="50"/>
                </a:cxn>
                <a:cxn ang="0">
                  <a:pos x="68" y="50"/>
                </a:cxn>
                <a:cxn ang="0">
                  <a:pos x="64" y="50"/>
                </a:cxn>
                <a:cxn ang="0">
                  <a:pos x="59" y="52"/>
                </a:cxn>
                <a:cxn ang="0">
                  <a:pos x="50" y="52"/>
                </a:cxn>
                <a:cxn ang="0">
                  <a:pos x="40" y="50"/>
                </a:cxn>
                <a:cxn ang="0">
                  <a:pos x="33" y="47"/>
                </a:cxn>
                <a:cxn ang="0">
                  <a:pos x="26" y="40"/>
                </a:cxn>
                <a:cxn ang="0">
                  <a:pos x="21" y="35"/>
                </a:cxn>
                <a:cxn ang="0">
                  <a:pos x="17" y="28"/>
                </a:cxn>
                <a:cxn ang="0">
                  <a:pos x="12" y="21"/>
                </a:cxn>
                <a:cxn ang="0">
                  <a:pos x="7" y="14"/>
                </a:cxn>
                <a:cxn ang="0">
                  <a:pos x="7" y="1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" y="5"/>
                </a:cxn>
                <a:cxn ang="0">
                  <a:pos x="14" y="7"/>
                </a:cxn>
                <a:cxn ang="0">
                  <a:pos x="24" y="7"/>
                </a:cxn>
                <a:cxn ang="0">
                  <a:pos x="31" y="10"/>
                </a:cxn>
                <a:cxn ang="0">
                  <a:pos x="38" y="10"/>
                </a:cxn>
                <a:cxn ang="0">
                  <a:pos x="47" y="10"/>
                </a:cxn>
                <a:cxn ang="0">
                  <a:pos x="57" y="12"/>
                </a:cxn>
                <a:cxn ang="0">
                  <a:pos x="64" y="14"/>
                </a:cxn>
                <a:cxn ang="0">
                  <a:pos x="64" y="14"/>
                </a:cxn>
                <a:cxn ang="0">
                  <a:pos x="64" y="14"/>
                </a:cxn>
              </a:cxnLst>
              <a:rect l="0" t="0" r="r" b="b"/>
              <a:pathLst>
                <a:path w="99" h="52">
                  <a:moveTo>
                    <a:pt x="64" y="14"/>
                  </a:moveTo>
                  <a:lnTo>
                    <a:pt x="68" y="17"/>
                  </a:lnTo>
                  <a:lnTo>
                    <a:pt x="73" y="21"/>
                  </a:lnTo>
                  <a:lnTo>
                    <a:pt x="80" y="24"/>
                  </a:lnTo>
                  <a:lnTo>
                    <a:pt x="85" y="28"/>
                  </a:lnTo>
                  <a:lnTo>
                    <a:pt x="89" y="33"/>
                  </a:lnTo>
                  <a:lnTo>
                    <a:pt x="94" y="38"/>
                  </a:lnTo>
                  <a:lnTo>
                    <a:pt x="96" y="45"/>
                  </a:lnTo>
                  <a:lnTo>
                    <a:pt x="99" y="50"/>
                  </a:lnTo>
                  <a:lnTo>
                    <a:pt x="94" y="52"/>
                  </a:lnTo>
                  <a:lnTo>
                    <a:pt x="87" y="50"/>
                  </a:lnTo>
                  <a:lnTo>
                    <a:pt x="82" y="50"/>
                  </a:lnTo>
                  <a:lnTo>
                    <a:pt x="78" y="50"/>
                  </a:lnTo>
                  <a:lnTo>
                    <a:pt x="73" y="50"/>
                  </a:lnTo>
                  <a:lnTo>
                    <a:pt x="68" y="50"/>
                  </a:lnTo>
                  <a:lnTo>
                    <a:pt x="64" y="50"/>
                  </a:lnTo>
                  <a:lnTo>
                    <a:pt x="59" y="52"/>
                  </a:lnTo>
                  <a:lnTo>
                    <a:pt x="50" y="52"/>
                  </a:lnTo>
                  <a:lnTo>
                    <a:pt x="40" y="50"/>
                  </a:lnTo>
                  <a:lnTo>
                    <a:pt x="33" y="47"/>
                  </a:lnTo>
                  <a:lnTo>
                    <a:pt x="26" y="40"/>
                  </a:lnTo>
                  <a:lnTo>
                    <a:pt x="21" y="35"/>
                  </a:lnTo>
                  <a:lnTo>
                    <a:pt x="17" y="28"/>
                  </a:lnTo>
                  <a:lnTo>
                    <a:pt x="12" y="21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" y="5"/>
                  </a:lnTo>
                  <a:lnTo>
                    <a:pt x="14" y="7"/>
                  </a:lnTo>
                  <a:lnTo>
                    <a:pt x="24" y="7"/>
                  </a:lnTo>
                  <a:lnTo>
                    <a:pt x="31" y="10"/>
                  </a:lnTo>
                  <a:lnTo>
                    <a:pt x="38" y="10"/>
                  </a:lnTo>
                  <a:lnTo>
                    <a:pt x="47" y="10"/>
                  </a:lnTo>
                  <a:lnTo>
                    <a:pt x="57" y="12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4" y="14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514" name="Freeform 410"/>
            <p:cNvSpPr>
              <a:spLocks/>
            </p:cNvSpPr>
            <p:nvPr/>
          </p:nvSpPr>
          <p:spPr bwMode="auto">
            <a:xfrm>
              <a:off x="3621" y="2940"/>
              <a:ext cx="1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4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515" name="Freeform 411"/>
            <p:cNvSpPr>
              <a:spLocks/>
            </p:cNvSpPr>
            <p:nvPr/>
          </p:nvSpPr>
          <p:spPr bwMode="auto">
            <a:xfrm>
              <a:off x="3682" y="2951"/>
              <a:ext cx="14" cy="68"/>
            </a:xfrm>
            <a:custGeom>
              <a:avLst/>
              <a:gdLst/>
              <a:ahLst/>
              <a:cxnLst>
                <a:cxn ang="0">
                  <a:pos x="12" y="68"/>
                </a:cxn>
                <a:cxn ang="0">
                  <a:pos x="10" y="66"/>
                </a:cxn>
                <a:cxn ang="0">
                  <a:pos x="10" y="66"/>
                </a:cxn>
                <a:cxn ang="0">
                  <a:pos x="7" y="64"/>
                </a:cxn>
                <a:cxn ang="0">
                  <a:pos x="5" y="61"/>
                </a:cxn>
                <a:cxn ang="0">
                  <a:pos x="5" y="59"/>
                </a:cxn>
                <a:cxn ang="0">
                  <a:pos x="3" y="57"/>
                </a:cxn>
                <a:cxn ang="0">
                  <a:pos x="3" y="54"/>
                </a:cxn>
                <a:cxn ang="0">
                  <a:pos x="0" y="54"/>
                </a:cxn>
                <a:cxn ang="0">
                  <a:pos x="3" y="50"/>
                </a:cxn>
                <a:cxn ang="0">
                  <a:pos x="3" y="43"/>
                </a:cxn>
                <a:cxn ang="0">
                  <a:pos x="3" y="38"/>
                </a:cxn>
                <a:cxn ang="0">
                  <a:pos x="3" y="33"/>
                </a:cxn>
                <a:cxn ang="0">
                  <a:pos x="3" y="26"/>
                </a:cxn>
                <a:cxn ang="0">
                  <a:pos x="3" y="21"/>
                </a:cxn>
                <a:cxn ang="0">
                  <a:pos x="5" y="17"/>
                </a:cxn>
                <a:cxn ang="0">
                  <a:pos x="10" y="12"/>
                </a:cxn>
                <a:cxn ang="0">
                  <a:pos x="12" y="0"/>
                </a:cxn>
                <a:cxn ang="0">
                  <a:pos x="12" y="10"/>
                </a:cxn>
                <a:cxn ang="0">
                  <a:pos x="12" y="17"/>
                </a:cxn>
                <a:cxn ang="0">
                  <a:pos x="14" y="26"/>
                </a:cxn>
                <a:cxn ang="0">
                  <a:pos x="14" y="36"/>
                </a:cxn>
                <a:cxn ang="0">
                  <a:pos x="14" y="45"/>
                </a:cxn>
                <a:cxn ang="0">
                  <a:pos x="14" y="52"/>
                </a:cxn>
                <a:cxn ang="0">
                  <a:pos x="14" y="61"/>
                </a:cxn>
                <a:cxn ang="0">
                  <a:pos x="12" y="68"/>
                </a:cxn>
              </a:cxnLst>
              <a:rect l="0" t="0" r="r" b="b"/>
              <a:pathLst>
                <a:path w="14" h="68">
                  <a:moveTo>
                    <a:pt x="12" y="68"/>
                  </a:moveTo>
                  <a:lnTo>
                    <a:pt x="10" y="66"/>
                  </a:lnTo>
                  <a:lnTo>
                    <a:pt x="10" y="66"/>
                  </a:lnTo>
                  <a:lnTo>
                    <a:pt x="7" y="64"/>
                  </a:lnTo>
                  <a:lnTo>
                    <a:pt x="5" y="61"/>
                  </a:lnTo>
                  <a:lnTo>
                    <a:pt x="5" y="59"/>
                  </a:lnTo>
                  <a:lnTo>
                    <a:pt x="3" y="57"/>
                  </a:lnTo>
                  <a:lnTo>
                    <a:pt x="3" y="54"/>
                  </a:lnTo>
                  <a:lnTo>
                    <a:pt x="0" y="54"/>
                  </a:lnTo>
                  <a:lnTo>
                    <a:pt x="3" y="50"/>
                  </a:lnTo>
                  <a:lnTo>
                    <a:pt x="3" y="43"/>
                  </a:lnTo>
                  <a:lnTo>
                    <a:pt x="3" y="38"/>
                  </a:lnTo>
                  <a:lnTo>
                    <a:pt x="3" y="33"/>
                  </a:lnTo>
                  <a:lnTo>
                    <a:pt x="3" y="26"/>
                  </a:lnTo>
                  <a:lnTo>
                    <a:pt x="3" y="21"/>
                  </a:lnTo>
                  <a:lnTo>
                    <a:pt x="5" y="17"/>
                  </a:lnTo>
                  <a:lnTo>
                    <a:pt x="10" y="12"/>
                  </a:lnTo>
                  <a:lnTo>
                    <a:pt x="12" y="0"/>
                  </a:lnTo>
                  <a:lnTo>
                    <a:pt x="12" y="10"/>
                  </a:lnTo>
                  <a:lnTo>
                    <a:pt x="12" y="17"/>
                  </a:lnTo>
                  <a:lnTo>
                    <a:pt x="14" y="26"/>
                  </a:lnTo>
                  <a:lnTo>
                    <a:pt x="14" y="36"/>
                  </a:lnTo>
                  <a:lnTo>
                    <a:pt x="14" y="45"/>
                  </a:lnTo>
                  <a:lnTo>
                    <a:pt x="14" y="52"/>
                  </a:lnTo>
                  <a:lnTo>
                    <a:pt x="14" y="61"/>
                  </a:lnTo>
                  <a:lnTo>
                    <a:pt x="12" y="68"/>
                  </a:lnTo>
                  <a:close/>
                </a:path>
              </a:pathLst>
            </a:custGeom>
            <a:solidFill>
              <a:srgbClr val="CA533A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516" name="Freeform 412"/>
            <p:cNvSpPr>
              <a:spLocks/>
            </p:cNvSpPr>
            <p:nvPr/>
          </p:nvSpPr>
          <p:spPr bwMode="auto">
            <a:xfrm>
              <a:off x="3682" y="2951"/>
              <a:ext cx="14" cy="68"/>
            </a:xfrm>
            <a:custGeom>
              <a:avLst/>
              <a:gdLst/>
              <a:ahLst/>
              <a:cxnLst>
                <a:cxn ang="0">
                  <a:pos x="12" y="68"/>
                </a:cxn>
                <a:cxn ang="0">
                  <a:pos x="10" y="66"/>
                </a:cxn>
                <a:cxn ang="0">
                  <a:pos x="10" y="66"/>
                </a:cxn>
                <a:cxn ang="0">
                  <a:pos x="7" y="64"/>
                </a:cxn>
                <a:cxn ang="0">
                  <a:pos x="5" y="61"/>
                </a:cxn>
                <a:cxn ang="0">
                  <a:pos x="5" y="59"/>
                </a:cxn>
                <a:cxn ang="0">
                  <a:pos x="3" y="57"/>
                </a:cxn>
                <a:cxn ang="0">
                  <a:pos x="3" y="54"/>
                </a:cxn>
                <a:cxn ang="0">
                  <a:pos x="0" y="54"/>
                </a:cxn>
                <a:cxn ang="0">
                  <a:pos x="3" y="50"/>
                </a:cxn>
                <a:cxn ang="0">
                  <a:pos x="3" y="43"/>
                </a:cxn>
                <a:cxn ang="0">
                  <a:pos x="3" y="38"/>
                </a:cxn>
                <a:cxn ang="0">
                  <a:pos x="3" y="33"/>
                </a:cxn>
                <a:cxn ang="0">
                  <a:pos x="3" y="26"/>
                </a:cxn>
                <a:cxn ang="0">
                  <a:pos x="3" y="21"/>
                </a:cxn>
                <a:cxn ang="0">
                  <a:pos x="5" y="17"/>
                </a:cxn>
                <a:cxn ang="0">
                  <a:pos x="10" y="12"/>
                </a:cxn>
                <a:cxn ang="0">
                  <a:pos x="10" y="12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10"/>
                </a:cxn>
                <a:cxn ang="0">
                  <a:pos x="12" y="17"/>
                </a:cxn>
                <a:cxn ang="0">
                  <a:pos x="14" y="26"/>
                </a:cxn>
                <a:cxn ang="0">
                  <a:pos x="14" y="36"/>
                </a:cxn>
                <a:cxn ang="0">
                  <a:pos x="14" y="45"/>
                </a:cxn>
                <a:cxn ang="0">
                  <a:pos x="14" y="52"/>
                </a:cxn>
                <a:cxn ang="0">
                  <a:pos x="14" y="61"/>
                </a:cxn>
                <a:cxn ang="0">
                  <a:pos x="12" y="68"/>
                </a:cxn>
                <a:cxn ang="0">
                  <a:pos x="12" y="68"/>
                </a:cxn>
                <a:cxn ang="0">
                  <a:pos x="12" y="68"/>
                </a:cxn>
              </a:cxnLst>
              <a:rect l="0" t="0" r="r" b="b"/>
              <a:pathLst>
                <a:path w="14" h="68">
                  <a:moveTo>
                    <a:pt x="12" y="68"/>
                  </a:moveTo>
                  <a:lnTo>
                    <a:pt x="10" y="66"/>
                  </a:lnTo>
                  <a:lnTo>
                    <a:pt x="10" y="66"/>
                  </a:lnTo>
                  <a:lnTo>
                    <a:pt x="7" y="64"/>
                  </a:lnTo>
                  <a:lnTo>
                    <a:pt x="5" y="61"/>
                  </a:lnTo>
                  <a:lnTo>
                    <a:pt x="5" y="59"/>
                  </a:lnTo>
                  <a:lnTo>
                    <a:pt x="3" y="57"/>
                  </a:lnTo>
                  <a:lnTo>
                    <a:pt x="3" y="54"/>
                  </a:lnTo>
                  <a:lnTo>
                    <a:pt x="0" y="54"/>
                  </a:lnTo>
                  <a:lnTo>
                    <a:pt x="3" y="50"/>
                  </a:lnTo>
                  <a:lnTo>
                    <a:pt x="3" y="43"/>
                  </a:lnTo>
                  <a:lnTo>
                    <a:pt x="3" y="38"/>
                  </a:lnTo>
                  <a:lnTo>
                    <a:pt x="3" y="33"/>
                  </a:lnTo>
                  <a:lnTo>
                    <a:pt x="3" y="26"/>
                  </a:lnTo>
                  <a:lnTo>
                    <a:pt x="3" y="21"/>
                  </a:lnTo>
                  <a:lnTo>
                    <a:pt x="5" y="17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10"/>
                  </a:lnTo>
                  <a:lnTo>
                    <a:pt x="12" y="17"/>
                  </a:lnTo>
                  <a:lnTo>
                    <a:pt x="14" y="26"/>
                  </a:lnTo>
                  <a:lnTo>
                    <a:pt x="14" y="36"/>
                  </a:lnTo>
                  <a:lnTo>
                    <a:pt x="14" y="45"/>
                  </a:lnTo>
                  <a:lnTo>
                    <a:pt x="14" y="52"/>
                  </a:lnTo>
                  <a:lnTo>
                    <a:pt x="14" y="61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2" y="68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517" name="Freeform 413"/>
            <p:cNvSpPr>
              <a:spLocks/>
            </p:cNvSpPr>
            <p:nvPr/>
          </p:nvSpPr>
          <p:spPr bwMode="auto">
            <a:xfrm>
              <a:off x="3642" y="2954"/>
              <a:ext cx="33" cy="68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17" y="7"/>
                </a:cxn>
                <a:cxn ang="0">
                  <a:pos x="21" y="11"/>
                </a:cxn>
                <a:cxn ang="0">
                  <a:pos x="24" y="14"/>
                </a:cxn>
                <a:cxn ang="0">
                  <a:pos x="28" y="18"/>
                </a:cxn>
                <a:cxn ang="0">
                  <a:pos x="31" y="26"/>
                </a:cxn>
                <a:cxn ang="0">
                  <a:pos x="31" y="30"/>
                </a:cxn>
                <a:cxn ang="0">
                  <a:pos x="33" y="35"/>
                </a:cxn>
                <a:cxn ang="0">
                  <a:pos x="31" y="40"/>
                </a:cxn>
                <a:cxn ang="0">
                  <a:pos x="28" y="44"/>
                </a:cxn>
                <a:cxn ang="0">
                  <a:pos x="26" y="49"/>
                </a:cxn>
                <a:cxn ang="0">
                  <a:pos x="24" y="51"/>
                </a:cxn>
                <a:cxn ang="0">
                  <a:pos x="21" y="56"/>
                </a:cxn>
                <a:cxn ang="0">
                  <a:pos x="21" y="61"/>
                </a:cxn>
                <a:cxn ang="0">
                  <a:pos x="17" y="63"/>
                </a:cxn>
                <a:cxn ang="0">
                  <a:pos x="14" y="65"/>
                </a:cxn>
                <a:cxn ang="0">
                  <a:pos x="10" y="68"/>
                </a:cxn>
                <a:cxn ang="0">
                  <a:pos x="5" y="68"/>
                </a:cxn>
                <a:cxn ang="0">
                  <a:pos x="5" y="61"/>
                </a:cxn>
                <a:cxn ang="0">
                  <a:pos x="3" y="54"/>
                </a:cxn>
                <a:cxn ang="0">
                  <a:pos x="3" y="44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0" y="14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10" y="2"/>
                </a:cxn>
                <a:cxn ang="0">
                  <a:pos x="10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14" y="2"/>
                </a:cxn>
              </a:cxnLst>
              <a:rect l="0" t="0" r="r" b="b"/>
              <a:pathLst>
                <a:path w="33" h="68">
                  <a:moveTo>
                    <a:pt x="14" y="2"/>
                  </a:moveTo>
                  <a:lnTo>
                    <a:pt x="17" y="7"/>
                  </a:lnTo>
                  <a:lnTo>
                    <a:pt x="21" y="11"/>
                  </a:lnTo>
                  <a:lnTo>
                    <a:pt x="24" y="14"/>
                  </a:lnTo>
                  <a:lnTo>
                    <a:pt x="28" y="18"/>
                  </a:lnTo>
                  <a:lnTo>
                    <a:pt x="31" y="26"/>
                  </a:lnTo>
                  <a:lnTo>
                    <a:pt x="31" y="30"/>
                  </a:lnTo>
                  <a:lnTo>
                    <a:pt x="33" y="35"/>
                  </a:lnTo>
                  <a:lnTo>
                    <a:pt x="31" y="40"/>
                  </a:lnTo>
                  <a:lnTo>
                    <a:pt x="28" y="44"/>
                  </a:lnTo>
                  <a:lnTo>
                    <a:pt x="26" y="49"/>
                  </a:lnTo>
                  <a:lnTo>
                    <a:pt x="24" y="51"/>
                  </a:lnTo>
                  <a:lnTo>
                    <a:pt x="21" y="56"/>
                  </a:lnTo>
                  <a:lnTo>
                    <a:pt x="21" y="61"/>
                  </a:lnTo>
                  <a:lnTo>
                    <a:pt x="17" y="63"/>
                  </a:lnTo>
                  <a:lnTo>
                    <a:pt x="14" y="65"/>
                  </a:lnTo>
                  <a:lnTo>
                    <a:pt x="10" y="68"/>
                  </a:lnTo>
                  <a:lnTo>
                    <a:pt x="5" y="68"/>
                  </a:lnTo>
                  <a:lnTo>
                    <a:pt x="5" y="61"/>
                  </a:lnTo>
                  <a:lnTo>
                    <a:pt x="3" y="54"/>
                  </a:lnTo>
                  <a:lnTo>
                    <a:pt x="3" y="44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0" y="1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CA533A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518" name="Freeform 414"/>
            <p:cNvSpPr>
              <a:spLocks/>
            </p:cNvSpPr>
            <p:nvPr/>
          </p:nvSpPr>
          <p:spPr bwMode="auto">
            <a:xfrm>
              <a:off x="3642" y="2954"/>
              <a:ext cx="33" cy="68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17" y="7"/>
                </a:cxn>
                <a:cxn ang="0">
                  <a:pos x="21" y="11"/>
                </a:cxn>
                <a:cxn ang="0">
                  <a:pos x="24" y="14"/>
                </a:cxn>
                <a:cxn ang="0">
                  <a:pos x="28" y="18"/>
                </a:cxn>
                <a:cxn ang="0">
                  <a:pos x="31" y="26"/>
                </a:cxn>
                <a:cxn ang="0">
                  <a:pos x="31" y="30"/>
                </a:cxn>
                <a:cxn ang="0">
                  <a:pos x="33" y="35"/>
                </a:cxn>
                <a:cxn ang="0">
                  <a:pos x="31" y="40"/>
                </a:cxn>
                <a:cxn ang="0">
                  <a:pos x="28" y="44"/>
                </a:cxn>
                <a:cxn ang="0">
                  <a:pos x="26" y="49"/>
                </a:cxn>
                <a:cxn ang="0">
                  <a:pos x="24" y="51"/>
                </a:cxn>
                <a:cxn ang="0">
                  <a:pos x="21" y="56"/>
                </a:cxn>
                <a:cxn ang="0">
                  <a:pos x="21" y="61"/>
                </a:cxn>
                <a:cxn ang="0">
                  <a:pos x="17" y="63"/>
                </a:cxn>
                <a:cxn ang="0">
                  <a:pos x="14" y="65"/>
                </a:cxn>
                <a:cxn ang="0">
                  <a:pos x="10" y="68"/>
                </a:cxn>
                <a:cxn ang="0">
                  <a:pos x="10" y="68"/>
                </a:cxn>
                <a:cxn ang="0">
                  <a:pos x="5" y="68"/>
                </a:cxn>
                <a:cxn ang="0">
                  <a:pos x="5" y="68"/>
                </a:cxn>
                <a:cxn ang="0">
                  <a:pos x="5" y="61"/>
                </a:cxn>
                <a:cxn ang="0">
                  <a:pos x="3" y="54"/>
                </a:cxn>
                <a:cxn ang="0">
                  <a:pos x="3" y="44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0" y="14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10" y="2"/>
                </a:cxn>
                <a:cxn ang="0">
                  <a:pos x="10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4" y="2"/>
                </a:cxn>
                <a:cxn ang="0">
                  <a:pos x="14" y="2"/>
                </a:cxn>
              </a:cxnLst>
              <a:rect l="0" t="0" r="r" b="b"/>
              <a:pathLst>
                <a:path w="33" h="68">
                  <a:moveTo>
                    <a:pt x="14" y="2"/>
                  </a:moveTo>
                  <a:lnTo>
                    <a:pt x="17" y="7"/>
                  </a:lnTo>
                  <a:lnTo>
                    <a:pt x="21" y="11"/>
                  </a:lnTo>
                  <a:lnTo>
                    <a:pt x="24" y="14"/>
                  </a:lnTo>
                  <a:lnTo>
                    <a:pt x="28" y="18"/>
                  </a:lnTo>
                  <a:lnTo>
                    <a:pt x="31" y="26"/>
                  </a:lnTo>
                  <a:lnTo>
                    <a:pt x="31" y="30"/>
                  </a:lnTo>
                  <a:lnTo>
                    <a:pt x="33" y="35"/>
                  </a:lnTo>
                  <a:lnTo>
                    <a:pt x="31" y="40"/>
                  </a:lnTo>
                  <a:lnTo>
                    <a:pt x="28" y="44"/>
                  </a:lnTo>
                  <a:lnTo>
                    <a:pt x="26" y="49"/>
                  </a:lnTo>
                  <a:lnTo>
                    <a:pt x="24" y="51"/>
                  </a:lnTo>
                  <a:lnTo>
                    <a:pt x="21" y="56"/>
                  </a:lnTo>
                  <a:lnTo>
                    <a:pt x="21" y="61"/>
                  </a:lnTo>
                  <a:lnTo>
                    <a:pt x="17" y="63"/>
                  </a:lnTo>
                  <a:lnTo>
                    <a:pt x="14" y="65"/>
                  </a:lnTo>
                  <a:lnTo>
                    <a:pt x="10" y="68"/>
                  </a:lnTo>
                  <a:lnTo>
                    <a:pt x="10" y="68"/>
                  </a:lnTo>
                  <a:lnTo>
                    <a:pt x="5" y="68"/>
                  </a:lnTo>
                  <a:lnTo>
                    <a:pt x="5" y="68"/>
                  </a:lnTo>
                  <a:lnTo>
                    <a:pt x="5" y="61"/>
                  </a:lnTo>
                  <a:lnTo>
                    <a:pt x="3" y="54"/>
                  </a:lnTo>
                  <a:lnTo>
                    <a:pt x="3" y="44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0" y="1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519" name="Freeform 415"/>
            <p:cNvSpPr>
              <a:spLocks/>
            </p:cNvSpPr>
            <p:nvPr/>
          </p:nvSpPr>
          <p:spPr bwMode="auto">
            <a:xfrm>
              <a:off x="2360" y="2956"/>
              <a:ext cx="61" cy="333"/>
            </a:xfrm>
            <a:custGeom>
              <a:avLst/>
              <a:gdLst/>
              <a:ahLst/>
              <a:cxnLst>
                <a:cxn ang="0">
                  <a:pos x="52" y="59"/>
                </a:cxn>
                <a:cxn ang="0">
                  <a:pos x="43" y="73"/>
                </a:cxn>
                <a:cxn ang="0">
                  <a:pos x="38" y="68"/>
                </a:cxn>
                <a:cxn ang="0">
                  <a:pos x="29" y="68"/>
                </a:cxn>
                <a:cxn ang="0">
                  <a:pos x="21" y="84"/>
                </a:cxn>
                <a:cxn ang="0">
                  <a:pos x="26" y="89"/>
                </a:cxn>
                <a:cxn ang="0">
                  <a:pos x="43" y="84"/>
                </a:cxn>
                <a:cxn ang="0">
                  <a:pos x="47" y="127"/>
                </a:cxn>
                <a:cxn ang="0">
                  <a:pos x="38" y="272"/>
                </a:cxn>
                <a:cxn ang="0">
                  <a:pos x="36" y="326"/>
                </a:cxn>
                <a:cxn ang="0">
                  <a:pos x="29" y="324"/>
                </a:cxn>
                <a:cxn ang="0">
                  <a:pos x="21" y="321"/>
                </a:cxn>
                <a:cxn ang="0">
                  <a:pos x="24" y="328"/>
                </a:cxn>
                <a:cxn ang="0">
                  <a:pos x="26" y="328"/>
                </a:cxn>
                <a:cxn ang="0">
                  <a:pos x="19" y="331"/>
                </a:cxn>
                <a:cxn ang="0">
                  <a:pos x="7" y="284"/>
                </a:cxn>
                <a:cxn ang="0">
                  <a:pos x="17" y="284"/>
                </a:cxn>
                <a:cxn ang="0">
                  <a:pos x="19" y="286"/>
                </a:cxn>
                <a:cxn ang="0">
                  <a:pos x="21" y="291"/>
                </a:cxn>
                <a:cxn ang="0">
                  <a:pos x="29" y="293"/>
                </a:cxn>
                <a:cxn ang="0">
                  <a:pos x="26" y="286"/>
                </a:cxn>
                <a:cxn ang="0">
                  <a:pos x="24" y="279"/>
                </a:cxn>
                <a:cxn ang="0">
                  <a:pos x="36" y="272"/>
                </a:cxn>
                <a:cxn ang="0">
                  <a:pos x="29" y="267"/>
                </a:cxn>
                <a:cxn ang="0">
                  <a:pos x="21" y="256"/>
                </a:cxn>
                <a:cxn ang="0">
                  <a:pos x="14" y="263"/>
                </a:cxn>
                <a:cxn ang="0">
                  <a:pos x="12" y="270"/>
                </a:cxn>
                <a:cxn ang="0">
                  <a:pos x="3" y="244"/>
                </a:cxn>
                <a:cxn ang="0">
                  <a:pos x="5" y="176"/>
                </a:cxn>
                <a:cxn ang="0">
                  <a:pos x="7" y="152"/>
                </a:cxn>
                <a:cxn ang="0">
                  <a:pos x="19" y="150"/>
                </a:cxn>
                <a:cxn ang="0">
                  <a:pos x="26" y="157"/>
                </a:cxn>
                <a:cxn ang="0">
                  <a:pos x="38" y="162"/>
                </a:cxn>
                <a:cxn ang="0">
                  <a:pos x="38" y="155"/>
                </a:cxn>
                <a:cxn ang="0">
                  <a:pos x="26" y="148"/>
                </a:cxn>
                <a:cxn ang="0">
                  <a:pos x="24" y="141"/>
                </a:cxn>
                <a:cxn ang="0">
                  <a:pos x="19" y="138"/>
                </a:cxn>
                <a:cxn ang="0">
                  <a:pos x="14" y="138"/>
                </a:cxn>
                <a:cxn ang="0">
                  <a:pos x="10" y="145"/>
                </a:cxn>
                <a:cxn ang="0">
                  <a:pos x="3" y="131"/>
                </a:cxn>
                <a:cxn ang="0">
                  <a:pos x="7" y="89"/>
                </a:cxn>
                <a:cxn ang="0">
                  <a:pos x="17" y="96"/>
                </a:cxn>
                <a:cxn ang="0">
                  <a:pos x="19" y="103"/>
                </a:cxn>
                <a:cxn ang="0">
                  <a:pos x="24" y="108"/>
                </a:cxn>
                <a:cxn ang="0">
                  <a:pos x="26" y="96"/>
                </a:cxn>
                <a:cxn ang="0">
                  <a:pos x="14" y="84"/>
                </a:cxn>
                <a:cxn ang="0">
                  <a:pos x="5" y="61"/>
                </a:cxn>
                <a:cxn ang="0">
                  <a:pos x="14" y="33"/>
                </a:cxn>
                <a:cxn ang="0">
                  <a:pos x="24" y="35"/>
                </a:cxn>
                <a:cxn ang="0">
                  <a:pos x="21" y="38"/>
                </a:cxn>
                <a:cxn ang="0">
                  <a:pos x="31" y="40"/>
                </a:cxn>
                <a:cxn ang="0">
                  <a:pos x="31" y="33"/>
                </a:cxn>
                <a:cxn ang="0">
                  <a:pos x="31" y="28"/>
                </a:cxn>
                <a:cxn ang="0">
                  <a:pos x="36" y="16"/>
                </a:cxn>
                <a:cxn ang="0">
                  <a:pos x="50" y="0"/>
                </a:cxn>
              </a:cxnLst>
              <a:rect l="0" t="0" r="r" b="b"/>
              <a:pathLst>
                <a:path w="61" h="333">
                  <a:moveTo>
                    <a:pt x="61" y="0"/>
                  </a:moveTo>
                  <a:lnTo>
                    <a:pt x="59" y="9"/>
                  </a:lnTo>
                  <a:lnTo>
                    <a:pt x="59" y="19"/>
                  </a:lnTo>
                  <a:lnTo>
                    <a:pt x="57" y="31"/>
                  </a:lnTo>
                  <a:lnTo>
                    <a:pt x="54" y="40"/>
                  </a:lnTo>
                  <a:lnTo>
                    <a:pt x="54" y="49"/>
                  </a:lnTo>
                  <a:lnTo>
                    <a:pt x="52" y="59"/>
                  </a:lnTo>
                  <a:lnTo>
                    <a:pt x="50" y="68"/>
                  </a:lnTo>
                  <a:lnTo>
                    <a:pt x="50" y="80"/>
                  </a:lnTo>
                  <a:lnTo>
                    <a:pt x="47" y="77"/>
                  </a:lnTo>
                  <a:lnTo>
                    <a:pt x="45" y="77"/>
                  </a:lnTo>
                  <a:lnTo>
                    <a:pt x="45" y="75"/>
                  </a:lnTo>
                  <a:lnTo>
                    <a:pt x="45" y="73"/>
                  </a:lnTo>
                  <a:lnTo>
                    <a:pt x="43" y="73"/>
                  </a:lnTo>
                  <a:lnTo>
                    <a:pt x="43" y="70"/>
                  </a:lnTo>
                  <a:lnTo>
                    <a:pt x="40" y="70"/>
                  </a:lnTo>
                  <a:lnTo>
                    <a:pt x="38" y="70"/>
                  </a:lnTo>
                  <a:lnTo>
                    <a:pt x="38" y="70"/>
                  </a:lnTo>
                  <a:lnTo>
                    <a:pt x="38" y="68"/>
                  </a:lnTo>
                  <a:lnTo>
                    <a:pt x="38" y="68"/>
                  </a:lnTo>
                  <a:lnTo>
                    <a:pt x="38" y="68"/>
                  </a:lnTo>
                  <a:lnTo>
                    <a:pt x="38" y="66"/>
                  </a:lnTo>
                  <a:lnTo>
                    <a:pt x="38" y="66"/>
                  </a:lnTo>
                  <a:lnTo>
                    <a:pt x="38" y="66"/>
                  </a:lnTo>
                  <a:lnTo>
                    <a:pt x="36" y="66"/>
                  </a:lnTo>
                  <a:lnTo>
                    <a:pt x="33" y="66"/>
                  </a:lnTo>
                  <a:lnTo>
                    <a:pt x="31" y="66"/>
                  </a:lnTo>
                  <a:lnTo>
                    <a:pt x="29" y="68"/>
                  </a:lnTo>
                  <a:lnTo>
                    <a:pt x="29" y="73"/>
                  </a:lnTo>
                  <a:lnTo>
                    <a:pt x="26" y="75"/>
                  </a:lnTo>
                  <a:lnTo>
                    <a:pt x="26" y="77"/>
                  </a:lnTo>
                  <a:lnTo>
                    <a:pt x="24" y="82"/>
                  </a:lnTo>
                  <a:lnTo>
                    <a:pt x="21" y="84"/>
                  </a:lnTo>
                  <a:lnTo>
                    <a:pt x="21" y="84"/>
                  </a:lnTo>
                  <a:lnTo>
                    <a:pt x="21" y="84"/>
                  </a:lnTo>
                  <a:lnTo>
                    <a:pt x="21" y="87"/>
                  </a:lnTo>
                  <a:lnTo>
                    <a:pt x="21" y="87"/>
                  </a:lnTo>
                  <a:lnTo>
                    <a:pt x="24" y="87"/>
                  </a:lnTo>
                  <a:lnTo>
                    <a:pt x="24" y="89"/>
                  </a:lnTo>
                  <a:lnTo>
                    <a:pt x="24" y="89"/>
                  </a:lnTo>
                  <a:lnTo>
                    <a:pt x="24" y="89"/>
                  </a:lnTo>
                  <a:lnTo>
                    <a:pt x="26" y="89"/>
                  </a:lnTo>
                  <a:lnTo>
                    <a:pt x="29" y="87"/>
                  </a:lnTo>
                  <a:lnTo>
                    <a:pt x="31" y="84"/>
                  </a:lnTo>
                  <a:lnTo>
                    <a:pt x="33" y="82"/>
                  </a:lnTo>
                  <a:lnTo>
                    <a:pt x="36" y="80"/>
                  </a:lnTo>
                  <a:lnTo>
                    <a:pt x="38" y="80"/>
                  </a:lnTo>
                  <a:lnTo>
                    <a:pt x="40" y="82"/>
                  </a:lnTo>
                  <a:lnTo>
                    <a:pt x="43" y="84"/>
                  </a:lnTo>
                  <a:lnTo>
                    <a:pt x="45" y="89"/>
                  </a:lnTo>
                  <a:lnTo>
                    <a:pt x="47" y="94"/>
                  </a:lnTo>
                  <a:lnTo>
                    <a:pt x="47" y="101"/>
                  </a:lnTo>
                  <a:lnTo>
                    <a:pt x="47" y="108"/>
                  </a:lnTo>
                  <a:lnTo>
                    <a:pt x="47" y="113"/>
                  </a:lnTo>
                  <a:lnTo>
                    <a:pt x="47" y="120"/>
                  </a:lnTo>
                  <a:lnTo>
                    <a:pt x="47" y="127"/>
                  </a:lnTo>
                  <a:lnTo>
                    <a:pt x="47" y="131"/>
                  </a:lnTo>
                  <a:lnTo>
                    <a:pt x="45" y="155"/>
                  </a:lnTo>
                  <a:lnTo>
                    <a:pt x="43" y="178"/>
                  </a:lnTo>
                  <a:lnTo>
                    <a:pt x="40" y="202"/>
                  </a:lnTo>
                  <a:lnTo>
                    <a:pt x="40" y="225"/>
                  </a:lnTo>
                  <a:lnTo>
                    <a:pt x="38" y="249"/>
                  </a:lnTo>
                  <a:lnTo>
                    <a:pt x="38" y="272"/>
                  </a:lnTo>
                  <a:lnTo>
                    <a:pt x="40" y="295"/>
                  </a:lnTo>
                  <a:lnTo>
                    <a:pt x="45" y="317"/>
                  </a:lnTo>
                  <a:lnTo>
                    <a:pt x="43" y="317"/>
                  </a:lnTo>
                  <a:lnTo>
                    <a:pt x="40" y="317"/>
                  </a:lnTo>
                  <a:lnTo>
                    <a:pt x="38" y="319"/>
                  </a:lnTo>
                  <a:lnTo>
                    <a:pt x="36" y="324"/>
                  </a:lnTo>
                  <a:lnTo>
                    <a:pt x="36" y="326"/>
                  </a:lnTo>
                  <a:lnTo>
                    <a:pt x="33" y="328"/>
                  </a:lnTo>
                  <a:lnTo>
                    <a:pt x="31" y="331"/>
                  </a:lnTo>
                  <a:lnTo>
                    <a:pt x="31" y="333"/>
                  </a:lnTo>
                  <a:lnTo>
                    <a:pt x="29" y="331"/>
                  </a:lnTo>
                  <a:lnTo>
                    <a:pt x="29" y="328"/>
                  </a:lnTo>
                  <a:lnTo>
                    <a:pt x="29" y="326"/>
                  </a:lnTo>
                  <a:lnTo>
                    <a:pt x="29" y="324"/>
                  </a:lnTo>
                  <a:lnTo>
                    <a:pt x="31" y="321"/>
                  </a:lnTo>
                  <a:lnTo>
                    <a:pt x="29" y="319"/>
                  </a:lnTo>
                  <a:lnTo>
                    <a:pt x="29" y="317"/>
                  </a:lnTo>
                  <a:lnTo>
                    <a:pt x="24" y="317"/>
                  </a:lnTo>
                  <a:lnTo>
                    <a:pt x="24" y="319"/>
                  </a:lnTo>
                  <a:lnTo>
                    <a:pt x="24" y="319"/>
                  </a:lnTo>
                  <a:lnTo>
                    <a:pt x="21" y="321"/>
                  </a:lnTo>
                  <a:lnTo>
                    <a:pt x="21" y="321"/>
                  </a:lnTo>
                  <a:lnTo>
                    <a:pt x="21" y="324"/>
                  </a:lnTo>
                  <a:lnTo>
                    <a:pt x="21" y="324"/>
                  </a:lnTo>
                  <a:lnTo>
                    <a:pt x="21" y="326"/>
                  </a:lnTo>
                  <a:lnTo>
                    <a:pt x="21" y="326"/>
                  </a:lnTo>
                  <a:lnTo>
                    <a:pt x="21" y="328"/>
                  </a:lnTo>
                  <a:lnTo>
                    <a:pt x="24" y="328"/>
                  </a:lnTo>
                  <a:lnTo>
                    <a:pt x="24" y="328"/>
                  </a:lnTo>
                  <a:lnTo>
                    <a:pt x="24" y="328"/>
                  </a:lnTo>
                  <a:lnTo>
                    <a:pt x="24" y="328"/>
                  </a:lnTo>
                  <a:lnTo>
                    <a:pt x="24" y="328"/>
                  </a:lnTo>
                  <a:lnTo>
                    <a:pt x="26" y="328"/>
                  </a:lnTo>
                  <a:lnTo>
                    <a:pt x="26" y="328"/>
                  </a:lnTo>
                  <a:lnTo>
                    <a:pt x="26" y="328"/>
                  </a:lnTo>
                  <a:lnTo>
                    <a:pt x="24" y="328"/>
                  </a:lnTo>
                  <a:lnTo>
                    <a:pt x="24" y="328"/>
                  </a:lnTo>
                  <a:lnTo>
                    <a:pt x="21" y="328"/>
                  </a:lnTo>
                  <a:lnTo>
                    <a:pt x="21" y="328"/>
                  </a:lnTo>
                  <a:lnTo>
                    <a:pt x="21" y="328"/>
                  </a:lnTo>
                  <a:lnTo>
                    <a:pt x="19" y="331"/>
                  </a:lnTo>
                  <a:lnTo>
                    <a:pt x="19" y="331"/>
                  </a:lnTo>
                  <a:lnTo>
                    <a:pt x="17" y="324"/>
                  </a:lnTo>
                  <a:lnTo>
                    <a:pt x="14" y="317"/>
                  </a:lnTo>
                  <a:lnTo>
                    <a:pt x="12" y="309"/>
                  </a:lnTo>
                  <a:lnTo>
                    <a:pt x="10" y="305"/>
                  </a:lnTo>
                  <a:lnTo>
                    <a:pt x="7" y="298"/>
                  </a:lnTo>
                  <a:lnTo>
                    <a:pt x="7" y="291"/>
                  </a:lnTo>
                  <a:lnTo>
                    <a:pt x="7" y="284"/>
                  </a:lnTo>
                  <a:lnTo>
                    <a:pt x="7" y="277"/>
                  </a:lnTo>
                  <a:lnTo>
                    <a:pt x="10" y="277"/>
                  </a:lnTo>
                  <a:lnTo>
                    <a:pt x="10" y="277"/>
                  </a:lnTo>
                  <a:lnTo>
                    <a:pt x="12" y="279"/>
                  </a:lnTo>
                  <a:lnTo>
                    <a:pt x="12" y="279"/>
                  </a:lnTo>
                  <a:lnTo>
                    <a:pt x="14" y="281"/>
                  </a:lnTo>
                  <a:lnTo>
                    <a:pt x="17" y="284"/>
                  </a:lnTo>
                  <a:lnTo>
                    <a:pt x="19" y="284"/>
                  </a:lnTo>
                  <a:lnTo>
                    <a:pt x="19" y="286"/>
                  </a:lnTo>
                  <a:lnTo>
                    <a:pt x="21" y="286"/>
                  </a:lnTo>
                  <a:lnTo>
                    <a:pt x="21" y="286"/>
                  </a:lnTo>
                  <a:lnTo>
                    <a:pt x="21" y="286"/>
                  </a:lnTo>
                  <a:lnTo>
                    <a:pt x="21" y="286"/>
                  </a:lnTo>
                  <a:lnTo>
                    <a:pt x="19" y="286"/>
                  </a:lnTo>
                  <a:lnTo>
                    <a:pt x="19" y="288"/>
                  </a:lnTo>
                  <a:lnTo>
                    <a:pt x="19" y="288"/>
                  </a:lnTo>
                  <a:lnTo>
                    <a:pt x="19" y="288"/>
                  </a:lnTo>
                  <a:lnTo>
                    <a:pt x="19" y="288"/>
                  </a:lnTo>
                  <a:lnTo>
                    <a:pt x="19" y="288"/>
                  </a:lnTo>
                  <a:lnTo>
                    <a:pt x="19" y="291"/>
                  </a:lnTo>
                  <a:lnTo>
                    <a:pt x="21" y="291"/>
                  </a:lnTo>
                  <a:lnTo>
                    <a:pt x="21" y="291"/>
                  </a:lnTo>
                  <a:lnTo>
                    <a:pt x="24" y="293"/>
                  </a:lnTo>
                  <a:lnTo>
                    <a:pt x="24" y="293"/>
                  </a:lnTo>
                  <a:lnTo>
                    <a:pt x="24" y="293"/>
                  </a:lnTo>
                  <a:lnTo>
                    <a:pt x="26" y="295"/>
                  </a:lnTo>
                  <a:lnTo>
                    <a:pt x="26" y="293"/>
                  </a:lnTo>
                  <a:lnTo>
                    <a:pt x="29" y="293"/>
                  </a:lnTo>
                  <a:lnTo>
                    <a:pt x="29" y="293"/>
                  </a:lnTo>
                  <a:lnTo>
                    <a:pt x="29" y="291"/>
                  </a:lnTo>
                  <a:lnTo>
                    <a:pt x="29" y="291"/>
                  </a:lnTo>
                  <a:lnTo>
                    <a:pt x="29" y="288"/>
                  </a:lnTo>
                  <a:lnTo>
                    <a:pt x="29" y="288"/>
                  </a:lnTo>
                  <a:lnTo>
                    <a:pt x="29" y="286"/>
                  </a:lnTo>
                  <a:lnTo>
                    <a:pt x="26" y="286"/>
                  </a:lnTo>
                  <a:lnTo>
                    <a:pt x="26" y="286"/>
                  </a:lnTo>
                  <a:lnTo>
                    <a:pt x="26" y="286"/>
                  </a:lnTo>
                  <a:lnTo>
                    <a:pt x="24" y="284"/>
                  </a:lnTo>
                  <a:lnTo>
                    <a:pt x="24" y="284"/>
                  </a:lnTo>
                  <a:lnTo>
                    <a:pt x="24" y="281"/>
                  </a:lnTo>
                  <a:lnTo>
                    <a:pt x="24" y="281"/>
                  </a:lnTo>
                  <a:lnTo>
                    <a:pt x="24" y="279"/>
                  </a:lnTo>
                  <a:lnTo>
                    <a:pt x="26" y="277"/>
                  </a:lnTo>
                  <a:lnTo>
                    <a:pt x="29" y="274"/>
                  </a:lnTo>
                  <a:lnTo>
                    <a:pt x="31" y="274"/>
                  </a:lnTo>
                  <a:lnTo>
                    <a:pt x="33" y="274"/>
                  </a:lnTo>
                  <a:lnTo>
                    <a:pt x="33" y="274"/>
                  </a:lnTo>
                  <a:lnTo>
                    <a:pt x="36" y="274"/>
                  </a:lnTo>
                  <a:lnTo>
                    <a:pt x="36" y="272"/>
                  </a:lnTo>
                  <a:lnTo>
                    <a:pt x="36" y="270"/>
                  </a:lnTo>
                  <a:lnTo>
                    <a:pt x="36" y="267"/>
                  </a:lnTo>
                  <a:lnTo>
                    <a:pt x="33" y="267"/>
                  </a:lnTo>
                  <a:lnTo>
                    <a:pt x="33" y="267"/>
                  </a:lnTo>
                  <a:lnTo>
                    <a:pt x="31" y="267"/>
                  </a:lnTo>
                  <a:lnTo>
                    <a:pt x="31" y="267"/>
                  </a:lnTo>
                  <a:lnTo>
                    <a:pt x="29" y="267"/>
                  </a:lnTo>
                  <a:lnTo>
                    <a:pt x="29" y="267"/>
                  </a:lnTo>
                  <a:lnTo>
                    <a:pt x="26" y="267"/>
                  </a:lnTo>
                  <a:lnTo>
                    <a:pt x="26" y="265"/>
                  </a:lnTo>
                  <a:lnTo>
                    <a:pt x="24" y="263"/>
                  </a:lnTo>
                  <a:lnTo>
                    <a:pt x="24" y="260"/>
                  </a:lnTo>
                  <a:lnTo>
                    <a:pt x="24" y="258"/>
                  </a:lnTo>
                  <a:lnTo>
                    <a:pt x="21" y="256"/>
                  </a:lnTo>
                  <a:lnTo>
                    <a:pt x="21" y="253"/>
                  </a:lnTo>
                  <a:lnTo>
                    <a:pt x="19" y="251"/>
                  </a:lnTo>
                  <a:lnTo>
                    <a:pt x="14" y="251"/>
                  </a:lnTo>
                  <a:lnTo>
                    <a:pt x="14" y="253"/>
                  </a:lnTo>
                  <a:lnTo>
                    <a:pt x="12" y="256"/>
                  </a:lnTo>
                  <a:lnTo>
                    <a:pt x="12" y="260"/>
                  </a:lnTo>
                  <a:lnTo>
                    <a:pt x="14" y="263"/>
                  </a:lnTo>
                  <a:lnTo>
                    <a:pt x="14" y="265"/>
                  </a:lnTo>
                  <a:lnTo>
                    <a:pt x="14" y="267"/>
                  </a:lnTo>
                  <a:lnTo>
                    <a:pt x="14" y="270"/>
                  </a:lnTo>
                  <a:lnTo>
                    <a:pt x="14" y="272"/>
                  </a:lnTo>
                  <a:lnTo>
                    <a:pt x="14" y="272"/>
                  </a:lnTo>
                  <a:lnTo>
                    <a:pt x="14" y="270"/>
                  </a:lnTo>
                  <a:lnTo>
                    <a:pt x="12" y="270"/>
                  </a:lnTo>
                  <a:lnTo>
                    <a:pt x="12" y="267"/>
                  </a:lnTo>
                  <a:lnTo>
                    <a:pt x="10" y="267"/>
                  </a:lnTo>
                  <a:lnTo>
                    <a:pt x="7" y="267"/>
                  </a:lnTo>
                  <a:lnTo>
                    <a:pt x="5" y="265"/>
                  </a:lnTo>
                  <a:lnTo>
                    <a:pt x="5" y="265"/>
                  </a:lnTo>
                  <a:lnTo>
                    <a:pt x="5" y="253"/>
                  </a:lnTo>
                  <a:lnTo>
                    <a:pt x="3" y="244"/>
                  </a:lnTo>
                  <a:lnTo>
                    <a:pt x="3" y="232"/>
                  </a:lnTo>
                  <a:lnTo>
                    <a:pt x="3" y="223"/>
                  </a:lnTo>
                  <a:lnTo>
                    <a:pt x="3" y="211"/>
                  </a:lnTo>
                  <a:lnTo>
                    <a:pt x="3" y="202"/>
                  </a:lnTo>
                  <a:lnTo>
                    <a:pt x="3" y="190"/>
                  </a:lnTo>
                  <a:lnTo>
                    <a:pt x="0" y="181"/>
                  </a:lnTo>
                  <a:lnTo>
                    <a:pt x="5" y="176"/>
                  </a:lnTo>
                  <a:lnTo>
                    <a:pt x="7" y="174"/>
                  </a:lnTo>
                  <a:lnTo>
                    <a:pt x="7" y="169"/>
                  </a:lnTo>
                  <a:lnTo>
                    <a:pt x="5" y="167"/>
                  </a:lnTo>
                  <a:lnTo>
                    <a:pt x="5" y="162"/>
                  </a:lnTo>
                  <a:lnTo>
                    <a:pt x="3" y="157"/>
                  </a:lnTo>
                  <a:lnTo>
                    <a:pt x="5" y="155"/>
                  </a:lnTo>
                  <a:lnTo>
                    <a:pt x="7" y="152"/>
                  </a:lnTo>
                  <a:lnTo>
                    <a:pt x="17" y="145"/>
                  </a:lnTo>
                  <a:lnTo>
                    <a:pt x="17" y="145"/>
                  </a:lnTo>
                  <a:lnTo>
                    <a:pt x="17" y="148"/>
                  </a:lnTo>
                  <a:lnTo>
                    <a:pt x="19" y="148"/>
                  </a:lnTo>
                  <a:lnTo>
                    <a:pt x="19" y="148"/>
                  </a:lnTo>
                  <a:lnTo>
                    <a:pt x="19" y="150"/>
                  </a:lnTo>
                  <a:lnTo>
                    <a:pt x="19" y="150"/>
                  </a:lnTo>
                  <a:lnTo>
                    <a:pt x="21" y="150"/>
                  </a:lnTo>
                  <a:lnTo>
                    <a:pt x="21" y="150"/>
                  </a:lnTo>
                  <a:lnTo>
                    <a:pt x="24" y="150"/>
                  </a:lnTo>
                  <a:lnTo>
                    <a:pt x="21" y="152"/>
                  </a:lnTo>
                  <a:lnTo>
                    <a:pt x="24" y="155"/>
                  </a:lnTo>
                  <a:lnTo>
                    <a:pt x="24" y="157"/>
                  </a:lnTo>
                  <a:lnTo>
                    <a:pt x="26" y="157"/>
                  </a:lnTo>
                  <a:lnTo>
                    <a:pt x="29" y="159"/>
                  </a:lnTo>
                  <a:lnTo>
                    <a:pt x="31" y="162"/>
                  </a:lnTo>
                  <a:lnTo>
                    <a:pt x="33" y="164"/>
                  </a:lnTo>
                  <a:lnTo>
                    <a:pt x="36" y="164"/>
                  </a:lnTo>
                  <a:lnTo>
                    <a:pt x="38" y="164"/>
                  </a:lnTo>
                  <a:lnTo>
                    <a:pt x="38" y="164"/>
                  </a:lnTo>
                  <a:lnTo>
                    <a:pt x="38" y="162"/>
                  </a:lnTo>
                  <a:lnTo>
                    <a:pt x="40" y="162"/>
                  </a:lnTo>
                  <a:lnTo>
                    <a:pt x="40" y="162"/>
                  </a:lnTo>
                  <a:lnTo>
                    <a:pt x="40" y="159"/>
                  </a:lnTo>
                  <a:lnTo>
                    <a:pt x="40" y="159"/>
                  </a:lnTo>
                  <a:lnTo>
                    <a:pt x="40" y="157"/>
                  </a:lnTo>
                  <a:lnTo>
                    <a:pt x="40" y="157"/>
                  </a:lnTo>
                  <a:lnTo>
                    <a:pt x="38" y="155"/>
                  </a:lnTo>
                  <a:lnTo>
                    <a:pt x="36" y="155"/>
                  </a:lnTo>
                  <a:lnTo>
                    <a:pt x="33" y="152"/>
                  </a:lnTo>
                  <a:lnTo>
                    <a:pt x="33" y="152"/>
                  </a:lnTo>
                  <a:lnTo>
                    <a:pt x="31" y="152"/>
                  </a:lnTo>
                  <a:lnTo>
                    <a:pt x="29" y="150"/>
                  </a:lnTo>
                  <a:lnTo>
                    <a:pt x="26" y="150"/>
                  </a:lnTo>
                  <a:lnTo>
                    <a:pt x="26" y="148"/>
                  </a:lnTo>
                  <a:lnTo>
                    <a:pt x="26" y="148"/>
                  </a:lnTo>
                  <a:lnTo>
                    <a:pt x="26" y="145"/>
                  </a:lnTo>
                  <a:lnTo>
                    <a:pt x="26" y="145"/>
                  </a:lnTo>
                  <a:lnTo>
                    <a:pt x="26" y="143"/>
                  </a:lnTo>
                  <a:lnTo>
                    <a:pt x="24" y="143"/>
                  </a:lnTo>
                  <a:lnTo>
                    <a:pt x="24" y="141"/>
                  </a:lnTo>
                  <a:lnTo>
                    <a:pt x="24" y="141"/>
                  </a:lnTo>
                  <a:lnTo>
                    <a:pt x="21" y="138"/>
                  </a:lnTo>
                  <a:lnTo>
                    <a:pt x="19" y="141"/>
                  </a:lnTo>
                  <a:lnTo>
                    <a:pt x="19" y="141"/>
                  </a:lnTo>
                  <a:lnTo>
                    <a:pt x="19" y="141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136"/>
                  </a:lnTo>
                  <a:lnTo>
                    <a:pt x="17" y="136"/>
                  </a:lnTo>
                  <a:lnTo>
                    <a:pt x="17" y="136"/>
                  </a:lnTo>
                  <a:lnTo>
                    <a:pt x="17" y="136"/>
                  </a:lnTo>
                  <a:lnTo>
                    <a:pt x="14" y="136"/>
                  </a:lnTo>
                  <a:lnTo>
                    <a:pt x="14" y="136"/>
                  </a:lnTo>
                  <a:lnTo>
                    <a:pt x="14" y="138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12" y="141"/>
                  </a:lnTo>
                  <a:lnTo>
                    <a:pt x="10" y="141"/>
                  </a:lnTo>
                  <a:lnTo>
                    <a:pt x="12" y="143"/>
                  </a:lnTo>
                  <a:lnTo>
                    <a:pt x="12" y="143"/>
                  </a:lnTo>
                  <a:lnTo>
                    <a:pt x="10" y="145"/>
                  </a:lnTo>
                  <a:lnTo>
                    <a:pt x="10" y="145"/>
                  </a:lnTo>
                  <a:lnTo>
                    <a:pt x="7" y="145"/>
                  </a:lnTo>
                  <a:lnTo>
                    <a:pt x="5" y="145"/>
                  </a:lnTo>
                  <a:lnTo>
                    <a:pt x="5" y="145"/>
                  </a:lnTo>
                  <a:lnTo>
                    <a:pt x="3" y="148"/>
                  </a:lnTo>
                  <a:lnTo>
                    <a:pt x="3" y="138"/>
                  </a:lnTo>
                  <a:lnTo>
                    <a:pt x="3" y="131"/>
                  </a:lnTo>
                  <a:lnTo>
                    <a:pt x="3" y="124"/>
                  </a:lnTo>
                  <a:lnTo>
                    <a:pt x="3" y="117"/>
                  </a:lnTo>
                  <a:lnTo>
                    <a:pt x="0" y="108"/>
                  </a:lnTo>
                  <a:lnTo>
                    <a:pt x="0" y="101"/>
                  </a:lnTo>
                  <a:lnTo>
                    <a:pt x="3" y="94"/>
                  </a:lnTo>
                  <a:lnTo>
                    <a:pt x="5" y="87"/>
                  </a:lnTo>
                  <a:lnTo>
                    <a:pt x="7" y="89"/>
                  </a:lnTo>
                  <a:lnTo>
                    <a:pt x="7" y="89"/>
                  </a:lnTo>
                  <a:lnTo>
                    <a:pt x="10" y="89"/>
                  </a:lnTo>
                  <a:lnTo>
                    <a:pt x="12" y="89"/>
                  </a:lnTo>
                  <a:lnTo>
                    <a:pt x="14" y="92"/>
                  </a:lnTo>
                  <a:lnTo>
                    <a:pt x="17" y="92"/>
                  </a:lnTo>
                  <a:lnTo>
                    <a:pt x="17" y="94"/>
                  </a:lnTo>
                  <a:lnTo>
                    <a:pt x="17" y="96"/>
                  </a:lnTo>
                  <a:lnTo>
                    <a:pt x="17" y="99"/>
                  </a:lnTo>
                  <a:lnTo>
                    <a:pt x="17" y="99"/>
                  </a:lnTo>
                  <a:lnTo>
                    <a:pt x="17" y="101"/>
                  </a:lnTo>
                  <a:lnTo>
                    <a:pt x="17" y="101"/>
                  </a:lnTo>
                  <a:lnTo>
                    <a:pt x="17" y="103"/>
                  </a:lnTo>
                  <a:lnTo>
                    <a:pt x="19" y="103"/>
                  </a:lnTo>
                  <a:lnTo>
                    <a:pt x="19" y="103"/>
                  </a:lnTo>
                  <a:lnTo>
                    <a:pt x="19" y="106"/>
                  </a:lnTo>
                  <a:lnTo>
                    <a:pt x="19" y="106"/>
                  </a:lnTo>
                  <a:lnTo>
                    <a:pt x="19" y="106"/>
                  </a:lnTo>
                  <a:lnTo>
                    <a:pt x="21" y="106"/>
                  </a:lnTo>
                  <a:lnTo>
                    <a:pt x="21" y="108"/>
                  </a:lnTo>
                  <a:lnTo>
                    <a:pt x="21" y="108"/>
                  </a:lnTo>
                  <a:lnTo>
                    <a:pt x="24" y="108"/>
                  </a:lnTo>
                  <a:lnTo>
                    <a:pt x="24" y="108"/>
                  </a:lnTo>
                  <a:lnTo>
                    <a:pt x="24" y="108"/>
                  </a:lnTo>
                  <a:lnTo>
                    <a:pt x="26" y="106"/>
                  </a:lnTo>
                  <a:lnTo>
                    <a:pt x="26" y="103"/>
                  </a:lnTo>
                  <a:lnTo>
                    <a:pt x="26" y="101"/>
                  </a:lnTo>
                  <a:lnTo>
                    <a:pt x="26" y="99"/>
                  </a:lnTo>
                  <a:lnTo>
                    <a:pt x="26" y="96"/>
                  </a:lnTo>
                  <a:lnTo>
                    <a:pt x="26" y="94"/>
                  </a:lnTo>
                  <a:lnTo>
                    <a:pt x="26" y="92"/>
                  </a:lnTo>
                  <a:lnTo>
                    <a:pt x="24" y="92"/>
                  </a:lnTo>
                  <a:lnTo>
                    <a:pt x="21" y="89"/>
                  </a:lnTo>
                  <a:lnTo>
                    <a:pt x="19" y="87"/>
                  </a:lnTo>
                  <a:lnTo>
                    <a:pt x="17" y="84"/>
                  </a:lnTo>
                  <a:lnTo>
                    <a:pt x="14" y="84"/>
                  </a:lnTo>
                  <a:lnTo>
                    <a:pt x="12" y="82"/>
                  </a:lnTo>
                  <a:lnTo>
                    <a:pt x="10" y="80"/>
                  </a:lnTo>
                  <a:lnTo>
                    <a:pt x="7" y="80"/>
                  </a:lnTo>
                  <a:lnTo>
                    <a:pt x="3" y="80"/>
                  </a:lnTo>
                  <a:lnTo>
                    <a:pt x="5" y="73"/>
                  </a:lnTo>
                  <a:lnTo>
                    <a:pt x="5" y="66"/>
                  </a:lnTo>
                  <a:lnTo>
                    <a:pt x="5" y="61"/>
                  </a:lnTo>
                  <a:lnTo>
                    <a:pt x="5" y="54"/>
                  </a:lnTo>
                  <a:lnTo>
                    <a:pt x="7" y="47"/>
                  </a:lnTo>
                  <a:lnTo>
                    <a:pt x="7" y="42"/>
                  </a:lnTo>
                  <a:lnTo>
                    <a:pt x="10" y="35"/>
                  </a:lnTo>
                  <a:lnTo>
                    <a:pt x="12" y="31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7" y="33"/>
                  </a:lnTo>
                  <a:lnTo>
                    <a:pt x="17" y="33"/>
                  </a:lnTo>
                  <a:lnTo>
                    <a:pt x="19" y="35"/>
                  </a:lnTo>
                  <a:lnTo>
                    <a:pt x="21" y="35"/>
                  </a:lnTo>
                  <a:lnTo>
                    <a:pt x="21" y="35"/>
                  </a:lnTo>
                  <a:lnTo>
                    <a:pt x="24" y="33"/>
                  </a:lnTo>
                  <a:lnTo>
                    <a:pt x="24" y="35"/>
                  </a:lnTo>
                  <a:lnTo>
                    <a:pt x="24" y="35"/>
                  </a:lnTo>
                  <a:lnTo>
                    <a:pt x="24" y="35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1" y="38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6" y="40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31" y="40"/>
                  </a:lnTo>
                  <a:lnTo>
                    <a:pt x="31" y="40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35"/>
                  </a:lnTo>
                  <a:lnTo>
                    <a:pt x="33" y="35"/>
                  </a:lnTo>
                  <a:lnTo>
                    <a:pt x="33" y="35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1" y="31"/>
                  </a:lnTo>
                  <a:lnTo>
                    <a:pt x="29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1" y="28"/>
                  </a:lnTo>
                  <a:lnTo>
                    <a:pt x="29" y="28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31" y="21"/>
                  </a:lnTo>
                  <a:lnTo>
                    <a:pt x="33" y="19"/>
                  </a:lnTo>
                  <a:lnTo>
                    <a:pt x="36" y="16"/>
                  </a:lnTo>
                  <a:lnTo>
                    <a:pt x="38" y="14"/>
                  </a:lnTo>
                  <a:lnTo>
                    <a:pt x="40" y="12"/>
                  </a:lnTo>
                  <a:lnTo>
                    <a:pt x="43" y="9"/>
                  </a:lnTo>
                  <a:lnTo>
                    <a:pt x="45" y="7"/>
                  </a:lnTo>
                  <a:lnTo>
                    <a:pt x="47" y="2"/>
                  </a:lnTo>
                  <a:lnTo>
                    <a:pt x="50" y="2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CA533A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520" name="Freeform 416"/>
            <p:cNvSpPr>
              <a:spLocks/>
            </p:cNvSpPr>
            <p:nvPr/>
          </p:nvSpPr>
          <p:spPr bwMode="auto">
            <a:xfrm>
              <a:off x="2360" y="2956"/>
              <a:ext cx="61" cy="333"/>
            </a:xfrm>
            <a:custGeom>
              <a:avLst/>
              <a:gdLst/>
              <a:ahLst/>
              <a:cxnLst>
                <a:cxn ang="0">
                  <a:pos x="52" y="59"/>
                </a:cxn>
                <a:cxn ang="0">
                  <a:pos x="43" y="73"/>
                </a:cxn>
                <a:cxn ang="0">
                  <a:pos x="38" y="68"/>
                </a:cxn>
                <a:cxn ang="0">
                  <a:pos x="29" y="68"/>
                </a:cxn>
                <a:cxn ang="0">
                  <a:pos x="21" y="84"/>
                </a:cxn>
                <a:cxn ang="0">
                  <a:pos x="26" y="89"/>
                </a:cxn>
                <a:cxn ang="0">
                  <a:pos x="43" y="84"/>
                </a:cxn>
                <a:cxn ang="0">
                  <a:pos x="47" y="127"/>
                </a:cxn>
                <a:cxn ang="0">
                  <a:pos x="38" y="272"/>
                </a:cxn>
                <a:cxn ang="0">
                  <a:pos x="36" y="326"/>
                </a:cxn>
                <a:cxn ang="0">
                  <a:pos x="29" y="324"/>
                </a:cxn>
                <a:cxn ang="0">
                  <a:pos x="21" y="321"/>
                </a:cxn>
                <a:cxn ang="0">
                  <a:pos x="24" y="328"/>
                </a:cxn>
                <a:cxn ang="0">
                  <a:pos x="26" y="328"/>
                </a:cxn>
                <a:cxn ang="0">
                  <a:pos x="19" y="331"/>
                </a:cxn>
                <a:cxn ang="0">
                  <a:pos x="7" y="284"/>
                </a:cxn>
                <a:cxn ang="0">
                  <a:pos x="12" y="279"/>
                </a:cxn>
                <a:cxn ang="0">
                  <a:pos x="21" y="286"/>
                </a:cxn>
                <a:cxn ang="0">
                  <a:pos x="19" y="288"/>
                </a:cxn>
                <a:cxn ang="0">
                  <a:pos x="26" y="295"/>
                </a:cxn>
                <a:cxn ang="0">
                  <a:pos x="29" y="288"/>
                </a:cxn>
                <a:cxn ang="0">
                  <a:pos x="24" y="281"/>
                </a:cxn>
                <a:cxn ang="0">
                  <a:pos x="33" y="274"/>
                </a:cxn>
                <a:cxn ang="0">
                  <a:pos x="31" y="267"/>
                </a:cxn>
                <a:cxn ang="0">
                  <a:pos x="24" y="260"/>
                </a:cxn>
                <a:cxn ang="0">
                  <a:pos x="12" y="256"/>
                </a:cxn>
                <a:cxn ang="0">
                  <a:pos x="14" y="272"/>
                </a:cxn>
                <a:cxn ang="0">
                  <a:pos x="5" y="265"/>
                </a:cxn>
                <a:cxn ang="0">
                  <a:pos x="3" y="190"/>
                </a:cxn>
                <a:cxn ang="0">
                  <a:pos x="3" y="157"/>
                </a:cxn>
                <a:cxn ang="0">
                  <a:pos x="17" y="148"/>
                </a:cxn>
                <a:cxn ang="0">
                  <a:pos x="21" y="150"/>
                </a:cxn>
                <a:cxn ang="0">
                  <a:pos x="29" y="159"/>
                </a:cxn>
                <a:cxn ang="0">
                  <a:pos x="40" y="162"/>
                </a:cxn>
                <a:cxn ang="0">
                  <a:pos x="36" y="155"/>
                </a:cxn>
                <a:cxn ang="0">
                  <a:pos x="26" y="148"/>
                </a:cxn>
                <a:cxn ang="0">
                  <a:pos x="21" y="138"/>
                </a:cxn>
                <a:cxn ang="0">
                  <a:pos x="19" y="138"/>
                </a:cxn>
                <a:cxn ang="0">
                  <a:pos x="14" y="136"/>
                </a:cxn>
                <a:cxn ang="0">
                  <a:pos x="12" y="143"/>
                </a:cxn>
                <a:cxn ang="0">
                  <a:pos x="3" y="138"/>
                </a:cxn>
                <a:cxn ang="0">
                  <a:pos x="5" y="87"/>
                </a:cxn>
                <a:cxn ang="0">
                  <a:pos x="17" y="94"/>
                </a:cxn>
                <a:cxn ang="0">
                  <a:pos x="19" y="103"/>
                </a:cxn>
                <a:cxn ang="0">
                  <a:pos x="21" y="108"/>
                </a:cxn>
                <a:cxn ang="0">
                  <a:pos x="26" y="99"/>
                </a:cxn>
                <a:cxn ang="0">
                  <a:pos x="17" y="84"/>
                </a:cxn>
                <a:cxn ang="0">
                  <a:pos x="5" y="66"/>
                </a:cxn>
                <a:cxn ang="0">
                  <a:pos x="14" y="33"/>
                </a:cxn>
                <a:cxn ang="0">
                  <a:pos x="24" y="33"/>
                </a:cxn>
                <a:cxn ang="0">
                  <a:pos x="24" y="38"/>
                </a:cxn>
                <a:cxn ang="0">
                  <a:pos x="31" y="40"/>
                </a:cxn>
                <a:cxn ang="0">
                  <a:pos x="33" y="35"/>
                </a:cxn>
                <a:cxn ang="0">
                  <a:pos x="31" y="31"/>
                </a:cxn>
                <a:cxn ang="0">
                  <a:pos x="29" y="26"/>
                </a:cxn>
                <a:cxn ang="0">
                  <a:pos x="45" y="7"/>
                </a:cxn>
                <a:cxn ang="0">
                  <a:pos x="57" y="0"/>
                </a:cxn>
              </a:cxnLst>
              <a:rect l="0" t="0" r="r" b="b"/>
              <a:pathLst>
                <a:path w="61" h="333">
                  <a:moveTo>
                    <a:pt x="61" y="0"/>
                  </a:moveTo>
                  <a:lnTo>
                    <a:pt x="59" y="9"/>
                  </a:lnTo>
                  <a:lnTo>
                    <a:pt x="59" y="19"/>
                  </a:lnTo>
                  <a:lnTo>
                    <a:pt x="57" y="31"/>
                  </a:lnTo>
                  <a:lnTo>
                    <a:pt x="54" y="40"/>
                  </a:lnTo>
                  <a:lnTo>
                    <a:pt x="54" y="49"/>
                  </a:lnTo>
                  <a:lnTo>
                    <a:pt x="52" y="59"/>
                  </a:lnTo>
                  <a:lnTo>
                    <a:pt x="50" y="68"/>
                  </a:lnTo>
                  <a:lnTo>
                    <a:pt x="50" y="80"/>
                  </a:lnTo>
                  <a:lnTo>
                    <a:pt x="47" y="77"/>
                  </a:lnTo>
                  <a:lnTo>
                    <a:pt x="45" y="77"/>
                  </a:lnTo>
                  <a:lnTo>
                    <a:pt x="45" y="75"/>
                  </a:lnTo>
                  <a:lnTo>
                    <a:pt x="45" y="73"/>
                  </a:lnTo>
                  <a:lnTo>
                    <a:pt x="43" y="73"/>
                  </a:lnTo>
                  <a:lnTo>
                    <a:pt x="43" y="70"/>
                  </a:lnTo>
                  <a:lnTo>
                    <a:pt x="40" y="70"/>
                  </a:lnTo>
                  <a:lnTo>
                    <a:pt x="38" y="70"/>
                  </a:lnTo>
                  <a:lnTo>
                    <a:pt x="38" y="70"/>
                  </a:lnTo>
                  <a:lnTo>
                    <a:pt x="38" y="68"/>
                  </a:lnTo>
                  <a:lnTo>
                    <a:pt x="38" y="68"/>
                  </a:lnTo>
                  <a:lnTo>
                    <a:pt x="38" y="68"/>
                  </a:lnTo>
                  <a:lnTo>
                    <a:pt x="38" y="66"/>
                  </a:lnTo>
                  <a:lnTo>
                    <a:pt x="38" y="66"/>
                  </a:lnTo>
                  <a:lnTo>
                    <a:pt x="38" y="66"/>
                  </a:lnTo>
                  <a:lnTo>
                    <a:pt x="36" y="66"/>
                  </a:lnTo>
                  <a:lnTo>
                    <a:pt x="33" y="66"/>
                  </a:lnTo>
                  <a:lnTo>
                    <a:pt x="31" y="66"/>
                  </a:lnTo>
                  <a:lnTo>
                    <a:pt x="29" y="68"/>
                  </a:lnTo>
                  <a:lnTo>
                    <a:pt x="29" y="73"/>
                  </a:lnTo>
                  <a:lnTo>
                    <a:pt x="26" y="75"/>
                  </a:lnTo>
                  <a:lnTo>
                    <a:pt x="26" y="77"/>
                  </a:lnTo>
                  <a:lnTo>
                    <a:pt x="24" y="82"/>
                  </a:lnTo>
                  <a:lnTo>
                    <a:pt x="21" y="84"/>
                  </a:lnTo>
                  <a:lnTo>
                    <a:pt x="21" y="84"/>
                  </a:lnTo>
                  <a:lnTo>
                    <a:pt x="21" y="84"/>
                  </a:lnTo>
                  <a:lnTo>
                    <a:pt x="21" y="87"/>
                  </a:lnTo>
                  <a:lnTo>
                    <a:pt x="21" y="87"/>
                  </a:lnTo>
                  <a:lnTo>
                    <a:pt x="24" y="87"/>
                  </a:lnTo>
                  <a:lnTo>
                    <a:pt x="24" y="89"/>
                  </a:lnTo>
                  <a:lnTo>
                    <a:pt x="24" y="89"/>
                  </a:lnTo>
                  <a:lnTo>
                    <a:pt x="24" y="89"/>
                  </a:lnTo>
                  <a:lnTo>
                    <a:pt x="26" y="89"/>
                  </a:lnTo>
                  <a:lnTo>
                    <a:pt x="29" y="87"/>
                  </a:lnTo>
                  <a:lnTo>
                    <a:pt x="31" y="84"/>
                  </a:lnTo>
                  <a:lnTo>
                    <a:pt x="33" y="82"/>
                  </a:lnTo>
                  <a:lnTo>
                    <a:pt x="36" y="80"/>
                  </a:lnTo>
                  <a:lnTo>
                    <a:pt x="38" y="80"/>
                  </a:lnTo>
                  <a:lnTo>
                    <a:pt x="40" y="82"/>
                  </a:lnTo>
                  <a:lnTo>
                    <a:pt x="43" y="84"/>
                  </a:lnTo>
                  <a:lnTo>
                    <a:pt x="45" y="89"/>
                  </a:lnTo>
                  <a:lnTo>
                    <a:pt x="47" y="94"/>
                  </a:lnTo>
                  <a:lnTo>
                    <a:pt x="47" y="101"/>
                  </a:lnTo>
                  <a:lnTo>
                    <a:pt x="47" y="108"/>
                  </a:lnTo>
                  <a:lnTo>
                    <a:pt x="47" y="113"/>
                  </a:lnTo>
                  <a:lnTo>
                    <a:pt x="47" y="120"/>
                  </a:lnTo>
                  <a:lnTo>
                    <a:pt x="47" y="127"/>
                  </a:lnTo>
                  <a:lnTo>
                    <a:pt x="47" y="131"/>
                  </a:lnTo>
                  <a:lnTo>
                    <a:pt x="45" y="155"/>
                  </a:lnTo>
                  <a:lnTo>
                    <a:pt x="43" y="178"/>
                  </a:lnTo>
                  <a:lnTo>
                    <a:pt x="40" y="202"/>
                  </a:lnTo>
                  <a:lnTo>
                    <a:pt x="40" y="225"/>
                  </a:lnTo>
                  <a:lnTo>
                    <a:pt x="38" y="249"/>
                  </a:lnTo>
                  <a:lnTo>
                    <a:pt x="38" y="272"/>
                  </a:lnTo>
                  <a:lnTo>
                    <a:pt x="40" y="295"/>
                  </a:lnTo>
                  <a:lnTo>
                    <a:pt x="45" y="317"/>
                  </a:lnTo>
                  <a:lnTo>
                    <a:pt x="43" y="317"/>
                  </a:lnTo>
                  <a:lnTo>
                    <a:pt x="40" y="317"/>
                  </a:lnTo>
                  <a:lnTo>
                    <a:pt x="38" y="319"/>
                  </a:lnTo>
                  <a:lnTo>
                    <a:pt x="36" y="324"/>
                  </a:lnTo>
                  <a:lnTo>
                    <a:pt x="36" y="326"/>
                  </a:lnTo>
                  <a:lnTo>
                    <a:pt x="33" y="328"/>
                  </a:lnTo>
                  <a:lnTo>
                    <a:pt x="31" y="331"/>
                  </a:lnTo>
                  <a:lnTo>
                    <a:pt x="31" y="333"/>
                  </a:lnTo>
                  <a:lnTo>
                    <a:pt x="29" y="331"/>
                  </a:lnTo>
                  <a:lnTo>
                    <a:pt x="29" y="328"/>
                  </a:lnTo>
                  <a:lnTo>
                    <a:pt x="29" y="326"/>
                  </a:lnTo>
                  <a:lnTo>
                    <a:pt x="29" y="324"/>
                  </a:lnTo>
                  <a:lnTo>
                    <a:pt x="31" y="321"/>
                  </a:lnTo>
                  <a:lnTo>
                    <a:pt x="29" y="319"/>
                  </a:lnTo>
                  <a:lnTo>
                    <a:pt x="29" y="317"/>
                  </a:lnTo>
                  <a:lnTo>
                    <a:pt x="24" y="317"/>
                  </a:lnTo>
                  <a:lnTo>
                    <a:pt x="24" y="319"/>
                  </a:lnTo>
                  <a:lnTo>
                    <a:pt x="24" y="319"/>
                  </a:lnTo>
                  <a:lnTo>
                    <a:pt x="21" y="321"/>
                  </a:lnTo>
                  <a:lnTo>
                    <a:pt x="21" y="321"/>
                  </a:lnTo>
                  <a:lnTo>
                    <a:pt x="21" y="324"/>
                  </a:lnTo>
                  <a:lnTo>
                    <a:pt x="21" y="324"/>
                  </a:lnTo>
                  <a:lnTo>
                    <a:pt x="21" y="326"/>
                  </a:lnTo>
                  <a:lnTo>
                    <a:pt x="21" y="326"/>
                  </a:lnTo>
                  <a:lnTo>
                    <a:pt x="21" y="328"/>
                  </a:lnTo>
                  <a:lnTo>
                    <a:pt x="24" y="328"/>
                  </a:lnTo>
                  <a:lnTo>
                    <a:pt x="24" y="328"/>
                  </a:lnTo>
                  <a:lnTo>
                    <a:pt x="24" y="328"/>
                  </a:lnTo>
                  <a:lnTo>
                    <a:pt x="24" y="328"/>
                  </a:lnTo>
                  <a:lnTo>
                    <a:pt x="24" y="328"/>
                  </a:lnTo>
                  <a:lnTo>
                    <a:pt x="26" y="328"/>
                  </a:lnTo>
                  <a:lnTo>
                    <a:pt x="26" y="328"/>
                  </a:lnTo>
                  <a:lnTo>
                    <a:pt x="26" y="328"/>
                  </a:lnTo>
                  <a:lnTo>
                    <a:pt x="24" y="328"/>
                  </a:lnTo>
                  <a:lnTo>
                    <a:pt x="24" y="328"/>
                  </a:lnTo>
                  <a:lnTo>
                    <a:pt x="21" y="328"/>
                  </a:lnTo>
                  <a:lnTo>
                    <a:pt x="21" y="328"/>
                  </a:lnTo>
                  <a:lnTo>
                    <a:pt x="21" y="328"/>
                  </a:lnTo>
                  <a:lnTo>
                    <a:pt x="19" y="331"/>
                  </a:lnTo>
                  <a:lnTo>
                    <a:pt x="19" y="331"/>
                  </a:lnTo>
                  <a:lnTo>
                    <a:pt x="17" y="324"/>
                  </a:lnTo>
                  <a:lnTo>
                    <a:pt x="14" y="317"/>
                  </a:lnTo>
                  <a:lnTo>
                    <a:pt x="12" y="309"/>
                  </a:lnTo>
                  <a:lnTo>
                    <a:pt x="10" y="305"/>
                  </a:lnTo>
                  <a:lnTo>
                    <a:pt x="7" y="298"/>
                  </a:lnTo>
                  <a:lnTo>
                    <a:pt x="7" y="291"/>
                  </a:lnTo>
                  <a:lnTo>
                    <a:pt x="7" y="284"/>
                  </a:lnTo>
                  <a:lnTo>
                    <a:pt x="7" y="277"/>
                  </a:lnTo>
                  <a:lnTo>
                    <a:pt x="7" y="277"/>
                  </a:lnTo>
                  <a:lnTo>
                    <a:pt x="10" y="277"/>
                  </a:lnTo>
                  <a:lnTo>
                    <a:pt x="10" y="277"/>
                  </a:lnTo>
                  <a:lnTo>
                    <a:pt x="10" y="277"/>
                  </a:lnTo>
                  <a:lnTo>
                    <a:pt x="12" y="279"/>
                  </a:lnTo>
                  <a:lnTo>
                    <a:pt x="12" y="279"/>
                  </a:lnTo>
                  <a:lnTo>
                    <a:pt x="14" y="281"/>
                  </a:lnTo>
                  <a:lnTo>
                    <a:pt x="17" y="284"/>
                  </a:lnTo>
                  <a:lnTo>
                    <a:pt x="19" y="284"/>
                  </a:lnTo>
                  <a:lnTo>
                    <a:pt x="19" y="286"/>
                  </a:lnTo>
                  <a:lnTo>
                    <a:pt x="21" y="286"/>
                  </a:lnTo>
                  <a:lnTo>
                    <a:pt x="21" y="286"/>
                  </a:lnTo>
                  <a:lnTo>
                    <a:pt x="21" y="286"/>
                  </a:lnTo>
                  <a:lnTo>
                    <a:pt x="21" y="286"/>
                  </a:lnTo>
                  <a:lnTo>
                    <a:pt x="19" y="286"/>
                  </a:lnTo>
                  <a:lnTo>
                    <a:pt x="19" y="288"/>
                  </a:lnTo>
                  <a:lnTo>
                    <a:pt x="19" y="288"/>
                  </a:lnTo>
                  <a:lnTo>
                    <a:pt x="19" y="288"/>
                  </a:lnTo>
                  <a:lnTo>
                    <a:pt x="19" y="288"/>
                  </a:lnTo>
                  <a:lnTo>
                    <a:pt x="19" y="288"/>
                  </a:lnTo>
                  <a:lnTo>
                    <a:pt x="19" y="291"/>
                  </a:lnTo>
                  <a:lnTo>
                    <a:pt x="21" y="291"/>
                  </a:lnTo>
                  <a:lnTo>
                    <a:pt x="21" y="291"/>
                  </a:lnTo>
                  <a:lnTo>
                    <a:pt x="24" y="293"/>
                  </a:lnTo>
                  <a:lnTo>
                    <a:pt x="24" y="293"/>
                  </a:lnTo>
                  <a:lnTo>
                    <a:pt x="24" y="293"/>
                  </a:lnTo>
                  <a:lnTo>
                    <a:pt x="26" y="295"/>
                  </a:lnTo>
                  <a:lnTo>
                    <a:pt x="26" y="293"/>
                  </a:lnTo>
                  <a:lnTo>
                    <a:pt x="29" y="293"/>
                  </a:lnTo>
                  <a:lnTo>
                    <a:pt x="29" y="293"/>
                  </a:lnTo>
                  <a:lnTo>
                    <a:pt x="29" y="291"/>
                  </a:lnTo>
                  <a:lnTo>
                    <a:pt x="29" y="291"/>
                  </a:lnTo>
                  <a:lnTo>
                    <a:pt x="29" y="288"/>
                  </a:lnTo>
                  <a:lnTo>
                    <a:pt x="29" y="288"/>
                  </a:lnTo>
                  <a:lnTo>
                    <a:pt x="29" y="286"/>
                  </a:lnTo>
                  <a:lnTo>
                    <a:pt x="26" y="286"/>
                  </a:lnTo>
                  <a:lnTo>
                    <a:pt x="26" y="286"/>
                  </a:lnTo>
                  <a:lnTo>
                    <a:pt x="26" y="286"/>
                  </a:lnTo>
                  <a:lnTo>
                    <a:pt x="24" y="284"/>
                  </a:lnTo>
                  <a:lnTo>
                    <a:pt x="24" y="284"/>
                  </a:lnTo>
                  <a:lnTo>
                    <a:pt x="24" y="281"/>
                  </a:lnTo>
                  <a:lnTo>
                    <a:pt x="24" y="281"/>
                  </a:lnTo>
                  <a:lnTo>
                    <a:pt x="24" y="279"/>
                  </a:lnTo>
                  <a:lnTo>
                    <a:pt x="26" y="277"/>
                  </a:lnTo>
                  <a:lnTo>
                    <a:pt x="29" y="274"/>
                  </a:lnTo>
                  <a:lnTo>
                    <a:pt x="31" y="274"/>
                  </a:lnTo>
                  <a:lnTo>
                    <a:pt x="33" y="274"/>
                  </a:lnTo>
                  <a:lnTo>
                    <a:pt x="33" y="274"/>
                  </a:lnTo>
                  <a:lnTo>
                    <a:pt x="36" y="274"/>
                  </a:lnTo>
                  <a:lnTo>
                    <a:pt x="36" y="272"/>
                  </a:lnTo>
                  <a:lnTo>
                    <a:pt x="36" y="270"/>
                  </a:lnTo>
                  <a:lnTo>
                    <a:pt x="36" y="267"/>
                  </a:lnTo>
                  <a:lnTo>
                    <a:pt x="33" y="267"/>
                  </a:lnTo>
                  <a:lnTo>
                    <a:pt x="33" y="267"/>
                  </a:lnTo>
                  <a:lnTo>
                    <a:pt x="31" y="267"/>
                  </a:lnTo>
                  <a:lnTo>
                    <a:pt x="31" y="267"/>
                  </a:lnTo>
                  <a:lnTo>
                    <a:pt x="29" y="267"/>
                  </a:lnTo>
                  <a:lnTo>
                    <a:pt x="29" y="267"/>
                  </a:lnTo>
                  <a:lnTo>
                    <a:pt x="26" y="267"/>
                  </a:lnTo>
                  <a:lnTo>
                    <a:pt x="26" y="265"/>
                  </a:lnTo>
                  <a:lnTo>
                    <a:pt x="24" y="263"/>
                  </a:lnTo>
                  <a:lnTo>
                    <a:pt x="24" y="260"/>
                  </a:lnTo>
                  <a:lnTo>
                    <a:pt x="24" y="258"/>
                  </a:lnTo>
                  <a:lnTo>
                    <a:pt x="21" y="256"/>
                  </a:lnTo>
                  <a:lnTo>
                    <a:pt x="21" y="253"/>
                  </a:lnTo>
                  <a:lnTo>
                    <a:pt x="19" y="251"/>
                  </a:lnTo>
                  <a:lnTo>
                    <a:pt x="14" y="251"/>
                  </a:lnTo>
                  <a:lnTo>
                    <a:pt x="14" y="253"/>
                  </a:lnTo>
                  <a:lnTo>
                    <a:pt x="12" y="256"/>
                  </a:lnTo>
                  <a:lnTo>
                    <a:pt x="12" y="260"/>
                  </a:lnTo>
                  <a:lnTo>
                    <a:pt x="14" y="263"/>
                  </a:lnTo>
                  <a:lnTo>
                    <a:pt x="14" y="265"/>
                  </a:lnTo>
                  <a:lnTo>
                    <a:pt x="14" y="267"/>
                  </a:lnTo>
                  <a:lnTo>
                    <a:pt x="14" y="270"/>
                  </a:lnTo>
                  <a:lnTo>
                    <a:pt x="14" y="272"/>
                  </a:lnTo>
                  <a:lnTo>
                    <a:pt x="14" y="272"/>
                  </a:lnTo>
                  <a:lnTo>
                    <a:pt x="14" y="270"/>
                  </a:lnTo>
                  <a:lnTo>
                    <a:pt x="12" y="270"/>
                  </a:lnTo>
                  <a:lnTo>
                    <a:pt x="12" y="267"/>
                  </a:lnTo>
                  <a:lnTo>
                    <a:pt x="10" y="267"/>
                  </a:lnTo>
                  <a:lnTo>
                    <a:pt x="7" y="267"/>
                  </a:lnTo>
                  <a:lnTo>
                    <a:pt x="5" y="265"/>
                  </a:lnTo>
                  <a:lnTo>
                    <a:pt x="5" y="265"/>
                  </a:lnTo>
                  <a:lnTo>
                    <a:pt x="5" y="253"/>
                  </a:lnTo>
                  <a:lnTo>
                    <a:pt x="3" y="244"/>
                  </a:lnTo>
                  <a:lnTo>
                    <a:pt x="3" y="232"/>
                  </a:lnTo>
                  <a:lnTo>
                    <a:pt x="3" y="223"/>
                  </a:lnTo>
                  <a:lnTo>
                    <a:pt x="3" y="211"/>
                  </a:lnTo>
                  <a:lnTo>
                    <a:pt x="3" y="202"/>
                  </a:lnTo>
                  <a:lnTo>
                    <a:pt x="3" y="190"/>
                  </a:lnTo>
                  <a:lnTo>
                    <a:pt x="0" y="181"/>
                  </a:lnTo>
                  <a:lnTo>
                    <a:pt x="5" y="176"/>
                  </a:lnTo>
                  <a:lnTo>
                    <a:pt x="7" y="174"/>
                  </a:lnTo>
                  <a:lnTo>
                    <a:pt x="7" y="169"/>
                  </a:lnTo>
                  <a:lnTo>
                    <a:pt x="5" y="167"/>
                  </a:lnTo>
                  <a:lnTo>
                    <a:pt x="5" y="162"/>
                  </a:lnTo>
                  <a:lnTo>
                    <a:pt x="3" y="157"/>
                  </a:lnTo>
                  <a:lnTo>
                    <a:pt x="5" y="155"/>
                  </a:lnTo>
                  <a:lnTo>
                    <a:pt x="7" y="152"/>
                  </a:lnTo>
                  <a:lnTo>
                    <a:pt x="7" y="152"/>
                  </a:lnTo>
                  <a:lnTo>
                    <a:pt x="17" y="145"/>
                  </a:lnTo>
                  <a:lnTo>
                    <a:pt x="17" y="145"/>
                  </a:lnTo>
                  <a:lnTo>
                    <a:pt x="17" y="145"/>
                  </a:lnTo>
                  <a:lnTo>
                    <a:pt x="17" y="148"/>
                  </a:lnTo>
                  <a:lnTo>
                    <a:pt x="19" y="148"/>
                  </a:lnTo>
                  <a:lnTo>
                    <a:pt x="19" y="148"/>
                  </a:lnTo>
                  <a:lnTo>
                    <a:pt x="19" y="150"/>
                  </a:lnTo>
                  <a:lnTo>
                    <a:pt x="19" y="150"/>
                  </a:lnTo>
                  <a:lnTo>
                    <a:pt x="21" y="150"/>
                  </a:lnTo>
                  <a:lnTo>
                    <a:pt x="21" y="150"/>
                  </a:lnTo>
                  <a:lnTo>
                    <a:pt x="21" y="150"/>
                  </a:lnTo>
                  <a:lnTo>
                    <a:pt x="24" y="150"/>
                  </a:lnTo>
                  <a:lnTo>
                    <a:pt x="21" y="152"/>
                  </a:lnTo>
                  <a:lnTo>
                    <a:pt x="21" y="152"/>
                  </a:lnTo>
                  <a:lnTo>
                    <a:pt x="24" y="155"/>
                  </a:lnTo>
                  <a:lnTo>
                    <a:pt x="24" y="157"/>
                  </a:lnTo>
                  <a:lnTo>
                    <a:pt x="26" y="157"/>
                  </a:lnTo>
                  <a:lnTo>
                    <a:pt x="29" y="159"/>
                  </a:lnTo>
                  <a:lnTo>
                    <a:pt x="31" y="162"/>
                  </a:lnTo>
                  <a:lnTo>
                    <a:pt x="33" y="164"/>
                  </a:lnTo>
                  <a:lnTo>
                    <a:pt x="36" y="164"/>
                  </a:lnTo>
                  <a:lnTo>
                    <a:pt x="38" y="164"/>
                  </a:lnTo>
                  <a:lnTo>
                    <a:pt x="38" y="164"/>
                  </a:lnTo>
                  <a:lnTo>
                    <a:pt x="38" y="162"/>
                  </a:lnTo>
                  <a:lnTo>
                    <a:pt x="40" y="162"/>
                  </a:lnTo>
                  <a:lnTo>
                    <a:pt x="40" y="162"/>
                  </a:lnTo>
                  <a:lnTo>
                    <a:pt x="40" y="159"/>
                  </a:lnTo>
                  <a:lnTo>
                    <a:pt x="40" y="159"/>
                  </a:lnTo>
                  <a:lnTo>
                    <a:pt x="40" y="157"/>
                  </a:lnTo>
                  <a:lnTo>
                    <a:pt x="40" y="157"/>
                  </a:lnTo>
                  <a:lnTo>
                    <a:pt x="38" y="155"/>
                  </a:lnTo>
                  <a:lnTo>
                    <a:pt x="36" y="155"/>
                  </a:lnTo>
                  <a:lnTo>
                    <a:pt x="33" y="152"/>
                  </a:lnTo>
                  <a:lnTo>
                    <a:pt x="33" y="152"/>
                  </a:lnTo>
                  <a:lnTo>
                    <a:pt x="31" y="152"/>
                  </a:lnTo>
                  <a:lnTo>
                    <a:pt x="29" y="150"/>
                  </a:lnTo>
                  <a:lnTo>
                    <a:pt x="26" y="150"/>
                  </a:lnTo>
                  <a:lnTo>
                    <a:pt x="26" y="148"/>
                  </a:lnTo>
                  <a:lnTo>
                    <a:pt x="26" y="148"/>
                  </a:lnTo>
                  <a:lnTo>
                    <a:pt x="26" y="145"/>
                  </a:lnTo>
                  <a:lnTo>
                    <a:pt x="26" y="145"/>
                  </a:lnTo>
                  <a:lnTo>
                    <a:pt x="26" y="143"/>
                  </a:lnTo>
                  <a:lnTo>
                    <a:pt x="24" y="143"/>
                  </a:lnTo>
                  <a:lnTo>
                    <a:pt x="24" y="141"/>
                  </a:lnTo>
                  <a:lnTo>
                    <a:pt x="24" y="141"/>
                  </a:lnTo>
                  <a:lnTo>
                    <a:pt x="21" y="138"/>
                  </a:lnTo>
                  <a:lnTo>
                    <a:pt x="21" y="138"/>
                  </a:lnTo>
                  <a:lnTo>
                    <a:pt x="19" y="141"/>
                  </a:lnTo>
                  <a:lnTo>
                    <a:pt x="19" y="141"/>
                  </a:lnTo>
                  <a:lnTo>
                    <a:pt x="19" y="141"/>
                  </a:lnTo>
                  <a:lnTo>
                    <a:pt x="19" y="141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136"/>
                  </a:lnTo>
                  <a:lnTo>
                    <a:pt x="17" y="136"/>
                  </a:lnTo>
                  <a:lnTo>
                    <a:pt x="17" y="136"/>
                  </a:lnTo>
                  <a:lnTo>
                    <a:pt x="17" y="136"/>
                  </a:lnTo>
                  <a:lnTo>
                    <a:pt x="14" y="136"/>
                  </a:lnTo>
                  <a:lnTo>
                    <a:pt x="14" y="136"/>
                  </a:lnTo>
                  <a:lnTo>
                    <a:pt x="14" y="138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12" y="141"/>
                  </a:lnTo>
                  <a:lnTo>
                    <a:pt x="10" y="141"/>
                  </a:lnTo>
                  <a:lnTo>
                    <a:pt x="12" y="143"/>
                  </a:lnTo>
                  <a:lnTo>
                    <a:pt x="12" y="143"/>
                  </a:lnTo>
                  <a:lnTo>
                    <a:pt x="10" y="145"/>
                  </a:lnTo>
                  <a:lnTo>
                    <a:pt x="10" y="145"/>
                  </a:lnTo>
                  <a:lnTo>
                    <a:pt x="7" y="145"/>
                  </a:lnTo>
                  <a:lnTo>
                    <a:pt x="5" y="145"/>
                  </a:lnTo>
                  <a:lnTo>
                    <a:pt x="5" y="145"/>
                  </a:lnTo>
                  <a:lnTo>
                    <a:pt x="3" y="148"/>
                  </a:lnTo>
                  <a:lnTo>
                    <a:pt x="3" y="138"/>
                  </a:lnTo>
                  <a:lnTo>
                    <a:pt x="3" y="131"/>
                  </a:lnTo>
                  <a:lnTo>
                    <a:pt x="3" y="124"/>
                  </a:lnTo>
                  <a:lnTo>
                    <a:pt x="3" y="117"/>
                  </a:lnTo>
                  <a:lnTo>
                    <a:pt x="0" y="108"/>
                  </a:lnTo>
                  <a:lnTo>
                    <a:pt x="0" y="101"/>
                  </a:lnTo>
                  <a:lnTo>
                    <a:pt x="3" y="94"/>
                  </a:lnTo>
                  <a:lnTo>
                    <a:pt x="5" y="87"/>
                  </a:lnTo>
                  <a:lnTo>
                    <a:pt x="7" y="89"/>
                  </a:lnTo>
                  <a:lnTo>
                    <a:pt x="7" y="89"/>
                  </a:lnTo>
                  <a:lnTo>
                    <a:pt x="10" y="89"/>
                  </a:lnTo>
                  <a:lnTo>
                    <a:pt x="12" y="89"/>
                  </a:lnTo>
                  <a:lnTo>
                    <a:pt x="14" y="92"/>
                  </a:lnTo>
                  <a:lnTo>
                    <a:pt x="17" y="92"/>
                  </a:lnTo>
                  <a:lnTo>
                    <a:pt x="17" y="94"/>
                  </a:lnTo>
                  <a:lnTo>
                    <a:pt x="17" y="96"/>
                  </a:lnTo>
                  <a:lnTo>
                    <a:pt x="17" y="99"/>
                  </a:lnTo>
                  <a:lnTo>
                    <a:pt x="17" y="99"/>
                  </a:lnTo>
                  <a:lnTo>
                    <a:pt x="17" y="101"/>
                  </a:lnTo>
                  <a:lnTo>
                    <a:pt x="17" y="101"/>
                  </a:lnTo>
                  <a:lnTo>
                    <a:pt x="17" y="103"/>
                  </a:lnTo>
                  <a:lnTo>
                    <a:pt x="19" y="103"/>
                  </a:lnTo>
                  <a:lnTo>
                    <a:pt x="19" y="103"/>
                  </a:lnTo>
                  <a:lnTo>
                    <a:pt x="19" y="106"/>
                  </a:lnTo>
                  <a:lnTo>
                    <a:pt x="19" y="106"/>
                  </a:lnTo>
                  <a:lnTo>
                    <a:pt x="19" y="106"/>
                  </a:lnTo>
                  <a:lnTo>
                    <a:pt x="21" y="106"/>
                  </a:lnTo>
                  <a:lnTo>
                    <a:pt x="21" y="108"/>
                  </a:lnTo>
                  <a:lnTo>
                    <a:pt x="21" y="108"/>
                  </a:lnTo>
                  <a:lnTo>
                    <a:pt x="24" y="108"/>
                  </a:lnTo>
                  <a:lnTo>
                    <a:pt x="24" y="108"/>
                  </a:lnTo>
                  <a:lnTo>
                    <a:pt x="24" y="108"/>
                  </a:lnTo>
                  <a:lnTo>
                    <a:pt x="26" y="106"/>
                  </a:lnTo>
                  <a:lnTo>
                    <a:pt x="26" y="103"/>
                  </a:lnTo>
                  <a:lnTo>
                    <a:pt x="26" y="101"/>
                  </a:lnTo>
                  <a:lnTo>
                    <a:pt x="26" y="99"/>
                  </a:lnTo>
                  <a:lnTo>
                    <a:pt x="26" y="96"/>
                  </a:lnTo>
                  <a:lnTo>
                    <a:pt x="26" y="94"/>
                  </a:lnTo>
                  <a:lnTo>
                    <a:pt x="26" y="92"/>
                  </a:lnTo>
                  <a:lnTo>
                    <a:pt x="24" y="92"/>
                  </a:lnTo>
                  <a:lnTo>
                    <a:pt x="21" y="89"/>
                  </a:lnTo>
                  <a:lnTo>
                    <a:pt x="19" y="87"/>
                  </a:lnTo>
                  <a:lnTo>
                    <a:pt x="17" y="84"/>
                  </a:lnTo>
                  <a:lnTo>
                    <a:pt x="14" y="84"/>
                  </a:lnTo>
                  <a:lnTo>
                    <a:pt x="12" y="82"/>
                  </a:lnTo>
                  <a:lnTo>
                    <a:pt x="10" y="80"/>
                  </a:lnTo>
                  <a:lnTo>
                    <a:pt x="7" y="80"/>
                  </a:lnTo>
                  <a:lnTo>
                    <a:pt x="3" y="80"/>
                  </a:lnTo>
                  <a:lnTo>
                    <a:pt x="5" y="73"/>
                  </a:lnTo>
                  <a:lnTo>
                    <a:pt x="5" y="66"/>
                  </a:lnTo>
                  <a:lnTo>
                    <a:pt x="5" y="61"/>
                  </a:lnTo>
                  <a:lnTo>
                    <a:pt x="5" y="54"/>
                  </a:lnTo>
                  <a:lnTo>
                    <a:pt x="7" y="47"/>
                  </a:lnTo>
                  <a:lnTo>
                    <a:pt x="7" y="42"/>
                  </a:lnTo>
                  <a:lnTo>
                    <a:pt x="10" y="35"/>
                  </a:lnTo>
                  <a:lnTo>
                    <a:pt x="12" y="31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7" y="33"/>
                  </a:lnTo>
                  <a:lnTo>
                    <a:pt x="17" y="33"/>
                  </a:lnTo>
                  <a:lnTo>
                    <a:pt x="19" y="35"/>
                  </a:lnTo>
                  <a:lnTo>
                    <a:pt x="21" y="35"/>
                  </a:lnTo>
                  <a:lnTo>
                    <a:pt x="21" y="35"/>
                  </a:lnTo>
                  <a:lnTo>
                    <a:pt x="24" y="33"/>
                  </a:lnTo>
                  <a:lnTo>
                    <a:pt x="24" y="35"/>
                  </a:lnTo>
                  <a:lnTo>
                    <a:pt x="24" y="35"/>
                  </a:lnTo>
                  <a:lnTo>
                    <a:pt x="24" y="35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1" y="38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6" y="40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31" y="40"/>
                  </a:lnTo>
                  <a:lnTo>
                    <a:pt x="31" y="40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35"/>
                  </a:lnTo>
                  <a:lnTo>
                    <a:pt x="33" y="35"/>
                  </a:lnTo>
                  <a:lnTo>
                    <a:pt x="33" y="35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29" y="31"/>
                  </a:lnTo>
                  <a:lnTo>
                    <a:pt x="29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1" y="28"/>
                  </a:lnTo>
                  <a:lnTo>
                    <a:pt x="29" y="28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31" y="21"/>
                  </a:lnTo>
                  <a:lnTo>
                    <a:pt x="33" y="19"/>
                  </a:lnTo>
                  <a:lnTo>
                    <a:pt x="36" y="16"/>
                  </a:lnTo>
                  <a:lnTo>
                    <a:pt x="38" y="14"/>
                  </a:lnTo>
                  <a:lnTo>
                    <a:pt x="40" y="12"/>
                  </a:lnTo>
                  <a:lnTo>
                    <a:pt x="43" y="9"/>
                  </a:lnTo>
                  <a:lnTo>
                    <a:pt x="45" y="7"/>
                  </a:lnTo>
                  <a:lnTo>
                    <a:pt x="47" y="2"/>
                  </a:lnTo>
                  <a:lnTo>
                    <a:pt x="50" y="2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521" name="Freeform 417"/>
            <p:cNvSpPr>
              <a:spLocks/>
            </p:cNvSpPr>
            <p:nvPr/>
          </p:nvSpPr>
          <p:spPr bwMode="auto">
            <a:xfrm>
              <a:off x="3485" y="2954"/>
              <a:ext cx="160" cy="361"/>
            </a:xfrm>
            <a:custGeom>
              <a:avLst/>
              <a:gdLst/>
              <a:ahLst/>
              <a:cxnLst>
                <a:cxn ang="0">
                  <a:pos x="150" y="44"/>
                </a:cxn>
                <a:cxn ang="0">
                  <a:pos x="153" y="110"/>
                </a:cxn>
                <a:cxn ang="0">
                  <a:pos x="157" y="176"/>
                </a:cxn>
                <a:cxn ang="0">
                  <a:pos x="157" y="232"/>
                </a:cxn>
                <a:cxn ang="0">
                  <a:pos x="150" y="286"/>
                </a:cxn>
                <a:cxn ang="0">
                  <a:pos x="146" y="328"/>
                </a:cxn>
                <a:cxn ang="0">
                  <a:pos x="143" y="344"/>
                </a:cxn>
                <a:cxn ang="0">
                  <a:pos x="136" y="358"/>
                </a:cxn>
                <a:cxn ang="0">
                  <a:pos x="125" y="342"/>
                </a:cxn>
                <a:cxn ang="0">
                  <a:pos x="115" y="311"/>
                </a:cxn>
                <a:cxn ang="0">
                  <a:pos x="101" y="283"/>
                </a:cxn>
                <a:cxn ang="0">
                  <a:pos x="92" y="272"/>
                </a:cxn>
                <a:cxn ang="0">
                  <a:pos x="82" y="260"/>
                </a:cxn>
                <a:cxn ang="0">
                  <a:pos x="87" y="246"/>
                </a:cxn>
                <a:cxn ang="0">
                  <a:pos x="89" y="244"/>
                </a:cxn>
                <a:cxn ang="0">
                  <a:pos x="89" y="239"/>
                </a:cxn>
                <a:cxn ang="0">
                  <a:pos x="89" y="236"/>
                </a:cxn>
                <a:cxn ang="0">
                  <a:pos x="92" y="236"/>
                </a:cxn>
                <a:cxn ang="0">
                  <a:pos x="92" y="236"/>
                </a:cxn>
                <a:cxn ang="0">
                  <a:pos x="103" y="265"/>
                </a:cxn>
                <a:cxn ang="0">
                  <a:pos x="122" y="288"/>
                </a:cxn>
                <a:cxn ang="0">
                  <a:pos x="139" y="302"/>
                </a:cxn>
                <a:cxn ang="0">
                  <a:pos x="141" y="302"/>
                </a:cxn>
                <a:cxn ang="0">
                  <a:pos x="141" y="300"/>
                </a:cxn>
                <a:cxn ang="0">
                  <a:pos x="132" y="276"/>
                </a:cxn>
                <a:cxn ang="0">
                  <a:pos x="115" y="241"/>
                </a:cxn>
                <a:cxn ang="0">
                  <a:pos x="96" y="206"/>
                </a:cxn>
                <a:cxn ang="0">
                  <a:pos x="87" y="176"/>
                </a:cxn>
                <a:cxn ang="0">
                  <a:pos x="66" y="150"/>
                </a:cxn>
                <a:cxn ang="0">
                  <a:pos x="52" y="119"/>
                </a:cxn>
                <a:cxn ang="0">
                  <a:pos x="33" y="94"/>
                </a:cxn>
                <a:cxn ang="0">
                  <a:pos x="7" y="70"/>
                </a:cxn>
                <a:cxn ang="0">
                  <a:pos x="5" y="58"/>
                </a:cxn>
                <a:cxn ang="0">
                  <a:pos x="19" y="56"/>
                </a:cxn>
                <a:cxn ang="0">
                  <a:pos x="33" y="54"/>
                </a:cxn>
                <a:cxn ang="0">
                  <a:pos x="61" y="65"/>
                </a:cxn>
                <a:cxn ang="0">
                  <a:pos x="82" y="91"/>
                </a:cxn>
                <a:cxn ang="0">
                  <a:pos x="101" y="103"/>
                </a:cxn>
                <a:cxn ang="0">
                  <a:pos x="103" y="105"/>
                </a:cxn>
                <a:cxn ang="0">
                  <a:pos x="106" y="108"/>
                </a:cxn>
                <a:cxn ang="0">
                  <a:pos x="110" y="108"/>
                </a:cxn>
                <a:cxn ang="0">
                  <a:pos x="113" y="103"/>
                </a:cxn>
                <a:cxn ang="0">
                  <a:pos x="115" y="101"/>
                </a:cxn>
                <a:cxn ang="0">
                  <a:pos x="115" y="96"/>
                </a:cxn>
                <a:cxn ang="0">
                  <a:pos x="113" y="94"/>
                </a:cxn>
                <a:cxn ang="0">
                  <a:pos x="108" y="91"/>
                </a:cxn>
                <a:cxn ang="0">
                  <a:pos x="96" y="79"/>
                </a:cxn>
                <a:cxn ang="0">
                  <a:pos x="87" y="65"/>
                </a:cxn>
                <a:cxn ang="0">
                  <a:pos x="87" y="54"/>
                </a:cxn>
                <a:cxn ang="0">
                  <a:pos x="96" y="54"/>
                </a:cxn>
                <a:cxn ang="0">
                  <a:pos x="103" y="49"/>
                </a:cxn>
                <a:cxn ang="0">
                  <a:pos x="118" y="35"/>
                </a:cxn>
                <a:cxn ang="0">
                  <a:pos x="127" y="14"/>
                </a:cxn>
                <a:cxn ang="0">
                  <a:pos x="146" y="0"/>
                </a:cxn>
              </a:cxnLst>
              <a:rect l="0" t="0" r="r" b="b"/>
              <a:pathLst>
                <a:path w="160" h="361">
                  <a:moveTo>
                    <a:pt x="146" y="0"/>
                  </a:moveTo>
                  <a:lnTo>
                    <a:pt x="150" y="23"/>
                  </a:lnTo>
                  <a:lnTo>
                    <a:pt x="150" y="44"/>
                  </a:lnTo>
                  <a:lnTo>
                    <a:pt x="153" y="65"/>
                  </a:lnTo>
                  <a:lnTo>
                    <a:pt x="153" y="86"/>
                  </a:lnTo>
                  <a:lnTo>
                    <a:pt x="153" y="110"/>
                  </a:lnTo>
                  <a:lnTo>
                    <a:pt x="155" y="131"/>
                  </a:lnTo>
                  <a:lnTo>
                    <a:pt x="155" y="152"/>
                  </a:lnTo>
                  <a:lnTo>
                    <a:pt x="157" y="176"/>
                  </a:lnTo>
                  <a:lnTo>
                    <a:pt x="160" y="194"/>
                  </a:lnTo>
                  <a:lnTo>
                    <a:pt x="160" y="213"/>
                  </a:lnTo>
                  <a:lnTo>
                    <a:pt x="157" y="232"/>
                  </a:lnTo>
                  <a:lnTo>
                    <a:pt x="157" y="248"/>
                  </a:lnTo>
                  <a:lnTo>
                    <a:pt x="153" y="267"/>
                  </a:lnTo>
                  <a:lnTo>
                    <a:pt x="150" y="286"/>
                  </a:lnTo>
                  <a:lnTo>
                    <a:pt x="148" y="304"/>
                  </a:lnTo>
                  <a:lnTo>
                    <a:pt x="146" y="323"/>
                  </a:lnTo>
                  <a:lnTo>
                    <a:pt x="146" y="328"/>
                  </a:lnTo>
                  <a:lnTo>
                    <a:pt x="146" y="333"/>
                  </a:lnTo>
                  <a:lnTo>
                    <a:pt x="146" y="337"/>
                  </a:lnTo>
                  <a:lnTo>
                    <a:pt x="143" y="344"/>
                  </a:lnTo>
                  <a:lnTo>
                    <a:pt x="143" y="349"/>
                  </a:lnTo>
                  <a:lnTo>
                    <a:pt x="141" y="354"/>
                  </a:lnTo>
                  <a:lnTo>
                    <a:pt x="136" y="358"/>
                  </a:lnTo>
                  <a:lnTo>
                    <a:pt x="134" y="361"/>
                  </a:lnTo>
                  <a:lnTo>
                    <a:pt x="129" y="351"/>
                  </a:lnTo>
                  <a:lnTo>
                    <a:pt x="125" y="342"/>
                  </a:lnTo>
                  <a:lnTo>
                    <a:pt x="122" y="333"/>
                  </a:lnTo>
                  <a:lnTo>
                    <a:pt x="118" y="321"/>
                  </a:lnTo>
                  <a:lnTo>
                    <a:pt x="115" y="311"/>
                  </a:lnTo>
                  <a:lnTo>
                    <a:pt x="110" y="302"/>
                  </a:lnTo>
                  <a:lnTo>
                    <a:pt x="106" y="293"/>
                  </a:lnTo>
                  <a:lnTo>
                    <a:pt x="101" y="283"/>
                  </a:lnTo>
                  <a:lnTo>
                    <a:pt x="99" y="279"/>
                  </a:lnTo>
                  <a:lnTo>
                    <a:pt x="94" y="274"/>
                  </a:lnTo>
                  <a:lnTo>
                    <a:pt x="92" y="272"/>
                  </a:lnTo>
                  <a:lnTo>
                    <a:pt x="87" y="267"/>
                  </a:lnTo>
                  <a:lnTo>
                    <a:pt x="85" y="265"/>
                  </a:lnTo>
                  <a:lnTo>
                    <a:pt x="82" y="260"/>
                  </a:lnTo>
                  <a:lnTo>
                    <a:pt x="85" y="255"/>
                  </a:lnTo>
                  <a:lnTo>
                    <a:pt x="87" y="248"/>
                  </a:lnTo>
                  <a:lnTo>
                    <a:pt x="87" y="246"/>
                  </a:lnTo>
                  <a:lnTo>
                    <a:pt x="87" y="246"/>
                  </a:lnTo>
                  <a:lnTo>
                    <a:pt x="87" y="244"/>
                  </a:lnTo>
                  <a:lnTo>
                    <a:pt x="89" y="244"/>
                  </a:lnTo>
                  <a:lnTo>
                    <a:pt x="89" y="241"/>
                  </a:lnTo>
                  <a:lnTo>
                    <a:pt x="89" y="241"/>
                  </a:lnTo>
                  <a:lnTo>
                    <a:pt x="89" y="239"/>
                  </a:lnTo>
                  <a:lnTo>
                    <a:pt x="89" y="236"/>
                  </a:lnTo>
                  <a:lnTo>
                    <a:pt x="89" y="236"/>
                  </a:lnTo>
                  <a:lnTo>
                    <a:pt x="89" y="236"/>
                  </a:lnTo>
                  <a:lnTo>
                    <a:pt x="92" y="236"/>
                  </a:lnTo>
                  <a:lnTo>
                    <a:pt x="92" y="236"/>
                  </a:lnTo>
                  <a:lnTo>
                    <a:pt x="92" y="236"/>
                  </a:lnTo>
                  <a:lnTo>
                    <a:pt x="92" y="236"/>
                  </a:lnTo>
                  <a:lnTo>
                    <a:pt x="92" y="236"/>
                  </a:lnTo>
                  <a:lnTo>
                    <a:pt x="92" y="236"/>
                  </a:lnTo>
                  <a:lnTo>
                    <a:pt x="96" y="246"/>
                  </a:lnTo>
                  <a:lnTo>
                    <a:pt x="99" y="255"/>
                  </a:lnTo>
                  <a:lnTo>
                    <a:pt x="103" y="265"/>
                  </a:lnTo>
                  <a:lnTo>
                    <a:pt x="108" y="272"/>
                  </a:lnTo>
                  <a:lnTo>
                    <a:pt x="115" y="281"/>
                  </a:lnTo>
                  <a:lnTo>
                    <a:pt x="122" y="288"/>
                  </a:lnTo>
                  <a:lnTo>
                    <a:pt x="129" y="295"/>
                  </a:lnTo>
                  <a:lnTo>
                    <a:pt x="136" y="302"/>
                  </a:lnTo>
                  <a:lnTo>
                    <a:pt x="139" y="302"/>
                  </a:lnTo>
                  <a:lnTo>
                    <a:pt x="139" y="302"/>
                  </a:lnTo>
                  <a:lnTo>
                    <a:pt x="139" y="302"/>
                  </a:lnTo>
                  <a:lnTo>
                    <a:pt x="141" y="302"/>
                  </a:lnTo>
                  <a:lnTo>
                    <a:pt x="141" y="302"/>
                  </a:lnTo>
                  <a:lnTo>
                    <a:pt x="141" y="300"/>
                  </a:lnTo>
                  <a:lnTo>
                    <a:pt x="141" y="300"/>
                  </a:lnTo>
                  <a:lnTo>
                    <a:pt x="143" y="300"/>
                  </a:lnTo>
                  <a:lnTo>
                    <a:pt x="136" y="288"/>
                  </a:lnTo>
                  <a:lnTo>
                    <a:pt x="132" y="276"/>
                  </a:lnTo>
                  <a:lnTo>
                    <a:pt x="127" y="265"/>
                  </a:lnTo>
                  <a:lnTo>
                    <a:pt x="120" y="253"/>
                  </a:lnTo>
                  <a:lnTo>
                    <a:pt x="115" y="241"/>
                  </a:lnTo>
                  <a:lnTo>
                    <a:pt x="108" y="229"/>
                  </a:lnTo>
                  <a:lnTo>
                    <a:pt x="103" y="218"/>
                  </a:lnTo>
                  <a:lnTo>
                    <a:pt x="96" y="206"/>
                  </a:lnTo>
                  <a:lnTo>
                    <a:pt x="94" y="197"/>
                  </a:lnTo>
                  <a:lnTo>
                    <a:pt x="92" y="185"/>
                  </a:lnTo>
                  <a:lnTo>
                    <a:pt x="87" y="176"/>
                  </a:lnTo>
                  <a:lnTo>
                    <a:pt x="80" y="166"/>
                  </a:lnTo>
                  <a:lnTo>
                    <a:pt x="73" y="157"/>
                  </a:lnTo>
                  <a:lnTo>
                    <a:pt x="66" y="150"/>
                  </a:lnTo>
                  <a:lnTo>
                    <a:pt x="61" y="140"/>
                  </a:lnTo>
                  <a:lnTo>
                    <a:pt x="57" y="131"/>
                  </a:lnTo>
                  <a:lnTo>
                    <a:pt x="52" y="119"/>
                  </a:lnTo>
                  <a:lnTo>
                    <a:pt x="47" y="110"/>
                  </a:lnTo>
                  <a:lnTo>
                    <a:pt x="40" y="101"/>
                  </a:lnTo>
                  <a:lnTo>
                    <a:pt x="33" y="94"/>
                  </a:lnTo>
                  <a:lnTo>
                    <a:pt x="26" y="84"/>
                  </a:lnTo>
                  <a:lnTo>
                    <a:pt x="17" y="77"/>
                  </a:lnTo>
                  <a:lnTo>
                    <a:pt x="7" y="70"/>
                  </a:lnTo>
                  <a:lnTo>
                    <a:pt x="0" y="63"/>
                  </a:lnTo>
                  <a:lnTo>
                    <a:pt x="3" y="61"/>
                  </a:lnTo>
                  <a:lnTo>
                    <a:pt x="5" y="58"/>
                  </a:lnTo>
                  <a:lnTo>
                    <a:pt x="10" y="58"/>
                  </a:lnTo>
                  <a:lnTo>
                    <a:pt x="14" y="56"/>
                  </a:lnTo>
                  <a:lnTo>
                    <a:pt x="19" y="56"/>
                  </a:lnTo>
                  <a:lnTo>
                    <a:pt x="24" y="56"/>
                  </a:lnTo>
                  <a:lnTo>
                    <a:pt x="28" y="56"/>
                  </a:lnTo>
                  <a:lnTo>
                    <a:pt x="33" y="54"/>
                  </a:lnTo>
                  <a:lnTo>
                    <a:pt x="45" y="54"/>
                  </a:lnTo>
                  <a:lnTo>
                    <a:pt x="54" y="58"/>
                  </a:lnTo>
                  <a:lnTo>
                    <a:pt x="61" y="65"/>
                  </a:lnTo>
                  <a:lnTo>
                    <a:pt x="68" y="75"/>
                  </a:lnTo>
                  <a:lnTo>
                    <a:pt x="73" y="82"/>
                  </a:lnTo>
                  <a:lnTo>
                    <a:pt x="82" y="91"/>
                  </a:lnTo>
                  <a:lnTo>
                    <a:pt x="89" y="98"/>
                  </a:lnTo>
                  <a:lnTo>
                    <a:pt x="101" y="103"/>
                  </a:lnTo>
                  <a:lnTo>
                    <a:pt x="101" y="103"/>
                  </a:lnTo>
                  <a:lnTo>
                    <a:pt x="101" y="105"/>
                  </a:lnTo>
                  <a:lnTo>
                    <a:pt x="101" y="105"/>
                  </a:lnTo>
                  <a:lnTo>
                    <a:pt x="103" y="105"/>
                  </a:lnTo>
                  <a:lnTo>
                    <a:pt x="103" y="105"/>
                  </a:lnTo>
                  <a:lnTo>
                    <a:pt x="106" y="108"/>
                  </a:lnTo>
                  <a:lnTo>
                    <a:pt x="106" y="108"/>
                  </a:lnTo>
                  <a:lnTo>
                    <a:pt x="108" y="108"/>
                  </a:lnTo>
                  <a:lnTo>
                    <a:pt x="108" y="108"/>
                  </a:lnTo>
                  <a:lnTo>
                    <a:pt x="110" y="108"/>
                  </a:lnTo>
                  <a:lnTo>
                    <a:pt x="113" y="105"/>
                  </a:lnTo>
                  <a:lnTo>
                    <a:pt x="113" y="105"/>
                  </a:lnTo>
                  <a:lnTo>
                    <a:pt x="113" y="103"/>
                  </a:lnTo>
                  <a:lnTo>
                    <a:pt x="115" y="103"/>
                  </a:lnTo>
                  <a:lnTo>
                    <a:pt x="115" y="101"/>
                  </a:lnTo>
                  <a:lnTo>
                    <a:pt x="115" y="101"/>
                  </a:lnTo>
                  <a:lnTo>
                    <a:pt x="115" y="98"/>
                  </a:lnTo>
                  <a:lnTo>
                    <a:pt x="115" y="98"/>
                  </a:lnTo>
                  <a:lnTo>
                    <a:pt x="115" y="96"/>
                  </a:lnTo>
                  <a:lnTo>
                    <a:pt x="115" y="96"/>
                  </a:lnTo>
                  <a:lnTo>
                    <a:pt x="113" y="94"/>
                  </a:lnTo>
                  <a:lnTo>
                    <a:pt x="113" y="94"/>
                  </a:lnTo>
                  <a:lnTo>
                    <a:pt x="113" y="94"/>
                  </a:lnTo>
                  <a:lnTo>
                    <a:pt x="110" y="91"/>
                  </a:lnTo>
                  <a:lnTo>
                    <a:pt x="108" y="91"/>
                  </a:lnTo>
                  <a:lnTo>
                    <a:pt x="103" y="89"/>
                  </a:lnTo>
                  <a:lnTo>
                    <a:pt x="101" y="84"/>
                  </a:lnTo>
                  <a:lnTo>
                    <a:pt x="96" y="79"/>
                  </a:lnTo>
                  <a:lnTo>
                    <a:pt x="94" y="75"/>
                  </a:lnTo>
                  <a:lnTo>
                    <a:pt x="92" y="70"/>
                  </a:lnTo>
                  <a:lnTo>
                    <a:pt x="87" y="65"/>
                  </a:lnTo>
                  <a:lnTo>
                    <a:pt x="85" y="61"/>
                  </a:lnTo>
                  <a:lnTo>
                    <a:pt x="82" y="56"/>
                  </a:lnTo>
                  <a:lnTo>
                    <a:pt x="87" y="54"/>
                  </a:lnTo>
                  <a:lnTo>
                    <a:pt x="89" y="54"/>
                  </a:lnTo>
                  <a:lnTo>
                    <a:pt x="92" y="51"/>
                  </a:lnTo>
                  <a:lnTo>
                    <a:pt x="96" y="54"/>
                  </a:lnTo>
                  <a:lnTo>
                    <a:pt x="99" y="54"/>
                  </a:lnTo>
                  <a:lnTo>
                    <a:pt x="101" y="51"/>
                  </a:lnTo>
                  <a:lnTo>
                    <a:pt x="103" y="49"/>
                  </a:lnTo>
                  <a:lnTo>
                    <a:pt x="106" y="44"/>
                  </a:lnTo>
                  <a:lnTo>
                    <a:pt x="113" y="40"/>
                  </a:lnTo>
                  <a:lnTo>
                    <a:pt x="118" y="35"/>
                  </a:lnTo>
                  <a:lnTo>
                    <a:pt x="120" y="28"/>
                  </a:lnTo>
                  <a:lnTo>
                    <a:pt x="122" y="18"/>
                  </a:lnTo>
                  <a:lnTo>
                    <a:pt x="127" y="14"/>
                  </a:lnTo>
                  <a:lnTo>
                    <a:pt x="132" y="7"/>
                  </a:lnTo>
                  <a:lnTo>
                    <a:pt x="136" y="2"/>
                  </a:lnTo>
                  <a:lnTo>
                    <a:pt x="146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D9BCD9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522" name="Freeform 418"/>
            <p:cNvSpPr>
              <a:spLocks/>
            </p:cNvSpPr>
            <p:nvPr/>
          </p:nvSpPr>
          <p:spPr bwMode="auto">
            <a:xfrm>
              <a:off x="3485" y="2954"/>
              <a:ext cx="160" cy="361"/>
            </a:xfrm>
            <a:custGeom>
              <a:avLst/>
              <a:gdLst/>
              <a:ahLst/>
              <a:cxnLst>
                <a:cxn ang="0">
                  <a:pos x="150" y="44"/>
                </a:cxn>
                <a:cxn ang="0">
                  <a:pos x="153" y="110"/>
                </a:cxn>
                <a:cxn ang="0">
                  <a:pos x="157" y="176"/>
                </a:cxn>
                <a:cxn ang="0">
                  <a:pos x="157" y="232"/>
                </a:cxn>
                <a:cxn ang="0">
                  <a:pos x="150" y="286"/>
                </a:cxn>
                <a:cxn ang="0">
                  <a:pos x="146" y="328"/>
                </a:cxn>
                <a:cxn ang="0">
                  <a:pos x="143" y="344"/>
                </a:cxn>
                <a:cxn ang="0">
                  <a:pos x="136" y="358"/>
                </a:cxn>
                <a:cxn ang="0">
                  <a:pos x="125" y="342"/>
                </a:cxn>
                <a:cxn ang="0">
                  <a:pos x="115" y="311"/>
                </a:cxn>
                <a:cxn ang="0">
                  <a:pos x="101" y="283"/>
                </a:cxn>
                <a:cxn ang="0">
                  <a:pos x="92" y="272"/>
                </a:cxn>
                <a:cxn ang="0">
                  <a:pos x="82" y="260"/>
                </a:cxn>
                <a:cxn ang="0">
                  <a:pos x="87" y="246"/>
                </a:cxn>
                <a:cxn ang="0">
                  <a:pos x="89" y="244"/>
                </a:cxn>
                <a:cxn ang="0">
                  <a:pos x="89" y="239"/>
                </a:cxn>
                <a:cxn ang="0">
                  <a:pos x="89" y="236"/>
                </a:cxn>
                <a:cxn ang="0">
                  <a:pos x="92" y="236"/>
                </a:cxn>
                <a:cxn ang="0">
                  <a:pos x="92" y="236"/>
                </a:cxn>
                <a:cxn ang="0">
                  <a:pos x="103" y="265"/>
                </a:cxn>
                <a:cxn ang="0">
                  <a:pos x="122" y="288"/>
                </a:cxn>
                <a:cxn ang="0">
                  <a:pos x="139" y="302"/>
                </a:cxn>
                <a:cxn ang="0">
                  <a:pos x="141" y="302"/>
                </a:cxn>
                <a:cxn ang="0">
                  <a:pos x="141" y="300"/>
                </a:cxn>
                <a:cxn ang="0">
                  <a:pos x="132" y="276"/>
                </a:cxn>
                <a:cxn ang="0">
                  <a:pos x="115" y="241"/>
                </a:cxn>
                <a:cxn ang="0">
                  <a:pos x="96" y="206"/>
                </a:cxn>
                <a:cxn ang="0">
                  <a:pos x="87" y="176"/>
                </a:cxn>
                <a:cxn ang="0">
                  <a:pos x="66" y="150"/>
                </a:cxn>
                <a:cxn ang="0">
                  <a:pos x="52" y="119"/>
                </a:cxn>
                <a:cxn ang="0">
                  <a:pos x="33" y="94"/>
                </a:cxn>
                <a:cxn ang="0">
                  <a:pos x="7" y="70"/>
                </a:cxn>
                <a:cxn ang="0">
                  <a:pos x="5" y="58"/>
                </a:cxn>
                <a:cxn ang="0">
                  <a:pos x="19" y="56"/>
                </a:cxn>
                <a:cxn ang="0">
                  <a:pos x="33" y="54"/>
                </a:cxn>
                <a:cxn ang="0">
                  <a:pos x="61" y="65"/>
                </a:cxn>
                <a:cxn ang="0">
                  <a:pos x="82" y="91"/>
                </a:cxn>
                <a:cxn ang="0">
                  <a:pos x="101" y="103"/>
                </a:cxn>
                <a:cxn ang="0">
                  <a:pos x="103" y="105"/>
                </a:cxn>
                <a:cxn ang="0">
                  <a:pos x="106" y="108"/>
                </a:cxn>
                <a:cxn ang="0">
                  <a:pos x="110" y="108"/>
                </a:cxn>
                <a:cxn ang="0">
                  <a:pos x="113" y="103"/>
                </a:cxn>
                <a:cxn ang="0">
                  <a:pos x="115" y="101"/>
                </a:cxn>
                <a:cxn ang="0">
                  <a:pos x="115" y="96"/>
                </a:cxn>
                <a:cxn ang="0">
                  <a:pos x="113" y="94"/>
                </a:cxn>
                <a:cxn ang="0">
                  <a:pos x="110" y="91"/>
                </a:cxn>
                <a:cxn ang="0">
                  <a:pos x="103" y="89"/>
                </a:cxn>
                <a:cxn ang="0">
                  <a:pos x="94" y="75"/>
                </a:cxn>
                <a:cxn ang="0">
                  <a:pos x="85" y="61"/>
                </a:cxn>
                <a:cxn ang="0">
                  <a:pos x="89" y="54"/>
                </a:cxn>
                <a:cxn ang="0">
                  <a:pos x="99" y="54"/>
                </a:cxn>
                <a:cxn ang="0">
                  <a:pos x="106" y="44"/>
                </a:cxn>
                <a:cxn ang="0">
                  <a:pos x="120" y="28"/>
                </a:cxn>
                <a:cxn ang="0">
                  <a:pos x="132" y="7"/>
                </a:cxn>
                <a:cxn ang="0">
                  <a:pos x="146" y="0"/>
                </a:cxn>
              </a:cxnLst>
              <a:rect l="0" t="0" r="r" b="b"/>
              <a:pathLst>
                <a:path w="160" h="361">
                  <a:moveTo>
                    <a:pt x="146" y="0"/>
                  </a:moveTo>
                  <a:lnTo>
                    <a:pt x="150" y="23"/>
                  </a:lnTo>
                  <a:lnTo>
                    <a:pt x="150" y="44"/>
                  </a:lnTo>
                  <a:lnTo>
                    <a:pt x="153" y="65"/>
                  </a:lnTo>
                  <a:lnTo>
                    <a:pt x="153" y="86"/>
                  </a:lnTo>
                  <a:lnTo>
                    <a:pt x="153" y="110"/>
                  </a:lnTo>
                  <a:lnTo>
                    <a:pt x="155" y="131"/>
                  </a:lnTo>
                  <a:lnTo>
                    <a:pt x="155" y="152"/>
                  </a:lnTo>
                  <a:lnTo>
                    <a:pt x="157" y="176"/>
                  </a:lnTo>
                  <a:lnTo>
                    <a:pt x="160" y="194"/>
                  </a:lnTo>
                  <a:lnTo>
                    <a:pt x="160" y="213"/>
                  </a:lnTo>
                  <a:lnTo>
                    <a:pt x="157" y="232"/>
                  </a:lnTo>
                  <a:lnTo>
                    <a:pt x="157" y="248"/>
                  </a:lnTo>
                  <a:lnTo>
                    <a:pt x="153" y="267"/>
                  </a:lnTo>
                  <a:lnTo>
                    <a:pt x="150" y="286"/>
                  </a:lnTo>
                  <a:lnTo>
                    <a:pt x="148" y="304"/>
                  </a:lnTo>
                  <a:lnTo>
                    <a:pt x="146" y="323"/>
                  </a:lnTo>
                  <a:lnTo>
                    <a:pt x="146" y="328"/>
                  </a:lnTo>
                  <a:lnTo>
                    <a:pt x="146" y="333"/>
                  </a:lnTo>
                  <a:lnTo>
                    <a:pt x="146" y="337"/>
                  </a:lnTo>
                  <a:lnTo>
                    <a:pt x="143" y="344"/>
                  </a:lnTo>
                  <a:lnTo>
                    <a:pt x="143" y="349"/>
                  </a:lnTo>
                  <a:lnTo>
                    <a:pt x="141" y="354"/>
                  </a:lnTo>
                  <a:lnTo>
                    <a:pt x="136" y="358"/>
                  </a:lnTo>
                  <a:lnTo>
                    <a:pt x="134" y="361"/>
                  </a:lnTo>
                  <a:lnTo>
                    <a:pt x="129" y="351"/>
                  </a:lnTo>
                  <a:lnTo>
                    <a:pt x="125" y="342"/>
                  </a:lnTo>
                  <a:lnTo>
                    <a:pt x="122" y="333"/>
                  </a:lnTo>
                  <a:lnTo>
                    <a:pt x="118" y="321"/>
                  </a:lnTo>
                  <a:lnTo>
                    <a:pt x="115" y="311"/>
                  </a:lnTo>
                  <a:lnTo>
                    <a:pt x="110" y="302"/>
                  </a:lnTo>
                  <a:lnTo>
                    <a:pt x="106" y="293"/>
                  </a:lnTo>
                  <a:lnTo>
                    <a:pt x="101" y="283"/>
                  </a:lnTo>
                  <a:lnTo>
                    <a:pt x="99" y="279"/>
                  </a:lnTo>
                  <a:lnTo>
                    <a:pt x="94" y="274"/>
                  </a:lnTo>
                  <a:lnTo>
                    <a:pt x="92" y="272"/>
                  </a:lnTo>
                  <a:lnTo>
                    <a:pt x="87" y="267"/>
                  </a:lnTo>
                  <a:lnTo>
                    <a:pt x="85" y="265"/>
                  </a:lnTo>
                  <a:lnTo>
                    <a:pt x="82" y="260"/>
                  </a:lnTo>
                  <a:lnTo>
                    <a:pt x="85" y="255"/>
                  </a:lnTo>
                  <a:lnTo>
                    <a:pt x="87" y="248"/>
                  </a:lnTo>
                  <a:lnTo>
                    <a:pt x="87" y="246"/>
                  </a:lnTo>
                  <a:lnTo>
                    <a:pt x="87" y="246"/>
                  </a:lnTo>
                  <a:lnTo>
                    <a:pt x="87" y="244"/>
                  </a:lnTo>
                  <a:lnTo>
                    <a:pt x="89" y="244"/>
                  </a:lnTo>
                  <a:lnTo>
                    <a:pt x="89" y="241"/>
                  </a:lnTo>
                  <a:lnTo>
                    <a:pt x="89" y="241"/>
                  </a:lnTo>
                  <a:lnTo>
                    <a:pt x="89" y="239"/>
                  </a:lnTo>
                  <a:lnTo>
                    <a:pt x="89" y="236"/>
                  </a:lnTo>
                  <a:lnTo>
                    <a:pt x="89" y="236"/>
                  </a:lnTo>
                  <a:lnTo>
                    <a:pt x="89" y="236"/>
                  </a:lnTo>
                  <a:lnTo>
                    <a:pt x="92" y="236"/>
                  </a:lnTo>
                  <a:lnTo>
                    <a:pt x="92" y="236"/>
                  </a:lnTo>
                  <a:lnTo>
                    <a:pt x="92" y="236"/>
                  </a:lnTo>
                  <a:lnTo>
                    <a:pt x="92" y="236"/>
                  </a:lnTo>
                  <a:lnTo>
                    <a:pt x="92" y="236"/>
                  </a:lnTo>
                  <a:lnTo>
                    <a:pt x="92" y="236"/>
                  </a:lnTo>
                  <a:lnTo>
                    <a:pt x="96" y="246"/>
                  </a:lnTo>
                  <a:lnTo>
                    <a:pt x="99" y="255"/>
                  </a:lnTo>
                  <a:lnTo>
                    <a:pt x="103" y="265"/>
                  </a:lnTo>
                  <a:lnTo>
                    <a:pt x="108" y="272"/>
                  </a:lnTo>
                  <a:lnTo>
                    <a:pt x="115" y="281"/>
                  </a:lnTo>
                  <a:lnTo>
                    <a:pt x="122" y="288"/>
                  </a:lnTo>
                  <a:lnTo>
                    <a:pt x="129" y="295"/>
                  </a:lnTo>
                  <a:lnTo>
                    <a:pt x="136" y="302"/>
                  </a:lnTo>
                  <a:lnTo>
                    <a:pt x="139" y="302"/>
                  </a:lnTo>
                  <a:lnTo>
                    <a:pt x="139" y="302"/>
                  </a:lnTo>
                  <a:lnTo>
                    <a:pt x="139" y="302"/>
                  </a:lnTo>
                  <a:lnTo>
                    <a:pt x="141" y="302"/>
                  </a:lnTo>
                  <a:lnTo>
                    <a:pt x="141" y="302"/>
                  </a:lnTo>
                  <a:lnTo>
                    <a:pt x="141" y="300"/>
                  </a:lnTo>
                  <a:lnTo>
                    <a:pt x="141" y="300"/>
                  </a:lnTo>
                  <a:lnTo>
                    <a:pt x="143" y="300"/>
                  </a:lnTo>
                  <a:lnTo>
                    <a:pt x="136" y="288"/>
                  </a:lnTo>
                  <a:lnTo>
                    <a:pt x="132" y="276"/>
                  </a:lnTo>
                  <a:lnTo>
                    <a:pt x="127" y="265"/>
                  </a:lnTo>
                  <a:lnTo>
                    <a:pt x="120" y="253"/>
                  </a:lnTo>
                  <a:lnTo>
                    <a:pt x="115" y="241"/>
                  </a:lnTo>
                  <a:lnTo>
                    <a:pt x="108" y="229"/>
                  </a:lnTo>
                  <a:lnTo>
                    <a:pt x="103" y="218"/>
                  </a:lnTo>
                  <a:lnTo>
                    <a:pt x="96" y="206"/>
                  </a:lnTo>
                  <a:lnTo>
                    <a:pt x="94" y="197"/>
                  </a:lnTo>
                  <a:lnTo>
                    <a:pt x="92" y="185"/>
                  </a:lnTo>
                  <a:lnTo>
                    <a:pt x="87" y="176"/>
                  </a:lnTo>
                  <a:lnTo>
                    <a:pt x="80" y="166"/>
                  </a:lnTo>
                  <a:lnTo>
                    <a:pt x="73" y="157"/>
                  </a:lnTo>
                  <a:lnTo>
                    <a:pt x="66" y="150"/>
                  </a:lnTo>
                  <a:lnTo>
                    <a:pt x="61" y="140"/>
                  </a:lnTo>
                  <a:lnTo>
                    <a:pt x="57" y="131"/>
                  </a:lnTo>
                  <a:lnTo>
                    <a:pt x="52" y="119"/>
                  </a:lnTo>
                  <a:lnTo>
                    <a:pt x="47" y="110"/>
                  </a:lnTo>
                  <a:lnTo>
                    <a:pt x="40" y="101"/>
                  </a:lnTo>
                  <a:lnTo>
                    <a:pt x="33" y="94"/>
                  </a:lnTo>
                  <a:lnTo>
                    <a:pt x="26" y="84"/>
                  </a:lnTo>
                  <a:lnTo>
                    <a:pt x="17" y="77"/>
                  </a:lnTo>
                  <a:lnTo>
                    <a:pt x="7" y="70"/>
                  </a:lnTo>
                  <a:lnTo>
                    <a:pt x="0" y="63"/>
                  </a:lnTo>
                  <a:lnTo>
                    <a:pt x="3" y="61"/>
                  </a:lnTo>
                  <a:lnTo>
                    <a:pt x="5" y="58"/>
                  </a:lnTo>
                  <a:lnTo>
                    <a:pt x="10" y="58"/>
                  </a:lnTo>
                  <a:lnTo>
                    <a:pt x="14" y="56"/>
                  </a:lnTo>
                  <a:lnTo>
                    <a:pt x="19" y="56"/>
                  </a:lnTo>
                  <a:lnTo>
                    <a:pt x="24" y="56"/>
                  </a:lnTo>
                  <a:lnTo>
                    <a:pt x="28" y="56"/>
                  </a:lnTo>
                  <a:lnTo>
                    <a:pt x="33" y="54"/>
                  </a:lnTo>
                  <a:lnTo>
                    <a:pt x="45" y="54"/>
                  </a:lnTo>
                  <a:lnTo>
                    <a:pt x="54" y="58"/>
                  </a:lnTo>
                  <a:lnTo>
                    <a:pt x="61" y="65"/>
                  </a:lnTo>
                  <a:lnTo>
                    <a:pt x="68" y="75"/>
                  </a:lnTo>
                  <a:lnTo>
                    <a:pt x="73" y="82"/>
                  </a:lnTo>
                  <a:lnTo>
                    <a:pt x="82" y="91"/>
                  </a:lnTo>
                  <a:lnTo>
                    <a:pt x="89" y="98"/>
                  </a:lnTo>
                  <a:lnTo>
                    <a:pt x="101" y="103"/>
                  </a:lnTo>
                  <a:lnTo>
                    <a:pt x="101" y="103"/>
                  </a:lnTo>
                  <a:lnTo>
                    <a:pt x="101" y="105"/>
                  </a:lnTo>
                  <a:lnTo>
                    <a:pt x="101" y="105"/>
                  </a:lnTo>
                  <a:lnTo>
                    <a:pt x="103" y="105"/>
                  </a:lnTo>
                  <a:lnTo>
                    <a:pt x="103" y="105"/>
                  </a:lnTo>
                  <a:lnTo>
                    <a:pt x="106" y="108"/>
                  </a:lnTo>
                  <a:lnTo>
                    <a:pt x="106" y="108"/>
                  </a:lnTo>
                  <a:lnTo>
                    <a:pt x="108" y="108"/>
                  </a:lnTo>
                  <a:lnTo>
                    <a:pt x="108" y="108"/>
                  </a:lnTo>
                  <a:lnTo>
                    <a:pt x="110" y="108"/>
                  </a:lnTo>
                  <a:lnTo>
                    <a:pt x="113" y="105"/>
                  </a:lnTo>
                  <a:lnTo>
                    <a:pt x="113" y="105"/>
                  </a:lnTo>
                  <a:lnTo>
                    <a:pt x="113" y="103"/>
                  </a:lnTo>
                  <a:lnTo>
                    <a:pt x="115" y="103"/>
                  </a:lnTo>
                  <a:lnTo>
                    <a:pt x="115" y="101"/>
                  </a:lnTo>
                  <a:lnTo>
                    <a:pt x="115" y="101"/>
                  </a:lnTo>
                  <a:lnTo>
                    <a:pt x="115" y="98"/>
                  </a:lnTo>
                  <a:lnTo>
                    <a:pt x="115" y="98"/>
                  </a:lnTo>
                  <a:lnTo>
                    <a:pt x="115" y="96"/>
                  </a:lnTo>
                  <a:lnTo>
                    <a:pt x="115" y="96"/>
                  </a:lnTo>
                  <a:lnTo>
                    <a:pt x="113" y="94"/>
                  </a:lnTo>
                  <a:lnTo>
                    <a:pt x="113" y="94"/>
                  </a:lnTo>
                  <a:lnTo>
                    <a:pt x="113" y="94"/>
                  </a:lnTo>
                  <a:lnTo>
                    <a:pt x="110" y="91"/>
                  </a:lnTo>
                  <a:lnTo>
                    <a:pt x="110" y="91"/>
                  </a:lnTo>
                  <a:lnTo>
                    <a:pt x="108" y="91"/>
                  </a:lnTo>
                  <a:lnTo>
                    <a:pt x="108" y="91"/>
                  </a:lnTo>
                  <a:lnTo>
                    <a:pt x="103" y="89"/>
                  </a:lnTo>
                  <a:lnTo>
                    <a:pt x="101" y="84"/>
                  </a:lnTo>
                  <a:lnTo>
                    <a:pt x="96" y="79"/>
                  </a:lnTo>
                  <a:lnTo>
                    <a:pt x="94" y="75"/>
                  </a:lnTo>
                  <a:lnTo>
                    <a:pt x="92" y="70"/>
                  </a:lnTo>
                  <a:lnTo>
                    <a:pt x="87" y="65"/>
                  </a:lnTo>
                  <a:lnTo>
                    <a:pt x="85" y="61"/>
                  </a:lnTo>
                  <a:lnTo>
                    <a:pt x="82" y="56"/>
                  </a:lnTo>
                  <a:lnTo>
                    <a:pt x="87" y="54"/>
                  </a:lnTo>
                  <a:lnTo>
                    <a:pt x="89" y="54"/>
                  </a:lnTo>
                  <a:lnTo>
                    <a:pt x="92" y="51"/>
                  </a:lnTo>
                  <a:lnTo>
                    <a:pt x="96" y="54"/>
                  </a:lnTo>
                  <a:lnTo>
                    <a:pt x="99" y="54"/>
                  </a:lnTo>
                  <a:lnTo>
                    <a:pt x="101" y="51"/>
                  </a:lnTo>
                  <a:lnTo>
                    <a:pt x="103" y="49"/>
                  </a:lnTo>
                  <a:lnTo>
                    <a:pt x="106" y="44"/>
                  </a:lnTo>
                  <a:lnTo>
                    <a:pt x="113" y="40"/>
                  </a:lnTo>
                  <a:lnTo>
                    <a:pt x="118" y="35"/>
                  </a:lnTo>
                  <a:lnTo>
                    <a:pt x="120" y="28"/>
                  </a:lnTo>
                  <a:lnTo>
                    <a:pt x="122" y="18"/>
                  </a:lnTo>
                  <a:lnTo>
                    <a:pt x="127" y="14"/>
                  </a:lnTo>
                  <a:lnTo>
                    <a:pt x="132" y="7"/>
                  </a:lnTo>
                  <a:lnTo>
                    <a:pt x="136" y="2"/>
                  </a:lnTo>
                  <a:lnTo>
                    <a:pt x="146" y="0"/>
                  </a:lnTo>
                  <a:lnTo>
                    <a:pt x="146" y="0"/>
                  </a:lnTo>
                  <a:lnTo>
                    <a:pt x="146" y="0"/>
                  </a:lnTo>
                  <a:lnTo>
                    <a:pt x="146" y="0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523" name="Freeform 419"/>
            <p:cNvSpPr>
              <a:spLocks/>
            </p:cNvSpPr>
            <p:nvPr/>
          </p:nvSpPr>
          <p:spPr bwMode="auto">
            <a:xfrm>
              <a:off x="3532" y="2956"/>
              <a:ext cx="47" cy="28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2"/>
                </a:cxn>
                <a:cxn ang="0">
                  <a:pos x="12" y="5"/>
                </a:cxn>
                <a:cxn ang="0">
                  <a:pos x="17" y="5"/>
                </a:cxn>
                <a:cxn ang="0">
                  <a:pos x="21" y="7"/>
                </a:cxn>
                <a:cxn ang="0">
                  <a:pos x="26" y="9"/>
                </a:cxn>
                <a:cxn ang="0">
                  <a:pos x="33" y="12"/>
                </a:cxn>
                <a:cxn ang="0">
                  <a:pos x="38" y="14"/>
                </a:cxn>
                <a:cxn ang="0">
                  <a:pos x="42" y="16"/>
                </a:cxn>
                <a:cxn ang="0">
                  <a:pos x="47" y="16"/>
                </a:cxn>
                <a:cxn ang="0">
                  <a:pos x="45" y="19"/>
                </a:cxn>
                <a:cxn ang="0">
                  <a:pos x="45" y="19"/>
                </a:cxn>
                <a:cxn ang="0">
                  <a:pos x="45" y="21"/>
                </a:cxn>
                <a:cxn ang="0">
                  <a:pos x="42" y="21"/>
                </a:cxn>
                <a:cxn ang="0">
                  <a:pos x="42" y="24"/>
                </a:cxn>
                <a:cxn ang="0">
                  <a:pos x="40" y="24"/>
                </a:cxn>
                <a:cxn ang="0">
                  <a:pos x="38" y="24"/>
                </a:cxn>
                <a:cxn ang="0">
                  <a:pos x="38" y="26"/>
                </a:cxn>
                <a:cxn ang="0">
                  <a:pos x="35" y="26"/>
                </a:cxn>
                <a:cxn ang="0">
                  <a:pos x="31" y="26"/>
                </a:cxn>
                <a:cxn ang="0">
                  <a:pos x="28" y="26"/>
                </a:cxn>
                <a:cxn ang="0">
                  <a:pos x="24" y="26"/>
                </a:cxn>
                <a:cxn ang="0">
                  <a:pos x="21" y="28"/>
                </a:cxn>
                <a:cxn ang="0">
                  <a:pos x="17" y="28"/>
                </a:cxn>
                <a:cxn ang="0">
                  <a:pos x="14" y="26"/>
                </a:cxn>
                <a:cxn ang="0">
                  <a:pos x="12" y="2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7"/>
                </a:cxn>
              </a:cxnLst>
              <a:rect l="0" t="0" r="r" b="b"/>
              <a:pathLst>
                <a:path w="47" h="28">
                  <a:moveTo>
                    <a:pt x="5" y="7"/>
                  </a:moveTo>
                  <a:lnTo>
                    <a:pt x="5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2"/>
                  </a:lnTo>
                  <a:lnTo>
                    <a:pt x="12" y="5"/>
                  </a:lnTo>
                  <a:lnTo>
                    <a:pt x="17" y="5"/>
                  </a:lnTo>
                  <a:lnTo>
                    <a:pt x="21" y="7"/>
                  </a:lnTo>
                  <a:lnTo>
                    <a:pt x="26" y="9"/>
                  </a:lnTo>
                  <a:lnTo>
                    <a:pt x="33" y="12"/>
                  </a:lnTo>
                  <a:lnTo>
                    <a:pt x="38" y="14"/>
                  </a:lnTo>
                  <a:lnTo>
                    <a:pt x="42" y="16"/>
                  </a:lnTo>
                  <a:lnTo>
                    <a:pt x="47" y="16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5" y="21"/>
                  </a:lnTo>
                  <a:lnTo>
                    <a:pt x="42" y="21"/>
                  </a:lnTo>
                  <a:lnTo>
                    <a:pt x="42" y="24"/>
                  </a:lnTo>
                  <a:lnTo>
                    <a:pt x="40" y="24"/>
                  </a:lnTo>
                  <a:lnTo>
                    <a:pt x="38" y="24"/>
                  </a:lnTo>
                  <a:lnTo>
                    <a:pt x="38" y="26"/>
                  </a:lnTo>
                  <a:lnTo>
                    <a:pt x="35" y="26"/>
                  </a:lnTo>
                  <a:lnTo>
                    <a:pt x="31" y="26"/>
                  </a:lnTo>
                  <a:lnTo>
                    <a:pt x="28" y="26"/>
                  </a:lnTo>
                  <a:lnTo>
                    <a:pt x="24" y="26"/>
                  </a:lnTo>
                  <a:lnTo>
                    <a:pt x="21" y="28"/>
                  </a:lnTo>
                  <a:lnTo>
                    <a:pt x="17" y="28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9BCD9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524" name="Freeform 420"/>
            <p:cNvSpPr>
              <a:spLocks/>
            </p:cNvSpPr>
            <p:nvPr/>
          </p:nvSpPr>
          <p:spPr bwMode="auto">
            <a:xfrm>
              <a:off x="3532" y="2956"/>
              <a:ext cx="47" cy="28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2"/>
                </a:cxn>
                <a:cxn ang="0">
                  <a:pos x="12" y="5"/>
                </a:cxn>
                <a:cxn ang="0">
                  <a:pos x="17" y="5"/>
                </a:cxn>
                <a:cxn ang="0">
                  <a:pos x="21" y="7"/>
                </a:cxn>
                <a:cxn ang="0">
                  <a:pos x="26" y="9"/>
                </a:cxn>
                <a:cxn ang="0">
                  <a:pos x="33" y="12"/>
                </a:cxn>
                <a:cxn ang="0">
                  <a:pos x="38" y="14"/>
                </a:cxn>
                <a:cxn ang="0">
                  <a:pos x="42" y="16"/>
                </a:cxn>
                <a:cxn ang="0">
                  <a:pos x="47" y="16"/>
                </a:cxn>
                <a:cxn ang="0">
                  <a:pos x="45" y="19"/>
                </a:cxn>
                <a:cxn ang="0">
                  <a:pos x="45" y="19"/>
                </a:cxn>
                <a:cxn ang="0">
                  <a:pos x="45" y="21"/>
                </a:cxn>
                <a:cxn ang="0">
                  <a:pos x="42" y="21"/>
                </a:cxn>
                <a:cxn ang="0">
                  <a:pos x="42" y="24"/>
                </a:cxn>
                <a:cxn ang="0">
                  <a:pos x="40" y="24"/>
                </a:cxn>
                <a:cxn ang="0">
                  <a:pos x="38" y="24"/>
                </a:cxn>
                <a:cxn ang="0">
                  <a:pos x="38" y="26"/>
                </a:cxn>
                <a:cxn ang="0">
                  <a:pos x="35" y="26"/>
                </a:cxn>
                <a:cxn ang="0">
                  <a:pos x="31" y="26"/>
                </a:cxn>
                <a:cxn ang="0">
                  <a:pos x="28" y="26"/>
                </a:cxn>
                <a:cxn ang="0">
                  <a:pos x="24" y="26"/>
                </a:cxn>
                <a:cxn ang="0">
                  <a:pos x="21" y="28"/>
                </a:cxn>
                <a:cxn ang="0">
                  <a:pos x="17" y="28"/>
                </a:cxn>
                <a:cxn ang="0">
                  <a:pos x="14" y="26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7"/>
                </a:cxn>
              </a:cxnLst>
              <a:rect l="0" t="0" r="r" b="b"/>
              <a:pathLst>
                <a:path w="47" h="28">
                  <a:moveTo>
                    <a:pt x="5" y="7"/>
                  </a:moveTo>
                  <a:lnTo>
                    <a:pt x="5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2"/>
                  </a:lnTo>
                  <a:lnTo>
                    <a:pt x="12" y="5"/>
                  </a:lnTo>
                  <a:lnTo>
                    <a:pt x="17" y="5"/>
                  </a:lnTo>
                  <a:lnTo>
                    <a:pt x="21" y="7"/>
                  </a:lnTo>
                  <a:lnTo>
                    <a:pt x="26" y="9"/>
                  </a:lnTo>
                  <a:lnTo>
                    <a:pt x="33" y="12"/>
                  </a:lnTo>
                  <a:lnTo>
                    <a:pt x="38" y="14"/>
                  </a:lnTo>
                  <a:lnTo>
                    <a:pt x="42" y="16"/>
                  </a:lnTo>
                  <a:lnTo>
                    <a:pt x="47" y="16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5" y="21"/>
                  </a:lnTo>
                  <a:lnTo>
                    <a:pt x="42" y="21"/>
                  </a:lnTo>
                  <a:lnTo>
                    <a:pt x="42" y="24"/>
                  </a:lnTo>
                  <a:lnTo>
                    <a:pt x="40" y="24"/>
                  </a:lnTo>
                  <a:lnTo>
                    <a:pt x="38" y="24"/>
                  </a:lnTo>
                  <a:lnTo>
                    <a:pt x="38" y="26"/>
                  </a:lnTo>
                  <a:lnTo>
                    <a:pt x="35" y="26"/>
                  </a:lnTo>
                  <a:lnTo>
                    <a:pt x="31" y="26"/>
                  </a:lnTo>
                  <a:lnTo>
                    <a:pt x="28" y="26"/>
                  </a:lnTo>
                  <a:lnTo>
                    <a:pt x="24" y="26"/>
                  </a:lnTo>
                  <a:lnTo>
                    <a:pt x="21" y="28"/>
                  </a:lnTo>
                  <a:lnTo>
                    <a:pt x="17" y="28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525" name="Freeform 421"/>
            <p:cNvSpPr>
              <a:spLocks/>
            </p:cNvSpPr>
            <p:nvPr/>
          </p:nvSpPr>
          <p:spPr bwMode="auto">
            <a:xfrm>
              <a:off x="2942" y="2958"/>
              <a:ext cx="7" cy="10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7" y="1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7"/>
                </a:cxn>
                <a:cxn ang="0">
                  <a:pos x="7" y="7"/>
                </a:cxn>
                <a:cxn ang="0">
                  <a:pos x="7" y="7"/>
                </a:cxn>
              </a:cxnLst>
              <a:rect l="0" t="0" r="r" b="b"/>
              <a:pathLst>
                <a:path w="7" h="10">
                  <a:moveTo>
                    <a:pt x="7" y="7"/>
                  </a:moveTo>
                  <a:lnTo>
                    <a:pt x="7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526" name="Rectangle 422"/>
            <p:cNvSpPr>
              <a:spLocks noChangeArrowheads="1"/>
            </p:cNvSpPr>
            <p:nvPr/>
          </p:nvSpPr>
          <p:spPr bwMode="auto">
            <a:xfrm>
              <a:off x="3523" y="2965"/>
              <a:ext cx="0" cy="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527" name="Rectangle 423"/>
            <p:cNvSpPr>
              <a:spLocks noChangeArrowheads="1"/>
            </p:cNvSpPr>
            <p:nvPr/>
          </p:nvSpPr>
          <p:spPr bwMode="auto">
            <a:xfrm>
              <a:off x="3525" y="2965"/>
              <a:ext cx="0" cy="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528" name="Freeform 424"/>
            <p:cNvSpPr>
              <a:spLocks/>
            </p:cNvSpPr>
            <p:nvPr/>
          </p:nvSpPr>
          <p:spPr bwMode="auto">
            <a:xfrm>
              <a:off x="2925" y="2982"/>
              <a:ext cx="19" cy="16"/>
            </a:xfrm>
            <a:custGeom>
              <a:avLst/>
              <a:gdLst/>
              <a:ahLst/>
              <a:cxnLst>
                <a:cxn ang="0">
                  <a:pos x="19" y="5"/>
                </a:cxn>
                <a:cxn ang="0">
                  <a:pos x="19" y="7"/>
                </a:cxn>
                <a:cxn ang="0">
                  <a:pos x="19" y="7"/>
                </a:cxn>
                <a:cxn ang="0">
                  <a:pos x="19" y="9"/>
                </a:cxn>
                <a:cxn ang="0">
                  <a:pos x="19" y="9"/>
                </a:cxn>
                <a:cxn ang="0">
                  <a:pos x="19" y="12"/>
                </a:cxn>
                <a:cxn ang="0">
                  <a:pos x="19" y="12"/>
                </a:cxn>
                <a:cxn ang="0">
                  <a:pos x="17" y="14"/>
                </a:cxn>
                <a:cxn ang="0">
                  <a:pos x="17" y="14"/>
                </a:cxn>
                <a:cxn ang="0">
                  <a:pos x="14" y="14"/>
                </a:cxn>
                <a:cxn ang="0">
                  <a:pos x="14" y="14"/>
                </a:cxn>
                <a:cxn ang="0">
                  <a:pos x="12" y="14"/>
                </a:cxn>
                <a:cxn ang="0">
                  <a:pos x="12" y="12"/>
                </a:cxn>
                <a:cxn ang="0">
                  <a:pos x="12" y="12"/>
                </a:cxn>
                <a:cxn ang="0">
                  <a:pos x="12" y="9"/>
                </a:cxn>
                <a:cxn ang="0">
                  <a:pos x="12" y="7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7" y="12"/>
                </a:cxn>
                <a:cxn ang="0">
                  <a:pos x="10" y="12"/>
                </a:cxn>
                <a:cxn ang="0">
                  <a:pos x="7" y="12"/>
                </a:cxn>
                <a:cxn ang="0">
                  <a:pos x="7" y="14"/>
                </a:cxn>
                <a:cxn ang="0">
                  <a:pos x="7" y="14"/>
                </a:cxn>
                <a:cxn ang="0">
                  <a:pos x="5" y="14"/>
                </a:cxn>
                <a:cxn ang="0">
                  <a:pos x="5" y="14"/>
                </a:cxn>
                <a:cxn ang="0">
                  <a:pos x="5" y="16"/>
                </a:cxn>
                <a:cxn ang="0">
                  <a:pos x="3" y="16"/>
                </a:cxn>
                <a:cxn ang="0">
                  <a:pos x="3" y="16"/>
                </a:cxn>
                <a:cxn ang="0">
                  <a:pos x="3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3" y="9"/>
                </a:cxn>
                <a:cxn ang="0">
                  <a:pos x="7" y="7"/>
                </a:cxn>
                <a:cxn ang="0">
                  <a:pos x="7" y="5"/>
                </a:cxn>
                <a:cxn ang="0">
                  <a:pos x="10" y="2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7" y="0"/>
                </a:cxn>
                <a:cxn ang="0">
                  <a:pos x="19" y="5"/>
                </a:cxn>
              </a:cxnLst>
              <a:rect l="0" t="0" r="r" b="b"/>
              <a:pathLst>
                <a:path w="19" h="16">
                  <a:moveTo>
                    <a:pt x="19" y="5"/>
                  </a:moveTo>
                  <a:lnTo>
                    <a:pt x="19" y="7"/>
                  </a:lnTo>
                  <a:lnTo>
                    <a:pt x="19" y="7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9"/>
                  </a:lnTo>
                  <a:lnTo>
                    <a:pt x="12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12"/>
                  </a:lnTo>
                  <a:lnTo>
                    <a:pt x="10" y="12"/>
                  </a:lnTo>
                  <a:lnTo>
                    <a:pt x="7" y="12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3" y="9"/>
                  </a:lnTo>
                  <a:lnTo>
                    <a:pt x="7" y="7"/>
                  </a:lnTo>
                  <a:lnTo>
                    <a:pt x="7" y="5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5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529" name="Freeform 425"/>
            <p:cNvSpPr>
              <a:spLocks/>
            </p:cNvSpPr>
            <p:nvPr/>
          </p:nvSpPr>
          <p:spPr bwMode="auto">
            <a:xfrm>
              <a:off x="2389" y="2998"/>
              <a:ext cx="9" cy="19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4" y="19"/>
                </a:cxn>
                <a:cxn ang="0">
                  <a:pos x="2" y="17"/>
                </a:cxn>
                <a:cxn ang="0">
                  <a:pos x="2" y="17"/>
                </a:cxn>
                <a:cxn ang="0">
                  <a:pos x="2" y="14"/>
                </a:cxn>
                <a:cxn ang="0">
                  <a:pos x="2" y="10"/>
                </a:cxn>
                <a:cxn ang="0">
                  <a:pos x="2" y="7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7" y="5"/>
                </a:cxn>
                <a:cxn ang="0">
                  <a:pos x="9" y="7"/>
                </a:cxn>
                <a:cxn ang="0">
                  <a:pos x="9" y="10"/>
                </a:cxn>
                <a:cxn ang="0">
                  <a:pos x="9" y="12"/>
                </a:cxn>
                <a:cxn ang="0">
                  <a:pos x="9" y="14"/>
                </a:cxn>
                <a:cxn ang="0">
                  <a:pos x="9" y="17"/>
                </a:cxn>
                <a:cxn ang="0">
                  <a:pos x="9" y="19"/>
                </a:cxn>
              </a:cxnLst>
              <a:rect l="0" t="0" r="r" b="b"/>
              <a:pathLst>
                <a:path w="9" h="19">
                  <a:moveTo>
                    <a:pt x="9" y="19"/>
                  </a:moveTo>
                  <a:lnTo>
                    <a:pt x="4" y="19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4"/>
                  </a:lnTo>
                  <a:lnTo>
                    <a:pt x="2" y="10"/>
                  </a:lnTo>
                  <a:lnTo>
                    <a:pt x="2" y="7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7" y="5"/>
                  </a:lnTo>
                  <a:lnTo>
                    <a:pt x="9" y="7"/>
                  </a:lnTo>
                  <a:lnTo>
                    <a:pt x="9" y="10"/>
                  </a:lnTo>
                  <a:lnTo>
                    <a:pt x="9" y="12"/>
                  </a:lnTo>
                  <a:lnTo>
                    <a:pt x="9" y="14"/>
                  </a:lnTo>
                  <a:lnTo>
                    <a:pt x="9" y="17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530" name="Freeform 426"/>
            <p:cNvSpPr>
              <a:spLocks/>
            </p:cNvSpPr>
            <p:nvPr/>
          </p:nvSpPr>
          <p:spPr bwMode="auto">
            <a:xfrm>
              <a:off x="2939" y="3001"/>
              <a:ext cx="5" cy="7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3" y="7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7"/>
                </a:cxn>
              </a:cxnLst>
              <a:rect l="0" t="0" r="r" b="b"/>
              <a:pathLst>
                <a:path w="5" h="7">
                  <a:moveTo>
                    <a:pt x="5" y="7"/>
                  </a:moveTo>
                  <a:lnTo>
                    <a:pt x="3" y="7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531" name="Freeform 427"/>
            <p:cNvSpPr>
              <a:spLocks/>
            </p:cNvSpPr>
            <p:nvPr/>
          </p:nvSpPr>
          <p:spPr bwMode="auto">
            <a:xfrm>
              <a:off x="2913" y="3015"/>
              <a:ext cx="8" cy="9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5" y="7"/>
                </a:cxn>
                <a:cxn ang="0">
                  <a:pos x="5" y="9"/>
                </a:cxn>
                <a:cxn ang="0">
                  <a:pos x="5" y="9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4"/>
                </a:cxn>
              </a:cxnLst>
              <a:rect l="0" t="0" r="r" b="b"/>
              <a:pathLst>
                <a:path w="8" h="9">
                  <a:moveTo>
                    <a:pt x="8" y="4"/>
                  </a:move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5" y="7"/>
                  </a:lnTo>
                  <a:lnTo>
                    <a:pt x="5" y="9"/>
                  </a:lnTo>
                  <a:lnTo>
                    <a:pt x="5" y="9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532" name="Freeform 428"/>
            <p:cNvSpPr>
              <a:spLocks/>
            </p:cNvSpPr>
            <p:nvPr/>
          </p:nvSpPr>
          <p:spPr bwMode="auto">
            <a:xfrm>
              <a:off x="2939" y="3015"/>
              <a:ext cx="7" cy="1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2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7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7" y="11"/>
                </a:cxn>
                <a:cxn ang="0">
                  <a:pos x="7" y="14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0" y="11"/>
                </a:cxn>
                <a:cxn ang="0">
                  <a:pos x="3" y="9"/>
                </a:cxn>
                <a:cxn ang="0">
                  <a:pos x="3" y="7"/>
                </a:cxn>
                <a:cxn ang="0">
                  <a:pos x="3" y="4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7" y="0"/>
                </a:cxn>
              </a:cxnLst>
              <a:rect l="0" t="0" r="r" b="b"/>
              <a:pathLst>
                <a:path w="7" h="18">
                  <a:moveTo>
                    <a:pt x="7" y="0"/>
                  </a:moveTo>
                  <a:lnTo>
                    <a:pt x="7" y="2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7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11"/>
                  </a:lnTo>
                  <a:lnTo>
                    <a:pt x="7" y="14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3" y="9"/>
                  </a:lnTo>
                  <a:lnTo>
                    <a:pt x="3" y="7"/>
                  </a:lnTo>
                  <a:lnTo>
                    <a:pt x="3" y="4"/>
                  </a:lnTo>
                  <a:lnTo>
                    <a:pt x="3" y="2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533" name="Freeform 429"/>
            <p:cNvSpPr>
              <a:spLocks/>
            </p:cNvSpPr>
            <p:nvPr/>
          </p:nvSpPr>
          <p:spPr bwMode="auto">
            <a:xfrm>
              <a:off x="2824" y="3019"/>
              <a:ext cx="10" cy="31"/>
            </a:xfrm>
            <a:custGeom>
              <a:avLst/>
              <a:gdLst/>
              <a:ahLst/>
              <a:cxnLst>
                <a:cxn ang="0">
                  <a:pos x="10" y="31"/>
                </a:cxn>
                <a:cxn ang="0">
                  <a:pos x="7" y="29"/>
                </a:cxn>
                <a:cxn ang="0">
                  <a:pos x="7" y="24"/>
                </a:cxn>
                <a:cxn ang="0">
                  <a:pos x="5" y="21"/>
                </a:cxn>
                <a:cxn ang="0">
                  <a:pos x="5" y="17"/>
                </a:cxn>
                <a:cxn ang="0">
                  <a:pos x="3" y="12"/>
                </a:cxn>
                <a:cxn ang="0">
                  <a:pos x="3" y="7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3" y="3"/>
                </a:cxn>
                <a:cxn ang="0">
                  <a:pos x="3" y="7"/>
                </a:cxn>
                <a:cxn ang="0">
                  <a:pos x="5" y="12"/>
                </a:cxn>
                <a:cxn ang="0">
                  <a:pos x="5" y="14"/>
                </a:cxn>
                <a:cxn ang="0">
                  <a:pos x="7" y="19"/>
                </a:cxn>
                <a:cxn ang="0">
                  <a:pos x="7" y="24"/>
                </a:cxn>
                <a:cxn ang="0">
                  <a:pos x="7" y="29"/>
                </a:cxn>
                <a:cxn ang="0">
                  <a:pos x="10" y="31"/>
                </a:cxn>
              </a:cxnLst>
              <a:rect l="0" t="0" r="r" b="b"/>
              <a:pathLst>
                <a:path w="10" h="31">
                  <a:moveTo>
                    <a:pt x="10" y="31"/>
                  </a:moveTo>
                  <a:lnTo>
                    <a:pt x="7" y="29"/>
                  </a:lnTo>
                  <a:lnTo>
                    <a:pt x="7" y="24"/>
                  </a:lnTo>
                  <a:lnTo>
                    <a:pt x="5" y="21"/>
                  </a:lnTo>
                  <a:lnTo>
                    <a:pt x="5" y="17"/>
                  </a:lnTo>
                  <a:lnTo>
                    <a:pt x="3" y="12"/>
                  </a:lnTo>
                  <a:lnTo>
                    <a:pt x="3" y="7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3"/>
                  </a:lnTo>
                  <a:lnTo>
                    <a:pt x="3" y="7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7" y="19"/>
                  </a:lnTo>
                  <a:lnTo>
                    <a:pt x="7" y="24"/>
                  </a:lnTo>
                  <a:lnTo>
                    <a:pt x="7" y="29"/>
                  </a:lnTo>
                  <a:lnTo>
                    <a:pt x="10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534" name="Freeform 430"/>
            <p:cNvSpPr>
              <a:spLocks/>
            </p:cNvSpPr>
            <p:nvPr/>
          </p:nvSpPr>
          <p:spPr bwMode="auto">
            <a:xfrm>
              <a:off x="2810" y="3019"/>
              <a:ext cx="19" cy="68"/>
            </a:xfrm>
            <a:custGeom>
              <a:avLst/>
              <a:gdLst/>
              <a:ahLst/>
              <a:cxnLst>
                <a:cxn ang="0">
                  <a:pos x="19" y="57"/>
                </a:cxn>
                <a:cxn ang="0">
                  <a:pos x="17" y="59"/>
                </a:cxn>
                <a:cxn ang="0">
                  <a:pos x="14" y="59"/>
                </a:cxn>
                <a:cxn ang="0">
                  <a:pos x="12" y="61"/>
                </a:cxn>
                <a:cxn ang="0">
                  <a:pos x="10" y="61"/>
                </a:cxn>
                <a:cxn ang="0">
                  <a:pos x="7" y="64"/>
                </a:cxn>
                <a:cxn ang="0">
                  <a:pos x="7" y="64"/>
                </a:cxn>
                <a:cxn ang="0">
                  <a:pos x="5" y="66"/>
                </a:cxn>
                <a:cxn ang="0">
                  <a:pos x="3" y="68"/>
                </a:cxn>
                <a:cxn ang="0">
                  <a:pos x="3" y="59"/>
                </a:cxn>
                <a:cxn ang="0">
                  <a:pos x="3" y="52"/>
                </a:cxn>
                <a:cxn ang="0">
                  <a:pos x="3" y="43"/>
                </a:cxn>
                <a:cxn ang="0">
                  <a:pos x="0" y="33"/>
                </a:cxn>
                <a:cxn ang="0">
                  <a:pos x="3" y="26"/>
                </a:cxn>
                <a:cxn ang="0">
                  <a:pos x="3" y="17"/>
                </a:cxn>
                <a:cxn ang="0">
                  <a:pos x="3" y="7"/>
                </a:cxn>
                <a:cxn ang="0">
                  <a:pos x="5" y="0"/>
                </a:cxn>
                <a:cxn ang="0">
                  <a:pos x="7" y="7"/>
                </a:cxn>
                <a:cxn ang="0">
                  <a:pos x="10" y="14"/>
                </a:cxn>
                <a:cxn ang="0">
                  <a:pos x="10" y="21"/>
                </a:cxn>
                <a:cxn ang="0">
                  <a:pos x="12" y="29"/>
                </a:cxn>
                <a:cxn ang="0">
                  <a:pos x="14" y="36"/>
                </a:cxn>
                <a:cxn ang="0">
                  <a:pos x="14" y="43"/>
                </a:cxn>
                <a:cxn ang="0">
                  <a:pos x="17" y="50"/>
                </a:cxn>
                <a:cxn ang="0">
                  <a:pos x="19" y="57"/>
                </a:cxn>
              </a:cxnLst>
              <a:rect l="0" t="0" r="r" b="b"/>
              <a:pathLst>
                <a:path w="19" h="68">
                  <a:moveTo>
                    <a:pt x="19" y="57"/>
                  </a:moveTo>
                  <a:lnTo>
                    <a:pt x="17" y="59"/>
                  </a:lnTo>
                  <a:lnTo>
                    <a:pt x="14" y="59"/>
                  </a:lnTo>
                  <a:lnTo>
                    <a:pt x="12" y="61"/>
                  </a:lnTo>
                  <a:lnTo>
                    <a:pt x="10" y="61"/>
                  </a:lnTo>
                  <a:lnTo>
                    <a:pt x="7" y="64"/>
                  </a:lnTo>
                  <a:lnTo>
                    <a:pt x="7" y="64"/>
                  </a:lnTo>
                  <a:lnTo>
                    <a:pt x="5" y="66"/>
                  </a:lnTo>
                  <a:lnTo>
                    <a:pt x="3" y="68"/>
                  </a:lnTo>
                  <a:lnTo>
                    <a:pt x="3" y="59"/>
                  </a:lnTo>
                  <a:lnTo>
                    <a:pt x="3" y="52"/>
                  </a:lnTo>
                  <a:lnTo>
                    <a:pt x="3" y="43"/>
                  </a:lnTo>
                  <a:lnTo>
                    <a:pt x="0" y="33"/>
                  </a:lnTo>
                  <a:lnTo>
                    <a:pt x="3" y="26"/>
                  </a:lnTo>
                  <a:lnTo>
                    <a:pt x="3" y="17"/>
                  </a:lnTo>
                  <a:lnTo>
                    <a:pt x="3" y="7"/>
                  </a:lnTo>
                  <a:lnTo>
                    <a:pt x="5" y="0"/>
                  </a:lnTo>
                  <a:lnTo>
                    <a:pt x="7" y="7"/>
                  </a:lnTo>
                  <a:lnTo>
                    <a:pt x="10" y="14"/>
                  </a:lnTo>
                  <a:lnTo>
                    <a:pt x="10" y="21"/>
                  </a:lnTo>
                  <a:lnTo>
                    <a:pt x="12" y="29"/>
                  </a:lnTo>
                  <a:lnTo>
                    <a:pt x="14" y="36"/>
                  </a:lnTo>
                  <a:lnTo>
                    <a:pt x="14" y="43"/>
                  </a:lnTo>
                  <a:lnTo>
                    <a:pt x="17" y="50"/>
                  </a:lnTo>
                  <a:lnTo>
                    <a:pt x="19" y="57"/>
                  </a:lnTo>
                  <a:close/>
                </a:path>
              </a:pathLst>
            </a:custGeom>
            <a:solidFill>
              <a:srgbClr val="D9BCD9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535" name="Freeform 431"/>
            <p:cNvSpPr>
              <a:spLocks/>
            </p:cNvSpPr>
            <p:nvPr/>
          </p:nvSpPr>
          <p:spPr bwMode="auto">
            <a:xfrm>
              <a:off x="2810" y="3019"/>
              <a:ext cx="19" cy="68"/>
            </a:xfrm>
            <a:custGeom>
              <a:avLst/>
              <a:gdLst/>
              <a:ahLst/>
              <a:cxnLst>
                <a:cxn ang="0">
                  <a:pos x="19" y="57"/>
                </a:cxn>
                <a:cxn ang="0">
                  <a:pos x="17" y="59"/>
                </a:cxn>
                <a:cxn ang="0">
                  <a:pos x="14" y="59"/>
                </a:cxn>
                <a:cxn ang="0">
                  <a:pos x="12" y="61"/>
                </a:cxn>
                <a:cxn ang="0">
                  <a:pos x="10" y="61"/>
                </a:cxn>
                <a:cxn ang="0">
                  <a:pos x="7" y="64"/>
                </a:cxn>
                <a:cxn ang="0">
                  <a:pos x="7" y="64"/>
                </a:cxn>
                <a:cxn ang="0">
                  <a:pos x="5" y="66"/>
                </a:cxn>
                <a:cxn ang="0">
                  <a:pos x="3" y="68"/>
                </a:cxn>
                <a:cxn ang="0">
                  <a:pos x="3" y="59"/>
                </a:cxn>
                <a:cxn ang="0">
                  <a:pos x="3" y="52"/>
                </a:cxn>
                <a:cxn ang="0">
                  <a:pos x="3" y="43"/>
                </a:cxn>
                <a:cxn ang="0">
                  <a:pos x="0" y="33"/>
                </a:cxn>
                <a:cxn ang="0">
                  <a:pos x="3" y="26"/>
                </a:cxn>
                <a:cxn ang="0">
                  <a:pos x="3" y="17"/>
                </a:cxn>
                <a:cxn ang="0">
                  <a:pos x="3" y="7"/>
                </a:cxn>
                <a:cxn ang="0">
                  <a:pos x="5" y="0"/>
                </a:cxn>
                <a:cxn ang="0">
                  <a:pos x="7" y="7"/>
                </a:cxn>
                <a:cxn ang="0">
                  <a:pos x="10" y="14"/>
                </a:cxn>
                <a:cxn ang="0">
                  <a:pos x="10" y="21"/>
                </a:cxn>
                <a:cxn ang="0">
                  <a:pos x="12" y="29"/>
                </a:cxn>
                <a:cxn ang="0">
                  <a:pos x="14" y="36"/>
                </a:cxn>
                <a:cxn ang="0">
                  <a:pos x="14" y="43"/>
                </a:cxn>
                <a:cxn ang="0">
                  <a:pos x="17" y="50"/>
                </a:cxn>
                <a:cxn ang="0">
                  <a:pos x="19" y="57"/>
                </a:cxn>
                <a:cxn ang="0">
                  <a:pos x="19" y="57"/>
                </a:cxn>
                <a:cxn ang="0">
                  <a:pos x="19" y="57"/>
                </a:cxn>
              </a:cxnLst>
              <a:rect l="0" t="0" r="r" b="b"/>
              <a:pathLst>
                <a:path w="19" h="68">
                  <a:moveTo>
                    <a:pt x="19" y="57"/>
                  </a:moveTo>
                  <a:lnTo>
                    <a:pt x="17" y="59"/>
                  </a:lnTo>
                  <a:lnTo>
                    <a:pt x="14" y="59"/>
                  </a:lnTo>
                  <a:lnTo>
                    <a:pt x="12" y="61"/>
                  </a:lnTo>
                  <a:lnTo>
                    <a:pt x="10" y="61"/>
                  </a:lnTo>
                  <a:lnTo>
                    <a:pt x="7" y="64"/>
                  </a:lnTo>
                  <a:lnTo>
                    <a:pt x="7" y="64"/>
                  </a:lnTo>
                  <a:lnTo>
                    <a:pt x="5" y="66"/>
                  </a:lnTo>
                  <a:lnTo>
                    <a:pt x="3" y="68"/>
                  </a:lnTo>
                  <a:lnTo>
                    <a:pt x="3" y="59"/>
                  </a:lnTo>
                  <a:lnTo>
                    <a:pt x="3" y="52"/>
                  </a:lnTo>
                  <a:lnTo>
                    <a:pt x="3" y="43"/>
                  </a:lnTo>
                  <a:lnTo>
                    <a:pt x="0" y="33"/>
                  </a:lnTo>
                  <a:lnTo>
                    <a:pt x="3" y="26"/>
                  </a:lnTo>
                  <a:lnTo>
                    <a:pt x="3" y="17"/>
                  </a:lnTo>
                  <a:lnTo>
                    <a:pt x="3" y="7"/>
                  </a:lnTo>
                  <a:lnTo>
                    <a:pt x="5" y="0"/>
                  </a:lnTo>
                  <a:lnTo>
                    <a:pt x="7" y="7"/>
                  </a:lnTo>
                  <a:lnTo>
                    <a:pt x="10" y="14"/>
                  </a:lnTo>
                  <a:lnTo>
                    <a:pt x="10" y="21"/>
                  </a:lnTo>
                  <a:lnTo>
                    <a:pt x="12" y="29"/>
                  </a:lnTo>
                  <a:lnTo>
                    <a:pt x="14" y="36"/>
                  </a:lnTo>
                  <a:lnTo>
                    <a:pt x="14" y="43"/>
                  </a:lnTo>
                  <a:lnTo>
                    <a:pt x="17" y="50"/>
                  </a:lnTo>
                  <a:lnTo>
                    <a:pt x="19" y="57"/>
                  </a:lnTo>
                  <a:lnTo>
                    <a:pt x="19" y="57"/>
                  </a:lnTo>
                  <a:lnTo>
                    <a:pt x="19" y="57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536" name="Freeform 432"/>
            <p:cNvSpPr>
              <a:spLocks/>
            </p:cNvSpPr>
            <p:nvPr/>
          </p:nvSpPr>
          <p:spPr bwMode="auto">
            <a:xfrm>
              <a:off x="3298" y="3024"/>
              <a:ext cx="2" cy="7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0" y="0"/>
                </a:cxn>
                <a:cxn ang="0">
                  <a:pos x="2" y="5"/>
                </a:cxn>
                <a:cxn ang="0">
                  <a:pos x="2" y="7"/>
                </a:cxn>
              </a:cxnLst>
              <a:rect l="0" t="0" r="r" b="b"/>
              <a:pathLst>
                <a:path w="2" h="7">
                  <a:moveTo>
                    <a:pt x="2" y="7"/>
                  </a:moveTo>
                  <a:lnTo>
                    <a:pt x="0" y="0"/>
                  </a:lnTo>
                  <a:lnTo>
                    <a:pt x="2" y="5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537" name="Freeform 433"/>
            <p:cNvSpPr>
              <a:spLocks/>
            </p:cNvSpPr>
            <p:nvPr/>
          </p:nvSpPr>
          <p:spPr bwMode="auto">
            <a:xfrm>
              <a:off x="3649" y="3026"/>
              <a:ext cx="24" cy="52"/>
            </a:xfrm>
            <a:custGeom>
              <a:avLst/>
              <a:gdLst/>
              <a:ahLst/>
              <a:cxnLst>
                <a:cxn ang="0">
                  <a:pos x="24" y="10"/>
                </a:cxn>
                <a:cxn ang="0">
                  <a:pos x="24" y="14"/>
                </a:cxn>
                <a:cxn ang="0">
                  <a:pos x="21" y="22"/>
                </a:cxn>
                <a:cxn ang="0">
                  <a:pos x="19" y="26"/>
                </a:cxn>
                <a:cxn ang="0">
                  <a:pos x="17" y="31"/>
                </a:cxn>
                <a:cxn ang="0">
                  <a:pos x="14" y="36"/>
                </a:cxn>
                <a:cxn ang="0">
                  <a:pos x="10" y="40"/>
                </a:cxn>
                <a:cxn ang="0">
                  <a:pos x="7" y="47"/>
                </a:cxn>
                <a:cxn ang="0">
                  <a:pos x="5" y="52"/>
                </a:cxn>
                <a:cxn ang="0">
                  <a:pos x="0" y="52"/>
                </a:cxn>
                <a:cxn ang="0">
                  <a:pos x="0" y="14"/>
                </a:cxn>
                <a:cxn ang="0">
                  <a:pos x="3" y="10"/>
                </a:cxn>
                <a:cxn ang="0">
                  <a:pos x="5" y="7"/>
                </a:cxn>
                <a:cxn ang="0">
                  <a:pos x="10" y="3"/>
                </a:cxn>
                <a:cxn ang="0">
                  <a:pos x="14" y="0"/>
                </a:cxn>
                <a:cxn ang="0">
                  <a:pos x="17" y="0"/>
                </a:cxn>
                <a:cxn ang="0">
                  <a:pos x="21" y="0"/>
                </a:cxn>
                <a:cxn ang="0">
                  <a:pos x="24" y="3"/>
                </a:cxn>
                <a:cxn ang="0">
                  <a:pos x="24" y="10"/>
                </a:cxn>
              </a:cxnLst>
              <a:rect l="0" t="0" r="r" b="b"/>
              <a:pathLst>
                <a:path w="24" h="52">
                  <a:moveTo>
                    <a:pt x="24" y="10"/>
                  </a:moveTo>
                  <a:lnTo>
                    <a:pt x="24" y="14"/>
                  </a:lnTo>
                  <a:lnTo>
                    <a:pt x="21" y="22"/>
                  </a:lnTo>
                  <a:lnTo>
                    <a:pt x="19" y="26"/>
                  </a:lnTo>
                  <a:lnTo>
                    <a:pt x="17" y="31"/>
                  </a:lnTo>
                  <a:lnTo>
                    <a:pt x="14" y="36"/>
                  </a:lnTo>
                  <a:lnTo>
                    <a:pt x="10" y="40"/>
                  </a:lnTo>
                  <a:lnTo>
                    <a:pt x="7" y="47"/>
                  </a:lnTo>
                  <a:lnTo>
                    <a:pt x="5" y="52"/>
                  </a:lnTo>
                  <a:lnTo>
                    <a:pt x="0" y="52"/>
                  </a:lnTo>
                  <a:lnTo>
                    <a:pt x="0" y="14"/>
                  </a:lnTo>
                  <a:lnTo>
                    <a:pt x="3" y="10"/>
                  </a:lnTo>
                  <a:lnTo>
                    <a:pt x="5" y="7"/>
                  </a:lnTo>
                  <a:lnTo>
                    <a:pt x="10" y="3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4" y="3"/>
                  </a:lnTo>
                  <a:lnTo>
                    <a:pt x="24" y="10"/>
                  </a:lnTo>
                  <a:close/>
                </a:path>
              </a:pathLst>
            </a:custGeom>
            <a:solidFill>
              <a:srgbClr val="CA533A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538" name="Freeform 434"/>
            <p:cNvSpPr>
              <a:spLocks/>
            </p:cNvSpPr>
            <p:nvPr/>
          </p:nvSpPr>
          <p:spPr bwMode="auto">
            <a:xfrm>
              <a:off x="3649" y="3026"/>
              <a:ext cx="24" cy="52"/>
            </a:xfrm>
            <a:custGeom>
              <a:avLst/>
              <a:gdLst/>
              <a:ahLst/>
              <a:cxnLst>
                <a:cxn ang="0">
                  <a:pos x="24" y="10"/>
                </a:cxn>
                <a:cxn ang="0">
                  <a:pos x="24" y="14"/>
                </a:cxn>
                <a:cxn ang="0">
                  <a:pos x="21" y="22"/>
                </a:cxn>
                <a:cxn ang="0">
                  <a:pos x="19" y="26"/>
                </a:cxn>
                <a:cxn ang="0">
                  <a:pos x="17" y="31"/>
                </a:cxn>
                <a:cxn ang="0">
                  <a:pos x="14" y="36"/>
                </a:cxn>
                <a:cxn ang="0">
                  <a:pos x="10" y="40"/>
                </a:cxn>
                <a:cxn ang="0">
                  <a:pos x="7" y="47"/>
                </a:cxn>
                <a:cxn ang="0">
                  <a:pos x="5" y="52"/>
                </a:cxn>
                <a:cxn ang="0">
                  <a:pos x="5" y="52"/>
                </a:cxn>
                <a:cxn ang="0">
                  <a:pos x="0" y="52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3" y="10"/>
                </a:cxn>
                <a:cxn ang="0">
                  <a:pos x="5" y="7"/>
                </a:cxn>
                <a:cxn ang="0">
                  <a:pos x="10" y="3"/>
                </a:cxn>
                <a:cxn ang="0">
                  <a:pos x="14" y="0"/>
                </a:cxn>
                <a:cxn ang="0">
                  <a:pos x="17" y="0"/>
                </a:cxn>
                <a:cxn ang="0">
                  <a:pos x="21" y="0"/>
                </a:cxn>
                <a:cxn ang="0">
                  <a:pos x="24" y="3"/>
                </a:cxn>
                <a:cxn ang="0">
                  <a:pos x="24" y="10"/>
                </a:cxn>
                <a:cxn ang="0">
                  <a:pos x="24" y="10"/>
                </a:cxn>
                <a:cxn ang="0">
                  <a:pos x="24" y="10"/>
                </a:cxn>
              </a:cxnLst>
              <a:rect l="0" t="0" r="r" b="b"/>
              <a:pathLst>
                <a:path w="24" h="52">
                  <a:moveTo>
                    <a:pt x="24" y="10"/>
                  </a:moveTo>
                  <a:lnTo>
                    <a:pt x="24" y="14"/>
                  </a:lnTo>
                  <a:lnTo>
                    <a:pt x="21" y="22"/>
                  </a:lnTo>
                  <a:lnTo>
                    <a:pt x="19" y="26"/>
                  </a:lnTo>
                  <a:lnTo>
                    <a:pt x="17" y="31"/>
                  </a:lnTo>
                  <a:lnTo>
                    <a:pt x="14" y="36"/>
                  </a:lnTo>
                  <a:lnTo>
                    <a:pt x="10" y="40"/>
                  </a:lnTo>
                  <a:lnTo>
                    <a:pt x="7" y="47"/>
                  </a:lnTo>
                  <a:lnTo>
                    <a:pt x="5" y="52"/>
                  </a:lnTo>
                  <a:lnTo>
                    <a:pt x="5" y="52"/>
                  </a:lnTo>
                  <a:lnTo>
                    <a:pt x="0" y="52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3" y="10"/>
                  </a:lnTo>
                  <a:lnTo>
                    <a:pt x="5" y="7"/>
                  </a:lnTo>
                  <a:lnTo>
                    <a:pt x="10" y="3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4" y="3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10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539" name="Freeform 435"/>
            <p:cNvSpPr>
              <a:spLocks/>
            </p:cNvSpPr>
            <p:nvPr/>
          </p:nvSpPr>
          <p:spPr bwMode="auto">
            <a:xfrm>
              <a:off x="3682" y="3026"/>
              <a:ext cx="17" cy="40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17" y="40"/>
                </a:cxn>
                <a:cxn ang="0">
                  <a:pos x="14" y="40"/>
                </a:cxn>
                <a:cxn ang="0">
                  <a:pos x="10" y="38"/>
                </a:cxn>
                <a:cxn ang="0">
                  <a:pos x="7" y="36"/>
                </a:cxn>
                <a:cxn ang="0">
                  <a:pos x="7" y="33"/>
                </a:cxn>
                <a:cxn ang="0">
                  <a:pos x="5" y="31"/>
                </a:cxn>
                <a:cxn ang="0">
                  <a:pos x="5" y="29"/>
                </a:cxn>
                <a:cxn ang="0">
                  <a:pos x="3" y="24"/>
                </a:cxn>
                <a:cxn ang="0">
                  <a:pos x="0" y="22"/>
                </a:cxn>
                <a:cxn ang="0">
                  <a:pos x="3" y="19"/>
                </a:cxn>
                <a:cxn ang="0">
                  <a:pos x="3" y="17"/>
                </a:cxn>
                <a:cxn ang="0">
                  <a:pos x="0" y="14"/>
                </a:cxn>
                <a:cxn ang="0">
                  <a:pos x="0" y="10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7" y="3"/>
                </a:cxn>
                <a:cxn ang="0">
                  <a:pos x="10" y="3"/>
                </a:cxn>
                <a:cxn ang="0">
                  <a:pos x="10" y="5"/>
                </a:cxn>
                <a:cxn ang="0">
                  <a:pos x="12" y="5"/>
                </a:cxn>
                <a:cxn ang="0">
                  <a:pos x="14" y="5"/>
                </a:cxn>
                <a:cxn ang="0">
                  <a:pos x="17" y="5"/>
                </a:cxn>
              </a:cxnLst>
              <a:rect l="0" t="0" r="r" b="b"/>
              <a:pathLst>
                <a:path w="17" h="40">
                  <a:moveTo>
                    <a:pt x="17" y="5"/>
                  </a:moveTo>
                  <a:lnTo>
                    <a:pt x="17" y="40"/>
                  </a:lnTo>
                  <a:lnTo>
                    <a:pt x="14" y="40"/>
                  </a:lnTo>
                  <a:lnTo>
                    <a:pt x="10" y="38"/>
                  </a:lnTo>
                  <a:lnTo>
                    <a:pt x="7" y="36"/>
                  </a:lnTo>
                  <a:lnTo>
                    <a:pt x="7" y="33"/>
                  </a:lnTo>
                  <a:lnTo>
                    <a:pt x="5" y="31"/>
                  </a:lnTo>
                  <a:lnTo>
                    <a:pt x="5" y="29"/>
                  </a:lnTo>
                  <a:lnTo>
                    <a:pt x="3" y="24"/>
                  </a:lnTo>
                  <a:lnTo>
                    <a:pt x="0" y="22"/>
                  </a:lnTo>
                  <a:lnTo>
                    <a:pt x="3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7" y="3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12" y="5"/>
                  </a:lnTo>
                  <a:lnTo>
                    <a:pt x="14" y="5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CA533A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540" name="Freeform 436"/>
            <p:cNvSpPr>
              <a:spLocks/>
            </p:cNvSpPr>
            <p:nvPr/>
          </p:nvSpPr>
          <p:spPr bwMode="auto">
            <a:xfrm>
              <a:off x="3682" y="3026"/>
              <a:ext cx="17" cy="40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17" y="40"/>
                </a:cxn>
                <a:cxn ang="0">
                  <a:pos x="17" y="40"/>
                </a:cxn>
                <a:cxn ang="0">
                  <a:pos x="14" y="40"/>
                </a:cxn>
                <a:cxn ang="0">
                  <a:pos x="10" y="38"/>
                </a:cxn>
                <a:cxn ang="0">
                  <a:pos x="7" y="36"/>
                </a:cxn>
                <a:cxn ang="0">
                  <a:pos x="7" y="33"/>
                </a:cxn>
                <a:cxn ang="0">
                  <a:pos x="5" y="31"/>
                </a:cxn>
                <a:cxn ang="0">
                  <a:pos x="5" y="29"/>
                </a:cxn>
                <a:cxn ang="0">
                  <a:pos x="3" y="24"/>
                </a:cxn>
                <a:cxn ang="0">
                  <a:pos x="0" y="22"/>
                </a:cxn>
                <a:cxn ang="0">
                  <a:pos x="3" y="19"/>
                </a:cxn>
                <a:cxn ang="0">
                  <a:pos x="3" y="17"/>
                </a:cxn>
                <a:cxn ang="0">
                  <a:pos x="0" y="14"/>
                </a:cxn>
                <a:cxn ang="0">
                  <a:pos x="0" y="10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7" y="3"/>
                </a:cxn>
                <a:cxn ang="0">
                  <a:pos x="10" y="3"/>
                </a:cxn>
                <a:cxn ang="0">
                  <a:pos x="10" y="5"/>
                </a:cxn>
                <a:cxn ang="0">
                  <a:pos x="12" y="5"/>
                </a:cxn>
                <a:cxn ang="0">
                  <a:pos x="14" y="5"/>
                </a:cxn>
                <a:cxn ang="0">
                  <a:pos x="17" y="5"/>
                </a:cxn>
                <a:cxn ang="0">
                  <a:pos x="17" y="5"/>
                </a:cxn>
                <a:cxn ang="0">
                  <a:pos x="17" y="5"/>
                </a:cxn>
              </a:cxnLst>
              <a:rect l="0" t="0" r="r" b="b"/>
              <a:pathLst>
                <a:path w="17" h="40">
                  <a:moveTo>
                    <a:pt x="17" y="5"/>
                  </a:moveTo>
                  <a:lnTo>
                    <a:pt x="17" y="40"/>
                  </a:lnTo>
                  <a:lnTo>
                    <a:pt x="17" y="40"/>
                  </a:lnTo>
                  <a:lnTo>
                    <a:pt x="14" y="40"/>
                  </a:lnTo>
                  <a:lnTo>
                    <a:pt x="10" y="38"/>
                  </a:lnTo>
                  <a:lnTo>
                    <a:pt x="7" y="36"/>
                  </a:lnTo>
                  <a:lnTo>
                    <a:pt x="7" y="33"/>
                  </a:lnTo>
                  <a:lnTo>
                    <a:pt x="5" y="31"/>
                  </a:lnTo>
                  <a:lnTo>
                    <a:pt x="5" y="29"/>
                  </a:lnTo>
                  <a:lnTo>
                    <a:pt x="3" y="24"/>
                  </a:lnTo>
                  <a:lnTo>
                    <a:pt x="0" y="22"/>
                  </a:lnTo>
                  <a:lnTo>
                    <a:pt x="3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7" y="3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12" y="5"/>
                  </a:lnTo>
                  <a:lnTo>
                    <a:pt x="14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5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541" name="Freeform 437"/>
            <p:cNvSpPr>
              <a:spLocks/>
            </p:cNvSpPr>
            <p:nvPr/>
          </p:nvSpPr>
          <p:spPr bwMode="auto">
            <a:xfrm>
              <a:off x="2902" y="3031"/>
              <a:ext cx="14" cy="14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11" y="7"/>
                </a:cxn>
                <a:cxn ang="0">
                  <a:pos x="11" y="9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7" y="14"/>
                </a:cxn>
                <a:cxn ang="0">
                  <a:pos x="4" y="14"/>
                </a:cxn>
                <a:cxn ang="0">
                  <a:pos x="2" y="14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4" y="7"/>
                </a:cxn>
                <a:cxn ang="0">
                  <a:pos x="4" y="5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4" y="2"/>
                </a:cxn>
                <a:cxn ang="0">
                  <a:pos x="14" y="2"/>
                </a:cxn>
                <a:cxn ang="0">
                  <a:pos x="14" y="2"/>
                </a:cxn>
                <a:cxn ang="0">
                  <a:pos x="14" y="5"/>
                </a:cxn>
                <a:cxn ang="0">
                  <a:pos x="14" y="5"/>
                </a:cxn>
              </a:cxnLst>
              <a:rect l="0" t="0" r="r" b="b"/>
              <a:pathLst>
                <a:path w="14" h="14">
                  <a:moveTo>
                    <a:pt x="14" y="5"/>
                  </a:moveTo>
                  <a:lnTo>
                    <a:pt x="11" y="7"/>
                  </a:lnTo>
                  <a:lnTo>
                    <a:pt x="11" y="9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7" y="14"/>
                  </a:lnTo>
                  <a:lnTo>
                    <a:pt x="4" y="14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2" y="9"/>
                  </a:lnTo>
                  <a:lnTo>
                    <a:pt x="4" y="7"/>
                  </a:lnTo>
                  <a:lnTo>
                    <a:pt x="4" y="5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542" name="Freeform 438"/>
            <p:cNvSpPr>
              <a:spLocks/>
            </p:cNvSpPr>
            <p:nvPr/>
          </p:nvSpPr>
          <p:spPr bwMode="auto">
            <a:xfrm>
              <a:off x="2890" y="3040"/>
              <a:ext cx="7" cy="5"/>
            </a:xfrm>
            <a:custGeom>
              <a:avLst/>
              <a:gdLst/>
              <a:ahLst/>
              <a:cxnLst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5"/>
                </a:cxn>
              </a:cxnLst>
              <a:rect l="0" t="0" r="r" b="b"/>
              <a:pathLst>
                <a:path w="7" h="5">
                  <a:moveTo>
                    <a:pt x="7" y="5"/>
                  </a:move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543" name="Freeform 439"/>
            <p:cNvSpPr>
              <a:spLocks/>
            </p:cNvSpPr>
            <p:nvPr/>
          </p:nvSpPr>
          <p:spPr bwMode="auto">
            <a:xfrm>
              <a:off x="2935" y="3040"/>
              <a:ext cx="9" cy="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9" y="0"/>
                </a:cxn>
              </a:cxnLst>
              <a:rect l="0" t="0" r="r" b="b"/>
              <a:pathLst>
                <a:path w="9" h="5">
                  <a:moveTo>
                    <a:pt x="9" y="0"/>
                  </a:moveTo>
                  <a:lnTo>
                    <a:pt x="9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544" name="Freeform 440"/>
            <p:cNvSpPr>
              <a:spLocks/>
            </p:cNvSpPr>
            <p:nvPr/>
          </p:nvSpPr>
          <p:spPr bwMode="auto">
            <a:xfrm>
              <a:off x="2867" y="3055"/>
              <a:ext cx="46" cy="39"/>
            </a:xfrm>
            <a:custGeom>
              <a:avLst/>
              <a:gdLst/>
              <a:ahLst/>
              <a:cxnLst>
                <a:cxn ang="0">
                  <a:pos x="37" y="7"/>
                </a:cxn>
                <a:cxn ang="0">
                  <a:pos x="37" y="9"/>
                </a:cxn>
                <a:cxn ang="0">
                  <a:pos x="37" y="11"/>
                </a:cxn>
                <a:cxn ang="0">
                  <a:pos x="37" y="14"/>
                </a:cxn>
                <a:cxn ang="0">
                  <a:pos x="35" y="16"/>
                </a:cxn>
                <a:cxn ang="0">
                  <a:pos x="35" y="18"/>
                </a:cxn>
                <a:cxn ang="0">
                  <a:pos x="35" y="18"/>
                </a:cxn>
                <a:cxn ang="0">
                  <a:pos x="35" y="21"/>
                </a:cxn>
                <a:cxn ang="0">
                  <a:pos x="35" y="23"/>
                </a:cxn>
                <a:cxn ang="0">
                  <a:pos x="37" y="23"/>
                </a:cxn>
                <a:cxn ang="0">
                  <a:pos x="39" y="23"/>
                </a:cxn>
                <a:cxn ang="0">
                  <a:pos x="39" y="23"/>
                </a:cxn>
                <a:cxn ang="0">
                  <a:pos x="42" y="25"/>
                </a:cxn>
                <a:cxn ang="0">
                  <a:pos x="42" y="25"/>
                </a:cxn>
                <a:cxn ang="0">
                  <a:pos x="44" y="28"/>
                </a:cxn>
                <a:cxn ang="0">
                  <a:pos x="44" y="28"/>
                </a:cxn>
                <a:cxn ang="0">
                  <a:pos x="46" y="30"/>
                </a:cxn>
                <a:cxn ang="0">
                  <a:pos x="46" y="30"/>
                </a:cxn>
                <a:cxn ang="0">
                  <a:pos x="46" y="32"/>
                </a:cxn>
                <a:cxn ang="0">
                  <a:pos x="46" y="32"/>
                </a:cxn>
                <a:cxn ang="0">
                  <a:pos x="46" y="32"/>
                </a:cxn>
                <a:cxn ang="0">
                  <a:pos x="44" y="32"/>
                </a:cxn>
                <a:cxn ang="0">
                  <a:pos x="44" y="32"/>
                </a:cxn>
                <a:cxn ang="0">
                  <a:pos x="44" y="32"/>
                </a:cxn>
                <a:cxn ang="0">
                  <a:pos x="42" y="35"/>
                </a:cxn>
                <a:cxn ang="0">
                  <a:pos x="35" y="23"/>
                </a:cxn>
                <a:cxn ang="0">
                  <a:pos x="30" y="25"/>
                </a:cxn>
                <a:cxn ang="0">
                  <a:pos x="25" y="28"/>
                </a:cxn>
                <a:cxn ang="0">
                  <a:pos x="23" y="30"/>
                </a:cxn>
                <a:cxn ang="0">
                  <a:pos x="18" y="32"/>
                </a:cxn>
                <a:cxn ang="0">
                  <a:pos x="16" y="32"/>
                </a:cxn>
                <a:cxn ang="0">
                  <a:pos x="11" y="35"/>
                </a:cxn>
                <a:cxn ang="0">
                  <a:pos x="9" y="37"/>
                </a:cxn>
                <a:cxn ang="0">
                  <a:pos x="4" y="39"/>
                </a:cxn>
                <a:cxn ang="0">
                  <a:pos x="0" y="30"/>
                </a:cxn>
                <a:cxn ang="0">
                  <a:pos x="2" y="30"/>
                </a:cxn>
                <a:cxn ang="0">
                  <a:pos x="7" y="30"/>
                </a:cxn>
                <a:cxn ang="0">
                  <a:pos x="11" y="28"/>
                </a:cxn>
                <a:cxn ang="0">
                  <a:pos x="16" y="25"/>
                </a:cxn>
                <a:cxn ang="0">
                  <a:pos x="21" y="23"/>
                </a:cxn>
                <a:cxn ang="0">
                  <a:pos x="23" y="21"/>
                </a:cxn>
                <a:cxn ang="0">
                  <a:pos x="28" y="18"/>
                </a:cxn>
                <a:cxn ang="0">
                  <a:pos x="32" y="16"/>
                </a:cxn>
                <a:cxn ang="0">
                  <a:pos x="30" y="14"/>
                </a:cxn>
                <a:cxn ang="0">
                  <a:pos x="30" y="11"/>
                </a:cxn>
                <a:cxn ang="0">
                  <a:pos x="30" y="9"/>
                </a:cxn>
                <a:cxn ang="0">
                  <a:pos x="30" y="7"/>
                </a:cxn>
                <a:cxn ang="0">
                  <a:pos x="32" y="4"/>
                </a:cxn>
                <a:cxn ang="0">
                  <a:pos x="32" y="2"/>
                </a:cxn>
                <a:cxn ang="0">
                  <a:pos x="32" y="2"/>
                </a:cxn>
                <a:cxn ang="0">
                  <a:pos x="35" y="0"/>
                </a:cxn>
                <a:cxn ang="0">
                  <a:pos x="35" y="0"/>
                </a:cxn>
                <a:cxn ang="0">
                  <a:pos x="37" y="0"/>
                </a:cxn>
                <a:cxn ang="0">
                  <a:pos x="37" y="2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7" y="4"/>
                </a:cxn>
                <a:cxn ang="0">
                  <a:pos x="37" y="7"/>
                </a:cxn>
                <a:cxn ang="0">
                  <a:pos x="37" y="7"/>
                </a:cxn>
              </a:cxnLst>
              <a:rect l="0" t="0" r="r" b="b"/>
              <a:pathLst>
                <a:path w="46" h="39">
                  <a:moveTo>
                    <a:pt x="37" y="7"/>
                  </a:moveTo>
                  <a:lnTo>
                    <a:pt x="37" y="9"/>
                  </a:lnTo>
                  <a:lnTo>
                    <a:pt x="37" y="11"/>
                  </a:lnTo>
                  <a:lnTo>
                    <a:pt x="37" y="14"/>
                  </a:lnTo>
                  <a:lnTo>
                    <a:pt x="35" y="16"/>
                  </a:lnTo>
                  <a:lnTo>
                    <a:pt x="35" y="18"/>
                  </a:lnTo>
                  <a:lnTo>
                    <a:pt x="35" y="18"/>
                  </a:lnTo>
                  <a:lnTo>
                    <a:pt x="35" y="21"/>
                  </a:lnTo>
                  <a:lnTo>
                    <a:pt x="35" y="23"/>
                  </a:lnTo>
                  <a:lnTo>
                    <a:pt x="37" y="23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42" y="25"/>
                  </a:lnTo>
                  <a:lnTo>
                    <a:pt x="42" y="25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46" y="32"/>
                  </a:lnTo>
                  <a:lnTo>
                    <a:pt x="46" y="32"/>
                  </a:lnTo>
                  <a:lnTo>
                    <a:pt x="46" y="32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2" y="35"/>
                  </a:lnTo>
                  <a:lnTo>
                    <a:pt x="35" y="23"/>
                  </a:lnTo>
                  <a:lnTo>
                    <a:pt x="30" y="25"/>
                  </a:lnTo>
                  <a:lnTo>
                    <a:pt x="25" y="28"/>
                  </a:lnTo>
                  <a:lnTo>
                    <a:pt x="23" y="30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1" y="35"/>
                  </a:lnTo>
                  <a:lnTo>
                    <a:pt x="9" y="37"/>
                  </a:lnTo>
                  <a:lnTo>
                    <a:pt x="4" y="39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7" y="30"/>
                  </a:lnTo>
                  <a:lnTo>
                    <a:pt x="11" y="28"/>
                  </a:lnTo>
                  <a:lnTo>
                    <a:pt x="16" y="25"/>
                  </a:lnTo>
                  <a:lnTo>
                    <a:pt x="21" y="23"/>
                  </a:lnTo>
                  <a:lnTo>
                    <a:pt x="23" y="21"/>
                  </a:lnTo>
                  <a:lnTo>
                    <a:pt x="28" y="18"/>
                  </a:lnTo>
                  <a:lnTo>
                    <a:pt x="32" y="16"/>
                  </a:lnTo>
                  <a:lnTo>
                    <a:pt x="30" y="14"/>
                  </a:lnTo>
                  <a:lnTo>
                    <a:pt x="30" y="11"/>
                  </a:lnTo>
                  <a:lnTo>
                    <a:pt x="30" y="9"/>
                  </a:lnTo>
                  <a:lnTo>
                    <a:pt x="30" y="7"/>
                  </a:lnTo>
                  <a:lnTo>
                    <a:pt x="32" y="4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7" y="0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7" y="7"/>
                  </a:lnTo>
                  <a:lnTo>
                    <a:pt x="37" y="7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545" name="Freeform 441"/>
            <p:cNvSpPr>
              <a:spLocks/>
            </p:cNvSpPr>
            <p:nvPr/>
          </p:nvSpPr>
          <p:spPr bwMode="auto">
            <a:xfrm>
              <a:off x="3335" y="3062"/>
              <a:ext cx="382" cy="335"/>
            </a:xfrm>
            <a:custGeom>
              <a:avLst/>
              <a:gdLst/>
              <a:ahLst/>
              <a:cxnLst>
                <a:cxn ang="0">
                  <a:pos x="359" y="42"/>
                </a:cxn>
                <a:cxn ang="0">
                  <a:pos x="366" y="117"/>
                </a:cxn>
                <a:cxn ang="0">
                  <a:pos x="352" y="121"/>
                </a:cxn>
                <a:cxn ang="0">
                  <a:pos x="371" y="147"/>
                </a:cxn>
                <a:cxn ang="0">
                  <a:pos x="371" y="175"/>
                </a:cxn>
                <a:cxn ang="0">
                  <a:pos x="354" y="178"/>
                </a:cxn>
                <a:cxn ang="0">
                  <a:pos x="368" y="182"/>
                </a:cxn>
                <a:cxn ang="0">
                  <a:pos x="375" y="211"/>
                </a:cxn>
                <a:cxn ang="0">
                  <a:pos x="382" y="248"/>
                </a:cxn>
                <a:cxn ang="0">
                  <a:pos x="366" y="241"/>
                </a:cxn>
                <a:cxn ang="0">
                  <a:pos x="375" y="264"/>
                </a:cxn>
                <a:cxn ang="0">
                  <a:pos x="380" y="281"/>
                </a:cxn>
                <a:cxn ang="0">
                  <a:pos x="364" y="293"/>
                </a:cxn>
                <a:cxn ang="0">
                  <a:pos x="345" y="274"/>
                </a:cxn>
                <a:cxn ang="0">
                  <a:pos x="342" y="283"/>
                </a:cxn>
                <a:cxn ang="0">
                  <a:pos x="347" y="330"/>
                </a:cxn>
                <a:cxn ang="0">
                  <a:pos x="303" y="318"/>
                </a:cxn>
                <a:cxn ang="0">
                  <a:pos x="291" y="300"/>
                </a:cxn>
                <a:cxn ang="0">
                  <a:pos x="282" y="297"/>
                </a:cxn>
                <a:cxn ang="0">
                  <a:pos x="275" y="300"/>
                </a:cxn>
                <a:cxn ang="0">
                  <a:pos x="246" y="300"/>
                </a:cxn>
                <a:cxn ang="0">
                  <a:pos x="216" y="274"/>
                </a:cxn>
                <a:cxn ang="0">
                  <a:pos x="160" y="229"/>
                </a:cxn>
                <a:cxn ang="0">
                  <a:pos x="120" y="196"/>
                </a:cxn>
                <a:cxn ang="0">
                  <a:pos x="7" y="117"/>
                </a:cxn>
                <a:cxn ang="0">
                  <a:pos x="47" y="124"/>
                </a:cxn>
                <a:cxn ang="0">
                  <a:pos x="99" y="159"/>
                </a:cxn>
                <a:cxn ang="0">
                  <a:pos x="160" y="203"/>
                </a:cxn>
                <a:cxn ang="0">
                  <a:pos x="228" y="267"/>
                </a:cxn>
                <a:cxn ang="0">
                  <a:pos x="239" y="278"/>
                </a:cxn>
                <a:cxn ang="0">
                  <a:pos x="239" y="271"/>
                </a:cxn>
                <a:cxn ang="0">
                  <a:pos x="268" y="269"/>
                </a:cxn>
                <a:cxn ang="0">
                  <a:pos x="284" y="281"/>
                </a:cxn>
                <a:cxn ang="0">
                  <a:pos x="282" y="271"/>
                </a:cxn>
                <a:cxn ang="0">
                  <a:pos x="296" y="253"/>
                </a:cxn>
                <a:cxn ang="0">
                  <a:pos x="312" y="241"/>
                </a:cxn>
                <a:cxn ang="0">
                  <a:pos x="331" y="248"/>
                </a:cxn>
                <a:cxn ang="0">
                  <a:pos x="326" y="236"/>
                </a:cxn>
                <a:cxn ang="0">
                  <a:pos x="319" y="236"/>
                </a:cxn>
                <a:cxn ang="0">
                  <a:pos x="328" y="213"/>
                </a:cxn>
                <a:cxn ang="0">
                  <a:pos x="335" y="206"/>
                </a:cxn>
                <a:cxn ang="0">
                  <a:pos x="338" y="215"/>
                </a:cxn>
                <a:cxn ang="0">
                  <a:pos x="345" y="213"/>
                </a:cxn>
                <a:cxn ang="0">
                  <a:pos x="347" y="185"/>
                </a:cxn>
                <a:cxn ang="0">
                  <a:pos x="345" y="168"/>
                </a:cxn>
                <a:cxn ang="0">
                  <a:pos x="335" y="168"/>
                </a:cxn>
                <a:cxn ang="0">
                  <a:pos x="331" y="175"/>
                </a:cxn>
                <a:cxn ang="0">
                  <a:pos x="335" y="189"/>
                </a:cxn>
                <a:cxn ang="0">
                  <a:pos x="326" y="203"/>
                </a:cxn>
                <a:cxn ang="0">
                  <a:pos x="328" y="206"/>
                </a:cxn>
                <a:cxn ang="0">
                  <a:pos x="314" y="157"/>
                </a:cxn>
                <a:cxn ang="0">
                  <a:pos x="331" y="147"/>
                </a:cxn>
                <a:cxn ang="0">
                  <a:pos x="328" y="133"/>
                </a:cxn>
                <a:cxn ang="0">
                  <a:pos x="319" y="98"/>
                </a:cxn>
                <a:cxn ang="0">
                  <a:pos x="335" y="96"/>
                </a:cxn>
                <a:cxn ang="0">
                  <a:pos x="342" y="98"/>
                </a:cxn>
                <a:cxn ang="0">
                  <a:pos x="350" y="77"/>
                </a:cxn>
                <a:cxn ang="0">
                  <a:pos x="352" y="70"/>
                </a:cxn>
                <a:cxn ang="0">
                  <a:pos x="333" y="72"/>
                </a:cxn>
                <a:cxn ang="0">
                  <a:pos x="314" y="53"/>
                </a:cxn>
                <a:cxn ang="0">
                  <a:pos x="319" y="30"/>
                </a:cxn>
                <a:cxn ang="0">
                  <a:pos x="333" y="9"/>
                </a:cxn>
                <a:cxn ang="0">
                  <a:pos x="361" y="14"/>
                </a:cxn>
              </a:cxnLst>
              <a:rect l="0" t="0" r="r" b="b"/>
              <a:pathLst>
                <a:path w="382" h="335">
                  <a:moveTo>
                    <a:pt x="364" y="11"/>
                  </a:moveTo>
                  <a:lnTo>
                    <a:pt x="364" y="16"/>
                  </a:lnTo>
                  <a:lnTo>
                    <a:pt x="364" y="21"/>
                  </a:lnTo>
                  <a:lnTo>
                    <a:pt x="364" y="25"/>
                  </a:lnTo>
                  <a:lnTo>
                    <a:pt x="366" y="28"/>
                  </a:lnTo>
                  <a:lnTo>
                    <a:pt x="366" y="32"/>
                  </a:lnTo>
                  <a:lnTo>
                    <a:pt x="366" y="37"/>
                  </a:lnTo>
                  <a:lnTo>
                    <a:pt x="364" y="39"/>
                  </a:lnTo>
                  <a:lnTo>
                    <a:pt x="359" y="42"/>
                  </a:lnTo>
                  <a:lnTo>
                    <a:pt x="359" y="42"/>
                  </a:lnTo>
                  <a:lnTo>
                    <a:pt x="359" y="44"/>
                  </a:lnTo>
                  <a:lnTo>
                    <a:pt x="359" y="46"/>
                  </a:lnTo>
                  <a:lnTo>
                    <a:pt x="359" y="46"/>
                  </a:lnTo>
                  <a:lnTo>
                    <a:pt x="359" y="49"/>
                  </a:lnTo>
                  <a:lnTo>
                    <a:pt x="359" y="51"/>
                  </a:lnTo>
                  <a:lnTo>
                    <a:pt x="359" y="51"/>
                  </a:lnTo>
                  <a:lnTo>
                    <a:pt x="361" y="51"/>
                  </a:lnTo>
                  <a:lnTo>
                    <a:pt x="366" y="51"/>
                  </a:lnTo>
                  <a:lnTo>
                    <a:pt x="368" y="117"/>
                  </a:lnTo>
                  <a:lnTo>
                    <a:pt x="366" y="117"/>
                  </a:lnTo>
                  <a:lnTo>
                    <a:pt x="364" y="119"/>
                  </a:lnTo>
                  <a:lnTo>
                    <a:pt x="361" y="119"/>
                  </a:lnTo>
                  <a:lnTo>
                    <a:pt x="359" y="117"/>
                  </a:lnTo>
                  <a:lnTo>
                    <a:pt x="357" y="117"/>
                  </a:lnTo>
                  <a:lnTo>
                    <a:pt x="357" y="117"/>
                  </a:lnTo>
                  <a:lnTo>
                    <a:pt x="354" y="117"/>
                  </a:lnTo>
                  <a:lnTo>
                    <a:pt x="352" y="117"/>
                  </a:lnTo>
                  <a:lnTo>
                    <a:pt x="352" y="119"/>
                  </a:lnTo>
                  <a:lnTo>
                    <a:pt x="352" y="119"/>
                  </a:lnTo>
                  <a:lnTo>
                    <a:pt x="352" y="121"/>
                  </a:lnTo>
                  <a:lnTo>
                    <a:pt x="352" y="121"/>
                  </a:lnTo>
                  <a:lnTo>
                    <a:pt x="354" y="124"/>
                  </a:lnTo>
                  <a:lnTo>
                    <a:pt x="354" y="124"/>
                  </a:lnTo>
                  <a:lnTo>
                    <a:pt x="357" y="126"/>
                  </a:lnTo>
                  <a:lnTo>
                    <a:pt x="357" y="126"/>
                  </a:lnTo>
                  <a:lnTo>
                    <a:pt x="364" y="126"/>
                  </a:lnTo>
                  <a:lnTo>
                    <a:pt x="368" y="128"/>
                  </a:lnTo>
                  <a:lnTo>
                    <a:pt x="371" y="133"/>
                  </a:lnTo>
                  <a:lnTo>
                    <a:pt x="371" y="140"/>
                  </a:lnTo>
                  <a:lnTo>
                    <a:pt x="371" y="147"/>
                  </a:lnTo>
                  <a:lnTo>
                    <a:pt x="368" y="154"/>
                  </a:lnTo>
                  <a:lnTo>
                    <a:pt x="371" y="161"/>
                  </a:lnTo>
                  <a:lnTo>
                    <a:pt x="373" y="166"/>
                  </a:lnTo>
                  <a:lnTo>
                    <a:pt x="371" y="168"/>
                  </a:lnTo>
                  <a:lnTo>
                    <a:pt x="371" y="168"/>
                  </a:lnTo>
                  <a:lnTo>
                    <a:pt x="371" y="171"/>
                  </a:lnTo>
                  <a:lnTo>
                    <a:pt x="371" y="173"/>
                  </a:lnTo>
                  <a:lnTo>
                    <a:pt x="371" y="173"/>
                  </a:lnTo>
                  <a:lnTo>
                    <a:pt x="371" y="175"/>
                  </a:lnTo>
                  <a:lnTo>
                    <a:pt x="371" y="175"/>
                  </a:lnTo>
                  <a:lnTo>
                    <a:pt x="368" y="178"/>
                  </a:lnTo>
                  <a:lnTo>
                    <a:pt x="366" y="175"/>
                  </a:lnTo>
                  <a:lnTo>
                    <a:pt x="366" y="175"/>
                  </a:lnTo>
                  <a:lnTo>
                    <a:pt x="364" y="175"/>
                  </a:lnTo>
                  <a:lnTo>
                    <a:pt x="361" y="175"/>
                  </a:lnTo>
                  <a:lnTo>
                    <a:pt x="361" y="175"/>
                  </a:lnTo>
                  <a:lnTo>
                    <a:pt x="359" y="175"/>
                  </a:lnTo>
                  <a:lnTo>
                    <a:pt x="359" y="175"/>
                  </a:lnTo>
                  <a:lnTo>
                    <a:pt x="357" y="175"/>
                  </a:lnTo>
                  <a:lnTo>
                    <a:pt x="354" y="178"/>
                  </a:lnTo>
                  <a:lnTo>
                    <a:pt x="354" y="180"/>
                  </a:lnTo>
                  <a:lnTo>
                    <a:pt x="357" y="180"/>
                  </a:lnTo>
                  <a:lnTo>
                    <a:pt x="359" y="182"/>
                  </a:lnTo>
                  <a:lnTo>
                    <a:pt x="361" y="182"/>
                  </a:lnTo>
                  <a:lnTo>
                    <a:pt x="361" y="185"/>
                  </a:lnTo>
                  <a:lnTo>
                    <a:pt x="364" y="185"/>
                  </a:lnTo>
                  <a:lnTo>
                    <a:pt x="366" y="185"/>
                  </a:lnTo>
                  <a:lnTo>
                    <a:pt x="368" y="185"/>
                  </a:lnTo>
                  <a:lnTo>
                    <a:pt x="368" y="182"/>
                  </a:lnTo>
                  <a:lnTo>
                    <a:pt x="368" y="182"/>
                  </a:lnTo>
                  <a:lnTo>
                    <a:pt x="371" y="182"/>
                  </a:lnTo>
                  <a:lnTo>
                    <a:pt x="371" y="182"/>
                  </a:lnTo>
                  <a:lnTo>
                    <a:pt x="371" y="182"/>
                  </a:lnTo>
                  <a:lnTo>
                    <a:pt x="371" y="182"/>
                  </a:lnTo>
                  <a:lnTo>
                    <a:pt x="373" y="182"/>
                  </a:lnTo>
                  <a:lnTo>
                    <a:pt x="373" y="182"/>
                  </a:lnTo>
                  <a:lnTo>
                    <a:pt x="373" y="189"/>
                  </a:lnTo>
                  <a:lnTo>
                    <a:pt x="375" y="196"/>
                  </a:lnTo>
                  <a:lnTo>
                    <a:pt x="375" y="203"/>
                  </a:lnTo>
                  <a:lnTo>
                    <a:pt x="375" y="211"/>
                  </a:lnTo>
                  <a:lnTo>
                    <a:pt x="378" y="215"/>
                  </a:lnTo>
                  <a:lnTo>
                    <a:pt x="378" y="222"/>
                  </a:lnTo>
                  <a:lnTo>
                    <a:pt x="380" y="229"/>
                  </a:lnTo>
                  <a:lnTo>
                    <a:pt x="380" y="236"/>
                  </a:lnTo>
                  <a:lnTo>
                    <a:pt x="380" y="239"/>
                  </a:lnTo>
                  <a:lnTo>
                    <a:pt x="380" y="241"/>
                  </a:lnTo>
                  <a:lnTo>
                    <a:pt x="380" y="243"/>
                  </a:lnTo>
                  <a:lnTo>
                    <a:pt x="380" y="246"/>
                  </a:lnTo>
                  <a:lnTo>
                    <a:pt x="382" y="246"/>
                  </a:lnTo>
                  <a:lnTo>
                    <a:pt x="382" y="248"/>
                  </a:lnTo>
                  <a:lnTo>
                    <a:pt x="380" y="250"/>
                  </a:lnTo>
                  <a:lnTo>
                    <a:pt x="380" y="253"/>
                  </a:lnTo>
                  <a:lnTo>
                    <a:pt x="378" y="250"/>
                  </a:lnTo>
                  <a:lnTo>
                    <a:pt x="378" y="248"/>
                  </a:lnTo>
                  <a:lnTo>
                    <a:pt x="375" y="246"/>
                  </a:lnTo>
                  <a:lnTo>
                    <a:pt x="373" y="246"/>
                  </a:lnTo>
                  <a:lnTo>
                    <a:pt x="371" y="243"/>
                  </a:lnTo>
                  <a:lnTo>
                    <a:pt x="368" y="241"/>
                  </a:lnTo>
                  <a:lnTo>
                    <a:pt x="368" y="241"/>
                  </a:lnTo>
                  <a:lnTo>
                    <a:pt x="366" y="241"/>
                  </a:lnTo>
                  <a:lnTo>
                    <a:pt x="364" y="243"/>
                  </a:lnTo>
                  <a:lnTo>
                    <a:pt x="364" y="246"/>
                  </a:lnTo>
                  <a:lnTo>
                    <a:pt x="366" y="248"/>
                  </a:lnTo>
                  <a:lnTo>
                    <a:pt x="368" y="250"/>
                  </a:lnTo>
                  <a:lnTo>
                    <a:pt x="371" y="253"/>
                  </a:lnTo>
                  <a:lnTo>
                    <a:pt x="373" y="255"/>
                  </a:lnTo>
                  <a:lnTo>
                    <a:pt x="373" y="260"/>
                  </a:lnTo>
                  <a:lnTo>
                    <a:pt x="373" y="262"/>
                  </a:lnTo>
                  <a:lnTo>
                    <a:pt x="375" y="262"/>
                  </a:lnTo>
                  <a:lnTo>
                    <a:pt x="375" y="264"/>
                  </a:lnTo>
                  <a:lnTo>
                    <a:pt x="375" y="264"/>
                  </a:lnTo>
                  <a:lnTo>
                    <a:pt x="378" y="264"/>
                  </a:lnTo>
                  <a:lnTo>
                    <a:pt x="378" y="264"/>
                  </a:lnTo>
                  <a:lnTo>
                    <a:pt x="378" y="264"/>
                  </a:lnTo>
                  <a:lnTo>
                    <a:pt x="380" y="264"/>
                  </a:lnTo>
                  <a:lnTo>
                    <a:pt x="380" y="264"/>
                  </a:lnTo>
                  <a:lnTo>
                    <a:pt x="380" y="269"/>
                  </a:lnTo>
                  <a:lnTo>
                    <a:pt x="380" y="274"/>
                  </a:lnTo>
                  <a:lnTo>
                    <a:pt x="380" y="276"/>
                  </a:lnTo>
                  <a:lnTo>
                    <a:pt x="380" y="281"/>
                  </a:lnTo>
                  <a:lnTo>
                    <a:pt x="380" y="286"/>
                  </a:lnTo>
                  <a:lnTo>
                    <a:pt x="378" y="288"/>
                  </a:lnTo>
                  <a:lnTo>
                    <a:pt x="375" y="290"/>
                  </a:lnTo>
                  <a:lnTo>
                    <a:pt x="371" y="290"/>
                  </a:lnTo>
                  <a:lnTo>
                    <a:pt x="371" y="290"/>
                  </a:lnTo>
                  <a:lnTo>
                    <a:pt x="368" y="290"/>
                  </a:lnTo>
                  <a:lnTo>
                    <a:pt x="368" y="293"/>
                  </a:lnTo>
                  <a:lnTo>
                    <a:pt x="366" y="293"/>
                  </a:lnTo>
                  <a:lnTo>
                    <a:pt x="366" y="293"/>
                  </a:lnTo>
                  <a:lnTo>
                    <a:pt x="364" y="293"/>
                  </a:lnTo>
                  <a:lnTo>
                    <a:pt x="364" y="295"/>
                  </a:lnTo>
                  <a:lnTo>
                    <a:pt x="364" y="295"/>
                  </a:lnTo>
                  <a:lnTo>
                    <a:pt x="364" y="297"/>
                  </a:lnTo>
                  <a:lnTo>
                    <a:pt x="361" y="293"/>
                  </a:lnTo>
                  <a:lnTo>
                    <a:pt x="359" y="290"/>
                  </a:lnTo>
                  <a:lnTo>
                    <a:pt x="357" y="286"/>
                  </a:lnTo>
                  <a:lnTo>
                    <a:pt x="352" y="283"/>
                  </a:lnTo>
                  <a:lnTo>
                    <a:pt x="350" y="281"/>
                  </a:lnTo>
                  <a:lnTo>
                    <a:pt x="347" y="278"/>
                  </a:lnTo>
                  <a:lnTo>
                    <a:pt x="345" y="274"/>
                  </a:lnTo>
                  <a:lnTo>
                    <a:pt x="342" y="269"/>
                  </a:lnTo>
                  <a:lnTo>
                    <a:pt x="340" y="271"/>
                  </a:lnTo>
                  <a:lnTo>
                    <a:pt x="340" y="271"/>
                  </a:lnTo>
                  <a:lnTo>
                    <a:pt x="338" y="271"/>
                  </a:lnTo>
                  <a:lnTo>
                    <a:pt x="338" y="274"/>
                  </a:lnTo>
                  <a:lnTo>
                    <a:pt x="338" y="274"/>
                  </a:lnTo>
                  <a:lnTo>
                    <a:pt x="338" y="276"/>
                  </a:lnTo>
                  <a:lnTo>
                    <a:pt x="338" y="276"/>
                  </a:lnTo>
                  <a:lnTo>
                    <a:pt x="338" y="278"/>
                  </a:lnTo>
                  <a:lnTo>
                    <a:pt x="342" y="283"/>
                  </a:lnTo>
                  <a:lnTo>
                    <a:pt x="347" y="288"/>
                  </a:lnTo>
                  <a:lnTo>
                    <a:pt x="350" y="295"/>
                  </a:lnTo>
                  <a:lnTo>
                    <a:pt x="352" y="300"/>
                  </a:lnTo>
                  <a:lnTo>
                    <a:pt x="354" y="307"/>
                  </a:lnTo>
                  <a:lnTo>
                    <a:pt x="354" y="311"/>
                  </a:lnTo>
                  <a:lnTo>
                    <a:pt x="354" y="318"/>
                  </a:lnTo>
                  <a:lnTo>
                    <a:pt x="352" y="325"/>
                  </a:lnTo>
                  <a:lnTo>
                    <a:pt x="352" y="328"/>
                  </a:lnTo>
                  <a:lnTo>
                    <a:pt x="350" y="328"/>
                  </a:lnTo>
                  <a:lnTo>
                    <a:pt x="347" y="330"/>
                  </a:lnTo>
                  <a:lnTo>
                    <a:pt x="345" y="332"/>
                  </a:lnTo>
                  <a:lnTo>
                    <a:pt x="342" y="335"/>
                  </a:lnTo>
                  <a:lnTo>
                    <a:pt x="340" y="335"/>
                  </a:lnTo>
                  <a:lnTo>
                    <a:pt x="338" y="335"/>
                  </a:lnTo>
                  <a:lnTo>
                    <a:pt x="335" y="332"/>
                  </a:lnTo>
                  <a:lnTo>
                    <a:pt x="314" y="332"/>
                  </a:lnTo>
                  <a:lnTo>
                    <a:pt x="310" y="330"/>
                  </a:lnTo>
                  <a:lnTo>
                    <a:pt x="307" y="325"/>
                  </a:lnTo>
                  <a:lnTo>
                    <a:pt x="305" y="321"/>
                  </a:lnTo>
                  <a:lnTo>
                    <a:pt x="303" y="318"/>
                  </a:lnTo>
                  <a:lnTo>
                    <a:pt x="303" y="314"/>
                  </a:lnTo>
                  <a:lnTo>
                    <a:pt x="300" y="307"/>
                  </a:lnTo>
                  <a:lnTo>
                    <a:pt x="298" y="304"/>
                  </a:lnTo>
                  <a:lnTo>
                    <a:pt x="296" y="300"/>
                  </a:lnTo>
                  <a:lnTo>
                    <a:pt x="293" y="300"/>
                  </a:lnTo>
                  <a:lnTo>
                    <a:pt x="293" y="300"/>
                  </a:lnTo>
                  <a:lnTo>
                    <a:pt x="293" y="300"/>
                  </a:lnTo>
                  <a:lnTo>
                    <a:pt x="293" y="300"/>
                  </a:lnTo>
                  <a:lnTo>
                    <a:pt x="293" y="300"/>
                  </a:lnTo>
                  <a:lnTo>
                    <a:pt x="291" y="300"/>
                  </a:lnTo>
                  <a:lnTo>
                    <a:pt x="291" y="300"/>
                  </a:lnTo>
                  <a:lnTo>
                    <a:pt x="291" y="300"/>
                  </a:lnTo>
                  <a:lnTo>
                    <a:pt x="284" y="288"/>
                  </a:lnTo>
                  <a:lnTo>
                    <a:pt x="284" y="290"/>
                  </a:lnTo>
                  <a:lnTo>
                    <a:pt x="282" y="290"/>
                  </a:lnTo>
                  <a:lnTo>
                    <a:pt x="282" y="293"/>
                  </a:lnTo>
                  <a:lnTo>
                    <a:pt x="282" y="293"/>
                  </a:lnTo>
                  <a:lnTo>
                    <a:pt x="282" y="295"/>
                  </a:lnTo>
                  <a:lnTo>
                    <a:pt x="282" y="295"/>
                  </a:lnTo>
                  <a:lnTo>
                    <a:pt x="282" y="297"/>
                  </a:lnTo>
                  <a:lnTo>
                    <a:pt x="282" y="297"/>
                  </a:lnTo>
                  <a:lnTo>
                    <a:pt x="282" y="297"/>
                  </a:lnTo>
                  <a:lnTo>
                    <a:pt x="279" y="297"/>
                  </a:lnTo>
                  <a:lnTo>
                    <a:pt x="279" y="297"/>
                  </a:lnTo>
                  <a:lnTo>
                    <a:pt x="279" y="297"/>
                  </a:lnTo>
                  <a:lnTo>
                    <a:pt x="277" y="297"/>
                  </a:lnTo>
                  <a:lnTo>
                    <a:pt x="277" y="297"/>
                  </a:lnTo>
                  <a:lnTo>
                    <a:pt x="275" y="297"/>
                  </a:lnTo>
                  <a:lnTo>
                    <a:pt x="275" y="295"/>
                  </a:lnTo>
                  <a:lnTo>
                    <a:pt x="275" y="300"/>
                  </a:lnTo>
                  <a:lnTo>
                    <a:pt x="275" y="302"/>
                  </a:lnTo>
                  <a:lnTo>
                    <a:pt x="272" y="304"/>
                  </a:lnTo>
                  <a:lnTo>
                    <a:pt x="272" y="307"/>
                  </a:lnTo>
                  <a:lnTo>
                    <a:pt x="270" y="309"/>
                  </a:lnTo>
                  <a:lnTo>
                    <a:pt x="268" y="309"/>
                  </a:lnTo>
                  <a:lnTo>
                    <a:pt x="265" y="311"/>
                  </a:lnTo>
                  <a:lnTo>
                    <a:pt x="263" y="314"/>
                  </a:lnTo>
                  <a:lnTo>
                    <a:pt x="256" y="311"/>
                  </a:lnTo>
                  <a:lnTo>
                    <a:pt x="251" y="307"/>
                  </a:lnTo>
                  <a:lnTo>
                    <a:pt x="246" y="300"/>
                  </a:lnTo>
                  <a:lnTo>
                    <a:pt x="242" y="295"/>
                  </a:lnTo>
                  <a:lnTo>
                    <a:pt x="237" y="290"/>
                  </a:lnTo>
                  <a:lnTo>
                    <a:pt x="232" y="286"/>
                  </a:lnTo>
                  <a:lnTo>
                    <a:pt x="225" y="281"/>
                  </a:lnTo>
                  <a:lnTo>
                    <a:pt x="221" y="278"/>
                  </a:lnTo>
                  <a:lnTo>
                    <a:pt x="218" y="278"/>
                  </a:lnTo>
                  <a:lnTo>
                    <a:pt x="218" y="276"/>
                  </a:lnTo>
                  <a:lnTo>
                    <a:pt x="218" y="276"/>
                  </a:lnTo>
                  <a:lnTo>
                    <a:pt x="216" y="274"/>
                  </a:lnTo>
                  <a:lnTo>
                    <a:pt x="216" y="274"/>
                  </a:lnTo>
                  <a:lnTo>
                    <a:pt x="216" y="274"/>
                  </a:lnTo>
                  <a:lnTo>
                    <a:pt x="214" y="274"/>
                  </a:lnTo>
                  <a:lnTo>
                    <a:pt x="211" y="274"/>
                  </a:lnTo>
                  <a:lnTo>
                    <a:pt x="204" y="267"/>
                  </a:lnTo>
                  <a:lnTo>
                    <a:pt x="197" y="260"/>
                  </a:lnTo>
                  <a:lnTo>
                    <a:pt x="190" y="255"/>
                  </a:lnTo>
                  <a:lnTo>
                    <a:pt x="183" y="248"/>
                  </a:lnTo>
                  <a:lnTo>
                    <a:pt x="176" y="243"/>
                  </a:lnTo>
                  <a:lnTo>
                    <a:pt x="167" y="236"/>
                  </a:lnTo>
                  <a:lnTo>
                    <a:pt x="160" y="229"/>
                  </a:lnTo>
                  <a:lnTo>
                    <a:pt x="155" y="220"/>
                  </a:lnTo>
                  <a:lnTo>
                    <a:pt x="150" y="220"/>
                  </a:lnTo>
                  <a:lnTo>
                    <a:pt x="148" y="218"/>
                  </a:lnTo>
                  <a:lnTo>
                    <a:pt x="146" y="218"/>
                  </a:lnTo>
                  <a:lnTo>
                    <a:pt x="146" y="215"/>
                  </a:lnTo>
                  <a:lnTo>
                    <a:pt x="143" y="213"/>
                  </a:lnTo>
                  <a:lnTo>
                    <a:pt x="141" y="211"/>
                  </a:lnTo>
                  <a:lnTo>
                    <a:pt x="139" y="208"/>
                  </a:lnTo>
                  <a:lnTo>
                    <a:pt x="136" y="206"/>
                  </a:lnTo>
                  <a:lnTo>
                    <a:pt x="120" y="196"/>
                  </a:lnTo>
                  <a:lnTo>
                    <a:pt x="106" y="187"/>
                  </a:lnTo>
                  <a:lnTo>
                    <a:pt x="92" y="175"/>
                  </a:lnTo>
                  <a:lnTo>
                    <a:pt x="78" y="166"/>
                  </a:lnTo>
                  <a:lnTo>
                    <a:pt x="64" y="154"/>
                  </a:lnTo>
                  <a:lnTo>
                    <a:pt x="50" y="145"/>
                  </a:lnTo>
                  <a:lnTo>
                    <a:pt x="35" y="133"/>
                  </a:lnTo>
                  <a:lnTo>
                    <a:pt x="21" y="126"/>
                  </a:lnTo>
                  <a:lnTo>
                    <a:pt x="17" y="121"/>
                  </a:lnTo>
                  <a:lnTo>
                    <a:pt x="12" y="119"/>
                  </a:lnTo>
                  <a:lnTo>
                    <a:pt x="7" y="117"/>
                  </a:lnTo>
                  <a:lnTo>
                    <a:pt x="5" y="112"/>
                  </a:lnTo>
                  <a:lnTo>
                    <a:pt x="0" y="110"/>
                  </a:lnTo>
                  <a:lnTo>
                    <a:pt x="0" y="105"/>
                  </a:lnTo>
                  <a:lnTo>
                    <a:pt x="0" y="100"/>
                  </a:lnTo>
                  <a:lnTo>
                    <a:pt x="5" y="96"/>
                  </a:lnTo>
                  <a:lnTo>
                    <a:pt x="10" y="96"/>
                  </a:lnTo>
                  <a:lnTo>
                    <a:pt x="19" y="103"/>
                  </a:lnTo>
                  <a:lnTo>
                    <a:pt x="28" y="110"/>
                  </a:lnTo>
                  <a:lnTo>
                    <a:pt x="38" y="117"/>
                  </a:lnTo>
                  <a:lnTo>
                    <a:pt x="47" y="124"/>
                  </a:lnTo>
                  <a:lnTo>
                    <a:pt x="59" y="131"/>
                  </a:lnTo>
                  <a:lnTo>
                    <a:pt x="68" y="138"/>
                  </a:lnTo>
                  <a:lnTo>
                    <a:pt x="78" y="145"/>
                  </a:lnTo>
                  <a:lnTo>
                    <a:pt x="87" y="152"/>
                  </a:lnTo>
                  <a:lnTo>
                    <a:pt x="89" y="152"/>
                  </a:lnTo>
                  <a:lnTo>
                    <a:pt x="92" y="152"/>
                  </a:lnTo>
                  <a:lnTo>
                    <a:pt x="94" y="154"/>
                  </a:lnTo>
                  <a:lnTo>
                    <a:pt x="96" y="157"/>
                  </a:lnTo>
                  <a:lnTo>
                    <a:pt x="96" y="157"/>
                  </a:lnTo>
                  <a:lnTo>
                    <a:pt x="99" y="159"/>
                  </a:lnTo>
                  <a:lnTo>
                    <a:pt x="101" y="161"/>
                  </a:lnTo>
                  <a:lnTo>
                    <a:pt x="101" y="161"/>
                  </a:lnTo>
                  <a:lnTo>
                    <a:pt x="110" y="164"/>
                  </a:lnTo>
                  <a:lnTo>
                    <a:pt x="118" y="171"/>
                  </a:lnTo>
                  <a:lnTo>
                    <a:pt x="125" y="175"/>
                  </a:lnTo>
                  <a:lnTo>
                    <a:pt x="132" y="182"/>
                  </a:lnTo>
                  <a:lnTo>
                    <a:pt x="139" y="187"/>
                  </a:lnTo>
                  <a:lnTo>
                    <a:pt x="146" y="194"/>
                  </a:lnTo>
                  <a:lnTo>
                    <a:pt x="153" y="199"/>
                  </a:lnTo>
                  <a:lnTo>
                    <a:pt x="160" y="203"/>
                  </a:lnTo>
                  <a:lnTo>
                    <a:pt x="169" y="211"/>
                  </a:lnTo>
                  <a:lnTo>
                    <a:pt x="178" y="218"/>
                  </a:lnTo>
                  <a:lnTo>
                    <a:pt x="185" y="225"/>
                  </a:lnTo>
                  <a:lnTo>
                    <a:pt x="195" y="234"/>
                  </a:lnTo>
                  <a:lnTo>
                    <a:pt x="202" y="241"/>
                  </a:lnTo>
                  <a:lnTo>
                    <a:pt x="211" y="248"/>
                  </a:lnTo>
                  <a:lnTo>
                    <a:pt x="221" y="255"/>
                  </a:lnTo>
                  <a:lnTo>
                    <a:pt x="230" y="262"/>
                  </a:lnTo>
                  <a:lnTo>
                    <a:pt x="230" y="264"/>
                  </a:lnTo>
                  <a:lnTo>
                    <a:pt x="228" y="267"/>
                  </a:lnTo>
                  <a:lnTo>
                    <a:pt x="228" y="269"/>
                  </a:lnTo>
                  <a:lnTo>
                    <a:pt x="230" y="269"/>
                  </a:lnTo>
                  <a:lnTo>
                    <a:pt x="230" y="271"/>
                  </a:lnTo>
                  <a:lnTo>
                    <a:pt x="232" y="274"/>
                  </a:lnTo>
                  <a:lnTo>
                    <a:pt x="232" y="276"/>
                  </a:lnTo>
                  <a:lnTo>
                    <a:pt x="235" y="276"/>
                  </a:lnTo>
                  <a:lnTo>
                    <a:pt x="235" y="278"/>
                  </a:lnTo>
                  <a:lnTo>
                    <a:pt x="237" y="278"/>
                  </a:lnTo>
                  <a:lnTo>
                    <a:pt x="237" y="278"/>
                  </a:lnTo>
                  <a:lnTo>
                    <a:pt x="239" y="278"/>
                  </a:lnTo>
                  <a:lnTo>
                    <a:pt x="239" y="278"/>
                  </a:lnTo>
                  <a:lnTo>
                    <a:pt x="242" y="278"/>
                  </a:lnTo>
                  <a:lnTo>
                    <a:pt x="242" y="278"/>
                  </a:lnTo>
                  <a:lnTo>
                    <a:pt x="244" y="278"/>
                  </a:lnTo>
                  <a:lnTo>
                    <a:pt x="244" y="276"/>
                  </a:lnTo>
                  <a:lnTo>
                    <a:pt x="244" y="276"/>
                  </a:lnTo>
                  <a:lnTo>
                    <a:pt x="242" y="274"/>
                  </a:lnTo>
                  <a:lnTo>
                    <a:pt x="242" y="274"/>
                  </a:lnTo>
                  <a:lnTo>
                    <a:pt x="239" y="271"/>
                  </a:lnTo>
                  <a:lnTo>
                    <a:pt x="239" y="271"/>
                  </a:lnTo>
                  <a:lnTo>
                    <a:pt x="239" y="269"/>
                  </a:lnTo>
                  <a:lnTo>
                    <a:pt x="239" y="269"/>
                  </a:lnTo>
                  <a:lnTo>
                    <a:pt x="242" y="269"/>
                  </a:lnTo>
                  <a:lnTo>
                    <a:pt x="246" y="269"/>
                  </a:lnTo>
                  <a:lnTo>
                    <a:pt x="249" y="269"/>
                  </a:lnTo>
                  <a:lnTo>
                    <a:pt x="253" y="269"/>
                  </a:lnTo>
                  <a:lnTo>
                    <a:pt x="258" y="269"/>
                  </a:lnTo>
                  <a:lnTo>
                    <a:pt x="260" y="271"/>
                  </a:lnTo>
                  <a:lnTo>
                    <a:pt x="265" y="269"/>
                  </a:lnTo>
                  <a:lnTo>
                    <a:pt x="268" y="269"/>
                  </a:lnTo>
                  <a:lnTo>
                    <a:pt x="270" y="271"/>
                  </a:lnTo>
                  <a:lnTo>
                    <a:pt x="270" y="274"/>
                  </a:lnTo>
                  <a:lnTo>
                    <a:pt x="272" y="276"/>
                  </a:lnTo>
                  <a:lnTo>
                    <a:pt x="275" y="278"/>
                  </a:lnTo>
                  <a:lnTo>
                    <a:pt x="277" y="278"/>
                  </a:lnTo>
                  <a:lnTo>
                    <a:pt x="279" y="281"/>
                  </a:lnTo>
                  <a:lnTo>
                    <a:pt x="282" y="281"/>
                  </a:lnTo>
                  <a:lnTo>
                    <a:pt x="284" y="283"/>
                  </a:lnTo>
                  <a:lnTo>
                    <a:pt x="284" y="281"/>
                  </a:lnTo>
                  <a:lnTo>
                    <a:pt x="284" y="281"/>
                  </a:lnTo>
                  <a:lnTo>
                    <a:pt x="284" y="278"/>
                  </a:lnTo>
                  <a:lnTo>
                    <a:pt x="284" y="276"/>
                  </a:lnTo>
                  <a:lnTo>
                    <a:pt x="284" y="276"/>
                  </a:lnTo>
                  <a:lnTo>
                    <a:pt x="282" y="274"/>
                  </a:lnTo>
                  <a:lnTo>
                    <a:pt x="282" y="274"/>
                  </a:lnTo>
                  <a:lnTo>
                    <a:pt x="282" y="274"/>
                  </a:lnTo>
                  <a:lnTo>
                    <a:pt x="282" y="271"/>
                  </a:lnTo>
                  <a:lnTo>
                    <a:pt x="282" y="271"/>
                  </a:lnTo>
                  <a:lnTo>
                    <a:pt x="282" y="271"/>
                  </a:lnTo>
                  <a:lnTo>
                    <a:pt x="282" y="271"/>
                  </a:lnTo>
                  <a:lnTo>
                    <a:pt x="282" y="271"/>
                  </a:lnTo>
                  <a:lnTo>
                    <a:pt x="282" y="269"/>
                  </a:lnTo>
                  <a:lnTo>
                    <a:pt x="282" y="269"/>
                  </a:lnTo>
                  <a:lnTo>
                    <a:pt x="282" y="269"/>
                  </a:lnTo>
                  <a:lnTo>
                    <a:pt x="284" y="267"/>
                  </a:lnTo>
                  <a:lnTo>
                    <a:pt x="286" y="264"/>
                  </a:lnTo>
                  <a:lnTo>
                    <a:pt x="291" y="262"/>
                  </a:lnTo>
                  <a:lnTo>
                    <a:pt x="293" y="260"/>
                  </a:lnTo>
                  <a:lnTo>
                    <a:pt x="296" y="255"/>
                  </a:lnTo>
                  <a:lnTo>
                    <a:pt x="296" y="253"/>
                  </a:lnTo>
                  <a:lnTo>
                    <a:pt x="298" y="250"/>
                  </a:lnTo>
                  <a:lnTo>
                    <a:pt x="300" y="246"/>
                  </a:lnTo>
                  <a:lnTo>
                    <a:pt x="300" y="246"/>
                  </a:lnTo>
                  <a:lnTo>
                    <a:pt x="303" y="246"/>
                  </a:lnTo>
                  <a:lnTo>
                    <a:pt x="305" y="246"/>
                  </a:lnTo>
                  <a:lnTo>
                    <a:pt x="305" y="243"/>
                  </a:lnTo>
                  <a:lnTo>
                    <a:pt x="307" y="243"/>
                  </a:lnTo>
                  <a:lnTo>
                    <a:pt x="310" y="243"/>
                  </a:lnTo>
                  <a:lnTo>
                    <a:pt x="310" y="241"/>
                  </a:lnTo>
                  <a:lnTo>
                    <a:pt x="312" y="241"/>
                  </a:lnTo>
                  <a:lnTo>
                    <a:pt x="314" y="241"/>
                  </a:lnTo>
                  <a:lnTo>
                    <a:pt x="317" y="243"/>
                  </a:lnTo>
                  <a:lnTo>
                    <a:pt x="319" y="248"/>
                  </a:lnTo>
                  <a:lnTo>
                    <a:pt x="321" y="250"/>
                  </a:lnTo>
                  <a:lnTo>
                    <a:pt x="321" y="253"/>
                  </a:lnTo>
                  <a:lnTo>
                    <a:pt x="324" y="255"/>
                  </a:lnTo>
                  <a:lnTo>
                    <a:pt x="326" y="255"/>
                  </a:lnTo>
                  <a:lnTo>
                    <a:pt x="331" y="253"/>
                  </a:lnTo>
                  <a:lnTo>
                    <a:pt x="331" y="250"/>
                  </a:lnTo>
                  <a:lnTo>
                    <a:pt x="331" y="248"/>
                  </a:lnTo>
                  <a:lnTo>
                    <a:pt x="331" y="246"/>
                  </a:lnTo>
                  <a:lnTo>
                    <a:pt x="331" y="243"/>
                  </a:lnTo>
                  <a:lnTo>
                    <a:pt x="331" y="241"/>
                  </a:lnTo>
                  <a:lnTo>
                    <a:pt x="331" y="239"/>
                  </a:lnTo>
                  <a:lnTo>
                    <a:pt x="331" y="236"/>
                  </a:lnTo>
                  <a:lnTo>
                    <a:pt x="328" y="234"/>
                  </a:lnTo>
                  <a:lnTo>
                    <a:pt x="328" y="236"/>
                  </a:lnTo>
                  <a:lnTo>
                    <a:pt x="328" y="236"/>
                  </a:lnTo>
                  <a:lnTo>
                    <a:pt x="326" y="236"/>
                  </a:lnTo>
                  <a:lnTo>
                    <a:pt x="326" y="236"/>
                  </a:lnTo>
                  <a:lnTo>
                    <a:pt x="326" y="236"/>
                  </a:lnTo>
                  <a:lnTo>
                    <a:pt x="324" y="236"/>
                  </a:lnTo>
                  <a:lnTo>
                    <a:pt x="324" y="239"/>
                  </a:lnTo>
                  <a:lnTo>
                    <a:pt x="324" y="239"/>
                  </a:lnTo>
                  <a:lnTo>
                    <a:pt x="324" y="241"/>
                  </a:lnTo>
                  <a:lnTo>
                    <a:pt x="321" y="241"/>
                  </a:lnTo>
                  <a:lnTo>
                    <a:pt x="321" y="239"/>
                  </a:lnTo>
                  <a:lnTo>
                    <a:pt x="321" y="239"/>
                  </a:lnTo>
                  <a:lnTo>
                    <a:pt x="319" y="236"/>
                  </a:lnTo>
                  <a:lnTo>
                    <a:pt x="319" y="236"/>
                  </a:lnTo>
                  <a:lnTo>
                    <a:pt x="317" y="236"/>
                  </a:lnTo>
                  <a:lnTo>
                    <a:pt x="317" y="234"/>
                  </a:lnTo>
                  <a:lnTo>
                    <a:pt x="317" y="232"/>
                  </a:lnTo>
                  <a:lnTo>
                    <a:pt x="319" y="229"/>
                  </a:lnTo>
                  <a:lnTo>
                    <a:pt x="319" y="227"/>
                  </a:lnTo>
                  <a:lnTo>
                    <a:pt x="321" y="225"/>
                  </a:lnTo>
                  <a:lnTo>
                    <a:pt x="324" y="220"/>
                  </a:lnTo>
                  <a:lnTo>
                    <a:pt x="324" y="218"/>
                  </a:lnTo>
                  <a:lnTo>
                    <a:pt x="326" y="215"/>
                  </a:lnTo>
                  <a:lnTo>
                    <a:pt x="328" y="213"/>
                  </a:lnTo>
                  <a:lnTo>
                    <a:pt x="331" y="211"/>
                  </a:lnTo>
                  <a:lnTo>
                    <a:pt x="328" y="206"/>
                  </a:lnTo>
                  <a:lnTo>
                    <a:pt x="331" y="208"/>
                  </a:lnTo>
                  <a:lnTo>
                    <a:pt x="331" y="208"/>
                  </a:lnTo>
                  <a:lnTo>
                    <a:pt x="333" y="206"/>
                  </a:lnTo>
                  <a:lnTo>
                    <a:pt x="333" y="206"/>
                  </a:lnTo>
                  <a:lnTo>
                    <a:pt x="333" y="206"/>
                  </a:lnTo>
                  <a:lnTo>
                    <a:pt x="333" y="203"/>
                  </a:lnTo>
                  <a:lnTo>
                    <a:pt x="335" y="203"/>
                  </a:lnTo>
                  <a:lnTo>
                    <a:pt x="335" y="206"/>
                  </a:lnTo>
                  <a:lnTo>
                    <a:pt x="335" y="206"/>
                  </a:lnTo>
                  <a:lnTo>
                    <a:pt x="335" y="208"/>
                  </a:lnTo>
                  <a:lnTo>
                    <a:pt x="335" y="208"/>
                  </a:lnTo>
                  <a:lnTo>
                    <a:pt x="335" y="208"/>
                  </a:lnTo>
                  <a:lnTo>
                    <a:pt x="335" y="211"/>
                  </a:lnTo>
                  <a:lnTo>
                    <a:pt x="335" y="211"/>
                  </a:lnTo>
                  <a:lnTo>
                    <a:pt x="335" y="213"/>
                  </a:lnTo>
                  <a:lnTo>
                    <a:pt x="335" y="213"/>
                  </a:lnTo>
                  <a:lnTo>
                    <a:pt x="338" y="215"/>
                  </a:lnTo>
                  <a:lnTo>
                    <a:pt x="338" y="215"/>
                  </a:lnTo>
                  <a:lnTo>
                    <a:pt x="338" y="215"/>
                  </a:lnTo>
                  <a:lnTo>
                    <a:pt x="340" y="215"/>
                  </a:lnTo>
                  <a:lnTo>
                    <a:pt x="340" y="218"/>
                  </a:lnTo>
                  <a:lnTo>
                    <a:pt x="340" y="218"/>
                  </a:lnTo>
                  <a:lnTo>
                    <a:pt x="342" y="218"/>
                  </a:lnTo>
                  <a:lnTo>
                    <a:pt x="342" y="218"/>
                  </a:lnTo>
                  <a:lnTo>
                    <a:pt x="345" y="215"/>
                  </a:lnTo>
                  <a:lnTo>
                    <a:pt x="345" y="215"/>
                  </a:lnTo>
                  <a:lnTo>
                    <a:pt x="345" y="213"/>
                  </a:lnTo>
                  <a:lnTo>
                    <a:pt x="345" y="213"/>
                  </a:lnTo>
                  <a:lnTo>
                    <a:pt x="342" y="211"/>
                  </a:lnTo>
                  <a:lnTo>
                    <a:pt x="342" y="208"/>
                  </a:lnTo>
                  <a:lnTo>
                    <a:pt x="340" y="208"/>
                  </a:lnTo>
                  <a:lnTo>
                    <a:pt x="342" y="206"/>
                  </a:lnTo>
                  <a:lnTo>
                    <a:pt x="340" y="201"/>
                  </a:lnTo>
                  <a:lnTo>
                    <a:pt x="340" y="196"/>
                  </a:lnTo>
                  <a:lnTo>
                    <a:pt x="342" y="194"/>
                  </a:lnTo>
                  <a:lnTo>
                    <a:pt x="342" y="189"/>
                  </a:lnTo>
                  <a:lnTo>
                    <a:pt x="345" y="187"/>
                  </a:lnTo>
                  <a:lnTo>
                    <a:pt x="347" y="185"/>
                  </a:lnTo>
                  <a:lnTo>
                    <a:pt x="352" y="182"/>
                  </a:lnTo>
                  <a:lnTo>
                    <a:pt x="354" y="178"/>
                  </a:lnTo>
                  <a:lnTo>
                    <a:pt x="354" y="175"/>
                  </a:lnTo>
                  <a:lnTo>
                    <a:pt x="352" y="175"/>
                  </a:lnTo>
                  <a:lnTo>
                    <a:pt x="352" y="175"/>
                  </a:lnTo>
                  <a:lnTo>
                    <a:pt x="350" y="173"/>
                  </a:lnTo>
                  <a:lnTo>
                    <a:pt x="347" y="173"/>
                  </a:lnTo>
                  <a:lnTo>
                    <a:pt x="347" y="173"/>
                  </a:lnTo>
                  <a:lnTo>
                    <a:pt x="345" y="171"/>
                  </a:lnTo>
                  <a:lnTo>
                    <a:pt x="345" y="168"/>
                  </a:lnTo>
                  <a:lnTo>
                    <a:pt x="338" y="173"/>
                  </a:lnTo>
                  <a:lnTo>
                    <a:pt x="338" y="173"/>
                  </a:lnTo>
                  <a:lnTo>
                    <a:pt x="338" y="171"/>
                  </a:lnTo>
                  <a:lnTo>
                    <a:pt x="338" y="171"/>
                  </a:lnTo>
                  <a:lnTo>
                    <a:pt x="338" y="171"/>
                  </a:lnTo>
                  <a:lnTo>
                    <a:pt x="338" y="171"/>
                  </a:lnTo>
                  <a:lnTo>
                    <a:pt x="338" y="168"/>
                  </a:lnTo>
                  <a:lnTo>
                    <a:pt x="338" y="168"/>
                  </a:lnTo>
                  <a:lnTo>
                    <a:pt x="338" y="168"/>
                  </a:lnTo>
                  <a:lnTo>
                    <a:pt x="335" y="168"/>
                  </a:lnTo>
                  <a:lnTo>
                    <a:pt x="335" y="168"/>
                  </a:lnTo>
                  <a:lnTo>
                    <a:pt x="333" y="168"/>
                  </a:lnTo>
                  <a:lnTo>
                    <a:pt x="333" y="168"/>
                  </a:lnTo>
                  <a:lnTo>
                    <a:pt x="331" y="171"/>
                  </a:lnTo>
                  <a:lnTo>
                    <a:pt x="331" y="171"/>
                  </a:lnTo>
                  <a:lnTo>
                    <a:pt x="331" y="171"/>
                  </a:lnTo>
                  <a:lnTo>
                    <a:pt x="331" y="173"/>
                  </a:lnTo>
                  <a:lnTo>
                    <a:pt x="331" y="173"/>
                  </a:lnTo>
                  <a:lnTo>
                    <a:pt x="331" y="175"/>
                  </a:lnTo>
                  <a:lnTo>
                    <a:pt x="331" y="175"/>
                  </a:lnTo>
                  <a:lnTo>
                    <a:pt x="333" y="178"/>
                  </a:lnTo>
                  <a:lnTo>
                    <a:pt x="333" y="178"/>
                  </a:lnTo>
                  <a:lnTo>
                    <a:pt x="333" y="180"/>
                  </a:lnTo>
                  <a:lnTo>
                    <a:pt x="335" y="180"/>
                  </a:lnTo>
                  <a:lnTo>
                    <a:pt x="338" y="180"/>
                  </a:lnTo>
                  <a:lnTo>
                    <a:pt x="338" y="178"/>
                  </a:lnTo>
                  <a:lnTo>
                    <a:pt x="338" y="180"/>
                  </a:lnTo>
                  <a:lnTo>
                    <a:pt x="338" y="182"/>
                  </a:lnTo>
                  <a:lnTo>
                    <a:pt x="335" y="187"/>
                  </a:lnTo>
                  <a:lnTo>
                    <a:pt x="335" y="189"/>
                  </a:lnTo>
                  <a:lnTo>
                    <a:pt x="333" y="192"/>
                  </a:lnTo>
                  <a:lnTo>
                    <a:pt x="333" y="194"/>
                  </a:lnTo>
                  <a:lnTo>
                    <a:pt x="331" y="194"/>
                  </a:lnTo>
                  <a:lnTo>
                    <a:pt x="328" y="196"/>
                  </a:lnTo>
                  <a:lnTo>
                    <a:pt x="328" y="196"/>
                  </a:lnTo>
                  <a:lnTo>
                    <a:pt x="326" y="199"/>
                  </a:lnTo>
                  <a:lnTo>
                    <a:pt x="326" y="199"/>
                  </a:lnTo>
                  <a:lnTo>
                    <a:pt x="326" y="201"/>
                  </a:lnTo>
                  <a:lnTo>
                    <a:pt x="326" y="201"/>
                  </a:lnTo>
                  <a:lnTo>
                    <a:pt x="326" y="203"/>
                  </a:lnTo>
                  <a:lnTo>
                    <a:pt x="326" y="203"/>
                  </a:lnTo>
                  <a:lnTo>
                    <a:pt x="326" y="206"/>
                  </a:lnTo>
                  <a:lnTo>
                    <a:pt x="326" y="206"/>
                  </a:lnTo>
                  <a:lnTo>
                    <a:pt x="326" y="206"/>
                  </a:lnTo>
                  <a:lnTo>
                    <a:pt x="326" y="206"/>
                  </a:lnTo>
                  <a:lnTo>
                    <a:pt x="326" y="206"/>
                  </a:lnTo>
                  <a:lnTo>
                    <a:pt x="326" y="206"/>
                  </a:lnTo>
                  <a:lnTo>
                    <a:pt x="326" y="206"/>
                  </a:lnTo>
                  <a:lnTo>
                    <a:pt x="326" y="206"/>
                  </a:lnTo>
                  <a:lnTo>
                    <a:pt x="328" y="206"/>
                  </a:lnTo>
                  <a:lnTo>
                    <a:pt x="317" y="218"/>
                  </a:lnTo>
                  <a:lnTo>
                    <a:pt x="317" y="218"/>
                  </a:lnTo>
                  <a:lnTo>
                    <a:pt x="307" y="220"/>
                  </a:lnTo>
                  <a:lnTo>
                    <a:pt x="307" y="211"/>
                  </a:lnTo>
                  <a:lnTo>
                    <a:pt x="307" y="201"/>
                  </a:lnTo>
                  <a:lnTo>
                    <a:pt x="310" y="192"/>
                  </a:lnTo>
                  <a:lnTo>
                    <a:pt x="310" y="185"/>
                  </a:lnTo>
                  <a:lnTo>
                    <a:pt x="312" y="175"/>
                  </a:lnTo>
                  <a:lnTo>
                    <a:pt x="312" y="166"/>
                  </a:lnTo>
                  <a:lnTo>
                    <a:pt x="314" y="157"/>
                  </a:lnTo>
                  <a:lnTo>
                    <a:pt x="317" y="150"/>
                  </a:lnTo>
                  <a:lnTo>
                    <a:pt x="317" y="150"/>
                  </a:lnTo>
                  <a:lnTo>
                    <a:pt x="319" y="147"/>
                  </a:lnTo>
                  <a:lnTo>
                    <a:pt x="321" y="147"/>
                  </a:lnTo>
                  <a:lnTo>
                    <a:pt x="324" y="147"/>
                  </a:lnTo>
                  <a:lnTo>
                    <a:pt x="324" y="147"/>
                  </a:lnTo>
                  <a:lnTo>
                    <a:pt x="326" y="147"/>
                  </a:lnTo>
                  <a:lnTo>
                    <a:pt x="326" y="150"/>
                  </a:lnTo>
                  <a:lnTo>
                    <a:pt x="328" y="150"/>
                  </a:lnTo>
                  <a:lnTo>
                    <a:pt x="331" y="147"/>
                  </a:lnTo>
                  <a:lnTo>
                    <a:pt x="331" y="145"/>
                  </a:lnTo>
                  <a:lnTo>
                    <a:pt x="333" y="143"/>
                  </a:lnTo>
                  <a:lnTo>
                    <a:pt x="333" y="140"/>
                  </a:lnTo>
                  <a:lnTo>
                    <a:pt x="335" y="138"/>
                  </a:lnTo>
                  <a:lnTo>
                    <a:pt x="335" y="136"/>
                  </a:lnTo>
                  <a:lnTo>
                    <a:pt x="335" y="131"/>
                  </a:lnTo>
                  <a:lnTo>
                    <a:pt x="335" y="128"/>
                  </a:lnTo>
                  <a:lnTo>
                    <a:pt x="333" y="131"/>
                  </a:lnTo>
                  <a:lnTo>
                    <a:pt x="331" y="131"/>
                  </a:lnTo>
                  <a:lnTo>
                    <a:pt x="328" y="133"/>
                  </a:lnTo>
                  <a:lnTo>
                    <a:pt x="326" y="136"/>
                  </a:lnTo>
                  <a:lnTo>
                    <a:pt x="324" y="136"/>
                  </a:lnTo>
                  <a:lnTo>
                    <a:pt x="321" y="138"/>
                  </a:lnTo>
                  <a:lnTo>
                    <a:pt x="319" y="138"/>
                  </a:lnTo>
                  <a:lnTo>
                    <a:pt x="317" y="138"/>
                  </a:lnTo>
                  <a:lnTo>
                    <a:pt x="317" y="128"/>
                  </a:lnTo>
                  <a:lnTo>
                    <a:pt x="317" y="121"/>
                  </a:lnTo>
                  <a:lnTo>
                    <a:pt x="317" y="112"/>
                  </a:lnTo>
                  <a:lnTo>
                    <a:pt x="319" y="105"/>
                  </a:lnTo>
                  <a:lnTo>
                    <a:pt x="319" y="98"/>
                  </a:lnTo>
                  <a:lnTo>
                    <a:pt x="319" y="89"/>
                  </a:lnTo>
                  <a:lnTo>
                    <a:pt x="319" y="82"/>
                  </a:lnTo>
                  <a:lnTo>
                    <a:pt x="321" y="72"/>
                  </a:lnTo>
                  <a:lnTo>
                    <a:pt x="324" y="75"/>
                  </a:lnTo>
                  <a:lnTo>
                    <a:pt x="326" y="77"/>
                  </a:lnTo>
                  <a:lnTo>
                    <a:pt x="328" y="82"/>
                  </a:lnTo>
                  <a:lnTo>
                    <a:pt x="331" y="84"/>
                  </a:lnTo>
                  <a:lnTo>
                    <a:pt x="331" y="89"/>
                  </a:lnTo>
                  <a:lnTo>
                    <a:pt x="333" y="93"/>
                  </a:lnTo>
                  <a:lnTo>
                    <a:pt x="335" y="96"/>
                  </a:lnTo>
                  <a:lnTo>
                    <a:pt x="338" y="100"/>
                  </a:lnTo>
                  <a:lnTo>
                    <a:pt x="338" y="100"/>
                  </a:lnTo>
                  <a:lnTo>
                    <a:pt x="338" y="100"/>
                  </a:lnTo>
                  <a:lnTo>
                    <a:pt x="338" y="100"/>
                  </a:lnTo>
                  <a:lnTo>
                    <a:pt x="340" y="100"/>
                  </a:lnTo>
                  <a:lnTo>
                    <a:pt x="340" y="100"/>
                  </a:lnTo>
                  <a:lnTo>
                    <a:pt x="340" y="100"/>
                  </a:lnTo>
                  <a:lnTo>
                    <a:pt x="342" y="100"/>
                  </a:lnTo>
                  <a:lnTo>
                    <a:pt x="342" y="100"/>
                  </a:lnTo>
                  <a:lnTo>
                    <a:pt x="342" y="98"/>
                  </a:lnTo>
                  <a:lnTo>
                    <a:pt x="342" y="93"/>
                  </a:lnTo>
                  <a:lnTo>
                    <a:pt x="342" y="89"/>
                  </a:lnTo>
                  <a:lnTo>
                    <a:pt x="340" y="86"/>
                  </a:lnTo>
                  <a:lnTo>
                    <a:pt x="340" y="82"/>
                  </a:lnTo>
                  <a:lnTo>
                    <a:pt x="340" y="79"/>
                  </a:lnTo>
                  <a:lnTo>
                    <a:pt x="342" y="77"/>
                  </a:lnTo>
                  <a:lnTo>
                    <a:pt x="347" y="75"/>
                  </a:lnTo>
                  <a:lnTo>
                    <a:pt x="347" y="75"/>
                  </a:lnTo>
                  <a:lnTo>
                    <a:pt x="350" y="77"/>
                  </a:lnTo>
                  <a:lnTo>
                    <a:pt x="350" y="77"/>
                  </a:lnTo>
                  <a:lnTo>
                    <a:pt x="352" y="77"/>
                  </a:lnTo>
                  <a:lnTo>
                    <a:pt x="352" y="77"/>
                  </a:lnTo>
                  <a:lnTo>
                    <a:pt x="352" y="77"/>
                  </a:lnTo>
                  <a:lnTo>
                    <a:pt x="354" y="77"/>
                  </a:lnTo>
                  <a:lnTo>
                    <a:pt x="354" y="77"/>
                  </a:lnTo>
                  <a:lnTo>
                    <a:pt x="357" y="75"/>
                  </a:lnTo>
                  <a:lnTo>
                    <a:pt x="357" y="72"/>
                  </a:lnTo>
                  <a:lnTo>
                    <a:pt x="357" y="72"/>
                  </a:lnTo>
                  <a:lnTo>
                    <a:pt x="354" y="70"/>
                  </a:lnTo>
                  <a:lnTo>
                    <a:pt x="352" y="70"/>
                  </a:lnTo>
                  <a:lnTo>
                    <a:pt x="350" y="70"/>
                  </a:lnTo>
                  <a:lnTo>
                    <a:pt x="350" y="68"/>
                  </a:lnTo>
                  <a:lnTo>
                    <a:pt x="347" y="68"/>
                  </a:lnTo>
                  <a:lnTo>
                    <a:pt x="345" y="68"/>
                  </a:lnTo>
                  <a:lnTo>
                    <a:pt x="342" y="68"/>
                  </a:lnTo>
                  <a:lnTo>
                    <a:pt x="342" y="70"/>
                  </a:lnTo>
                  <a:lnTo>
                    <a:pt x="340" y="70"/>
                  </a:lnTo>
                  <a:lnTo>
                    <a:pt x="338" y="72"/>
                  </a:lnTo>
                  <a:lnTo>
                    <a:pt x="335" y="72"/>
                  </a:lnTo>
                  <a:lnTo>
                    <a:pt x="333" y="72"/>
                  </a:lnTo>
                  <a:lnTo>
                    <a:pt x="331" y="72"/>
                  </a:lnTo>
                  <a:lnTo>
                    <a:pt x="328" y="70"/>
                  </a:lnTo>
                  <a:lnTo>
                    <a:pt x="326" y="68"/>
                  </a:lnTo>
                  <a:lnTo>
                    <a:pt x="326" y="65"/>
                  </a:lnTo>
                  <a:lnTo>
                    <a:pt x="324" y="61"/>
                  </a:lnTo>
                  <a:lnTo>
                    <a:pt x="324" y="58"/>
                  </a:lnTo>
                  <a:lnTo>
                    <a:pt x="321" y="56"/>
                  </a:lnTo>
                  <a:lnTo>
                    <a:pt x="319" y="56"/>
                  </a:lnTo>
                  <a:lnTo>
                    <a:pt x="317" y="56"/>
                  </a:lnTo>
                  <a:lnTo>
                    <a:pt x="314" y="53"/>
                  </a:lnTo>
                  <a:lnTo>
                    <a:pt x="314" y="49"/>
                  </a:lnTo>
                  <a:lnTo>
                    <a:pt x="314" y="46"/>
                  </a:lnTo>
                  <a:lnTo>
                    <a:pt x="314" y="44"/>
                  </a:lnTo>
                  <a:lnTo>
                    <a:pt x="314" y="39"/>
                  </a:lnTo>
                  <a:lnTo>
                    <a:pt x="314" y="37"/>
                  </a:lnTo>
                  <a:lnTo>
                    <a:pt x="314" y="35"/>
                  </a:lnTo>
                  <a:lnTo>
                    <a:pt x="317" y="30"/>
                  </a:lnTo>
                  <a:lnTo>
                    <a:pt x="317" y="30"/>
                  </a:lnTo>
                  <a:lnTo>
                    <a:pt x="317" y="30"/>
                  </a:lnTo>
                  <a:lnTo>
                    <a:pt x="319" y="30"/>
                  </a:lnTo>
                  <a:lnTo>
                    <a:pt x="319" y="30"/>
                  </a:lnTo>
                  <a:lnTo>
                    <a:pt x="321" y="30"/>
                  </a:lnTo>
                  <a:lnTo>
                    <a:pt x="321" y="28"/>
                  </a:lnTo>
                  <a:lnTo>
                    <a:pt x="324" y="28"/>
                  </a:lnTo>
                  <a:lnTo>
                    <a:pt x="324" y="25"/>
                  </a:lnTo>
                  <a:lnTo>
                    <a:pt x="326" y="23"/>
                  </a:lnTo>
                  <a:lnTo>
                    <a:pt x="326" y="18"/>
                  </a:lnTo>
                  <a:lnTo>
                    <a:pt x="328" y="16"/>
                  </a:lnTo>
                  <a:lnTo>
                    <a:pt x="331" y="11"/>
                  </a:lnTo>
                  <a:lnTo>
                    <a:pt x="333" y="9"/>
                  </a:lnTo>
                  <a:lnTo>
                    <a:pt x="335" y="7"/>
                  </a:lnTo>
                  <a:lnTo>
                    <a:pt x="340" y="2"/>
                  </a:lnTo>
                  <a:lnTo>
                    <a:pt x="342" y="0"/>
                  </a:lnTo>
                  <a:lnTo>
                    <a:pt x="345" y="2"/>
                  </a:lnTo>
                  <a:lnTo>
                    <a:pt x="347" y="4"/>
                  </a:lnTo>
                  <a:lnTo>
                    <a:pt x="350" y="7"/>
                  </a:lnTo>
                  <a:lnTo>
                    <a:pt x="352" y="9"/>
                  </a:lnTo>
                  <a:lnTo>
                    <a:pt x="354" y="11"/>
                  </a:lnTo>
                  <a:lnTo>
                    <a:pt x="357" y="14"/>
                  </a:lnTo>
                  <a:lnTo>
                    <a:pt x="361" y="14"/>
                  </a:lnTo>
                  <a:lnTo>
                    <a:pt x="364" y="11"/>
                  </a:lnTo>
                  <a:close/>
                </a:path>
              </a:pathLst>
            </a:custGeom>
            <a:solidFill>
              <a:srgbClr val="CA533A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546" name="Freeform 442"/>
            <p:cNvSpPr>
              <a:spLocks/>
            </p:cNvSpPr>
            <p:nvPr/>
          </p:nvSpPr>
          <p:spPr bwMode="auto">
            <a:xfrm>
              <a:off x="3335" y="3062"/>
              <a:ext cx="382" cy="335"/>
            </a:xfrm>
            <a:custGeom>
              <a:avLst/>
              <a:gdLst/>
              <a:ahLst/>
              <a:cxnLst>
                <a:cxn ang="0">
                  <a:pos x="359" y="44"/>
                </a:cxn>
                <a:cxn ang="0">
                  <a:pos x="366" y="117"/>
                </a:cxn>
                <a:cxn ang="0">
                  <a:pos x="352" y="121"/>
                </a:cxn>
                <a:cxn ang="0">
                  <a:pos x="371" y="161"/>
                </a:cxn>
                <a:cxn ang="0">
                  <a:pos x="366" y="175"/>
                </a:cxn>
                <a:cxn ang="0">
                  <a:pos x="357" y="180"/>
                </a:cxn>
                <a:cxn ang="0">
                  <a:pos x="371" y="182"/>
                </a:cxn>
                <a:cxn ang="0">
                  <a:pos x="380" y="236"/>
                </a:cxn>
                <a:cxn ang="0">
                  <a:pos x="375" y="246"/>
                </a:cxn>
                <a:cxn ang="0">
                  <a:pos x="373" y="255"/>
                </a:cxn>
                <a:cxn ang="0">
                  <a:pos x="380" y="269"/>
                </a:cxn>
                <a:cxn ang="0">
                  <a:pos x="366" y="293"/>
                </a:cxn>
                <a:cxn ang="0">
                  <a:pos x="352" y="283"/>
                </a:cxn>
                <a:cxn ang="0">
                  <a:pos x="338" y="276"/>
                </a:cxn>
                <a:cxn ang="0">
                  <a:pos x="350" y="328"/>
                </a:cxn>
                <a:cxn ang="0">
                  <a:pos x="307" y="325"/>
                </a:cxn>
                <a:cxn ang="0">
                  <a:pos x="293" y="300"/>
                </a:cxn>
                <a:cxn ang="0">
                  <a:pos x="282" y="295"/>
                </a:cxn>
                <a:cxn ang="0">
                  <a:pos x="275" y="295"/>
                </a:cxn>
                <a:cxn ang="0">
                  <a:pos x="246" y="300"/>
                </a:cxn>
                <a:cxn ang="0">
                  <a:pos x="216" y="274"/>
                </a:cxn>
                <a:cxn ang="0">
                  <a:pos x="150" y="220"/>
                </a:cxn>
                <a:cxn ang="0">
                  <a:pos x="78" y="166"/>
                </a:cxn>
                <a:cxn ang="0">
                  <a:pos x="0" y="100"/>
                </a:cxn>
                <a:cxn ang="0">
                  <a:pos x="78" y="145"/>
                </a:cxn>
                <a:cxn ang="0">
                  <a:pos x="118" y="171"/>
                </a:cxn>
                <a:cxn ang="0">
                  <a:pos x="202" y="241"/>
                </a:cxn>
                <a:cxn ang="0">
                  <a:pos x="235" y="276"/>
                </a:cxn>
                <a:cxn ang="0">
                  <a:pos x="242" y="274"/>
                </a:cxn>
                <a:cxn ang="0">
                  <a:pos x="260" y="271"/>
                </a:cxn>
                <a:cxn ang="0">
                  <a:pos x="284" y="281"/>
                </a:cxn>
                <a:cxn ang="0">
                  <a:pos x="282" y="271"/>
                </a:cxn>
                <a:cxn ang="0">
                  <a:pos x="298" y="250"/>
                </a:cxn>
                <a:cxn ang="0">
                  <a:pos x="317" y="243"/>
                </a:cxn>
                <a:cxn ang="0">
                  <a:pos x="331" y="241"/>
                </a:cxn>
                <a:cxn ang="0">
                  <a:pos x="324" y="239"/>
                </a:cxn>
                <a:cxn ang="0">
                  <a:pos x="317" y="232"/>
                </a:cxn>
                <a:cxn ang="0">
                  <a:pos x="328" y="206"/>
                </a:cxn>
                <a:cxn ang="0">
                  <a:pos x="335" y="208"/>
                </a:cxn>
                <a:cxn ang="0">
                  <a:pos x="340" y="218"/>
                </a:cxn>
                <a:cxn ang="0">
                  <a:pos x="340" y="201"/>
                </a:cxn>
                <a:cxn ang="0">
                  <a:pos x="350" y="173"/>
                </a:cxn>
                <a:cxn ang="0">
                  <a:pos x="338" y="171"/>
                </a:cxn>
                <a:cxn ang="0">
                  <a:pos x="331" y="171"/>
                </a:cxn>
                <a:cxn ang="0">
                  <a:pos x="338" y="178"/>
                </a:cxn>
                <a:cxn ang="0">
                  <a:pos x="326" y="199"/>
                </a:cxn>
                <a:cxn ang="0">
                  <a:pos x="326" y="206"/>
                </a:cxn>
                <a:cxn ang="0">
                  <a:pos x="310" y="192"/>
                </a:cxn>
                <a:cxn ang="0">
                  <a:pos x="326" y="147"/>
                </a:cxn>
                <a:cxn ang="0">
                  <a:pos x="333" y="131"/>
                </a:cxn>
                <a:cxn ang="0">
                  <a:pos x="319" y="105"/>
                </a:cxn>
                <a:cxn ang="0">
                  <a:pos x="335" y="96"/>
                </a:cxn>
                <a:cxn ang="0">
                  <a:pos x="342" y="93"/>
                </a:cxn>
                <a:cxn ang="0">
                  <a:pos x="352" y="77"/>
                </a:cxn>
                <a:cxn ang="0">
                  <a:pos x="347" y="68"/>
                </a:cxn>
                <a:cxn ang="0">
                  <a:pos x="326" y="65"/>
                </a:cxn>
                <a:cxn ang="0">
                  <a:pos x="314" y="37"/>
                </a:cxn>
                <a:cxn ang="0">
                  <a:pos x="326" y="23"/>
                </a:cxn>
                <a:cxn ang="0">
                  <a:pos x="352" y="9"/>
                </a:cxn>
              </a:cxnLst>
              <a:rect l="0" t="0" r="r" b="b"/>
              <a:pathLst>
                <a:path w="382" h="335">
                  <a:moveTo>
                    <a:pt x="364" y="11"/>
                  </a:moveTo>
                  <a:lnTo>
                    <a:pt x="364" y="16"/>
                  </a:lnTo>
                  <a:lnTo>
                    <a:pt x="364" y="21"/>
                  </a:lnTo>
                  <a:lnTo>
                    <a:pt x="364" y="25"/>
                  </a:lnTo>
                  <a:lnTo>
                    <a:pt x="366" y="28"/>
                  </a:lnTo>
                  <a:lnTo>
                    <a:pt x="366" y="32"/>
                  </a:lnTo>
                  <a:lnTo>
                    <a:pt x="366" y="37"/>
                  </a:lnTo>
                  <a:lnTo>
                    <a:pt x="364" y="39"/>
                  </a:lnTo>
                  <a:lnTo>
                    <a:pt x="359" y="42"/>
                  </a:lnTo>
                  <a:lnTo>
                    <a:pt x="359" y="42"/>
                  </a:lnTo>
                  <a:lnTo>
                    <a:pt x="359" y="44"/>
                  </a:lnTo>
                  <a:lnTo>
                    <a:pt x="359" y="46"/>
                  </a:lnTo>
                  <a:lnTo>
                    <a:pt x="359" y="46"/>
                  </a:lnTo>
                  <a:lnTo>
                    <a:pt x="359" y="49"/>
                  </a:lnTo>
                  <a:lnTo>
                    <a:pt x="359" y="51"/>
                  </a:lnTo>
                  <a:lnTo>
                    <a:pt x="359" y="51"/>
                  </a:lnTo>
                  <a:lnTo>
                    <a:pt x="361" y="51"/>
                  </a:lnTo>
                  <a:lnTo>
                    <a:pt x="361" y="51"/>
                  </a:lnTo>
                  <a:lnTo>
                    <a:pt x="366" y="51"/>
                  </a:lnTo>
                  <a:lnTo>
                    <a:pt x="368" y="117"/>
                  </a:lnTo>
                  <a:lnTo>
                    <a:pt x="368" y="117"/>
                  </a:lnTo>
                  <a:lnTo>
                    <a:pt x="366" y="117"/>
                  </a:lnTo>
                  <a:lnTo>
                    <a:pt x="364" y="119"/>
                  </a:lnTo>
                  <a:lnTo>
                    <a:pt x="361" y="119"/>
                  </a:lnTo>
                  <a:lnTo>
                    <a:pt x="359" y="117"/>
                  </a:lnTo>
                  <a:lnTo>
                    <a:pt x="357" y="117"/>
                  </a:lnTo>
                  <a:lnTo>
                    <a:pt x="357" y="117"/>
                  </a:lnTo>
                  <a:lnTo>
                    <a:pt x="354" y="117"/>
                  </a:lnTo>
                  <a:lnTo>
                    <a:pt x="352" y="117"/>
                  </a:lnTo>
                  <a:lnTo>
                    <a:pt x="352" y="119"/>
                  </a:lnTo>
                  <a:lnTo>
                    <a:pt x="352" y="119"/>
                  </a:lnTo>
                  <a:lnTo>
                    <a:pt x="352" y="121"/>
                  </a:lnTo>
                  <a:lnTo>
                    <a:pt x="352" y="121"/>
                  </a:lnTo>
                  <a:lnTo>
                    <a:pt x="354" y="124"/>
                  </a:lnTo>
                  <a:lnTo>
                    <a:pt x="354" y="124"/>
                  </a:lnTo>
                  <a:lnTo>
                    <a:pt x="357" y="126"/>
                  </a:lnTo>
                  <a:lnTo>
                    <a:pt x="357" y="126"/>
                  </a:lnTo>
                  <a:lnTo>
                    <a:pt x="364" y="126"/>
                  </a:lnTo>
                  <a:lnTo>
                    <a:pt x="368" y="128"/>
                  </a:lnTo>
                  <a:lnTo>
                    <a:pt x="371" y="133"/>
                  </a:lnTo>
                  <a:lnTo>
                    <a:pt x="371" y="140"/>
                  </a:lnTo>
                  <a:lnTo>
                    <a:pt x="371" y="147"/>
                  </a:lnTo>
                  <a:lnTo>
                    <a:pt x="368" y="154"/>
                  </a:lnTo>
                  <a:lnTo>
                    <a:pt x="371" y="161"/>
                  </a:lnTo>
                  <a:lnTo>
                    <a:pt x="373" y="166"/>
                  </a:lnTo>
                  <a:lnTo>
                    <a:pt x="371" y="168"/>
                  </a:lnTo>
                  <a:lnTo>
                    <a:pt x="371" y="168"/>
                  </a:lnTo>
                  <a:lnTo>
                    <a:pt x="371" y="171"/>
                  </a:lnTo>
                  <a:lnTo>
                    <a:pt x="371" y="173"/>
                  </a:lnTo>
                  <a:lnTo>
                    <a:pt x="371" y="173"/>
                  </a:lnTo>
                  <a:lnTo>
                    <a:pt x="371" y="175"/>
                  </a:lnTo>
                  <a:lnTo>
                    <a:pt x="371" y="175"/>
                  </a:lnTo>
                  <a:lnTo>
                    <a:pt x="368" y="178"/>
                  </a:lnTo>
                  <a:lnTo>
                    <a:pt x="366" y="175"/>
                  </a:lnTo>
                  <a:lnTo>
                    <a:pt x="366" y="175"/>
                  </a:lnTo>
                  <a:lnTo>
                    <a:pt x="364" y="175"/>
                  </a:lnTo>
                  <a:lnTo>
                    <a:pt x="361" y="175"/>
                  </a:lnTo>
                  <a:lnTo>
                    <a:pt x="361" y="175"/>
                  </a:lnTo>
                  <a:lnTo>
                    <a:pt x="359" y="175"/>
                  </a:lnTo>
                  <a:lnTo>
                    <a:pt x="359" y="175"/>
                  </a:lnTo>
                  <a:lnTo>
                    <a:pt x="357" y="175"/>
                  </a:lnTo>
                  <a:lnTo>
                    <a:pt x="357" y="175"/>
                  </a:lnTo>
                  <a:lnTo>
                    <a:pt x="354" y="178"/>
                  </a:lnTo>
                  <a:lnTo>
                    <a:pt x="354" y="178"/>
                  </a:lnTo>
                  <a:lnTo>
                    <a:pt x="354" y="180"/>
                  </a:lnTo>
                  <a:lnTo>
                    <a:pt x="357" y="180"/>
                  </a:lnTo>
                  <a:lnTo>
                    <a:pt x="359" y="182"/>
                  </a:lnTo>
                  <a:lnTo>
                    <a:pt x="361" y="182"/>
                  </a:lnTo>
                  <a:lnTo>
                    <a:pt x="361" y="185"/>
                  </a:lnTo>
                  <a:lnTo>
                    <a:pt x="364" y="185"/>
                  </a:lnTo>
                  <a:lnTo>
                    <a:pt x="366" y="185"/>
                  </a:lnTo>
                  <a:lnTo>
                    <a:pt x="368" y="185"/>
                  </a:lnTo>
                  <a:lnTo>
                    <a:pt x="368" y="182"/>
                  </a:lnTo>
                  <a:lnTo>
                    <a:pt x="368" y="182"/>
                  </a:lnTo>
                  <a:lnTo>
                    <a:pt x="371" y="182"/>
                  </a:lnTo>
                  <a:lnTo>
                    <a:pt x="371" y="182"/>
                  </a:lnTo>
                  <a:lnTo>
                    <a:pt x="371" y="182"/>
                  </a:lnTo>
                  <a:lnTo>
                    <a:pt x="371" y="182"/>
                  </a:lnTo>
                  <a:lnTo>
                    <a:pt x="373" y="182"/>
                  </a:lnTo>
                  <a:lnTo>
                    <a:pt x="373" y="182"/>
                  </a:lnTo>
                  <a:lnTo>
                    <a:pt x="373" y="189"/>
                  </a:lnTo>
                  <a:lnTo>
                    <a:pt x="375" y="196"/>
                  </a:lnTo>
                  <a:lnTo>
                    <a:pt x="375" y="203"/>
                  </a:lnTo>
                  <a:lnTo>
                    <a:pt x="375" y="211"/>
                  </a:lnTo>
                  <a:lnTo>
                    <a:pt x="378" y="215"/>
                  </a:lnTo>
                  <a:lnTo>
                    <a:pt x="378" y="222"/>
                  </a:lnTo>
                  <a:lnTo>
                    <a:pt x="380" y="229"/>
                  </a:lnTo>
                  <a:lnTo>
                    <a:pt x="380" y="236"/>
                  </a:lnTo>
                  <a:lnTo>
                    <a:pt x="380" y="239"/>
                  </a:lnTo>
                  <a:lnTo>
                    <a:pt x="380" y="241"/>
                  </a:lnTo>
                  <a:lnTo>
                    <a:pt x="380" y="243"/>
                  </a:lnTo>
                  <a:lnTo>
                    <a:pt x="380" y="246"/>
                  </a:lnTo>
                  <a:lnTo>
                    <a:pt x="382" y="246"/>
                  </a:lnTo>
                  <a:lnTo>
                    <a:pt x="382" y="248"/>
                  </a:lnTo>
                  <a:lnTo>
                    <a:pt x="380" y="250"/>
                  </a:lnTo>
                  <a:lnTo>
                    <a:pt x="380" y="253"/>
                  </a:lnTo>
                  <a:lnTo>
                    <a:pt x="378" y="250"/>
                  </a:lnTo>
                  <a:lnTo>
                    <a:pt x="378" y="248"/>
                  </a:lnTo>
                  <a:lnTo>
                    <a:pt x="375" y="246"/>
                  </a:lnTo>
                  <a:lnTo>
                    <a:pt x="373" y="246"/>
                  </a:lnTo>
                  <a:lnTo>
                    <a:pt x="371" y="243"/>
                  </a:lnTo>
                  <a:lnTo>
                    <a:pt x="368" y="241"/>
                  </a:lnTo>
                  <a:lnTo>
                    <a:pt x="368" y="241"/>
                  </a:lnTo>
                  <a:lnTo>
                    <a:pt x="366" y="241"/>
                  </a:lnTo>
                  <a:lnTo>
                    <a:pt x="364" y="243"/>
                  </a:lnTo>
                  <a:lnTo>
                    <a:pt x="364" y="246"/>
                  </a:lnTo>
                  <a:lnTo>
                    <a:pt x="366" y="248"/>
                  </a:lnTo>
                  <a:lnTo>
                    <a:pt x="368" y="250"/>
                  </a:lnTo>
                  <a:lnTo>
                    <a:pt x="371" y="253"/>
                  </a:lnTo>
                  <a:lnTo>
                    <a:pt x="373" y="255"/>
                  </a:lnTo>
                  <a:lnTo>
                    <a:pt x="373" y="260"/>
                  </a:lnTo>
                  <a:lnTo>
                    <a:pt x="373" y="262"/>
                  </a:lnTo>
                  <a:lnTo>
                    <a:pt x="375" y="262"/>
                  </a:lnTo>
                  <a:lnTo>
                    <a:pt x="375" y="264"/>
                  </a:lnTo>
                  <a:lnTo>
                    <a:pt x="375" y="264"/>
                  </a:lnTo>
                  <a:lnTo>
                    <a:pt x="378" y="264"/>
                  </a:lnTo>
                  <a:lnTo>
                    <a:pt x="378" y="264"/>
                  </a:lnTo>
                  <a:lnTo>
                    <a:pt x="378" y="264"/>
                  </a:lnTo>
                  <a:lnTo>
                    <a:pt x="380" y="264"/>
                  </a:lnTo>
                  <a:lnTo>
                    <a:pt x="380" y="264"/>
                  </a:lnTo>
                  <a:lnTo>
                    <a:pt x="380" y="269"/>
                  </a:lnTo>
                  <a:lnTo>
                    <a:pt x="380" y="274"/>
                  </a:lnTo>
                  <a:lnTo>
                    <a:pt x="380" y="276"/>
                  </a:lnTo>
                  <a:lnTo>
                    <a:pt x="380" y="281"/>
                  </a:lnTo>
                  <a:lnTo>
                    <a:pt x="380" y="286"/>
                  </a:lnTo>
                  <a:lnTo>
                    <a:pt x="378" y="288"/>
                  </a:lnTo>
                  <a:lnTo>
                    <a:pt x="375" y="290"/>
                  </a:lnTo>
                  <a:lnTo>
                    <a:pt x="371" y="290"/>
                  </a:lnTo>
                  <a:lnTo>
                    <a:pt x="371" y="290"/>
                  </a:lnTo>
                  <a:lnTo>
                    <a:pt x="368" y="290"/>
                  </a:lnTo>
                  <a:lnTo>
                    <a:pt x="368" y="293"/>
                  </a:lnTo>
                  <a:lnTo>
                    <a:pt x="366" y="293"/>
                  </a:lnTo>
                  <a:lnTo>
                    <a:pt x="366" y="293"/>
                  </a:lnTo>
                  <a:lnTo>
                    <a:pt x="364" y="293"/>
                  </a:lnTo>
                  <a:lnTo>
                    <a:pt x="364" y="295"/>
                  </a:lnTo>
                  <a:lnTo>
                    <a:pt x="364" y="295"/>
                  </a:lnTo>
                  <a:lnTo>
                    <a:pt x="364" y="295"/>
                  </a:lnTo>
                  <a:lnTo>
                    <a:pt x="364" y="297"/>
                  </a:lnTo>
                  <a:lnTo>
                    <a:pt x="364" y="297"/>
                  </a:lnTo>
                  <a:lnTo>
                    <a:pt x="361" y="293"/>
                  </a:lnTo>
                  <a:lnTo>
                    <a:pt x="359" y="290"/>
                  </a:lnTo>
                  <a:lnTo>
                    <a:pt x="357" y="286"/>
                  </a:lnTo>
                  <a:lnTo>
                    <a:pt x="352" y="283"/>
                  </a:lnTo>
                  <a:lnTo>
                    <a:pt x="350" y="281"/>
                  </a:lnTo>
                  <a:lnTo>
                    <a:pt x="347" y="278"/>
                  </a:lnTo>
                  <a:lnTo>
                    <a:pt x="345" y="274"/>
                  </a:lnTo>
                  <a:lnTo>
                    <a:pt x="342" y="269"/>
                  </a:lnTo>
                  <a:lnTo>
                    <a:pt x="340" y="271"/>
                  </a:lnTo>
                  <a:lnTo>
                    <a:pt x="340" y="271"/>
                  </a:lnTo>
                  <a:lnTo>
                    <a:pt x="338" y="271"/>
                  </a:lnTo>
                  <a:lnTo>
                    <a:pt x="338" y="274"/>
                  </a:lnTo>
                  <a:lnTo>
                    <a:pt x="338" y="274"/>
                  </a:lnTo>
                  <a:lnTo>
                    <a:pt x="338" y="276"/>
                  </a:lnTo>
                  <a:lnTo>
                    <a:pt x="338" y="276"/>
                  </a:lnTo>
                  <a:lnTo>
                    <a:pt x="338" y="278"/>
                  </a:lnTo>
                  <a:lnTo>
                    <a:pt x="342" y="283"/>
                  </a:lnTo>
                  <a:lnTo>
                    <a:pt x="347" y="288"/>
                  </a:lnTo>
                  <a:lnTo>
                    <a:pt x="350" y="295"/>
                  </a:lnTo>
                  <a:lnTo>
                    <a:pt x="352" y="300"/>
                  </a:lnTo>
                  <a:lnTo>
                    <a:pt x="354" y="307"/>
                  </a:lnTo>
                  <a:lnTo>
                    <a:pt x="354" y="311"/>
                  </a:lnTo>
                  <a:lnTo>
                    <a:pt x="354" y="318"/>
                  </a:lnTo>
                  <a:lnTo>
                    <a:pt x="352" y="325"/>
                  </a:lnTo>
                  <a:lnTo>
                    <a:pt x="352" y="328"/>
                  </a:lnTo>
                  <a:lnTo>
                    <a:pt x="350" y="328"/>
                  </a:lnTo>
                  <a:lnTo>
                    <a:pt x="347" y="330"/>
                  </a:lnTo>
                  <a:lnTo>
                    <a:pt x="345" y="332"/>
                  </a:lnTo>
                  <a:lnTo>
                    <a:pt x="342" y="335"/>
                  </a:lnTo>
                  <a:lnTo>
                    <a:pt x="340" y="335"/>
                  </a:lnTo>
                  <a:lnTo>
                    <a:pt x="338" y="335"/>
                  </a:lnTo>
                  <a:lnTo>
                    <a:pt x="335" y="332"/>
                  </a:lnTo>
                  <a:lnTo>
                    <a:pt x="335" y="332"/>
                  </a:lnTo>
                  <a:lnTo>
                    <a:pt x="314" y="332"/>
                  </a:lnTo>
                  <a:lnTo>
                    <a:pt x="314" y="332"/>
                  </a:lnTo>
                  <a:lnTo>
                    <a:pt x="310" y="330"/>
                  </a:lnTo>
                  <a:lnTo>
                    <a:pt x="307" y="325"/>
                  </a:lnTo>
                  <a:lnTo>
                    <a:pt x="305" y="321"/>
                  </a:lnTo>
                  <a:lnTo>
                    <a:pt x="303" y="318"/>
                  </a:lnTo>
                  <a:lnTo>
                    <a:pt x="303" y="314"/>
                  </a:lnTo>
                  <a:lnTo>
                    <a:pt x="300" y="307"/>
                  </a:lnTo>
                  <a:lnTo>
                    <a:pt x="298" y="304"/>
                  </a:lnTo>
                  <a:lnTo>
                    <a:pt x="296" y="300"/>
                  </a:lnTo>
                  <a:lnTo>
                    <a:pt x="293" y="300"/>
                  </a:lnTo>
                  <a:lnTo>
                    <a:pt x="293" y="300"/>
                  </a:lnTo>
                  <a:lnTo>
                    <a:pt x="293" y="300"/>
                  </a:lnTo>
                  <a:lnTo>
                    <a:pt x="293" y="300"/>
                  </a:lnTo>
                  <a:lnTo>
                    <a:pt x="293" y="300"/>
                  </a:lnTo>
                  <a:lnTo>
                    <a:pt x="291" y="300"/>
                  </a:lnTo>
                  <a:lnTo>
                    <a:pt x="291" y="300"/>
                  </a:lnTo>
                  <a:lnTo>
                    <a:pt x="291" y="300"/>
                  </a:lnTo>
                  <a:lnTo>
                    <a:pt x="291" y="300"/>
                  </a:lnTo>
                  <a:lnTo>
                    <a:pt x="284" y="288"/>
                  </a:lnTo>
                  <a:lnTo>
                    <a:pt x="284" y="288"/>
                  </a:lnTo>
                  <a:lnTo>
                    <a:pt x="284" y="290"/>
                  </a:lnTo>
                  <a:lnTo>
                    <a:pt x="282" y="290"/>
                  </a:lnTo>
                  <a:lnTo>
                    <a:pt x="282" y="293"/>
                  </a:lnTo>
                  <a:lnTo>
                    <a:pt x="282" y="293"/>
                  </a:lnTo>
                  <a:lnTo>
                    <a:pt x="282" y="295"/>
                  </a:lnTo>
                  <a:lnTo>
                    <a:pt x="282" y="295"/>
                  </a:lnTo>
                  <a:lnTo>
                    <a:pt x="282" y="297"/>
                  </a:lnTo>
                  <a:lnTo>
                    <a:pt x="282" y="297"/>
                  </a:lnTo>
                  <a:lnTo>
                    <a:pt x="282" y="297"/>
                  </a:lnTo>
                  <a:lnTo>
                    <a:pt x="279" y="297"/>
                  </a:lnTo>
                  <a:lnTo>
                    <a:pt x="279" y="297"/>
                  </a:lnTo>
                  <a:lnTo>
                    <a:pt x="279" y="297"/>
                  </a:lnTo>
                  <a:lnTo>
                    <a:pt x="277" y="297"/>
                  </a:lnTo>
                  <a:lnTo>
                    <a:pt x="277" y="297"/>
                  </a:lnTo>
                  <a:lnTo>
                    <a:pt x="275" y="297"/>
                  </a:lnTo>
                  <a:lnTo>
                    <a:pt x="275" y="295"/>
                  </a:lnTo>
                  <a:lnTo>
                    <a:pt x="275" y="300"/>
                  </a:lnTo>
                  <a:lnTo>
                    <a:pt x="275" y="302"/>
                  </a:lnTo>
                  <a:lnTo>
                    <a:pt x="272" y="304"/>
                  </a:lnTo>
                  <a:lnTo>
                    <a:pt x="272" y="307"/>
                  </a:lnTo>
                  <a:lnTo>
                    <a:pt x="270" y="309"/>
                  </a:lnTo>
                  <a:lnTo>
                    <a:pt x="268" y="309"/>
                  </a:lnTo>
                  <a:lnTo>
                    <a:pt x="265" y="311"/>
                  </a:lnTo>
                  <a:lnTo>
                    <a:pt x="263" y="314"/>
                  </a:lnTo>
                  <a:lnTo>
                    <a:pt x="256" y="311"/>
                  </a:lnTo>
                  <a:lnTo>
                    <a:pt x="251" y="307"/>
                  </a:lnTo>
                  <a:lnTo>
                    <a:pt x="246" y="300"/>
                  </a:lnTo>
                  <a:lnTo>
                    <a:pt x="242" y="295"/>
                  </a:lnTo>
                  <a:lnTo>
                    <a:pt x="237" y="290"/>
                  </a:lnTo>
                  <a:lnTo>
                    <a:pt x="232" y="286"/>
                  </a:lnTo>
                  <a:lnTo>
                    <a:pt x="225" y="281"/>
                  </a:lnTo>
                  <a:lnTo>
                    <a:pt x="221" y="278"/>
                  </a:lnTo>
                  <a:lnTo>
                    <a:pt x="218" y="278"/>
                  </a:lnTo>
                  <a:lnTo>
                    <a:pt x="218" y="276"/>
                  </a:lnTo>
                  <a:lnTo>
                    <a:pt x="218" y="276"/>
                  </a:lnTo>
                  <a:lnTo>
                    <a:pt x="216" y="274"/>
                  </a:lnTo>
                  <a:lnTo>
                    <a:pt x="216" y="274"/>
                  </a:lnTo>
                  <a:lnTo>
                    <a:pt x="216" y="274"/>
                  </a:lnTo>
                  <a:lnTo>
                    <a:pt x="214" y="274"/>
                  </a:lnTo>
                  <a:lnTo>
                    <a:pt x="211" y="274"/>
                  </a:lnTo>
                  <a:lnTo>
                    <a:pt x="204" y="267"/>
                  </a:lnTo>
                  <a:lnTo>
                    <a:pt x="197" y="260"/>
                  </a:lnTo>
                  <a:lnTo>
                    <a:pt x="190" y="255"/>
                  </a:lnTo>
                  <a:lnTo>
                    <a:pt x="183" y="248"/>
                  </a:lnTo>
                  <a:lnTo>
                    <a:pt x="176" y="243"/>
                  </a:lnTo>
                  <a:lnTo>
                    <a:pt x="167" y="236"/>
                  </a:lnTo>
                  <a:lnTo>
                    <a:pt x="160" y="229"/>
                  </a:lnTo>
                  <a:lnTo>
                    <a:pt x="155" y="220"/>
                  </a:lnTo>
                  <a:lnTo>
                    <a:pt x="150" y="220"/>
                  </a:lnTo>
                  <a:lnTo>
                    <a:pt x="148" y="218"/>
                  </a:lnTo>
                  <a:lnTo>
                    <a:pt x="146" y="218"/>
                  </a:lnTo>
                  <a:lnTo>
                    <a:pt x="146" y="215"/>
                  </a:lnTo>
                  <a:lnTo>
                    <a:pt x="143" y="213"/>
                  </a:lnTo>
                  <a:lnTo>
                    <a:pt x="141" y="211"/>
                  </a:lnTo>
                  <a:lnTo>
                    <a:pt x="139" y="208"/>
                  </a:lnTo>
                  <a:lnTo>
                    <a:pt x="136" y="206"/>
                  </a:lnTo>
                  <a:lnTo>
                    <a:pt x="120" y="196"/>
                  </a:lnTo>
                  <a:lnTo>
                    <a:pt x="106" y="187"/>
                  </a:lnTo>
                  <a:lnTo>
                    <a:pt x="92" y="175"/>
                  </a:lnTo>
                  <a:lnTo>
                    <a:pt x="78" y="166"/>
                  </a:lnTo>
                  <a:lnTo>
                    <a:pt x="64" y="154"/>
                  </a:lnTo>
                  <a:lnTo>
                    <a:pt x="50" y="145"/>
                  </a:lnTo>
                  <a:lnTo>
                    <a:pt x="35" y="133"/>
                  </a:lnTo>
                  <a:lnTo>
                    <a:pt x="21" y="126"/>
                  </a:lnTo>
                  <a:lnTo>
                    <a:pt x="17" y="121"/>
                  </a:lnTo>
                  <a:lnTo>
                    <a:pt x="12" y="119"/>
                  </a:lnTo>
                  <a:lnTo>
                    <a:pt x="7" y="117"/>
                  </a:lnTo>
                  <a:lnTo>
                    <a:pt x="5" y="112"/>
                  </a:lnTo>
                  <a:lnTo>
                    <a:pt x="0" y="110"/>
                  </a:lnTo>
                  <a:lnTo>
                    <a:pt x="0" y="105"/>
                  </a:lnTo>
                  <a:lnTo>
                    <a:pt x="0" y="100"/>
                  </a:lnTo>
                  <a:lnTo>
                    <a:pt x="5" y="96"/>
                  </a:lnTo>
                  <a:lnTo>
                    <a:pt x="5" y="96"/>
                  </a:lnTo>
                  <a:lnTo>
                    <a:pt x="10" y="96"/>
                  </a:lnTo>
                  <a:lnTo>
                    <a:pt x="10" y="96"/>
                  </a:lnTo>
                  <a:lnTo>
                    <a:pt x="19" y="103"/>
                  </a:lnTo>
                  <a:lnTo>
                    <a:pt x="28" y="110"/>
                  </a:lnTo>
                  <a:lnTo>
                    <a:pt x="38" y="117"/>
                  </a:lnTo>
                  <a:lnTo>
                    <a:pt x="47" y="124"/>
                  </a:lnTo>
                  <a:lnTo>
                    <a:pt x="59" y="131"/>
                  </a:lnTo>
                  <a:lnTo>
                    <a:pt x="68" y="138"/>
                  </a:lnTo>
                  <a:lnTo>
                    <a:pt x="78" y="145"/>
                  </a:lnTo>
                  <a:lnTo>
                    <a:pt x="87" y="152"/>
                  </a:lnTo>
                  <a:lnTo>
                    <a:pt x="89" y="152"/>
                  </a:lnTo>
                  <a:lnTo>
                    <a:pt x="92" y="152"/>
                  </a:lnTo>
                  <a:lnTo>
                    <a:pt x="94" y="154"/>
                  </a:lnTo>
                  <a:lnTo>
                    <a:pt x="96" y="157"/>
                  </a:lnTo>
                  <a:lnTo>
                    <a:pt x="96" y="157"/>
                  </a:lnTo>
                  <a:lnTo>
                    <a:pt x="99" y="159"/>
                  </a:lnTo>
                  <a:lnTo>
                    <a:pt x="101" y="161"/>
                  </a:lnTo>
                  <a:lnTo>
                    <a:pt x="101" y="161"/>
                  </a:lnTo>
                  <a:lnTo>
                    <a:pt x="110" y="164"/>
                  </a:lnTo>
                  <a:lnTo>
                    <a:pt x="118" y="171"/>
                  </a:lnTo>
                  <a:lnTo>
                    <a:pt x="125" y="175"/>
                  </a:lnTo>
                  <a:lnTo>
                    <a:pt x="132" y="182"/>
                  </a:lnTo>
                  <a:lnTo>
                    <a:pt x="139" y="187"/>
                  </a:lnTo>
                  <a:lnTo>
                    <a:pt x="146" y="194"/>
                  </a:lnTo>
                  <a:lnTo>
                    <a:pt x="153" y="199"/>
                  </a:lnTo>
                  <a:lnTo>
                    <a:pt x="160" y="203"/>
                  </a:lnTo>
                  <a:lnTo>
                    <a:pt x="169" y="211"/>
                  </a:lnTo>
                  <a:lnTo>
                    <a:pt x="178" y="218"/>
                  </a:lnTo>
                  <a:lnTo>
                    <a:pt x="185" y="225"/>
                  </a:lnTo>
                  <a:lnTo>
                    <a:pt x="195" y="234"/>
                  </a:lnTo>
                  <a:lnTo>
                    <a:pt x="202" y="241"/>
                  </a:lnTo>
                  <a:lnTo>
                    <a:pt x="211" y="248"/>
                  </a:lnTo>
                  <a:lnTo>
                    <a:pt x="221" y="255"/>
                  </a:lnTo>
                  <a:lnTo>
                    <a:pt x="230" y="262"/>
                  </a:lnTo>
                  <a:lnTo>
                    <a:pt x="230" y="264"/>
                  </a:lnTo>
                  <a:lnTo>
                    <a:pt x="228" y="267"/>
                  </a:lnTo>
                  <a:lnTo>
                    <a:pt x="228" y="269"/>
                  </a:lnTo>
                  <a:lnTo>
                    <a:pt x="230" y="269"/>
                  </a:lnTo>
                  <a:lnTo>
                    <a:pt x="230" y="271"/>
                  </a:lnTo>
                  <a:lnTo>
                    <a:pt x="232" y="274"/>
                  </a:lnTo>
                  <a:lnTo>
                    <a:pt x="232" y="276"/>
                  </a:lnTo>
                  <a:lnTo>
                    <a:pt x="235" y="276"/>
                  </a:lnTo>
                  <a:lnTo>
                    <a:pt x="235" y="278"/>
                  </a:lnTo>
                  <a:lnTo>
                    <a:pt x="237" y="278"/>
                  </a:lnTo>
                  <a:lnTo>
                    <a:pt x="237" y="278"/>
                  </a:lnTo>
                  <a:lnTo>
                    <a:pt x="239" y="278"/>
                  </a:lnTo>
                  <a:lnTo>
                    <a:pt x="239" y="278"/>
                  </a:lnTo>
                  <a:lnTo>
                    <a:pt x="242" y="278"/>
                  </a:lnTo>
                  <a:lnTo>
                    <a:pt x="242" y="278"/>
                  </a:lnTo>
                  <a:lnTo>
                    <a:pt x="244" y="278"/>
                  </a:lnTo>
                  <a:lnTo>
                    <a:pt x="244" y="276"/>
                  </a:lnTo>
                  <a:lnTo>
                    <a:pt x="244" y="276"/>
                  </a:lnTo>
                  <a:lnTo>
                    <a:pt x="242" y="274"/>
                  </a:lnTo>
                  <a:lnTo>
                    <a:pt x="242" y="274"/>
                  </a:lnTo>
                  <a:lnTo>
                    <a:pt x="239" y="271"/>
                  </a:lnTo>
                  <a:lnTo>
                    <a:pt x="239" y="271"/>
                  </a:lnTo>
                  <a:lnTo>
                    <a:pt x="239" y="269"/>
                  </a:lnTo>
                  <a:lnTo>
                    <a:pt x="239" y="269"/>
                  </a:lnTo>
                  <a:lnTo>
                    <a:pt x="242" y="269"/>
                  </a:lnTo>
                  <a:lnTo>
                    <a:pt x="246" y="269"/>
                  </a:lnTo>
                  <a:lnTo>
                    <a:pt x="249" y="269"/>
                  </a:lnTo>
                  <a:lnTo>
                    <a:pt x="253" y="269"/>
                  </a:lnTo>
                  <a:lnTo>
                    <a:pt x="258" y="269"/>
                  </a:lnTo>
                  <a:lnTo>
                    <a:pt x="260" y="271"/>
                  </a:lnTo>
                  <a:lnTo>
                    <a:pt x="265" y="269"/>
                  </a:lnTo>
                  <a:lnTo>
                    <a:pt x="268" y="269"/>
                  </a:lnTo>
                  <a:lnTo>
                    <a:pt x="270" y="271"/>
                  </a:lnTo>
                  <a:lnTo>
                    <a:pt x="270" y="274"/>
                  </a:lnTo>
                  <a:lnTo>
                    <a:pt x="272" y="276"/>
                  </a:lnTo>
                  <a:lnTo>
                    <a:pt x="275" y="278"/>
                  </a:lnTo>
                  <a:lnTo>
                    <a:pt x="277" y="278"/>
                  </a:lnTo>
                  <a:lnTo>
                    <a:pt x="279" y="281"/>
                  </a:lnTo>
                  <a:lnTo>
                    <a:pt x="282" y="281"/>
                  </a:lnTo>
                  <a:lnTo>
                    <a:pt x="284" y="283"/>
                  </a:lnTo>
                  <a:lnTo>
                    <a:pt x="284" y="281"/>
                  </a:lnTo>
                  <a:lnTo>
                    <a:pt x="284" y="281"/>
                  </a:lnTo>
                  <a:lnTo>
                    <a:pt x="284" y="278"/>
                  </a:lnTo>
                  <a:lnTo>
                    <a:pt x="284" y="276"/>
                  </a:lnTo>
                  <a:lnTo>
                    <a:pt x="284" y="276"/>
                  </a:lnTo>
                  <a:lnTo>
                    <a:pt x="282" y="274"/>
                  </a:lnTo>
                  <a:lnTo>
                    <a:pt x="282" y="274"/>
                  </a:lnTo>
                  <a:lnTo>
                    <a:pt x="282" y="274"/>
                  </a:lnTo>
                  <a:lnTo>
                    <a:pt x="282" y="271"/>
                  </a:lnTo>
                  <a:lnTo>
                    <a:pt x="282" y="271"/>
                  </a:lnTo>
                  <a:lnTo>
                    <a:pt x="282" y="271"/>
                  </a:lnTo>
                  <a:lnTo>
                    <a:pt x="282" y="271"/>
                  </a:lnTo>
                  <a:lnTo>
                    <a:pt x="282" y="271"/>
                  </a:lnTo>
                  <a:lnTo>
                    <a:pt x="282" y="269"/>
                  </a:lnTo>
                  <a:lnTo>
                    <a:pt x="282" y="269"/>
                  </a:lnTo>
                  <a:lnTo>
                    <a:pt x="282" y="269"/>
                  </a:lnTo>
                  <a:lnTo>
                    <a:pt x="284" y="267"/>
                  </a:lnTo>
                  <a:lnTo>
                    <a:pt x="286" y="264"/>
                  </a:lnTo>
                  <a:lnTo>
                    <a:pt x="291" y="262"/>
                  </a:lnTo>
                  <a:lnTo>
                    <a:pt x="293" y="260"/>
                  </a:lnTo>
                  <a:lnTo>
                    <a:pt x="296" y="255"/>
                  </a:lnTo>
                  <a:lnTo>
                    <a:pt x="296" y="253"/>
                  </a:lnTo>
                  <a:lnTo>
                    <a:pt x="298" y="250"/>
                  </a:lnTo>
                  <a:lnTo>
                    <a:pt x="300" y="246"/>
                  </a:lnTo>
                  <a:lnTo>
                    <a:pt x="300" y="246"/>
                  </a:lnTo>
                  <a:lnTo>
                    <a:pt x="303" y="246"/>
                  </a:lnTo>
                  <a:lnTo>
                    <a:pt x="305" y="246"/>
                  </a:lnTo>
                  <a:lnTo>
                    <a:pt x="305" y="243"/>
                  </a:lnTo>
                  <a:lnTo>
                    <a:pt x="307" y="243"/>
                  </a:lnTo>
                  <a:lnTo>
                    <a:pt x="310" y="243"/>
                  </a:lnTo>
                  <a:lnTo>
                    <a:pt x="310" y="241"/>
                  </a:lnTo>
                  <a:lnTo>
                    <a:pt x="312" y="241"/>
                  </a:lnTo>
                  <a:lnTo>
                    <a:pt x="314" y="241"/>
                  </a:lnTo>
                  <a:lnTo>
                    <a:pt x="317" y="243"/>
                  </a:lnTo>
                  <a:lnTo>
                    <a:pt x="319" y="248"/>
                  </a:lnTo>
                  <a:lnTo>
                    <a:pt x="321" y="250"/>
                  </a:lnTo>
                  <a:lnTo>
                    <a:pt x="321" y="253"/>
                  </a:lnTo>
                  <a:lnTo>
                    <a:pt x="324" y="255"/>
                  </a:lnTo>
                  <a:lnTo>
                    <a:pt x="326" y="255"/>
                  </a:lnTo>
                  <a:lnTo>
                    <a:pt x="331" y="253"/>
                  </a:lnTo>
                  <a:lnTo>
                    <a:pt x="331" y="250"/>
                  </a:lnTo>
                  <a:lnTo>
                    <a:pt x="331" y="248"/>
                  </a:lnTo>
                  <a:lnTo>
                    <a:pt x="331" y="246"/>
                  </a:lnTo>
                  <a:lnTo>
                    <a:pt x="331" y="243"/>
                  </a:lnTo>
                  <a:lnTo>
                    <a:pt x="331" y="241"/>
                  </a:lnTo>
                  <a:lnTo>
                    <a:pt x="331" y="239"/>
                  </a:lnTo>
                  <a:lnTo>
                    <a:pt x="331" y="236"/>
                  </a:lnTo>
                  <a:lnTo>
                    <a:pt x="328" y="234"/>
                  </a:lnTo>
                  <a:lnTo>
                    <a:pt x="328" y="236"/>
                  </a:lnTo>
                  <a:lnTo>
                    <a:pt x="328" y="236"/>
                  </a:lnTo>
                  <a:lnTo>
                    <a:pt x="326" y="236"/>
                  </a:lnTo>
                  <a:lnTo>
                    <a:pt x="326" y="236"/>
                  </a:lnTo>
                  <a:lnTo>
                    <a:pt x="326" y="236"/>
                  </a:lnTo>
                  <a:lnTo>
                    <a:pt x="324" y="236"/>
                  </a:lnTo>
                  <a:lnTo>
                    <a:pt x="324" y="239"/>
                  </a:lnTo>
                  <a:lnTo>
                    <a:pt x="324" y="239"/>
                  </a:lnTo>
                  <a:lnTo>
                    <a:pt x="324" y="239"/>
                  </a:lnTo>
                  <a:lnTo>
                    <a:pt x="324" y="241"/>
                  </a:lnTo>
                  <a:lnTo>
                    <a:pt x="324" y="241"/>
                  </a:lnTo>
                  <a:lnTo>
                    <a:pt x="321" y="241"/>
                  </a:lnTo>
                  <a:lnTo>
                    <a:pt x="321" y="239"/>
                  </a:lnTo>
                  <a:lnTo>
                    <a:pt x="321" y="239"/>
                  </a:lnTo>
                  <a:lnTo>
                    <a:pt x="319" y="236"/>
                  </a:lnTo>
                  <a:lnTo>
                    <a:pt x="319" y="236"/>
                  </a:lnTo>
                  <a:lnTo>
                    <a:pt x="317" y="236"/>
                  </a:lnTo>
                  <a:lnTo>
                    <a:pt x="317" y="234"/>
                  </a:lnTo>
                  <a:lnTo>
                    <a:pt x="317" y="232"/>
                  </a:lnTo>
                  <a:lnTo>
                    <a:pt x="319" y="229"/>
                  </a:lnTo>
                  <a:lnTo>
                    <a:pt x="319" y="227"/>
                  </a:lnTo>
                  <a:lnTo>
                    <a:pt x="321" y="225"/>
                  </a:lnTo>
                  <a:lnTo>
                    <a:pt x="324" y="220"/>
                  </a:lnTo>
                  <a:lnTo>
                    <a:pt x="324" y="218"/>
                  </a:lnTo>
                  <a:lnTo>
                    <a:pt x="326" y="215"/>
                  </a:lnTo>
                  <a:lnTo>
                    <a:pt x="328" y="213"/>
                  </a:lnTo>
                  <a:lnTo>
                    <a:pt x="331" y="211"/>
                  </a:lnTo>
                  <a:lnTo>
                    <a:pt x="331" y="211"/>
                  </a:lnTo>
                  <a:lnTo>
                    <a:pt x="328" y="206"/>
                  </a:lnTo>
                  <a:lnTo>
                    <a:pt x="328" y="206"/>
                  </a:lnTo>
                  <a:lnTo>
                    <a:pt x="331" y="208"/>
                  </a:lnTo>
                  <a:lnTo>
                    <a:pt x="331" y="208"/>
                  </a:lnTo>
                  <a:lnTo>
                    <a:pt x="333" y="206"/>
                  </a:lnTo>
                  <a:lnTo>
                    <a:pt x="333" y="206"/>
                  </a:lnTo>
                  <a:lnTo>
                    <a:pt x="333" y="206"/>
                  </a:lnTo>
                  <a:lnTo>
                    <a:pt x="333" y="203"/>
                  </a:lnTo>
                  <a:lnTo>
                    <a:pt x="335" y="203"/>
                  </a:lnTo>
                  <a:lnTo>
                    <a:pt x="335" y="206"/>
                  </a:lnTo>
                  <a:lnTo>
                    <a:pt x="335" y="206"/>
                  </a:lnTo>
                  <a:lnTo>
                    <a:pt x="335" y="208"/>
                  </a:lnTo>
                  <a:lnTo>
                    <a:pt x="335" y="208"/>
                  </a:lnTo>
                  <a:lnTo>
                    <a:pt x="335" y="208"/>
                  </a:lnTo>
                  <a:lnTo>
                    <a:pt x="335" y="211"/>
                  </a:lnTo>
                  <a:lnTo>
                    <a:pt x="335" y="211"/>
                  </a:lnTo>
                  <a:lnTo>
                    <a:pt x="335" y="213"/>
                  </a:lnTo>
                  <a:lnTo>
                    <a:pt x="335" y="213"/>
                  </a:lnTo>
                  <a:lnTo>
                    <a:pt x="338" y="215"/>
                  </a:lnTo>
                  <a:lnTo>
                    <a:pt x="338" y="215"/>
                  </a:lnTo>
                  <a:lnTo>
                    <a:pt x="338" y="215"/>
                  </a:lnTo>
                  <a:lnTo>
                    <a:pt x="340" y="215"/>
                  </a:lnTo>
                  <a:lnTo>
                    <a:pt x="340" y="218"/>
                  </a:lnTo>
                  <a:lnTo>
                    <a:pt x="340" y="218"/>
                  </a:lnTo>
                  <a:lnTo>
                    <a:pt x="342" y="218"/>
                  </a:lnTo>
                  <a:lnTo>
                    <a:pt x="342" y="218"/>
                  </a:lnTo>
                  <a:lnTo>
                    <a:pt x="345" y="215"/>
                  </a:lnTo>
                  <a:lnTo>
                    <a:pt x="345" y="215"/>
                  </a:lnTo>
                  <a:lnTo>
                    <a:pt x="345" y="213"/>
                  </a:lnTo>
                  <a:lnTo>
                    <a:pt x="345" y="213"/>
                  </a:lnTo>
                  <a:lnTo>
                    <a:pt x="342" y="211"/>
                  </a:lnTo>
                  <a:lnTo>
                    <a:pt x="342" y="208"/>
                  </a:lnTo>
                  <a:lnTo>
                    <a:pt x="340" y="208"/>
                  </a:lnTo>
                  <a:lnTo>
                    <a:pt x="342" y="206"/>
                  </a:lnTo>
                  <a:lnTo>
                    <a:pt x="340" y="201"/>
                  </a:lnTo>
                  <a:lnTo>
                    <a:pt x="340" y="196"/>
                  </a:lnTo>
                  <a:lnTo>
                    <a:pt x="342" y="194"/>
                  </a:lnTo>
                  <a:lnTo>
                    <a:pt x="342" y="189"/>
                  </a:lnTo>
                  <a:lnTo>
                    <a:pt x="345" y="187"/>
                  </a:lnTo>
                  <a:lnTo>
                    <a:pt x="347" y="185"/>
                  </a:lnTo>
                  <a:lnTo>
                    <a:pt x="352" y="182"/>
                  </a:lnTo>
                  <a:lnTo>
                    <a:pt x="354" y="178"/>
                  </a:lnTo>
                  <a:lnTo>
                    <a:pt x="354" y="175"/>
                  </a:lnTo>
                  <a:lnTo>
                    <a:pt x="352" y="175"/>
                  </a:lnTo>
                  <a:lnTo>
                    <a:pt x="352" y="175"/>
                  </a:lnTo>
                  <a:lnTo>
                    <a:pt x="350" y="173"/>
                  </a:lnTo>
                  <a:lnTo>
                    <a:pt x="347" y="173"/>
                  </a:lnTo>
                  <a:lnTo>
                    <a:pt x="347" y="173"/>
                  </a:lnTo>
                  <a:lnTo>
                    <a:pt x="345" y="171"/>
                  </a:lnTo>
                  <a:lnTo>
                    <a:pt x="345" y="168"/>
                  </a:lnTo>
                  <a:lnTo>
                    <a:pt x="345" y="168"/>
                  </a:lnTo>
                  <a:lnTo>
                    <a:pt x="338" y="173"/>
                  </a:lnTo>
                  <a:lnTo>
                    <a:pt x="338" y="173"/>
                  </a:lnTo>
                  <a:lnTo>
                    <a:pt x="338" y="173"/>
                  </a:lnTo>
                  <a:lnTo>
                    <a:pt x="338" y="171"/>
                  </a:lnTo>
                  <a:lnTo>
                    <a:pt x="338" y="171"/>
                  </a:lnTo>
                  <a:lnTo>
                    <a:pt x="338" y="171"/>
                  </a:lnTo>
                  <a:lnTo>
                    <a:pt x="338" y="171"/>
                  </a:lnTo>
                  <a:lnTo>
                    <a:pt x="338" y="168"/>
                  </a:lnTo>
                  <a:lnTo>
                    <a:pt x="338" y="168"/>
                  </a:lnTo>
                  <a:lnTo>
                    <a:pt x="338" y="168"/>
                  </a:lnTo>
                  <a:lnTo>
                    <a:pt x="335" y="168"/>
                  </a:lnTo>
                  <a:lnTo>
                    <a:pt x="335" y="168"/>
                  </a:lnTo>
                  <a:lnTo>
                    <a:pt x="333" y="168"/>
                  </a:lnTo>
                  <a:lnTo>
                    <a:pt x="333" y="168"/>
                  </a:lnTo>
                  <a:lnTo>
                    <a:pt x="331" y="171"/>
                  </a:lnTo>
                  <a:lnTo>
                    <a:pt x="331" y="171"/>
                  </a:lnTo>
                  <a:lnTo>
                    <a:pt x="331" y="171"/>
                  </a:lnTo>
                  <a:lnTo>
                    <a:pt x="331" y="173"/>
                  </a:lnTo>
                  <a:lnTo>
                    <a:pt x="331" y="173"/>
                  </a:lnTo>
                  <a:lnTo>
                    <a:pt x="331" y="175"/>
                  </a:lnTo>
                  <a:lnTo>
                    <a:pt x="331" y="175"/>
                  </a:lnTo>
                  <a:lnTo>
                    <a:pt x="333" y="178"/>
                  </a:lnTo>
                  <a:lnTo>
                    <a:pt x="333" y="178"/>
                  </a:lnTo>
                  <a:lnTo>
                    <a:pt x="333" y="180"/>
                  </a:lnTo>
                  <a:lnTo>
                    <a:pt x="335" y="180"/>
                  </a:lnTo>
                  <a:lnTo>
                    <a:pt x="338" y="180"/>
                  </a:lnTo>
                  <a:lnTo>
                    <a:pt x="338" y="180"/>
                  </a:lnTo>
                  <a:lnTo>
                    <a:pt x="338" y="178"/>
                  </a:lnTo>
                  <a:lnTo>
                    <a:pt x="338" y="178"/>
                  </a:lnTo>
                  <a:lnTo>
                    <a:pt x="338" y="180"/>
                  </a:lnTo>
                  <a:lnTo>
                    <a:pt x="338" y="182"/>
                  </a:lnTo>
                  <a:lnTo>
                    <a:pt x="335" y="187"/>
                  </a:lnTo>
                  <a:lnTo>
                    <a:pt x="335" y="189"/>
                  </a:lnTo>
                  <a:lnTo>
                    <a:pt x="333" y="192"/>
                  </a:lnTo>
                  <a:lnTo>
                    <a:pt x="333" y="194"/>
                  </a:lnTo>
                  <a:lnTo>
                    <a:pt x="331" y="194"/>
                  </a:lnTo>
                  <a:lnTo>
                    <a:pt x="328" y="196"/>
                  </a:lnTo>
                  <a:lnTo>
                    <a:pt x="328" y="196"/>
                  </a:lnTo>
                  <a:lnTo>
                    <a:pt x="326" y="199"/>
                  </a:lnTo>
                  <a:lnTo>
                    <a:pt x="326" y="199"/>
                  </a:lnTo>
                  <a:lnTo>
                    <a:pt x="326" y="201"/>
                  </a:lnTo>
                  <a:lnTo>
                    <a:pt x="326" y="201"/>
                  </a:lnTo>
                  <a:lnTo>
                    <a:pt x="326" y="203"/>
                  </a:lnTo>
                  <a:lnTo>
                    <a:pt x="326" y="203"/>
                  </a:lnTo>
                  <a:lnTo>
                    <a:pt x="326" y="206"/>
                  </a:lnTo>
                  <a:lnTo>
                    <a:pt x="326" y="206"/>
                  </a:lnTo>
                  <a:lnTo>
                    <a:pt x="326" y="206"/>
                  </a:lnTo>
                  <a:lnTo>
                    <a:pt x="326" y="206"/>
                  </a:lnTo>
                  <a:lnTo>
                    <a:pt x="326" y="206"/>
                  </a:lnTo>
                  <a:lnTo>
                    <a:pt x="326" y="206"/>
                  </a:lnTo>
                  <a:lnTo>
                    <a:pt x="326" y="206"/>
                  </a:lnTo>
                  <a:lnTo>
                    <a:pt x="326" y="206"/>
                  </a:lnTo>
                  <a:lnTo>
                    <a:pt x="328" y="206"/>
                  </a:lnTo>
                  <a:lnTo>
                    <a:pt x="328" y="206"/>
                  </a:lnTo>
                  <a:lnTo>
                    <a:pt x="317" y="218"/>
                  </a:lnTo>
                  <a:lnTo>
                    <a:pt x="317" y="218"/>
                  </a:lnTo>
                  <a:lnTo>
                    <a:pt x="307" y="220"/>
                  </a:lnTo>
                  <a:lnTo>
                    <a:pt x="307" y="220"/>
                  </a:lnTo>
                  <a:lnTo>
                    <a:pt x="307" y="211"/>
                  </a:lnTo>
                  <a:lnTo>
                    <a:pt x="307" y="201"/>
                  </a:lnTo>
                  <a:lnTo>
                    <a:pt x="310" y="192"/>
                  </a:lnTo>
                  <a:lnTo>
                    <a:pt x="310" y="185"/>
                  </a:lnTo>
                  <a:lnTo>
                    <a:pt x="312" y="175"/>
                  </a:lnTo>
                  <a:lnTo>
                    <a:pt x="312" y="166"/>
                  </a:lnTo>
                  <a:lnTo>
                    <a:pt x="314" y="157"/>
                  </a:lnTo>
                  <a:lnTo>
                    <a:pt x="317" y="150"/>
                  </a:lnTo>
                  <a:lnTo>
                    <a:pt x="317" y="150"/>
                  </a:lnTo>
                  <a:lnTo>
                    <a:pt x="319" y="147"/>
                  </a:lnTo>
                  <a:lnTo>
                    <a:pt x="321" y="147"/>
                  </a:lnTo>
                  <a:lnTo>
                    <a:pt x="324" y="147"/>
                  </a:lnTo>
                  <a:lnTo>
                    <a:pt x="324" y="147"/>
                  </a:lnTo>
                  <a:lnTo>
                    <a:pt x="326" y="147"/>
                  </a:lnTo>
                  <a:lnTo>
                    <a:pt x="326" y="150"/>
                  </a:lnTo>
                  <a:lnTo>
                    <a:pt x="328" y="150"/>
                  </a:lnTo>
                  <a:lnTo>
                    <a:pt x="331" y="147"/>
                  </a:lnTo>
                  <a:lnTo>
                    <a:pt x="331" y="145"/>
                  </a:lnTo>
                  <a:lnTo>
                    <a:pt x="333" y="143"/>
                  </a:lnTo>
                  <a:lnTo>
                    <a:pt x="333" y="140"/>
                  </a:lnTo>
                  <a:lnTo>
                    <a:pt x="335" y="138"/>
                  </a:lnTo>
                  <a:lnTo>
                    <a:pt x="335" y="136"/>
                  </a:lnTo>
                  <a:lnTo>
                    <a:pt x="335" y="131"/>
                  </a:lnTo>
                  <a:lnTo>
                    <a:pt x="335" y="128"/>
                  </a:lnTo>
                  <a:lnTo>
                    <a:pt x="333" y="131"/>
                  </a:lnTo>
                  <a:lnTo>
                    <a:pt x="331" y="131"/>
                  </a:lnTo>
                  <a:lnTo>
                    <a:pt x="328" y="133"/>
                  </a:lnTo>
                  <a:lnTo>
                    <a:pt x="326" y="136"/>
                  </a:lnTo>
                  <a:lnTo>
                    <a:pt x="324" y="136"/>
                  </a:lnTo>
                  <a:lnTo>
                    <a:pt x="321" y="138"/>
                  </a:lnTo>
                  <a:lnTo>
                    <a:pt x="319" y="138"/>
                  </a:lnTo>
                  <a:lnTo>
                    <a:pt x="317" y="138"/>
                  </a:lnTo>
                  <a:lnTo>
                    <a:pt x="317" y="128"/>
                  </a:lnTo>
                  <a:lnTo>
                    <a:pt x="317" y="121"/>
                  </a:lnTo>
                  <a:lnTo>
                    <a:pt x="317" y="112"/>
                  </a:lnTo>
                  <a:lnTo>
                    <a:pt x="319" y="105"/>
                  </a:lnTo>
                  <a:lnTo>
                    <a:pt x="319" y="98"/>
                  </a:lnTo>
                  <a:lnTo>
                    <a:pt x="319" y="89"/>
                  </a:lnTo>
                  <a:lnTo>
                    <a:pt x="319" y="82"/>
                  </a:lnTo>
                  <a:lnTo>
                    <a:pt x="321" y="72"/>
                  </a:lnTo>
                  <a:lnTo>
                    <a:pt x="324" y="75"/>
                  </a:lnTo>
                  <a:lnTo>
                    <a:pt x="326" y="77"/>
                  </a:lnTo>
                  <a:lnTo>
                    <a:pt x="328" y="82"/>
                  </a:lnTo>
                  <a:lnTo>
                    <a:pt x="331" y="84"/>
                  </a:lnTo>
                  <a:lnTo>
                    <a:pt x="331" y="89"/>
                  </a:lnTo>
                  <a:lnTo>
                    <a:pt x="333" y="93"/>
                  </a:lnTo>
                  <a:lnTo>
                    <a:pt x="335" y="96"/>
                  </a:lnTo>
                  <a:lnTo>
                    <a:pt x="338" y="100"/>
                  </a:lnTo>
                  <a:lnTo>
                    <a:pt x="338" y="100"/>
                  </a:lnTo>
                  <a:lnTo>
                    <a:pt x="338" y="100"/>
                  </a:lnTo>
                  <a:lnTo>
                    <a:pt x="338" y="100"/>
                  </a:lnTo>
                  <a:lnTo>
                    <a:pt x="340" y="100"/>
                  </a:lnTo>
                  <a:lnTo>
                    <a:pt x="340" y="100"/>
                  </a:lnTo>
                  <a:lnTo>
                    <a:pt x="340" y="100"/>
                  </a:lnTo>
                  <a:lnTo>
                    <a:pt x="342" y="100"/>
                  </a:lnTo>
                  <a:lnTo>
                    <a:pt x="342" y="100"/>
                  </a:lnTo>
                  <a:lnTo>
                    <a:pt x="342" y="98"/>
                  </a:lnTo>
                  <a:lnTo>
                    <a:pt x="342" y="93"/>
                  </a:lnTo>
                  <a:lnTo>
                    <a:pt x="342" y="89"/>
                  </a:lnTo>
                  <a:lnTo>
                    <a:pt x="340" y="86"/>
                  </a:lnTo>
                  <a:lnTo>
                    <a:pt x="340" y="82"/>
                  </a:lnTo>
                  <a:lnTo>
                    <a:pt x="340" y="79"/>
                  </a:lnTo>
                  <a:lnTo>
                    <a:pt x="342" y="77"/>
                  </a:lnTo>
                  <a:lnTo>
                    <a:pt x="347" y="75"/>
                  </a:lnTo>
                  <a:lnTo>
                    <a:pt x="347" y="75"/>
                  </a:lnTo>
                  <a:lnTo>
                    <a:pt x="350" y="77"/>
                  </a:lnTo>
                  <a:lnTo>
                    <a:pt x="350" y="77"/>
                  </a:lnTo>
                  <a:lnTo>
                    <a:pt x="352" y="77"/>
                  </a:lnTo>
                  <a:lnTo>
                    <a:pt x="352" y="77"/>
                  </a:lnTo>
                  <a:lnTo>
                    <a:pt x="352" y="77"/>
                  </a:lnTo>
                  <a:lnTo>
                    <a:pt x="354" y="77"/>
                  </a:lnTo>
                  <a:lnTo>
                    <a:pt x="354" y="77"/>
                  </a:lnTo>
                  <a:lnTo>
                    <a:pt x="357" y="75"/>
                  </a:lnTo>
                  <a:lnTo>
                    <a:pt x="357" y="72"/>
                  </a:lnTo>
                  <a:lnTo>
                    <a:pt x="357" y="72"/>
                  </a:lnTo>
                  <a:lnTo>
                    <a:pt x="354" y="70"/>
                  </a:lnTo>
                  <a:lnTo>
                    <a:pt x="352" y="70"/>
                  </a:lnTo>
                  <a:lnTo>
                    <a:pt x="350" y="70"/>
                  </a:lnTo>
                  <a:lnTo>
                    <a:pt x="350" y="68"/>
                  </a:lnTo>
                  <a:lnTo>
                    <a:pt x="347" y="68"/>
                  </a:lnTo>
                  <a:lnTo>
                    <a:pt x="345" y="68"/>
                  </a:lnTo>
                  <a:lnTo>
                    <a:pt x="342" y="68"/>
                  </a:lnTo>
                  <a:lnTo>
                    <a:pt x="342" y="70"/>
                  </a:lnTo>
                  <a:lnTo>
                    <a:pt x="340" y="70"/>
                  </a:lnTo>
                  <a:lnTo>
                    <a:pt x="338" y="72"/>
                  </a:lnTo>
                  <a:lnTo>
                    <a:pt x="335" y="72"/>
                  </a:lnTo>
                  <a:lnTo>
                    <a:pt x="333" y="72"/>
                  </a:lnTo>
                  <a:lnTo>
                    <a:pt x="331" y="72"/>
                  </a:lnTo>
                  <a:lnTo>
                    <a:pt x="328" y="70"/>
                  </a:lnTo>
                  <a:lnTo>
                    <a:pt x="326" y="68"/>
                  </a:lnTo>
                  <a:lnTo>
                    <a:pt x="326" y="65"/>
                  </a:lnTo>
                  <a:lnTo>
                    <a:pt x="324" y="61"/>
                  </a:lnTo>
                  <a:lnTo>
                    <a:pt x="324" y="58"/>
                  </a:lnTo>
                  <a:lnTo>
                    <a:pt x="321" y="56"/>
                  </a:lnTo>
                  <a:lnTo>
                    <a:pt x="319" y="56"/>
                  </a:lnTo>
                  <a:lnTo>
                    <a:pt x="317" y="56"/>
                  </a:lnTo>
                  <a:lnTo>
                    <a:pt x="314" y="53"/>
                  </a:lnTo>
                  <a:lnTo>
                    <a:pt x="314" y="49"/>
                  </a:lnTo>
                  <a:lnTo>
                    <a:pt x="314" y="46"/>
                  </a:lnTo>
                  <a:lnTo>
                    <a:pt x="314" y="44"/>
                  </a:lnTo>
                  <a:lnTo>
                    <a:pt x="314" y="39"/>
                  </a:lnTo>
                  <a:lnTo>
                    <a:pt x="314" y="37"/>
                  </a:lnTo>
                  <a:lnTo>
                    <a:pt x="314" y="35"/>
                  </a:lnTo>
                  <a:lnTo>
                    <a:pt x="317" y="30"/>
                  </a:lnTo>
                  <a:lnTo>
                    <a:pt x="317" y="30"/>
                  </a:lnTo>
                  <a:lnTo>
                    <a:pt x="317" y="30"/>
                  </a:lnTo>
                  <a:lnTo>
                    <a:pt x="319" y="30"/>
                  </a:lnTo>
                  <a:lnTo>
                    <a:pt x="319" y="30"/>
                  </a:lnTo>
                  <a:lnTo>
                    <a:pt x="321" y="30"/>
                  </a:lnTo>
                  <a:lnTo>
                    <a:pt x="321" y="28"/>
                  </a:lnTo>
                  <a:lnTo>
                    <a:pt x="324" y="28"/>
                  </a:lnTo>
                  <a:lnTo>
                    <a:pt x="324" y="25"/>
                  </a:lnTo>
                  <a:lnTo>
                    <a:pt x="326" y="23"/>
                  </a:lnTo>
                  <a:lnTo>
                    <a:pt x="326" y="18"/>
                  </a:lnTo>
                  <a:lnTo>
                    <a:pt x="328" y="16"/>
                  </a:lnTo>
                  <a:lnTo>
                    <a:pt x="331" y="11"/>
                  </a:lnTo>
                  <a:lnTo>
                    <a:pt x="333" y="9"/>
                  </a:lnTo>
                  <a:lnTo>
                    <a:pt x="335" y="7"/>
                  </a:lnTo>
                  <a:lnTo>
                    <a:pt x="340" y="2"/>
                  </a:lnTo>
                  <a:lnTo>
                    <a:pt x="342" y="0"/>
                  </a:lnTo>
                  <a:lnTo>
                    <a:pt x="345" y="2"/>
                  </a:lnTo>
                  <a:lnTo>
                    <a:pt x="347" y="4"/>
                  </a:lnTo>
                  <a:lnTo>
                    <a:pt x="350" y="7"/>
                  </a:lnTo>
                  <a:lnTo>
                    <a:pt x="352" y="9"/>
                  </a:lnTo>
                  <a:lnTo>
                    <a:pt x="354" y="11"/>
                  </a:lnTo>
                  <a:lnTo>
                    <a:pt x="357" y="14"/>
                  </a:lnTo>
                  <a:lnTo>
                    <a:pt x="361" y="14"/>
                  </a:lnTo>
                  <a:lnTo>
                    <a:pt x="364" y="11"/>
                  </a:lnTo>
                  <a:lnTo>
                    <a:pt x="364" y="11"/>
                  </a:lnTo>
                  <a:lnTo>
                    <a:pt x="364" y="11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547" name="Freeform 443"/>
            <p:cNvSpPr>
              <a:spLocks/>
            </p:cNvSpPr>
            <p:nvPr/>
          </p:nvSpPr>
          <p:spPr bwMode="auto">
            <a:xfrm>
              <a:off x="3272" y="3064"/>
              <a:ext cx="7" cy="1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2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7"/>
                </a:cxn>
                <a:cxn ang="0">
                  <a:pos x="7" y="9"/>
                </a:cxn>
                <a:cxn ang="0">
                  <a:pos x="5" y="12"/>
                </a:cxn>
                <a:cxn ang="0">
                  <a:pos x="5" y="14"/>
                </a:cxn>
                <a:cxn ang="0">
                  <a:pos x="5" y="14"/>
                </a:cxn>
                <a:cxn ang="0">
                  <a:pos x="5" y="14"/>
                </a:cxn>
                <a:cxn ang="0">
                  <a:pos x="2" y="14"/>
                </a:cxn>
                <a:cxn ang="0">
                  <a:pos x="2" y="14"/>
                </a:cxn>
                <a:cxn ang="0">
                  <a:pos x="2" y="14"/>
                </a:cxn>
                <a:cxn ang="0">
                  <a:pos x="2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7" y="0"/>
                </a:cxn>
              </a:cxnLst>
              <a:rect l="0" t="0" r="r" b="b"/>
              <a:pathLst>
                <a:path w="7" h="14">
                  <a:moveTo>
                    <a:pt x="7" y="0"/>
                  </a:moveTo>
                  <a:lnTo>
                    <a:pt x="7" y="2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7"/>
                  </a:lnTo>
                  <a:lnTo>
                    <a:pt x="7" y="9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2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548" name="Freeform 444"/>
            <p:cNvSpPr>
              <a:spLocks/>
            </p:cNvSpPr>
            <p:nvPr/>
          </p:nvSpPr>
          <p:spPr bwMode="auto">
            <a:xfrm>
              <a:off x="2377" y="3069"/>
              <a:ext cx="7" cy="2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2"/>
                </a:cxn>
                <a:cxn ang="0">
                  <a:pos x="7" y="4"/>
                </a:cxn>
                <a:cxn ang="0">
                  <a:pos x="7" y="9"/>
                </a:cxn>
                <a:cxn ang="0">
                  <a:pos x="7" y="11"/>
                </a:cxn>
                <a:cxn ang="0">
                  <a:pos x="7" y="14"/>
                </a:cxn>
                <a:cxn ang="0">
                  <a:pos x="7" y="18"/>
                </a:cxn>
                <a:cxn ang="0">
                  <a:pos x="7" y="21"/>
                </a:cxn>
                <a:cxn ang="0">
                  <a:pos x="4" y="23"/>
                </a:cxn>
                <a:cxn ang="0">
                  <a:pos x="4" y="23"/>
                </a:cxn>
                <a:cxn ang="0">
                  <a:pos x="4" y="23"/>
                </a:cxn>
                <a:cxn ang="0">
                  <a:pos x="2" y="23"/>
                </a:cxn>
                <a:cxn ang="0">
                  <a:pos x="2" y="23"/>
                </a:cxn>
                <a:cxn ang="0">
                  <a:pos x="2" y="21"/>
                </a:cxn>
                <a:cxn ang="0">
                  <a:pos x="2" y="21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0" y="11"/>
                </a:cxn>
                <a:cxn ang="0">
                  <a:pos x="0" y="7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7" y="0"/>
                </a:cxn>
              </a:cxnLst>
              <a:rect l="0" t="0" r="r" b="b"/>
              <a:pathLst>
                <a:path w="7" h="23">
                  <a:moveTo>
                    <a:pt x="7" y="0"/>
                  </a:moveTo>
                  <a:lnTo>
                    <a:pt x="7" y="2"/>
                  </a:lnTo>
                  <a:lnTo>
                    <a:pt x="7" y="4"/>
                  </a:lnTo>
                  <a:lnTo>
                    <a:pt x="7" y="9"/>
                  </a:lnTo>
                  <a:lnTo>
                    <a:pt x="7" y="11"/>
                  </a:lnTo>
                  <a:lnTo>
                    <a:pt x="7" y="14"/>
                  </a:lnTo>
                  <a:lnTo>
                    <a:pt x="7" y="18"/>
                  </a:lnTo>
                  <a:lnTo>
                    <a:pt x="7" y="21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549" name="Freeform 445"/>
            <p:cNvSpPr>
              <a:spLocks/>
            </p:cNvSpPr>
            <p:nvPr/>
          </p:nvSpPr>
          <p:spPr bwMode="auto">
            <a:xfrm>
              <a:off x="2609" y="3069"/>
              <a:ext cx="5" cy="9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2" y="4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0" y="9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5" y="2"/>
                </a:cxn>
              </a:cxnLst>
              <a:rect l="0" t="0" r="r" b="b"/>
              <a:pathLst>
                <a:path w="5" h="9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2" y="4"/>
                  </a:lnTo>
                  <a:lnTo>
                    <a:pt x="2" y="7"/>
                  </a:lnTo>
                  <a:lnTo>
                    <a:pt x="2" y="7"/>
                  </a:lnTo>
                  <a:lnTo>
                    <a:pt x="0" y="9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550" name="Rectangle 446"/>
            <p:cNvSpPr>
              <a:spLocks noChangeArrowheads="1"/>
            </p:cNvSpPr>
            <p:nvPr/>
          </p:nvSpPr>
          <p:spPr bwMode="auto">
            <a:xfrm>
              <a:off x="3356" y="3071"/>
              <a:ext cx="0" cy="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551" name="Rectangle 447"/>
            <p:cNvSpPr>
              <a:spLocks noChangeArrowheads="1"/>
            </p:cNvSpPr>
            <p:nvPr/>
          </p:nvSpPr>
          <p:spPr bwMode="auto">
            <a:xfrm>
              <a:off x="2850" y="3073"/>
              <a:ext cx="0" cy="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552" name="Freeform 448"/>
            <p:cNvSpPr>
              <a:spLocks/>
            </p:cNvSpPr>
            <p:nvPr/>
          </p:nvSpPr>
          <p:spPr bwMode="auto">
            <a:xfrm>
              <a:off x="2581" y="3078"/>
              <a:ext cx="25" cy="33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3" y="5"/>
                </a:cxn>
                <a:cxn ang="0">
                  <a:pos x="21" y="9"/>
                </a:cxn>
                <a:cxn ang="0">
                  <a:pos x="18" y="14"/>
                </a:cxn>
                <a:cxn ang="0">
                  <a:pos x="16" y="19"/>
                </a:cxn>
                <a:cxn ang="0">
                  <a:pos x="11" y="21"/>
                </a:cxn>
                <a:cxn ang="0">
                  <a:pos x="9" y="26"/>
                </a:cxn>
                <a:cxn ang="0">
                  <a:pos x="4" y="28"/>
                </a:cxn>
                <a:cxn ang="0">
                  <a:pos x="0" y="33"/>
                </a:cxn>
                <a:cxn ang="0">
                  <a:pos x="0" y="26"/>
                </a:cxn>
                <a:cxn ang="0">
                  <a:pos x="0" y="28"/>
                </a:cxn>
                <a:cxn ang="0">
                  <a:pos x="7" y="16"/>
                </a:cxn>
                <a:cxn ang="0">
                  <a:pos x="9" y="19"/>
                </a:cxn>
                <a:cxn ang="0">
                  <a:pos x="9" y="16"/>
                </a:cxn>
                <a:cxn ang="0">
                  <a:pos x="9" y="16"/>
                </a:cxn>
                <a:cxn ang="0">
                  <a:pos x="11" y="16"/>
                </a:cxn>
                <a:cxn ang="0">
                  <a:pos x="11" y="14"/>
                </a:cxn>
                <a:cxn ang="0">
                  <a:pos x="11" y="14"/>
                </a:cxn>
                <a:cxn ang="0">
                  <a:pos x="11" y="12"/>
                </a:cxn>
                <a:cxn ang="0">
                  <a:pos x="14" y="12"/>
                </a:cxn>
                <a:cxn ang="0">
                  <a:pos x="11" y="9"/>
                </a:cxn>
                <a:cxn ang="0">
                  <a:pos x="11" y="9"/>
                </a:cxn>
                <a:cxn ang="0">
                  <a:pos x="11" y="9"/>
                </a:cxn>
                <a:cxn ang="0">
                  <a:pos x="11" y="12"/>
                </a:cxn>
                <a:cxn ang="0">
                  <a:pos x="11" y="12"/>
                </a:cxn>
                <a:cxn ang="0">
                  <a:pos x="14" y="12"/>
                </a:cxn>
                <a:cxn ang="0">
                  <a:pos x="14" y="12"/>
                </a:cxn>
                <a:cxn ang="0">
                  <a:pos x="14" y="12"/>
                </a:cxn>
                <a:cxn ang="0">
                  <a:pos x="14" y="14"/>
                </a:cxn>
                <a:cxn ang="0">
                  <a:pos x="14" y="12"/>
                </a:cxn>
                <a:cxn ang="0">
                  <a:pos x="14" y="12"/>
                </a:cxn>
                <a:cxn ang="0">
                  <a:pos x="14" y="12"/>
                </a:cxn>
                <a:cxn ang="0">
                  <a:pos x="16" y="12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18" y="9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21" y="5"/>
                </a:cxn>
                <a:cxn ang="0">
                  <a:pos x="21" y="5"/>
                </a:cxn>
                <a:cxn ang="0">
                  <a:pos x="21" y="2"/>
                </a:cxn>
                <a:cxn ang="0">
                  <a:pos x="23" y="2"/>
                </a:cxn>
                <a:cxn ang="0">
                  <a:pos x="23" y="2"/>
                </a:cxn>
                <a:cxn ang="0">
                  <a:pos x="25" y="0"/>
                </a:cxn>
              </a:cxnLst>
              <a:rect l="0" t="0" r="r" b="b"/>
              <a:pathLst>
                <a:path w="25" h="33">
                  <a:moveTo>
                    <a:pt x="25" y="0"/>
                  </a:moveTo>
                  <a:lnTo>
                    <a:pt x="23" y="5"/>
                  </a:lnTo>
                  <a:lnTo>
                    <a:pt x="21" y="9"/>
                  </a:lnTo>
                  <a:lnTo>
                    <a:pt x="18" y="14"/>
                  </a:lnTo>
                  <a:lnTo>
                    <a:pt x="16" y="19"/>
                  </a:lnTo>
                  <a:lnTo>
                    <a:pt x="11" y="21"/>
                  </a:lnTo>
                  <a:lnTo>
                    <a:pt x="9" y="26"/>
                  </a:lnTo>
                  <a:lnTo>
                    <a:pt x="4" y="28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7" y="16"/>
                  </a:lnTo>
                  <a:lnTo>
                    <a:pt x="9" y="19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2"/>
                  </a:lnTo>
                  <a:lnTo>
                    <a:pt x="14" y="12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6" y="12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8" y="9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553" name="Freeform 449"/>
            <p:cNvSpPr>
              <a:spLocks/>
            </p:cNvSpPr>
            <p:nvPr/>
          </p:nvSpPr>
          <p:spPr bwMode="auto">
            <a:xfrm>
              <a:off x="2609" y="3083"/>
              <a:ext cx="110" cy="131"/>
            </a:xfrm>
            <a:custGeom>
              <a:avLst/>
              <a:gdLst/>
              <a:ahLst/>
              <a:cxnLst>
                <a:cxn ang="0">
                  <a:pos x="108" y="9"/>
                </a:cxn>
                <a:cxn ang="0">
                  <a:pos x="103" y="25"/>
                </a:cxn>
                <a:cxn ang="0">
                  <a:pos x="98" y="42"/>
                </a:cxn>
                <a:cxn ang="0">
                  <a:pos x="101" y="58"/>
                </a:cxn>
                <a:cxn ang="0">
                  <a:pos x="98" y="72"/>
                </a:cxn>
                <a:cxn ang="0">
                  <a:pos x="91" y="77"/>
                </a:cxn>
                <a:cxn ang="0">
                  <a:pos x="84" y="82"/>
                </a:cxn>
                <a:cxn ang="0">
                  <a:pos x="77" y="86"/>
                </a:cxn>
                <a:cxn ang="0">
                  <a:pos x="72" y="86"/>
                </a:cxn>
                <a:cxn ang="0">
                  <a:pos x="56" y="98"/>
                </a:cxn>
                <a:cxn ang="0">
                  <a:pos x="37" y="110"/>
                </a:cxn>
                <a:cxn ang="0">
                  <a:pos x="19" y="119"/>
                </a:cxn>
                <a:cxn ang="0">
                  <a:pos x="0" y="131"/>
                </a:cxn>
                <a:cxn ang="0">
                  <a:pos x="0" y="129"/>
                </a:cxn>
                <a:cxn ang="0">
                  <a:pos x="0" y="129"/>
                </a:cxn>
                <a:cxn ang="0">
                  <a:pos x="0" y="129"/>
                </a:cxn>
                <a:cxn ang="0">
                  <a:pos x="0" y="129"/>
                </a:cxn>
                <a:cxn ang="0">
                  <a:pos x="2" y="131"/>
                </a:cxn>
                <a:cxn ang="0">
                  <a:pos x="5" y="129"/>
                </a:cxn>
                <a:cxn ang="0">
                  <a:pos x="7" y="126"/>
                </a:cxn>
                <a:cxn ang="0">
                  <a:pos x="7" y="122"/>
                </a:cxn>
                <a:cxn ang="0">
                  <a:pos x="12" y="117"/>
                </a:cxn>
                <a:cxn ang="0">
                  <a:pos x="16" y="115"/>
                </a:cxn>
                <a:cxn ang="0">
                  <a:pos x="19" y="110"/>
                </a:cxn>
                <a:cxn ang="0">
                  <a:pos x="23" y="105"/>
                </a:cxn>
                <a:cxn ang="0">
                  <a:pos x="28" y="100"/>
                </a:cxn>
                <a:cxn ang="0">
                  <a:pos x="35" y="96"/>
                </a:cxn>
                <a:cxn ang="0">
                  <a:pos x="40" y="91"/>
                </a:cxn>
                <a:cxn ang="0">
                  <a:pos x="44" y="86"/>
                </a:cxn>
                <a:cxn ang="0">
                  <a:pos x="49" y="79"/>
                </a:cxn>
                <a:cxn ang="0">
                  <a:pos x="56" y="68"/>
                </a:cxn>
                <a:cxn ang="0">
                  <a:pos x="68" y="49"/>
                </a:cxn>
                <a:cxn ang="0">
                  <a:pos x="82" y="30"/>
                </a:cxn>
                <a:cxn ang="0">
                  <a:pos x="96" y="14"/>
                </a:cxn>
                <a:cxn ang="0">
                  <a:pos x="105" y="4"/>
                </a:cxn>
                <a:cxn ang="0">
                  <a:pos x="108" y="4"/>
                </a:cxn>
                <a:cxn ang="0">
                  <a:pos x="108" y="2"/>
                </a:cxn>
                <a:cxn ang="0">
                  <a:pos x="110" y="0"/>
                </a:cxn>
              </a:cxnLst>
              <a:rect l="0" t="0" r="r" b="b"/>
              <a:pathLst>
                <a:path w="110" h="131">
                  <a:moveTo>
                    <a:pt x="110" y="0"/>
                  </a:moveTo>
                  <a:lnTo>
                    <a:pt x="108" y="9"/>
                  </a:lnTo>
                  <a:lnTo>
                    <a:pt x="105" y="16"/>
                  </a:lnTo>
                  <a:lnTo>
                    <a:pt x="103" y="25"/>
                  </a:lnTo>
                  <a:lnTo>
                    <a:pt x="101" y="32"/>
                  </a:lnTo>
                  <a:lnTo>
                    <a:pt x="98" y="42"/>
                  </a:lnTo>
                  <a:lnTo>
                    <a:pt x="98" y="51"/>
                  </a:lnTo>
                  <a:lnTo>
                    <a:pt x="101" y="58"/>
                  </a:lnTo>
                  <a:lnTo>
                    <a:pt x="103" y="68"/>
                  </a:lnTo>
                  <a:lnTo>
                    <a:pt x="98" y="72"/>
                  </a:lnTo>
                  <a:lnTo>
                    <a:pt x="96" y="75"/>
                  </a:lnTo>
                  <a:lnTo>
                    <a:pt x="91" y="77"/>
                  </a:lnTo>
                  <a:lnTo>
                    <a:pt x="87" y="79"/>
                  </a:lnTo>
                  <a:lnTo>
                    <a:pt x="84" y="82"/>
                  </a:lnTo>
                  <a:lnTo>
                    <a:pt x="80" y="84"/>
                  </a:lnTo>
                  <a:lnTo>
                    <a:pt x="77" y="86"/>
                  </a:lnTo>
                  <a:lnTo>
                    <a:pt x="75" y="89"/>
                  </a:lnTo>
                  <a:lnTo>
                    <a:pt x="72" y="86"/>
                  </a:lnTo>
                  <a:lnTo>
                    <a:pt x="63" y="93"/>
                  </a:lnTo>
                  <a:lnTo>
                    <a:pt x="56" y="98"/>
                  </a:lnTo>
                  <a:lnTo>
                    <a:pt x="47" y="105"/>
                  </a:lnTo>
                  <a:lnTo>
                    <a:pt x="37" y="110"/>
                  </a:lnTo>
                  <a:lnTo>
                    <a:pt x="28" y="115"/>
                  </a:lnTo>
                  <a:lnTo>
                    <a:pt x="19" y="119"/>
                  </a:lnTo>
                  <a:lnTo>
                    <a:pt x="9" y="126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0" y="129"/>
                  </a:lnTo>
                  <a:lnTo>
                    <a:pt x="0" y="129"/>
                  </a:lnTo>
                  <a:lnTo>
                    <a:pt x="0" y="129"/>
                  </a:lnTo>
                  <a:lnTo>
                    <a:pt x="0" y="129"/>
                  </a:lnTo>
                  <a:lnTo>
                    <a:pt x="0" y="129"/>
                  </a:lnTo>
                  <a:lnTo>
                    <a:pt x="0" y="129"/>
                  </a:lnTo>
                  <a:lnTo>
                    <a:pt x="0" y="129"/>
                  </a:lnTo>
                  <a:lnTo>
                    <a:pt x="2" y="131"/>
                  </a:lnTo>
                  <a:lnTo>
                    <a:pt x="2" y="131"/>
                  </a:lnTo>
                  <a:lnTo>
                    <a:pt x="2" y="131"/>
                  </a:lnTo>
                  <a:lnTo>
                    <a:pt x="5" y="129"/>
                  </a:lnTo>
                  <a:lnTo>
                    <a:pt x="5" y="129"/>
                  </a:lnTo>
                  <a:lnTo>
                    <a:pt x="7" y="126"/>
                  </a:lnTo>
                  <a:lnTo>
                    <a:pt x="7" y="124"/>
                  </a:lnTo>
                  <a:lnTo>
                    <a:pt x="7" y="122"/>
                  </a:lnTo>
                  <a:lnTo>
                    <a:pt x="9" y="119"/>
                  </a:lnTo>
                  <a:lnTo>
                    <a:pt x="12" y="117"/>
                  </a:lnTo>
                  <a:lnTo>
                    <a:pt x="14" y="117"/>
                  </a:lnTo>
                  <a:lnTo>
                    <a:pt x="16" y="115"/>
                  </a:lnTo>
                  <a:lnTo>
                    <a:pt x="16" y="112"/>
                  </a:lnTo>
                  <a:lnTo>
                    <a:pt x="19" y="110"/>
                  </a:lnTo>
                  <a:lnTo>
                    <a:pt x="21" y="107"/>
                  </a:lnTo>
                  <a:lnTo>
                    <a:pt x="23" y="105"/>
                  </a:lnTo>
                  <a:lnTo>
                    <a:pt x="26" y="103"/>
                  </a:lnTo>
                  <a:lnTo>
                    <a:pt x="28" y="100"/>
                  </a:lnTo>
                  <a:lnTo>
                    <a:pt x="33" y="98"/>
                  </a:lnTo>
                  <a:lnTo>
                    <a:pt x="35" y="96"/>
                  </a:lnTo>
                  <a:lnTo>
                    <a:pt x="37" y="93"/>
                  </a:lnTo>
                  <a:lnTo>
                    <a:pt x="40" y="91"/>
                  </a:lnTo>
                  <a:lnTo>
                    <a:pt x="42" y="89"/>
                  </a:lnTo>
                  <a:lnTo>
                    <a:pt x="44" y="86"/>
                  </a:lnTo>
                  <a:lnTo>
                    <a:pt x="47" y="84"/>
                  </a:lnTo>
                  <a:lnTo>
                    <a:pt x="49" y="79"/>
                  </a:lnTo>
                  <a:lnTo>
                    <a:pt x="49" y="77"/>
                  </a:lnTo>
                  <a:lnTo>
                    <a:pt x="56" y="68"/>
                  </a:lnTo>
                  <a:lnTo>
                    <a:pt x="61" y="58"/>
                  </a:lnTo>
                  <a:lnTo>
                    <a:pt x="68" y="49"/>
                  </a:lnTo>
                  <a:lnTo>
                    <a:pt x="75" y="40"/>
                  </a:lnTo>
                  <a:lnTo>
                    <a:pt x="82" y="30"/>
                  </a:lnTo>
                  <a:lnTo>
                    <a:pt x="89" y="23"/>
                  </a:lnTo>
                  <a:lnTo>
                    <a:pt x="96" y="14"/>
                  </a:lnTo>
                  <a:lnTo>
                    <a:pt x="103" y="7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08" y="2"/>
                  </a:lnTo>
                  <a:lnTo>
                    <a:pt x="108" y="2"/>
                  </a:lnTo>
                  <a:lnTo>
                    <a:pt x="110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D9BCD9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554" name="Freeform 450"/>
            <p:cNvSpPr>
              <a:spLocks/>
            </p:cNvSpPr>
            <p:nvPr/>
          </p:nvSpPr>
          <p:spPr bwMode="auto">
            <a:xfrm>
              <a:off x="2609" y="3083"/>
              <a:ext cx="110" cy="131"/>
            </a:xfrm>
            <a:custGeom>
              <a:avLst/>
              <a:gdLst/>
              <a:ahLst/>
              <a:cxnLst>
                <a:cxn ang="0">
                  <a:pos x="108" y="9"/>
                </a:cxn>
                <a:cxn ang="0">
                  <a:pos x="103" y="25"/>
                </a:cxn>
                <a:cxn ang="0">
                  <a:pos x="98" y="42"/>
                </a:cxn>
                <a:cxn ang="0">
                  <a:pos x="101" y="58"/>
                </a:cxn>
                <a:cxn ang="0">
                  <a:pos x="98" y="72"/>
                </a:cxn>
                <a:cxn ang="0">
                  <a:pos x="91" y="77"/>
                </a:cxn>
                <a:cxn ang="0">
                  <a:pos x="84" y="82"/>
                </a:cxn>
                <a:cxn ang="0">
                  <a:pos x="77" y="86"/>
                </a:cxn>
                <a:cxn ang="0">
                  <a:pos x="75" y="89"/>
                </a:cxn>
                <a:cxn ang="0">
                  <a:pos x="72" y="86"/>
                </a:cxn>
                <a:cxn ang="0">
                  <a:pos x="56" y="98"/>
                </a:cxn>
                <a:cxn ang="0">
                  <a:pos x="37" y="110"/>
                </a:cxn>
                <a:cxn ang="0">
                  <a:pos x="19" y="119"/>
                </a:cxn>
                <a:cxn ang="0">
                  <a:pos x="0" y="131"/>
                </a:cxn>
                <a:cxn ang="0">
                  <a:pos x="0" y="131"/>
                </a:cxn>
                <a:cxn ang="0">
                  <a:pos x="0" y="129"/>
                </a:cxn>
                <a:cxn ang="0">
                  <a:pos x="0" y="129"/>
                </a:cxn>
                <a:cxn ang="0">
                  <a:pos x="0" y="129"/>
                </a:cxn>
                <a:cxn ang="0">
                  <a:pos x="0" y="129"/>
                </a:cxn>
                <a:cxn ang="0">
                  <a:pos x="2" y="131"/>
                </a:cxn>
                <a:cxn ang="0">
                  <a:pos x="5" y="129"/>
                </a:cxn>
                <a:cxn ang="0">
                  <a:pos x="7" y="126"/>
                </a:cxn>
                <a:cxn ang="0">
                  <a:pos x="7" y="122"/>
                </a:cxn>
                <a:cxn ang="0">
                  <a:pos x="12" y="117"/>
                </a:cxn>
                <a:cxn ang="0">
                  <a:pos x="16" y="115"/>
                </a:cxn>
                <a:cxn ang="0">
                  <a:pos x="19" y="110"/>
                </a:cxn>
                <a:cxn ang="0">
                  <a:pos x="23" y="105"/>
                </a:cxn>
                <a:cxn ang="0">
                  <a:pos x="28" y="100"/>
                </a:cxn>
                <a:cxn ang="0">
                  <a:pos x="35" y="96"/>
                </a:cxn>
                <a:cxn ang="0">
                  <a:pos x="40" y="91"/>
                </a:cxn>
                <a:cxn ang="0">
                  <a:pos x="44" y="86"/>
                </a:cxn>
                <a:cxn ang="0">
                  <a:pos x="49" y="79"/>
                </a:cxn>
                <a:cxn ang="0">
                  <a:pos x="56" y="68"/>
                </a:cxn>
                <a:cxn ang="0">
                  <a:pos x="68" y="49"/>
                </a:cxn>
                <a:cxn ang="0">
                  <a:pos x="82" y="30"/>
                </a:cxn>
                <a:cxn ang="0">
                  <a:pos x="96" y="14"/>
                </a:cxn>
                <a:cxn ang="0">
                  <a:pos x="105" y="4"/>
                </a:cxn>
                <a:cxn ang="0">
                  <a:pos x="108" y="4"/>
                </a:cxn>
                <a:cxn ang="0">
                  <a:pos x="108" y="2"/>
                </a:cxn>
                <a:cxn ang="0">
                  <a:pos x="110" y="0"/>
                </a:cxn>
                <a:cxn ang="0">
                  <a:pos x="110" y="0"/>
                </a:cxn>
              </a:cxnLst>
              <a:rect l="0" t="0" r="r" b="b"/>
              <a:pathLst>
                <a:path w="110" h="131">
                  <a:moveTo>
                    <a:pt x="110" y="0"/>
                  </a:moveTo>
                  <a:lnTo>
                    <a:pt x="108" y="9"/>
                  </a:lnTo>
                  <a:lnTo>
                    <a:pt x="105" y="16"/>
                  </a:lnTo>
                  <a:lnTo>
                    <a:pt x="103" y="25"/>
                  </a:lnTo>
                  <a:lnTo>
                    <a:pt x="101" y="32"/>
                  </a:lnTo>
                  <a:lnTo>
                    <a:pt x="98" y="42"/>
                  </a:lnTo>
                  <a:lnTo>
                    <a:pt x="98" y="51"/>
                  </a:lnTo>
                  <a:lnTo>
                    <a:pt x="101" y="58"/>
                  </a:lnTo>
                  <a:lnTo>
                    <a:pt x="103" y="68"/>
                  </a:lnTo>
                  <a:lnTo>
                    <a:pt x="98" y="72"/>
                  </a:lnTo>
                  <a:lnTo>
                    <a:pt x="96" y="75"/>
                  </a:lnTo>
                  <a:lnTo>
                    <a:pt x="91" y="77"/>
                  </a:lnTo>
                  <a:lnTo>
                    <a:pt x="87" y="79"/>
                  </a:lnTo>
                  <a:lnTo>
                    <a:pt x="84" y="82"/>
                  </a:lnTo>
                  <a:lnTo>
                    <a:pt x="80" y="84"/>
                  </a:lnTo>
                  <a:lnTo>
                    <a:pt x="77" y="86"/>
                  </a:lnTo>
                  <a:lnTo>
                    <a:pt x="75" y="89"/>
                  </a:lnTo>
                  <a:lnTo>
                    <a:pt x="75" y="89"/>
                  </a:lnTo>
                  <a:lnTo>
                    <a:pt x="72" y="86"/>
                  </a:lnTo>
                  <a:lnTo>
                    <a:pt x="72" y="86"/>
                  </a:lnTo>
                  <a:lnTo>
                    <a:pt x="63" y="93"/>
                  </a:lnTo>
                  <a:lnTo>
                    <a:pt x="56" y="98"/>
                  </a:lnTo>
                  <a:lnTo>
                    <a:pt x="47" y="105"/>
                  </a:lnTo>
                  <a:lnTo>
                    <a:pt x="37" y="110"/>
                  </a:lnTo>
                  <a:lnTo>
                    <a:pt x="28" y="115"/>
                  </a:lnTo>
                  <a:lnTo>
                    <a:pt x="19" y="119"/>
                  </a:lnTo>
                  <a:lnTo>
                    <a:pt x="9" y="126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0" y="129"/>
                  </a:lnTo>
                  <a:lnTo>
                    <a:pt x="0" y="129"/>
                  </a:lnTo>
                  <a:lnTo>
                    <a:pt x="0" y="129"/>
                  </a:lnTo>
                  <a:lnTo>
                    <a:pt x="0" y="129"/>
                  </a:lnTo>
                  <a:lnTo>
                    <a:pt x="0" y="129"/>
                  </a:lnTo>
                  <a:lnTo>
                    <a:pt x="0" y="129"/>
                  </a:lnTo>
                  <a:lnTo>
                    <a:pt x="0" y="129"/>
                  </a:lnTo>
                  <a:lnTo>
                    <a:pt x="0" y="129"/>
                  </a:lnTo>
                  <a:lnTo>
                    <a:pt x="2" y="131"/>
                  </a:lnTo>
                  <a:lnTo>
                    <a:pt x="2" y="131"/>
                  </a:lnTo>
                  <a:lnTo>
                    <a:pt x="2" y="131"/>
                  </a:lnTo>
                  <a:lnTo>
                    <a:pt x="5" y="129"/>
                  </a:lnTo>
                  <a:lnTo>
                    <a:pt x="5" y="129"/>
                  </a:lnTo>
                  <a:lnTo>
                    <a:pt x="7" y="126"/>
                  </a:lnTo>
                  <a:lnTo>
                    <a:pt x="7" y="124"/>
                  </a:lnTo>
                  <a:lnTo>
                    <a:pt x="7" y="122"/>
                  </a:lnTo>
                  <a:lnTo>
                    <a:pt x="9" y="119"/>
                  </a:lnTo>
                  <a:lnTo>
                    <a:pt x="12" y="117"/>
                  </a:lnTo>
                  <a:lnTo>
                    <a:pt x="14" y="117"/>
                  </a:lnTo>
                  <a:lnTo>
                    <a:pt x="16" y="115"/>
                  </a:lnTo>
                  <a:lnTo>
                    <a:pt x="16" y="112"/>
                  </a:lnTo>
                  <a:lnTo>
                    <a:pt x="19" y="110"/>
                  </a:lnTo>
                  <a:lnTo>
                    <a:pt x="21" y="107"/>
                  </a:lnTo>
                  <a:lnTo>
                    <a:pt x="23" y="105"/>
                  </a:lnTo>
                  <a:lnTo>
                    <a:pt x="26" y="103"/>
                  </a:lnTo>
                  <a:lnTo>
                    <a:pt x="28" y="100"/>
                  </a:lnTo>
                  <a:lnTo>
                    <a:pt x="33" y="98"/>
                  </a:lnTo>
                  <a:lnTo>
                    <a:pt x="35" y="96"/>
                  </a:lnTo>
                  <a:lnTo>
                    <a:pt x="37" y="93"/>
                  </a:lnTo>
                  <a:lnTo>
                    <a:pt x="40" y="91"/>
                  </a:lnTo>
                  <a:lnTo>
                    <a:pt x="42" y="89"/>
                  </a:lnTo>
                  <a:lnTo>
                    <a:pt x="44" y="86"/>
                  </a:lnTo>
                  <a:lnTo>
                    <a:pt x="47" y="84"/>
                  </a:lnTo>
                  <a:lnTo>
                    <a:pt x="49" y="79"/>
                  </a:lnTo>
                  <a:lnTo>
                    <a:pt x="49" y="77"/>
                  </a:lnTo>
                  <a:lnTo>
                    <a:pt x="56" y="68"/>
                  </a:lnTo>
                  <a:lnTo>
                    <a:pt x="61" y="58"/>
                  </a:lnTo>
                  <a:lnTo>
                    <a:pt x="68" y="49"/>
                  </a:lnTo>
                  <a:lnTo>
                    <a:pt x="75" y="40"/>
                  </a:lnTo>
                  <a:lnTo>
                    <a:pt x="82" y="30"/>
                  </a:lnTo>
                  <a:lnTo>
                    <a:pt x="89" y="23"/>
                  </a:lnTo>
                  <a:lnTo>
                    <a:pt x="96" y="14"/>
                  </a:lnTo>
                  <a:lnTo>
                    <a:pt x="103" y="7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08" y="2"/>
                  </a:lnTo>
                  <a:lnTo>
                    <a:pt x="108" y="2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10" y="0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555" name="Freeform 451"/>
            <p:cNvSpPr>
              <a:spLocks/>
            </p:cNvSpPr>
            <p:nvPr/>
          </p:nvSpPr>
          <p:spPr bwMode="auto">
            <a:xfrm>
              <a:off x="2831" y="3092"/>
              <a:ext cx="12" cy="7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0" y="5"/>
                </a:cxn>
                <a:cxn ang="0">
                  <a:pos x="10" y="7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2"/>
                </a:cxn>
                <a:cxn ang="0">
                  <a:pos x="12" y="2"/>
                </a:cxn>
              </a:cxnLst>
              <a:rect l="0" t="0" r="r" b="b"/>
              <a:pathLst>
                <a:path w="12" h="7">
                  <a:moveTo>
                    <a:pt x="12" y="2"/>
                  </a:moveTo>
                  <a:lnTo>
                    <a:pt x="12" y="5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556" name="Freeform 452"/>
            <p:cNvSpPr>
              <a:spLocks/>
            </p:cNvSpPr>
            <p:nvPr/>
          </p:nvSpPr>
          <p:spPr bwMode="auto">
            <a:xfrm>
              <a:off x="2717" y="3094"/>
              <a:ext cx="11" cy="52"/>
            </a:xfrm>
            <a:custGeom>
              <a:avLst/>
              <a:gdLst/>
              <a:ahLst/>
              <a:cxnLst>
                <a:cxn ang="0">
                  <a:pos x="9" y="5"/>
                </a:cxn>
                <a:cxn ang="0">
                  <a:pos x="11" y="3"/>
                </a:cxn>
                <a:cxn ang="0">
                  <a:pos x="9" y="10"/>
                </a:cxn>
                <a:cxn ang="0">
                  <a:pos x="9" y="14"/>
                </a:cxn>
                <a:cxn ang="0">
                  <a:pos x="7" y="21"/>
                </a:cxn>
                <a:cxn ang="0">
                  <a:pos x="7" y="26"/>
                </a:cxn>
                <a:cxn ang="0">
                  <a:pos x="4" y="33"/>
                </a:cxn>
                <a:cxn ang="0">
                  <a:pos x="4" y="40"/>
                </a:cxn>
                <a:cxn ang="0">
                  <a:pos x="4" y="45"/>
                </a:cxn>
                <a:cxn ang="0">
                  <a:pos x="2" y="52"/>
                </a:cxn>
                <a:cxn ang="0">
                  <a:pos x="2" y="50"/>
                </a:cxn>
                <a:cxn ang="0">
                  <a:pos x="0" y="47"/>
                </a:cxn>
                <a:cxn ang="0">
                  <a:pos x="0" y="43"/>
                </a:cxn>
                <a:cxn ang="0">
                  <a:pos x="0" y="40"/>
                </a:cxn>
                <a:cxn ang="0">
                  <a:pos x="0" y="36"/>
                </a:cxn>
                <a:cxn ang="0">
                  <a:pos x="0" y="31"/>
                </a:cxn>
                <a:cxn ang="0">
                  <a:pos x="0" y="29"/>
                </a:cxn>
                <a:cxn ang="0">
                  <a:pos x="0" y="24"/>
                </a:cxn>
                <a:cxn ang="0">
                  <a:pos x="0" y="21"/>
                </a:cxn>
                <a:cxn ang="0">
                  <a:pos x="0" y="19"/>
                </a:cxn>
                <a:cxn ang="0">
                  <a:pos x="2" y="19"/>
                </a:cxn>
                <a:cxn ang="0">
                  <a:pos x="2" y="17"/>
                </a:cxn>
                <a:cxn ang="0">
                  <a:pos x="4" y="14"/>
                </a:cxn>
                <a:cxn ang="0">
                  <a:pos x="4" y="14"/>
                </a:cxn>
                <a:cxn ang="0">
                  <a:pos x="7" y="12"/>
                </a:cxn>
                <a:cxn ang="0">
                  <a:pos x="7" y="10"/>
                </a:cxn>
                <a:cxn ang="0">
                  <a:pos x="7" y="1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3"/>
                </a:cxn>
                <a:cxn ang="0">
                  <a:pos x="9" y="3"/>
                </a:cxn>
                <a:cxn ang="0">
                  <a:pos x="9" y="3"/>
                </a:cxn>
                <a:cxn ang="0">
                  <a:pos x="9" y="3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5"/>
                </a:cxn>
              </a:cxnLst>
              <a:rect l="0" t="0" r="r" b="b"/>
              <a:pathLst>
                <a:path w="11" h="52">
                  <a:moveTo>
                    <a:pt x="9" y="5"/>
                  </a:moveTo>
                  <a:lnTo>
                    <a:pt x="11" y="3"/>
                  </a:lnTo>
                  <a:lnTo>
                    <a:pt x="9" y="10"/>
                  </a:lnTo>
                  <a:lnTo>
                    <a:pt x="9" y="14"/>
                  </a:lnTo>
                  <a:lnTo>
                    <a:pt x="7" y="21"/>
                  </a:lnTo>
                  <a:lnTo>
                    <a:pt x="7" y="26"/>
                  </a:lnTo>
                  <a:lnTo>
                    <a:pt x="4" y="33"/>
                  </a:lnTo>
                  <a:lnTo>
                    <a:pt x="4" y="40"/>
                  </a:lnTo>
                  <a:lnTo>
                    <a:pt x="4" y="45"/>
                  </a:lnTo>
                  <a:lnTo>
                    <a:pt x="2" y="52"/>
                  </a:lnTo>
                  <a:lnTo>
                    <a:pt x="2" y="50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557" name="Freeform 453"/>
            <p:cNvSpPr>
              <a:spLocks/>
            </p:cNvSpPr>
            <p:nvPr/>
          </p:nvSpPr>
          <p:spPr bwMode="auto">
            <a:xfrm>
              <a:off x="2733" y="3099"/>
              <a:ext cx="12" cy="42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8"/>
                </a:cxn>
                <a:cxn ang="0">
                  <a:pos x="0" y="31"/>
                </a:cxn>
                <a:cxn ang="0">
                  <a:pos x="0" y="26"/>
                </a:cxn>
                <a:cxn ang="0">
                  <a:pos x="0" y="21"/>
                </a:cxn>
                <a:cxn ang="0">
                  <a:pos x="0" y="16"/>
                </a:cxn>
                <a:cxn ang="0">
                  <a:pos x="2" y="9"/>
                </a:cxn>
                <a:cxn ang="0">
                  <a:pos x="2" y="5"/>
                </a:cxn>
                <a:cxn ang="0">
                  <a:pos x="5" y="0"/>
                </a:cxn>
                <a:cxn ang="0">
                  <a:pos x="5" y="5"/>
                </a:cxn>
                <a:cxn ang="0">
                  <a:pos x="7" y="12"/>
                </a:cxn>
                <a:cxn ang="0">
                  <a:pos x="9" y="19"/>
                </a:cxn>
                <a:cxn ang="0">
                  <a:pos x="12" y="24"/>
                </a:cxn>
                <a:cxn ang="0">
                  <a:pos x="12" y="31"/>
                </a:cxn>
                <a:cxn ang="0">
                  <a:pos x="12" y="35"/>
                </a:cxn>
                <a:cxn ang="0">
                  <a:pos x="7" y="40"/>
                </a:cxn>
                <a:cxn ang="0">
                  <a:pos x="0" y="42"/>
                </a:cxn>
              </a:cxnLst>
              <a:rect l="0" t="0" r="r" b="b"/>
              <a:pathLst>
                <a:path w="12" h="42">
                  <a:moveTo>
                    <a:pt x="0" y="42"/>
                  </a:moveTo>
                  <a:lnTo>
                    <a:pt x="0" y="38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2" y="9"/>
                  </a:lnTo>
                  <a:lnTo>
                    <a:pt x="2" y="5"/>
                  </a:lnTo>
                  <a:lnTo>
                    <a:pt x="5" y="0"/>
                  </a:lnTo>
                  <a:lnTo>
                    <a:pt x="5" y="5"/>
                  </a:lnTo>
                  <a:lnTo>
                    <a:pt x="7" y="12"/>
                  </a:lnTo>
                  <a:lnTo>
                    <a:pt x="9" y="19"/>
                  </a:lnTo>
                  <a:lnTo>
                    <a:pt x="12" y="24"/>
                  </a:lnTo>
                  <a:lnTo>
                    <a:pt x="12" y="31"/>
                  </a:lnTo>
                  <a:lnTo>
                    <a:pt x="12" y="35"/>
                  </a:lnTo>
                  <a:lnTo>
                    <a:pt x="7" y="4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D9BCD9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558" name="Freeform 454"/>
            <p:cNvSpPr>
              <a:spLocks/>
            </p:cNvSpPr>
            <p:nvPr/>
          </p:nvSpPr>
          <p:spPr bwMode="auto">
            <a:xfrm>
              <a:off x="2733" y="3099"/>
              <a:ext cx="12" cy="42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8"/>
                </a:cxn>
                <a:cxn ang="0">
                  <a:pos x="0" y="31"/>
                </a:cxn>
                <a:cxn ang="0">
                  <a:pos x="0" y="26"/>
                </a:cxn>
                <a:cxn ang="0">
                  <a:pos x="0" y="21"/>
                </a:cxn>
                <a:cxn ang="0">
                  <a:pos x="0" y="16"/>
                </a:cxn>
                <a:cxn ang="0">
                  <a:pos x="2" y="9"/>
                </a:cxn>
                <a:cxn ang="0">
                  <a:pos x="2" y="5"/>
                </a:cxn>
                <a:cxn ang="0">
                  <a:pos x="5" y="0"/>
                </a:cxn>
                <a:cxn ang="0">
                  <a:pos x="5" y="5"/>
                </a:cxn>
                <a:cxn ang="0">
                  <a:pos x="7" y="12"/>
                </a:cxn>
                <a:cxn ang="0">
                  <a:pos x="9" y="19"/>
                </a:cxn>
                <a:cxn ang="0">
                  <a:pos x="12" y="24"/>
                </a:cxn>
                <a:cxn ang="0">
                  <a:pos x="12" y="31"/>
                </a:cxn>
                <a:cxn ang="0">
                  <a:pos x="12" y="35"/>
                </a:cxn>
                <a:cxn ang="0">
                  <a:pos x="7" y="40"/>
                </a:cxn>
                <a:cxn ang="0">
                  <a:pos x="0" y="42"/>
                </a:cxn>
                <a:cxn ang="0">
                  <a:pos x="0" y="42"/>
                </a:cxn>
                <a:cxn ang="0">
                  <a:pos x="0" y="42"/>
                </a:cxn>
              </a:cxnLst>
              <a:rect l="0" t="0" r="r" b="b"/>
              <a:pathLst>
                <a:path w="12" h="42">
                  <a:moveTo>
                    <a:pt x="0" y="42"/>
                  </a:moveTo>
                  <a:lnTo>
                    <a:pt x="0" y="38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2" y="9"/>
                  </a:lnTo>
                  <a:lnTo>
                    <a:pt x="2" y="5"/>
                  </a:lnTo>
                  <a:lnTo>
                    <a:pt x="5" y="0"/>
                  </a:lnTo>
                  <a:lnTo>
                    <a:pt x="5" y="5"/>
                  </a:lnTo>
                  <a:lnTo>
                    <a:pt x="7" y="12"/>
                  </a:lnTo>
                  <a:lnTo>
                    <a:pt x="9" y="19"/>
                  </a:lnTo>
                  <a:lnTo>
                    <a:pt x="12" y="24"/>
                  </a:lnTo>
                  <a:lnTo>
                    <a:pt x="12" y="31"/>
                  </a:lnTo>
                  <a:lnTo>
                    <a:pt x="12" y="35"/>
                  </a:lnTo>
                  <a:lnTo>
                    <a:pt x="7" y="40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559" name="Freeform 455"/>
            <p:cNvSpPr>
              <a:spLocks/>
            </p:cNvSpPr>
            <p:nvPr/>
          </p:nvSpPr>
          <p:spPr bwMode="auto">
            <a:xfrm>
              <a:off x="3293" y="3118"/>
              <a:ext cx="38" cy="49"/>
            </a:xfrm>
            <a:custGeom>
              <a:avLst/>
              <a:gdLst/>
              <a:ahLst/>
              <a:cxnLst>
                <a:cxn ang="0">
                  <a:pos x="38" y="30"/>
                </a:cxn>
                <a:cxn ang="0">
                  <a:pos x="38" y="33"/>
                </a:cxn>
                <a:cxn ang="0">
                  <a:pos x="38" y="35"/>
                </a:cxn>
                <a:cxn ang="0">
                  <a:pos x="38" y="37"/>
                </a:cxn>
                <a:cxn ang="0">
                  <a:pos x="38" y="40"/>
                </a:cxn>
                <a:cxn ang="0">
                  <a:pos x="35" y="42"/>
                </a:cxn>
                <a:cxn ang="0">
                  <a:pos x="35" y="44"/>
                </a:cxn>
                <a:cxn ang="0">
                  <a:pos x="35" y="47"/>
                </a:cxn>
                <a:cxn ang="0">
                  <a:pos x="33" y="49"/>
                </a:cxn>
                <a:cxn ang="0">
                  <a:pos x="28" y="49"/>
                </a:cxn>
                <a:cxn ang="0">
                  <a:pos x="24" y="47"/>
                </a:cxn>
                <a:cxn ang="0">
                  <a:pos x="21" y="44"/>
                </a:cxn>
                <a:cxn ang="0">
                  <a:pos x="19" y="42"/>
                </a:cxn>
                <a:cxn ang="0">
                  <a:pos x="14" y="37"/>
                </a:cxn>
                <a:cxn ang="0">
                  <a:pos x="12" y="35"/>
                </a:cxn>
                <a:cxn ang="0">
                  <a:pos x="10" y="30"/>
                </a:cxn>
                <a:cxn ang="0">
                  <a:pos x="5" y="28"/>
                </a:cxn>
                <a:cxn ang="0">
                  <a:pos x="5" y="23"/>
                </a:cxn>
                <a:cxn ang="0">
                  <a:pos x="5" y="23"/>
                </a:cxn>
                <a:cxn ang="0">
                  <a:pos x="2" y="21"/>
                </a:cxn>
                <a:cxn ang="0">
                  <a:pos x="2" y="19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0"/>
                </a:cxn>
                <a:cxn ang="0">
                  <a:pos x="14" y="5"/>
                </a:cxn>
                <a:cxn ang="0">
                  <a:pos x="17" y="9"/>
                </a:cxn>
                <a:cxn ang="0">
                  <a:pos x="19" y="12"/>
                </a:cxn>
                <a:cxn ang="0">
                  <a:pos x="21" y="16"/>
                </a:cxn>
                <a:cxn ang="0">
                  <a:pos x="26" y="21"/>
                </a:cxn>
                <a:cxn ang="0">
                  <a:pos x="28" y="23"/>
                </a:cxn>
                <a:cxn ang="0">
                  <a:pos x="33" y="28"/>
                </a:cxn>
                <a:cxn ang="0">
                  <a:pos x="38" y="30"/>
                </a:cxn>
              </a:cxnLst>
              <a:rect l="0" t="0" r="r" b="b"/>
              <a:pathLst>
                <a:path w="38" h="49">
                  <a:moveTo>
                    <a:pt x="38" y="30"/>
                  </a:moveTo>
                  <a:lnTo>
                    <a:pt x="38" y="33"/>
                  </a:lnTo>
                  <a:lnTo>
                    <a:pt x="38" y="35"/>
                  </a:lnTo>
                  <a:lnTo>
                    <a:pt x="38" y="37"/>
                  </a:lnTo>
                  <a:lnTo>
                    <a:pt x="38" y="40"/>
                  </a:lnTo>
                  <a:lnTo>
                    <a:pt x="35" y="42"/>
                  </a:lnTo>
                  <a:lnTo>
                    <a:pt x="35" y="44"/>
                  </a:lnTo>
                  <a:lnTo>
                    <a:pt x="35" y="47"/>
                  </a:lnTo>
                  <a:lnTo>
                    <a:pt x="33" y="49"/>
                  </a:lnTo>
                  <a:lnTo>
                    <a:pt x="28" y="49"/>
                  </a:lnTo>
                  <a:lnTo>
                    <a:pt x="24" y="47"/>
                  </a:lnTo>
                  <a:lnTo>
                    <a:pt x="21" y="44"/>
                  </a:lnTo>
                  <a:lnTo>
                    <a:pt x="19" y="42"/>
                  </a:lnTo>
                  <a:lnTo>
                    <a:pt x="14" y="37"/>
                  </a:lnTo>
                  <a:lnTo>
                    <a:pt x="12" y="35"/>
                  </a:lnTo>
                  <a:lnTo>
                    <a:pt x="10" y="30"/>
                  </a:lnTo>
                  <a:lnTo>
                    <a:pt x="5" y="28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2" y="21"/>
                  </a:lnTo>
                  <a:lnTo>
                    <a:pt x="2" y="19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2" y="9"/>
                  </a:lnTo>
                  <a:lnTo>
                    <a:pt x="5" y="7"/>
                  </a:lnTo>
                  <a:lnTo>
                    <a:pt x="5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4" y="5"/>
                  </a:lnTo>
                  <a:lnTo>
                    <a:pt x="17" y="9"/>
                  </a:lnTo>
                  <a:lnTo>
                    <a:pt x="19" y="12"/>
                  </a:lnTo>
                  <a:lnTo>
                    <a:pt x="21" y="16"/>
                  </a:lnTo>
                  <a:lnTo>
                    <a:pt x="26" y="21"/>
                  </a:lnTo>
                  <a:lnTo>
                    <a:pt x="28" y="23"/>
                  </a:lnTo>
                  <a:lnTo>
                    <a:pt x="33" y="28"/>
                  </a:lnTo>
                  <a:lnTo>
                    <a:pt x="38" y="30"/>
                  </a:lnTo>
                  <a:close/>
                </a:path>
              </a:pathLst>
            </a:custGeom>
            <a:solidFill>
              <a:srgbClr val="CA533A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560" name="Freeform 456"/>
            <p:cNvSpPr>
              <a:spLocks/>
            </p:cNvSpPr>
            <p:nvPr/>
          </p:nvSpPr>
          <p:spPr bwMode="auto">
            <a:xfrm>
              <a:off x="3293" y="3118"/>
              <a:ext cx="38" cy="49"/>
            </a:xfrm>
            <a:custGeom>
              <a:avLst/>
              <a:gdLst/>
              <a:ahLst/>
              <a:cxnLst>
                <a:cxn ang="0">
                  <a:pos x="38" y="30"/>
                </a:cxn>
                <a:cxn ang="0">
                  <a:pos x="38" y="33"/>
                </a:cxn>
                <a:cxn ang="0">
                  <a:pos x="38" y="35"/>
                </a:cxn>
                <a:cxn ang="0">
                  <a:pos x="38" y="37"/>
                </a:cxn>
                <a:cxn ang="0">
                  <a:pos x="38" y="40"/>
                </a:cxn>
                <a:cxn ang="0">
                  <a:pos x="35" y="42"/>
                </a:cxn>
                <a:cxn ang="0">
                  <a:pos x="35" y="44"/>
                </a:cxn>
                <a:cxn ang="0">
                  <a:pos x="35" y="47"/>
                </a:cxn>
                <a:cxn ang="0">
                  <a:pos x="33" y="49"/>
                </a:cxn>
                <a:cxn ang="0">
                  <a:pos x="28" y="49"/>
                </a:cxn>
                <a:cxn ang="0">
                  <a:pos x="24" y="47"/>
                </a:cxn>
                <a:cxn ang="0">
                  <a:pos x="21" y="44"/>
                </a:cxn>
                <a:cxn ang="0">
                  <a:pos x="19" y="42"/>
                </a:cxn>
                <a:cxn ang="0">
                  <a:pos x="14" y="37"/>
                </a:cxn>
                <a:cxn ang="0">
                  <a:pos x="12" y="35"/>
                </a:cxn>
                <a:cxn ang="0">
                  <a:pos x="10" y="30"/>
                </a:cxn>
                <a:cxn ang="0">
                  <a:pos x="5" y="28"/>
                </a:cxn>
                <a:cxn ang="0">
                  <a:pos x="5" y="23"/>
                </a:cxn>
                <a:cxn ang="0">
                  <a:pos x="5" y="23"/>
                </a:cxn>
                <a:cxn ang="0">
                  <a:pos x="2" y="21"/>
                </a:cxn>
                <a:cxn ang="0">
                  <a:pos x="2" y="19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0"/>
                </a:cxn>
                <a:cxn ang="0">
                  <a:pos x="14" y="5"/>
                </a:cxn>
                <a:cxn ang="0">
                  <a:pos x="17" y="9"/>
                </a:cxn>
                <a:cxn ang="0">
                  <a:pos x="19" y="12"/>
                </a:cxn>
                <a:cxn ang="0">
                  <a:pos x="21" y="16"/>
                </a:cxn>
                <a:cxn ang="0">
                  <a:pos x="26" y="21"/>
                </a:cxn>
                <a:cxn ang="0">
                  <a:pos x="28" y="23"/>
                </a:cxn>
                <a:cxn ang="0">
                  <a:pos x="33" y="28"/>
                </a:cxn>
                <a:cxn ang="0">
                  <a:pos x="38" y="30"/>
                </a:cxn>
                <a:cxn ang="0">
                  <a:pos x="38" y="30"/>
                </a:cxn>
                <a:cxn ang="0">
                  <a:pos x="38" y="30"/>
                </a:cxn>
              </a:cxnLst>
              <a:rect l="0" t="0" r="r" b="b"/>
              <a:pathLst>
                <a:path w="38" h="49">
                  <a:moveTo>
                    <a:pt x="38" y="30"/>
                  </a:moveTo>
                  <a:lnTo>
                    <a:pt x="38" y="33"/>
                  </a:lnTo>
                  <a:lnTo>
                    <a:pt x="38" y="35"/>
                  </a:lnTo>
                  <a:lnTo>
                    <a:pt x="38" y="37"/>
                  </a:lnTo>
                  <a:lnTo>
                    <a:pt x="38" y="40"/>
                  </a:lnTo>
                  <a:lnTo>
                    <a:pt x="35" y="42"/>
                  </a:lnTo>
                  <a:lnTo>
                    <a:pt x="35" y="44"/>
                  </a:lnTo>
                  <a:lnTo>
                    <a:pt x="35" y="47"/>
                  </a:lnTo>
                  <a:lnTo>
                    <a:pt x="33" y="49"/>
                  </a:lnTo>
                  <a:lnTo>
                    <a:pt x="28" y="49"/>
                  </a:lnTo>
                  <a:lnTo>
                    <a:pt x="24" y="47"/>
                  </a:lnTo>
                  <a:lnTo>
                    <a:pt x="21" y="44"/>
                  </a:lnTo>
                  <a:lnTo>
                    <a:pt x="19" y="42"/>
                  </a:lnTo>
                  <a:lnTo>
                    <a:pt x="14" y="37"/>
                  </a:lnTo>
                  <a:lnTo>
                    <a:pt x="12" y="35"/>
                  </a:lnTo>
                  <a:lnTo>
                    <a:pt x="10" y="30"/>
                  </a:lnTo>
                  <a:lnTo>
                    <a:pt x="5" y="28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2" y="21"/>
                  </a:lnTo>
                  <a:lnTo>
                    <a:pt x="2" y="19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2" y="9"/>
                  </a:lnTo>
                  <a:lnTo>
                    <a:pt x="5" y="7"/>
                  </a:lnTo>
                  <a:lnTo>
                    <a:pt x="5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4" y="5"/>
                  </a:lnTo>
                  <a:lnTo>
                    <a:pt x="17" y="9"/>
                  </a:lnTo>
                  <a:lnTo>
                    <a:pt x="19" y="12"/>
                  </a:lnTo>
                  <a:lnTo>
                    <a:pt x="21" y="16"/>
                  </a:lnTo>
                  <a:lnTo>
                    <a:pt x="26" y="21"/>
                  </a:lnTo>
                  <a:lnTo>
                    <a:pt x="28" y="23"/>
                  </a:lnTo>
                  <a:lnTo>
                    <a:pt x="33" y="28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8" y="30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561" name="Freeform 457"/>
            <p:cNvSpPr>
              <a:spLocks/>
            </p:cNvSpPr>
            <p:nvPr/>
          </p:nvSpPr>
          <p:spPr bwMode="auto">
            <a:xfrm>
              <a:off x="3687" y="3118"/>
              <a:ext cx="12" cy="9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2" y="7"/>
                </a:cxn>
                <a:cxn ang="0">
                  <a:pos x="12" y="7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5" y="9"/>
                </a:cxn>
                <a:cxn ang="0">
                  <a:pos x="5" y="9"/>
                </a:cxn>
                <a:cxn ang="0">
                  <a:pos x="5" y="9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7" y="2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12" y="0"/>
                </a:cxn>
                <a:cxn ang="0">
                  <a:pos x="12" y="2"/>
                </a:cxn>
              </a:cxnLst>
              <a:rect l="0" t="0" r="r" b="b"/>
              <a:pathLst>
                <a:path w="12" h="9">
                  <a:moveTo>
                    <a:pt x="12" y="2"/>
                  </a:move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9" y="9"/>
                  </a:lnTo>
                  <a:lnTo>
                    <a:pt x="9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0" y="5"/>
                  </a:lnTo>
                  <a:lnTo>
                    <a:pt x="2" y="5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562" name="Freeform 458"/>
            <p:cNvSpPr>
              <a:spLocks/>
            </p:cNvSpPr>
            <p:nvPr/>
          </p:nvSpPr>
          <p:spPr bwMode="auto">
            <a:xfrm>
              <a:off x="2389" y="3120"/>
              <a:ext cx="4" cy="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</a:cxnLst>
              <a:rect l="0" t="0" r="r" b="b"/>
              <a:pathLst>
                <a:path w="4" h="7">
                  <a:moveTo>
                    <a:pt x="4" y="0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563" name="Freeform 459"/>
            <p:cNvSpPr>
              <a:spLocks/>
            </p:cNvSpPr>
            <p:nvPr/>
          </p:nvSpPr>
          <p:spPr bwMode="auto">
            <a:xfrm>
              <a:off x="2796" y="3130"/>
              <a:ext cx="12" cy="2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2" y="2"/>
                </a:cxn>
                <a:cxn ang="0">
                  <a:pos x="12" y="4"/>
                </a:cxn>
                <a:cxn ang="0">
                  <a:pos x="12" y="9"/>
                </a:cxn>
                <a:cxn ang="0">
                  <a:pos x="12" y="11"/>
                </a:cxn>
                <a:cxn ang="0">
                  <a:pos x="12" y="14"/>
                </a:cxn>
                <a:cxn ang="0">
                  <a:pos x="10" y="16"/>
                </a:cxn>
                <a:cxn ang="0">
                  <a:pos x="10" y="18"/>
                </a:cxn>
                <a:cxn ang="0">
                  <a:pos x="10" y="21"/>
                </a:cxn>
                <a:cxn ang="0">
                  <a:pos x="7" y="21"/>
                </a:cxn>
                <a:cxn ang="0">
                  <a:pos x="7" y="21"/>
                </a:cxn>
                <a:cxn ang="0">
                  <a:pos x="7" y="21"/>
                </a:cxn>
                <a:cxn ang="0">
                  <a:pos x="7" y="18"/>
                </a:cxn>
                <a:cxn ang="0">
                  <a:pos x="7" y="18"/>
                </a:cxn>
                <a:cxn ang="0">
                  <a:pos x="5" y="16"/>
                </a:cxn>
                <a:cxn ang="0">
                  <a:pos x="5" y="16"/>
                </a:cxn>
                <a:cxn ang="0">
                  <a:pos x="5" y="16"/>
                </a:cxn>
                <a:cxn ang="0">
                  <a:pos x="5" y="14"/>
                </a:cxn>
                <a:cxn ang="0">
                  <a:pos x="5" y="11"/>
                </a:cxn>
                <a:cxn ang="0">
                  <a:pos x="5" y="9"/>
                </a:cxn>
                <a:cxn ang="0">
                  <a:pos x="5" y="7"/>
                </a:cxn>
                <a:cxn ang="0">
                  <a:pos x="3" y="7"/>
                </a:cxn>
                <a:cxn ang="0">
                  <a:pos x="3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10" y="0"/>
                </a:cxn>
              </a:cxnLst>
              <a:rect l="0" t="0" r="r" b="b"/>
              <a:pathLst>
                <a:path w="12" h="21">
                  <a:moveTo>
                    <a:pt x="10" y="0"/>
                  </a:moveTo>
                  <a:lnTo>
                    <a:pt x="12" y="2"/>
                  </a:lnTo>
                  <a:lnTo>
                    <a:pt x="12" y="4"/>
                  </a:lnTo>
                  <a:lnTo>
                    <a:pt x="12" y="9"/>
                  </a:lnTo>
                  <a:lnTo>
                    <a:pt x="12" y="11"/>
                  </a:lnTo>
                  <a:lnTo>
                    <a:pt x="12" y="14"/>
                  </a:lnTo>
                  <a:lnTo>
                    <a:pt x="10" y="16"/>
                  </a:lnTo>
                  <a:lnTo>
                    <a:pt x="10" y="18"/>
                  </a:lnTo>
                  <a:lnTo>
                    <a:pt x="10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4"/>
                  </a:lnTo>
                  <a:lnTo>
                    <a:pt x="5" y="11"/>
                  </a:lnTo>
                  <a:lnTo>
                    <a:pt x="5" y="9"/>
                  </a:lnTo>
                  <a:lnTo>
                    <a:pt x="5" y="7"/>
                  </a:lnTo>
                  <a:lnTo>
                    <a:pt x="3" y="7"/>
                  </a:lnTo>
                  <a:lnTo>
                    <a:pt x="3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564" name="Freeform 460"/>
            <p:cNvSpPr>
              <a:spLocks/>
            </p:cNvSpPr>
            <p:nvPr/>
          </p:nvSpPr>
          <p:spPr bwMode="auto">
            <a:xfrm>
              <a:off x="3542" y="3134"/>
              <a:ext cx="14" cy="61"/>
            </a:xfrm>
            <a:custGeom>
              <a:avLst/>
              <a:gdLst/>
              <a:ahLst/>
              <a:cxnLst>
                <a:cxn ang="0">
                  <a:pos x="11" y="61"/>
                </a:cxn>
                <a:cxn ang="0">
                  <a:pos x="7" y="54"/>
                </a:cxn>
                <a:cxn ang="0">
                  <a:pos x="4" y="47"/>
                </a:cxn>
                <a:cxn ang="0">
                  <a:pos x="2" y="40"/>
                </a:cxn>
                <a:cxn ang="0">
                  <a:pos x="0" y="31"/>
                </a:cxn>
                <a:cxn ang="0">
                  <a:pos x="0" y="24"/>
                </a:cxn>
                <a:cxn ang="0">
                  <a:pos x="0" y="14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4" y="5"/>
                </a:cxn>
                <a:cxn ang="0">
                  <a:pos x="7" y="12"/>
                </a:cxn>
                <a:cxn ang="0">
                  <a:pos x="11" y="19"/>
                </a:cxn>
                <a:cxn ang="0">
                  <a:pos x="11" y="28"/>
                </a:cxn>
                <a:cxn ang="0">
                  <a:pos x="14" y="35"/>
                </a:cxn>
                <a:cxn ang="0">
                  <a:pos x="14" y="45"/>
                </a:cxn>
                <a:cxn ang="0">
                  <a:pos x="14" y="54"/>
                </a:cxn>
                <a:cxn ang="0">
                  <a:pos x="11" y="61"/>
                </a:cxn>
              </a:cxnLst>
              <a:rect l="0" t="0" r="r" b="b"/>
              <a:pathLst>
                <a:path w="14" h="61">
                  <a:moveTo>
                    <a:pt x="11" y="61"/>
                  </a:moveTo>
                  <a:lnTo>
                    <a:pt x="7" y="54"/>
                  </a:lnTo>
                  <a:lnTo>
                    <a:pt x="4" y="47"/>
                  </a:lnTo>
                  <a:lnTo>
                    <a:pt x="2" y="40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0" y="7"/>
                  </a:lnTo>
                  <a:lnTo>
                    <a:pt x="0" y="0"/>
                  </a:lnTo>
                  <a:lnTo>
                    <a:pt x="4" y="5"/>
                  </a:lnTo>
                  <a:lnTo>
                    <a:pt x="7" y="12"/>
                  </a:lnTo>
                  <a:lnTo>
                    <a:pt x="11" y="19"/>
                  </a:lnTo>
                  <a:lnTo>
                    <a:pt x="11" y="28"/>
                  </a:lnTo>
                  <a:lnTo>
                    <a:pt x="14" y="35"/>
                  </a:lnTo>
                  <a:lnTo>
                    <a:pt x="14" y="45"/>
                  </a:lnTo>
                  <a:lnTo>
                    <a:pt x="14" y="54"/>
                  </a:lnTo>
                  <a:lnTo>
                    <a:pt x="11" y="61"/>
                  </a:lnTo>
                  <a:close/>
                </a:path>
              </a:pathLst>
            </a:custGeom>
            <a:solidFill>
              <a:srgbClr val="D9BCD9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565" name="Freeform 461"/>
            <p:cNvSpPr>
              <a:spLocks/>
            </p:cNvSpPr>
            <p:nvPr/>
          </p:nvSpPr>
          <p:spPr bwMode="auto">
            <a:xfrm>
              <a:off x="3542" y="3134"/>
              <a:ext cx="14" cy="61"/>
            </a:xfrm>
            <a:custGeom>
              <a:avLst/>
              <a:gdLst/>
              <a:ahLst/>
              <a:cxnLst>
                <a:cxn ang="0">
                  <a:pos x="11" y="61"/>
                </a:cxn>
                <a:cxn ang="0">
                  <a:pos x="7" y="54"/>
                </a:cxn>
                <a:cxn ang="0">
                  <a:pos x="4" y="47"/>
                </a:cxn>
                <a:cxn ang="0">
                  <a:pos x="2" y="40"/>
                </a:cxn>
                <a:cxn ang="0">
                  <a:pos x="0" y="31"/>
                </a:cxn>
                <a:cxn ang="0">
                  <a:pos x="0" y="24"/>
                </a:cxn>
                <a:cxn ang="0">
                  <a:pos x="0" y="14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4" y="5"/>
                </a:cxn>
                <a:cxn ang="0">
                  <a:pos x="7" y="12"/>
                </a:cxn>
                <a:cxn ang="0">
                  <a:pos x="11" y="19"/>
                </a:cxn>
                <a:cxn ang="0">
                  <a:pos x="11" y="28"/>
                </a:cxn>
                <a:cxn ang="0">
                  <a:pos x="14" y="35"/>
                </a:cxn>
                <a:cxn ang="0">
                  <a:pos x="14" y="45"/>
                </a:cxn>
                <a:cxn ang="0">
                  <a:pos x="14" y="54"/>
                </a:cxn>
                <a:cxn ang="0">
                  <a:pos x="11" y="61"/>
                </a:cxn>
                <a:cxn ang="0">
                  <a:pos x="11" y="61"/>
                </a:cxn>
                <a:cxn ang="0">
                  <a:pos x="11" y="61"/>
                </a:cxn>
              </a:cxnLst>
              <a:rect l="0" t="0" r="r" b="b"/>
              <a:pathLst>
                <a:path w="14" h="61">
                  <a:moveTo>
                    <a:pt x="11" y="61"/>
                  </a:moveTo>
                  <a:lnTo>
                    <a:pt x="7" y="54"/>
                  </a:lnTo>
                  <a:lnTo>
                    <a:pt x="4" y="47"/>
                  </a:lnTo>
                  <a:lnTo>
                    <a:pt x="2" y="40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0" y="7"/>
                  </a:lnTo>
                  <a:lnTo>
                    <a:pt x="0" y="0"/>
                  </a:lnTo>
                  <a:lnTo>
                    <a:pt x="4" y="5"/>
                  </a:lnTo>
                  <a:lnTo>
                    <a:pt x="7" y="12"/>
                  </a:lnTo>
                  <a:lnTo>
                    <a:pt x="11" y="19"/>
                  </a:lnTo>
                  <a:lnTo>
                    <a:pt x="11" y="28"/>
                  </a:lnTo>
                  <a:lnTo>
                    <a:pt x="14" y="35"/>
                  </a:lnTo>
                  <a:lnTo>
                    <a:pt x="14" y="45"/>
                  </a:lnTo>
                  <a:lnTo>
                    <a:pt x="14" y="54"/>
                  </a:lnTo>
                  <a:lnTo>
                    <a:pt x="11" y="61"/>
                  </a:lnTo>
                  <a:lnTo>
                    <a:pt x="11" y="61"/>
                  </a:lnTo>
                  <a:lnTo>
                    <a:pt x="11" y="61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566" name="Freeform 462"/>
            <p:cNvSpPr>
              <a:spLocks/>
            </p:cNvSpPr>
            <p:nvPr/>
          </p:nvSpPr>
          <p:spPr bwMode="auto">
            <a:xfrm>
              <a:off x="2381" y="3134"/>
              <a:ext cx="8" cy="7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3" y="7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8" y="0"/>
                </a:cxn>
                <a:cxn ang="0">
                  <a:pos x="8" y="7"/>
                </a:cxn>
              </a:cxnLst>
              <a:rect l="0" t="0" r="r" b="b"/>
              <a:pathLst>
                <a:path w="8" h="7">
                  <a:moveTo>
                    <a:pt x="8" y="7"/>
                  </a:moveTo>
                  <a:lnTo>
                    <a:pt x="8" y="7"/>
                  </a:lnTo>
                  <a:lnTo>
                    <a:pt x="8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3" y="7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8" y="0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567" name="Freeform 463"/>
            <p:cNvSpPr>
              <a:spLocks/>
            </p:cNvSpPr>
            <p:nvPr/>
          </p:nvSpPr>
          <p:spPr bwMode="auto">
            <a:xfrm>
              <a:off x="2522" y="3141"/>
              <a:ext cx="19" cy="31"/>
            </a:xfrm>
            <a:custGeom>
              <a:avLst/>
              <a:gdLst/>
              <a:ahLst/>
              <a:cxnLst>
                <a:cxn ang="0">
                  <a:pos x="2" y="31"/>
                </a:cxn>
                <a:cxn ang="0">
                  <a:pos x="2" y="28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2" y="24"/>
                </a:cxn>
                <a:cxn ang="0">
                  <a:pos x="2" y="21"/>
                </a:cxn>
                <a:cxn ang="0">
                  <a:pos x="2" y="21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0" y="14"/>
                </a:cxn>
                <a:cxn ang="0">
                  <a:pos x="2" y="12"/>
                </a:cxn>
                <a:cxn ang="0">
                  <a:pos x="5" y="12"/>
                </a:cxn>
                <a:cxn ang="0">
                  <a:pos x="9" y="10"/>
                </a:cxn>
                <a:cxn ang="0">
                  <a:pos x="12" y="7"/>
                </a:cxn>
                <a:cxn ang="0">
                  <a:pos x="14" y="5"/>
                </a:cxn>
                <a:cxn ang="0">
                  <a:pos x="17" y="3"/>
                </a:cxn>
                <a:cxn ang="0">
                  <a:pos x="19" y="0"/>
                </a:cxn>
                <a:cxn ang="0">
                  <a:pos x="19" y="3"/>
                </a:cxn>
                <a:cxn ang="0">
                  <a:pos x="17" y="7"/>
                </a:cxn>
                <a:cxn ang="0">
                  <a:pos x="14" y="12"/>
                </a:cxn>
                <a:cxn ang="0">
                  <a:pos x="12" y="14"/>
                </a:cxn>
                <a:cxn ang="0">
                  <a:pos x="9" y="19"/>
                </a:cxn>
                <a:cxn ang="0">
                  <a:pos x="5" y="24"/>
                </a:cxn>
                <a:cxn ang="0">
                  <a:pos x="5" y="26"/>
                </a:cxn>
                <a:cxn ang="0">
                  <a:pos x="2" y="31"/>
                </a:cxn>
              </a:cxnLst>
              <a:rect l="0" t="0" r="r" b="b"/>
              <a:pathLst>
                <a:path w="19" h="31">
                  <a:moveTo>
                    <a:pt x="2" y="31"/>
                  </a:move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5" y="12"/>
                  </a:lnTo>
                  <a:lnTo>
                    <a:pt x="9" y="10"/>
                  </a:lnTo>
                  <a:lnTo>
                    <a:pt x="12" y="7"/>
                  </a:lnTo>
                  <a:lnTo>
                    <a:pt x="14" y="5"/>
                  </a:lnTo>
                  <a:lnTo>
                    <a:pt x="17" y="3"/>
                  </a:lnTo>
                  <a:lnTo>
                    <a:pt x="19" y="0"/>
                  </a:lnTo>
                  <a:lnTo>
                    <a:pt x="19" y="3"/>
                  </a:lnTo>
                  <a:lnTo>
                    <a:pt x="17" y="7"/>
                  </a:lnTo>
                  <a:lnTo>
                    <a:pt x="14" y="12"/>
                  </a:lnTo>
                  <a:lnTo>
                    <a:pt x="12" y="14"/>
                  </a:lnTo>
                  <a:lnTo>
                    <a:pt x="9" y="19"/>
                  </a:lnTo>
                  <a:lnTo>
                    <a:pt x="5" y="24"/>
                  </a:lnTo>
                  <a:lnTo>
                    <a:pt x="5" y="26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568" name="Freeform 464"/>
            <p:cNvSpPr>
              <a:spLocks/>
            </p:cNvSpPr>
            <p:nvPr/>
          </p:nvSpPr>
          <p:spPr bwMode="auto">
            <a:xfrm>
              <a:off x="2370" y="3151"/>
              <a:ext cx="19" cy="23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14" y="4"/>
                </a:cxn>
                <a:cxn ang="0">
                  <a:pos x="11" y="7"/>
                </a:cxn>
                <a:cxn ang="0">
                  <a:pos x="9" y="11"/>
                </a:cxn>
                <a:cxn ang="0">
                  <a:pos x="9" y="14"/>
                </a:cxn>
                <a:cxn ang="0">
                  <a:pos x="9" y="18"/>
                </a:cxn>
                <a:cxn ang="0">
                  <a:pos x="7" y="21"/>
                </a:cxn>
                <a:cxn ang="0">
                  <a:pos x="4" y="23"/>
                </a:cxn>
                <a:cxn ang="0">
                  <a:pos x="0" y="23"/>
                </a:cxn>
                <a:cxn ang="0">
                  <a:pos x="2" y="21"/>
                </a:cxn>
                <a:cxn ang="0">
                  <a:pos x="2" y="18"/>
                </a:cxn>
                <a:cxn ang="0">
                  <a:pos x="4" y="16"/>
                </a:cxn>
                <a:cxn ang="0">
                  <a:pos x="4" y="14"/>
                </a:cxn>
                <a:cxn ang="0">
                  <a:pos x="4" y="11"/>
                </a:cxn>
                <a:cxn ang="0">
                  <a:pos x="4" y="9"/>
                </a:cxn>
                <a:cxn ang="0">
                  <a:pos x="4" y="7"/>
                </a:cxn>
                <a:cxn ang="0">
                  <a:pos x="4" y="4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11" y="4"/>
                </a:cxn>
                <a:cxn ang="0">
                  <a:pos x="11" y="4"/>
                </a:cxn>
                <a:cxn ang="0">
                  <a:pos x="11" y="4"/>
                </a:cxn>
                <a:cxn ang="0">
                  <a:pos x="11" y="2"/>
                </a:cxn>
                <a:cxn ang="0">
                  <a:pos x="11" y="2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6" y="2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19" y="4"/>
                </a:cxn>
              </a:cxnLst>
              <a:rect l="0" t="0" r="r" b="b"/>
              <a:pathLst>
                <a:path w="19" h="23">
                  <a:moveTo>
                    <a:pt x="19" y="4"/>
                  </a:moveTo>
                  <a:lnTo>
                    <a:pt x="14" y="4"/>
                  </a:lnTo>
                  <a:lnTo>
                    <a:pt x="11" y="7"/>
                  </a:lnTo>
                  <a:lnTo>
                    <a:pt x="9" y="11"/>
                  </a:lnTo>
                  <a:lnTo>
                    <a:pt x="9" y="14"/>
                  </a:lnTo>
                  <a:lnTo>
                    <a:pt x="9" y="18"/>
                  </a:lnTo>
                  <a:lnTo>
                    <a:pt x="7" y="21"/>
                  </a:lnTo>
                  <a:lnTo>
                    <a:pt x="4" y="23"/>
                  </a:lnTo>
                  <a:lnTo>
                    <a:pt x="0" y="23"/>
                  </a:lnTo>
                  <a:lnTo>
                    <a:pt x="2" y="21"/>
                  </a:lnTo>
                  <a:lnTo>
                    <a:pt x="2" y="18"/>
                  </a:lnTo>
                  <a:lnTo>
                    <a:pt x="4" y="16"/>
                  </a:lnTo>
                  <a:lnTo>
                    <a:pt x="4" y="14"/>
                  </a:lnTo>
                  <a:lnTo>
                    <a:pt x="4" y="11"/>
                  </a:lnTo>
                  <a:lnTo>
                    <a:pt x="4" y="9"/>
                  </a:lnTo>
                  <a:lnTo>
                    <a:pt x="4" y="7"/>
                  </a:lnTo>
                  <a:lnTo>
                    <a:pt x="4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569" name="Freeform 465"/>
            <p:cNvSpPr>
              <a:spLocks/>
            </p:cNvSpPr>
            <p:nvPr/>
          </p:nvSpPr>
          <p:spPr bwMode="auto">
            <a:xfrm>
              <a:off x="2698" y="3153"/>
              <a:ext cx="75" cy="49"/>
            </a:xfrm>
            <a:custGeom>
              <a:avLst/>
              <a:gdLst/>
              <a:ahLst/>
              <a:cxnLst>
                <a:cxn ang="0">
                  <a:pos x="35" y="12"/>
                </a:cxn>
                <a:cxn ang="0">
                  <a:pos x="33" y="16"/>
                </a:cxn>
                <a:cxn ang="0">
                  <a:pos x="30" y="19"/>
                </a:cxn>
                <a:cxn ang="0">
                  <a:pos x="30" y="23"/>
                </a:cxn>
                <a:cxn ang="0">
                  <a:pos x="33" y="26"/>
                </a:cxn>
                <a:cxn ang="0">
                  <a:pos x="40" y="21"/>
                </a:cxn>
                <a:cxn ang="0">
                  <a:pos x="44" y="16"/>
                </a:cxn>
                <a:cxn ang="0">
                  <a:pos x="49" y="14"/>
                </a:cxn>
                <a:cxn ang="0">
                  <a:pos x="54" y="12"/>
                </a:cxn>
                <a:cxn ang="0">
                  <a:pos x="56" y="14"/>
                </a:cxn>
                <a:cxn ang="0">
                  <a:pos x="56" y="14"/>
                </a:cxn>
                <a:cxn ang="0">
                  <a:pos x="58" y="14"/>
                </a:cxn>
                <a:cxn ang="0">
                  <a:pos x="61" y="14"/>
                </a:cxn>
                <a:cxn ang="0">
                  <a:pos x="61" y="12"/>
                </a:cxn>
                <a:cxn ang="0">
                  <a:pos x="63" y="12"/>
                </a:cxn>
                <a:cxn ang="0">
                  <a:pos x="63" y="9"/>
                </a:cxn>
                <a:cxn ang="0">
                  <a:pos x="63" y="9"/>
                </a:cxn>
                <a:cxn ang="0">
                  <a:pos x="68" y="9"/>
                </a:cxn>
                <a:cxn ang="0">
                  <a:pos x="70" y="14"/>
                </a:cxn>
                <a:cxn ang="0">
                  <a:pos x="73" y="16"/>
                </a:cxn>
                <a:cxn ang="0">
                  <a:pos x="75" y="21"/>
                </a:cxn>
                <a:cxn ang="0">
                  <a:pos x="63" y="30"/>
                </a:cxn>
                <a:cxn ang="0">
                  <a:pos x="49" y="35"/>
                </a:cxn>
                <a:cxn ang="0">
                  <a:pos x="35" y="42"/>
                </a:cxn>
                <a:cxn ang="0">
                  <a:pos x="21" y="49"/>
                </a:cxn>
                <a:cxn ang="0">
                  <a:pos x="23" y="47"/>
                </a:cxn>
                <a:cxn ang="0">
                  <a:pos x="23" y="45"/>
                </a:cxn>
                <a:cxn ang="0">
                  <a:pos x="26" y="42"/>
                </a:cxn>
                <a:cxn ang="0">
                  <a:pos x="26" y="37"/>
                </a:cxn>
                <a:cxn ang="0">
                  <a:pos x="26" y="35"/>
                </a:cxn>
                <a:cxn ang="0">
                  <a:pos x="26" y="33"/>
                </a:cxn>
                <a:cxn ang="0">
                  <a:pos x="26" y="30"/>
                </a:cxn>
                <a:cxn ang="0">
                  <a:pos x="21" y="28"/>
                </a:cxn>
                <a:cxn ang="0">
                  <a:pos x="19" y="28"/>
                </a:cxn>
                <a:cxn ang="0">
                  <a:pos x="16" y="30"/>
                </a:cxn>
                <a:cxn ang="0">
                  <a:pos x="16" y="33"/>
                </a:cxn>
                <a:cxn ang="0">
                  <a:pos x="16" y="35"/>
                </a:cxn>
                <a:cxn ang="0">
                  <a:pos x="16" y="35"/>
                </a:cxn>
                <a:cxn ang="0">
                  <a:pos x="14" y="35"/>
                </a:cxn>
                <a:cxn ang="0">
                  <a:pos x="14" y="35"/>
                </a:cxn>
                <a:cxn ang="0">
                  <a:pos x="14" y="35"/>
                </a:cxn>
                <a:cxn ang="0">
                  <a:pos x="14" y="33"/>
                </a:cxn>
                <a:cxn ang="0">
                  <a:pos x="14" y="30"/>
                </a:cxn>
                <a:cxn ang="0">
                  <a:pos x="12" y="28"/>
                </a:cxn>
                <a:cxn ang="0">
                  <a:pos x="9" y="26"/>
                </a:cxn>
                <a:cxn ang="0">
                  <a:pos x="5" y="26"/>
                </a:cxn>
                <a:cxn ang="0">
                  <a:pos x="2" y="23"/>
                </a:cxn>
                <a:cxn ang="0">
                  <a:pos x="0" y="21"/>
                </a:cxn>
                <a:cxn ang="0">
                  <a:pos x="0" y="19"/>
                </a:cxn>
                <a:cxn ang="0">
                  <a:pos x="7" y="14"/>
                </a:cxn>
                <a:cxn ang="0">
                  <a:pos x="14" y="9"/>
                </a:cxn>
                <a:cxn ang="0">
                  <a:pos x="21" y="5"/>
                </a:cxn>
                <a:cxn ang="0">
                  <a:pos x="30" y="2"/>
                </a:cxn>
                <a:cxn ang="0">
                  <a:pos x="30" y="0"/>
                </a:cxn>
                <a:cxn ang="0">
                  <a:pos x="33" y="5"/>
                </a:cxn>
                <a:cxn ang="0">
                  <a:pos x="33" y="7"/>
                </a:cxn>
                <a:cxn ang="0">
                  <a:pos x="35" y="7"/>
                </a:cxn>
              </a:cxnLst>
              <a:rect l="0" t="0" r="r" b="b"/>
              <a:pathLst>
                <a:path w="75" h="49">
                  <a:moveTo>
                    <a:pt x="35" y="9"/>
                  </a:moveTo>
                  <a:lnTo>
                    <a:pt x="35" y="12"/>
                  </a:lnTo>
                  <a:lnTo>
                    <a:pt x="33" y="14"/>
                  </a:lnTo>
                  <a:lnTo>
                    <a:pt x="33" y="16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21"/>
                  </a:lnTo>
                  <a:lnTo>
                    <a:pt x="30" y="23"/>
                  </a:lnTo>
                  <a:lnTo>
                    <a:pt x="30" y="26"/>
                  </a:lnTo>
                  <a:lnTo>
                    <a:pt x="33" y="26"/>
                  </a:lnTo>
                  <a:lnTo>
                    <a:pt x="37" y="23"/>
                  </a:lnTo>
                  <a:lnTo>
                    <a:pt x="40" y="21"/>
                  </a:lnTo>
                  <a:lnTo>
                    <a:pt x="42" y="19"/>
                  </a:lnTo>
                  <a:lnTo>
                    <a:pt x="44" y="16"/>
                  </a:lnTo>
                  <a:lnTo>
                    <a:pt x="47" y="14"/>
                  </a:lnTo>
                  <a:lnTo>
                    <a:pt x="49" y="14"/>
                  </a:lnTo>
                  <a:lnTo>
                    <a:pt x="54" y="14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61" y="14"/>
                  </a:lnTo>
                  <a:lnTo>
                    <a:pt x="61" y="14"/>
                  </a:lnTo>
                  <a:lnTo>
                    <a:pt x="61" y="12"/>
                  </a:lnTo>
                  <a:lnTo>
                    <a:pt x="61" y="12"/>
                  </a:lnTo>
                  <a:lnTo>
                    <a:pt x="63" y="12"/>
                  </a:lnTo>
                  <a:lnTo>
                    <a:pt x="63" y="12"/>
                  </a:lnTo>
                  <a:lnTo>
                    <a:pt x="63" y="9"/>
                  </a:lnTo>
                  <a:lnTo>
                    <a:pt x="63" y="9"/>
                  </a:lnTo>
                  <a:lnTo>
                    <a:pt x="63" y="9"/>
                  </a:lnTo>
                  <a:lnTo>
                    <a:pt x="65" y="9"/>
                  </a:lnTo>
                  <a:lnTo>
                    <a:pt x="68" y="9"/>
                  </a:lnTo>
                  <a:lnTo>
                    <a:pt x="68" y="12"/>
                  </a:lnTo>
                  <a:lnTo>
                    <a:pt x="70" y="14"/>
                  </a:lnTo>
                  <a:lnTo>
                    <a:pt x="70" y="14"/>
                  </a:lnTo>
                  <a:lnTo>
                    <a:pt x="73" y="16"/>
                  </a:lnTo>
                  <a:lnTo>
                    <a:pt x="73" y="19"/>
                  </a:lnTo>
                  <a:lnTo>
                    <a:pt x="75" y="21"/>
                  </a:lnTo>
                  <a:lnTo>
                    <a:pt x="68" y="26"/>
                  </a:lnTo>
                  <a:lnTo>
                    <a:pt x="63" y="30"/>
                  </a:lnTo>
                  <a:lnTo>
                    <a:pt x="56" y="33"/>
                  </a:lnTo>
                  <a:lnTo>
                    <a:pt x="49" y="35"/>
                  </a:lnTo>
                  <a:lnTo>
                    <a:pt x="42" y="40"/>
                  </a:lnTo>
                  <a:lnTo>
                    <a:pt x="35" y="42"/>
                  </a:lnTo>
                  <a:lnTo>
                    <a:pt x="28" y="45"/>
                  </a:lnTo>
                  <a:lnTo>
                    <a:pt x="21" y="49"/>
                  </a:lnTo>
                  <a:lnTo>
                    <a:pt x="21" y="47"/>
                  </a:lnTo>
                  <a:lnTo>
                    <a:pt x="23" y="47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3" y="42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6" y="37"/>
                  </a:lnTo>
                  <a:lnTo>
                    <a:pt x="26" y="37"/>
                  </a:lnTo>
                  <a:lnTo>
                    <a:pt x="26" y="35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3" y="28"/>
                  </a:lnTo>
                  <a:lnTo>
                    <a:pt x="21" y="28"/>
                  </a:lnTo>
                  <a:lnTo>
                    <a:pt x="21" y="28"/>
                  </a:lnTo>
                  <a:lnTo>
                    <a:pt x="19" y="28"/>
                  </a:lnTo>
                  <a:lnTo>
                    <a:pt x="19" y="30"/>
                  </a:lnTo>
                  <a:lnTo>
                    <a:pt x="16" y="30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4" y="35"/>
                  </a:lnTo>
                  <a:lnTo>
                    <a:pt x="14" y="35"/>
                  </a:lnTo>
                  <a:lnTo>
                    <a:pt x="14" y="35"/>
                  </a:lnTo>
                  <a:lnTo>
                    <a:pt x="14" y="35"/>
                  </a:lnTo>
                  <a:lnTo>
                    <a:pt x="14" y="35"/>
                  </a:lnTo>
                  <a:lnTo>
                    <a:pt x="14" y="35"/>
                  </a:lnTo>
                  <a:lnTo>
                    <a:pt x="14" y="35"/>
                  </a:lnTo>
                  <a:lnTo>
                    <a:pt x="14" y="33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6"/>
                  </a:lnTo>
                  <a:lnTo>
                    <a:pt x="9" y="26"/>
                  </a:lnTo>
                  <a:lnTo>
                    <a:pt x="7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" y="16"/>
                  </a:lnTo>
                  <a:lnTo>
                    <a:pt x="7" y="14"/>
                  </a:lnTo>
                  <a:lnTo>
                    <a:pt x="9" y="12"/>
                  </a:lnTo>
                  <a:lnTo>
                    <a:pt x="14" y="9"/>
                  </a:lnTo>
                  <a:lnTo>
                    <a:pt x="19" y="7"/>
                  </a:lnTo>
                  <a:lnTo>
                    <a:pt x="21" y="5"/>
                  </a:lnTo>
                  <a:lnTo>
                    <a:pt x="26" y="5"/>
                  </a:lnTo>
                  <a:lnTo>
                    <a:pt x="30" y="2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30" y="2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3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9"/>
                  </a:lnTo>
                  <a:close/>
                </a:path>
              </a:pathLst>
            </a:custGeom>
            <a:solidFill>
              <a:srgbClr val="CA533A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570" name="Freeform 466"/>
            <p:cNvSpPr>
              <a:spLocks/>
            </p:cNvSpPr>
            <p:nvPr/>
          </p:nvSpPr>
          <p:spPr bwMode="auto">
            <a:xfrm>
              <a:off x="2698" y="3153"/>
              <a:ext cx="75" cy="49"/>
            </a:xfrm>
            <a:custGeom>
              <a:avLst/>
              <a:gdLst/>
              <a:ahLst/>
              <a:cxnLst>
                <a:cxn ang="0">
                  <a:pos x="35" y="12"/>
                </a:cxn>
                <a:cxn ang="0">
                  <a:pos x="33" y="16"/>
                </a:cxn>
                <a:cxn ang="0">
                  <a:pos x="30" y="19"/>
                </a:cxn>
                <a:cxn ang="0">
                  <a:pos x="30" y="23"/>
                </a:cxn>
                <a:cxn ang="0">
                  <a:pos x="33" y="26"/>
                </a:cxn>
                <a:cxn ang="0">
                  <a:pos x="40" y="21"/>
                </a:cxn>
                <a:cxn ang="0">
                  <a:pos x="44" y="16"/>
                </a:cxn>
                <a:cxn ang="0">
                  <a:pos x="49" y="14"/>
                </a:cxn>
                <a:cxn ang="0">
                  <a:pos x="54" y="14"/>
                </a:cxn>
                <a:cxn ang="0">
                  <a:pos x="54" y="12"/>
                </a:cxn>
                <a:cxn ang="0">
                  <a:pos x="56" y="14"/>
                </a:cxn>
                <a:cxn ang="0">
                  <a:pos x="56" y="14"/>
                </a:cxn>
                <a:cxn ang="0">
                  <a:pos x="58" y="14"/>
                </a:cxn>
                <a:cxn ang="0">
                  <a:pos x="61" y="14"/>
                </a:cxn>
                <a:cxn ang="0">
                  <a:pos x="61" y="12"/>
                </a:cxn>
                <a:cxn ang="0">
                  <a:pos x="63" y="12"/>
                </a:cxn>
                <a:cxn ang="0">
                  <a:pos x="63" y="9"/>
                </a:cxn>
                <a:cxn ang="0">
                  <a:pos x="63" y="9"/>
                </a:cxn>
                <a:cxn ang="0">
                  <a:pos x="68" y="9"/>
                </a:cxn>
                <a:cxn ang="0">
                  <a:pos x="70" y="14"/>
                </a:cxn>
                <a:cxn ang="0">
                  <a:pos x="73" y="16"/>
                </a:cxn>
                <a:cxn ang="0">
                  <a:pos x="75" y="21"/>
                </a:cxn>
                <a:cxn ang="0">
                  <a:pos x="63" y="30"/>
                </a:cxn>
                <a:cxn ang="0">
                  <a:pos x="49" y="35"/>
                </a:cxn>
                <a:cxn ang="0">
                  <a:pos x="35" y="42"/>
                </a:cxn>
                <a:cxn ang="0">
                  <a:pos x="21" y="49"/>
                </a:cxn>
                <a:cxn ang="0">
                  <a:pos x="23" y="47"/>
                </a:cxn>
                <a:cxn ang="0">
                  <a:pos x="23" y="45"/>
                </a:cxn>
                <a:cxn ang="0">
                  <a:pos x="26" y="42"/>
                </a:cxn>
                <a:cxn ang="0">
                  <a:pos x="26" y="37"/>
                </a:cxn>
                <a:cxn ang="0">
                  <a:pos x="26" y="35"/>
                </a:cxn>
                <a:cxn ang="0">
                  <a:pos x="26" y="33"/>
                </a:cxn>
                <a:cxn ang="0">
                  <a:pos x="26" y="30"/>
                </a:cxn>
                <a:cxn ang="0">
                  <a:pos x="21" y="28"/>
                </a:cxn>
                <a:cxn ang="0">
                  <a:pos x="19" y="28"/>
                </a:cxn>
                <a:cxn ang="0">
                  <a:pos x="16" y="30"/>
                </a:cxn>
                <a:cxn ang="0">
                  <a:pos x="16" y="33"/>
                </a:cxn>
                <a:cxn ang="0">
                  <a:pos x="16" y="35"/>
                </a:cxn>
                <a:cxn ang="0">
                  <a:pos x="16" y="35"/>
                </a:cxn>
                <a:cxn ang="0">
                  <a:pos x="14" y="35"/>
                </a:cxn>
                <a:cxn ang="0">
                  <a:pos x="14" y="35"/>
                </a:cxn>
                <a:cxn ang="0">
                  <a:pos x="14" y="35"/>
                </a:cxn>
                <a:cxn ang="0">
                  <a:pos x="14" y="33"/>
                </a:cxn>
                <a:cxn ang="0">
                  <a:pos x="14" y="30"/>
                </a:cxn>
                <a:cxn ang="0">
                  <a:pos x="12" y="28"/>
                </a:cxn>
                <a:cxn ang="0">
                  <a:pos x="9" y="26"/>
                </a:cxn>
                <a:cxn ang="0">
                  <a:pos x="5" y="26"/>
                </a:cxn>
                <a:cxn ang="0">
                  <a:pos x="2" y="23"/>
                </a:cxn>
                <a:cxn ang="0">
                  <a:pos x="0" y="21"/>
                </a:cxn>
                <a:cxn ang="0">
                  <a:pos x="0" y="19"/>
                </a:cxn>
                <a:cxn ang="0">
                  <a:pos x="7" y="14"/>
                </a:cxn>
                <a:cxn ang="0">
                  <a:pos x="14" y="9"/>
                </a:cxn>
                <a:cxn ang="0">
                  <a:pos x="21" y="5"/>
                </a:cxn>
                <a:cxn ang="0">
                  <a:pos x="30" y="2"/>
                </a:cxn>
                <a:cxn ang="0">
                  <a:pos x="33" y="0"/>
                </a:cxn>
                <a:cxn ang="0">
                  <a:pos x="30" y="0"/>
                </a:cxn>
                <a:cxn ang="0">
                  <a:pos x="33" y="5"/>
                </a:cxn>
                <a:cxn ang="0">
                  <a:pos x="33" y="7"/>
                </a:cxn>
                <a:cxn ang="0">
                  <a:pos x="35" y="7"/>
                </a:cxn>
                <a:cxn ang="0">
                  <a:pos x="35" y="9"/>
                </a:cxn>
              </a:cxnLst>
              <a:rect l="0" t="0" r="r" b="b"/>
              <a:pathLst>
                <a:path w="75" h="49">
                  <a:moveTo>
                    <a:pt x="35" y="9"/>
                  </a:moveTo>
                  <a:lnTo>
                    <a:pt x="35" y="12"/>
                  </a:lnTo>
                  <a:lnTo>
                    <a:pt x="33" y="14"/>
                  </a:lnTo>
                  <a:lnTo>
                    <a:pt x="33" y="16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21"/>
                  </a:lnTo>
                  <a:lnTo>
                    <a:pt x="30" y="23"/>
                  </a:lnTo>
                  <a:lnTo>
                    <a:pt x="30" y="26"/>
                  </a:lnTo>
                  <a:lnTo>
                    <a:pt x="33" y="26"/>
                  </a:lnTo>
                  <a:lnTo>
                    <a:pt x="37" y="23"/>
                  </a:lnTo>
                  <a:lnTo>
                    <a:pt x="40" y="21"/>
                  </a:lnTo>
                  <a:lnTo>
                    <a:pt x="42" y="19"/>
                  </a:lnTo>
                  <a:lnTo>
                    <a:pt x="44" y="16"/>
                  </a:lnTo>
                  <a:lnTo>
                    <a:pt x="47" y="14"/>
                  </a:lnTo>
                  <a:lnTo>
                    <a:pt x="49" y="14"/>
                  </a:lnTo>
                  <a:lnTo>
                    <a:pt x="54" y="14"/>
                  </a:lnTo>
                  <a:lnTo>
                    <a:pt x="54" y="14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61" y="14"/>
                  </a:lnTo>
                  <a:lnTo>
                    <a:pt x="61" y="14"/>
                  </a:lnTo>
                  <a:lnTo>
                    <a:pt x="61" y="12"/>
                  </a:lnTo>
                  <a:lnTo>
                    <a:pt x="61" y="12"/>
                  </a:lnTo>
                  <a:lnTo>
                    <a:pt x="63" y="12"/>
                  </a:lnTo>
                  <a:lnTo>
                    <a:pt x="63" y="12"/>
                  </a:lnTo>
                  <a:lnTo>
                    <a:pt x="63" y="9"/>
                  </a:lnTo>
                  <a:lnTo>
                    <a:pt x="63" y="9"/>
                  </a:lnTo>
                  <a:lnTo>
                    <a:pt x="63" y="9"/>
                  </a:lnTo>
                  <a:lnTo>
                    <a:pt x="65" y="9"/>
                  </a:lnTo>
                  <a:lnTo>
                    <a:pt x="68" y="9"/>
                  </a:lnTo>
                  <a:lnTo>
                    <a:pt x="68" y="12"/>
                  </a:lnTo>
                  <a:lnTo>
                    <a:pt x="70" y="14"/>
                  </a:lnTo>
                  <a:lnTo>
                    <a:pt x="70" y="14"/>
                  </a:lnTo>
                  <a:lnTo>
                    <a:pt x="73" y="16"/>
                  </a:lnTo>
                  <a:lnTo>
                    <a:pt x="73" y="19"/>
                  </a:lnTo>
                  <a:lnTo>
                    <a:pt x="75" y="21"/>
                  </a:lnTo>
                  <a:lnTo>
                    <a:pt x="68" y="26"/>
                  </a:lnTo>
                  <a:lnTo>
                    <a:pt x="63" y="30"/>
                  </a:lnTo>
                  <a:lnTo>
                    <a:pt x="56" y="33"/>
                  </a:lnTo>
                  <a:lnTo>
                    <a:pt x="49" y="35"/>
                  </a:lnTo>
                  <a:lnTo>
                    <a:pt x="42" y="40"/>
                  </a:lnTo>
                  <a:lnTo>
                    <a:pt x="35" y="42"/>
                  </a:lnTo>
                  <a:lnTo>
                    <a:pt x="28" y="45"/>
                  </a:lnTo>
                  <a:lnTo>
                    <a:pt x="21" y="49"/>
                  </a:lnTo>
                  <a:lnTo>
                    <a:pt x="21" y="47"/>
                  </a:lnTo>
                  <a:lnTo>
                    <a:pt x="23" y="47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3" y="42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6" y="37"/>
                  </a:lnTo>
                  <a:lnTo>
                    <a:pt x="26" y="37"/>
                  </a:lnTo>
                  <a:lnTo>
                    <a:pt x="26" y="35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3" y="28"/>
                  </a:lnTo>
                  <a:lnTo>
                    <a:pt x="21" y="28"/>
                  </a:lnTo>
                  <a:lnTo>
                    <a:pt x="21" y="28"/>
                  </a:lnTo>
                  <a:lnTo>
                    <a:pt x="19" y="28"/>
                  </a:lnTo>
                  <a:lnTo>
                    <a:pt x="19" y="30"/>
                  </a:lnTo>
                  <a:lnTo>
                    <a:pt x="16" y="30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4" y="35"/>
                  </a:lnTo>
                  <a:lnTo>
                    <a:pt x="14" y="35"/>
                  </a:lnTo>
                  <a:lnTo>
                    <a:pt x="14" y="35"/>
                  </a:lnTo>
                  <a:lnTo>
                    <a:pt x="14" y="35"/>
                  </a:lnTo>
                  <a:lnTo>
                    <a:pt x="14" y="35"/>
                  </a:lnTo>
                  <a:lnTo>
                    <a:pt x="14" y="35"/>
                  </a:lnTo>
                  <a:lnTo>
                    <a:pt x="14" y="35"/>
                  </a:lnTo>
                  <a:lnTo>
                    <a:pt x="14" y="33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6"/>
                  </a:lnTo>
                  <a:lnTo>
                    <a:pt x="9" y="26"/>
                  </a:lnTo>
                  <a:lnTo>
                    <a:pt x="7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" y="16"/>
                  </a:lnTo>
                  <a:lnTo>
                    <a:pt x="7" y="14"/>
                  </a:lnTo>
                  <a:lnTo>
                    <a:pt x="9" y="12"/>
                  </a:lnTo>
                  <a:lnTo>
                    <a:pt x="14" y="9"/>
                  </a:lnTo>
                  <a:lnTo>
                    <a:pt x="19" y="7"/>
                  </a:lnTo>
                  <a:lnTo>
                    <a:pt x="21" y="5"/>
                  </a:lnTo>
                  <a:lnTo>
                    <a:pt x="26" y="5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30" y="2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3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9"/>
                  </a:lnTo>
                  <a:lnTo>
                    <a:pt x="35" y="9"/>
                  </a:lnTo>
                  <a:lnTo>
                    <a:pt x="35" y="9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571" name="Freeform 467"/>
            <p:cNvSpPr>
              <a:spLocks/>
            </p:cNvSpPr>
            <p:nvPr/>
          </p:nvSpPr>
          <p:spPr bwMode="auto">
            <a:xfrm>
              <a:off x="2386" y="3165"/>
              <a:ext cx="10" cy="7"/>
            </a:xfrm>
            <a:custGeom>
              <a:avLst/>
              <a:gdLst/>
              <a:ahLst/>
              <a:cxnLst>
                <a:cxn ang="0">
                  <a:pos x="10" y="2"/>
                </a:cxn>
                <a:cxn ang="0">
                  <a:pos x="10" y="4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0" y="2"/>
                </a:cxn>
              </a:cxnLst>
              <a:rect l="0" t="0" r="r" b="b"/>
              <a:pathLst>
                <a:path w="10" h="7">
                  <a:moveTo>
                    <a:pt x="10" y="2"/>
                  </a:moveTo>
                  <a:lnTo>
                    <a:pt x="10" y="4"/>
                  </a:lnTo>
                  <a:lnTo>
                    <a:pt x="7" y="7"/>
                  </a:lnTo>
                  <a:lnTo>
                    <a:pt x="7" y="7"/>
                  </a:lnTo>
                  <a:lnTo>
                    <a:pt x="5" y="7"/>
                  </a:lnTo>
                  <a:lnTo>
                    <a:pt x="5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572" name="Freeform 468"/>
            <p:cNvSpPr>
              <a:spLocks/>
            </p:cNvSpPr>
            <p:nvPr/>
          </p:nvSpPr>
          <p:spPr bwMode="auto">
            <a:xfrm>
              <a:off x="3668" y="3167"/>
              <a:ext cx="17" cy="23"/>
            </a:xfrm>
            <a:custGeom>
              <a:avLst/>
              <a:gdLst/>
              <a:ahLst/>
              <a:cxnLst>
                <a:cxn ang="0">
                  <a:pos x="17" y="12"/>
                </a:cxn>
                <a:cxn ang="0">
                  <a:pos x="14" y="12"/>
                </a:cxn>
                <a:cxn ang="0">
                  <a:pos x="12" y="14"/>
                </a:cxn>
                <a:cxn ang="0">
                  <a:pos x="9" y="14"/>
                </a:cxn>
                <a:cxn ang="0">
                  <a:pos x="9" y="16"/>
                </a:cxn>
                <a:cxn ang="0">
                  <a:pos x="7" y="19"/>
                </a:cxn>
                <a:cxn ang="0">
                  <a:pos x="5" y="21"/>
                </a:cxn>
                <a:cxn ang="0">
                  <a:pos x="2" y="21"/>
                </a:cxn>
                <a:cxn ang="0">
                  <a:pos x="0" y="23"/>
                </a:cxn>
                <a:cxn ang="0">
                  <a:pos x="0" y="21"/>
                </a:cxn>
                <a:cxn ang="0">
                  <a:pos x="2" y="16"/>
                </a:cxn>
                <a:cxn ang="0">
                  <a:pos x="2" y="14"/>
                </a:cxn>
                <a:cxn ang="0">
                  <a:pos x="5" y="12"/>
                </a:cxn>
                <a:cxn ang="0">
                  <a:pos x="5" y="9"/>
                </a:cxn>
                <a:cxn ang="0">
                  <a:pos x="7" y="7"/>
                </a:cxn>
                <a:cxn ang="0">
                  <a:pos x="7" y="2"/>
                </a:cxn>
                <a:cxn ang="0">
                  <a:pos x="5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12" y="0"/>
                </a:cxn>
                <a:cxn ang="0">
                  <a:pos x="12" y="2"/>
                </a:cxn>
                <a:cxn ang="0">
                  <a:pos x="14" y="5"/>
                </a:cxn>
                <a:cxn ang="0">
                  <a:pos x="14" y="7"/>
                </a:cxn>
                <a:cxn ang="0">
                  <a:pos x="17" y="9"/>
                </a:cxn>
                <a:cxn ang="0">
                  <a:pos x="17" y="12"/>
                </a:cxn>
              </a:cxnLst>
              <a:rect l="0" t="0" r="r" b="b"/>
              <a:pathLst>
                <a:path w="17" h="23">
                  <a:moveTo>
                    <a:pt x="17" y="12"/>
                  </a:moveTo>
                  <a:lnTo>
                    <a:pt x="14" y="12"/>
                  </a:lnTo>
                  <a:lnTo>
                    <a:pt x="12" y="14"/>
                  </a:lnTo>
                  <a:lnTo>
                    <a:pt x="9" y="14"/>
                  </a:lnTo>
                  <a:lnTo>
                    <a:pt x="9" y="16"/>
                  </a:lnTo>
                  <a:lnTo>
                    <a:pt x="7" y="19"/>
                  </a:lnTo>
                  <a:lnTo>
                    <a:pt x="5" y="21"/>
                  </a:lnTo>
                  <a:lnTo>
                    <a:pt x="2" y="21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5" y="12"/>
                  </a:lnTo>
                  <a:lnTo>
                    <a:pt x="5" y="9"/>
                  </a:lnTo>
                  <a:lnTo>
                    <a:pt x="7" y="7"/>
                  </a:lnTo>
                  <a:lnTo>
                    <a:pt x="7" y="2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7" y="9"/>
                  </a:lnTo>
                  <a:lnTo>
                    <a:pt x="17" y="1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573" name="Freeform 469"/>
            <p:cNvSpPr>
              <a:spLocks/>
            </p:cNvSpPr>
            <p:nvPr/>
          </p:nvSpPr>
          <p:spPr bwMode="auto">
            <a:xfrm>
              <a:off x="2508" y="3174"/>
              <a:ext cx="14" cy="4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" y="5"/>
                </a:cxn>
                <a:cxn ang="0">
                  <a:pos x="14" y="12"/>
                </a:cxn>
                <a:cxn ang="0">
                  <a:pos x="12" y="16"/>
                </a:cxn>
                <a:cxn ang="0">
                  <a:pos x="12" y="21"/>
                </a:cxn>
                <a:cxn ang="0">
                  <a:pos x="12" y="28"/>
                </a:cxn>
                <a:cxn ang="0">
                  <a:pos x="9" y="33"/>
                </a:cxn>
                <a:cxn ang="0">
                  <a:pos x="9" y="40"/>
                </a:cxn>
                <a:cxn ang="0">
                  <a:pos x="9" y="45"/>
                </a:cxn>
                <a:cxn ang="0">
                  <a:pos x="9" y="42"/>
                </a:cxn>
                <a:cxn ang="0">
                  <a:pos x="7" y="40"/>
                </a:cxn>
                <a:cxn ang="0">
                  <a:pos x="7" y="35"/>
                </a:cxn>
                <a:cxn ang="0">
                  <a:pos x="5" y="33"/>
                </a:cxn>
                <a:cxn ang="0">
                  <a:pos x="5" y="31"/>
                </a:cxn>
                <a:cxn ang="0">
                  <a:pos x="2" y="28"/>
                </a:cxn>
                <a:cxn ang="0">
                  <a:pos x="2" y="26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21"/>
                </a:cxn>
                <a:cxn ang="0">
                  <a:pos x="2" y="19"/>
                </a:cxn>
                <a:cxn ang="0">
                  <a:pos x="2" y="19"/>
                </a:cxn>
                <a:cxn ang="0">
                  <a:pos x="2" y="16"/>
                </a:cxn>
                <a:cxn ang="0">
                  <a:pos x="2" y="14"/>
                </a:cxn>
                <a:cxn ang="0">
                  <a:pos x="2" y="14"/>
                </a:cxn>
                <a:cxn ang="0">
                  <a:pos x="2" y="12"/>
                </a:cxn>
                <a:cxn ang="0">
                  <a:pos x="5" y="14"/>
                </a:cxn>
                <a:cxn ang="0">
                  <a:pos x="9" y="2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2"/>
                </a:cxn>
                <a:cxn ang="0">
                  <a:pos x="14" y="2"/>
                </a:cxn>
                <a:cxn ang="0">
                  <a:pos x="14" y="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14" h="45">
                  <a:moveTo>
                    <a:pt x="14" y="0"/>
                  </a:moveTo>
                  <a:lnTo>
                    <a:pt x="14" y="5"/>
                  </a:lnTo>
                  <a:lnTo>
                    <a:pt x="14" y="12"/>
                  </a:lnTo>
                  <a:lnTo>
                    <a:pt x="12" y="16"/>
                  </a:lnTo>
                  <a:lnTo>
                    <a:pt x="12" y="21"/>
                  </a:lnTo>
                  <a:lnTo>
                    <a:pt x="12" y="28"/>
                  </a:lnTo>
                  <a:lnTo>
                    <a:pt x="9" y="33"/>
                  </a:lnTo>
                  <a:lnTo>
                    <a:pt x="9" y="40"/>
                  </a:lnTo>
                  <a:lnTo>
                    <a:pt x="9" y="45"/>
                  </a:lnTo>
                  <a:lnTo>
                    <a:pt x="9" y="42"/>
                  </a:lnTo>
                  <a:lnTo>
                    <a:pt x="7" y="40"/>
                  </a:lnTo>
                  <a:lnTo>
                    <a:pt x="7" y="35"/>
                  </a:lnTo>
                  <a:lnTo>
                    <a:pt x="5" y="33"/>
                  </a:lnTo>
                  <a:lnTo>
                    <a:pt x="5" y="31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5" y="14"/>
                  </a:lnTo>
                  <a:lnTo>
                    <a:pt x="9" y="2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574" name="Freeform 470"/>
            <p:cNvSpPr>
              <a:spLocks/>
            </p:cNvSpPr>
            <p:nvPr/>
          </p:nvSpPr>
          <p:spPr bwMode="auto">
            <a:xfrm>
              <a:off x="2677" y="3176"/>
              <a:ext cx="37" cy="52"/>
            </a:xfrm>
            <a:custGeom>
              <a:avLst/>
              <a:gdLst/>
              <a:ahLst/>
              <a:cxnLst>
                <a:cxn ang="0">
                  <a:pos x="28" y="14"/>
                </a:cxn>
                <a:cxn ang="0">
                  <a:pos x="30" y="17"/>
                </a:cxn>
                <a:cxn ang="0">
                  <a:pos x="33" y="22"/>
                </a:cxn>
                <a:cxn ang="0">
                  <a:pos x="35" y="22"/>
                </a:cxn>
                <a:cxn ang="0">
                  <a:pos x="37" y="24"/>
                </a:cxn>
                <a:cxn ang="0">
                  <a:pos x="37" y="24"/>
                </a:cxn>
                <a:cxn ang="0">
                  <a:pos x="37" y="24"/>
                </a:cxn>
                <a:cxn ang="0">
                  <a:pos x="35" y="26"/>
                </a:cxn>
                <a:cxn ang="0">
                  <a:pos x="37" y="29"/>
                </a:cxn>
                <a:cxn ang="0">
                  <a:pos x="35" y="29"/>
                </a:cxn>
                <a:cxn ang="0">
                  <a:pos x="35" y="31"/>
                </a:cxn>
                <a:cxn ang="0">
                  <a:pos x="33" y="31"/>
                </a:cxn>
                <a:cxn ang="0">
                  <a:pos x="33" y="33"/>
                </a:cxn>
                <a:cxn ang="0">
                  <a:pos x="33" y="33"/>
                </a:cxn>
                <a:cxn ang="0">
                  <a:pos x="33" y="33"/>
                </a:cxn>
                <a:cxn ang="0">
                  <a:pos x="35" y="33"/>
                </a:cxn>
                <a:cxn ang="0">
                  <a:pos x="35" y="33"/>
                </a:cxn>
                <a:cxn ang="0">
                  <a:pos x="26" y="36"/>
                </a:cxn>
                <a:cxn ang="0">
                  <a:pos x="16" y="40"/>
                </a:cxn>
                <a:cxn ang="0">
                  <a:pos x="7" y="47"/>
                </a:cxn>
                <a:cxn ang="0">
                  <a:pos x="0" y="52"/>
                </a:cxn>
                <a:cxn ang="0">
                  <a:pos x="2" y="43"/>
                </a:cxn>
                <a:cxn ang="0">
                  <a:pos x="2" y="31"/>
                </a:cxn>
                <a:cxn ang="0">
                  <a:pos x="0" y="22"/>
                </a:cxn>
                <a:cxn ang="0">
                  <a:pos x="0" y="12"/>
                </a:cxn>
                <a:cxn ang="0">
                  <a:pos x="2" y="7"/>
                </a:cxn>
                <a:cxn ang="0">
                  <a:pos x="4" y="5"/>
                </a:cxn>
                <a:cxn ang="0">
                  <a:pos x="9" y="3"/>
                </a:cxn>
                <a:cxn ang="0">
                  <a:pos x="12" y="0"/>
                </a:cxn>
                <a:cxn ang="0">
                  <a:pos x="14" y="3"/>
                </a:cxn>
                <a:cxn ang="0">
                  <a:pos x="19" y="7"/>
                </a:cxn>
                <a:cxn ang="0">
                  <a:pos x="21" y="10"/>
                </a:cxn>
                <a:cxn ang="0">
                  <a:pos x="28" y="12"/>
                </a:cxn>
              </a:cxnLst>
              <a:rect l="0" t="0" r="r" b="b"/>
              <a:pathLst>
                <a:path w="37" h="52">
                  <a:moveTo>
                    <a:pt x="28" y="12"/>
                  </a:moveTo>
                  <a:lnTo>
                    <a:pt x="28" y="14"/>
                  </a:lnTo>
                  <a:lnTo>
                    <a:pt x="28" y="14"/>
                  </a:lnTo>
                  <a:lnTo>
                    <a:pt x="30" y="17"/>
                  </a:lnTo>
                  <a:lnTo>
                    <a:pt x="30" y="19"/>
                  </a:lnTo>
                  <a:lnTo>
                    <a:pt x="33" y="22"/>
                  </a:lnTo>
                  <a:lnTo>
                    <a:pt x="33" y="22"/>
                  </a:lnTo>
                  <a:lnTo>
                    <a:pt x="35" y="22"/>
                  </a:lnTo>
                  <a:lnTo>
                    <a:pt x="37" y="22"/>
                  </a:lnTo>
                  <a:lnTo>
                    <a:pt x="37" y="24"/>
                  </a:lnTo>
                  <a:lnTo>
                    <a:pt x="37" y="24"/>
                  </a:lnTo>
                  <a:lnTo>
                    <a:pt x="37" y="24"/>
                  </a:lnTo>
                  <a:lnTo>
                    <a:pt x="37" y="24"/>
                  </a:lnTo>
                  <a:lnTo>
                    <a:pt x="37" y="24"/>
                  </a:lnTo>
                  <a:lnTo>
                    <a:pt x="35" y="26"/>
                  </a:lnTo>
                  <a:lnTo>
                    <a:pt x="35" y="26"/>
                  </a:lnTo>
                  <a:lnTo>
                    <a:pt x="35" y="29"/>
                  </a:lnTo>
                  <a:lnTo>
                    <a:pt x="37" y="29"/>
                  </a:lnTo>
                  <a:lnTo>
                    <a:pt x="35" y="29"/>
                  </a:lnTo>
                  <a:lnTo>
                    <a:pt x="35" y="29"/>
                  </a:lnTo>
                  <a:lnTo>
                    <a:pt x="35" y="29"/>
                  </a:lnTo>
                  <a:lnTo>
                    <a:pt x="35" y="31"/>
                  </a:lnTo>
                  <a:lnTo>
                    <a:pt x="35" y="31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0" y="33"/>
                  </a:lnTo>
                  <a:lnTo>
                    <a:pt x="26" y="36"/>
                  </a:lnTo>
                  <a:lnTo>
                    <a:pt x="21" y="38"/>
                  </a:lnTo>
                  <a:lnTo>
                    <a:pt x="16" y="40"/>
                  </a:lnTo>
                  <a:lnTo>
                    <a:pt x="12" y="43"/>
                  </a:lnTo>
                  <a:lnTo>
                    <a:pt x="7" y="47"/>
                  </a:lnTo>
                  <a:lnTo>
                    <a:pt x="4" y="50"/>
                  </a:lnTo>
                  <a:lnTo>
                    <a:pt x="0" y="52"/>
                  </a:lnTo>
                  <a:lnTo>
                    <a:pt x="2" y="47"/>
                  </a:lnTo>
                  <a:lnTo>
                    <a:pt x="2" y="43"/>
                  </a:lnTo>
                  <a:lnTo>
                    <a:pt x="2" y="38"/>
                  </a:lnTo>
                  <a:lnTo>
                    <a:pt x="2" y="31"/>
                  </a:lnTo>
                  <a:lnTo>
                    <a:pt x="2" y="26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2" y="7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5"/>
                  </a:lnTo>
                  <a:lnTo>
                    <a:pt x="9" y="3"/>
                  </a:lnTo>
                  <a:lnTo>
                    <a:pt x="9" y="3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3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21" y="10"/>
                  </a:lnTo>
                  <a:lnTo>
                    <a:pt x="23" y="12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rgbClr val="CA533A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575" name="Freeform 471"/>
            <p:cNvSpPr>
              <a:spLocks/>
            </p:cNvSpPr>
            <p:nvPr/>
          </p:nvSpPr>
          <p:spPr bwMode="auto">
            <a:xfrm>
              <a:off x="2677" y="3176"/>
              <a:ext cx="37" cy="52"/>
            </a:xfrm>
            <a:custGeom>
              <a:avLst/>
              <a:gdLst/>
              <a:ahLst/>
              <a:cxnLst>
                <a:cxn ang="0">
                  <a:pos x="28" y="14"/>
                </a:cxn>
                <a:cxn ang="0">
                  <a:pos x="30" y="17"/>
                </a:cxn>
                <a:cxn ang="0">
                  <a:pos x="33" y="22"/>
                </a:cxn>
                <a:cxn ang="0">
                  <a:pos x="35" y="22"/>
                </a:cxn>
                <a:cxn ang="0">
                  <a:pos x="37" y="22"/>
                </a:cxn>
                <a:cxn ang="0">
                  <a:pos x="37" y="24"/>
                </a:cxn>
                <a:cxn ang="0">
                  <a:pos x="37" y="24"/>
                </a:cxn>
                <a:cxn ang="0">
                  <a:pos x="37" y="24"/>
                </a:cxn>
                <a:cxn ang="0">
                  <a:pos x="35" y="26"/>
                </a:cxn>
                <a:cxn ang="0">
                  <a:pos x="37" y="29"/>
                </a:cxn>
                <a:cxn ang="0">
                  <a:pos x="35" y="29"/>
                </a:cxn>
                <a:cxn ang="0">
                  <a:pos x="35" y="31"/>
                </a:cxn>
                <a:cxn ang="0">
                  <a:pos x="33" y="31"/>
                </a:cxn>
                <a:cxn ang="0">
                  <a:pos x="33" y="33"/>
                </a:cxn>
                <a:cxn ang="0">
                  <a:pos x="33" y="33"/>
                </a:cxn>
                <a:cxn ang="0">
                  <a:pos x="33" y="33"/>
                </a:cxn>
                <a:cxn ang="0">
                  <a:pos x="35" y="33"/>
                </a:cxn>
                <a:cxn ang="0">
                  <a:pos x="35" y="33"/>
                </a:cxn>
                <a:cxn ang="0">
                  <a:pos x="26" y="36"/>
                </a:cxn>
                <a:cxn ang="0">
                  <a:pos x="16" y="40"/>
                </a:cxn>
                <a:cxn ang="0">
                  <a:pos x="7" y="47"/>
                </a:cxn>
                <a:cxn ang="0">
                  <a:pos x="0" y="52"/>
                </a:cxn>
                <a:cxn ang="0">
                  <a:pos x="2" y="43"/>
                </a:cxn>
                <a:cxn ang="0">
                  <a:pos x="2" y="31"/>
                </a:cxn>
                <a:cxn ang="0">
                  <a:pos x="0" y="22"/>
                </a:cxn>
                <a:cxn ang="0">
                  <a:pos x="0" y="12"/>
                </a:cxn>
                <a:cxn ang="0">
                  <a:pos x="2" y="7"/>
                </a:cxn>
                <a:cxn ang="0">
                  <a:pos x="4" y="5"/>
                </a:cxn>
                <a:cxn ang="0">
                  <a:pos x="9" y="3"/>
                </a:cxn>
                <a:cxn ang="0">
                  <a:pos x="12" y="0"/>
                </a:cxn>
                <a:cxn ang="0">
                  <a:pos x="14" y="3"/>
                </a:cxn>
                <a:cxn ang="0">
                  <a:pos x="19" y="7"/>
                </a:cxn>
                <a:cxn ang="0">
                  <a:pos x="21" y="10"/>
                </a:cxn>
                <a:cxn ang="0">
                  <a:pos x="28" y="12"/>
                </a:cxn>
                <a:cxn ang="0">
                  <a:pos x="28" y="12"/>
                </a:cxn>
              </a:cxnLst>
              <a:rect l="0" t="0" r="r" b="b"/>
              <a:pathLst>
                <a:path w="37" h="52">
                  <a:moveTo>
                    <a:pt x="28" y="12"/>
                  </a:moveTo>
                  <a:lnTo>
                    <a:pt x="28" y="14"/>
                  </a:lnTo>
                  <a:lnTo>
                    <a:pt x="28" y="14"/>
                  </a:lnTo>
                  <a:lnTo>
                    <a:pt x="30" y="17"/>
                  </a:lnTo>
                  <a:lnTo>
                    <a:pt x="30" y="19"/>
                  </a:lnTo>
                  <a:lnTo>
                    <a:pt x="33" y="22"/>
                  </a:lnTo>
                  <a:lnTo>
                    <a:pt x="33" y="22"/>
                  </a:lnTo>
                  <a:lnTo>
                    <a:pt x="35" y="22"/>
                  </a:lnTo>
                  <a:lnTo>
                    <a:pt x="37" y="22"/>
                  </a:lnTo>
                  <a:lnTo>
                    <a:pt x="37" y="22"/>
                  </a:lnTo>
                  <a:lnTo>
                    <a:pt x="37" y="24"/>
                  </a:lnTo>
                  <a:lnTo>
                    <a:pt x="37" y="24"/>
                  </a:lnTo>
                  <a:lnTo>
                    <a:pt x="37" y="24"/>
                  </a:lnTo>
                  <a:lnTo>
                    <a:pt x="37" y="24"/>
                  </a:lnTo>
                  <a:lnTo>
                    <a:pt x="37" y="24"/>
                  </a:lnTo>
                  <a:lnTo>
                    <a:pt x="37" y="24"/>
                  </a:lnTo>
                  <a:lnTo>
                    <a:pt x="35" y="26"/>
                  </a:lnTo>
                  <a:lnTo>
                    <a:pt x="35" y="26"/>
                  </a:lnTo>
                  <a:lnTo>
                    <a:pt x="35" y="29"/>
                  </a:lnTo>
                  <a:lnTo>
                    <a:pt x="37" y="29"/>
                  </a:lnTo>
                  <a:lnTo>
                    <a:pt x="35" y="29"/>
                  </a:lnTo>
                  <a:lnTo>
                    <a:pt x="35" y="29"/>
                  </a:lnTo>
                  <a:lnTo>
                    <a:pt x="35" y="29"/>
                  </a:lnTo>
                  <a:lnTo>
                    <a:pt x="35" y="31"/>
                  </a:lnTo>
                  <a:lnTo>
                    <a:pt x="35" y="31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0" y="33"/>
                  </a:lnTo>
                  <a:lnTo>
                    <a:pt x="26" y="36"/>
                  </a:lnTo>
                  <a:lnTo>
                    <a:pt x="21" y="38"/>
                  </a:lnTo>
                  <a:lnTo>
                    <a:pt x="16" y="40"/>
                  </a:lnTo>
                  <a:lnTo>
                    <a:pt x="12" y="43"/>
                  </a:lnTo>
                  <a:lnTo>
                    <a:pt x="7" y="47"/>
                  </a:lnTo>
                  <a:lnTo>
                    <a:pt x="4" y="50"/>
                  </a:lnTo>
                  <a:lnTo>
                    <a:pt x="0" y="52"/>
                  </a:lnTo>
                  <a:lnTo>
                    <a:pt x="2" y="47"/>
                  </a:lnTo>
                  <a:lnTo>
                    <a:pt x="2" y="43"/>
                  </a:lnTo>
                  <a:lnTo>
                    <a:pt x="2" y="38"/>
                  </a:lnTo>
                  <a:lnTo>
                    <a:pt x="2" y="31"/>
                  </a:lnTo>
                  <a:lnTo>
                    <a:pt x="2" y="26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2" y="7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5"/>
                  </a:lnTo>
                  <a:lnTo>
                    <a:pt x="9" y="3"/>
                  </a:lnTo>
                  <a:lnTo>
                    <a:pt x="9" y="3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3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21" y="10"/>
                  </a:lnTo>
                  <a:lnTo>
                    <a:pt x="23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2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576" name="Freeform 472"/>
            <p:cNvSpPr>
              <a:spLocks/>
            </p:cNvSpPr>
            <p:nvPr/>
          </p:nvSpPr>
          <p:spPr bwMode="auto">
            <a:xfrm>
              <a:off x="2618" y="3183"/>
              <a:ext cx="3" cy="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3" y="0"/>
                </a:cxn>
                <a:cxn ang="0">
                  <a:pos x="3" y="5"/>
                </a:cxn>
                <a:cxn ang="0">
                  <a:pos x="0" y="7"/>
                </a:cxn>
              </a:cxnLst>
              <a:rect l="0" t="0" r="r" b="b"/>
              <a:pathLst>
                <a:path w="3" h="7">
                  <a:moveTo>
                    <a:pt x="0" y="7"/>
                  </a:moveTo>
                  <a:lnTo>
                    <a:pt x="3" y="0"/>
                  </a:lnTo>
                  <a:lnTo>
                    <a:pt x="3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577" name="Freeform 473"/>
            <p:cNvSpPr>
              <a:spLocks/>
            </p:cNvSpPr>
            <p:nvPr/>
          </p:nvSpPr>
          <p:spPr bwMode="auto">
            <a:xfrm>
              <a:off x="2370" y="3188"/>
              <a:ext cx="4" cy="7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" h="7">
                  <a:moveTo>
                    <a:pt x="4" y="2"/>
                  </a:moveTo>
                  <a:lnTo>
                    <a:pt x="4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578" name="Freeform 474"/>
            <p:cNvSpPr>
              <a:spLocks/>
            </p:cNvSpPr>
            <p:nvPr/>
          </p:nvSpPr>
          <p:spPr bwMode="auto">
            <a:xfrm>
              <a:off x="2642" y="3188"/>
              <a:ext cx="30" cy="52"/>
            </a:xfrm>
            <a:custGeom>
              <a:avLst/>
              <a:gdLst/>
              <a:ahLst/>
              <a:cxnLst>
                <a:cxn ang="0">
                  <a:pos x="16" y="49"/>
                </a:cxn>
                <a:cxn ang="0">
                  <a:pos x="18" y="49"/>
                </a:cxn>
                <a:cxn ang="0">
                  <a:pos x="14" y="52"/>
                </a:cxn>
                <a:cxn ang="0">
                  <a:pos x="14" y="52"/>
                </a:cxn>
                <a:cxn ang="0">
                  <a:pos x="14" y="49"/>
                </a:cxn>
                <a:cxn ang="0">
                  <a:pos x="14" y="47"/>
                </a:cxn>
                <a:cxn ang="0">
                  <a:pos x="11" y="47"/>
                </a:cxn>
                <a:cxn ang="0">
                  <a:pos x="9" y="47"/>
                </a:cxn>
                <a:cxn ang="0">
                  <a:pos x="9" y="47"/>
                </a:cxn>
                <a:cxn ang="0">
                  <a:pos x="7" y="45"/>
                </a:cxn>
                <a:cxn ang="0">
                  <a:pos x="7" y="45"/>
                </a:cxn>
                <a:cxn ang="0">
                  <a:pos x="7" y="40"/>
                </a:cxn>
                <a:cxn ang="0">
                  <a:pos x="4" y="38"/>
                </a:cxn>
                <a:cxn ang="0">
                  <a:pos x="2" y="33"/>
                </a:cxn>
                <a:cxn ang="0">
                  <a:pos x="2" y="28"/>
                </a:cxn>
                <a:cxn ang="0">
                  <a:pos x="0" y="26"/>
                </a:cxn>
                <a:cxn ang="0">
                  <a:pos x="0" y="21"/>
                </a:cxn>
                <a:cxn ang="0">
                  <a:pos x="0" y="19"/>
                </a:cxn>
                <a:cxn ang="0">
                  <a:pos x="4" y="17"/>
                </a:cxn>
                <a:cxn ang="0">
                  <a:pos x="4" y="17"/>
                </a:cxn>
                <a:cxn ang="0">
                  <a:pos x="4" y="17"/>
                </a:cxn>
                <a:cxn ang="0">
                  <a:pos x="7" y="14"/>
                </a:cxn>
                <a:cxn ang="0">
                  <a:pos x="7" y="14"/>
                </a:cxn>
                <a:cxn ang="0">
                  <a:pos x="9" y="14"/>
                </a:cxn>
                <a:cxn ang="0">
                  <a:pos x="9" y="14"/>
                </a:cxn>
                <a:cxn ang="0">
                  <a:pos x="11" y="12"/>
                </a:cxn>
                <a:cxn ang="0">
                  <a:pos x="11" y="12"/>
                </a:cxn>
                <a:cxn ang="0">
                  <a:pos x="23" y="2"/>
                </a:cxn>
                <a:cxn ang="0">
                  <a:pos x="25" y="2"/>
                </a:cxn>
                <a:cxn ang="0">
                  <a:pos x="28" y="0"/>
                </a:cxn>
                <a:cxn ang="0">
                  <a:pos x="28" y="7"/>
                </a:cxn>
                <a:cxn ang="0">
                  <a:pos x="30" y="14"/>
                </a:cxn>
                <a:cxn ang="0">
                  <a:pos x="28" y="19"/>
                </a:cxn>
                <a:cxn ang="0">
                  <a:pos x="28" y="26"/>
                </a:cxn>
                <a:cxn ang="0">
                  <a:pos x="25" y="31"/>
                </a:cxn>
                <a:cxn ang="0">
                  <a:pos x="23" y="38"/>
                </a:cxn>
                <a:cxn ang="0">
                  <a:pos x="21" y="42"/>
                </a:cxn>
                <a:cxn ang="0">
                  <a:pos x="16" y="49"/>
                </a:cxn>
              </a:cxnLst>
              <a:rect l="0" t="0" r="r" b="b"/>
              <a:pathLst>
                <a:path w="30" h="52">
                  <a:moveTo>
                    <a:pt x="16" y="49"/>
                  </a:moveTo>
                  <a:lnTo>
                    <a:pt x="18" y="49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49"/>
                  </a:lnTo>
                  <a:lnTo>
                    <a:pt x="14" y="47"/>
                  </a:lnTo>
                  <a:lnTo>
                    <a:pt x="11" y="47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7" y="45"/>
                  </a:lnTo>
                  <a:lnTo>
                    <a:pt x="7" y="45"/>
                  </a:lnTo>
                  <a:lnTo>
                    <a:pt x="7" y="40"/>
                  </a:lnTo>
                  <a:lnTo>
                    <a:pt x="4" y="38"/>
                  </a:lnTo>
                  <a:lnTo>
                    <a:pt x="2" y="33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23" y="2"/>
                  </a:lnTo>
                  <a:lnTo>
                    <a:pt x="25" y="2"/>
                  </a:lnTo>
                  <a:lnTo>
                    <a:pt x="28" y="0"/>
                  </a:lnTo>
                  <a:lnTo>
                    <a:pt x="28" y="7"/>
                  </a:lnTo>
                  <a:lnTo>
                    <a:pt x="30" y="14"/>
                  </a:lnTo>
                  <a:lnTo>
                    <a:pt x="28" y="19"/>
                  </a:lnTo>
                  <a:lnTo>
                    <a:pt x="28" y="26"/>
                  </a:lnTo>
                  <a:lnTo>
                    <a:pt x="25" y="31"/>
                  </a:lnTo>
                  <a:lnTo>
                    <a:pt x="23" y="38"/>
                  </a:lnTo>
                  <a:lnTo>
                    <a:pt x="21" y="42"/>
                  </a:lnTo>
                  <a:lnTo>
                    <a:pt x="16" y="49"/>
                  </a:lnTo>
                  <a:close/>
                </a:path>
              </a:pathLst>
            </a:custGeom>
            <a:solidFill>
              <a:srgbClr val="CA533A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579" name="Freeform 475"/>
            <p:cNvSpPr>
              <a:spLocks/>
            </p:cNvSpPr>
            <p:nvPr/>
          </p:nvSpPr>
          <p:spPr bwMode="auto">
            <a:xfrm>
              <a:off x="2642" y="3188"/>
              <a:ext cx="30" cy="52"/>
            </a:xfrm>
            <a:custGeom>
              <a:avLst/>
              <a:gdLst/>
              <a:ahLst/>
              <a:cxnLst>
                <a:cxn ang="0">
                  <a:pos x="16" y="49"/>
                </a:cxn>
                <a:cxn ang="0">
                  <a:pos x="18" y="49"/>
                </a:cxn>
                <a:cxn ang="0">
                  <a:pos x="14" y="52"/>
                </a:cxn>
                <a:cxn ang="0">
                  <a:pos x="14" y="52"/>
                </a:cxn>
                <a:cxn ang="0">
                  <a:pos x="14" y="52"/>
                </a:cxn>
                <a:cxn ang="0">
                  <a:pos x="14" y="49"/>
                </a:cxn>
                <a:cxn ang="0">
                  <a:pos x="14" y="47"/>
                </a:cxn>
                <a:cxn ang="0">
                  <a:pos x="11" y="47"/>
                </a:cxn>
                <a:cxn ang="0">
                  <a:pos x="9" y="47"/>
                </a:cxn>
                <a:cxn ang="0">
                  <a:pos x="9" y="47"/>
                </a:cxn>
                <a:cxn ang="0">
                  <a:pos x="7" y="45"/>
                </a:cxn>
                <a:cxn ang="0">
                  <a:pos x="7" y="45"/>
                </a:cxn>
                <a:cxn ang="0">
                  <a:pos x="7" y="40"/>
                </a:cxn>
                <a:cxn ang="0">
                  <a:pos x="4" y="38"/>
                </a:cxn>
                <a:cxn ang="0">
                  <a:pos x="2" y="33"/>
                </a:cxn>
                <a:cxn ang="0">
                  <a:pos x="2" y="28"/>
                </a:cxn>
                <a:cxn ang="0">
                  <a:pos x="0" y="26"/>
                </a:cxn>
                <a:cxn ang="0">
                  <a:pos x="0" y="21"/>
                </a:cxn>
                <a:cxn ang="0">
                  <a:pos x="0" y="19"/>
                </a:cxn>
                <a:cxn ang="0">
                  <a:pos x="4" y="17"/>
                </a:cxn>
                <a:cxn ang="0">
                  <a:pos x="4" y="17"/>
                </a:cxn>
                <a:cxn ang="0">
                  <a:pos x="4" y="17"/>
                </a:cxn>
                <a:cxn ang="0">
                  <a:pos x="7" y="14"/>
                </a:cxn>
                <a:cxn ang="0">
                  <a:pos x="7" y="14"/>
                </a:cxn>
                <a:cxn ang="0">
                  <a:pos x="9" y="14"/>
                </a:cxn>
                <a:cxn ang="0">
                  <a:pos x="9" y="14"/>
                </a:cxn>
                <a:cxn ang="0">
                  <a:pos x="11" y="12"/>
                </a:cxn>
                <a:cxn ang="0">
                  <a:pos x="11" y="12"/>
                </a:cxn>
                <a:cxn ang="0">
                  <a:pos x="11" y="12"/>
                </a:cxn>
                <a:cxn ang="0">
                  <a:pos x="23" y="2"/>
                </a:cxn>
                <a:cxn ang="0">
                  <a:pos x="25" y="2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28" y="7"/>
                </a:cxn>
                <a:cxn ang="0">
                  <a:pos x="30" y="14"/>
                </a:cxn>
                <a:cxn ang="0">
                  <a:pos x="28" y="19"/>
                </a:cxn>
                <a:cxn ang="0">
                  <a:pos x="28" y="26"/>
                </a:cxn>
                <a:cxn ang="0">
                  <a:pos x="25" y="31"/>
                </a:cxn>
                <a:cxn ang="0">
                  <a:pos x="23" y="38"/>
                </a:cxn>
                <a:cxn ang="0">
                  <a:pos x="21" y="42"/>
                </a:cxn>
                <a:cxn ang="0">
                  <a:pos x="16" y="49"/>
                </a:cxn>
                <a:cxn ang="0">
                  <a:pos x="16" y="49"/>
                </a:cxn>
                <a:cxn ang="0">
                  <a:pos x="16" y="49"/>
                </a:cxn>
              </a:cxnLst>
              <a:rect l="0" t="0" r="r" b="b"/>
              <a:pathLst>
                <a:path w="30" h="52">
                  <a:moveTo>
                    <a:pt x="16" y="49"/>
                  </a:moveTo>
                  <a:lnTo>
                    <a:pt x="18" y="49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49"/>
                  </a:lnTo>
                  <a:lnTo>
                    <a:pt x="14" y="47"/>
                  </a:lnTo>
                  <a:lnTo>
                    <a:pt x="11" y="47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7" y="45"/>
                  </a:lnTo>
                  <a:lnTo>
                    <a:pt x="7" y="45"/>
                  </a:lnTo>
                  <a:lnTo>
                    <a:pt x="7" y="40"/>
                  </a:lnTo>
                  <a:lnTo>
                    <a:pt x="4" y="38"/>
                  </a:lnTo>
                  <a:lnTo>
                    <a:pt x="2" y="33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23" y="2"/>
                  </a:lnTo>
                  <a:lnTo>
                    <a:pt x="25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7"/>
                  </a:lnTo>
                  <a:lnTo>
                    <a:pt x="30" y="14"/>
                  </a:lnTo>
                  <a:lnTo>
                    <a:pt x="28" y="19"/>
                  </a:lnTo>
                  <a:lnTo>
                    <a:pt x="28" y="26"/>
                  </a:lnTo>
                  <a:lnTo>
                    <a:pt x="25" y="31"/>
                  </a:lnTo>
                  <a:lnTo>
                    <a:pt x="23" y="38"/>
                  </a:lnTo>
                  <a:lnTo>
                    <a:pt x="21" y="42"/>
                  </a:lnTo>
                  <a:lnTo>
                    <a:pt x="16" y="49"/>
                  </a:lnTo>
                  <a:lnTo>
                    <a:pt x="16" y="49"/>
                  </a:lnTo>
                  <a:lnTo>
                    <a:pt x="16" y="49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580" name="Freeform 476"/>
            <p:cNvSpPr>
              <a:spLocks/>
            </p:cNvSpPr>
            <p:nvPr/>
          </p:nvSpPr>
          <p:spPr bwMode="auto">
            <a:xfrm>
              <a:off x="2609" y="3195"/>
              <a:ext cx="2" cy="5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2" h="5">
                  <a:moveTo>
                    <a:pt x="2" y="3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581" name="Freeform 477"/>
            <p:cNvSpPr>
              <a:spLocks/>
            </p:cNvSpPr>
            <p:nvPr/>
          </p:nvSpPr>
          <p:spPr bwMode="auto">
            <a:xfrm>
              <a:off x="3591" y="3200"/>
              <a:ext cx="4" cy="7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4" y="7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7"/>
                </a:cxn>
                <a:cxn ang="0">
                  <a:pos x="4" y="7"/>
                </a:cxn>
              </a:cxnLst>
              <a:rect l="0" t="0" r="r" b="b"/>
              <a:pathLst>
                <a:path w="4" h="7">
                  <a:moveTo>
                    <a:pt x="4" y="7"/>
                  </a:moveTo>
                  <a:lnTo>
                    <a:pt x="4" y="7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7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582" name="Freeform 478"/>
            <p:cNvSpPr>
              <a:spLocks/>
            </p:cNvSpPr>
            <p:nvPr/>
          </p:nvSpPr>
          <p:spPr bwMode="auto">
            <a:xfrm>
              <a:off x="3659" y="3214"/>
              <a:ext cx="14" cy="12"/>
            </a:xfrm>
            <a:custGeom>
              <a:avLst/>
              <a:gdLst/>
              <a:ahLst/>
              <a:cxnLst>
                <a:cxn ang="0">
                  <a:pos x="14" y="12"/>
                </a:cxn>
                <a:cxn ang="0">
                  <a:pos x="11" y="12"/>
                </a:cxn>
                <a:cxn ang="0">
                  <a:pos x="9" y="12"/>
                </a:cxn>
                <a:cxn ang="0">
                  <a:pos x="7" y="9"/>
                </a:cxn>
                <a:cxn ang="0">
                  <a:pos x="4" y="9"/>
                </a:cxn>
                <a:cxn ang="0">
                  <a:pos x="2" y="9"/>
                </a:cxn>
                <a:cxn ang="0">
                  <a:pos x="2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9" y="5"/>
                </a:cxn>
                <a:cxn ang="0">
                  <a:pos x="9" y="7"/>
                </a:cxn>
                <a:cxn ang="0">
                  <a:pos x="11" y="7"/>
                </a:cxn>
                <a:cxn ang="0">
                  <a:pos x="14" y="9"/>
                </a:cxn>
                <a:cxn ang="0">
                  <a:pos x="14" y="12"/>
                </a:cxn>
              </a:cxnLst>
              <a:rect l="0" t="0" r="r" b="b"/>
              <a:pathLst>
                <a:path w="14" h="12">
                  <a:moveTo>
                    <a:pt x="14" y="12"/>
                  </a:moveTo>
                  <a:lnTo>
                    <a:pt x="11" y="12"/>
                  </a:lnTo>
                  <a:lnTo>
                    <a:pt x="9" y="12"/>
                  </a:lnTo>
                  <a:lnTo>
                    <a:pt x="7" y="9"/>
                  </a:lnTo>
                  <a:lnTo>
                    <a:pt x="4" y="9"/>
                  </a:lnTo>
                  <a:lnTo>
                    <a:pt x="2" y="9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0"/>
                  </a:lnTo>
                  <a:lnTo>
                    <a:pt x="2" y="2"/>
                  </a:lnTo>
                  <a:lnTo>
                    <a:pt x="4" y="5"/>
                  </a:lnTo>
                  <a:lnTo>
                    <a:pt x="7" y="5"/>
                  </a:lnTo>
                  <a:lnTo>
                    <a:pt x="9" y="5"/>
                  </a:lnTo>
                  <a:lnTo>
                    <a:pt x="9" y="7"/>
                  </a:lnTo>
                  <a:lnTo>
                    <a:pt x="11" y="7"/>
                  </a:lnTo>
                  <a:lnTo>
                    <a:pt x="14" y="9"/>
                  </a:lnTo>
                  <a:lnTo>
                    <a:pt x="14" y="1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583" name="Freeform 479"/>
            <p:cNvSpPr>
              <a:spLocks/>
            </p:cNvSpPr>
            <p:nvPr/>
          </p:nvSpPr>
          <p:spPr bwMode="auto">
            <a:xfrm>
              <a:off x="2611" y="3216"/>
              <a:ext cx="40" cy="45"/>
            </a:xfrm>
            <a:custGeom>
              <a:avLst/>
              <a:gdLst/>
              <a:ahLst/>
              <a:cxnLst>
                <a:cxn ang="0">
                  <a:pos x="33" y="17"/>
                </a:cxn>
                <a:cxn ang="0">
                  <a:pos x="33" y="19"/>
                </a:cxn>
                <a:cxn ang="0">
                  <a:pos x="33" y="19"/>
                </a:cxn>
                <a:cxn ang="0">
                  <a:pos x="35" y="21"/>
                </a:cxn>
                <a:cxn ang="0">
                  <a:pos x="35" y="24"/>
                </a:cxn>
                <a:cxn ang="0">
                  <a:pos x="35" y="24"/>
                </a:cxn>
                <a:cxn ang="0">
                  <a:pos x="38" y="26"/>
                </a:cxn>
                <a:cxn ang="0">
                  <a:pos x="38" y="26"/>
                </a:cxn>
                <a:cxn ang="0">
                  <a:pos x="40" y="26"/>
                </a:cxn>
                <a:cxn ang="0">
                  <a:pos x="38" y="31"/>
                </a:cxn>
                <a:cxn ang="0">
                  <a:pos x="35" y="33"/>
                </a:cxn>
                <a:cxn ang="0">
                  <a:pos x="33" y="35"/>
                </a:cxn>
                <a:cxn ang="0">
                  <a:pos x="31" y="38"/>
                </a:cxn>
                <a:cxn ang="0">
                  <a:pos x="28" y="40"/>
                </a:cxn>
                <a:cxn ang="0">
                  <a:pos x="26" y="40"/>
                </a:cxn>
                <a:cxn ang="0">
                  <a:pos x="21" y="42"/>
                </a:cxn>
                <a:cxn ang="0">
                  <a:pos x="19" y="45"/>
                </a:cxn>
                <a:cxn ang="0">
                  <a:pos x="19" y="42"/>
                </a:cxn>
                <a:cxn ang="0">
                  <a:pos x="19" y="40"/>
                </a:cxn>
                <a:cxn ang="0">
                  <a:pos x="19" y="38"/>
                </a:cxn>
                <a:cxn ang="0">
                  <a:pos x="21" y="35"/>
                </a:cxn>
                <a:cxn ang="0">
                  <a:pos x="21" y="31"/>
                </a:cxn>
                <a:cxn ang="0">
                  <a:pos x="21" y="31"/>
                </a:cxn>
                <a:cxn ang="0">
                  <a:pos x="19" y="28"/>
                </a:cxn>
                <a:cxn ang="0">
                  <a:pos x="14" y="28"/>
                </a:cxn>
                <a:cxn ang="0">
                  <a:pos x="12" y="31"/>
                </a:cxn>
                <a:cxn ang="0">
                  <a:pos x="12" y="31"/>
                </a:cxn>
                <a:cxn ang="0">
                  <a:pos x="12" y="33"/>
                </a:cxn>
                <a:cxn ang="0">
                  <a:pos x="10" y="33"/>
                </a:cxn>
                <a:cxn ang="0">
                  <a:pos x="10" y="33"/>
                </a:cxn>
                <a:cxn ang="0">
                  <a:pos x="10" y="35"/>
                </a:cxn>
                <a:cxn ang="0">
                  <a:pos x="7" y="35"/>
                </a:cxn>
                <a:cxn ang="0">
                  <a:pos x="5" y="35"/>
                </a:cxn>
                <a:cxn ang="0">
                  <a:pos x="5" y="31"/>
                </a:cxn>
                <a:cxn ang="0">
                  <a:pos x="3" y="28"/>
                </a:cxn>
                <a:cxn ang="0">
                  <a:pos x="3" y="26"/>
                </a:cxn>
                <a:cxn ang="0">
                  <a:pos x="3" y="24"/>
                </a:cxn>
                <a:cxn ang="0">
                  <a:pos x="0" y="21"/>
                </a:cxn>
                <a:cxn ang="0">
                  <a:pos x="0" y="19"/>
                </a:cxn>
                <a:cxn ang="0">
                  <a:pos x="0" y="17"/>
                </a:cxn>
                <a:cxn ang="0">
                  <a:pos x="0" y="12"/>
                </a:cxn>
                <a:cxn ang="0">
                  <a:pos x="3" y="14"/>
                </a:cxn>
                <a:cxn ang="0">
                  <a:pos x="3" y="10"/>
                </a:cxn>
                <a:cxn ang="0">
                  <a:pos x="5" y="7"/>
                </a:cxn>
                <a:cxn ang="0">
                  <a:pos x="7" y="7"/>
                </a:cxn>
                <a:cxn ang="0">
                  <a:pos x="10" y="5"/>
                </a:cxn>
                <a:cxn ang="0">
                  <a:pos x="14" y="3"/>
                </a:cxn>
                <a:cxn ang="0">
                  <a:pos x="17" y="3"/>
                </a:cxn>
                <a:cxn ang="0">
                  <a:pos x="19" y="0"/>
                </a:cxn>
                <a:cxn ang="0">
                  <a:pos x="21" y="0"/>
                </a:cxn>
                <a:cxn ang="0">
                  <a:pos x="24" y="0"/>
                </a:cxn>
                <a:cxn ang="0">
                  <a:pos x="24" y="3"/>
                </a:cxn>
                <a:cxn ang="0">
                  <a:pos x="26" y="5"/>
                </a:cxn>
                <a:cxn ang="0">
                  <a:pos x="26" y="7"/>
                </a:cxn>
                <a:cxn ang="0">
                  <a:pos x="26" y="12"/>
                </a:cxn>
                <a:cxn ang="0">
                  <a:pos x="28" y="14"/>
                </a:cxn>
                <a:cxn ang="0">
                  <a:pos x="28" y="17"/>
                </a:cxn>
                <a:cxn ang="0">
                  <a:pos x="33" y="17"/>
                </a:cxn>
              </a:cxnLst>
              <a:rect l="0" t="0" r="r" b="b"/>
              <a:pathLst>
                <a:path w="40" h="45">
                  <a:moveTo>
                    <a:pt x="33" y="17"/>
                  </a:moveTo>
                  <a:lnTo>
                    <a:pt x="33" y="19"/>
                  </a:lnTo>
                  <a:lnTo>
                    <a:pt x="33" y="19"/>
                  </a:lnTo>
                  <a:lnTo>
                    <a:pt x="35" y="21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40" y="26"/>
                  </a:lnTo>
                  <a:lnTo>
                    <a:pt x="38" y="31"/>
                  </a:lnTo>
                  <a:lnTo>
                    <a:pt x="35" y="33"/>
                  </a:lnTo>
                  <a:lnTo>
                    <a:pt x="33" y="35"/>
                  </a:lnTo>
                  <a:lnTo>
                    <a:pt x="31" y="38"/>
                  </a:lnTo>
                  <a:lnTo>
                    <a:pt x="28" y="40"/>
                  </a:lnTo>
                  <a:lnTo>
                    <a:pt x="26" y="40"/>
                  </a:lnTo>
                  <a:lnTo>
                    <a:pt x="21" y="42"/>
                  </a:lnTo>
                  <a:lnTo>
                    <a:pt x="19" y="45"/>
                  </a:lnTo>
                  <a:lnTo>
                    <a:pt x="19" y="42"/>
                  </a:lnTo>
                  <a:lnTo>
                    <a:pt x="19" y="40"/>
                  </a:lnTo>
                  <a:lnTo>
                    <a:pt x="19" y="38"/>
                  </a:lnTo>
                  <a:lnTo>
                    <a:pt x="21" y="35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19" y="28"/>
                  </a:lnTo>
                  <a:lnTo>
                    <a:pt x="14" y="28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12" y="33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0" y="35"/>
                  </a:lnTo>
                  <a:lnTo>
                    <a:pt x="7" y="35"/>
                  </a:lnTo>
                  <a:lnTo>
                    <a:pt x="5" y="35"/>
                  </a:lnTo>
                  <a:lnTo>
                    <a:pt x="5" y="31"/>
                  </a:lnTo>
                  <a:lnTo>
                    <a:pt x="3" y="28"/>
                  </a:lnTo>
                  <a:lnTo>
                    <a:pt x="3" y="26"/>
                  </a:lnTo>
                  <a:lnTo>
                    <a:pt x="3" y="24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3" y="14"/>
                  </a:lnTo>
                  <a:lnTo>
                    <a:pt x="3" y="10"/>
                  </a:lnTo>
                  <a:lnTo>
                    <a:pt x="5" y="7"/>
                  </a:lnTo>
                  <a:lnTo>
                    <a:pt x="7" y="7"/>
                  </a:lnTo>
                  <a:lnTo>
                    <a:pt x="10" y="5"/>
                  </a:lnTo>
                  <a:lnTo>
                    <a:pt x="14" y="3"/>
                  </a:lnTo>
                  <a:lnTo>
                    <a:pt x="17" y="3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4" y="3"/>
                  </a:lnTo>
                  <a:lnTo>
                    <a:pt x="26" y="5"/>
                  </a:lnTo>
                  <a:lnTo>
                    <a:pt x="26" y="7"/>
                  </a:lnTo>
                  <a:lnTo>
                    <a:pt x="26" y="12"/>
                  </a:lnTo>
                  <a:lnTo>
                    <a:pt x="28" y="14"/>
                  </a:lnTo>
                  <a:lnTo>
                    <a:pt x="28" y="17"/>
                  </a:lnTo>
                  <a:lnTo>
                    <a:pt x="33" y="17"/>
                  </a:lnTo>
                  <a:close/>
                </a:path>
              </a:pathLst>
            </a:custGeom>
            <a:solidFill>
              <a:srgbClr val="CA533A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584" name="Freeform 480"/>
            <p:cNvSpPr>
              <a:spLocks/>
            </p:cNvSpPr>
            <p:nvPr/>
          </p:nvSpPr>
          <p:spPr bwMode="auto">
            <a:xfrm>
              <a:off x="2611" y="3216"/>
              <a:ext cx="40" cy="45"/>
            </a:xfrm>
            <a:custGeom>
              <a:avLst/>
              <a:gdLst/>
              <a:ahLst/>
              <a:cxnLst>
                <a:cxn ang="0">
                  <a:pos x="33" y="17"/>
                </a:cxn>
                <a:cxn ang="0">
                  <a:pos x="33" y="19"/>
                </a:cxn>
                <a:cxn ang="0">
                  <a:pos x="33" y="19"/>
                </a:cxn>
                <a:cxn ang="0">
                  <a:pos x="35" y="21"/>
                </a:cxn>
                <a:cxn ang="0">
                  <a:pos x="35" y="24"/>
                </a:cxn>
                <a:cxn ang="0">
                  <a:pos x="35" y="24"/>
                </a:cxn>
                <a:cxn ang="0">
                  <a:pos x="38" y="26"/>
                </a:cxn>
                <a:cxn ang="0">
                  <a:pos x="38" y="26"/>
                </a:cxn>
                <a:cxn ang="0">
                  <a:pos x="40" y="26"/>
                </a:cxn>
                <a:cxn ang="0">
                  <a:pos x="38" y="31"/>
                </a:cxn>
                <a:cxn ang="0">
                  <a:pos x="35" y="33"/>
                </a:cxn>
                <a:cxn ang="0">
                  <a:pos x="33" y="35"/>
                </a:cxn>
                <a:cxn ang="0">
                  <a:pos x="31" y="38"/>
                </a:cxn>
                <a:cxn ang="0">
                  <a:pos x="28" y="40"/>
                </a:cxn>
                <a:cxn ang="0">
                  <a:pos x="26" y="40"/>
                </a:cxn>
                <a:cxn ang="0">
                  <a:pos x="21" y="42"/>
                </a:cxn>
                <a:cxn ang="0">
                  <a:pos x="19" y="45"/>
                </a:cxn>
                <a:cxn ang="0">
                  <a:pos x="19" y="42"/>
                </a:cxn>
                <a:cxn ang="0">
                  <a:pos x="19" y="40"/>
                </a:cxn>
                <a:cxn ang="0">
                  <a:pos x="19" y="38"/>
                </a:cxn>
                <a:cxn ang="0">
                  <a:pos x="21" y="35"/>
                </a:cxn>
                <a:cxn ang="0">
                  <a:pos x="21" y="31"/>
                </a:cxn>
                <a:cxn ang="0">
                  <a:pos x="21" y="31"/>
                </a:cxn>
                <a:cxn ang="0">
                  <a:pos x="19" y="28"/>
                </a:cxn>
                <a:cxn ang="0">
                  <a:pos x="14" y="28"/>
                </a:cxn>
                <a:cxn ang="0">
                  <a:pos x="12" y="31"/>
                </a:cxn>
                <a:cxn ang="0">
                  <a:pos x="12" y="31"/>
                </a:cxn>
                <a:cxn ang="0">
                  <a:pos x="12" y="33"/>
                </a:cxn>
                <a:cxn ang="0">
                  <a:pos x="10" y="33"/>
                </a:cxn>
                <a:cxn ang="0">
                  <a:pos x="10" y="33"/>
                </a:cxn>
                <a:cxn ang="0">
                  <a:pos x="10" y="35"/>
                </a:cxn>
                <a:cxn ang="0">
                  <a:pos x="7" y="35"/>
                </a:cxn>
                <a:cxn ang="0">
                  <a:pos x="5" y="35"/>
                </a:cxn>
                <a:cxn ang="0">
                  <a:pos x="5" y="31"/>
                </a:cxn>
                <a:cxn ang="0">
                  <a:pos x="3" y="28"/>
                </a:cxn>
                <a:cxn ang="0">
                  <a:pos x="3" y="26"/>
                </a:cxn>
                <a:cxn ang="0">
                  <a:pos x="3" y="24"/>
                </a:cxn>
                <a:cxn ang="0">
                  <a:pos x="0" y="21"/>
                </a:cxn>
                <a:cxn ang="0">
                  <a:pos x="0" y="19"/>
                </a:cxn>
                <a:cxn ang="0">
                  <a:pos x="0" y="17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3" y="14"/>
                </a:cxn>
                <a:cxn ang="0">
                  <a:pos x="3" y="14"/>
                </a:cxn>
                <a:cxn ang="0">
                  <a:pos x="3" y="10"/>
                </a:cxn>
                <a:cxn ang="0">
                  <a:pos x="5" y="7"/>
                </a:cxn>
                <a:cxn ang="0">
                  <a:pos x="7" y="7"/>
                </a:cxn>
                <a:cxn ang="0">
                  <a:pos x="10" y="5"/>
                </a:cxn>
                <a:cxn ang="0">
                  <a:pos x="14" y="3"/>
                </a:cxn>
                <a:cxn ang="0">
                  <a:pos x="17" y="3"/>
                </a:cxn>
                <a:cxn ang="0">
                  <a:pos x="19" y="0"/>
                </a:cxn>
                <a:cxn ang="0">
                  <a:pos x="21" y="0"/>
                </a:cxn>
                <a:cxn ang="0">
                  <a:pos x="24" y="0"/>
                </a:cxn>
                <a:cxn ang="0">
                  <a:pos x="24" y="3"/>
                </a:cxn>
                <a:cxn ang="0">
                  <a:pos x="26" y="5"/>
                </a:cxn>
                <a:cxn ang="0">
                  <a:pos x="26" y="7"/>
                </a:cxn>
                <a:cxn ang="0">
                  <a:pos x="26" y="12"/>
                </a:cxn>
                <a:cxn ang="0">
                  <a:pos x="28" y="14"/>
                </a:cxn>
                <a:cxn ang="0">
                  <a:pos x="28" y="17"/>
                </a:cxn>
                <a:cxn ang="0">
                  <a:pos x="33" y="17"/>
                </a:cxn>
                <a:cxn ang="0">
                  <a:pos x="33" y="17"/>
                </a:cxn>
                <a:cxn ang="0">
                  <a:pos x="33" y="17"/>
                </a:cxn>
              </a:cxnLst>
              <a:rect l="0" t="0" r="r" b="b"/>
              <a:pathLst>
                <a:path w="40" h="45">
                  <a:moveTo>
                    <a:pt x="33" y="17"/>
                  </a:moveTo>
                  <a:lnTo>
                    <a:pt x="33" y="19"/>
                  </a:lnTo>
                  <a:lnTo>
                    <a:pt x="33" y="19"/>
                  </a:lnTo>
                  <a:lnTo>
                    <a:pt x="35" y="21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40" y="26"/>
                  </a:lnTo>
                  <a:lnTo>
                    <a:pt x="38" y="31"/>
                  </a:lnTo>
                  <a:lnTo>
                    <a:pt x="35" y="33"/>
                  </a:lnTo>
                  <a:lnTo>
                    <a:pt x="33" y="35"/>
                  </a:lnTo>
                  <a:lnTo>
                    <a:pt x="31" y="38"/>
                  </a:lnTo>
                  <a:lnTo>
                    <a:pt x="28" y="40"/>
                  </a:lnTo>
                  <a:lnTo>
                    <a:pt x="26" y="40"/>
                  </a:lnTo>
                  <a:lnTo>
                    <a:pt x="21" y="42"/>
                  </a:lnTo>
                  <a:lnTo>
                    <a:pt x="19" y="45"/>
                  </a:lnTo>
                  <a:lnTo>
                    <a:pt x="19" y="42"/>
                  </a:lnTo>
                  <a:lnTo>
                    <a:pt x="19" y="40"/>
                  </a:lnTo>
                  <a:lnTo>
                    <a:pt x="19" y="38"/>
                  </a:lnTo>
                  <a:lnTo>
                    <a:pt x="21" y="35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19" y="28"/>
                  </a:lnTo>
                  <a:lnTo>
                    <a:pt x="14" y="28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12" y="33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0" y="35"/>
                  </a:lnTo>
                  <a:lnTo>
                    <a:pt x="7" y="35"/>
                  </a:lnTo>
                  <a:lnTo>
                    <a:pt x="5" y="35"/>
                  </a:lnTo>
                  <a:lnTo>
                    <a:pt x="5" y="31"/>
                  </a:lnTo>
                  <a:lnTo>
                    <a:pt x="3" y="28"/>
                  </a:lnTo>
                  <a:lnTo>
                    <a:pt x="3" y="26"/>
                  </a:lnTo>
                  <a:lnTo>
                    <a:pt x="3" y="24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0"/>
                  </a:lnTo>
                  <a:lnTo>
                    <a:pt x="5" y="7"/>
                  </a:lnTo>
                  <a:lnTo>
                    <a:pt x="7" y="7"/>
                  </a:lnTo>
                  <a:lnTo>
                    <a:pt x="10" y="5"/>
                  </a:lnTo>
                  <a:lnTo>
                    <a:pt x="14" y="3"/>
                  </a:lnTo>
                  <a:lnTo>
                    <a:pt x="17" y="3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4" y="3"/>
                  </a:lnTo>
                  <a:lnTo>
                    <a:pt x="26" y="5"/>
                  </a:lnTo>
                  <a:lnTo>
                    <a:pt x="26" y="7"/>
                  </a:lnTo>
                  <a:lnTo>
                    <a:pt x="26" y="12"/>
                  </a:lnTo>
                  <a:lnTo>
                    <a:pt x="28" y="14"/>
                  </a:lnTo>
                  <a:lnTo>
                    <a:pt x="28" y="17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33" y="17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585" name="Freeform 481"/>
            <p:cNvSpPr>
              <a:spLocks/>
            </p:cNvSpPr>
            <p:nvPr/>
          </p:nvSpPr>
          <p:spPr bwMode="auto">
            <a:xfrm>
              <a:off x="3553" y="3219"/>
              <a:ext cx="5" cy="7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5" y="2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7"/>
                </a:cxn>
              </a:cxnLst>
              <a:rect l="0" t="0" r="r" b="b"/>
              <a:pathLst>
                <a:path w="5" h="7">
                  <a:moveTo>
                    <a:pt x="5" y="7"/>
                  </a:moveTo>
                  <a:lnTo>
                    <a:pt x="5" y="2"/>
                  </a:lnTo>
                  <a:lnTo>
                    <a:pt x="3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586" name="Freeform 482"/>
            <p:cNvSpPr>
              <a:spLocks/>
            </p:cNvSpPr>
            <p:nvPr/>
          </p:nvSpPr>
          <p:spPr bwMode="auto">
            <a:xfrm>
              <a:off x="3560" y="3226"/>
              <a:ext cx="14" cy="14"/>
            </a:xfrm>
            <a:custGeom>
              <a:avLst/>
              <a:gdLst/>
              <a:ahLst/>
              <a:cxnLst>
                <a:cxn ang="0">
                  <a:pos x="14" y="14"/>
                </a:cxn>
                <a:cxn ang="0">
                  <a:pos x="12" y="11"/>
                </a:cxn>
                <a:cxn ang="0">
                  <a:pos x="10" y="9"/>
                </a:cxn>
                <a:cxn ang="0">
                  <a:pos x="10" y="9"/>
                </a:cxn>
                <a:cxn ang="0">
                  <a:pos x="7" y="7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" y="2"/>
                </a:cxn>
                <a:cxn ang="0">
                  <a:pos x="10" y="4"/>
                </a:cxn>
                <a:cxn ang="0">
                  <a:pos x="12" y="7"/>
                </a:cxn>
                <a:cxn ang="0">
                  <a:pos x="12" y="9"/>
                </a:cxn>
                <a:cxn ang="0">
                  <a:pos x="14" y="11"/>
                </a:cxn>
                <a:cxn ang="0">
                  <a:pos x="14" y="14"/>
                </a:cxn>
              </a:cxnLst>
              <a:rect l="0" t="0" r="r" b="b"/>
              <a:pathLst>
                <a:path w="14" h="14">
                  <a:moveTo>
                    <a:pt x="14" y="14"/>
                  </a:moveTo>
                  <a:lnTo>
                    <a:pt x="12" y="11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7" y="7"/>
                  </a:lnTo>
                  <a:lnTo>
                    <a:pt x="5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7" y="2"/>
                  </a:lnTo>
                  <a:lnTo>
                    <a:pt x="10" y="4"/>
                  </a:lnTo>
                  <a:lnTo>
                    <a:pt x="12" y="7"/>
                  </a:lnTo>
                  <a:lnTo>
                    <a:pt x="12" y="9"/>
                  </a:lnTo>
                  <a:lnTo>
                    <a:pt x="14" y="11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587" name="Freeform 483"/>
            <p:cNvSpPr>
              <a:spLocks/>
            </p:cNvSpPr>
            <p:nvPr/>
          </p:nvSpPr>
          <p:spPr bwMode="auto">
            <a:xfrm>
              <a:off x="3551" y="3230"/>
              <a:ext cx="42" cy="94"/>
            </a:xfrm>
            <a:custGeom>
              <a:avLst/>
              <a:gdLst/>
              <a:ahLst/>
              <a:cxnLst>
                <a:cxn ang="0">
                  <a:pos x="16" y="14"/>
                </a:cxn>
                <a:cxn ang="0">
                  <a:pos x="23" y="24"/>
                </a:cxn>
                <a:cxn ang="0">
                  <a:pos x="28" y="33"/>
                </a:cxn>
                <a:cxn ang="0">
                  <a:pos x="30" y="43"/>
                </a:cxn>
                <a:cxn ang="0">
                  <a:pos x="33" y="52"/>
                </a:cxn>
                <a:cxn ang="0">
                  <a:pos x="35" y="64"/>
                </a:cxn>
                <a:cxn ang="0">
                  <a:pos x="37" y="73"/>
                </a:cxn>
                <a:cxn ang="0">
                  <a:pos x="40" y="82"/>
                </a:cxn>
                <a:cxn ang="0">
                  <a:pos x="42" y="94"/>
                </a:cxn>
                <a:cxn ang="0">
                  <a:pos x="40" y="94"/>
                </a:cxn>
                <a:cxn ang="0">
                  <a:pos x="35" y="92"/>
                </a:cxn>
                <a:cxn ang="0">
                  <a:pos x="33" y="92"/>
                </a:cxn>
                <a:cxn ang="0">
                  <a:pos x="28" y="89"/>
                </a:cxn>
                <a:cxn ang="0">
                  <a:pos x="26" y="87"/>
                </a:cxn>
                <a:cxn ang="0">
                  <a:pos x="23" y="87"/>
                </a:cxn>
                <a:cxn ang="0">
                  <a:pos x="19" y="85"/>
                </a:cxn>
                <a:cxn ang="0">
                  <a:pos x="16" y="85"/>
                </a:cxn>
                <a:cxn ang="0">
                  <a:pos x="14" y="80"/>
                </a:cxn>
                <a:cxn ang="0">
                  <a:pos x="12" y="73"/>
                </a:cxn>
                <a:cxn ang="0">
                  <a:pos x="12" y="66"/>
                </a:cxn>
                <a:cxn ang="0">
                  <a:pos x="12" y="61"/>
                </a:cxn>
                <a:cxn ang="0">
                  <a:pos x="12" y="54"/>
                </a:cxn>
                <a:cxn ang="0">
                  <a:pos x="12" y="47"/>
                </a:cxn>
                <a:cxn ang="0">
                  <a:pos x="12" y="43"/>
                </a:cxn>
                <a:cxn ang="0">
                  <a:pos x="12" y="35"/>
                </a:cxn>
                <a:cxn ang="0">
                  <a:pos x="0" y="0"/>
                </a:cxn>
                <a:cxn ang="0">
                  <a:pos x="16" y="14"/>
                </a:cxn>
              </a:cxnLst>
              <a:rect l="0" t="0" r="r" b="b"/>
              <a:pathLst>
                <a:path w="42" h="94">
                  <a:moveTo>
                    <a:pt x="16" y="14"/>
                  </a:moveTo>
                  <a:lnTo>
                    <a:pt x="23" y="24"/>
                  </a:lnTo>
                  <a:lnTo>
                    <a:pt x="28" y="33"/>
                  </a:lnTo>
                  <a:lnTo>
                    <a:pt x="30" y="43"/>
                  </a:lnTo>
                  <a:lnTo>
                    <a:pt x="33" y="52"/>
                  </a:lnTo>
                  <a:lnTo>
                    <a:pt x="35" y="64"/>
                  </a:lnTo>
                  <a:lnTo>
                    <a:pt x="37" y="73"/>
                  </a:lnTo>
                  <a:lnTo>
                    <a:pt x="40" y="82"/>
                  </a:lnTo>
                  <a:lnTo>
                    <a:pt x="42" y="94"/>
                  </a:lnTo>
                  <a:lnTo>
                    <a:pt x="40" y="94"/>
                  </a:lnTo>
                  <a:lnTo>
                    <a:pt x="35" y="92"/>
                  </a:lnTo>
                  <a:lnTo>
                    <a:pt x="33" y="92"/>
                  </a:lnTo>
                  <a:lnTo>
                    <a:pt x="28" y="89"/>
                  </a:lnTo>
                  <a:lnTo>
                    <a:pt x="26" y="87"/>
                  </a:lnTo>
                  <a:lnTo>
                    <a:pt x="23" y="87"/>
                  </a:lnTo>
                  <a:lnTo>
                    <a:pt x="19" y="85"/>
                  </a:lnTo>
                  <a:lnTo>
                    <a:pt x="16" y="85"/>
                  </a:lnTo>
                  <a:lnTo>
                    <a:pt x="14" y="80"/>
                  </a:lnTo>
                  <a:lnTo>
                    <a:pt x="12" y="73"/>
                  </a:lnTo>
                  <a:lnTo>
                    <a:pt x="12" y="66"/>
                  </a:lnTo>
                  <a:lnTo>
                    <a:pt x="12" y="61"/>
                  </a:lnTo>
                  <a:lnTo>
                    <a:pt x="12" y="54"/>
                  </a:lnTo>
                  <a:lnTo>
                    <a:pt x="12" y="47"/>
                  </a:lnTo>
                  <a:lnTo>
                    <a:pt x="12" y="43"/>
                  </a:lnTo>
                  <a:lnTo>
                    <a:pt x="12" y="35"/>
                  </a:lnTo>
                  <a:lnTo>
                    <a:pt x="0" y="0"/>
                  </a:lnTo>
                  <a:lnTo>
                    <a:pt x="16" y="14"/>
                  </a:lnTo>
                  <a:close/>
                </a:path>
              </a:pathLst>
            </a:custGeom>
            <a:solidFill>
              <a:srgbClr val="D9BCD9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588" name="Freeform 484"/>
            <p:cNvSpPr>
              <a:spLocks/>
            </p:cNvSpPr>
            <p:nvPr/>
          </p:nvSpPr>
          <p:spPr bwMode="auto">
            <a:xfrm>
              <a:off x="3551" y="3230"/>
              <a:ext cx="42" cy="94"/>
            </a:xfrm>
            <a:custGeom>
              <a:avLst/>
              <a:gdLst/>
              <a:ahLst/>
              <a:cxnLst>
                <a:cxn ang="0">
                  <a:pos x="16" y="14"/>
                </a:cxn>
                <a:cxn ang="0">
                  <a:pos x="23" y="24"/>
                </a:cxn>
                <a:cxn ang="0">
                  <a:pos x="28" y="33"/>
                </a:cxn>
                <a:cxn ang="0">
                  <a:pos x="30" y="43"/>
                </a:cxn>
                <a:cxn ang="0">
                  <a:pos x="33" y="52"/>
                </a:cxn>
                <a:cxn ang="0">
                  <a:pos x="35" y="64"/>
                </a:cxn>
                <a:cxn ang="0">
                  <a:pos x="37" y="73"/>
                </a:cxn>
                <a:cxn ang="0">
                  <a:pos x="40" y="82"/>
                </a:cxn>
                <a:cxn ang="0">
                  <a:pos x="42" y="94"/>
                </a:cxn>
                <a:cxn ang="0">
                  <a:pos x="40" y="94"/>
                </a:cxn>
                <a:cxn ang="0">
                  <a:pos x="35" y="92"/>
                </a:cxn>
                <a:cxn ang="0">
                  <a:pos x="33" y="92"/>
                </a:cxn>
                <a:cxn ang="0">
                  <a:pos x="28" y="89"/>
                </a:cxn>
                <a:cxn ang="0">
                  <a:pos x="26" y="87"/>
                </a:cxn>
                <a:cxn ang="0">
                  <a:pos x="23" y="87"/>
                </a:cxn>
                <a:cxn ang="0">
                  <a:pos x="19" y="85"/>
                </a:cxn>
                <a:cxn ang="0">
                  <a:pos x="16" y="85"/>
                </a:cxn>
                <a:cxn ang="0">
                  <a:pos x="14" y="80"/>
                </a:cxn>
                <a:cxn ang="0">
                  <a:pos x="12" y="73"/>
                </a:cxn>
                <a:cxn ang="0">
                  <a:pos x="12" y="66"/>
                </a:cxn>
                <a:cxn ang="0">
                  <a:pos x="12" y="61"/>
                </a:cxn>
                <a:cxn ang="0">
                  <a:pos x="12" y="54"/>
                </a:cxn>
                <a:cxn ang="0">
                  <a:pos x="12" y="47"/>
                </a:cxn>
                <a:cxn ang="0">
                  <a:pos x="12" y="43"/>
                </a:cxn>
                <a:cxn ang="0">
                  <a:pos x="12" y="35"/>
                </a:cxn>
                <a:cxn ang="0">
                  <a:pos x="12" y="35"/>
                </a:cxn>
                <a:cxn ang="0">
                  <a:pos x="0" y="0"/>
                </a:cxn>
                <a:cxn ang="0">
                  <a:pos x="16" y="14"/>
                </a:cxn>
                <a:cxn ang="0">
                  <a:pos x="16" y="14"/>
                </a:cxn>
              </a:cxnLst>
              <a:rect l="0" t="0" r="r" b="b"/>
              <a:pathLst>
                <a:path w="42" h="94">
                  <a:moveTo>
                    <a:pt x="16" y="14"/>
                  </a:moveTo>
                  <a:lnTo>
                    <a:pt x="23" y="24"/>
                  </a:lnTo>
                  <a:lnTo>
                    <a:pt x="28" y="33"/>
                  </a:lnTo>
                  <a:lnTo>
                    <a:pt x="30" y="43"/>
                  </a:lnTo>
                  <a:lnTo>
                    <a:pt x="33" y="52"/>
                  </a:lnTo>
                  <a:lnTo>
                    <a:pt x="35" y="64"/>
                  </a:lnTo>
                  <a:lnTo>
                    <a:pt x="37" y="73"/>
                  </a:lnTo>
                  <a:lnTo>
                    <a:pt x="40" y="82"/>
                  </a:lnTo>
                  <a:lnTo>
                    <a:pt x="42" y="94"/>
                  </a:lnTo>
                  <a:lnTo>
                    <a:pt x="40" y="94"/>
                  </a:lnTo>
                  <a:lnTo>
                    <a:pt x="35" y="92"/>
                  </a:lnTo>
                  <a:lnTo>
                    <a:pt x="33" y="92"/>
                  </a:lnTo>
                  <a:lnTo>
                    <a:pt x="28" y="89"/>
                  </a:lnTo>
                  <a:lnTo>
                    <a:pt x="26" y="87"/>
                  </a:lnTo>
                  <a:lnTo>
                    <a:pt x="23" y="87"/>
                  </a:lnTo>
                  <a:lnTo>
                    <a:pt x="19" y="85"/>
                  </a:lnTo>
                  <a:lnTo>
                    <a:pt x="16" y="85"/>
                  </a:lnTo>
                  <a:lnTo>
                    <a:pt x="14" y="80"/>
                  </a:lnTo>
                  <a:lnTo>
                    <a:pt x="12" y="73"/>
                  </a:lnTo>
                  <a:lnTo>
                    <a:pt x="12" y="66"/>
                  </a:lnTo>
                  <a:lnTo>
                    <a:pt x="12" y="61"/>
                  </a:lnTo>
                  <a:lnTo>
                    <a:pt x="12" y="54"/>
                  </a:lnTo>
                  <a:lnTo>
                    <a:pt x="12" y="47"/>
                  </a:lnTo>
                  <a:lnTo>
                    <a:pt x="12" y="43"/>
                  </a:lnTo>
                  <a:lnTo>
                    <a:pt x="12" y="35"/>
                  </a:lnTo>
                  <a:lnTo>
                    <a:pt x="12" y="35"/>
                  </a:lnTo>
                  <a:lnTo>
                    <a:pt x="0" y="0"/>
                  </a:lnTo>
                  <a:lnTo>
                    <a:pt x="16" y="14"/>
                  </a:lnTo>
                  <a:lnTo>
                    <a:pt x="16" y="14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589" name="Freeform 485"/>
            <p:cNvSpPr>
              <a:spLocks/>
            </p:cNvSpPr>
            <p:nvPr/>
          </p:nvSpPr>
          <p:spPr bwMode="auto">
            <a:xfrm>
              <a:off x="2632" y="3235"/>
              <a:ext cx="10" cy="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0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7" y="5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5" y="9"/>
                </a:cxn>
                <a:cxn ang="0">
                  <a:pos x="5" y="9"/>
                </a:cxn>
                <a:cxn ang="0">
                  <a:pos x="5" y="9"/>
                </a:cxn>
                <a:cxn ang="0">
                  <a:pos x="3" y="9"/>
                </a:cxn>
                <a:cxn ang="0">
                  <a:pos x="3" y="9"/>
                </a:cxn>
                <a:cxn ang="0">
                  <a:pos x="3" y="9"/>
                </a:cxn>
                <a:cxn ang="0">
                  <a:pos x="3" y="9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7" y="0"/>
                </a:cxn>
              </a:cxnLst>
              <a:rect l="0" t="0" r="r" b="b"/>
              <a:pathLst>
                <a:path w="10" h="9">
                  <a:moveTo>
                    <a:pt x="7" y="0"/>
                  </a:moveTo>
                  <a:lnTo>
                    <a:pt x="10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7" y="5"/>
                  </a:lnTo>
                  <a:lnTo>
                    <a:pt x="7" y="7"/>
                  </a:lnTo>
                  <a:lnTo>
                    <a:pt x="7" y="7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590" name="Freeform 486"/>
            <p:cNvSpPr>
              <a:spLocks/>
            </p:cNvSpPr>
            <p:nvPr/>
          </p:nvSpPr>
          <p:spPr bwMode="auto">
            <a:xfrm>
              <a:off x="2381" y="3237"/>
              <a:ext cx="242" cy="115"/>
            </a:xfrm>
            <a:custGeom>
              <a:avLst/>
              <a:gdLst/>
              <a:ahLst/>
              <a:cxnLst>
                <a:cxn ang="0">
                  <a:pos x="233" y="17"/>
                </a:cxn>
                <a:cxn ang="0">
                  <a:pos x="240" y="24"/>
                </a:cxn>
                <a:cxn ang="0">
                  <a:pos x="242" y="28"/>
                </a:cxn>
                <a:cxn ang="0">
                  <a:pos x="233" y="38"/>
                </a:cxn>
                <a:cxn ang="0">
                  <a:pos x="216" y="50"/>
                </a:cxn>
                <a:cxn ang="0">
                  <a:pos x="214" y="40"/>
                </a:cxn>
                <a:cxn ang="0">
                  <a:pos x="209" y="33"/>
                </a:cxn>
                <a:cxn ang="0">
                  <a:pos x="200" y="28"/>
                </a:cxn>
                <a:cxn ang="0">
                  <a:pos x="204" y="45"/>
                </a:cxn>
                <a:cxn ang="0">
                  <a:pos x="207" y="64"/>
                </a:cxn>
                <a:cxn ang="0">
                  <a:pos x="190" y="73"/>
                </a:cxn>
                <a:cxn ang="0">
                  <a:pos x="183" y="73"/>
                </a:cxn>
                <a:cxn ang="0">
                  <a:pos x="181" y="66"/>
                </a:cxn>
                <a:cxn ang="0">
                  <a:pos x="167" y="66"/>
                </a:cxn>
                <a:cxn ang="0">
                  <a:pos x="162" y="75"/>
                </a:cxn>
                <a:cxn ang="0">
                  <a:pos x="165" y="80"/>
                </a:cxn>
                <a:cxn ang="0">
                  <a:pos x="172" y="80"/>
                </a:cxn>
                <a:cxn ang="0">
                  <a:pos x="176" y="80"/>
                </a:cxn>
                <a:cxn ang="0">
                  <a:pos x="160" y="89"/>
                </a:cxn>
                <a:cxn ang="0">
                  <a:pos x="146" y="92"/>
                </a:cxn>
                <a:cxn ang="0">
                  <a:pos x="141" y="99"/>
                </a:cxn>
                <a:cxn ang="0">
                  <a:pos x="115" y="108"/>
                </a:cxn>
                <a:cxn ang="0">
                  <a:pos x="99" y="106"/>
                </a:cxn>
                <a:cxn ang="0">
                  <a:pos x="97" y="101"/>
                </a:cxn>
                <a:cxn ang="0">
                  <a:pos x="90" y="101"/>
                </a:cxn>
                <a:cxn ang="0">
                  <a:pos x="87" y="108"/>
                </a:cxn>
                <a:cxn ang="0">
                  <a:pos x="85" y="113"/>
                </a:cxn>
                <a:cxn ang="0">
                  <a:pos x="73" y="113"/>
                </a:cxn>
                <a:cxn ang="0">
                  <a:pos x="52" y="111"/>
                </a:cxn>
                <a:cxn ang="0">
                  <a:pos x="54" y="101"/>
                </a:cxn>
                <a:cxn ang="0">
                  <a:pos x="52" y="92"/>
                </a:cxn>
                <a:cxn ang="0">
                  <a:pos x="45" y="87"/>
                </a:cxn>
                <a:cxn ang="0">
                  <a:pos x="43" y="94"/>
                </a:cxn>
                <a:cxn ang="0">
                  <a:pos x="47" y="101"/>
                </a:cxn>
                <a:cxn ang="0">
                  <a:pos x="24" y="96"/>
                </a:cxn>
                <a:cxn ang="0">
                  <a:pos x="10" y="75"/>
                </a:cxn>
                <a:cxn ang="0">
                  <a:pos x="0" y="64"/>
                </a:cxn>
                <a:cxn ang="0">
                  <a:pos x="5" y="61"/>
                </a:cxn>
                <a:cxn ang="0">
                  <a:pos x="10" y="61"/>
                </a:cxn>
                <a:cxn ang="0">
                  <a:pos x="12" y="57"/>
                </a:cxn>
                <a:cxn ang="0">
                  <a:pos x="17" y="54"/>
                </a:cxn>
                <a:cxn ang="0">
                  <a:pos x="26" y="47"/>
                </a:cxn>
                <a:cxn ang="0">
                  <a:pos x="43" y="64"/>
                </a:cxn>
                <a:cxn ang="0">
                  <a:pos x="64" y="75"/>
                </a:cxn>
                <a:cxn ang="0">
                  <a:pos x="83" y="87"/>
                </a:cxn>
                <a:cxn ang="0">
                  <a:pos x="92" y="92"/>
                </a:cxn>
                <a:cxn ang="0">
                  <a:pos x="94" y="99"/>
                </a:cxn>
                <a:cxn ang="0">
                  <a:pos x="108" y="85"/>
                </a:cxn>
                <a:cxn ang="0">
                  <a:pos x="122" y="80"/>
                </a:cxn>
                <a:cxn ang="0">
                  <a:pos x="132" y="71"/>
                </a:cxn>
                <a:cxn ang="0">
                  <a:pos x="148" y="61"/>
                </a:cxn>
                <a:cxn ang="0">
                  <a:pos x="160" y="52"/>
                </a:cxn>
                <a:cxn ang="0">
                  <a:pos x="162" y="59"/>
                </a:cxn>
                <a:cxn ang="0">
                  <a:pos x="169" y="57"/>
                </a:cxn>
                <a:cxn ang="0">
                  <a:pos x="167" y="40"/>
                </a:cxn>
                <a:cxn ang="0">
                  <a:pos x="186" y="24"/>
                </a:cxn>
                <a:cxn ang="0">
                  <a:pos x="200" y="24"/>
                </a:cxn>
                <a:cxn ang="0">
                  <a:pos x="197" y="14"/>
                </a:cxn>
                <a:cxn ang="0">
                  <a:pos x="209" y="5"/>
                </a:cxn>
                <a:cxn ang="0">
                  <a:pos x="221" y="3"/>
                </a:cxn>
                <a:cxn ang="0">
                  <a:pos x="218" y="17"/>
                </a:cxn>
              </a:cxnLst>
              <a:rect l="0" t="0" r="r" b="b"/>
              <a:pathLst>
                <a:path w="242" h="115">
                  <a:moveTo>
                    <a:pt x="225" y="19"/>
                  </a:moveTo>
                  <a:lnTo>
                    <a:pt x="228" y="17"/>
                  </a:lnTo>
                  <a:lnTo>
                    <a:pt x="228" y="17"/>
                  </a:lnTo>
                  <a:lnTo>
                    <a:pt x="230" y="17"/>
                  </a:lnTo>
                  <a:lnTo>
                    <a:pt x="233" y="17"/>
                  </a:lnTo>
                  <a:lnTo>
                    <a:pt x="235" y="19"/>
                  </a:lnTo>
                  <a:lnTo>
                    <a:pt x="235" y="21"/>
                  </a:lnTo>
                  <a:lnTo>
                    <a:pt x="237" y="21"/>
                  </a:lnTo>
                  <a:lnTo>
                    <a:pt x="240" y="24"/>
                  </a:lnTo>
                  <a:lnTo>
                    <a:pt x="240" y="24"/>
                  </a:lnTo>
                  <a:lnTo>
                    <a:pt x="240" y="24"/>
                  </a:lnTo>
                  <a:lnTo>
                    <a:pt x="240" y="26"/>
                  </a:lnTo>
                  <a:lnTo>
                    <a:pt x="240" y="26"/>
                  </a:lnTo>
                  <a:lnTo>
                    <a:pt x="242" y="26"/>
                  </a:lnTo>
                  <a:lnTo>
                    <a:pt x="242" y="28"/>
                  </a:lnTo>
                  <a:lnTo>
                    <a:pt x="242" y="28"/>
                  </a:lnTo>
                  <a:lnTo>
                    <a:pt x="242" y="28"/>
                  </a:lnTo>
                  <a:lnTo>
                    <a:pt x="240" y="33"/>
                  </a:lnTo>
                  <a:lnTo>
                    <a:pt x="237" y="36"/>
                  </a:lnTo>
                  <a:lnTo>
                    <a:pt x="233" y="38"/>
                  </a:lnTo>
                  <a:lnTo>
                    <a:pt x="230" y="40"/>
                  </a:lnTo>
                  <a:lnTo>
                    <a:pt x="225" y="43"/>
                  </a:lnTo>
                  <a:lnTo>
                    <a:pt x="223" y="45"/>
                  </a:lnTo>
                  <a:lnTo>
                    <a:pt x="221" y="47"/>
                  </a:lnTo>
                  <a:lnTo>
                    <a:pt x="216" y="50"/>
                  </a:lnTo>
                  <a:lnTo>
                    <a:pt x="216" y="47"/>
                  </a:lnTo>
                  <a:lnTo>
                    <a:pt x="214" y="45"/>
                  </a:lnTo>
                  <a:lnTo>
                    <a:pt x="214" y="45"/>
                  </a:lnTo>
                  <a:lnTo>
                    <a:pt x="214" y="43"/>
                  </a:lnTo>
                  <a:lnTo>
                    <a:pt x="214" y="40"/>
                  </a:lnTo>
                  <a:lnTo>
                    <a:pt x="214" y="38"/>
                  </a:lnTo>
                  <a:lnTo>
                    <a:pt x="214" y="38"/>
                  </a:lnTo>
                  <a:lnTo>
                    <a:pt x="214" y="36"/>
                  </a:lnTo>
                  <a:lnTo>
                    <a:pt x="211" y="36"/>
                  </a:lnTo>
                  <a:lnTo>
                    <a:pt x="209" y="33"/>
                  </a:lnTo>
                  <a:lnTo>
                    <a:pt x="207" y="33"/>
                  </a:lnTo>
                  <a:lnTo>
                    <a:pt x="204" y="31"/>
                  </a:lnTo>
                  <a:lnTo>
                    <a:pt x="202" y="31"/>
                  </a:lnTo>
                  <a:lnTo>
                    <a:pt x="202" y="28"/>
                  </a:lnTo>
                  <a:lnTo>
                    <a:pt x="200" y="28"/>
                  </a:lnTo>
                  <a:lnTo>
                    <a:pt x="197" y="31"/>
                  </a:lnTo>
                  <a:lnTo>
                    <a:pt x="197" y="36"/>
                  </a:lnTo>
                  <a:lnTo>
                    <a:pt x="200" y="38"/>
                  </a:lnTo>
                  <a:lnTo>
                    <a:pt x="202" y="43"/>
                  </a:lnTo>
                  <a:lnTo>
                    <a:pt x="204" y="45"/>
                  </a:lnTo>
                  <a:lnTo>
                    <a:pt x="207" y="50"/>
                  </a:lnTo>
                  <a:lnTo>
                    <a:pt x="209" y="52"/>
                  </a:lnTo>
                  <a:lnTo>
                    <a:pt x="209" y="57"/>
                  </a:lnTo>
                  <a:lnTo>
                    <a:pt x="209" y="59"/>
                  </a:lnTo>
                  <a:lnTo>
                    <a:pt x="207" y="64"/>
                  </a:lnTo>
                  <a:lnTo>
                    <a:pt x="202" y="66"/>
                  </a:lnTo>
                  <a:lnTo>
                    <a:pt x="200" y="68"/>
                  </a:lnTo>
                  <a:lnTo>
                    <a:pt x="195" y="68"/>
                  </a:lnTo>
                  <a:lnTo>
                    <a:pt x="193" y="71"/>
                  </a:lnTo>
                  <a:lnTo>
                    <a:pt x="190" y="73"/>
                  </a:lnTo>
                  <a:lnTo>
                    <a:pt x="186" y="73"/>
                  </a:lnTo>
                  <a:lnTo>
                    <a:pt x="183" y="75"/>
                  </a:lnTo>
                  <a:lnTo>
                    <a:pt x="183" y="75"/>
                  </a:lnTo>
                  <a:lnTo>
                    <a:pt x="183" y="73"/>
                  </a:lnTo>
                  <a:lnTo>
                    <a:pt x="183" y="73"/>
                  </a:lnTo>
                  <a:lnTo>
                    <a:pt x="183" y="71"/>
                  </a:lnTo>
                  <a:lnTo>
                    <a:pt x="183" y="71"/>
                  </a:lnTo>
                  <a:lnTo>
                    <a:pt x="183" y="68"/>
                  </a:lnTo>
                  <a:lnTo>
                    <a:pt x="181" y="68"/>
                  </a:lnTo>
                  <a:lnTo>
                    <a:pt x="181" y="66"/>
                  </a:lnTo>
                  <a:lnTo>
                    <a:pt x="179" y="68"/>
                  </a:lnTo>
                  <a:lnTo>
                    <a:pt x="176" y="68"/>
                  </a:lnTo>
                  <a:lnTo>
                    <a:pt x="174" y="68"/>
                  </a:lnTo>
                  <a:lnTo>
                    <a:pt x="169" y="68"/>
                  </a:lnTo>
                  <a:lnTo>
                    <a:pt x="167" y="66"/>
                  </a:lnTo>
                  <a:lnTo>
                    <a:pt x="167" y="68"/>
                  </a:lnTo>
                  <a:lnTo>
                    <a:pt x="165" y="68"/>
                  </a:lnTo>
                  <a:lnTo>
                    <a:pt x="162" y="73"/>
                  </a:lnTo>
                  <a:lnTo>
                    <a:pt x="162" y="73"/>
                  </a:lnTo>
                  <a:lnTo>
                    <a:pt x="162" y="75"/>
                  </a:lnTo>
                  <a:lnTo>
                    <a:pt x="162" y="75"/>
                  </a:lnTo>
                  <a:lnTo>
                    <a:pt x="162" y="78"/>
                  </a:lnTo>
                  <a:lnTo>
                    <a:pt x="162" y="78"/>
                  </a:lnTo>
                  <a:lnTo>
                    <a:pt x="162" y="80"/>
                  </a:lnTo>
                  <a:lnTo>
                    <a:pt x="165" y="80"/>
                  </a:lnTo>
                  <a:lnTo>
                    <a:pt x="165" y="80"/>
                  </a:lnTo>
                  <a:lnTo>
                    <a:pt x="167" y="82"/>
                  </a:lnTo>
                  <a:lnTo>
                    <a:pt x="169" y="80"/>
                  </a:lnTo>
                  <a:lnTo>
                    <a:pt x="169" y="80"/>
                  </a:lnTo>
                  <a:lnTo>
                    <a:pt x="172" y="80"/>
                  </a:lnTo>
                  <a:lnTo>
                    <a:pt x="172" y="78"/>
                  </a:lnTo>
                  <a:lnTo>
                    <a:pt x="174" y="78"/>
                  </a:lnTo>
                  <a:lnTo>
                    <a:pt x="176" y="78"/>
                  </a:lnTo>
                  <a:lnTo>
                    <a:pt x="176" y="78"/>
                  </a:lnTo>
                  <a:lnTo>
                    <a:pt x="176" y="80"/>
                  </a:lnTo>
                  <a:lnTo>
                    <a:pt x="174" y="82"/>
                  </a:lnTo>
                  <a:lnTo>
                    <a:pt x="172" y="85"/>
                  </a:lnTo>
                  <a:lnTo>
                    <a:pt x="167" y="87"/>
                  </a:lnTo>
                  <a:lnTo>
                    <a:pt x="165" y="87"/>
                  </a:lnTo>
                  <a:lnTo>
                    <a:pt x="160" y="89"/>
                  </a:lnTo>
                  <a:lnTo>
                    <a:pt x="158" y="89"/>
                  </a:lnTo>
                  <a:lnTo>
                    <a:pt x="153" y="87"/>
                  </a:lnTo>
                  <a:lnTo>
                    <a:pt x="153" y="89"/>
                  </a:lnTo>
                  <a:lnTo>
                    <a:pt x="150" y="92"/>
                  </a:lnTo>
                  <a:lnTo>
                    <a:pt x="146" y="92"/>
                  </a:lnTo>
                  <a:lnTo>
                    <a:pt x="143" y="92"/>
                  </a:lnTo>
                  <a:lnTo>
                    <a:pt x="141" y="92"/>
                  </a:lnTo>
                  <a:lnTo>
                    <a:pt x="139" y="92"/>
                  </a:lnTo>
                  <a:lnTo>
                    <a:pt x="139" y="94"/>
                  </a:lnTo>
                  <a:lnTo>
                    <a:pt x="141" y="99"/>
                  </a:lnTo>
                  <a:lnTo>
                    <a:pt x="134" y="101"/>
                  </a:lnTo>
                  <a:lnTo>
                    <a:pt x="129" y="103"/>
                  </a:lnTo>
                  <a:lnTo>
                    <a:pt x="125" y="106"/>
                  </a:lnTo>
                  <a:lnTo>
                    <a:pt x="120" y="108"/>
                  </a:lnTo>
                  <a:lnTo>
                    <a:pt x="115" y="108"/>
                  </a:lnTo>
                  <a:lnTo>
                    <a:pt x="111" y="111"/>
                  </a:lnTo>
                  <a:lnTo>
                    <a:pt x="104" y="111"/>
                  </a:lnTo>
                  <a:lnTo>
                    <a:pt x="99" y="108"/>
                  </a:lnTo>
                  <a:lnTo>
                    <a:pt x="99" y="108"/>
                  </a:lnTo>
                  <a:lnTo>
                    <a:pt x="99" y="106"/>
                  </a:lnTo>
                  <a:lnTo>
                    <a:pt x="99" y="106"/>
                  </a:lnTo>
                  <a:lnTo>
                    <a:pt x="99" y="103"/>
                  </a:lnTo>
                  <a:lnTo>
                    <a:pt x="99" y="103"/>
                  </a:lnTo>
                  <a:lnTo>
                    <a:pt x="99" y="101"/>
                  </a:lnTo>
                  <a:lnTo>
                    <a:pt x="97" y="101"/>
                  </a:lnTo>
                  <a:lnTo>
                    <a:pt x="97" y="101"/>
                  </a:lnTo>
                  <a:lnTo>
                    <a:pt x="94" y="101"/>
                  </a:lnTo>
                  <a:lnTo>
                    <a:pt x="94" y="101"/>
                  </a:lnTo>
                  <a:lnTo>
                    <a:pt x="92" y="101"/>
                  </a:lnTo>
                  <a:lnTo>
                    <a:pt x="90" y="101"/>
                  </a:lnTo>
                  <a:lnTo>
                    <a:pt x="90" y="103"/>
                  </a:lnTo>
                  <a:lnTo>
                    <a:pt x="90" y="106"/>
                  </a:lnTo>
                  <a:lnTo>
                    <a:pt x="87" y="106"/>
                  </a:lnTo>
                  <a:lnTo>
                    <a:pt x="87" y="108"/>
                  </a:lnTo>
                  <a:lnTo>
                    <a:pt x="87" y="108"/>
                  </a:lnTo>
                  <a:lnTo>
                    <a:pt x="87" y="111"/>
                  </a:lnTo>
                  <a:lnTo>
                    <a:pt x="87" y="111"/>
                  </a:lnTo>
                  <a:lnTo>
                    <a:pt x="87" y="113"/>
                  </a:lnTo>
                  <a:lnTo>
                    <a:pt x="87" y="113"/>
                  </a:lnTo>
                  <a:lnTo>
                    <a:pt x="85" y="113"/>
                  </a:lnTo>
                  <a:lnTo>
                    <a:pt x="85" y="115"/>
                  </a:lnTo>
                  <a:lnTo>
                    <a:pt x="85" y="115"/>
                  </a:lnTo>
                  <a:lnTo>
                    <a:pt x="80" y="113"/>
                  </a:lnTo>
                  <a:lnTo>
                    <a:pt x="75" y="113"/>
                  </a:lnTo>
                  <a:lnTo>
                    <a:pt x="73" y="113"/>
                  </a:lnTo>
                  <a:lnTo>
                    <a:pt x="68" y="113"/>
                  </a:lnTo>
                  <a:lnTo>
                    <a:pt x="64" y="113"/>
                  </a:lnTo>
                  <a:lnTo>
                    <a:pt x="61" y="113"/>
                  </a:lnTo>
                  <a:lnTo>
                    <a:pt x="57" y="113"/>
                  </a:lnTo>
                  <a:lnTo>
                    <a:pt x="52" y="111"/>
                  </a:lnTo>
                  <a:lnTo>
                    <a:pt x="54" y="108"/>
                  </a:lnTo>
                  <a:lnTo>
                    <a:pt x="54" y="106"/>
                  </a:lnTo>
                  <a:lnTo>
                    <a:pt x="54" y="103"/>
                  </a:lnTo>
                  <a:lnTo>
                    <a:pt x="54" y="103"/>
                  </a:lnTo>
                  <a:lnTo>
                    <a:pt x="54" y="101"/>
                  </a:lnTo>
                  <a:lnTo>
                    <a:pt x="54" y="99"/>
                  </a:lnTo>
                  <a:lnTo>
                    <a:pt x="54" y="96"/>
                  </a:lnTo>
                  <a:lnTo>
                    <a:pt x="54" y="94"/>
                  </a:lnTo>
                  <a:lnTo>
                    <a:pt x="52" y="92"/>
                  </a:lnTo>
                  <a:lnTo>
                    <a:pt x="52" y="92"/>
                  </a:lnTo>
                  <a:lnTo>
                    <a:pt x="50" y="89"/>
                  </a:lnTo>
                  <a:lnTo>
                    <a:pt x="50" y="87"/>
                  </a:lnTo>
                  <a:lnTo>
                    <a:pt x="47" y="87"/>
                  </a:lnTo>
                  <a:lnTo>
                    <a:pt x="45" y="87"/>
                  </a:lnTo>
                  <a:lnTo>
                    <a:pt x="45" y="87"/>
                  </a:lnTo>
                  <a:lnTo>
                    <a:pt x="43" y="87"/>
                  </a:lnTo>
                  <a:lnTo>
                    <a:pt x="40" y="89"/>
                  </a:lnTo>
                  <a:lnTo>
                    <a:pt x="43" y="92"/>
                  </a:lnTo>
                  <a:lnTo>
                    <a:pt x="43" y="92"/>
                  </a:lnTo>
                  <a:lnTo>
                    <a:pt x="43" y="94"/>
                  </a:lnTo>
                  <a:lnTo>
                    <a:pt x="45" y="94"/>
                  </a:lnTo>
                  <a:lnTo>
                    <a:pt x="45" y="96"/>
                  </a:lnTo>
                  <a:lnTo>
                    <a:pt x="45" y="99"/>
                  </a:lnTo>
                  <a:lnTo>
                    <a:pt x="45" y="99"/>
                  </a:lnTo>
                  <a:lnTo>
                    <a:pt x="47" y="101"/>
                  </a:lnTo>
                  <a:lnTo>
                    <a:pt x="43" y="108"/>
                  </a:lnTo>
                  <a:lnTo>
                    <a:pt x="38" y="106"/>
                  </a:lnTo>
                  <a:lnTo>
                    <a:pt x="33" y="101"/>
                  </a:lnTo>
                  <a:lnTo>
                    <a:pt x="29" y="99"/>
                  </a:lnTo>
                  <a:lnTo>
                    <a:pt x="24" y="96"/>
                  </a:lnTo>
                  <a:lnTo>
                    <a:pt x="19" y="92"/>
                  </a:lnTo>
                  <a:lnTo>
                    <a:pt x="15" y="87"/>
                  </a:lnTo>
                  <a:lnTo>
                    <a:pt x="12" y="82"/>
                  </a:lnTo>
                  <a:lnTo>
                    <a:pt x="10" y="78"/>
                  </a:lnTo>
                  <a:lnTo>
                    <a:pt x="10" y="75"/>
                  </a:lnTo>
                  <a:lnTo>
                    <a:pt x="8" y="73"/>
                  </a:lnTo>
                  <a:lnTo>
                    <a:pt x="5" y="71"/>
                  </a:lnTo>
                  <a:lnTo>
                    <a:pt x="3" y="66"/>
                  </a:lnTo>
                  <a:lnTo>
                    <a:pt x="3" y="64"/>
                  </a:lnTo>
                  <a:lnTo>
                    <a:pt x="0" y="64"/>
                  </a:lnTo>
                  <a:lnTo>
                    <a:pt x="3" y="61"/>
                  </a:lnTo>
                  <a:lnTo>
                    <a:pt x="3" y="59"/>
                  </a:lnTo>
                  <a:lnTo>
                    <a:pt x="5" y="61"/>
                  </a:lnTo>
                  <a:lnTo>
                    <a:pt x="5" y="61"/>
                  </a:lnTo>
                  <a:lnTo>
                    <a:pt x="5" y="61"/>
                  </a:lnTo>
                  <a:lnTo>
                    <a:pt x="8" y="61"/>
                  </a:lnTo>
                  <a:lnTo>
                    <a:pt x="8" y="61"/>
                  </a:lnTo>
                  <a:lnTo>
                    <a:pt x="8" y="61"/>
                  </a:lnTo>
                  <a:lnTo>
                    <a:pt x="10" y="61"/>
                  </a:lnTo>
                  <a:lnTo>
                    <a:pt x="10" y="61"/>
                  </a:lnTo>
                  <a:lnTo>
                    <a:pt x="10" y="59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2" y="57"/>
                  </a:lnTo>
                  <a:lnTo>
                    <a:pt x="12" y="57"/>
                  </a:lnTo>
                  <a:lnTo>
                    <a:pt x="12" y="57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5" y="54"/>
                  </a:lnTo>
                  <a:lnTo>
                    <a:pt x="17" y="54"/>
                  </a:lnTo>
                  <a:lnTo>
                    <a:pt x="19" y="54"/>
                  </a:lnTo>
                  <a:lnTo>
                    <a:pt x="22" y="52"/>
                  </a:lnTo>
                  <a:lnTo>
                    <a:pt x="24" y="50"/>
                  </a:lnTo>
                  <a:lnTo>
                    <a:pt x="24" y="47"/>
                  </a:lnTo>
                  <a:lnTo>
                    <a:pt x="26" y="47"/>
                  </a:lnTo>
                  <a:lnTo>
                    <a:pt x="29" y="45"/>
                  </a:lnTo>
                  <a:lnTo>
                    <a:pt x="31" y="52"/>
                  </a:lnTo>
                  <a:lnTo>
                    <a:pt x="33" y="57"/>
                  </a:lnTo>
                  <a:lnTo>
                    <a:pt x="38" y="59"/>
                  </a:lnTo>
                  <a:lnTo>
                    <a:pt x="43" y="64"/>
                  </a:lnTo>
                  <a:lnTo>
                    <a:pt x="47" y="66"/>
                  </a:lnTo>
                  <a:lnTo>
                    <a:pt x="52" y="68"/>
                  </a:lnTo>
                  <a:lnTo>
                    <a:pt x="54" y="73"/>
                  </a:lnTo>
                  <a:lnTo>
                    <a:pt x="59" y="78"/>
                  </a:lnTo>
                  <a:lnTo>
                    <a:pt x="64" y="75"/>
                  </a:lnTo>
                  <a:lnTo>
                    <a:pt x="68" y="78"/>
                  </a:lnTo>
                  <a:lnTo>
                    <a:pt x="73" y="80"/>
                  </a:lnTo>
                  <a:lnTo>
                    <a:pt x="75" y="82"/>
                  </a:lnTo>
                  <a:lnTo>
                    <a:pt x="80" y="85"/>
                  </a:lnTo>
                  <a:lnTo>
                    <a:pt x="83" y="87"/>
                  </a:lnTo>
                  <a:lnTo>
                    <a:pt x="87" y="87"/>
                  </a:lnTo>
                  <a:lnTo>
                    <a:pt x="92" y="87"/>
                  </a:lnTo>
                  <a:lnTo>
                    <a:pt x="92" y="87"/>
                  </a:lnTo>
                  <a:lnTo>
                    <a:pt x="92" y="89"/>
                  </a:lnTo>
                  <a:lnTo>
                    <a:pt x="92" y="92"/>
                  </a:lnTo>
                  <a:lnTo>
                    <a:pt x="92" y="94"/>
                  </a:lnTo>
                  <a:lnTo>
                    <a:pt x="92" y="94"/>
                  </a:lnTo>
                  <a:lnTo>
                    <a:pt x="92" y="96"/>
                  </a:lnTo>
                  <a:lnTo>
                    <a:pt x="92" y="99"/>
                  </a:lnTo>
                  <a:lnTo>
                    <a:pt x="94" y="99"/>
                  </a:lnTo>
                  <a:lnTo>
                    <a:pt x="97" y="99"/>
                  </a:lnTo>
                  <a:lnTo>
                    <a:pt x="101" y="94"/>
                  </a:lnTo>
                  <a:lnTo>
                    <a:pt x="104" y="92"/>
                  </a:lnTo>
                  <a:lnTo>
                    <a:pt x="106" y="89"/>
                  </a:lnTo>
                  <a:lnTo>
                    <a:pt x="108" y="85"/>
                  </a:lnTo>
                  <a:lnTo>
                    <a:pt x="111" y="82"/>
                  </a:lnTo>
                  <a:lnTo>
                    <a:pt x="113" y="80"/>
                  </a:lnTo>
                  <a:lnTo>
                    <a:pt x="118" y="80"/>
                  </a:lnTo>
                  <a:lnTo>
                    <a:pt x="120" y="80"/>
                  </a:lnTo>
                  <a:lnTo>
                    <a:pt x="122" y="80"/>
                  </a:lnTo>
                  <a:lnTo>
                    <a:pt x="125" y="78"/>
                  </a:lnTo>
                  <a:lnTo>
                    <a:pt x="125" y="75"/>
                  </a:lnTo>
                  <a:lnTo>
                    <a:pt x="127" y="75"/>
                  </a:lnTo>
                  <a:lnTo>
                    <a:pt x="129" y="73"/>
                  </a:lnTo>
                  <a:lnTo>
                    <a:pt x="132" y="71"/>
                  </a:lnTo>
                  <a:lnTo>
                    <a:pt x="134" y="71"/>
                  </a:lnTo>
                  <a:lnTo>
                    <a:pt x="136" y="68"/>
                  </a:lnTo>
                  <a:lnTo>
                    <a:pt x="141" y="66"/>
                  </a:lnTo>
                  <a:lnTo>
                    <a:pt x="143" y="64"/>
                  </a:lnTo>
                  <a:lnTo>
                    <a:pt x="148" y="61"/>
                  </a:lnTo>
                  <a:lnTo>
                    <a:pt x="150" y="57"/>
                  </a:lnTo>
                  <a:lnTo>
                    <a:pt x="153" y="54"/>
                  </a:lnTo>
                  <a:lnTo>
                    <a:pt x="155" y="52"/>
                  </a:lnTo>
                  <a:lnTo>
                    <a:pt x="160" y="50"/>
                  </a:lnTo>
                  <a:lnTo>
                    <a:pt x="160" y="52"/>
                  </a:lnTo>
                  <a:lnTo>
                    <a:pt x="160" y="52"/>
                  </a:lnTo>
                  <a:lnTo>
                    <a:pt x="160" y="54"/>
                  </a:lnTo>
                  <a:lnTo>
                    <a:pt x="162" y="57"/>
                  </a:lnTo>
                  <a:lnTo>
                    <a:pt x="162" y="59"/>
                  </a:lnTo>
                  <a:lnTo>
                    <a:pt x="162" y="59"/>
                  </a:lnTo>
                  <a:lnTo>
                    <a:pt x="162" y="61"/>
                  </a:lnTo>
                  <a:lnTo>
                    <a:pt x="165" y="64"/>
                  </a:lnTo>
                  <a:lnTo>
                    <a:pt x="169" y="61"/>
                  </a:lnTo>
                  <a:lnTo>
                    <a:pt x="169" y="59"/>
                  </a:lnTo>
                  <a:lnTo>
                    <a:pt x="169" y="57"/>
                  </a:lnTo>
                  <a:lnTo>
                    <a:pt x="169" y="54"/>
                  </a:lnTo>
                  <a:lnTo>
                    <a:pt x="169" y="50"/>
                  </a:lnTo>
                  <a:lnTo>
                    <a:pt x="167" y="47"/>
                  </a:lnTo>
                  <a:lnTo>
                    <a:pt x="167" y="43"/>
                  </a:lnTo>
                  <a:lnTo>
                    <a:pt x="167" y="40"/>
                  </a:lnTo>
                  <a:lnTo>
                    <a:pt x="172" y="36"/>
                  </a:lnTo>
                  <a:lnTo>
                    <a:pt x="174" y="33"/>
                  </a:lnTo>
                  <a:lnTo>
                    <a:pt x="179" y="31"/>
                  </a:lnTo>
                  <a:lnTo>
                    <a:pt x="181" y="26"/>
                  </a:lnTo>
                  <a:lnTo>
                    <a:pt x="186" y="24"/>
                  </a:lnTo>
                  <a:lnTo>
                    <a:pt x="188" y="24"/>
                  </a:lnTo>
                  <a:lnTo>
                    <a:pt x="193" y="24"/>
                  </a:lnTo>
                  <a:lnTo>
                    <a:pt x="197" y="26"/>
                  </a:lnTo>
                  <a:lnTo>
                    <a:pt x="200" y="24"/>
                  </a:lnTo>
                  <a:lnTo>
                    <a:pt x="200" y="24"/>
                  </a:lnTo>
                  <a:lnTo>
                    <a:pt x="200" y="21"/>
                  </a:lnTo>
                  <a:lnTo>
                    <a:pt x="200" y="19"/>
                  </a:lnTo>
                  <a:lnTo>
                    <a:pt x="200" y="19"/>
                  </a:lnTo>
                  <a:lnTo>
                    <a:pt x="197" y="17"/>
                  </a:lnTo>
                  <a:lnTo>
                    <a:pt x="197" y="14"/>
                  </a:lnTo>
                  <a:lnTo>
                    <a:pt x="200" y="14"/>
                  </a:lnTo>
                  <a:lnTo>
                    <a:pt x="202" y="12"/>
                  </a:lnTo>
                  <a:lnTo>
                    <a:pt x="204" y="10"/>
                  </a:lnTo>
                  <a:lnTo>
                    <a:pt x="207" y="7"/>
                  </a:lnTo>
                  <a:lnTo>
                    <a:pt x="209" y="5"/>
                  </a:lnTo>
                  <a:lnTo>
                    <a:pt x="214" y="5"/>
                  </a:lnTo>
                  <a:lnTo>
                    <a:pt x="216" y="3"/>
                  </a:lnTo>
                  <a:lnTo>
                    <a:pt x="218" y="0"/>
                  </a:lnTo>
                  <a:lnTo>
                    <a:pt x="221" y="0"/>
                  </a:lnTo>
                  <a:lnTo>
                    <a:pt x="221" y="3"/>
                  </a:lnTo>
                  <a:lnTo>
                    <a:pt x="221" y="5"/>
                  </a:lnTo>
                  <a:lnTo>
                    <a:pt x="221" y="10"/>
                  </a:lnTo>
                  <a:lnTo>
                    <a:pt x="221" y="12"/>
                  </a:lnTo>
                  <a:lnTo>
                    <a:pt x="218" y="14"/>
                  </a:lnTo>
                  <a:lnTo>
                    <a:pt x="218" y="17"/>
                  </a:lnTo>
                  <a:lnTo>
                    <a:pt x="221" y="19"/>
                  </a:lnTo>
                  <a:lnTo>
                    <a:pt x="225" y="19"/>
                  </a:lnTo>
                  <a:close/>
                </a:path>
              </a:pathLst>
            </a:custGeom>
            <a:solidFill>
              <a:srgbClr val="CA533A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591" name="Freeform 487"/>
            <p:cNvSpPr>
              <a:spLocks/>
            </p:cNvSpPr>
            <p:nvPr/>
          </p:nvSpPr>
          <p:spPr bwMode="auto">
            <a:xfrm>
              <a:off x="2381" y="3237"/>
              <a:ext cx="242" cy="115"/>
            </a:xfrm>
            <a:custGeom>
              <a:avLst/>
              <a:gdLst/>
              <a:ahLst/>
              <a:cxnLst>
                <a:cxn ang="0">
                  <a:pos x="233" y="17"/>
                </a:cxn>
                <a:cxn ang="0">
                  <a:pos x="240" y="24"/>
                </a:cxn>
                <a:cxn ang="0">
                  <a:pos x="242" y="28"/>
                </a:cxn>
                <a:cxn ang="0">
                  <a:pos x="233" y="38"/>
                </a:cxn>
                <a:cxn ang="0">
                  <a:pos x="216" y="50"/>
                </a:cxn>
                <a:cxn ang="0">
                  <a:pos x="214" y="40"/>
                </a:cxn>
                <a:cxn ang="0">
                  <a:pos x="209" y="33"/>
                </a:cxn>
                <a:cxn ang="0">
                  <a:pos x="200" y="28"/>
                </a:cxn>
                <a:cxn ang="0">
                  <a:pos x="204" y="45"/>
                </a:cxn>
                <a:cxn ang="0">
                  <a:pos x="207" y="64"/>
                </a:cxn>
                <a:cxn ang="0">
                  <a:pos x="190" y="73"/>
                </a:cxn>
                <a:cxn ang="0">
                  <a:pos x="183" y="73"/>
                </a:cxn>
                <a:cxn ang="0">
                  <a:pos x="181" y="66"/>
                </a:cxn>
                <a:cxn ang="0">
                  <a:pos x="167" y="66"/>
                </a:cxn>
                <a:cxn ang="0">
                  <a:pos x="162" y="75"/>
                </a:cxn>
                <a:cxn ang="0">
                  <a:pos x="165" y="80"/>
                </a:cxn>
                <a:cxn ang="0">
                  <a:pos x="172" y="80"/>
                </a:cxn>
                <a:cxn ang="0">
                  <a:pos x="176" y="80"/>
                </a:cxn>
                <a:cxn ang="0">
                  <a:pos x="160" y="89"/>
                </a:cxn>
                <a:cxn ang="0">
                  <a:pos x="146" y="92"/>
                </a:cxn>
                <a:cxn ang="0">
                  <a:pos x="141" y="99"/>
                </a:cxn>
                <a:cxn ang="0">
                  <a:pos x="115" y="108"/>
                </a:cxn>
                <a:cxn ang="0">
                  <a:pos x="99" y="106"/>
                </a:cxn>
                <a:cxn ang="0">
                  <a:pos x="97" y="101"/>
                </a:cxn>
                <a:cxn ang="0">
                  <a:pos x="90" y="101"/>
                </a:cxn>
                <a:cxn ang="0">
                  <a:pos x="87" y="108"/>
                </a:cxn>
                <a:cxn ang="0">
                  <a:pos x="85" y="113"/>
                </a:cxn>
                <a:cxn ang="0">
                  <a:pos x="73" y="113"/>
                </a:cxn>
                <a:cxn ang="0">
                  <a:pos x="52" y="111"/>
                </a:cxn>
                <a:cxn ang="0">
                  <a:pos x="54" y="101"/>
                </a:cxn>
                <a:cxn ang="0">
                  <a:pos x="52" y="92"/>
                </a:cxn>
                <a:cxn ang="0">
                  <a:pos x="45" y="87"/>
                </a:cxn>
                <a:cxn ang="0">
                  <a:pos x="43" y="92"/>
                </a:cxn>
                <a:cxn ang="0">
                  <a:pos x="45" y="99"/>
                </a:cxn>
                <a:cxn ang="0">
                  <a:pos x="43" y="108"/>
                </a:cxn>
                <a:cxn ang="0">
                  <a:pos x="19" y="92"/>
                </a:cxn>
                <a:cxn ang="0">
                  <a:pos x="8" y="73"/>
                </a:cxn>
                <a:cxn ang="0">
                  <a:pos x="3" y="61"/>
                </a:cxn>
                <a:cxn ang="0">
                  <a:pos x="8" y="61"/>
                </a:cxn>
                <a:cxn ang="0">
                  <a:pos x="10" y="59"/>
                </a:cxn>
                <a:cxn ang="0">
                  <a:pos x="12" y="57"/>
                </a:cxn>
                <a:cxn ang="0">
                  <a:pos x="19" y="54"/>
                </a:cxn>
                <a:cxn ang="0">
                  <a:pos x="29" y="45"/>
                </a:cxn>
                <a:cxn ang="0">
                  <a:pos x="47" y="66"/>
                </a:cxn>
                <a:cxn ang="0">
                  <a:pos x="68" y="78"/>
                </a:cxn>
                <a:cxn ang="0">
                  <a:pos x="87" y="87"/>
                </a:cxn>
                <a:cxn ang="0">
                  <a:pos x="92" y="94"/>
                </a:cxn>
                <a:cxn ang="0">
                  <a:pos x="97" y="99"/>
                </a:cxn>
                <a:cxn ang="0">
                  <a:pos x="111" y="82"/>
                </a:cxn>
                <a:cxn ang="0">
                  <a:pos x="125" y="78"/>
                </a:cxn>
                <a:cxn ang="0">
                  <a:pos x="134" y="71"/>
                </a:cxn>
                <a:cxn ang="0">
                  <a:pos x="150" y="57"/>
                </a:cxn>
                <a:cxn ang="0">
                  <a:pos x="160" y="52"/>
                </a:cxn>
                <a:cxn ang="0">
                  <a:pos x="162" y="61"/>
                </a:cxn>
                <a:cxn ang="0">
                  <a:pos x="169" y="54"/>
                </a:cxn>
                <a:cxn ang="0">
                  <a:pos x="172" y="36"/>
                </a:cxn>
                <a:cxn ang="0">
                  <a:pos x="188" y="24"/>
                </a:cxn>
                <a:cxn ang="0">
                  <a:pos x="200" y="21"/>
                </a:cxn>
                <a:cxn ang="0">
                  <a:pos x="200" y="14"/>
                </a:cxn>
                <a:cxn ang="0">
                  <a:pos x="214" y="5"/>
                </a:cxn>
                <a:cxn ang="0">
                  <a:pos x="221" y="5"/>
                </a:cxn>
                <a:cxn ang="0">
                  <a:pos x="221" y="19"/>
                </a:cxn>
              </a:cxnLst>
              <a:rect l="0" t="0" r="r" b="b"/>
              <a:pathLst>
                <a:path w="242" h="115">
                  <a:moveTo>
                    <a:pt x="225" y="19"/>
                  </a:moveTo>
                  <a:lnTo>
                    <a:pt x="228" y="17"/>
                  </a:lnTo>
                  <a:lnTo>
                    <a:pt x="228" y="17"/>
                  </a:lnTo>
                  <a:lnTo>
                    <a:pt x="230" y="17"/>
                  </a:lnTo>
                  <a:lnTo>
                    <a:pt x="233" y="17"/>
                  </a:lnTo>
                  <a:lnTo>
                    <a:pt x="235" y="19"/>
                  </a:lnTo>
                  <a:lnTo>
                    <a:pt x="235" y="21"/>
                  </a:lnTo>
                  <a:lnTo>
                    <a:pt x="237" y="21"/>
                  </a:lnTo>
                  <a:lnTo>
                    <a:pt x="240" y="24"/>
                  </a:lnTo>
                  <a:lnTo>
                    <a:pt x="240" y="24"/>
                  </a:lnTo>
                  <a:lnTo>
                    <a:pt x="240" y="24"/>
                  </a:lnTo>
                  <a:lnTo>
                    <a:pt x="240" y="26"/>
                  </a:lnTo>
                  <a:lnTo>
                    <a:pt x="240" y="26"/>
                  </a:lnTo>
                  <a:lnTo>
                    <a:pt x="242" y="26"/>
                  </a:lnTo>
                  <a:lnTo>
                    <a:pt x="242" y="28"/>
                  </a:lnTo>
                  <a:lnTo>
                    <a:pt x="242" y="28"/>
                  </a:lnTo>
                  <a:lnTo>
                    <a:pt x="242" y="28"/>
                  </a:lnTo>
                  <a:lnTo>
                    <a:pt x="240" y="33"/>
                  </a:lnTo>
                  <a:lnTo>
                    <a:pt x="237" y="36"/>
                  </a:lnTo>
                  <a:lnTo>
                    <a:pt x="233" y="38"/>
                  </a:lnTo>
                  <a:lnTo>
                    <a:pt x="230" y="40"/>
                  </a:lnTo>
                  <a:lnTo>
                    <a:pt x="225" y="43"/>
                  </a:lnTo>
                  <a:lnTo>
                    <a:pt x="223" y="45"/>
                  </a:lnTo>
                  <a:lnTo>
                    <a:pt x="221" y="47"/>
                  </a:lnTo>
                  <a:lnTo>
                    <a:pt x="216" y="50"/>
                  </a:lnTo>
                  <a:lnTo>
                    <a:pt x="216" y="47"/>
                  </a:lnTo>
                  <a:lnTo>
                    <a:pt x="214" y="45"/>
                  </a:lnTo>
                  <a:lnTo>
                    <a:pt x="214" y="45"/>
                  </a:lnTo>
                  <a:lnTo>
                    <a:pt x="214" y="43"/>
                  </a:lnTo>
                  <a:lnTo>
                    <a:pt x="214" y="40"/>
                  </a:lnTo>
                  <a:lnTo>
                    <a:pt x="214" y="38"/>
                  </a:lnTo>
                  <a:lnTo>
                    <a:pt x="214" y="38"/>
                  </a:lnTo>
                  <a:lnTo>
                    <a:pt x="214" y="36"/>
                  </a:lnTo>
                  <a:lnTo>
                    <a:pt x="211" y="36"/>
                  </a:lnTo>
                  <a:lnTo>
                    <a:pt x="209" y="33"/>
                  </a:lnTo>
                  <a:lnTo>
                    <a:pt x="207" y="33"/>
                  </a:lnTo>
                  <a:lnTo>
                    <a:pt x="204" y="31"/>
                  </a:lnTo>
                  <a:lnTo>
                    <a:pt x="202" y="31"/>
                  </a:lnTo>
                  <a:lnTo>
                    <a:pt x="202" y="28"/>
                  </a:lnTo>
                  <a:lnTo>
                    <a:pt x="200" y="28"/>
                  </a:lnTo>
                  <a:lnTo>
                    <a:pt x="197" y="31"/>
                  </a:lnTo>
                  <a:lnTo>
                    <a:pt x="197" y="36"/>
                  </a:lnTo>
                  <a:lnTo>
                    <a:pt x="200" y="38"/>
                  </a:lnTo>
                  <a:lnTo>
                    <a:pt x="202" y="43"/>
                  </a:lnTo>
                  <a:lnTo>
                    <a:pt x="204" y="45"/>
                  </a:lnTo>
                  <a:lnTo>
                    <a:pt x="207" y="50"/>
                  </a:lnTo>
                  <a:lnTo>
                    <a:pt x="209" y="52"/>
                  </a:lnTo>
                  <a:lnTo>
                    <a:pt x="209" y="57"/>
                  </a:lnTo>
                  <a:lnTo>
                    <a:pt x="209" y="59"/>
                  </a:lnTo>
                  <a:lnTo>
                    <a:pt x="207" y="64"/>
                  </a:lnTo>
                  <a:lnTo>
                    <a:pt x="202" y="66"/>
                  </a:lnTo>
                  <a:lnTo>
                    <a:pt x="200" y="68"/>
                  </a:lnTo>
                  <a:lnTo>
                    <a:pt x="195" y="68"/>
                  </a:lnTo>
                  <a:lnTo>
                    <a:pt x="193" y="71"/>
                  </a:lnTo>
                  <a:lnTo>
                    <a:pt x="190" y="73"/>
                  </a:lnTo>
                  <a:lnTo>
                    <a:pt x="186" y="73"/>
                  </a:lnTo>
                  <a:lnTo>
                    <a:pt x="183" y="75"/>
                  </a:lnTo>
                  <a:lnTo>
                    <a:pt x="183" y="75"/>
                  </a:lnTo>
                  <a:lnTo>
                    <a:pt x="183" y="73"/>
                  </a:lnTo>
                  <a:lnTo>
                    <a:pt x="183" y="73"/>
                  </a:lnTo>
                  <a:lnTo>
                    <a:pt x="183" y="71"/>
                  </a:lnTo>
                  <a:lnTo>
                    <a:pt x="183" y="71"/>
                  </a:lnTo>
                  <a:lnTo>
                    <a:pt x="183" y="68"/>
                  </a:lnTo>
                  <a:lnTo>
                    <a:pt x="181" y="68"/>
                  </a:lnTo>
                  <a:lnTo>
                    <a:pt x="181" y="66"/>
                  </a:lnTo>
                  <a:lnTo>
                    <a:pt x="179" y="68"/>
                  </a:lnTo>
                  <a:lnTo>
                    <a:pt x="176" y="68"/>
                  </a:lnTo>
                  <a:lnTo>
                    <a:pt x="174" y="68"/>
                  </a:lnTo>
                  <a:lnTo>
                    <a:pt x="169" y="68"/>
                  </a:lnTo>
                  <a:lnTo>
                    <a:pt x="167" y="66"/>
                  </a:lnTo>
                  <a:lnTo>
                    <a:pt x="167" y="68"/>
                  </a:lnTo>
                  <a:lnTo>
                    <a:pt x="165" y="68"/>
                  </a:lnTo>
                  <a:lnTo>
                    <a:pt x="162" y="73"/>
                  </a:lnTo>
                  <a:lnTo>
                    <a:pt x="162" y="73"/>
                  </a:lnTo>
                  <a:lnTo>
                    <a:pt x="162" y="75"/>
                  </a:lnTo>
                  <a:lnTo>
                    <a:pt x="162" y="75"/>
                  </a:lnTo>
                  <a:lnTo>
                    <a:pt x="162" y="78"/>
                  </a:lnTo>
                  <a:lnTo>
                    <a:pt x="162" y="78"/>
                  </a:lnTo>
                  <a:lnTo>
                    <a:pt x="162" y="80"/>
                  </a:lnTo>
                  <a:lnTo>
                    <a:pt x="165" y="80"/>
                  </a:lnTo>
                  <a:lnTo>
                    <a:pt x="165" y="80"/>
                  </a:lnTo>
                  <a:lnTo>
                    <a:pt x="167" y="82"/>
                  </a:lnTo>
                  <a:lnTo>
                    <a:pt x="169" y="80"/>
                  </a:lnTo>
                  <a:lnTo>
                    <a:pt x="169" y="80"/>
                  </a:lnTo>
                  <a:lnTo>
                    <a:pt x="172" y="80"/>
                  </a:lnTo>
                  <a:lnTo>
                    <a:pt x="172" y="78"/>
                  </a:lnTo>
                  <a:lnTo>
                    <a:pt x="174" y="78"/>
                  </a:lnTo>
                  <a:lnTo>
                    <a:pt x="176" y="78"/>
                  </a:lnTo>
                  <a:lnTo>
                    <a:pt x="176" y="78"/>
                  </a:lnTo>
                  <a:lnTo>
                    <a:pt x="176" y="80"/>
                  </a:lnTo>
                  <a:lnTo>
                    <a:pt x="174" y="82"/>
                  </a:lnTo>
                  <a:lnTo>
                    <a:pt x="172" y="85"/>
                  </a:lnTo>
                  <a:lnTo>
                    <a:pt x="167" y="87"/>
                  </a:lnTo>
                  <a:lnTo>
                    <a:pt x="165" y="87"/>
                  </a:lnTo>
                  <a:lnTo>
                    <a:pt x="160" y="89"/>
                  </a:lnTo>
                  <a:lnTo>
                    <a:pt x="158" y="89"/>
                  </a:lnTo>
                  <a:lnTo>
                    <a:pt x="153" y="87"/>
                  </a:lnTo>
                  <a:lnTo>
                    <a:pt x="153" y="89"/>
                  </a:lnTo>
                  <a:lnTo>
                    <a:pt x="150" y="92"/>
                  </a:lnTo>
                  <a:lnTo>
                    <a:pt x="146" y="92"/>
                  </a:lnTo>
                  <a:lnTo>
                    <a:pt x="143" y="92"/>
                  </a:lnTo>
                  <a:lnTo>
                    <a:pt x="141" y="92"/>
                  </a:lnTo>
                  <a:lnTo>
                    <a:pt x="139" y="92"/>
                  </a:lnTo>
                  <a:lnTo>
                    <a:pt x="139" y="94"/>
                  </a:lnTo>
                  <a:lnTo>
                    <a:pt x="141" y="99"/>
                  </a:lnTo>
                  <a:lnTo>
                    <a:pt x="134" y="101"/>
                  </a:lnTo>
                  <a:lnTo>
                    <a:pt x="129" y="103"/>
                  </a:lnTo>
                  <a:lnTo>
                    <a:pt x="125" y="106"/>
                  </a:lnTo>
                  <a:lnTo>
                    <a:pt x="120" y="108"/>
                  </a:lnTo>
                  <a:lnTo>
                    <a:pt x="115" y="108"/>
                  </a:lnTo>
                  <a:lnTo>
                    <a:pt x="111" y="111"/>
                  </a:lnTo>
                  <a:lnTo>
                    <a:pt x="104" y="111"/>
                  </a:lnTo>
                  <a:lnTo>
                    <a:pt x="99" y="108"/>
                  </a:lnTo>
                  <a:lnTo>
                    <a:pt x="99" y="108"/>
                  </a:lnTo>
                  <a:lnTo>
                    <a:pt x="99" y="106"/>
                  </a:lnTo>
                  <a:lnTo>
                    <a:pt x="99" y="106"/>
                  </a:lnTo>
                  <a:lnTo>
                    <a:pt x="99" y="103"/>
                  </a:lnTo>
                  <a:lnTo>
                    <a:pt x="99" y="103"/>
                  </a:lnTo>
                  <a:lnTo>
                    <a:pt x="99" y="101"/>
                  </a:lnTo>
                  <a:lnTo>
                    <a:pt x="97" y="101"/>
                  </a:lnTo>
                  <a:lnTo>
                    <a:pt x="97" y="101"/>
                  </a:lnTo>
                  <a:lnTo>
                    <a:pt x="94" y="101"/>
                  </a:lnTo>
                  <a:lnTo>
                    <a:pt x="94" y="101"/>
                  </a:lnTo>
                  <a:lnTo>
                    <a:pt x="92" y="101"/>
                  </a:lnTo>
                  <a:lnTo>
                    <a:pt x="90" y="101"/>
                  </a:lnTo>
                  <a:lnTo>
                    <a:pt x="90" y="103"/>
                  </a:lnTo>
                  <a:lnTo>
                    <a:pt x="90" y="106"/>
                  </a:lnTo>
                  <a:lnTo>
                    <a:pt x="87" y="106"/>
                  </a:lnTo>
                  <a:lnTo>
                    <a:pt x="87" y="108"/>
                  </a:lnTo>
                  <a:lnTo>
                    <a:pt x="87" y="108"/>
                  </a:lnTo>
                  <a:lnTo>
                    <a:pt x="87" y="111"/>
                  </a:lnTo>
                  <a:lnTo>
                    <a:pt x="87" y="111"/>
                  </a:lnTo>
                  <a:lnTo>
                    <a:pt x="87" y="113"/>
                  </a:lnTo>
                  <a:lnTo>
                    <a:pt x="87" y="113"/>
                  </a:lnTo>
                  <a:lnTo>
                    <a:pt x="85" y="113"/>
                  </a:lnTo>
                  <a:lnTo>
                    <a:pt x="85" y="115"/>
                  </a:lnTo>
                  <a:lnTo>
                    <a:pt x="85" y="115"/>
                  </a:lnTo>
                  <a:lnTo>
                    <a:pt x="80" y="113"/>
                  </a:lnTo>
                  <a:lnTo>
                    <a:pt x="75" y="113"/>
                  </a:lnTo>
                  <a:lnTo>
                    <a:pt x="73" y="113"/>
                  </a:lnTo>
                  <a:lnTo>
                    <a:pt x="68" y="113"/>
                  </a:lnTo>
                  <a:lnTo>
                    <a:pt x="64" y="113"/>
                  </a:lnTo>
                  <a:lnTo>
                    <a:pt x="61" y="113"/>
                  </a:lnTo>
                  <a:lnTo>
                    <a:pt x="57" y="113"/>
                  </a:lnTo>
                  <a:lnTo>
                    <a:pt x="52" y="111"/>
                  </a:lnTo>
                  <a:lnTo>
                    <a:pt x="54" y="108"/>
                  </a:lnTo>
                  <a:lnTo>
                    <a:pt x="54" y="106"/>
                  </a:lnTo>
                  <a:lnTo>
                    <a:pt x="54" y="103"/>
                  </a:lnTo>
                  <a:lnTo>
                    <a:pt x="54" y="103"/>
                  </a:lnTo>
                  <a:lnTo>
                    <a:pt x="54" y="101"/>
                  </a:lnTo>
                  <a:lnTo>
                    <a:pt x="54" y="99"/>
                  </a:lnTo>
                  <a:lnTo>
                    <a:pt x="54" y="96"/>
                  </a:lnTo>
                  <a:lnTo>
                    <a:pt x="54" y="94"/>
                  </a:lnTo>
                  <a:lnTo>
                    <a:pt x="52" y="92"/>
                  </a:lnTo>
                  <a:lnTo>
                    <a:pt x="52" y="92"/>
                  </a:lnTo>
                  <a:lnTo>
                    <a:pt x="50" y="89"/>
                  </a:lnTo>
                  <a:lnTo>
                    <a:pt x="50" y="87"/>
                  </a:lnTo>
                  <a:lnTo>
                    <a:pt x="47" y="87"/>
                  </a:lnTo>
                  <a:lnTo>
                    <a:pt x="45" y="87"/>
                  </a:lnTo>
                  <a:lnTo>
                    <a:pt x="45" y="87"/>
                  </a:lnTo>
                  <a:lnTo>
                    <a:pt x="43" y="87"/>
                  </a:lnTo>
                  <a:lnTo>
                    <a:pt x="43" y="87"/>
                  </a:lnTo>
                  <a:lnTo>
                    <a:pt x="40" y="89"/>
                  </a:lnTo>
                  <a:lnTo>
                    <a:pt x="40" y="89"/>
                  </a:lnTo>
                  <a:lnTo>
                    <a:pt x="43" y="92"/>
                  </a:lnTo>
                  <a:lnTo>
                    <a:pt x="43" y="92"/>
                  </a:lnTo>
                  <a:lnTo>
                    <a:pt x="43" y="94"/>
                  </a:lnTo>
                  <a:lnTo>
                    <a:pt x="45" y="94"/>
                  </a:lnTo>
                  <a:lnTo>
                    <a:pt x="45" y="96"/>
                  </a:lnTo>
                  <a:lnTo>
                    <a:pt x="45" y="99"/>
                  </a:lnTo>
                  <a:lnTo>
                    <a:pt x="45" y="99"/>
                  </a:lnTo>
                  <a:lnTo>
                    <a:pt x="47" y="101"/>
                  </a:lnTo>
                  <a:lnTo>
                    <a:pt x="47" y="101"/>
                  </a:lnTo>
                  <a:lnTo>
                    <a:pt x="43" y="108"/>
                  </a:lnTo>
                  <a:lnTo>
                    <a:pt x="43" y="108"/>
                  </a:lnTo>
                  <a:lnTo>
                    <a:pt x="38" y="106"/>
                  </a:lnTo>
                  <a:lnTo>
                    <a:pt x="33" y="101"/>
                  </a:lnTo>
                  <a:lnTo>
                    <a:pt x="29" y="99"/>
                  </a:lnTo>
                  <a:lnTo>
                    <a:pt x="24" y="96"/>
                  </a:lnTo>
                  <a:lnTo>
                    <a:pt x="19" y="92"/>
                  </a:lnTo>
                  <a:lnTo>
                    <a:pt x="15" y="87"/>
                  </a:lnTo>
                  <a:lnTo>
                    <a:pt x="12" y="82"/>
                  </a:lnTo>
                  <a:lnTo>
                    <a:pt x="10" y="78"/>
                  </a:lnTo>
                  <a:lnTo>
                    <a:pt x="10" y="75"/>
                  </a:lnTo>
                  <a:lnTo>
                    <a:pt x="8" y="73"/>
                  </a:lnTo>
                  <a:lnTo>
                    <a:pt x="5" y="71"/>
                  </a:lnTo>
                  <a:lnTo>
                    <a:pt x="3" y="66"/>
                  </a:lnTo>
                  <a:lnTo>
                    <a:pt x="3" y="64"/>
                  </a:lnTo>
                  <a:lnTo>
                    <a:pt x="0" y="64"/>
                  </a:lnTo>
                  <a:lnTo>
                    <a:pt x="3" y="61"/>
                  </a:lnTo>
                  <a:lnTo>
                    <a:pt x="3" y="59"/>
                  </a:lnTo>
                  <a:lnTo>
                    <a:pt x="5" y="61"/>
                  </a:lnTo>
                  <a:lnTo>
                    <a:pt x="5" y="61"/>
                  </a:lnTo>
                  <a:lnTo>
                    <a:pt x="5" y="61"/>
                  </a:lnTo>
                  <a:lnTo>
                    <a:pt x="8" y="61"/>
                  </a:lnTo>
                  <a:lnTo>
                    <a:pt x="8" y="61"/>
                  </a:lnTo>
                  <a:lnTo>
                    <a:pt x="8" y="61"/>
                  </a:lnTo>
                  <a:lnTo>
                    <a:pt x="10" y="61"/>
                  </a:lnTo>
                  <a:lnTo>
                    <a:pt x="10" y="61"/>
                  </a:lnTo>
                  <a:lnTo>
                    <a:pt x="10" y="59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2" y="57"/>
                  </a:lnTo>
                  <a:lnTo>
                    <a:pt x="12" y="57"/>
                  </a:lnTo>
                  <a:lnTo>
                    <a:pt x="12" y="57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5" y="54"/>
                  </a:lnTo>
                  <a:lnTo>
                    <a:pt x="17" y="54"/>
                  </a:lnTo>
                  <a:lnTo>
                    <a:pt x="19" y="54"/>
                  </a:lnTo>
                  <a:lnTo>
                    <a:pt x="22" y="52"/>
                  </a:lnTo>
                  <a:lnTo>
                    <a:pt x="24" y="50"/>
                  </a:lnTo>
                  <a:lnTo>
                    <a:pt x="24" y="47"/>
                  </a:lnTo>
                  <a:lnTo>
                    <a:pt x="26" y="47"/>
                  </a:lnTo>
                  <a:lnTo>
                    <a:pt x="29" y="45"/>
                  </a:lnTo>
                  <a:lnTo>
                    <a:pt x="31" y="52"/>
                  </a:lnTo>
                  <a:lnTo>
                    <a:pt x="33" y="57"/>
                  </a:lnTo>
                  <a:lnTo>
                    <a:pt x="38" y="59"/>
                  </a:lnTo>
                  <a:lnTo>
                    <a:pt x="43" y="64"/>
                  </a:lnTo>
                  <a:lnTo>
                    <a:pt x="47" y="66"/>
                  </a:lnTo>
                  <a:lnTo>
                    <a:pt x="52" y="68"/>
                  </a:lnTo>
                  <a:lnTo>
                    <a:pt x="54" y="73"/>
                  </a:lnTo>
                  <a:lnTo>
                    <a:pt x="59" y="78"/>
                  </a:lnTo>
                  <a:lnTo>
                    <a:pt x="64" y="75"/>
                  </a:lnTo>
                  <a:lnTo>
                    <a:pt x="68" y="78"/>
                  </a:lnTo>
                  <a:lnTo>
                    <a:pt x="73" y="80"/>
                  </a:lnTo>
                  <a:lnTo>
                    <a:pt x="75" y="82"/>
                  </a:lnTo>
                  <a:lnTo>
                    <a:pt x="80" y="85"/>
                  </a:lnTo>
                  <a:lnTo>
                    <a:pt x="83" y="87"/>
                  </a:lnTo>
                  <a:lnTo>
                    <a:pt x="87" y="87"/>
                  </a:lnTo>
                  <a:lnTo>
                    <a:pt x="92" y="87"/>
                  </a:lnTo>
                  <a:lnTo>
                    <a:pt x="92" y="87"/>
                  </a:lnTo>
                  <a:lnTo>
                    <a:pt x="92" y="89"/>
                  </a:lnTo>
                  <a:lnTo>
                    <a:pt x="92" y="92"/>
                  </a:lnTo>
                  <a:lnTo>
                    <a:pt x="92" y="94"/>
                  </a:lnTo>
                  <a:lnTo>
                    <a:pt x="92" y="94"/>
                  </a:lnTo>
                  <a:lnTo>
                    <a:pt x="92" y="96"/>
                  </a:lnTo>
                  <a:lnTo>
                    <a:pt x="92" y="99"/>
                  </a:lnTo>
                  <a:lnTo>
                    <a:pt x="94" y="99"/>
                  </a:lnTo>
                  <a:lnTo>
                    <a:pt x="97" y="99"/>
                  </a:lnTo>
                  <a:lnTo>
                    <a:pt x="101" y="94"/>
                  </a:lnTo>
                  <a:lnTo>
                    <a:pt x="104" y="92"/>
                  </a:lnTo>
                  <a:lnTo>
                    <a:pt x="106" y="89"/>
                  </a:lnTo>
                  <a:lnTo>
                    <a:pt x="108" y="85"/>
                  </a:lnTo>
                  <a:lnTo>
                    <a:pt x="111" y="82"/>
                  </a:lnTo>
                  <a:lnTo>
                    <a:pt x="113" y="80"/>
                  </a:lnTo>
                  <a:lnTo>
                    <a:pt x="118" y="80"/>
                  </a:lnTo>
                  <a:lnTo>
                    <a:pt x="120" y="80"/>
                  </a:lnTo>
                  <a:lnTo>
                    <a:pt x="122" y="80"/>
                  </a:lnTo>
                  <a:lnTo>
                    <a:pt x="125" y="78"/>
                  </a:lnTo>
                  <a:lnTo>
                    <a:pt x="125" y="75"/>
                  </a:lnTo>
                  <a:lnTo>
                    <a:pt x="127" y="75"/>
                  </a:lnTo>
                  <a:lnTo>
                    <a:pt x="129" y="73"/>
                  </a:lnTo>
                  <a:lnTo>
                    <a:pt x="132" y="71"/>
                  </a:lnTo>
                  <a:lnTo>
                    <a:pt x="134" y="71"/>
                  </a:lnTo>
                  <a:lnTo>
                    <a:pt x="136" y="68"/>
                  </a:lnTo>
                  <a:lnTo>
                    <a:pt x="141" y="66"/>
                  </a:lnTo>
                  <a:lnTo>
                    <a:pt x="143" y="64"/>
                  </a:lnTo>
                  <a:lnTo>
                    <a:pt x="148" y="61"/>
                  </a:lnTo>
                  <a:lnTo>
                    <a:pt x="150" y="57"/>
                  </a:lnTo>
                  <a:lnTo>
                    <a:pt x="153" y="54"/>
                  </a:lnTo>
                  <a:lnTo>
                    <a:pt x="155" y="52"/>
                  </a:lnTo>
                  <a:lnTo>
                    <a:pt x="160" y="50"/>
                  </a:lnTo>
                  <a:lnTo>
                    <a:pt x="160" y="52"/>
                  </a:lnTo>
                  <a:lnTo>
                    <a:pt x="160" y="52"/>
                  </a:lnTo>
                  <a:lnTo>
                    <a:pt x="160" y="54"/>
                  </a:lnTo>
                  <a:lnTo>
                    <a:pt x="162" y="57"/>
                  </a:lnTo>
                  <a:lnTo>
                    <a:pt x="162" y="59"/>
                  </a:lnTo>
                  <a:lnTo>
                    <a:pt x="162" y="59"/>
                  </a:lnTo>
                  <a:lnTo>
                    <a:pt x="162" y="61"/>
                  </a:lnTo>
                  <a:lnTo>
                    <a:pt x="165" y="64"/>
                  </a:lnTo>
                  <a:lnTo>
                    <a:pt x="169" y="61"/>
                  </a:lnTo>
                  <a:lnTo>
                    <a:pt x="169" y="59"/>
                  </a:lnTo>
                  <a:lnTo>
                    <a:pt x="169" y="57"/>
                  </a:lnTo>
                  <a:lnTo>
                    <a:pt x="169" y="54"/>
                  </a:lnTo>
                  <a:lnTo>
                    <a:pt x="169" y="50"/>
                  </a:lnTo>
                  <a:lnTo>
                    <a:pt x="167" y="47"/>
                  </a:lnTo>
                  <a:lnTo>
                    <a:pt x="167" y="43"/>
                  </a:lnTo>
                  <a:lnTo>
                    <a:pt x="167" y="40"/>
                  </a:lnTo>
                  <a:lnTo>
                    <a:pt x="172" y="36"/>
                  </a:lnTo>
                  <a:lnTo>
                    <a:pt x="174" y="33"/>
                  </a:lnTo>
                  <a:lnTo>
                    <a:pt x="179" y="31"/>
                  </a:lnTo>
                  <a:lnTo>
                    <a:pt x="181" y="26"/>
                  </a:lnTo>
                  <a:lnTo>
                    <a:pt x="186" y="24"/>
                  </a:lnTo>
                  <a:lnTo>
                    <a:pt x="188" y="24"/>
                  </a:lnTo>
                  <a:lnTo>
                    <a:pt x="193" y="24"/>
                  </a:lnTo>
                  <a:lnTo>
                    <a:pt x="197" y="26"/>
                  </a:lnTo>
                  <a:lnTo>
                    <a:pt x="200" y="24"/>
                  </a:lnTo>
                  <a:lnTo>
                    <a:pt x="200" y="24"/>
                  </a:lnTo>
                  <a:lnTo>
                    <a:pt x="200" y="21"/>
                  </a:lnTo>
                  <a:lnTo>
                    <a:pt x="200" y="19"/>
                  </a:lnTo>
                  <a:lnTo>
                    <a:pt x="200" y="19"/>
                  </a:lnTo>
                  <a:lnTo>
                    <a:pt x="197" y="17"/>
                  </a:lnTo>
                  <a:lnTo>
                    <a:pt x="197" y="14"/>
                  </a:lnTo>
                  <a:lnTo>
                    <a:pt x="200" y="14"/>
                  </a:lnTo>
                  <a:lnTo>
                    <a:pt x="202" y="12"/>
                  </a:lnTo>
                  <a:lnTo>
                    <a:pt x="204" y="10"/>
                  </a:lnTo>
                  <a:lnTo>
                    <a:pt x="207" y="7"/>
                  </a:lnTo>
                  <a:lnTo>
                    <a:pt x="209" y="5"/>
                  </a:lnTo>
                  <a:lnTo>
                    <a:pt x="214" y="5"/>
                  </a:lnTo>
                  <a:lnTo>
                    <a:pt x="216" y="3"/>
                  </a:lnTo>
                  <a:lnTo>
                    <a:pt x="218" y="0"/>
                  </a:lnTo>
                  <a:lnTo>
                    <a:pt x="221" y="0"/>
                  </a:lnTo>
                  <a:lnTo>
                    <a:pt x="221" y="3"/>
                  </a:lnTo>
                  <a:lnTo>
                    <a:pt x="221" y="5"/>
                  </a:lnTo>
                  <a:lnTo>
                    <a:pt x="221" y="10"/>
                  </a:lnTo>
                  <a:lnTo>
                    <a:pt x="221" y="12"/>
                  </a:lnTo>
                  <a:lnTo>
                    <a:pt x="218" y="14"/>
                  </a:lnTo>
                  <a:lnTo>
                    <a:pt x="218" y="17"/>
                  </a:lnTo>
                  <a:lnTo>
                    <a:pt x="221" y="19"/>
                  </a:lnTo>
                  <a:lnTo>
                    <a:pt x="225" y="19"/>
                  </a:lnTo>
                  <a:lnTo>
                    <a:pt x="225" y="19"/>
                  </a:lnTo>
                  <a:lnTo>
                    <a:pt x="225" y="19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592" name="Freeform 488"/>
            <p:cNvSpPr>
              <a:spLocks/>
            </p:cNvSpPr>
            <p:nvPr/>
          </p:nvSpPr>
          <p:spPr bwMode="auto">
            <a:xfrm>
              <a:off x="2381" y="3251"/>
              <a:ext cx="8" cy="10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8" y="10"/>
                </a:cxn>
                <a:cxn ang="0">
                  <a:pos x="8" y="10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3" y="10"/>
                </a:cxn>
                <a:cxn ang="0">
                  <a:pos x="3" y="10"/>
                </a:cxn>
                <a:cxn ang="0">
                  <a:pos x="3" y="10"/>
                </a:cxn>
                <a:cxn ang="0">
                  <a:pos x="3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8" y="7"/>
                </a:cxn>
                <a:cxn ang="0">
                  <a:pos x="8" y="10"/>
                </a:cxn>
              </a:cxnLst>
              <a:rect l="0" t="0" r="r" b="b"/>
              <a:pathLst>
                <a:path w="8" h="10">
                  <a:moveTo>
                    <a:pt x="8" y="10"/>
                  </a:move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7"/>
                  </a:lnTo>
                  <a:lnTo>
                    <a:pt x="8" y="1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593" name="Freeform 489"/>
            <p:cNvSpPr>
              <a:spLocks/>
            </p:cNvSpPr>
            <p:nvPr/>
          </p:nvSpPr>
          <p:spPr bwMode="auto">
            <a:xfrm>
              <a:off x="2595" y="3261"/>
              <a:ext cx="7" cy="7"/>
            </a:xfrm>
            <a:custGeom>
              <a:avLst/>
              <a:gdLst/>
              <a:ahLst/>
              <a:cxnLst>
                <a:cxn ang="0">
                  <a:pos x="7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4"/>
                </a:cxn>
                <a:cxn ang="0">
                  <a:pos x="7" y="4"/>
                </a:cxn>
              </a:cxnLst>
              <a:rect l="0" t="0" r="r" b="b"/>
              <a:pathLst>
                <a:path w="7" h="7">
                  <a:moveTo>
                    <a:pt x="7" y="4"/>
                  </a:moveTo>
                  <a:lnTo>
                    <a:pt x="4" y="4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4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594" name="Freeform 490"/>
            <p:cNvSpPr>
              <a:spLocks/>
            </p:cNvSpPr>
            <p:nvPr/>
          </p:nvSpPr>
          <p:spPr bwMode="auto">
            <a:xfrm>
              <a:off x="3595" y="3277"/>
              <a:ext cx="12" cy="40"/>
            </a:xfrm>
            <a:custGeom>
              <a:avLst/>
              <a:gdLst/>
              <a:ahLst/>
              <a:cxnLst>
                <a:cxn ang="0">
                  <a:pos x="12" y="40"/>
                </a:cxn>
                <a:cxn ang="0">
                  <a:pos x="12" y="40"/>
                </a:cxn>
                <a:cxn ang="0">
                  <a:pos x="10" y="40"/>
                </a:cxn>
                <a:cxn ang="0">
                  <a:pos x="10" y="40"/>
                </a:cxn>
                <a:cxn ang="0">
                  <a:pos x="10" y="38"/>
                </a:cxn>
                <a:cxn ang="0">
                  <a:pos x="8" y="38"/>
                </a:cxn>
                <a:cxn ang="0">
                  <a:pos x="8" y="38"/>
                </a:cxn>
                <a:cxn ang="0">
                  <a:pos x="8" y="35"/>
                </a:cxn>
                <a:cxn ang="0">
                  <a:pos x="5" y="35"/>
                </a:cxn>
                <a:cxn ang="0">
                  <a:pos x="5" y="31"/>
                </a:cxn>
                <a:cxn ang="0">
                  <a:pos x="3" y="26"/>
                </a:cxn>
                <a:cxn ang="0">
                  <a:pos x="3" y="21"/>
                </a:cxn>
                <a:cxn ang="0">
                  <a:pos x="0" y="17"/>
                </a:cxn>
                <a:cxn ang="0">
                  <a:pos x="0" y="14"/>
                </a:cxn>
                <a:cxn ang="0">
                  <a:pos x="0" y="10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3" y="10"/>
                </a:cxn>
                <a:cxn ang="0">
                  <a:pos x="3" y="14"/>
                </a:cxn>
                <a:cxn ang="0">
                  <a:pos x="5" y="21"/>
                </a:cxn>
                <a:cxn ang="0">
                  <a:pos x="8" y="26"/>
                </a:cxn>
                <a:cxn ang="0">
                  <a:pos x="10" y="31"/>
                </a:cxn>
                <a:cxn ang="0">
                  <a:pos x="12" y="35"/>
                </a:cxn>
                <a:cxn ang="0">
                  <a:pos x="12" y="40"/>
                </a:cxn>
              </a:cxnLst>
              <a:rect l="0" t="0" r="r" b="b"/>
              <a:pathLst>
                <a:path w="12" h="40">
                  <a:moveTo>
                    <a:pt x="12" y="40"/>
                  </a:moveTo>
                  <a:lnTo>
                    <a:pt x="12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5"/>
                  </a:lnTo>
                  <a:lnTo>
                    <a:pt x="5" y="35"/>
                  </a:lnTo>
                  <a:lnTo>
                    <a:pt x="5" y="31"/>
                  </a:lnTo>
                  <a:lnTo>
                    <a:pt x="3" y="26"/>
                  </a:lnTo>
                  <a:lnTo>
                    <a:pt x="3" y="21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lnTo>
                    <a:pt x="3" y="10"/>
                  </a:lnTo>
                  <a:lnTo>
                    <a:pt x="3" y="14"/>
                  </a:lnTo>
                  <a:lnTo>
                    <a:pt x="5" y="21"/>
                  </a:lnTo>
                  <a:lnTo>
                    <a:pt x="8" y="26"/>
                  </a:lnTo>
                  <a:lnTo>
                    <a:pt x="10" y="31"/>
                  </a:lnTo>
                  <a:lnTo>
                    <a:pt x="12" y="35"/>
                  </a:lnTo>
                  <a:lnTo>
                    <a:pt x="1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595" name="Freeform 491"/>
            <p:cNvSpPr>
              <a:spLocks/>
            </p:cNvSpPr>
            <p:nvPr/>
          </p:nvSpPr>
          <p:spPr bwMode="auto">
            <a:xfrm>
              <a:off x="2576" y="3280"/>
              <a:ext cx="7" cy="7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5" y="4"/>
                </a:cxn>
              </a:cxnLst>
              <a:rect l="0" t="0" r="r" b="b"/>
              <a:pathLst>
                <a:path w="7" h="7">
                  <a:moveTo>
                    <a:pt x="5" y="4"/>
                  </a:move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596" name="Freeform 492"/>
            <p:cNvSpPr>
              <a:spLocks/>
            </p:cNvSpPr>
            <p:nvPr/>
          </p:nvSpPr>
          <p:spPr bwMode="auto">
            <a:xfrm>
              <a:off x="3666" y="3282"/>
              <a:ext cx="44" cy="16"/>
            </a:xfrm>
            <a:custGeom>
              <a:avLst/>
              <a:gdLst/>
              <a:ahLst/>
              <a:cxnLst>
                <a:cxn ang="0">
                  <a:pos x="26" y="5"/>
                </a:cxn>
                <a:cxn ang="0">
                  <a:pos x="28" y="5"/>
                </a:cxn>
                <a:cxn ang="0">
                  <a:pos x="30" y="5"/>
                </a:cxn>
                <a:cxn ang="0">
                  <a:pos x="35" y="5"/>
                </a:cxn>
                <a:cxn ang="0">
                  <a:pos x="37" y="5"/>
                </a:cxn>
                <a:cxn ang="0">
                  <a:pos x="40" y="7"/>
                </a:cxn>
                <a:cxn ang="0">
                  <a:pos x="42" y="7"/>
                </a:cxn>
                <a:cxn ang="0">
                  <a:pos x="44" y="9"/>
                </a:cxn>
                <a:cxn ang="0">
                  <a:pos x="44" y="12"/>
                </a:cxn>
                <a:cxn ang="0">
                  <a:pos x="42" y="12"/>
                </a:cxn>
                <a:cxn ang="0">
                  <a:pos x="37" y="12"/>
                </a:cxn>
                <a:cxn ang="0">
                  <a:pos x="35" y="12"/>
                </a:cxn>
                <a:cxn ang="0">
                  <a:pos x="33" y="14"/>
                </a:cxn>
                <a:cxn ang="0">
                  <a:pos x="30" y="14"/>
                </a:cxn>
                <a:cxn ang="0">
                  <a:pos x="26" y="14"/>
                </a:cxn>
                <a:cxn ang="0">
                  <a:pos x="23" y="14"/>
                </a:cxn>
                <a:cxn ang="0">
                  <a:pos x="21" y="12"/>
                </a:cxn>
                <a:cxn ang="0">
                  <a:pos x="19" y="14"/>
                </a:cxn>
                <a:cxn ang="0">
                  <a:pos x="16" y="16"/>
                </a:cxn>
                <a:cxn ang="0">
                  <a:pos x="14" y="16"/>
                </a:cxn>
                <a:cxn ang="0">
                  <a:pos x="11" y="16"/>
                </a:cxn>
                <a:cxn ang="0">
                  <a:pos x="9" y="16"/>
                </a:cxn>
                <a:cxn ang="0">
                  <a:pos x="7" y="16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2" y="9"/>
                </a:cxn>
                <a:cxn ang="0">
                  <a:pos x="4" y="9"/>
                </a:cxn>
                <a:cxn ang="0">
                  <a:pos x="7" y="9"/>
                </a:cxn>
                <a:cxn ang="0">
                  <a:pos x="9" y="7"/>
                </a:cxn>
                <a:cxn ang="0">
                  <a:pos x="11" y="5"/>
                </a:cxn>
                <a:cxn ang="0">
                  <a:pos x="14" y="2"/>
                </a:cxn>
                <a:cxn ang="0">
                  <a:pos x="14" y="0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1" y="2"/>
                </a:cxn>
                <a:cxn ang="0">
                  <a:pos x="26" y="5"/>
                </a:cxn>
              </a:cxnLst>
              <a:rect l="0" t="0" r="r" b="b"/>
              <a:pathLst>
                <a:path w="44" h="16">
                  <a:moveTo>
                    <a:pt x="26" y="5"/>
                  </a:moveTo>
                  <a:lnTo>
                    <a:pt x="28" y="5"/>
                  </a:lnTo>
                  <a:lnTo>
                    <a:pt x="30" y="5"/>
                  </a:lnTo>
                  <a:lnTo>
                    <a:pt x="35" y="5"/>
                  </a:lnTo>
                  <a:lnTo>
                    <a:pt x="37" y="5"/>
                  </a:lnTo>
                  <a:lnTo>
                    <a:pt x="40" y="7"/>
                  </a:lnTo>
                  <a:lnTo>
                    <a:pt x="42" y="7"/>
                  </a:lnTo>
                  <a:lnTo>
                    <a:pt x="44" y="9"/>
                  </a:lnTo>
                  <a:lnTo>
                    <a:pt x="44" y="12"/>
                  </a:lnTo>
                  <a:lnTo>
                    <a:pt x="42" y="12"/>
                  </a:lnTo>
                  <a:lnTo>
                    <a:pt x="37" y="12"/>
                  </a:lnTo>
                  <a:lnTo>
                    <a:pt x="35" y="12"/>
                  </a:lnTo>
                  <a:lnTo>
                    <a:pt x="33" y="14"/>
                  </a:lnTo>
                  <a:lnTo>
                    <a:pt x="30" y="14"/>
                  </a:lnTo>
                  <a:lnTo>
                    <a:pt x="26" y="14"/>
                  </a:lnTo>
                  <a:lnTo>
                    <a:pt x="23" y="14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6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7" y="16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9"/>
                  </a:lnTo>
                  <a:lnTo>
                    <a:pt x="4" y="9"/>
                  </a:lnTo>
                  <a:lnTo>
                    <a:pt x="7" y="9"/>
                  </a:lnTo>
                  <a:lnTo>
                    <a:pt x="9" y="7"/>
                  </a:lnTo>
                  <a:lnTo>
                    <a:pt x="11" y="5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6" y="5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597" name="Freeform 493"/>
            <p:cNvSpPr>
              <a:spLocks/>
            </p:cNvSpPr>
            <p:nvPr/>
          </p:nvSpPr>
          <p:spPr bwMode="auto">
            <a:xfrm>
              <a:off x="2571" y="3289"/>
              <a:ext cx="5" cy="9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9"/>
                </a:cxn>
                <a:cxn ang="0">
                  <a:pos x="3" y="9"/>
                </a:cxn>
                <a:cxn ang="0">
                  <a:pos x="3" y="9"/>
                </a:cxn>
                <a:cxn ang="0">
                  <a:pos x="3" y="9"/>
                </a:cxn>
                <a:cxn ang="0">
                  <a:pos x="3" y="9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5" h="9">
                  <a:moveTo>
                    <a:pt x="5" y="2"/>
                  </a:move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598" name="Freeform 494"/>
            <p:cNvSpPr>
              <a:spLocks/>
            </p:cNvSpPr>
            <p:nvPr/>
          </p:nvSpPr>
          <p:spPr bwMode="auto">
            <a:xfrm>
              <a:off x="2396" y="3296"/>
              <a:ext cx="7" cy="7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2" y="7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7" y="2"/>
                </a:cxn>
                <a:cxn ang="0">
                  <a:pos x="7" y="2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lnTo>
                    <a:pt x="7" y="7"/>
                  </a:lnTo>
                  <a:lnTo>
                    <a:pt x="7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599" name="Freeform 495"/>
            <p:cNvSpPr>
              <a:spLocks/>
            </p:cNvSpPr>
            <p:nvPr/>
          </p:nvSpPr>
          <p:spPr bwMode="auto">
            <a:xfrm>
              <a:off x="2410" y="3310"/>
              <a:ext cx="11" cy="12"/>
            </a:xfrm>
            <a:custGeom>
              <a:avLst/>
              <a:gdLst/>
              <a:ahLst/>
              <a:cxnLst>
                <a:cxn ang="0">
                  <a:pos x="11" y="12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7" y="12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0" y="5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7" y="5"/>
                </a:cxn>
                <a:cxn ang="0">
                  <a:pos x="9" y="5"/>
                </a:cxn>
                <a:cxn ang="0">
                  <a:pos x="9" y="7"/>
                </a:cxn>
                <a:cxn ang="0">
                  <a:pos x="11" y="7"/>
                </a:cxn>
                <a:cxn ang="0">
                  <a:pos x="11" y="9"/>
                </a:cxn>
                <a:cxn ang="0">
                  <a:pos x="11" y="12"/>
                </a:cxn>
              </a:cxnLst>
              <a:rect l="0" t="0" r="r" b="b"/>
              <a:pathLst>
                <a:path w="11" h="12">
                  <a:moveTo>
                    <a:pt x="11" y="12"/>
                  </a:moveTo>
                  <a:lnTo>
                    <a:pt x="9" y="12"/>
                  </a:lnTo>
                  <a:lnTo>
                    <a:pt x="9" y="12"/>
                  </a:lnTo>
                  <a:lnTo>
                    <a:pt x="7" y="12"/>
                  </a:lnTo>
                  <a:lnTo>
                    <a:pt x="4" y="9"/>
                  </a:lnTo>
                  <a:lnTo>
                    <a:pt x="4" y="9"/>
                  </a:lnTo>
                  <a:lnTo>
                    <a:pt x="2" y="7"/>
                  </a:lnTo>
                  <a:lnTo>
                    <a:pt x="2" y="7"/>
                  </a:lnTo>
                  <a:lnTo>
                    <a:pt x="0" y="5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7" y="5"/>
                  </a:lnTo>
                  <a:lnTo>
                    <a:pt x="9" y="5"/>
                  </a:lnTo>
                  <a:lnTo>
                    <a:pt x="9" y="7"/>
                  </a:lnTo>
                  <a:lnTo>
                    <a:pt x="11" y="7"/>
                  </a:lnTo>
                  <a:lnTo>
                    <a:pt x="11" y="9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600" name="Freeform 496"/>
            <p:cNvSpPr>
              <a:spLocks/>
            </p:cNvSpPr>
            <p:nvPr/>
          </p:nvSpPr>
          <p:spPr bwMode="auto">
            <a:xfrm>
              <a:off x="2435" y="3317"/>
              <a:ext cx="10" cy="1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2"/>
                </a:cxn>
                <a:cxn ang="0">
                  <a:pos x="10" y="5"/>
                </a:cxn>
                <a:cxn ang="0">
                  <a:pos x="10" y="7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7" y="12"/>
                </a:cxn>
                <a:cxn ang="0">
                  <a:pos x="5" y="14"/>
                </a:cxn>
                <a:cxn ang="0">
                  <a:pos x="5" y="14"/>
                </a:cxn>
                <a:cxn ang="0">
                  <a:pos x="3" y="14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3" y="5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7" y="0"/>
                </a:cxn>
              </a:cxnLst>
              <a:rect l="0" t="0" r="r" b="b"/>
              <a:pathLst>
                <a:path w="10" h="14">
                  <a:moveTo>
                    <a:pt x="7" y="0"/>
                  </a:moveTo>
                  <a:lnTo>
                    <a:pt x="7" y="2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12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601" name="Freeform 497"/>
            <p:cNvSpPr>
              <a:spLocks/>
            </p:cNvSpPr>
            <p:nvPr/>
          </p:nvSpPr>
          <p:spPr bwMode="auto">
            <a:xfrm>
              <a:off x="3652" y="3319"/>
              <a:ext cx="21" cy="14"/>
            </a:xfrm>
            <a:custGeom>
              <a:avLst/>
              <a:gdLst/>
              <a:ahLst/>
              <a:cxnLst>
                <a:cxn ang="0">
                  <a:pos x="21" y="10"/>
                </a:cxn>
                <a:cxn ang="0">
                  <a:pos x="21" y="12"/>
                </a:cxn>
                <a:cxn ang="0">
                  <a:pos x="18" y="12"/>
                </a:cxn>
                <a:cxn ang="0">
                  <a:pos x="18" y="12"/>
                </a:cxn>
                <a:cxn ang="0">
                  <a:pos x="16" y="10"/>
                </a:cxn>
                <a:cxn ang="0">
                  <a:pos x="16" y="10"/>
                </a:cxn>
                <a:cxn ang="0">
                  <a:pos x="14" y="10"/>
                </a:cxn>
                <a:cxn ang="0">
                  <a:pos x="14" y="7"/>
                </a:cxn>
                <a:cxn ang="0">
                  <a:pos x="11" y="7"/>
                </a:cxn>
                <a:cxn ang="0">
                  <a:pos x="9" y="7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7" y="12"/>
                </a:cxn>
                <a:cxn ang="0">
                  <a:pos x="4" y="12"/>
                </a:cxn>
                <a:cxn ang="0">
                  <a:pos x="2" y="12"/>
                </a:cxn>
                <a:cxn ang="0">
                  <a:pos x="2" y="14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2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9" y="3"/>
                </a:cxn>
                <a:cxn ang="0">
                  <a:pos x="11" y="3"/>
                </a:cxn>
                <a:cxn ang="0">
                  <a:pos x="14" y="0"/>
                </a:cxn>
                <a:cxn ang="0">
                  <a:pos x="16" y="0"/>
                </a:cxn>
                <a:cxn ang="0">
                  <a:pos x="18" y="0"/>
                </a:cxn>
                <a:cxn ang="0">
                  <a:pos x="18" y="3"/>
                </a:cxn>
                <a:cxn ang="0">
                  <a:pos x="18" y="3"/>
                </a:cxn>
                <a:cxn ang="0">
                  <a:pos x="18" y="5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21" y="10"/>
                </a:cxn>
                <a:cxn ang="0">
                  <a:pos x="21" y="10"/>
                </a:cxn>
              </a:cxnLst>
              <a:rect l="0" t="0" r="r" b="b"/>
              <a:pathLst>
                <a:path w="21" h="14">
                  <a:moveTo>
                    <a:pt x="21" y="10"/>
                  </a:moveTo>
                  <a:lnTo>
                    <a:pt x="21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4" y="10"/>
                  </a:lnTo>
                  <a:lnTo>
                    <a:pt x="14" y="7"/>
                  </a:lnTo>
                  <a:lnTo>
                    <a:pt x="11" y="7"/>
                  </a:lnTo>
                  <a:lnTo>
                    <a:pt x="9" y="7"/>
                  </a:lnTo>
                  <a:lnTo>
                    <a:pt x="9" y="10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5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5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21" y="1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602" name="Freeform 498"/>
            <p:cNvSpPr>
              <a:spLocks/>
            </p:cNvSpPr>
            <p:nvPr/>
          </p:nvSpPr>
          <p:spPr bwMode="auto">
            <a:xfrm>
              <a:off x="2506" y="3322"/>
              <a:ext cx="11" cy="14"/>
            </a:xfrm>
            <a:custGeom>
              <a:avLst/>
              <a:gdLst/>
              <a:ahLst/>
              <a:cxnLst>
                <a:cxn ang="0">
                  <a:pos x="9" y="4"/>
                </a:cxn>
                <a:cxn ang="0">
                  <a:pos x="11" y="14"/>
                </a:cxn>
                <a:cxn ang="0">
                  <a:pos x="9" y="14"/>
                </a:cxn>
                <a:cxn ang="0">
                  <a:pos x="7" y="14"/>
                </a:cxn>
                <a:cxn ang="0">
                  <a:pos x="4" y="14"/>
                </a:cxn>
                <a:cxn ang="0">
                  <a:pos x="4" y="11"/>
                </a:cxn>
                <a:cxn ang="0">
                  <a:pos x="2" y="9"/>
                </a:cxn>
                <a:cxn ang="0">
                  <a:pos x="2" y="7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9" y="4"/>
                </a:cxn>
                <a:cxn ang="0">
                  <a:pos x="9" y="4"/>
                </a:cxn>
              </a:cxnLst>
              <a:rect l="0" t="0" r="r" b="b"/>
              <a:pathLst>
                <a:path w="11" h="14">
                  <a:moveTo>
                    <a:pt x="9" y="4"/>
                  </a:moveTo>
                  <a:lnTo>
                    <a:pt x="11" y="14"/>
                  </a:lnTo>
                  <a:lnTo>
                    <a:pt x="9" y="14"/>
                  </a:lnTo>
                  <a:lnTo>
                    <a:pt x="7" y="14"/>
                  </a:lnTo>
                  <a:lnTo>
                    <a:pt x="4" y="14"/>
                  </a:lnTo>
                  <a:lnTo>
                    <a:pt x="4" y="11"/>
                  </a:lnTo>
                  <a:lnTo>
                    <a:pt x="2" y="9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9" y="4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603" name="Freeform 499"/>
            <p:cNvSpPr>
              <a:spLocks/>
            </p:cNvSpPr>
            <p:nvPr/>
          </p:nvSpPr>
          <p:spPr bwMode="auto">
            <a:xfrm>
              <a:off x="3633" y="3336"/>
              <a:ext cx="7" cy="7"/>
            </a:xfrm>
            <a:custGeom>
              <a:avLst/>
              <a:gdLst/>
              <a:ahLst/>
              <a:cxnLst>
                <a:cxn ang="0">
                  <a:pos x="7" y="4"/>
                </a:cxn>
                <a:cxn ang="0">
                  <a:pos x="7" y="4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4"/>
                </a:cxn>
                <a:cxn ang="0">
                  <a:pos x="7" y="4"/>
                </a:cxn>
              </a:cxnLst>
              <a:rect l="0" t="0" r="r" b="b"/>
              <a:pathLst>
                <a:path w="7" h="7">
                  <a:moveTo>
                    <a:pt x="7" y="4"/>
                  </a:moveTo>
                  <a:lnTo>
                    <a:pt x="7" y="4"/>
                  </a:lnTo>
                  <a:lnTo>
                    <a:pt x="7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4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604" name="Freeform 500"/>
            <p:cNvSpPr>
              <a:spLocks/>
            </p:cNvSpPr>
            <p:nvPr/>
          </p:nvSpPr>
          <p:spPr bwMode="auto">
            <a:xfrm>
              <a:off x="3628" y="3345"/>
              <a:ext cx="7" cy="12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5" y="12"/>
                </a:cxn>
                <a:cxn ang="0">
                  <a:pos x="3" y="12"/>
                </a:cxn>
                <a:cxn ang="0">
                  <a:pos x="3" y="12"/>
                </a:cxn>
                <a:cxn ang="0">
                  <a:pos x="3" y="12"/>
                </a:cxn>
                <a:cxn ang="0">
                  <a:pos x="3" y="10"/>
                </a:cxn>
                <a:cxn ang="0">
                  <a:pos x="3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7" y="5"/>
                </a:cxn>
                <a:cxn ang="0">
                  <a:pos x="5" y="5"/>
                </a:cxn>
                <a:cxn ang="0">
                  <a:pos x="5" y="7"/>
                </a:cxn>
                <a:cxn ang="0">
                  <a:pos x="5" y="10"/>
                </a:cxn>
                <a:cxn ang="0">
                  <a:pos x="7" y="10"/>
                </a:cxn>
              </a:cxnLst>
              <a:rect l="0" t="0" r="r" b="b"/>
              <a:pathLst>
                <a:path w="7" h="12">
                  <a:moveTo>
                    <a:pt x="7" y="10"/>
                  </a:move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0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10"/>
                  </a:lnTo>
                  <a:lnTo>
                    <a:pt x="7" y="1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605" name="Freeform 501"/>
            <p:cNvSpPr>
              <a:spLocks/>
            </p:cNvSpPr>
            <p:nvPr/>
          </p:nvSpPr>
          <p:spPr bwMode="auto">
            <a:xfrm>
              <a:off x="3699" y="3362"/>
              <a:ext cx="16" cy="25"/>
            </a:xfrm>
            <a:custGeom>
              <a:avLst/>
              <a:gdLst/>
              <a:ahLst/>
              <a:cxnLst>
                <a:cxn ang="0">
                  <a:pos x="14" y="4"/>
                </a:cxn>
                <a:cxn ang="0">
                  <a:pos x="14" y="9"/>
                </a:cxn>
                <a:cxn ang="0">
                  <a:pos x="11" y="11"/>
                </a:cxn>
                <a:cxn ang="0">
                  <a:pos x="11" y="14"/>
                </a:cxn>
                <a:cxn ang="0">
                  <a:pos x="9" y="16"/>
                </a:cxn>
                <a:cxn ang="0">
                  <a:pos x="7" y="18"/>
                </a:cxn>
                <a:cxn ang="0">
                  <a:pos x="4" y="21"/>
                </a:cxn>
                <a:cxn ang="0">
                  <a:pos x="2" y="23"/>
                </a:cxn>
                <a:cxn ang="0">
                  <a:pos x="0" y="25"/>
                </a:cxn>
                <a:cxn ang="0">
                  <a:pos x="2" y="23"/>
                </a:cxn>
                <a:cxn ang="0">
                  <a:pos x="2" y="18"/>
                </a:cxn>
                <a:cxn ang="0">
                  <a:pos x="2" y="16"/>
                </a:cxn>
                <a:cxn ang="0">
                  <a:pos x="2" y="14"/>
                </a:cxn>
                <a:cxn ang="0">
                  <a:pos x="2" y="9"/>
                </a:cxn>
                <a:cxn ang="0">
                  <a:pos x="2" y="7"/>
                </a:cxn>
                <a:cxn ang="0">
                  <a:pos x="4" y="4"/>
                </a:cxn>
                <a:cxn ang="0">
                  <a:pos x="7" y="4"/>
                </a:cxn>
                <a:cxn ang="0">
                  <a:pos x="9" y="2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14" y="2"/>
                </a:cxn>
                <a:cxn ang="0">
                  <a:pos x="16" y="2"/>
                </a:cxn>
                <a:cxn ang="0">
                  <a:pos x="14" y="4"/>
                </a:cxn>
              </a:cxnLst>
              <a:rect l="0" t="0" r="r" b="b"/>
              <a:pathLst>
                <a:path w="16" h="25">
                  <a:moveTo>
                    <a:pt x="14" y="4"/>
                  </a:moveTo>
                  <a:lnTo>
                    <a:pt x="14" y="9"/>
                  </a:lnTo>
                  <a:lnTo>
                    <a:pt x="11" y="11"/>
                  </a:lnTo>
                  <a:lnTo>
                    <a:pt x="11" y="14"/>
                  </a:lnTo>
                  <a:lnTo>
                    <a:pt x="9" y="16"/>
                  </a:lnTo>
                  <a:lnTo>
                    <a:pt x="7" y="18"/>
                  </a:lnTo>
                  <a:lnTo>
                    <a:pt x="4" y="21"/>
                  </a:lnTo>
                  <a:lnTo>
                    <a:pt x="2" y="23"/>
                  </a:lnTo>
                  <a:lnTo>
                    <a:pt x="0" y="25"/>
                  </a:lnTo>
                  <a:lnTo>
                    <a:pt x="2" y="23"/>
                  </a:lnTo>
                  <a:lnTo>
                    <a:pt x="2" y="18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4"/>
                  </a:lnTo>
                  <a:lnTo>
                    <a:pt x="9" y="2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CA533A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606" name="Freeform 502"/>
            <p:cNvSpPr>
              <a:spLocks/>
            </p:cNvSpPr>
            <p:nvPr/>
          </p:nvSpPr>
          <p:spPr bwMode="auto">
            <a:xfrm>
              <a:off x="3699" y="3362"/>
              <a:ext cx="16" cy="25"/>
            </a:xfrm>
            <a:custGeom>
              <a:avLst/>
              <a:gdLst/>
              <a:ahLst/>
              <a:cxnLst>
                <a:cxn ang="0">
                  <a:pos x="14" y="4"/>
                </a:cxn>
                <a:cxn ang="0">
                  <a:pos x="14" y="9"/>
                </a:cxn>
                <a:cxn ang="0">
                  <a:pos x="11" y="11"/>
                </a:cxn>
                <a:cxn ang="0">
                  <a:pos x="11" y="14"/>
                </a:cxn>
                <a:cxn ang="0">
                  <a:pos x="9" y="16"/>
                </a:cxn>
                <a:cxn ang="0">
                  <a:pos x="7" y="18"/>
                </a:cxn>
                <a:cxn ang="0">
                  <a:pos x="4" y="21"/>
                </a:cxn>
                <a:cxn ang="0">
                  <a:pos x="2" y="23"/>
                </a:cxn>
                <a:cxn ang="0">
                  <a:pos x="0" y="25"/>
                </a:cxn>
                <a:cxn ang="0">
                  <a:pos x="2" y="23"/>
                </a:cxn>
                <a:cxn ang="0">
                  <a:pos x="2" y="18"/>
                </a:cxn>
                <a:cxn ang="0">
                  <a:pos x="2" y="16"/>
                </a:cxn>
                <a:cxn ang="0">
                  <a:pos x="2" y="14"/>
                </a:cxn>
                <a:cxn ang="0">
                  <a:pos x="2" y="9"/>
                </a:cxn>
                <a:cxn ang="0">
                  <a:pos x="2" y="7"/>
                </a:cxn>
                <a:cxn ang="0">
                  <a:pos x="4" y="4"/>
                </a:cxn>
                <a:cxn ang="0">
                  <a:pos x="7" y="4"/>
                </a:cxn>
                <a:cxn ang="0">
                  <a:pos x="9" y="2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14" y="2"/>
                </a:cxn>
                <a:cxn ang="0">
                  <a:pos x="16" y="2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14" y="4"/>
                </a:cxn>
              </a:cxnLst>
              <a:rect l="0" t="0" r="r" b="b"/>
              <a:pathLst>
                <a:path w="16" h="25">
                  <a:moveTo>
                    <a:pt x="14" y="4"/>
                  </a:moveTo>
                  <a:lnTo>
                    <a:pt x="14" y="9"/>
                  </a:lnTo>
                  <a:lnTo>
                    <a:pt x="11" y="11"/>
                  </a:lnTo>
                  <a:lnTo>
                    <a:pt x="11" y="14"/>
                  </a:lnTo>
                  <a:lnTo>
                    <a:pt x="9" y="16"/>
                  </a:lnTo>
                  <a:lnTo>
                    <a:pt x="7" y="18"/>
                  </a:lnTo>
                  <a:lnTo>
                    <a:pt x="4" y="21"/>
                  </a:lnTo>
                  <a:lnTo>
                    <a:pt x="2" y="23"/>
                  </a:lnTo>
                  <a:lnTo>
                    <a:pt x="0" y="25"/>
                  </a:lnTo>
                  <a:lnTo>
                    <a:pt x="2" y="23"/>
                  </a:lnTo>
                  <a:lnTo>
                    <a:pt x="2" y="18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4"/>
                  </a:lnTo>
                  <a:lnTo>
                    <a:pt x="9" y="2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607" name="Freeform 503"/>
            <p:cNvSpPr>
              <a:spLocks/>
            </p:cNvSpPr>
            <p:nvPr/>
          </p:nvSpPr>
          <p:spPr bwMode="auto">
            <a:xfrm>
              <a:off x="3610" y="3366"/>
              <a:ext cx="25" cy="28"/>
            </a:xfrm>
            <a:custGeom>
              <a:avLst/>
              <a:gdLst/>
              <a:ahLst/>
              <a:cxnLst>
                <a:cxn ang="0">
                  <a:pos x="25" y="28"/>
                </a:cxn>
                <a:cxn ang="0">
                  <a:pos x="21" y="26"/>
                </a:cxn>
                <a:cxn ang="0">
                  <a:pos x="18" y="26"/>
                </a:cxn>
                <a:cxn ang="0">
                  <a:pos x="14" y="26"/>
                </a:cxn>
                <a:cxn ang="0">
                  <a:pos x="11" y="24"/>
                </a:cxn>
                <a:cxn ang="0">
                  <a:pos x="9" y="21"/>
                </a:cxn>
                <a:cxn ang="0">
                  <a:pos x="4" y="21"/>
                </a:cxn>
                <a:cxn ang="0">
                  <a:pos x="2" y="19"/>
                </a:cxn>
                <a:cxn ang="0">
                  <a:pos x="0" y="17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4" y="7"/>
                </a:cxn>
                <a:cxn ang="0">
                  <a:pos x="4" y="5"/>
                </a:cxn>
                <a:cxn ang="0">
                  <a:pos x="7" y="3"/>
                </a:cxn>
                <a:cxn ang="0">
                  <a:pos x="9" y="0"/>
                </a:cxn>
                <a:cxn ang="0">
                  <a:pos x="14" y="3"/>
                </a:cxn>
                <a:cxn ang="0">
                  <a:pos x="16" y="5"/>
                </a:cxn>
                <a:cxn ang="0">
                  <a:pos x="18" y="7"/>
                </a:cxn>
                <a:cxn ang="0">
                  <a:pos x="21" y="12"/>
                </a:cxn>
                <a:cxn ang="0">
                  <a:pos x="21" y="17"/>
                </a:cxn>
                <a:cxn ang="0">
                  <a:pos x="21" y="19"/>
                </a:cxn>
                <a:cxn ang="0">
                  <a:pos x="23" y="24"/>
                </a:cxn>
                <a:cxn ang="0">
                  <a:pos x="25" y="28"/>
                </a:cxn>
              </a:cxnLst>
              <a:rect l="0" t="0" r="r" b="b"/>
              <a:pathLst>
                <a:path w="25" h="28">
                  <a:moveTo>
                    <a:pt x="25" y="28"/>
                  </a:moveTo>
                  <a:lnTo>
                    <a:pt x="21" y="26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11" y="24"/>
                  </a:lnTo>
                  <a:lnTo>
                    <a:pt x="9" y="21"/>
                  </a:lnTo>
                  <a:lnTo>
                    <a:pt x="4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4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0"/>
                  </a:lnTo>
                  <a:lnTo>
                    <a:pt x="14" y="3"/>
                  </a:lnTo>
                  <a:lnTo>
                    <a:pt x="16" y="5"/>
                  </a:lnTo>
                  <a:lnTo>
                    <a:pt x="18" y="7"/>
                  </a:lnTo>
                  <a:lnTo>
                    <a:pt x="21" y="12"/>
                  </a:lnTo>
                  <a:lnTo>
                    <a:pt x="21" y="17"/>
                  </a:lnTo>
                  <a:lnTo>
                    <a:pt x="21" y="19"/>
                  </a:lnTo>
                  <a:lnTo>
                    <a:pt x="23" y="24"/>
                  </a:lnTo>
                  <a:lnTo>
                    <a:pt x="25" y="28"/>
                  </a:lnTo>
                  <a:close/>
                </a:path>
              </a:pathLst>
            </a:custGeom>
            <a:solidFill>
              <a:srgbClr val="CA533A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608" name="Freeform 504"/>
            <p:cNvSpPr>
              <a:spLocks/>
            </p:cNvSpPr>
            <p:nvPr/>
          </p:nvSpPr>
          <p:spPr bwMode="auto">
            <a:xfrm>
              <a:off x="3610" y="3366"/>
              <a:ext cx="25" cy="28"/>
            </a:xfrm>
            <a:custGeom>
              <a:avLst/>
              <a:gdLst/>
              <a:ahLst/>
              <a:cxnLst>
                <a:cxn ang="0">
                  <a:pos x="25" y="28"/>
                </a:cxn>
                <a:cxn ang="0">
                  <a:pos x="21" y="26"/>
                </a:cxn>
                <a:cxn ang="0">
                  <a:pos x="18" y="26"/>
                </a:cxn>
                <a:cxn ang="0">
                  <a:pos x="14" y="26"/>
                </a:cxn>
                <a:cxn ang="0">
                  <a:pos x="11" y="24"/>
                </a:cxn>
                <a:cxn ang="0">
                  <a:pos x="9" y="21"/>
                </a:cxn>
                <a:cxn ang="0">
                  <a:pos x="4" y="21"/>
                </a:cxn>
                <a:cxn ang="0">
                  <a:pos x="2" y="19"/>
                </a:cxn>
                <a:cxn ang="0">
                  <a:pos x="0" y="17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4" y="7"/>
                </a:cxn>
                <a:cxn ang="0">
                  <a:pos x="4" y="5"/>
                </a:cxn>
                <a:cxn ang="0">
                  <a:pos x="7" y="3"/>
                </a:cxn>
                <a:cxn ang="0">
                  <a:pos x="9" y="0"/>
                </a:cxn>
                <a:cxn ang="0">
                  <a:pos x="14" y="3"/>
                </a:cxn>
                <a:cxn ang="0">
                  <a:pos x="16" y="5"/>
                </a:cxn>
                <a:cxn ang="0">
                  <a:pos x="18" y="7"/>
                </a:cxn>
                <a:cxn ang="0">
                  <a:pos x="21" y="12"/>
                </a:cxn>
                <a:cxn ang="0">
                  <a:pos x="21" y="17"/>
                </a:cxn>
                <a:cxn ang="0">
                  <a:pos x="21" y="19"/>
                </a:cxn>
                <a:cxn ang="0">
                  <a:pos x="23" y="24"/>
                </a:cxn>
                <a:cxn ang="0">
                  <a:pos x="25" y="28"/>
                </a:cxn>
                <a:cxn ang="0">
                  <a:pos x="25" y="28"/>
                </a:cxn>
                <a:cxn ang="0">
                  <a:pos x="25" y="28"/>
                </a:cxn>
              </a:cxnLst>
              <a:rect l="0" t="0" r="r" b="b"/>
              <a:pathLst>
                <a:path w="25" h="28">
                  <a:moveTo>
                    <a:pt x="25" y="28"/>
                  </a:moveTo>
                  <a:lnTo>
                    <a:pt x="21" y="26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11" y="24"/>
                  </a:lnTo>
                  <a:lnTo>
                    <a:pt x="9" y="21"/>
                  </a:lnTo>
                  <a:lnTo>
                    <a:pt x="4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4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0"/>
                  </a:lnTo>
                  <a:lnTo>
                    <a:pt x="14" y="3"/>
                  </a:lnTo>
                  <a:lnTo>
                    <a:pt x="16" y="5"/>
                  </a:lnTo>
                  <a:lnTo>
                    <a:pt x="18" y="7"/>
                  </a:lnTo>
                  <a:lnTo>
                    <a:pt x="21" y="12"/>
                  </a:lnTo>
                  <a:lnTo>
                    <a:pt x="21" y="17"/>
                  </a:lnTo>
                  <a:lnTo>
                    <a:pt x="21" y="19"/>
                  </a:lnTo>
                  <a:lnTo>
                    <a:pt x="23" y="24"/>
                  </a:lnTo>
                  <a:lnTo>
                    <a:pt x="25" y="28"/>
                  </a:lnTo>
                  <a:lnTo>
                    <a:pt x="25" y="28"/>
                  </a:lnTo>
                  <a:lnTo>
                    <a:pt x="25" y="28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609" name="Freeform 505"/>
            <p:cNvSpPr>
              <a:spLocks/>
            </p:cNvSpPr>
            <p:nvPr/>
          </p:nvSpPr>
          <p:spPr bwMode="auto">
            <a:xfrm>
              <a:off x="3031" y="2551"/>
              <a:ext cx="37" cy="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4"/>
                </a:cxn>
                <a:cxn ang="0">
                  <a:pos x="0" y="9"/>
                </a:cxn>
                <a:cxn ang="0">
                  <a:pos x="0" y="11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0" y="21"/>
                </a:cxn>
                <a:cxn ang="0">
                  <a:pos x="2" y="23"/>
                </a:cxn>
                <a:cxn ang="0">
                  <a:pos x="2" y="25"/>
                </a:cxn>
                <a:cxn ang="0">
                  <a:pos x="4" y="28"/>
                </a:cxn>
                <a:cxn ang="0">
                  <a:pos x="7" y="28"/>
                </a:cxn>
                <a:cxn ang="0">
                  <a:pos x="9" y="30"/>
                </a:cxn>
                <a:cxn ang="0">
                  <a:pos x="14" y="30"/>
                </a:cxn>
                <a:cxn ang="0">
                  <a:pos x="16" y="30"/>
                </a:cxn>
                <a:cxn ang="0">
                  <a:pos x="21" y="28"/>
                </a:cxn>
                <a:cxn ang="0">
                  <a:pos x="23" y="28"/>
                </a:cxn>
                <a:cxn ang="0">
                  <a:pos x="25" y="25"/>
                </a:cxn>
                <a:cxn ang="0">
                  <a:pos x="28" y="23"/>
                </a:cxn>
                <a:cxn ang="0">
                  <a:pos x="30" y="21"/>
                </a:cxn>
                <a:cxn ang="0">
                  <a:pos x="30" y="16"/>
                </a:cxn>
                <a:cxn ang="0">
                  <a:pos x="30" y="14"/>
                </a:cxn>
                <a:cxn ang="0">
                  <a:pos x="32" y="9"/>
                </a:cxn>
                <a:cxn ang="0">
                  <a:pos x="32" y="7"/>
                </a:cxn>
                <a:cxn ang="0">
                  <a:pos x="35" y="2"/>
                </a:cxn>
                <a:cxn ang="0">
                  <a:pos x="37" y="0"/>
                </a:cxn>
                <a:cxn ang="0">
                  <a:pos x="32" y="0"/>
                </a:cxn>
                <a:cxn ang="0">
                  <a:pos x="28" y="2"/>
                </a:cxn>
                <a:cxn ang="0">
                  <a:pos x="23" y="4"/>
                </a:cxn>
                <a:cxn ang="0">
                  <a:pos x="18" y="7"/>
                </a:cxn>
                <a:cxn ang="0">
                  <a:pos x="14" y="9"/>
                </a:cxn>
                <a:cxn ang="0">
                  <a:pos x="9" y="11"/>
                </a:cxn>
                <a:cxn ang="0">
                  <a:pos x="4" y="14"/>
                </a:cxn>
                <a:cxn ang="0">
                  <a:pos x="0" y="14"/>
                </a:cxn>
                <a:cxn ang="0">
                  <a:pos x="0" y="2"/>
                </a:cxn>
              </a:cxnLst>
              <a:rect l="0" t="0" r="r" b="b"/>
              <a:pathLst>
                <a:path w="37" h="30">
                  <a:moveTo>
                    <a:pt x="0" y="2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2" y="23"/>
                  </a:lnTo>
                  <a:lnTo>
                    <a:pt x="2" y="25"/>
                  </a:lnTo>
                  <a:lnTo>
                    <a:pt x="4" y="28"/>
                  </a:lnTo>
                  <a:lnTo>
                    <a:pt x="7" y="28"/>
                  </a:lnTo>
                  <a:lnTo>
                    <a:pt x="9" y="30"/>
                  </a:lnTo>
                  <a:lnTo>
                    <a:pt x="14" y="30"/>
                  </a:lnTo>
                  <a:lnTo>
                    <a:pt x="16" y="30"/>
                  </a:lnTo>
                  <a:lnTo>
                    <a:pt x="21" y="28"/>
                  </a:lnTo>
                  <a:lnTo>
                    <a:pt x="23" y="28"/>
                  </a:lnTo>
                  <a:lnTo>
                    <a:pt x="25" y="25"/>
                  </a:lnTo>
                  <a:lnTo>
                    <a:pt x="28" y="23"/>
                  </a:lnTo>
                  <a:lnTo>
                    <a:pt x="30" y="21"/>
                  </a:lnTo>
                  <a:lnTo>
                    <a:pt x="30" y="16"/>
                  </a:lnTo>
                  <a:lnTo>
                    <a:pt x="30" y="14"/>
                  </a:lnTo>
                  <a:lnTo>
                    <a:pt x="32" y="9"/>
                  </a:lnTo>
                  <a:lnTo>
                    <a:pt x="32" y="7"/>
                  </a:lnTo>
                  <a:lnTo>
                    <a:pt x="35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8" y="2"/>
                  </a:lnTo>
                  <a:lnTo>
                    <a:pt x="23" y="4"/>
                  </a:lnTo>
                  <a:lnTo>
                    <a:pt x="18" y="7"/>
                  </a:lnTo>
                  <a:lnTo>
                    <a:pt x="14" y="9"/>
                  </a:lnTo>
                  <a:lnTo>
                    <a:pt x="9" y="11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610" name="Freeform 506"/>
            <p:cNvSpPr>
              <a:spLocks/>
            </p:cNvSpPr>
            <p:nvPr/>
          </p:nvSpPr>
          <p:spPr bwMode="auto">
            <a:xfrm>
              <a:off x="3031" y="2551"/>
              <a:ext cx="37" cy="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4"/>
                </a:cxn>
                <a:cxn ang="0">
                  <a:pos x="0" y="9"/>
                </a:cxn>
                <a:cxn ang="0">
                  <a:pos x="0" y="11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0" y="21"/>
                </a:cxn>
                <a:cxn ang="0">
                  <a:pos x="2" y="23"/>
                </a:cxn>
                <a:cxn ang="0">
                  <a:pos x="2" y="25"/>
                </a:cxn>
                <a:cxn ang="0">
                  <a:pos x="4" y="28"/>
                </a:cxn>
                <a:cxn ang="0">
                  <a:pos x="7" y="28"/>
                </a:cxn>
                <a:cxn ang="0">
                  <a:pos x="9" y="30"/>
                </a:cxn>
                <a:cxn ang="0">
                  <a:pos x="14" y="30"/>
                </a:cxn>
                <a:cxn ang="0">
                  <a:pos x="16" y="30"/>
                </a:cxn>
                <a:cxn ang="0">
                  <a:pos x="21" y="28"/>
                </a:cxn>
                <a:cxn ang="0">
                  <a:pos x="23" y="28"/>
                </a:cxn>
                <a:cxn ang="0">
                  <a:pos x="25" y="25"/>
                </a:cxn>
                <a:cxn ang="0">
                  <a:pos x="28" y="23"/>
                </a:cxn>
                <a:cxn ang="0">
                  <a:pos x="30" y="21"/>
                </a:cxn>
                <a:cxn ang="0">
                  <a:pos x="30" y="16"/>
                </a:cxn>
                <a:cxn ang="0">
                  <a:pos x="30" y="14"/>
                </a:cxn>
                <a:cxn ang="0">
                  <a:pos x="32" y="9"/>
                </a:cxn>
                <a:cxn ang="0">
                  <a:pos x="32" y="7"/>
                </a:cxn>
                <a:cxn ang="0">
                  <a:pos x="35" y="2"/>
                </a:cxn>
                <a:cxn ang="0">
                  <a:pos x="37" y="0"/>
                </a:cxn>
                <a:cxn ang="0">
                  <a:pos x="32" y="0"/>
                </a:cxn>
                <a:cxn ang="0">
                  <a:pos x="28" y="2"/>
                </a:cxn>
                <a:cxn ang="0">
                  <a:pos x="23" y="4"/>
                </a:cxn>
                <a:cxn ang="0">
                  <a:pos x="18" y="7"/>
                </a:cxn>
                <a:cxn ang="0">
                  <a:pos x="14" y="9"/>
                </a:cxn>
                <a:cxn ang="0">
                  <a:pos x="9" y="11"/>
                </a:cxn>
                <a:cxn ang="0">
                  <a:pos x="4" y="14"/>
                </a:cxn>
                <a:cxn ang="0">
                  <a:pos x="0" y="14"/>
                </a:cxn>
              </a:cxnLst>
              <a:rect l="0" t="0" r="r" b="b"/>
              <a:pathLst>
                <a:path w="37" h="30">
                  <a:moveTo>
                    <a:pt x="0" y="2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2" y="23"/>
                  </a:lnTo>
                  <a:lnTo>
                    <a:pt x="2" y="25"/>
                  </a:lnTo>
                  <a:lnTo>
                    <a:pt x="4" y="28"/>
                  </a:lnTo>
                  <a:lnTo>
                    <a:pt x="7" y="28"/>
                  </a:lnTo>
                  <a:lnTo>
                    <a:pt x="9" y="30"/>
                  </a:lnTo>
                  <a:lnTo>
                    <a:pt x="14" y="30"/>
                  </a:lnTo>
                  <a:lnTo>
                    <a:pt x="16" y="30"/>
                  </a:lnTo>
                  <a:lnTo>
                    <a:pt x="21" y="28"/>
                  </a:lnTo>
                  <a:lnTo>
                    <a:pt x="23" y="28"/>
                  </a:lnTo>
                  <a:lnTo>
                    <a:pt x="25" y="25"/>
                  </a:lnTo>
                  <a:lnTo>
                    <a:pt x="28" y="23"/>
                  </a:lnTo>
                  <a:lnTo>
                    <a:pt x="30" y="21"/>
                  </a:lnTo>
                  <a:lnTo>
                    <a:pt x="30" y="16"/>
                  </a:lnTo>
                  <a:lnTo>
                    <a:pt x="30" y="14"/>
                  </a:lnTo>
                  <a:lnTo>
                    <a:pt x="32" y="9"/>
                  </a:lnTo>
                  <a:lnTo>
                    <a:pt x="32" y="7"/>
                  </a:lnTo>
                  <a:lnTo>
                    <a:pt x="35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8" y="2"/>
                  </a:lnTo>
                  <a:lnTo>
                    <a:pt x="23" y="4"/>
                  </a:lnTo>
                  <a:lnTo>
                    <a:pt x="18" y="7"/>
                  </a:lnTo>
                  <a:lnTo>
                    <a:pt x="14" y="9"/>
                  </a:lnTo>
                  <a:lnTo>
                    <a:pt x="9" y="11"/>
                  </a:lnTo>
                  <a:lnTo>
                    <a:pt x="4" y="14"/>
                  </a:lnTo>
                  <a:lnTo>
                    <a:pt x="0" y="14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611" name="Freeform 507"/>
            <p:cNvSpPr>
              <a:spLocks/>
            </p:cNvSpPr>
            <p:nvPr/>
          </p:nvSpPr>
          <p:spPr bwMode="auto">
            <a:xfrm>
              <a:off x="3078" y="2255"/>
              <a:ext cx="32" cy="31"/>
            </a:xfrm>
            <a:custGeom>
              <a:avLst/>
              <a:gdLst/>
              <a:ahLst/>
              <a:cxnLst>
                <a:cxn ang="0">
                  <a:pos x="2" y="21"/>
                </a:cxn>
                <a:cxn ang="0">
                  <a:pos x="2" y="21"/>
                </a:cxn>
                <a:cxn ang="0">
                  <a:pos x="4" y="21"/>
                </a:cxn>
                <a:cxn ang="0">
                  <a:pos x="7" y="19"/>
                </a:cxn>
                <a:cxn ang="0">
                  <a:pos x="7" y="19"/>
                </a:cxn>
                <a:cxn ang="0">
                  <a:pos x="9" y="17"/>
                </a:cxn>
                <a:cxn ang="0">
                  <a:pos x="9" y="14"/>
                </a:cxn>
                <a:cxn ang="0">
                  <a:pos x="9" y="14"/>
                </a:cxn>
                <a:cxn ang="0">
                  <a:pos x="9" y="12"/>
                </a:cxn>
                <a:cxn ang="0">
                  <a:pos x="11" y="7"/>
                </a:cxn>
                <a:cxn ang="0">
                  <a:pos x="14" y="5"/>
                </a:cxn>
                <a:cxn ang="0">
                  <a:pos x="18" y="3"/>
                </a:cxn>
                <a:cxn ang="0">
                  <a:pos x="21" y="3"/>
                </a:cxn>
                <a:cxn ang="0">
                  <a:pos x="23" y="0"/>
                </a:cxn>
                <a:cxn ang="0">
                  <a:pos x="28" y="0"/>
                </a:cxn>
                <a:cxn ang="0">
                  <a:pos x="30" y="0"/>
                </a:cxn>
                <a:cxn ang="0">
                  <a:pos x="32" y="0"/>
                </a:cxn>
                <a:cxn ang="0">
                  <a:pos x="32" y="3"/>
                </a:cxn>
                <a:cxn ang="0">
                  <a:pos x="32" y="3"/>
                </a:cxn>
                <a:cxn ang="0">
                  <a:pos x="30" y="5"/>
                </a:cxn>
                <a:cxn ang="0">
                  <a:pos x="30" y="7"/>
                </a:cxn>
                <a:cxn ang="0">
                  <a:pos x="30" y="10"/>
                </a:cxn>
                <a:cxn ang="0">
                  <a:pos x="28" y="14"/>
                </a:cxn>
                <a:cxn ang="0">
                  <a:pos x="28" y="17"/>
                </a:cxn>
                <a:cxn ang="0">
                  <a:pos x="28" y="19"/>
                </a:cxn>
                <a:cxn ang="0">
                  <a:pos x="25" y="21"/>
                </a:cxn>
                <a:cxn ang="0">
                  <a:pos x="25" y="24"/>
                </a:cxn>
                <a:cxn ang="0">
                  <a:pos x="23" y="24"/>
                </a:cxn>
                <a:cxn ang="0">
                  <a:pos x="21" y="26"/>
                </a:cxn>
                <a:cxn ang="0">
                  <a:pos x="16" y="26"/>
                </a:cxn>
                <a:cxn ang="0">
                  <a:pos x="11" y="26"/>
                </a:cxn>
                <a:cxn ang="0">
                  <a:pos x="9" y="28"/>
                </a:cxn>
                <a:cxn ang="0">
                  <a:pos x="4" y="28"/>
                </a:cxn>
                <a:cxn ang="0">
                  <a:pos x="4" y="31"/>
                </a:cxn>
                <a:cxn ang="0">
                  <a:pos x="2" y="28"/>
                </a:cxn>
                <a:cxn ang="0">
                  <a:pos x="2" y="28"/>
                </a:cxn>
                <a:cxn ang="0">
                  <a:pos x="0" y="21"/>
                </a:cxn>
              </a:cxnLst>
              <a:rect l="0" t="0" r="r" b="b"/>
              <a:pathLst>
                <a:path w="32" h="31">
                  <a:moveTo>
                    <a:pt x="0" y="21"/>
                  </a:moveTo>
                  <a:lnTo>
                    <a:pt x="2" y="21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1" y="10"/>
                  </a:lnTo>
                  <a:lnTo>
                    <a:pt x="11" y="7"/>
                  </a:lnTo>
                  <a:lnTo>
                    <a:pt x="14" y="7"/>
                  </a:lnTo>
                  <a:lnTo>
                    <a:pt x="14" y="5"/>
                  </a:lnTo>
                  <a:lnTo>
                    <a:pt x="16" y="5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21" y="3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7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7"/>
                  </a:lnTo>
                  <a:lnTo>
                    <a:pt x="28" y="19"/>
                  </a:lnTo>
                  <a:lnTo>
                    <a:pt x="28" y="19"/>
                  </a:lnTo>
                  <a:lnTo>
                    <a:pt x="25" y="21"/>
                  </a:lnTo>
                  <a:lnTo>
                    <a:pt x="25" y="21"/>
                  </a:lnTo>
                  <a:lnTo>
                    <a:pt x="25" y="21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3" y="24"/>
                  </a:lnTo>
                  <a:lnTo>
                    <a:pt x="23" y="26"/>
                  </a:lnTo>
                  <a:lnTo>
                    <a:pt x="21" y="26"/>
                  </a:lnTo>
                  <a:lnTo>
                    <a:pt x="18" y="26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1" y="26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7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31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0" y="28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612" name="Freeform 508"/>
            <p:cNvSpPr>
              <a:spLocks/>
            </p:cNvSpPr>
            <p:nvPr/>
          </p:nvSpPr>
          <p:spPr bwMode="auto">
            <a:xfrm>
              <a:off x="2738" y="2572"/>
              <a:ext cx="2" cy="14"/>
            </a:xfrm>
            <a:custGeom>
              <a:avLst/>
              <a:gdLst/>
              <a:ahLst/>
              <a:cxnLst>
                <a:cxn ang="0">
                  <a:pos x="2" y="14"/>
                </a:cxn>
                <a:cxn ang="0">
                  <a:pos x="2" y="14"/>
                </a:cxn>
                <a:cxn ang="0">
                  <a:pos x="2" y="11"/>
                </a:cxn>
                <a:cxn ang="0">
                  <a:pos x="2" y="9"/>
                </a:cxn>
                <a:cxn ang="0">
                  <a:pos x="2" y="7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11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2" y="14"/>
                </a:cxn>
                <a:cxn ang="0">
                  <a:pos x="2" y="14"/>
                </a:cxn>
                <a:cxn ang="0">
                  <a:pos x="2" y="14"/>
                </a:cxn>
                <a:cxn ang="0">
                  <a:pos x="2" y="14"/>
                </a:cxn>
              </a:cxnLst>
              <a:rect l="0" t="0" r="r" b="b"/>
              <a:pathLst>
                <a:path w="2" h="14">
                  <a:moveTo>
                    <a:pt x="2" y="14"/>
                  </a:moveTo>
                  <a:lnTo>
                    <a:pt x="2" y="14"/>
                  </a:lnTo>
                  <a:lnTo>
                    <a:pt x="2" y="11"/>
                  </a:lnTo>
                  <a:lnTo>
                    <a:pt x="2" y="9"/>
                  </a:lnTo>
                  <a:lnTo>
                    <a:pt x="2" y="7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613" name="Freeform 509"/>
            <p:cNvSpPr>
              <a:spLocks/>
            </p:cNvSpPr>
            <p:nvPr/>
          </p:nvSpPr>
          <p:spPr bwMode="auto">
            <a:xfrm>
              <a:off x="2721" y="2565"/>
              <a:ext cx="7" cy="14"/>
            </a:xfrm>
            <a:custGeom>
              <a:avLst/>
              <a:gdLst/>
              <a:ahLst/>
              <a:cxnLst>
                <a:cxn ang="0">
                  <a:pos x="7" y="14"/>
                </a:cxn>
                <a:cxn ang="0">
                  <a:pos x="7" y="11"/>
                </a:cxn>
                <a:cxn ang="0">
                  <a:pos x="7" y="11"/>
                </a:cxn>
                <a:cxn ang="0">
                  <a:pos x="7" y="9"/>
                </a:cxn>
                <a:cxn ang="0">
                  <a:pos x="7" y="7"/>
                </a:cxn>
                <a:cxn ang="0">
                  <a:pos x="7" y="4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4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3" y="11"/>
                </a:cxn>
                <a:cxn ang="0">
                  <a:pos x="3" y="14"/>
                </a:cxn>
                <a:cxn ang="0">
                  <a:pos x="7" y="14"/>
                </a:cxn>
              </a:cxnLst>
              <a:rect l="0" t="0" r="r" b="b"/>
              <a:pathLst>
                <a:path w="7" h="14">
                  <a:moveTo>
                    <a:pt x="7" y="14"/>
                  </a:moveTo>
                  <a:lnTo>
                    <a:pt x="7" y="11"/>
                  </a:lnTo>
                  <a:lnTo>
                    <a:pt x="7" y="11"/>
                  </a:lnTo>
                  <a:lnTo>
                    <a:pt x="7" y="9"/>
                  </a:lnTo>
                  <a:lnTo>
                    <a:pt x="7" y="7"/>
                  </a:lnTo>
                  <a:lnTo>
                    <a:pt x="7" y="4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11"/>
                  </a:lnTo>
                  <a:lnTo>
                    <a:pt x="3" y="14"/>
                  </a:lnTo>
                  <a:lnTo>
                    <a:pt x="7" y="14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614" name="Freeform 510"/>
            <p:cNvSpPr>
              <a:spLocks/>
            </p:cNvSpPr>
            <p:nvPr/>
          </p:nvSpPr>
          <p:spPr bwMode="auto">
            <a:xfrm>
              <a:off x="2710" y="2558"/>
              <a:ext cx="7" cy="9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7" y="7"/>
                </a:cxn>
              </a:cxnLst>
              <a:rect l="0" t="0" r="r" b="b"/>
              <a:pathLst>
                <a:path w="7" h="9">
                  <a:moveTo>
                    <a:pt x="7" y="7"/>
                  </a:move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9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615" name="Freeform 511"/>
            <p:cNvSpPr>
              <a:spLocks/>
            </p:cNvSpPr>
            <p:nvPr/>
          </p:nvSpPr>
          <p:spPr bwMode="auto">
            <a:xfrm>
              <a:off x="2656" y="2558"/>
              <a:ext cx="40" cy="11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4" y="9"/>
                </a:cxn>
                <a:cxn ang="0">
                  <a:pos x="9" y="7"/>
                </a:cxn>
                <a:cxn ang="0">
                  <a:pos x="14" y="7"/>
                </a:cxn>
                <a:cxn ang="0">
                  <a:pos x="18" y="4"/>
                </a:cxn>
                <a:cxn ang="0">
                  <a:pos x="25" y="4"/>
                </a:cxn>
                <a:cxn ang="0">
                  <a:pos x="30" y="4"/>
                </a:cxn>
                <a:cxn ang="0">
                  <a:pos x="35" y="4"/>
                </a:cxn>
                <a:cxn ang="0">
                  <a:pos x="40" y="4"/>
                </a:cxn>
                <a:cxn ang="0">
                  <a:pos x="40" y="2"/>
                </a:cxn>
                <a:cxn ang="0">
                  <a:pos x="40" y="2"/>
                </a:cxn>
                <a:cxn ang="0">
                  <a:pos x="40" y="2"/>
                </a:cxn>
                <a:cxn ang="0">
                  <a:pos x="40" y="2"/>
                </a:cxn>
                <a:cxn ang="0">
                  <a:pos x="40" y="2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37" y="0"/>
                </a:cxn>
                <a:cxn ang="0">
                  <a:pos x="33" y="0"/>
                </a:cxn>
                <a:cxn ang="0">
                  <a:pos x="28" y="0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16" y="0"/>
                </a:cxn>
                <a:cxn ang="0">
                  <a:pos x="14" y="2"/>
                </a:cxn>
                <a:cxn ang="0">
                  <a:pos x="9" y="4"/>
                </a:cxn>
                <a:cxn ang="0">
                  <a:pos x="0" y="11"/>
                </a:cxn>
              </a:cxnLst>
              <a:rect l="0" t="0" r="r" b="b"/>
              <a:pathLst>
                <a:path w="40" h="11">
                  <a:moveTo>
                    <a:pt x="0" y="11"/>
                  </a:moveTo>
                  <a:lnTo>
                    <a:pt x="4" y="9"/>
                  </a:lnTo>
                  <a:lnTo>
                    <a:pt x="9" y="7"/>
                  </a:lnTo>
                  <a:lnTo>
                    <a:pt x="14" y="7"/>
                  </a:lnTo>
                  <a:lnTo>
                    <a:pt x="18" y="4"/>
                  </a:lnTo>
                  <a:lnTo>
                    <a:pt x="25" y="4"/>
                  </a:lnTo>
                  <a:lnTo>
                    <a:pt x="30" y="4"/>
                  </a:lnTo>
                  <a:lnTo>
                    <a:pt x="35" y="4"/>
                  </a:lnTo>
                  <a:lnTo>
                    <a:pt x="40" y="4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9" y="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616" name="Freeform 512"/>
            <p:cNvSpPr>
              <a:spLocks/>
            </p:cNvSpPr>
            <p:nvPr/>
          </p:nvSpPr>
          <p:spPr bwMode="auto">
            <a:xfrm>
              <a:off x="2646" y="2508"/>
              <a:ext cx="31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10" y="5"/>
                </a:cxn>
                <a:cxn ang="0">
                  <a:pos x="12" y="7"/>
                </a:cxn>
                <a:cxn ang="0">
                  <a:pos x="17" y="12"/>
                </a:cxn>
                <a:cxn ang="0">
                  <a:pos x="19" y="14"/>
                </a:cxn>
                <a:cxn ang="0">
                  <a:pos x="21" y="19"/>
                </a:cxn>
                <a:cxn ang="0">
                  <a:pos x="24" y="24"/>
                </a:cxn>
                <a:cxn ang="0">
                  <a:pos x="24" y="29"/>
                </a:cxn>
                <a:cxn ang="0">
                  <a:pos x="26" y="29"/>
                </a:cxn>
                <a:cxn ang="0">
                  <a:pos x="26" y="29"/>
                </a:cxn>
                <a:cxn ang="0">
                  <a:pos x="26" y="29"/>
                </a:cxn>
                <a:cxn ang="0">
                  <a:pos x="26" y="29"/>
                </a:cxn>
                <a:cxn ang="0">
                  <a:pos x="28" y="29"/>
                </a:cxn>
                <a:cxn ang="0">
                  <a:pos x="28" y="29"/>
                </a:cxn>
                <a:cxn ang="0">
                  <a:pos x="28" y="29"/>
                </a:cxn>
                <a:cxn ang="0">
                  <a:pos x="31" y="29"/>
                </a:cxn>
                <a:cxn ang="0">
                  <a:pos x="31" y="26"/>
                </a:cxn>
                <a:cxn ang="0">
                  <a:pos x="31" y="24"/>
                </a:cxn>
                <a:cxn ang="0">
                  <a:pos x="31" y="21"/>
                </a:cxn>
                <a:cxn ang="0">
                  <a:pos x="31" y="19"/>
                </a:cxn>
                <a:cxn ang="0">
                  <a:pos x="31" y="17"/>
                </a:cxn>
                <a:cxn ang="0">
                  <a:pos x="31" y="14"/>
                </a:cxn>
                <a:cxn ang="0">
                  <a:pos x="31" y="14"/>
                </a:cxn>
                <a:cxn ang="0">
                  <a:pos x="28" y="12"/>
                </a:cxn>
                <a:cxn ang="0">
                  <a:pos x="26" y="10"/>
                </a:cxn>
                <a:cxn ang="0">
                  <a:pos x="24" y="7"/>
                </a:cxn>
                <a:cxn ang="0">
                  <a:pos x="24" y="7"/>
                </a:cxn>
                <a:cxn ang="0">
                  <a:pos x="19" y="5"/>
                </a:cxn>
                <a:cxn ang="0">
                  <a:pos x="17" y="3"/>
                </a:cxn>
                <a:cxn ang="0">
                  <a:pos x="14" y="3"/>
                </a:cxn>
                <a:cxn ang="0">
                  <a:pos x="12" y="3"/>
                </a:cxn>
                <a:cxn ang="0">
                  <a:pos x="7" y="3"/>
                </a:cxn>
                <a:cxn ang="0">
                  <a:pos x="0" y="0"/>
                </a:cxn>
              </a:cxnLst>
              <a:rect l="0" t="0" r="r" b="b"/>
              <a:pathLst>
                <a:path w="31" h="29">
                  <a:moveTo>
                    <a:pt x="0" y="0"/>
                  </a:moveTo>
                  <a:lnTo>
                    <a:pt x="5" y="0"/>
                  </a:lnTo>
                  <a:lnTo>
                    <a:pt x="10" y="5"/>
                  </a:lnTo>
                  <a:lnTo>
                    <a:pt x="12" y="7"/>
                  </a:lnTo>
                  <a:lnTo>
                    <a:pt x="17" y="12"/>
                  </a:lnTo>
                  <a:lnTo>
                    <a:pt x="19" y="14"/>
                  </a:lnTo>
                  <a:lnTo>
                    <a:pt x="21" y="19"/>
                  </a:lnTo>
                  <a:lnTo>
                    <a:pt x="24" y="24"/>
                  </a:lnTo>
                  <a:lnTo>
                    <a:pt x="24" y="29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8" y="29"/>
                  </a:lnTo>
                  <a:lnTo>
                    <a:pt x="28" y="29"/>
                  </a:lnTo>
                  <a:lnTo>
                    <a:pt x="28" y="29"/>
                  </a:lnTo>
                  <a:lnTo>
                    <a:pt x="31" y="29"/>
                  </a:lnTo>
                  <a:lnTo>
                    <a:pt x="31" y="26"/>
                  </a:lnTo>
                  <a:lnTo>
                    <a:pt x="31" y="24"/>
                  </a:lnTo>
                  <a:lnTo>
                    <a:pt x="31" y="21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28" y="12"/>
                  </a:lnTo>
                  <a:lnTo>
                    <a:pt x="26" y="10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7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617" name="Freeform 513"/>
            <p:cNvSpPr>
              <a:spLocks/>
            </p:cNvSpPr>
            <p:nvPr/>
          </p:nvSpPr>
          <p:spPr bwMode="auto">
            <a:xfrm>
              <a:off x="2768" y="2546"/>
              <a:ext cx="31" cy="12"/>
            </a:xfrm>
            <a:custGeom>
              <a:avLst/>
              <a:gdLst/>
              <a:ahLst/>
              <a:cxnLst>
                <a:cxn ang="0">
                  <a:pos x="3" y="9"/>
                </a:cxn>
                <a:cxn ang="0">
                  <a:pos x="5" y="9"/>
                </a:cxn>
                <a:cxn ang="0">
                  <a:pos x="10" y="12"/>
                </a:cxn>
                <a:cxn ang="0">
                  <a:pos x="12" y="12"/>
                </a:cxn>
                <a:cxn ang="0">
                  <a:pos x="17" y="12"/>
                </a:cxn>
                <a:cxn ang="0">
                  <a:pos x="19" y="12"/>
                </a:cxn>
                <a:cxn ang="0">
                  <a:pos x="24" y="12"/>
                </a:cxn>
                <a:cxn ang="0">
                  <a:pos x="26" y="9"/>
                </a:cxn>
                <a:cxn ang="0">
                  <a:pos x="31" y="9"/>
                </a:cxn>
                <a:cxn ang="0">
                  <a:pos x="31" y="7"/>
                </a:cxn>
                <a:cxn ang="0">
                  <a:pos x="31" y="7"/>
                </a:cxn>
                <a:cxn ang="0">
                  <a:pos x="31" y="7"/>
                </a:cxn>
                <a:cxn ang="0">
                  <a:pos x="31" y="5"/>
                </a:cxn>
                <a:cxn ang="0">
                  <a:pos x="28" y="5"/>
                </a:cxn>
                <a:cxn ang="0">
                  <a:pos x="26" y="5"/>
                </a:cxn>
                <a:cxn ang="0">
                  <a:pos x="26" y="2"/>
                </a:cxn>
                <a:cxn ang="0">
                  <a:pos x="24" y="2"/>
                </a:cxn>
                <a:cxn ang="0">
                  <a:pos x="21" y="2"/>
                </a:cxn>
                <a:cxn ang="0">
                  <a:pos x="19" y="0"/>
                </a:cxn>
                <a:cxn ang="0">
                  <a:pos x="17" y="0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3" y="9"/>
                </a:cxn>
              </a:cxnLst>
              <a:rect l="0" t="0" r="r" b="b"/>
              <a:pathLst>
                <a:path w="31" h="12">
                  <a:moveTo>
                    <a:pt x="3" y="9"/>
                  </a:moveTo>
                  <a:lnTo>
                    <a:pt x="5" y="9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7" y="12"/>
                  </a:lnTo>
                  <a:lnTo>
                    <a:pt x="19" y="12"/>
                  </a:lnTo>
                  <a:lnTo>
                    <a:pt x="24" y="12"/>
                  </a:lnTo>
                  <a:lnTo>
                    <a:pt x="26" y="9"/>
                  </a:lnTo>
                  <a:lnTo>
                    <a:pt x="31" y="9"/>
                  </a:lnTo>
                  <a:lnTo>
                    <a:pt x="31" y="7"/>
                  </a:lnTo>
                  <a:lnTo>
                    <a:pt x="31" y="7"/>
                  </a:lnTo>
                  <a:lnTo>
                    <a:pt x="31" y="7"/>
                  </a:lnTo>
                  <a:lnTo>
                    <a:pt x="31" y="5"/>
                  </a:lnTo>
                  <a:lnTo>
                    <a:pt x="28" y="5"/>
                  </a:lnTo>
                  <a:lnTo>
                    <a:pt x="26" y="5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1" y="2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2"/>
                  </a:lnTo>
                  <a:lnTo>
                    <a:pt x="5" y="2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618" name="Freeform 514"/>
            <p:cNvSpPr>
              <a:spLocks/>
            </p:cNvSpPr>
            <p:nvPr/>
          </p:nvSpPr>
          <p:spPr bwMode="auto">
            <a:xfrm>
              <a:off x="2768" y="2532"/>
              <a:ext cx="31" cy="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5" y="2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7" y="5"/>
                </a:cxn>
                <a:cxn ang="0">
                  <a:pos x="19" y="5"/>
                </a:cxn>
                <a:cxn ang="0">
                  <a:pos x="21" y="7"/>
                </a:cxn>
                <a:cxn ang="0">
                  <a:pos x="26" y="7"/>
                </a:cxn>
                <a:cxn ang="0">
                  <a:pos x="31" y="7"/>
                </a:cxn>
                <a:cxn ang="0">
                  <a:pos x="26" y="5"/>
                </a:cxn>
                <a:cxn ang="0">
                  <a:pos x="24" y="2"/>
                </a:cxn>
                <a:cxn ang="0">
                  <a:pos x="21" y="0"/>
                </a:cxn>
                <a:cxn ang="0">
                  <a:pos x="17" y="0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5" y="0"/>
                </a:cxn>
                <a:cxn ang="0">
                  <a:pos x="0" y="2"/>
                </a:cxn>
              </a:cxnLst>
              <a:rect l="0" t="0" r="r" b="b"/>
              <a:pathLst>
                <a:path w="31" h="7">
                  <a:moveTo>
                    <a:pt x="0" y="2"/>
                  </a:moveTo>
                  <a:lnTo>
                    <a:pt x="5" y="2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7" y="5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6" y="7"/>
                  </a:lnTo>
                  <a:lnTo>
                    <a:pt x="31" y="7"/>
                  </a:lnTo>
                  <a:lnTo>
                    <a:pt x="26" y="5"/>
                  </a:lnTo>
                  <a:lnTo>
                    <a:pt x="24" y="2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619" name="Freeform 515"/>
            <p:cNvSpPr>
              <a:spLocks/>
            </p:cNvSpPr>
            <p:nvPr/>
          </p:nvSpPr>
          <p:spPr bwMode="auto">
            <a:xfrm>
              <a:off x="2773" y="2513"/>
              <a:ext cx="26" cy="12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5" y="5"/>
                </a:cxn>
                <a:cxn ang="0">
                  <a:pos x="9" y="5"/>
                </a:cxn>
                <a:cxn ang="0">
                  <a:pos x="12" y="5"/>
                </a:cxn>
                <a:cxn ang="0">
                  <a:pos x="14" y="7"/>
                </a:cxn>
                <a:cxn ang="0">
                  <a:pos x="16" y="7"/>
                </a:cxn>
                <a:cxn ang="0">
                  <a:pos x="19" y="9"/>
                </a:cxn>
                <a:cxn ang="0">
                  <a:pos x="23" y="12"/>
                </a:cxn>
                <a:cxn ang="0">
                  <a:pos x="26" y="12"/>
                </a:cxn>
                <a:cxn ang="0">
                  <a:pos x="26" y="9"/>
                </a:cxn>
                <a:cxn ang="0">
                  <a:pos x="26" y="9"/>
                </a:cxn>
                <a:cxn ang="0">
                  <a:pos x="26" y="7"/>
                </a:cxn>
                <a:cxn ang="0">
                  <a:pos x="26" y="7"/>
                </a:cxn>
                <a:cxn ang="0">
                  <a:pos x="23" y="5"/>
                </a:cxn>
                <a:cxn ang="0">
                  <a:pos x="23" y="5"/>
                </a:cxn>
                <a:cxn ang="0">
                  <a:pos x="23" y="5"/>
                </a:cxn>
                <a:cxn ang="0">
                  <a:pos x="21" y="2"/>
                </a:cxn>
                <a:cxn ang="0">
                  <a:pos x="19" y="2"/>
                </a:cxn>
                <a:cxn ang="0">
                  <a:pos x="16" y="0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9" y="0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7"/>
                </a:cxn>
              </a:cxnLst>
              <a:rect l="0" t="0" r="r" b="b"/>
              <a:pathLst>
                <a:path w="26" h="12">
                  <a:moveTo>
                    <a:pt x="2" y="7"/>
                  </a:moveTo>
                  <a:lnTo>
                    <a:pt x="5" y="5"/>
                  </a:lnTo>
                  <a:lnTo>
                    <a:pt x="9" y="5"/>
                  </a:lnTo>
                  <a:lnTo>
                    <a:pt x="12" y="5"/>
                  </a:lnTo>
                  <a:lnTo>
                    <a:pt x="14" y="7"/>
                  </a:lnTo>
                  <a:lnTo>
                    <a:pt x="16" y="7"/>
                  </a:lnTo>
                  <a:lnTo>
                    <a:pt x="19" y="9"/>
                  </a:lnTo>
                  <a:lnTo>
                    <a:pt x="23" y="12"/>
                  </a:lnTo>
                  <a:lnTo>
                    <a:pt x="26" y="12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5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620" name="Freeform 516"/>
            <p:cNvSpPr>
              <a:spLocks/>
            </p:cNvSpPr>
            <p:nvPr/>
          </p:nvSpPr>
          <p:spPr bwMode="auto">
            <a:xfrm>
              <a:off x="2773" y="2492"/>
              <a:ext cx="23" cy="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5" y="2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9" y="2"/>
                </a:cxn>
                <a:cxn ang="0">
                  <a:pos x="21" y="5"/>
                </a:cxn>
                <a:cxn ang="0">
                  <a:pos x="23" y="5"/>
                </a:cxn>
                <a:cxn ang="0">
                  <a:pos x="23" y="5"/>
                </a:cxn>
                <a:cxn ang="0">
                  <a:pos x="23" y="5"/>
                </a:cxn>
                <a:cxn ang="0">
                  <a:pos x="23" y="2"/>
                </a:cxn>
                <a:cxn ang="0">
                  <a:pos x="23" y="2"/>
                </a:cxn>
                <a:cxn ang="0">
                  <a:pos x="23" y="2"/>
                </a:cxn>
                <a:cxn ang="0">
                  <a:pos x="23" y="2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0" y="2"/>
                </a:cxn>
              </a:cxnLst>
              <a:rect l="0" t="0" r="r" b="b"/>
              <a:pathLst>
                <a:path w="23" h="5">
                  <a:moveTo>
                    <a:pt x="0" y="2"/>
                  </a:moveTo>
                  <a:lnTo>
                    <a:pt x="2" y="2"/>
                  </a:lnTo>
                  <a:lnTo>
                    <a:pt x="5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9" y="2"/>
                  </a:lnTo>
                  <a:lnTo>
                    <a:pt x="21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621" name="Freeform 517"/>
            <p:cNvSpPr>
              <a:spLocks/>
            </p:cNvSpPr>
            <p:nvPr/>
          </p:nvSpPr>
          <p:spPr bwMode="auto">
            <a:xfrm>
              <a:off x="2775" y="2497"/>
              <a:ext cx="26" cy="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3" y="7"/>
                </a:cxn>
                <a:cxn ang="0">
                  <a:pos x="5" y="7"/>
                </a:cxn>
                <a:cxn ang="0">
                  <a:pos x="10" y="7"/>
                </a:cxn>
                <a:cxn ang="0">
                  <a:pos x="12" y="9"/>
                </a:cxn>
                <a:cxn ang="0">
                  <a:pos x="17" y="9"/>
                </a:cxn>
                <a:cxn ang="0">
                  <a:pos x="19" y="9"/>
                </a:cxn>
                <a:cxn ang="0">
                  <a:pos x="21" y="9"/>
                </a:cxn>
                <a:cxn ang="0">
                  <a:pos x="26" y="7"/>
                </a:cxn>
                <a:cxn ang="0">
                  <a:pos x="26" y="7"/>
                </a:cxn>
                <a:cxn ang="0">
                  <a:pos x="26" y="7"/>
                </a:cxn>
                <a:cxn ang="0">
                  <a:pos x="26" y="4"/>
                </a:cxn>
                <a:cxn ang="0">
                  <a:pos x="26" y="4"/>
                </a:cxn>
                <a:cxn ang="0">
                  <a:pos x="26" y="2"/>
                </a:cxn>
                <a:cxn ang="0">
                  <a:pos x="26" y="2"/>
                </a:cxn>
                <a:cxn ang="0">
                  <a:pos x="24" y="2"/>
                </a:cxn>
                <a:cxn ang="0">
                  <a:pos x="24" y="2"/>
                </a:cxn>
                <a:cxn ang="0">
                  <a:pos x="21" y="2"/>
                </a:cxn>
                <a:cxn ang="0">
                  <a:pos x="17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7" y="2"/>
                </a:cxn>
                <a:cxn ang="0">
                  <a:pos x="3" y="2"/>
                </a:cxn>
                <a:cxn ang="0">
                  <a:pos x="0" y="4"/>
                </a:cxn>
                <a:cxn ang="0">
                  <a:pos x="0" y="7"/>
                </a:cxn>
              </a:cxnLst>
              <a:rect l="0" t="0" r="r" b="b"/>
              <a:pathLst>
                <a:path w="26" h="9">
                  <a:moveTo>
                    <a:pt x="0" y="7"/>
                  </a:moveTo>
                  <a:lnTo>
                    <a:pt x="3" y="7"/>
                  </a:lnTo>
                  <a:lnTo>
                    <a:pt x="5" y="7"/>
                  </a:lnTo>
                  <a:lnTo>
                    <a:pt x="10" y="7"/>
                  </a:lnTo>
                  <a:lnTo>
                    <a:pt x="12" y="9"/>
                  </a:lnTo>
                  <a:lnTo>
                    <a:pt x="17" y="9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1" y="2"/>
                  </a:lnTo>
                  <a:lnTo>
                    <a:pt x="17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7" y="2"/>
                  </a:lnTo>
                  <a:lnTo>
                    <a:pt x="3" y="2"/>
                  </a:lnTo>
                  <a:lnTo>
                    <a:pt x="0" y="4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622" name="Freeform 518"/>
            <p:cNvSpPr>
              <a:spLocks/>
            </p:cNvSpPr>
            <p:nvPr/>
          </p:nvSpPr>
          <p:spPr bwMode="auto">
            <a:xfrm>
              <a:off x="2780" y="2471"/>
              <a:ext cx="21" cy="14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5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12" y="9"/>
                </a:cxn>
                <a:cxn ang="0">
                  <a:pos x="14" y="9"/>
                </a:cxn>
                <a:cxn ang="0">
                  <a:pos x="14" y="9"/>
                </a:cxn>
                <a:cxn ang="0">
                  <a:pos x="14" y="12"/>
                </a:cxn>
                <a:cxn ang="0">
                  <a:pos x="16" y="12"/>
                </a:cxn>
                <a:cxn ang="0">
                  <a:pos x="16" y="12"/>
                </a:cxn>
                <a:cxn ang="0">
                  <a:pos x="16" y="14"/>
                </a:cxn>
                <a:cxn ang="0">
                  <a:pos x="19" y="14"/>
                </a:cxn>
                <a:cxn ang="0">
                  <a:pos x="19" y="14"/>
                </a:cxn>
                <a:cxn ang="0">
                  <a:pos x="21" y="12"/>
                </a:cxn>
                <a:cxn ang="0">
                  <a:pos x="21" y="9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19" y="5"/>
                </a:cxn>
                <a:cxn ang="0">
                  <a:pos x="19" y="2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7" y="0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0" y="5"/>
                </a:cxn>
                <a:cxn ang="0">
                  <a:pos x="0" y="9"/>
                </a:cxn>
              </a:cxnLst>
              <a:rect l="0" t="0" r="r" b="b"/>
              <a:pathLst>
                <a:path w="21" h="14">
                  <a:moveTo>
                    <a:pt x="0" y="9"/>
                  </a:moveTo>
                  <a:lnTo>
                    <a:pt x="2" y="9"/>
                  </a:lnTo>
                  <a:lnTo>
                    <a:pt x="2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7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12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21" y="12"/>
                  </a:lnTo>
                  <a:lnTo>
                    <a:pt x="21" y="9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19" y="5"/>
                  </a:lnTo>
                  <a:lnTo>
                    <a:pt x="19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623" name="Freeform 519"/>
            <p:cNvSpPr>
              <a:spLocks/>
            </p:cNvSpPr>
            <p:nvPr/>
          </p:nvSpPr>
          <p:spPr bwMode="auto">
            <a:xfrm>
              <a:off x="2785" y="2459"/>
              <a:ext cx="16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9" y="3"/>
                </a:cxn>
                <a:cxn ang="0">
                  <a:pos x="11" y="3"/>
                </a:cxn>
                <a:cxn ang="0">
                  <a:pos x="14" y="3"/>
                </a:cxn>
                <a:cxn ang="0">
                  <a:pos x="16" y="3"/>
                </a:cxn>
                <a:cxn ang="0">
                  <a:pos x="14" y="3"/>
                </a:cxn>
                <a:cxn ang="0">
                  <a:pos x="11" y="3"/>
                </a:cxn>
                <a:cxn ang="0">
                  <a:pos x="9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4" y="3"/>
                </a:cxn>
                <a:cxn ang="0">
                  <a:pos x="2" y="3"/>
                </a:cxn>
                <a:cxn ang="0">
                  <a:pos x="0" y="3"/>
                </a:cxn>
              </a:cxnLst>
              <a:rect l="0" t="0" r="r" b="b"/>
              <a:pathLst>
                <a:path w="16" h="3">
                  <a:moveTo>
                    <a:pt x="0" y="3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1" y="3"/>
                  </a:lnTo>
                  <a:lnTo>
                    <a:pt x="9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4" y="3"/>
                  </a:lnTo>
                  <a:lnTo>
                    <a:pt x="2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624" name="Freeform 520"/>
            <p:cNvSpPr>
              <a:spLocks/>
            </p:cNvSpPr>
            <p:nvPr/>
          </p:nvSpPr>
          <p:spPr bwMode="auto">
            <a:xfrm>
              <a:off x="2787" y="2447"/>
              <a:ext cx="16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3"/>
                </a:cxn>
                <a:cxn ang="0">
                  <a:pos x="5" y="3"/>
                </a:cxn>
                <a:cxn ang="0">
                  <a:pos x="7" y="3"/>
                </a:cxn>
                <a:cxn ang="0">
                  <a:pos x="9" y="3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4" y="3"/>
                </a:cxn>
                <a:cxn ang="0">
                  <a:pos x="16" y="3"/>
                </a:cxn>
                <a:cxn ang="0">
                  <a:pos x="16" y="3"/>
                </a:cxn>
                <a:cxn ang="0">
                  <a:pos x="16" y="3"/>
                </a:cxn>
                <a:cxn ang="0">
                  <a:pos x="16" y="3"/>
                </a:cxn>
                <a:cxn ang="0">
                  <a:pos x="16" y="3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9" y="0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0" y="3"/>
                </a:cxn>
              </a:cxnLst>
              <a:rect l="0" t="0" r="r" b="b"/>
              <a:pathLst>
                <a:path w="16" h="3">
                  <a:moveTo>
                    <a:pt x="0" y="3"/>
                  </a:moveTo>
                  <a:lnTo>
                    <a:pt x="2" y="3"/>
                  </a:lnTo>
                  <a:lnTo>
                    <a:pt x="5" y="3"/>
                  </a:lnTo>
                  <a:lnTo>
                    <a:pt x="7" y="3"/>
                  </a:lnTo>
                  <a:lnTo>
                    <a:pt x="9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625" name="Freeform 521"/>
            <p:cNvSpPr>
              <a:spLocks/>
            </p:cNvSpPr>
            <p:nvPr/>
          </p:nvSpPr>
          <p:spPr bwMode="auto">
            <a:xfrm>
              <a:off x="2745" y="2436"/>
              <a:ext cx="18" cy="9"/>
            </a:xfrm>
            <a:custGeom>
              <a:avLst/>
              <a:gdLst/>
              <a:ahLst/>
              <a:cxnLst>
                <a:cxn ang="0">
                  <a:pos x="18" y="7"/>
                </a:cxn>
                <a:cxn ang="0">
                  <a:pos x="16" y="7"/>
                </a:cxn>
                <a:cxn ang="0">
                  <a:pos x="14" y="7"/>
                </a:cxn>
                <a:cxn ang="0">
                  <a:pos x="11" y="7"/>
                </a:cxn>
                <a:cxn ang="0">
                  <a:pos x="9" y="7"/>
                </a:cxn>
                <a:cxn ang="0">
                  <a:pos x="7" y="7"/>
                </a:cxn>
                <a:cxn ang="0">
                  <a:pos x="2" y="7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16" y="4"/>
                </a:cxn>
                <a:cxn ang="0">
                  <a:pos x="18" y="7"/>
                </a:cxn>
              </a:cxnLst>
              <a:rect l="0" t="0" r="r" b="b"/>
              <a:pathLst>
                <a:path w="18" h="9">
                  <a:moveTo>
                    <a:pt x="18" y="7"/>
                  </a:moveTo>
                  <a:lnTo>
                    <a:pt x="16" y="7"/>
                  </a:lnTo>
                  <a:lnTo>
                    <a:pt x="14" y="7"/>
                  </a:lnTo>
                  <a:lnTo>
                    <a:pt x="11" y="7"/>
                  </a:lnTo>
                  <a:lnTo>
                    <a:pt x="9" y="7"/>
                  </a:lnTo>
                  <a:lnTo>
                    <a:pt x="7" y="7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626" name="Freeform 522"/>
            <p:cNvSpPr>
              <a:spLocks/>
            </p:cNvSpPr>
            <p:nvPr/>
          </p:nvSpPr>
          <p:spPr bwMode="auto">
            <a:xfrm>
              <a:off x="2745" y="2424"/>
              <a:ext cx="11" cy="5"/>
            </a:xfrm>
            <a:custGeom>
              <a:avLst/>
              <a:gdLst/>
              <a:ahLst/>
              <a:cxnLst>
                <a:cxn ang="0">
                  <a:pos x="11" y="2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7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7" y="2"/>
                </a:cxn>
                <a:cxn ang="0">
                  <a:pos x="9" y="2"/>
                </a:cxn>
                <a:cxn ang="0">
                  <a:pos x="11" y="2"/>
                </a:cxn>
                <a:cxn ang="0">
                  <a:pos x="11" y="2"/>
                </a:cxn>
              </a:cxnLst>
              <a:rect l="0" t="0" r="r" b="b"/>
              <a:pathLst>
                <a:path w="11" h="5">
                  <a:moveTo>
                    <a:pt x="11" y="2"/>
                  </a:moveTo>
                  <a:lnTo>
                    <a:pt x="9" y="2"/>
                  </a:lnTo>
                  <a:lnTo>
                    <a:pt x="9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7" y="2"/>
                  </a:lnTo>
                  <a:lnTo>
                    <a:pt x="9" y="2"/>
                  </a:lnTo>
                  <a:lnTo>
                    <a:pt x="11" y="2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627" name="Freeform 523"/>
            <p:cNvSpPr>
              <a:spLocks/>
            </p:cNvSpPr>
            <p:nvPr/>
          </p:nvSpPr>
          <p:spPr bwMode="auto">
            <a:xfrm>
              <a:off x="2742" y="2412"/>
              <a:ext cx="14" cy="10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12" y="3"/>
                </a:cxn>
                <a:cxn ang="0">
                  <a:pos x="10" y="3"/>
                </a:cxn>
                <a:cxn ang="0">
                  <a:pos x="7" y="3"/>
                </a:cxn>
                <a:cxn ang="0">
                  <a:pos x="7" y="5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4" y="3"/>
                </a:cxn>
                <a:cxn ang="0">
                  <a:pos x="14" y="3"/>
                </a:cxn>
                <a:cxn ang="0">
                  <a:pos x="14" y="3"/>
                </a:cxn>
                <a:cxn ang="0">
                  <a:pos x="14" y="3"/>
                </a:cxn>
              </a:cxnLst>
              <a:rect l="0" t="0" r="r" b="b"/>
              <a:pathLst>
                <a:path w="14" h="10">
                  <a:moveTo>
                    <a:pt x="14" y="3"/>
                  </a:moveTo>
                  <a:lnTo>
                    <a:pt x="12" y="3"/>
                  </a:lnTo>
                  <a:lnTo>
                    <a:pt x="10" y="3"/>
                  </a:lnTo>
                  <a:lnTo>
                    <a:pt x="7" y="3"/>
                  </a:lnTo>
                  <a:lnTo>
                    <a:pt x="7" y="5"/>
                  </a:lnTo>
                  <a:lnTo>
                    <a:pt x="5" y="5"/>
                  </a:lnTo>
                  <a:lnTo>
                    <a:pt x="3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5"/>
                  </a:lnTo>
                  <a:lnTo>
                    <a:pt x="0" y="3"/>
                  </a:lnTo>
                  <a:lnTo>
                    <a:pt x="3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628" name="Freeform 524"/>
            <p:cNvSpPr>
              <a:spLocks/>
            </p:cNvSpPr>
            <p:nvPr/>
          </p:nvSpPr>
          <p:spPr bwMode="auto">
            <a:xfrm>
              <a:off x="2733" y="2396"/>
              <a:ext cx="28" cy="7"/>
            </a:xfrm>
            <a:custGeom>
              <a:avLst/>
              <a:gdLst/>
              <a:ahLst/>
              <a:cxnLst>
                <a:cxn ang="0">
                  <a:pos x="23" y="7"/>
                </a:cxn>
                <a:cxn ang="0">
                  <a:pos x="19" y="7"/>
                </a:cxn>
                <a:cxn ang="0">
                  <a:pos x="16" y="7"/>
                </a:cxn>
                <a:cxn ang="0">
                  <a:pos x="14" y="7"/>
                </a:cxn>
                <a:cxn ang="0">
                  <a:pos x="12" y="7"/>
                </a:cxn>
                <a:cxn ang="0">
                  <a:pos x="9" y="7"/>
                </a:cxn>
                <a:cxn ang="0">
                  <a:pos x="5" y="7"/>
                </a:cxn>
                <a:cxn ang="0">
                  <a:pos x="2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7" y="0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6" y="0"/>
                </a:cxn>
                <a:cxn ang="0">
                  <a:pos x="21" y="2"/>
                </a:cxn>
                <a:cxn ang="0">
                  <a:pos x="23" y="2"/>
                </a:cxn>
                <a:cxn ang="0">
                  <a:pos x="26" y="5"/>
                </a:cxn>
                <a:cxn ang="0">
                  <a:pos x="28" y="7"/>
                </a:cxn>
                <a:cxn ang="0">
                  <a:pos x="23" y="7"/>
                </a:cxn>
              </a:cxnLst>
              <a:rect l="0" t="0" r="r" b="b"/>
              <a:pathLst>
                <a:path w="28" h="7">
                  <a:moveTo>
                    <a:pt x="23" y="7"/>
                  </a:moveTo>
                  <a:lnTo>
                    <a:pt x="19" y="7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2" y="7"/>
                  </a:lnTo>
                  <a:lnTo>
                    <a:pt x="9" y="7"/>
                  </a:lnTo>
                  <a:lnTo>
                    <a:pt x="5" y="7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21" y="2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629" name="Freeform 525"/>
            <p:cNvSpPr>
              <a:spLocks/>
            </p:cNvSpPr>
            <p:nvPr/>
          </p:nvSpPr>
          <p:spPr bwMode="auto">
            <a:xfrm>
              <a:off x="2813" y="2401"/>
              <a:ext cx="56" cy="32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0" y="28"/>
                </a:cxn>
                <a:cxn ang="0">
                  <a:pos x="2" y="25"/>
                </a:cxn>
                <a:cxn ang="0">
                  <a:pos x="4" y="23"/>
                </a:cxn>
                <a:cxn ang="0">
                  <a:pos x="7" y="21"/>
                </a:cxn>
                <a:cxn ang="0">
                  <a:pos x="9" y="18"/>
                </a:cxn>
                <a:cxn ang="0">
                  <a:pos x="11" y="18"/>
                </a:cxn>
                <a:cxn ang="0">
                  <a:pos x="14" y="16"/>
                </a:cxn>
                <a:cxn ang="0">
                  <a:pos x="16" y="16"/>
                </a:cxn>
                <a:cxn ang="0">
                  <a:pos x="23" y="14"/>
                </a:cxn>
                <a:cxn ang="0">
                  <a:pos x="28" y="14"/>
                </a:cxn>
                <a:cxn ang="0">
                  <a:pos x="33" y="11"/>
                </a:cxn>
                <a:cxn ang="0">
                  <a:pos x="37" y="9"/>
                </a:cxn>
                <a:cxn ang="0">
                  <a:pos x="42" y="7"/>
                </a:cxn>
                <a:cxn ang="0">
                  <a:pos x="47" y="4"/>
                </a:cxn>
                <a:cxn ang="0">
                  <a:pos x="51" y="2"/>
                </a:cxn>
                <a:cxn ang="0">
                  <a:pos x="56" y="0"/>
                </a:cxn>
                <a:cxn ang="0">
                  <a:pos x="51" y="4"/>
                </a:cxn>
                <a:cxn ang="0">
                  <a:pos x="47" y="7"/>
                </a:cxn>
                <a:cxn ang="0">
                  <a:pos x="42" y="11"/>
                </a:cxn>
                <a:cxn ang="0">
                  <a:pos x="35" y="14"/>
                </a:cxn>
                <a:cxn ang="0">
                  <a:pos x="30" y="16"/>
                </a:cxn>
                <a:cxn ang="0">
                  <a:pos x="25" y="18"/>
                </a:cxn>
                <a:cxn ang="0">
                  <a:pos x="18" y="21"/>
                </a:cxn>
                <a:cxn ang="0">
                  <a:pos x="14" y="25"/>
                </a:cxn>
                <a:cxn ang="0">
                  <a:pos x="11" y="25"/>
                </a:cxn>
                <a:cxn ang="0">
                  <a:pos x="11" y="25"/>
                </a:cxn>
                <a:cxn ang="0">
                  <a:pos x="9" y="28"/>
                </a:cxn>
                <a:cxn ang="0">
                  <a:pos x="9" y="28"/>
                </a:cxn>
                <a:cxn ang="0">
                  <a:pos x="9" y="28"/>
                </a:cxn>
                <a:cxn ang="0">
                  <a:pos x="7" y="30"/>
                </a:cxn>
                <a:cxn ang="0">
                  <a:pos x="7" y="30"/>
                </a:cxn>
                <a:cxn ang="0">
                  <a:pos x="4" y="32"/>
                </a:cxn>
                <a:cxn ang="0">
                  <a:pos x="4" y="32"/>
                </a:cxn>
                <a:cxn ang="0">
                  <a:pos x="4" y="32"/>
                </a:cxn>
                <a:cxn ang="0">
                  <a:pos x="2" y="32"/>
                </a:cxn>
                <a:cxn ang="0">
                  <a:pos x="2" y="32"/>
                </a:cxn>
                <a:cxn ang="0">
                  <a:pos x="2" y="32"/>
                </a:cxn>
                <a:cxn ang="0">
                  <a:pos x="0" y="32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56" h="32">
                  <a:moveTo>
                    <a:pt x="0" y="30"/>
                  </a:moveTo>
                  <a:lnTo>
                    <a:pt x="0" y="28"/>
                  </a:lnTo>
                  <a:lnTo>
                    <a:pt x="2" y="25"/>
                  </a:lnTo>
                  <a:lnTo>
                    <a:pt x="4" y="23"/>
                  </a:lnTo>
                  <a:lnTo>
                    <a:pt x="7" y="21"/>
                  </a:lnTo>
                  <a:lnTo>
                    <a:pt x="9" y="18"/>
                  </a:lnTo>
                  <a:lnTo>
                    <a:pt x="11" y="18"/>
                  </a:lnTo>
                  <a:lnTo>
                    <a:pt x="14" y="16"/>
                  </a:lnTo>
                  <a:lnTo>
                    <a:pt x="16" y="16"/>
                  </a:lnTo>
                  <a:lnTo>
                    <a:pt x="23" y="14"/>
                  </a:lnTo>
                  <a:lnTo>
                    <a:pt x="28" y="14"/>
                  </a:lnTo>
                  <a:lnTo>
                    <a:pt x="33" y="11"/>
                  </a:lnTo>
                  <a:lnTo>
                    <a:pt x="37" y="9"/>
                  </a:lnTo>
                  <a:lnTo>
                    <a:pt x="42" y="7"/>
                  </a:lnTo>
                  <a:lnTo>
                    <a:pt x="47" y="4"/>
                  </a:lnTo>
                  <a:lnTo>
                    <a:pt x="51" y="2"/>
                  </a:lnTo>
                  <a:lnTo>
                    <a:pt x="56" y="0"/>
                  </a:lnTo>
                  <a:lnTo>
                    <a:pt x="51" y="4"/>
                  </a:lnTo>
                  <a:lnTo>
                    <a:pt x="47" y="7"/>
                  </a:lnTo>
                  <a:lnTo>
                    <a:pt x="42" y="11"/>
                  </a:lnTo>
                  <a:lnTo>
                    <a:pt x="35" y="14"/>
                  </a:lnTo>
                  <a:lnTo>
                    <a:pt x="30" y="16"/>
                  </a:lnTo>
                  <a:lnTo>
                    <a:pt x="25" y="18"/>
                  </a:lnTo>
                  <a:lnTo>
                    <a:pt x="18" y="21"/>
                  </a:lnTo>
                  <a:lnTo>
                    <a:pt x="14" y="25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630" name="Freeform 526"/>
            <p:cNvSpPr>
              <a:spLocks/>
            </p:cNvSpPr>
            <p:nvPr/>
          </p:nvSpPr>
          <p:spPr bwMode="auto">
            <a:xfrm>
              <a:off x="2705" y="2647"/>
              <a:ext cx="14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7"/>
                </a:cxn>
                <a:cxn ang="0">
                  <a:pos x="2" y="9"/>
                </a:cxn>
                <a:cxn ang="0">
                  <a:pos x="2" y="11"/>
                </a:cxn>
                <a:cxn ang="0">
                  <a:pos x="5" y="11"/>
                </a:cxn>
                <a:cxn ang="0">
                  <a:pos x="7" y="14"/>
                </a:cxn>
                <a:cxn ang="0">
                  <a:pos x="9" y="14"/>
                </a:cxn>
                <a:cxn ang="0">
                  <a:pos x="14" y="14"/>
                </a:cxn>
                <a:cxn ang="0">
                  <a:pos x="12" y="11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7" y="7"/>
                </a:cxn>
                <a:cxn ang="0">
                  <a:pos x="5" y="4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4" h="14">
                  <a:moveTo>
                    <a:pt x="0" y="0"/>
                  </a:moveTo>
                  <a:lnTo>
                    <a:pt x="0" y="2"/>
                  </a:lnTo>
                  <a:lnTo>
                    <a:pt x="0" y="7"/>
                  </a:lnTo>
                  <a:lnTo>
                    <a:pt x="2" y="9"/>
                  </a:lnTo>
                  <a:lnTo>
                    <a:pt x="2" y="11"/>
                  </a:lnTo>
                  <a:lnTo>
                    <a:pt x="5" y="11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14" y="14"/>
                  </a:lnTo>
                  <a:lnTo>
                    <a:pt x="12" y="11"/>
                  </a:lnTo>
                  <a:lnTo>
                    <a:pt x="9" y="9"/>
                  </a:lnTo>
                  <a:lnTo>
                    <a:pt x="9" y="9"/>
                  </a:lnTo>
                  <a:lnTo>
                    <a:pt x="7" y="7"/>
                  </a:lnTo>
                  <a:lnTo>
                    <a:pt x="5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631" name="Freeform 527"/>
            <p:cNvSpPr>
              <a:spLocks/>
            </p:cNvSpPr>
            <p:nvPr/>
          </p:nvSpPr>
          <p:spPr bwMode="auto">
            <a:xfrm>
              <a:off x="2714" y="2635"/>
              <a:ext cx="7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632" name="Freeform 528"/>
            <p:cNvSpPr>
              <a:spLocks/>
            </p:cNvSpPr>
            <p:nvPr/>
          </p:nvSpPr>
          <p:spPr bwMode="auto">
            <a:xfrm>
              <a:off x="2724" y="2626"/>
              <a:ext cx="11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2" y="7"/>
                </a:cxn>
                <a:cxn ang="0">
                  <a:pos x="4" y="9"/>
                </a:cxn>
                <a:cxn ang="0">
                  <a:pos x="4" y="11"/>
                </a:cxn>
                <a:cxn ang="0">
                  <a:pos x="7" y="11"/>
                </a:cxn>
                <a:cxn ang="0">
                  <a:pos x="9" y="11"/>
                </a:cxn>
                <a:cxn ang="0">
                  <a:pos x="11" y="11"/>
                </a:cxn>
                <a:cxn ang="0">
                  <a:pos x="11" y="9"/>
                </a:cxn>
                <a:cxn ang="0">
                  <a:pos x="11" y="9"/>
                </a:cxn>
                <a:cxn ang="0">
                  <a:pos x="11" y="7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7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" h="11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2" y="7"/>
                  </a:lnTo>
                  <a:lnTo>
                    <a:pt x="4" y="9"/>
                  </a:lnTo>
                  <a:lnTo>
                    <a:pt x="4" y="11"/>
                  </a:lnTo>
                  <a:lnTo>
                    <a:pt x="7" y="11"/>
                  </a:lnTo>
                  <a:lnTo>
                    <a:pt x="9" y="11"/>
                  </a:lnTo>
                  <a:lnTo>
                    <a:pt x="11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7"/>
                  </a:lnTo>
                  <a:lnTo>
                    <a:pt x="9" y="4"/>
                  </a:lnTo>
                  <a:lnTo>
                    <a:pt x="9" y="4"/>
                  </a:lnTo>
                  <a:lnTo>
                    <a:pt x="7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633" name="Freeform 529"/>
            <p:cNvSpPr>
              <a:spLocks/>
            </p:cNvSpPr>
            <p:nvPr/>
          </p:nvSpPr>
          <p:spPr bwMode="auto">
            <a:xfrm>
              <a:off x="2740" y="2616"/>
              <a:ext cx="7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2" y="10"/>
                </a:cxn>
                <a:cxn ang="0">
                  <a:pos x="2" y="12"/>
                </a:cxn>
                <a:cxn ang="0">
                  <a:pos x="5" y="12"/>
                </a:cxn>
                <a:cxn ang="0">
                  <a:pos x="5" y="12"/>
                </a:cxn>
                <a:cxn ang="0">
                  <a:pos x="7" y="12"/>
                </a:cxn>
                <a:cxn ang="0">
                  <a:pos x="7" y="10"/>
                </a:cxn>
                <a:cxn ang="0">
                  <a:pos x="7" y="10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5" y="5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" h="12">
                  <a:moveTo>
                    <a:pt x="0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634" name="Freeform 530"/>
            <p:cNvSpPr>
              <a:spLocks/>
            </p:cNvSpPr>
            <p:nvPr/>
          </p:nvSpPr>
          <p:spPr bwMode="auto">
            <a:xfrm>
              <a:off x="2754" y="2574"/>
              <a:ext cx="14" cy="49"/>
            </a:xfrm>
            <a:custGeom>
              <a:avLst/>
              <a:gdLst/>
              <a:ahLst/>
              <a:cxnLst>
                <a:cxn ang="0">
                  <a:pos x="5" y="49"/>
                </a:cxn>
                <a:cxn ang="0">
                  <a:pos x="2" y="42"/>
                </a:cxn>
                <a:cxn ang="0">
                  <a:pos x="2" y="35"/>
                </a:cxn>
                <a:cxn ang="0">
                  <a:pos x="0" y="28"/>
                </a:cxn>
                <a:cxn ang="0">
                  <a:pos x="0" y="21"/>
                </a:cxn>
                <a:cxn ang="0">
                  <a:pos x="2" y="16"/>
                </a:cxn>
                <a:cxn ang="0">
                  <a:pos x="5" y="9"/>
                </a:cxn>
                <a:cxn ang="0">
                  <a:pos x="7" y="5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4" y="2"/>
                </a:cxn>
                <a:cxn ang="0">
                  <a:pos x="14" y="2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7"/>
                </a:cxn>
                <a:cxn ang="0">
                  <a:pos x="14" y="7"/>
                </a:cxn>
                <a:cxn ang="0">
                  <a:pos x="12" y="12"/>
                </a:cxn>
                <a:cxn ang="0">
                  <a:pos x="9" y="16"/>
                </a:cxn>
                <a:cxn ang="0">
                  <a:pos x="7" y="19"/>
                </a:cxn>
                <a:cxn ang="0">
                  <a:pos x="5" y="23"/>
                </a:cxn>
                <a:cxn ang="0">
                  <a:pos x="5" y="28"/>
                </a:cxn>
                <a:cxn ang="0">
                  <a:pos x="5" y="33"/>
                </a:cxn>
                <a:cxn ang="0">
                  <a:pos x="5" y="38"/>
                </a:cxn>
                <a:cxn ang="0">
                  <a:pos x="5" y="42"/>
                </a:cxn>
                <a:cxn ang="0">
                  <a:pos x="5" y="49"/>
                </a:cxn>
              </a:cxnLst>
              <a:rect l="0" t="0" r="r" b="b"/>
              <a:pathLst>
                <a:path w="14" h="49">
                  <a:moveTo>
                    <a:pt x="5" y="49"/>
                  </a:moveTo>
                  <a:lnTo>
                    <a:pt x="2" y="42"/>
                  </a:lnTo>
                  <a:lnTo>
                    <a:pt x="2" y="35"/>
                  </a:lnTo>
                  <a:lnTo>
                    <a:pt x="0" y="28"/>
                  </a:lnTo>
                  <a:lnTo>
                    <a:pt x="0" y="21"/>
                  </a:lnTo>
                  <a:lnTo>
                    <a:pt x="2" y="16"/>
                  </a:lnTo>
                  <a:lnTo>
                    <a:pt x="5" y="9"/>
                  </a:lnTo>
                  <a:lnTo>
                    <a:pt x="7" y="5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2" y="12"/>
                  </a:lnTo>
                  <a:lnTo>
                    <a:pt x="9" y="16"/>
                  </a:lnTo>
                  <a:lnTo>
                    <a:pt x="7" y="19"/>
                  </a:lnTo>
                  <a:lnTo>
                    <a:pt x="5" y="23"/>
                  </a:lnTo>
                  <a:lnTo>
                    <a:pt x="5" y="28"/>
                  </a:lnTo>
                  <a:lnTo>
                    <a:pt x="5" y="33"/>
                  </a:lnTo>
                  <a:lnTo>
                    <a:pt x="5" y="38"/>
                  </a:lnTo>
                  <a:lnTo>
                    <a:pt x="5" y="42"/>
                  </a:lnTo>
                  <a:lnTo>
                    <a:pt x="5" y="49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635" name="Freeform 531"/>
            <p:cNvSpPr>
              <a:spLocks/>
            </p:cNvSpPr>
            <p:nvPr/>
          </p:nvSpPr>
          <p:spPr bwMode="auto">
            <a:xfrm>
              <a:off x="2771" y="2576"/>
              <a:ext cx="21" cy="45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0" y="43"/>
                </a:cxn>
                <a:cxn ang="0">
                  <a:pos x="0" y="38"/>
                </a:cxn>
                <a:cxn ang="0">
                  <a:pos x="0" y="36"/>
                </a:cxn>
                <a:cxn ang="0">
                  <a:pos x="0" y="33"/>
                </a:cxn>
                <a:cxn ang="0">
                  <a:pos x="0" y="29"/>
                </a:cxn>
                <a:cxn ang="0">
                  <a:pos x="0" y="26"/>
                </a:cxn>
                <a:cxn ang="0">
                  <a:pos x="0" y="24"/>
                </a:cxn>
                <a:cxn ang="0">
                  <a:pos x="0" y="21"/>
                </a:cxn>
                <a:cxn ang="0">
                  <a:pos x="2" y="17"/>
                </a:cxn>
                <a:cxn ang="0">
                  <a:pos x="4" y="14"/>
                </a:cxn>
                <a:cxn ang="0">
                  <a:pos x="4" y="12"/>
                </a:cxn>
                <a:cxn ang="0">
                  <a:pos x="7" y="10"/>
                </a:cxn>
                <a:cxn ang="0">
                  <a:pos x="9" y="5"/>
                </a:cxn>
                <a:cxn ang="0">
                  <a:pos x="14" y="3"/>
                </a:cxn>
                <a:cxn ang="0">
                  <a:pos x="16" y="3"/>
                </a:cxn>
                <a:cxn ang="0">
                  <a:pos x="21" y="0"/>
                </a:cxn>
                <a:cxn ang="0">
                  <a:pos x="16" y="5"/>
                </a:cxn>
                <a:cxn ang="0">
                  <a:pos x="14" y="10"/>
                </a:cxn>
                <a:cxn ang="0">
                  <a:pos x="11" y="17"/>
                </a:cxn>
                <a:cxn ang="0">
                  <a:pos x="7" y="21"/>
                </a:cxn>
                <a:cxn ang="0">
                  <a:pos x="4" y="26"/>
                </a:cxn>
                <a:cxn ang="0">
                  <a:pos x="2" y="31"/>
                </a:cxn>
                <a:cxn ang="0">
                  <a:pos x="0" y="38"/>
                </a:cxn>
                <a:cxn ang="0">
                  <a:pos x="0" y="45"/>
                </a:cxn>
              </a:cxnLst>
              <a:rect l="0" t="0" r="r" b="b"/>
              <a:pathLst>
                <a:path w="21" h="45">
                  <a:moveTo>
                    <a:pt x="0" y="45"/>
                  </a:moveTo>
                  <a:lnTo>
                    <a:pt x="0" y="43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2" y="17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7" y="10"/>
                  </a:lnTo>
                  <a:lnTo>
                    <a:pt x="9" y="5"/>
                  </a:lnTo>
                  <a:lnTo>
                    <a:pt x="14" y="3"/>
                  </a:lnTo>
                  <a:lnTo>
                    <a:pt x="16" y="3"/>
                  </a:lnTo>
                  <a:lnTo>
                    <a:pt x="21" y="0"/>
                  </a:lnTo>
                  <a:lnTo>
                    <a:pt x="16" y="5"/>
                  </a:lnTo>
                  <a:lnTo>
                    <a:pt x="14" y="10"/>
                  </a:lnTo>
                  <a:lnTo>
                    <a:pt x="11" y="17"/>
                  </a:lnTo>
                  <a:lnTo>
                    <a:pt x="7" y="21"/>
                  </a:lnTo>
                  <a:lnTo>
                    <a:pt x="4" y="26"/>
                  </a:lnTo>
                  <a:lnTo>
                    <a:pt x="2" y="31"/>
                  </a:lnTo>
                  <a:lnTo>
                    <a:pt x="0" y="38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636" name="Freeform 532"/>
            <p:cNvSpPr>
              <a:spLocks/>
            </p:cNvSpPr>
            <p:nvPr/>
          </p:nvSpPr>
          <p:spPr bwMode="auto">
            <a:xfrm>
              <a:off x="2785" y="2586"/>
              <a:ext cx="14" cy="40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0" y="33"/>
                </a:cxn>
                <a:cxn ang="0">
                  <a:pos x="0" y="28"/>
                </a:cxn>
                <a:cxn ang="0">
                  <a:pos x="0" y="23"/>
                </a:cxn>
                <a:cxn ang="0">
                  <a:pos x="2" y="19"/>
                </a:cxn>
                <a:cxn ang="0">
                  <a:pos x="4" y="14"/>
                </a:cxn>
                <a:cxn ang="0">
                  <a:pos x="7" y="9"/>
                </a:cxn>
                <a:cxn ang="0">
                  <a:pos x="9" y="4"/>
                </a:cxn>
                <a:cxn ang="0">
                  <a:pos x="11" y="0"/>
                </a:cxn>
                <a:cxn ang="0">
                  <a:pos x="11" y="4"/>
                </a:cxn>
                <a:cxn ang="0">
                  <a:pos x="14" y="9"/>
                </a:cxn>
                <a:cxn ang="0">
                  <a:pos x="14" y="11"/>
                </a:cxn>
                <a:cxn ang="0">
                  <a:pos x="11" y="16"/>
                </a:cxn>
                <a:cxn ang="0">
                  <a:pos x="11" y="21"/>
                </a:cxn>
                <a:cxn ang="0">
                  <a:pos x="11" y="26"/>
                </a:cxn>
                <a:cxn ang="0">
                  <a:pos x="11" y="28"/>
                </a:cxn>
                <a:cxn ang="0">
                  <a:pos x="9" y="33"/>
                </a:cxn>
                <a:cxn ang="0">
                  <a:pos x="9" y="35"/>
                </a:cxn>
                <a:cxn ang="0">
                  <a:pos x="9" y="35"/>
                </a:cxn>
                <a:cxn ang="0">
                  <a:pos x="9" y="37"/>
                </a:cxn>
                <a:cxn ang="0">
                  <a:pos x="9" y="37"/>
                </a:cxn>
                <a:cxn ang="0">
                  <a:pos x="9" y="40"/>
                </a:cxn>
                <a:cxn ang="0">
                  <a:pos x="7" y="40"/>
                </a:cxn>
                <a:cxn ang="0">
                  <a:pos x="7" y="4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14" h="40">
                  <a:moveTo>
                    <a:pt x="0" y="40"/>
                  </a:moveTo>
                  <a:lnTo>
                    <a:pt x="0" y="33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2" y="19"/>
                  </a:lnTo>
                  <a:lnTo>
                    <a:pt x="4" y="14"/>
                  </a:lnTo>
                  <a:lnTo>
                    <a:pt x="7" y="9"/>
                  </a:lnTo>
                  <a:lnTo>
                    <a:pt x="9" y="4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1" y="16"/>
                  </a:lnTo>
                  <a:lnTo>
                    <a:pt x="11" y="21"/>
                  </a:lnTo>
                  <a:lnTo>
                    <a:pt x="11" y="26"/>
                  </a:lnTo>
                  <a:lnTo>
                    <a:pt x="11" y="28"/>
                  </a:lnTo>
                  <a:lnTo>
                    <a:pt x="9" y="33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9" y="40"/>
                  </a:lnTo>
                  <a:lnTo>
                    <a:pt x="7" y="40"/>
                  </a:lnTo>
                  <a:lnTo>
                    <a:pt x="7" y="4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637" name="Freeform 533"/>
            <p:cNvSpPr>
              <a:spLocks/>
            </p:cNvSpPr>
            <p:nvPr/>
          </p:nvSpPr>
          <p:spPr bwMode="auto">
            <a:xfrm>
              <a:off x="2806" y="2595"/>
              <a:ext cx="4" cy="33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0" y="31"/>
                </a:cxn>
                <a:cxn ang="0">
                  <a:pos x="0" y="26"/>
                </a:cxn>
                <a:cxn ang="0">
                  <a:pos x="0" y="21"/>
                </a:cxn>
                <a:cxn ang="0">
                  <a:pos x="0" y="17"/>
                </a:cxn>
                <a:cxn ang="0">
                  <a:pos x="0" y="14"/>
                </a:cxn>
                <a:cxn ang="0">
                  <a:pos x="0" y="10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5"/>
                </a:cxn>
                <a:cxn ang="0">
                  <a:pos x="4" y="10"/>
                </a:cxn>
                <a:cxn ang="0">
                  <a:pos x="4" y="14"/>
                </a:cxn>
                <a:cxn ang="0">
                  <a:pos x="4" y="19"/>
                </a:cxn>
                <a:cxn ang="0">
                  <a:pos x="4" y="21"/>
                </a:cxn>
                <a:cxn ang="0">
                  <a:pos x="4" y="26"/>
                </a:cxn>
                <a:cxn ang="0">
                  <a:pos x="4" y="31"/>
                </a:cxn>
                <a:cxn ang="0">
                  <a:pos x="4" y="33"/>
                </a:cxn>
                <a:cxn ang="0">
                  <a:pos x="0" y="33"/>
                </a:cxn>
              </a:cxnLst>
              <a:rect l="0" t="0" r="r" b="b"/>
              <a:pathLst>
                <a:path w="4" h="33">
                  <a:moveTo>
                    <a:pt x="0" y="33"/>
                  </a:moveTo>
                  <a:lnTo>
                    <a:pt x="0" y="31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5"/>
                  </a:lnTo>
                  <a:lnTo>
                    <a:pt x="4" y="10"/>
                  </a:lnTo>
                  <a:lnTo>
                    <a:pt x="4" y="14"/>
                  </a:lnTo>
                  <a:lnTo>
                    <a:pt x="4" y="19"/>
                  </a:lnTo>
                  <a:lnTo>
                    <a:pt x="4" y="21"/>
                  </a:lnTo>
                  <a:lnTo>
                    <a:pt x="4" y="26"/>
                  </a:lnTo>
                  <a:lnTo>
                    <a:pt x="4" y="31"/>
                  </a:lnTo>
                  <a:lnTo>
                    <a:pt x="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638" name="Freeform 534"/>
            <p:cNvSpPr>
              <a:spLocks/>
            </p:cNvSpPr>
            <p:nvPr/>
          </p:nvSpPr>
          <p:spPr bwMode="auto">
            <a:xfrm>
              <a:off x="2749" y="2452"/>
              <a:ext cx="19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7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19" y="2"/>
                </a:cxn>
                <a:cxn ang="0">
                  <a:pos x="19" y="2"/>
                </a:cxn>
                <a:cxn ang="0">
                  <a:pos x="19" y="2"/>
                </a:cxn>
                <a:cxn ang="0">
                  <a:pos x="19" y="5"/>
                </a:cxn>
                <a:cxn ang="0">
                  <a:pos x="19" y="5"/>
                </a:cxn>
                <a:cxn ang="0">
                  <a:pos x="19" y="5"/>
                </a:cxn>
                <a:cxn ang="0">
                  <a:pos x="19" y="5"/>
                </a:cxn>
                <a:cxn ang="0">
                  <a:pos x="17" y="5"/>
                </a:cxn>
                <a:cxn ang="0">
                  <a:pos x="14" y="5"/>
                </a:cxn>
                <a:cxn ang="0">
                  <a:pos x="12" y="5"/>
                </a:cxn>
                <a:cxn ang="0">
                  <a:pos x="10" y="5"/>
                </a:cxn>
                <a:cxn ang="0">
                  <a:pos x="7" y="5"/>
                </a:cxn>
                <a:cxn ang="0">
                  <a:pos x="5" y="5"/>
                </a:cxn>
                <a:cxn ang="0">
                  <a:pos x="3" y="2"/>
                </a:cxn>
                <a:cxn ang="0">
                  <a:pos x="0" y="0"/>
                </a:cxn>
              </a:cxnLst>
              <a:rect l="0" t="0" r="r" b="b"/>
              <a:pathLst>
                <a:path w="19" h="5">
                  <a:moveTo>
                    <a:pt x="0" y="0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7" y="5"/>
                  </a:lnTo>
                  <a:lnTo>
                    <a:pt x="14" y="5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639" name="Freeform 535"/>
            <p:cNvSpPr>
              <a:spLocks/>
            </p:cNvSpPr>
            <p:nvPr/>
          </p:nvSpPr>
          <p:spPr bwMode="auto">
            <a:xfrm>
              <a:off x="2780" y="2694"/>
              <a:ext cx="73" cy="70"/>
            </a:xfrm>
            <a:custGeom>
              <a:avLst/>
              <a:gdLst/>
              <a:ahLst/>
              <a:cxnLst>
                <a:cxn ang="0">
                  <a:pos x="63" y="7"/>
                </a:cxn>
                <a:cxn ang="0">
                  <a:pos x="54" y="4"/>
                </a:cxn>
                <a:cxn ang="0">
                  <a:pos x="42" y="4"/>
                </a:cxn>
                <a:cxn ang="0">
                  <a:pos x="30" y="4"/>
                </a:cxn>
                <a:cxn ang="0">
                  <a:pos x="30" y="4"/>
                </a:cxn>
                <a:cxn ang="0">
                  <a:pos x="37" y="4"/>
                </a:cxn>
                <a:cxn ang="0">
                  <a:pos x="47" y="4"/>
                </a:cxn>
                <a:cxn ang="0">
                  <a:pos x="54" y="7"/>
                </a:cxn>
                <a:cxn ang="0">
                  <a:pos x="61" y="7"/>
                </a:cxn>
                <a:cxn ang="0">
                  <a:pos x="63" y="11"/>
                </a:cxn>
                <a:cxn ang="0">
                  <a:pos x="63" y="16"/>
                </a:cxn>
                <a:cxn ang="0">
                  <a:pos x="63" y="23"/>
                </a:cxn>
                <a:cxn ang="0">
                  <a:pos x="58" y="25"/>
                </a:cxn>
                <a:cxn ang="0">
                  <a:pos x="47" y="25"/>
                </a:cxn>
                <a:cxn ang="0">
                  <a:pos x="35" y="25"/>
                </a:cxn>
                <a:cxn ang="0">
                  <a:pos x="23" y="25"/>
                </a:cxn>
                <a:cxn ang="0">
                  <a:pos x="21" y="28"/>
                </a:cxn>
                <a:cxn ang="0">
                  <a:pos x="28" y="28"/>
                </a:cxn>
                <a:cxn ang="0">
                  <a:pos x="35" y="28"/>
                </a:cxn>
                <a:cxn ang="0">
                  <a:pos x="42" y="28"/>
                </a:cxn>
                <a:cxn ang="0">
                  <a:pos x="47" y="28"/>
                </a:cxn>
                <a:cxn ang="0">
                  <a:pos x="51" y="28"/>
                </a:cxn>
                <a:cxn ang="0">
                  <a:pos x="54" y="30"/>
                </a:cxn>
                <a:cxn ang="0">
                  <a:pos x="58" y="30"/>
                </a:cxn>
                <a:cxn ang="0">
                  <a:pos x="61" y="35"/>
                </a:cxn>
                <a:cxn ang="0">
                  <a:pos x="61" y="39"/>
                </a:cxn>
                <a:cxn ang="0">
                  <a:pos x="58" y="46"/>
                </a:cxn>
                <a:cxn ang="0">
                  <a:pos x="54" y="49"/>
                </a:cxn>
                <a:cxn ang="0">
                  <a:pos x="44" y="51"/>
                </a:cxn>
                <a:cxn ang="0">
                  <a:pos x="33" y="46"/>
                </a:cxn>
                <a:cxn ang="0">
                  <a:pos x="19" y="42"/>
                </a:cxn>
                <a:cxn ang="0">
                  <a:pos x="5" y="42"/>
                </a:cxn>
                <a:cxn ang="0">
                  <a:pos x="0" y="44"/>
                </a:cxn>
                <a:cxn ang="0">
                  <a:pos x="7" y="44"/>
                </a:cxn>
                <a:cxn ang="0">
                  <a:pos x="12" y="44"/>
                </a:cxn>
                <a:cxn ang="0">
                  <a:pos x="16" y="44"/>
                </a:cxn>
                <a:cxn ang="0">
                  <a:pos x="21" y="46"/>
                </a:cxn>
                <a:cxn ang="0">
                  <a:pos x="23" y="46"/>
                </a:cxn>
                <a:cxn ang="0">
                  <a:pos x="28" y="49"/>
                </a:cxn>
                <a:cxn ang="0">
                  <a:pos x="33" y="51"/>
                </a:cxn>
                <a:cxn ang="0">
                  <a:pos x="35" y="53"/>
                </a:cxn>
                <a:cxn ang="0">
                  <a:pos x="35" y="58"/>
                </a:cxn>
                <a:cxn ang="0">
                  <a:pos x="37" y="63"/>
                </a:cxn>
                <a:cxn ang="0">
                  <a:pos x="37" y="68"/>
                </a:cxn>
                <a:cxn ang="0">
                  <a:pos x="42" y="70"/>
                </a:cxn>
                <a:cxn ang="0">
                  <a:pos x="44" y="68"/>
                </a:cxn>
                <a:cxn ang="0">
                  <a:pos x="47" y="68"/>
                </a:cxn>
                <a:cxn ang="0">
                  <a:pos x="47" y="65"/>
                </a:cxn>
                <a:cxn ang="0">
                  <a:pos x="51" y="63"/>
                </a:cxn>
                <a:cxn ang="0">
                  <a:pos x="54" y="56"/>
                </a:cxn>
                <a:cxn ang="0">
                  <a:pos x="58" y="49"/>
                </a:cxn>
                <a:cxn ang="0">
                  <a:pos x="61" y="42"/>
                </a:cxn>
                <a:cxn ang="0">
                  <a:pos x="63" y="32"/>
                </a:cxn>
                <a:cxn ang="0">
                  <a:pos x="66" y="23"/>
                </a:cxn>
                <a:cxn ang="0">
                  <a:pos x="70" y="14"/>
                </a:cxn>
                <a:cxn ang="0">
                  <a:pos x="73" y="4"/>
                </a:cxn>
                <a:cxn ang="0">
                  <a:pos x="68" y="9"/>
                </a:cxn>
              </a:cxnLst>
              <a:rect l="0" t="0" r="r" b="b"/>
              <a:pathLst>
                <a:path w="73" h="70">
                  <a:moveTo>
                    <a:pt x="68" y="9"/>
                  </a:moveTo>
                  <a:lnTo>
                    <a:pt x="63" y="7"/>
                  </a:lnTo>
                  <a:lnTo>
                    <a:pt x="58" y="4"/>
                  </a:lnTo>
                  <a:lnTo>
                    <a:pt x="54" y="4"/>
                  </a:lnTo>
                  <a:lnTo>
                    <a:pt x="47" y="4"/>
                  </a:lnTo>
                  <a:lnTo>
                    <a:pt x="42" y="4"/>
                  </a:lnTo>
                  <a:lnTo>
                    <a:pt x="37" y="4"/>
                  </a:lnTo>
                  <a:lnTo>
                    <a:pt x="30" y="4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5" y="4"/>
                  </a:lnTo>
                  <a:lnTo>
                    <a:pt x="37" y="4"/>
                  </a:lnTo>
                  <a:lnTo>
                    <a:pt x="42" y="4"/>
                  </a:lnTo>
                  <a:lnTo>
                    <a:pt x="47" y="4"/>
                  </a:lnTo>
                  <a:lnTo>
                    <a:pt x="51" y="4"/>
                  </a:lnTo>
                  <a:lnTo>
                    <a:pt x="54" y="7"/>
                  </a:lnTo>
                  <a:lnTo>
                    <a:pt x="58" y="7"/>
                  </a:lnTo>
                  <a:lnTo>
                    <a:pt x="61" y="7"/>
                  </a:lnTo>
                  <a:lnTo>
                    <a:pt x="61" y="9"/>
                  </a:lnTo>
                  <a:lnTo>
                    <a:pt x="63" y="11"/>
                  </a:lnTo>
                  <a:lnTo>
                    <a:pt x="63" y="14"/>
                  </a:lnTo>
                  <a:lnTo>
                    <a:pt x="63" y="16"/>
                  </a:lnTo>
                  <a:lnTo>
                    <a:pt x="63" y="21"/>
                  </a:lnTo>
                  <a:lnTo>
                    <a:pt x="63" y="23"/>
                  </a:lnTo>
                  <a:lnTo>
                    <a:pt x="66" y="25"/>
                  </a:lnTo>
                  <a:lnTo>
                    <a:pt x="58" y="25"/>
                  </a:lnTo>
                  <a:lnTo>
                    <a:pt x="54" y="25"/>
                  </a:lnTo>
                  <a:lnTo>
                    <a:pt x="47" y="25"/>
                  </a:lnTo>
                  <a:lnTo>
                    <a:pt x="42" y="25"/>
                  </a:lnTo>
                  <a:lnTo>
                    <a:pt x="35" y="25"/>
                  </a:lnTo>
                  <a:lnTo>
                    <a:pt x="30" y="25"/>
                  </a:lnTo>
                  <a:lnTo>
                    <a:pt x="23" y="25"/>
                  </a:lnTo>
                  <a:lnTo>
                    <a:pt x="19" y="28"/>
                  </a:lnTo>
                  <a:lnTo>
                    <a:pt x="21" y="28"/>
                  </a:lnTo>
                  <a:lnTo>
                    <a:pt x="26" y="28"/>
                  </a:lnTo>
                  <a:lnTo>
                    <a:pt x="28" y="28"/>
                  </a:lnTo>
                  <a:lnTo>
                    <a:pt x="33" y="28"/>
                  </a:lnTo>
                  <a:lnTo>
                    <a:pt x="35" y="28"/>
                  </a:lnTo>
                  <a:lnTo>
                    <a:pt x="40" y="28"/>
                  </a:lnTo>
                  <a:lnTo>
                    <a:pt x="42" y="28"/>
                  </a:lnTo>
                  <a:lnTo>
                    <a:pt x="47" y="28"/>
                  </a:lnTo>
                  <a:lnTo>
                    <a:pt x="47" y="28"/>
                  </a:lnTo>
                  <a:lnTo>
                    <a:pt x="49" y="28"/>
                  </a:lnTo>
                  <a:lnTo>
                    <a:pt x="51" y="28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56" y="30"/>
                  </a:lnTo>
                  <a:lnTo>
                    <a:pt x="58" y="30"/>
                  </a:lnTo>
                  <a:lnTo>
                    <a:pt x="58" y="32"/>
                  </a:lnTo>
                  <a:lnTo>
                    <a:pt x="61" y="35"/>
                  </a:lnTo>
                  <a:lnTo>
                    <a:pt x="63" y="37"/>
                  </a:lnTo>
                  <a:lnTo>
                    <a:pt x="61" y="39"/>
                  </a:lnTo>
                  <a:lnTo>
                    <a:pt x="61" y="42"/>
                  </a:lnTo>
                  <a:lnTo>
                    <a:pt x="58" y="46"/>
                  </a:lnTo>
                  <a:lnTo>
                    <a:pt x="56" y="49"/>
                  </a:lnTo>
                  <a:lnTo>
                    <a:pt x="54" y="49"/>
                  </a:lnTo>
                  <a:lnTo>
                    <a:pt x="51" y="51"/>
                  </a:lnTo>
                  <a:lnTo>
                    <a:pt x="44" y="51"/>
                  </a:lnTo>
                  <a:lnTo>
                    <a:pt x="40" y="49"/>
                  </a:lnTo>
                  <a:lnTo>
                    <a:pt x="33" y="46"/>
                  </a:lnTo>
                  <a:lnTo>
                    <a:pt x="26" y="44"/>
                  </a:lnTo>
                  <a:lnTo>
                    <a:pt x="19" y="42"/>
                  </a:lnTo>
                  <a:lnTo>
                    <a:pt x="12" y="42"/>
                  </a:lnTo>
                  <a:lnTo>
                    <a:pt x="5" y="4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44"/>
                  </a:lnTo>
                  <a:lnTo>
                    <a:pt x="7" y="44"/>
                  </a:lnTo>
                  <a:lnTo>
                    <a:pt x="9" y="44"/>
                  </a:lnTo>
                  <a:lnTo>
                    <a:pt x="12" y="44"/>
                  </a:lnTo>
                  <a:lnTo>
                    <a:pt x="14" y="44"/>
                  </a:lnTo>
                  <a:lnTo>
                    <a:pt x="16" y="44"/>
                  </a:lnTo>
                  <a:lnTo>
                    <a:pt x="19" y="44"/>
                  </a:lnTo>
                  <a:lnTo>
                    <a:pt x="21" y="46"/>
                  </a:lnTo>
                  <a:lnTo>
                    <a:pt x="23" y="46"/>
                  </a:lnTo>
                  <a:lnTo>
                    <a:pt x="23" y="46"/>
                  </a:lnTo>
                  <a:lnTo>
                    <a:pt x="26" y="46"/>
                  </a:lnTo>
                  <a:lnTo>
                    <a:pt x="28" y="49"/>
                  </a:lnTo>
                  <a:lnTo>
                    <a:pt x="30" y="49"/>
                  </a:lnTo>
                  <a:lnTo>
                    <a:pt x="33" y="51"/>
                  </a:lnTo>
                  <a:lnTo>
                    <a:pt x="35" y="51"/>
                  </a:lnTo>
                  <a:lnTo>
                    <a:pt x="35" y="53"/>
                  </a:lnTo>
                  <a:lnTo>
                    <a:pt x="35" y="56"/>
                  </a:lnTo>
                  <a:lnTo>
                    <a:pt x="35" y="58"/>
                  </a:lnTo>
                  <a:lnTo>
                    <a:pt x="37" y="61"/>
                  </a:lnTo>
                  <a:lnTo>
                    <a:pt x="37" y="63"/>
                  </a:lnTo>
                  <a:lnTo>
                    <a:pt x="37" y="65"/>
                  </a:lnTo>
                  <a:lnTo>
                    <a:pt x="37" y="68"/>
                  </a:lnTo>
                  <a:lnTo>
                    <a:pt x="40" y="68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44" y="68"/>
                  </a:lnTo>
                  <a:lnTo>
                    <a:pt x="44" y="68"/>
                  </a:lnTo>
                  <a:lnTo>
                    <a:pt x="47" y="68"/>
                  </a:lnTo>
                  <a:lnTo>
                    <a:pt x="47" y="68"/>
                  </a:lnTo>
                  <a:lnTo>
                    <a:pt x="47" y="65"/>
                  </a:lnTo>
                  <a:lnTo>
                    <a:pt x="49" y="65"/>
                  </a:lnTo>
                  <a:lnTo>
                    <a:pt x="51" y="63"/>
                  </a:lnTo>
                  <a:lnTo>
                    <a:pt x="51" y="58"/>
                  </a:lnTo>
                  <a:lnTo>
                    <a:pt x="54" y="56"/>
                  </a:lnTo>
                  <a:lnTo>
                    <a:pt x="56" y="51"/>
                  </a:lnTo>
                  <a:lnTo>
                    <a:pt x="58" y="49"/>
                  </a:lnTo>
                  <a:lnTo>
                    <a:pt x="61" y="44"/>
                  </a:lnTo>
                  <a:lnTo>
                    <a:pt x="61" y="42"/>
                  </a:lnTo>
                  <a:lnTo>
                    <a:pt x="61" y="37"/>
                  </a:lnTo>
                  <a:lnTo>
                    <a:pt x="63" y="32"/>
                  </a:lnTo>
                  <a:lnTo>
                    <a:pt x="66" y="28"/>
                  </a:lnTo>
                  <a:lnTo>
                    <a:pt x="66" y="23"/>
                  </a:lnTo>
                  <a:lnTo>
                    <a:pt x="68" y="18"/>
                  </a:lnTo>
                  <a:lnTo>
                    <a:pt x="70" y="14"/>
                  </a:lnTo>
                  <a:lnTo>
                    <a:pt x="70" y="9"/>
                  </a:lnTo>
                  <a:lnTo>
                    <a:pt x="73" y="4"/>
                  </a:lnTo>
                  <a:lnTo>
                    <a:pt x="73" y="0"/>
                  </a:lnTo>
                  <a:lnTo>
                    <a:pt x="68" y="9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640" name="Freeform 536"/>
            <p:cNvSpPr>
              <a:spLocks/>
            </p:cNvSpPr>
            <p:nvPr/>
          </p:nvSpPr>
          <p:spPr bwMode="auto">
            <a:xfrm>
              <a:off x="2778" y="2757"/>
              <a:ext cx="46" cy="21"/>
            </a:xfrm>
            <a:custGeom>
              <a:avLst/>
              <a:gdLst/>
              <a:ahLst/>
              <a:cxnLst>
                <a:cxn ang="0">
                  <a:pos x="46" y="16"/>
                </a:cxn>
                <a:cxn ang="0">
                  <a:pos x="42" y="12"/>
                </a:cxn>
                <a:cxn ang="0">
                  <a:pos x="35" y="9"/>
                </a:cxn>
                <a:cxn ang="0">
                  <a:pos x="30" y="5"/>
                </a:cxn>
                <a:cxn ang="0">
                  <a:pos x="25" y="2"/>
                </a:cxn>
                <a:cxn ang="0">
                  <a:pos x="18" y="2"/>
                </a:cxn>
                <a:cxn ang="0">
                  <a:pos x="11" y="0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9" y="2"/>
                </a:cxn>
                <a:cxn ang="0">
                  <a:pos x="16" y="2"/>
                </a:cxn>
                <a:cxn ang="0">
                  <a:pos x="21" y="5"/>
                </a:cxn>
                <a:cxn ang="0">
                  <a:pos x="25" y="7"/>
                </a:cxn>
                <a:cxn ang="0">
                  <a:pos x="28" y="9"/>
                </a:cxn>
                <a:cxn ang="0">
                  <a:pos x="32" y="12"/>
                </a:cxn>
                <a:cxn ang="0">
                  <a:pos x="37" y="16"/>
                </a:cxn>
                <a:cxn ang="0">
                  <a:pos x="37" y="16"/>
                </a:cxn>
                <a:cxn ang="0">
                  <a:pos x="37" y="16"/>
                </a:cxn>
                <a:cxn ang="0">
                  <a:pos x="39" y="19"/>
                </a:cxn>
                <a:cxn ang="0">
                  <a:pos x="39" y="19"/>
                </a:cxn>
                <a:cxn ang="0">
                  <a:pos x="42" y="19"/>
                </a:cxn>
                <a:cxn ang="0">
                  <a:pos x="42" y="21"/>
                </a:cxn>
                <a:cxn ang="0">
                  <a:pos x="44" y="21"/>
                </a:cxn>
                <a:cxn ang="0">
                  <a:pos x="44" y="21"/>
                </a:cxn>
                <a:cxn ang="0">
                  <a:pos x="46" y="16"/>
                </a:cxn>
              </a:cxnLst>
              <a:rect l="0" t="0" r="r" b="b"/>
              <a:pathLst>
                <a:path w="46" h="21">
                  <a:moveTo>
                    <a:pt x="46" y="16"/>
                  </a:moveTo>
                  <a:lnTo>
                    <a:pt x="42" y="12"/>
                  </a:lnTo>
                  <a:lnTo>
                    <a:pt x="35" y="9"/>
                  </a:lnTo>
                  <a:lnTo>
                    <a:pt x="30" y="5"/>
                  </a:lnTo>
                  <a:lnTo>
                    <a:pt x="25" y="2"/>
                  </a:lnTo>
                  <a:lnTo>
                    <a:pt x="18" y="2"/>
                  </a:lnTo>
                  <a:lnTo>
                    <a:pt x="11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4" y="2"/>
                  </a:lnTo>
                  <a:lnTo>
                    <a:pt x="9" y="2"/>
                  </a:lnTo>
                  <a:lnTo>
                    <a:pt x="16" y="2"/>
                  </a:lnTo>
                  <a:lnTo>
                    <a:pt x="21" y="5"/>
                  </a:lnTo>
                  <a:lnTo>
                    <a:pt x="25" y="7"/>
                  </a:lnTo>
                  <a:lnTo>
                    <a:pt x="28" y="9"/>
                  </a:lnTo>
                  <a:lnTo>
                    <a:pt x="32" y="12"/>
                  </a:lnTo>
                  <a:lnTo>
                    <a:pt x="37" y="16"/>
                  </a:lnTo>
                  <a:lnTo>
                    <a:pt x="37" y="16"/>
                  </a:lnTo>
                  <a:lnTo>
                    <a:pt x="37" y="16"/>
                  </a:lnTo>
                  <a:lnTo>
                    <a:pt x="39" y="19"/>
                  </a:lnTo>
                  <a:lnTo>
                    <a:pt x="39" y="19"/>
                  </a:lnTo>
                  <a:lnTo>
                    <a:pt x="42" y="19"/>
                  </a:lnTo>
                  <a:lnTo>
                    <a:pt x="42" y="21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6" y="16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641" name="Freeform 537"/>
            <p:cNvSpPr>
              <a:spLocks/>
            </p:cNvSpPr>
            <p:nvPr/>
          </p:nvSpPr>
          <p:spPr bwMode="auto">
            <a:xfrm>
              <a:off x="2782" y="2790"/>
              <a:ext cx="35" cy="11"/>
            </a:xfrm>
            <a:custGeom>
              <a:avLst/>
              <a:gdLst/>
              <a:ahLst/>
              <a:cxnLst>
                <a:cxn ang="0">
                  <a:pos x="35" y="4"/>
                </a:cxn>
                <a:cxn ang="0">
                  <a:pos x="31" y="2"/>
                </a:cxn>
                <a:cxn ang="0">
                  <a:pos x="26" y="0"/>
                </a:cxn>
                <a:cxn ang="0">
                  <a:pos x="21" y="0"/>
                </a:cxn>
                <a:cxn ang="0">
                  <a:pos x="17" y="0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7" y="2"/>
                </a:cxn>
                <a:cxn ang="0">
                  <a:pos x="12" y="4"/>
                </a:cxn>
                <a:cxn ang="0">
                  <a:pos x="17" y="4"/>
                </a:cxn>
                <a:cxn ang="0">
                  <a:pos x="21" y="7"/>
                </a:cxn>
                <a:cxn ang="0">
                  <a:pos x="24" y="7"/>
                </a:cxn>
                <a:cxn ang="0">
                  <a:pos x="28" y="9"/>
                </a:cxn>
                <a:cxn ang="0">
                  <a:pos x="33" y="11"/>
                </a:cxn>
                <a:cxn ang="0">
                  <a:pos x="35" y="4"/>
                </a:cxn>
              </a:cxnLst>
              <a:rect l="0" t="0" r="r" b="b"/>
              <a:pathLst>
                <a:path w="35" h="11">
                  <a:moveTo>
                    <a:pt x="35" y="4"/>
                  </a:moveTo>
                  <a:lnTo>
                    <a:pt x="31" y="2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7" y="2"/>
                  </a:lnTo>
                  <a:lnTo>
                    <a:pt x="12" y="4"/>
                  </a:lnTo>
                  <a:lnTo>
                    <a:pt x="17" y="4"/>
                  </a:lnTo>
                  <a:lnTo>
                    <a:pt x="21" y="7"/>
                  </a:lnTo>
                  <a:lnTo>
                    <a:pt x="24" y="7"/>
                  </a:lnTo>
                  <a:lnTo>
                    <a:pt x="28" y="9"/>
                  </a:lnTo>
                  <a:lnTo>
                    <a:pt x="33" y="11"/>
                  </a:lnTo>
                  <a:lnTo>
                    <a:pt x="35" y="4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642" name="Freeform 538"/>
            <p:cNvSpPr>
              <a:spLocks/>
            </p:cNvSpPr>
            <p:nvPr/>
          </p:nvSpPr>
          <p:spPr bwMode="auto">
            <a:xfrm>
              <a:off x="2670" y="2905"/>
              <a:ext cx="16" cy="11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7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7" y="11"/>
                </a:cxn>
                <a:cxn ang="0">
                  <a:pos x="9" y="11"/>
                </a:cxn>
                <a:cxn ang="0">
                  <a:pos x="11" y="11"/>
                </a:cxn>
                <a:cxn ang="0">
                  <a:pos x="14" y="11"/>
                </a:cxn>
                <a:cxn ang="0">
                  <a:pos x="16" y="11"/>
                </a:cxn>
                <a:cxn ang="0">
                  <a:pos x="14" y="11"/>
                </a:cxn>
                <a:cxn ang="0">
                  <a:pos x="11" y="9"/>
                </a:cxn>
                <a:cxn ang="0">
                  <a:pos x="9" y="9"/>
                </a:cxn>
                <a:cxn ang="0">
                  <a:pos x="7" y="7"/>
                </a:cxn>
                <a:cxn ang="0">
                  <a:pos x="4" y="7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r" b="b"/>
              <a:pathLst>
                <a:path w="16" h="11">
                  <a:moveTo>
                    <a:pt x="0" y="4"/>
                  </a:moveTo>
                  <a:lnTo>
                    <a:pt x="2" y="7"/>
                  </a:lnTo>
                  <a:lnTo>
                    <a:pt x="4" y="9"/>
                  </a:lnTo>
                  <a:lnTo>
                    <a:pt x="4" y="9"/>
                  </a:lnTo>
                  <a:lnTo>
                    <a:pt x="7" y="11"/>
                  </a:lnTo>
                  <a:lnTo>
                    <a:pt x="9" y="11"/>
                  </a:lnTo>
                  <a:lnTo>
                    <a:pt x="11" y="11"/>
                  </a:lnTo>
                  <a:lnTo>
                    <a:pt x="14" y="11"/>
                  </a:lnTo>
                  <a:lnTo>
                    <a:pt x="16" y="11"/>
                  </a:lnTo>
                  <a:lnTo>
                    <a:pt x="14" y="11"/>
                  </a:lnTo>
                  <a:lnTo>
                    <a:pt x="11" y="9"/>
                  </a:lnTo>
                  <a:lnTo>
                    <a:pt x="9" y="9"/>
                  </a:lnTo>
                  <a:lnTo>
                    <a:pt x="7" y="7"/>
                  </a:lnTo>
                  <a:lnTo>
                    <a:pt x="4" y="7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643" name="Freeform 539"/>
            <p:cNvSpPr>
              <a:spLocks/>
            </p:cNvSpPr>
            <p:nvPr/>
          </p:nvSpPr>
          <p:spPr bwMode="auto">
            <a:xfrm>
              <a:off x="2679" y="2897"/>
              <a:ext cx="21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3"/>
                </a:cxn>
                <a:cxn ang="0">
                  <a:pos x="5" y="5"/>
                </a:cxn>
                <a:cxn ang="0">
                  <a:pos x="7" y="8"/>
                </a:cxn>
                <a:cxn ang="0">
                  <a:pos x="12" y="8"/>
                </a:cxn>
                <a:cxn ang="0">
                  <a:pos x="14" y="10"/>
                </a:cxn>
                <a:cxn ang="0">
                  <a:pos x="17" y="10"/>
                </a:cxn>
                <a:cxn ang="0">
                  <a:pos x="19" y="10"/>
                </a:cxn>
                <a:cxn ang="0">
                  <a:pos x="21" y="10"/>
                </a:cxn>
                <a:cxn ang="0">
                  <a:pos x="21" y="8"/>
                </a:cxn>
                <a:cxn ang="0">
                  <a:pos x="21" y="8"/>
                </a:cxn>
                <a:cxn ang="0">
                  <a:pos x="21" y="5"/>
                </a:cxn>
                <a:cxn ang="0">
                  <a:pos x="19" y="5"/>
                </a:cxn>
                <a:cxn ang="0">
                  <a:pos x="14" y="5"/>
                </a:cxn>
                <a:cxn ang="0">
                  <a:pos x="12" y="3"/>
                </a:cxn>
                <a:cxn ang="0">
                  <a:pos x="10" y="3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r" b="b"/>
              <a:pathLst>
                <a:path w="21" h="10">
                  <a:moveTo>
                    <a:pt x="0" y="0"/>
                  </a:moveTo>
                  <a:lnTo>
                    <a:pt x="2" y="3"/>
                  </a:lnTo>
                  <a:lnTo>
                    <a:pt x="5" y="5"/>
                  </a:lnTo>
                  <a:lnTo>
                    <a:pt x="7" y="8"/>
                  </a:lnTo>
                  <a:lnTo>
                    <a:pt x="12" y="8"/>
                  </a:lnTo>
                  <a:lnTo>
                    <a:pt x="14" y="10"/>
                  </a:lnTo>
                  <a:lnTo>
                    <a:pt x="17" y="10"/>
                  </a:lnTo>
                  <a:lnTo>
                    <a:pt x="19" y="10"/>
                  </a:lnTo>
                  <a:lnTo>
                    <a:pt x="21" y="10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1" y="5"/>
                  </a:lnTo>
                  <a:lnTo>
                    <a:pt x="19" y="5"/>
                  </a:lnTo>
                  <a:lnTo>
                    <a:pt x="14" y="5"/>
                  </a:lnTo>
                  <a:lnTo>
                    <a:pt x="12" y="3"/>
                  </a:lnTo>
                  <a:lnTo>
                    <a:pt x="10" y="3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644" name="Freeform 540"/>
            <p:cNvSpPr>
              <a:spLocks/>
            </p:cNvSpPr>
            <p:nvPr/>
          </p:nvSpPr>
          <p:spPr bwMode="auto">
            <a:xfrm>
              <a:off x="2707" y="2874"/>
              <a:ext cx="14" cy="9"/>
            </a:xfrm>
            <a:custGeom>
              <a:avLst/>
              <a:gdLst/>
              <a:ahLst/>
              <a:cxnLst>
                <a:cxn ang="0">
                  <a:pos x="3" y="9"/>
                </a:cxn>
                <a:cxn ang="0">
                  <a:pos x="5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10" y="9"/>
                </a:cxn>
                <a:cxn ang="0">
                  <a:pos x="10" y="9"/>
                </a:cxn>
                <a:cxn ang="0">
                  <a:pos x="12" y="9"/>
                </a:cxn>
                <a:cxn ang="0">
                  <a:pos x="14" y="9"/>
                </a:cxn>
                <a:cxn ang="0">
                  <a:pos x="14" y="7"/>
                </a:cxn>
                <a:cxn ang="0">
                  <a:pos x="14" y="7"/>
                </a:cxn>
                <a:cxn ang="0">
                  <a:pos x="14" y="7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2"/>
                </a:cxn>
                <a:cxn ang="0">
                  <a:pos x="14" y="2"/>
                </a:cxn>
                <a:cxn ang="0">
                  <a:pos x="14" y="0"/>
                </a:cxn>
                <a:cxn ang="0">
                  <a:pos x="12" y="2"/>
                </a:cxn>
                <a:cxn ang="0">
                  <a:pos x="10" y="2"/>
                </a:cxn>
                <a:cxn ang="0">
                  <a:pos x="7" y="2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3" y="9"/>
                </a:cxn>
              </a:cxnLst>
              <a:rect l="0" t="0" r="r" b="b"/>
              <a:pathLst>
                <a:path w="14" h="9">
                  <a:moveTo>
                    <a:pt x="3" y="9"/>
                  </a:moveTo>
                  <a:lnTo>
                    <a:pt x="5" y="9"/>
                  </a:lnTo>
                  <a:lnTo>
                    <a:pt x="5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2" y="9"/>
                  </a:lnTo>
                  <a:lnTo>
                    <a:pt x="14" y="9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7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645" name="Freeform 541"/>
            <p:cNvSpPr>
              <a:spLocks/>
            </p:cNvSpPr>
            <p:nvPr/>
          </p:nvSpPr>
          <p:spPr bwMode="auto">
            <a:xfrm>
              <a:off x="2693" y="2888"/>
              <a:ext cx="14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7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4" h="2">
                  <a:moveTo>
                    <a:pt x="0" y="2"/>
                  </a:moveTo>
                  <a:lnTo>
                    <a:pt x="3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646" name="Freeform 542"/>
            <p:cNvSpPr>
              <a:spLocks/>
            </p:cNvSpPr>
            <p:nvPr/>
          </p:nvSpPr>
          <p:spPr bwMode="auto">
            <a:xfrm>
              <a:off x="2721" y="3012"/>
              <a:ext cx="38" cy="10"/>
            </a:xfrm>
            <a:custGeom>
              <a:avLst/>
              <a:gdLst/>
              <a:ahLst/>
              <a:cxnLst>
                <a:cxn ang="0">
                  <a:pos x="7" y="5"/>
                </a:cxn>
                <a:cxn ang="0">
                  <a:pos x="10" y="5"/>
                </a:cxn>
                <a:cxn ang="0">
                  <a:pos x="14" y="5"/>
                </a:cxn>
                <a:cxn ang="0">
                  <a:pos x="19" y="5"/>
                </a:cxn>
                <a:cxn ang="0">
                  <a:pos x="24" y="5"/>
                </a:cxn>
                <a:cxn ang="0">
                  <a:pos x="26" y="5"/>
                </a:cxn>
                <a:cxn ang="0">
                  <a:pos x="31" y="5"/>
                </a:cxn>
                <a:cxn ang="0">
                  <a:pos x="33" y="7"/>
                </a:cxn>
                <a:cxn ang="0">
                  <a:pos x="38" y="10"/>
                </a:cxn>
                <a:cxn ang="0">
                  <a:pos x="38" y="10"/>
                </a:cxn>
                <a:cxn ang="0">
                  <a:pos x="38" y="7"/>
                </a:cxn>
                <a:cxn ang="0">
                  <a:pos x="38" y="7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3"/>
                </a:cxn>
                <a:cxn ang="0">
                  <a:pos x="38" y="3"/>
                </a:cxn>
                <a:cxn ang="0">
                  <a:pos x="38" y="0"/>
                </a:cxn>
                <a:cxn ang="0">
                  <a:pos x="33" y="0"/>
                </a:cxn>
                <a:cxn ang="0">
                  <a:pos x="28" y="0"/>
                </a:cxn>
                <a:cxn ang="0">
                  <a:pos x="24" y="0"/>
                </a:cxn>
                <a:cxn ang="0">
                  <a:pos x="19" y="0"/>
                </a:cxn>
                <a:cxn ang="0">
                  <a:pos x="14" y="0"/>
                </a:cxn>
                <a:cxn ang="0">
                  <a:pos x="10" y="3"/>
                </a:cxn>
                <a:cxn ang="0">
                  <a:pos x="5" y="3"/>
                </a:cxn>
                <a:cxn ang="0">
                  <a:pos x="0" y="5"/>
                </a:cxn>
                <a:cxn ang="0">
                  <a:pos x="7" y="5"/>
                </a:cxn>
              </a:cxnLst>
              <a:rect l="0" t="0" r="r" b="b"/>
              <a:pathLst>
                <a:path w="38" h="10">
                  <a:moveTo>
                    <a:pt x="7" y="5"/>
                  </a:moveTo>
                  <a:lnTo>
                    <a:pt x="10" y="5"/>
                  </a:lnTo>
                  <a:lnTo>
                    <a:pt x="14" y="5"/>
                  </a:lnTo>
                  <a:lnTo>
                    <a:pt x="19" y="5"/>
                  </a:lnTo>
                  <a:lnTo>
                    <a:pt x="24" y="5"/>
                  </a:lnTo>
                  <a:lnTo>
                    <a:pt x="26" y="5"/>
                  </a:lnTo>
                  <a:lnTo>
                    <a:pt x="31" y="5"/>
                  </a:lnTo>
                  <a:lnTo>
                    <a:pt x="33" y="7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10" y="3"/>
                  </a:lnTo>
                  <a:lnTo>
                    <a:pt x="5" y="3"/>
                  </a:lnTo>
                  <a:lnTo>
                    <a:pt x="0" y="5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647" name="Freeform 543"/>
            <p:cNvSpPr>
              <a:spLocks/>
            </p:cNvSpPr>
            <p:nvPr/>
          </p:nvSpPr>
          <p:spPr bwMode="auto">
            <a:xfrm>
              <a:off x="2731" y="2991"/>
              <a:ext cx="28" cy="14"/>
            </a:xfrm>
            <a:custGeom>
              <a:avLst/>
              <a:gdLst/>
              <a:ahLst/>
              <a:cxnLst>
                <a:cxn ang="0">
                  <a:pos x="28" y="14"/>
                </a:cxn>
                <a:cxn ang="0">
                  <a:pos x="25" y="10"/>
                </a:cxn>
                <a:cxn ang="0">
                  <a:pos x="23" y="7"/>
                </a:cxn>
                <a:cxn ang="0">
                  <a:pos x="21" y="7"/>
                </a:cxn>
                <a:cxn ang="0">
                  <a:pos x="16" y="5"/>
                </a:cxn>
                <a:cxn ang="0">
                  <a:pos x="11" y="5"/>
                </a:cxn>
                <a:cxn ang="0">
                  <a:pos x="7" y="5"/>
                </a:cxn>
                <a:cxn ang="0">
                  <a:pos x="4" y="5"/>
                </a:cxn>
                <a:cxn ang="0">
                  <a:pos x="0" y="5"/>
                </a:cxn>
                <a:cxn ang="0">
                  <a:pos x="2" y="3"/>
                </a:cxn>
                <a:cxn ang="0">
                  <a:pos x="4" y="0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6" y="0"/>
                </a:cxn>
                <a:cxn ang="0">
                  <a:pos x="21" y="3"/>
                </a:cxn>
                <a:cxn ang="0">
                  <a:pos x="25" y="5"/>
                </a:cxn>
                <a:cxn ang="0">
                  <a:pos x="28" y="7"/>
                </a:cxn>
                <a:cxn ang="0">
                  <a:pos x="28" y="14"/>
                </a:cxn>
              </a:cxnLst>
              <a:rect l="0" t="0" r="r" b="b"/>
              <a:pathLst>
                <a:path w="28" h="14">
                  <a:moveTo>
                    <a:pt x="28" y="14"/>
                  </a:moveTo>
                  <a:lnTo>
                    <a:pt x="25" y="10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16" y="5"/>
                  </a:lnTo>
                  <a:lnTo>
                    <a:pt x="11" y="5"/>
                  </a:lnTo>
                  <a:lnTo>
                    <a:pt x="7" y="5"/>
                  </a:lnTo>
                  <a:lnTo>
                    <a:pt x="4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4" y="0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21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8" y="14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648" name="Freeform 544"/>
            <p:cNvSpPr>
              <a:spLocks/>
            </p:cNvSpPr>
            <p:nvPr/>
          </p:nvSpPr>
          <p:spPr bwMode="auto">
            <a:xfrm>
              <a:off x="2738" y="2980"/>
              <a:ext cx="21" cy="9"/>
            </a:xfrm>
            <a:custGeom>
              <a:avLst/>
              <a:gdLst/>
              <a:ahLst/>
              <a:cxnLst>
                <a:cxn ang="0">
                  <a:pos x="21" y="9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21" y="4"/>
                </a:cxn>
                <a:cxn ang="0">
                  <a:pos x="21" y="4"/>
                </a:cxn>
                <a:cxn ang="0">
                  <a:pos x="21" y="4"/>
                </a:cxn>
                <a:cxn ang="0">
                  <a:pos x="21" y="4"/>
                </a:cxn>
                <a:cxn ang="0">
                  <a:pos x="21" y="4"/>
                </a:cxn>
                <a:cxn ang="0">
                  <a:pos x="18" y="4"/>
                </a:cxn>
                <a:cxn ang="0">
                  <a:pos x="16" y="2"/>
                </a:cxn>
                <a:cxn ang="0">
                  <a:pos x="11" y="2"/>
                </a:cxn>
                <a:cxn ang="0">
                  <a:pos x="9" y="2"/>
                </a:cxn>
                <a:cxn ang="0">
                  <a:pos x="7" y="2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21" y="2"/>
                </a:cxn>
                <a:cxn ang="0">
                  <a:pos x="21" y="9"/>
                </a:cxn>
              </a:cxnLst>
              <a:rect l="0" t="0" r="r" b="b"/>
              <a:pathLst>
                <a:path w="21" h="9">
                  <a:moveTo>
                    <a:pt x="21" y="9"/>
                  </a:moveTo>
                  <a:lnTo>
                    <a:pt x="21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1" y="2"/>
                  </a:lnTo>
                  <a:lnTo>
                    <a:pt x="9" y="2"/>
                  </a:lnTo>
                  <a:lnTo>
                    <a:pt x="7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21" y="2"/>
                  </a:lnTo>
                  <a:lnTo>
                    <a:pt x="21" y="9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649" name="Freeform 545"/>
            <p:cNvSpPr>
              <a:spLocks/>
            </p:cNvSpPr>
            <p:nvPr/>
          </p:nvSpPr>
          <p:spPr bwMode="auto">
            <a:xfrm>
              <a:off x="2740" y="2965"/>
              <a:ext cx="19" cy="5"/>
            </a:xfrm>
            <a:custGeom>
              <a:avLst/>
              <a:gdLst/>
              <a:ahLst/>
              <a:cxnLst>
                <a:cxn ang="0">
                  <a:pos x="19" y="5"/>
                </a:cxn>
                <a:cxn ang="0">
                  <a:pos x="16" y="5"/>
                </a:cxn>
                <a:cxn ang="0">
                  <a:pos x="14" y="5"/>
                </a:cxn>
                <a:cxn ang="0">
                  <a:pos x="12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5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5" y="3"/>
                </a:cxn>
                <a:cxn ang="0">
                  <a:pos x="7" y="3"/>
                </a:cxn>
                <a:cxn ang="0">
                  <a:pos x="9" y="3"/>
                </a:cxn>
                <a:cxn ang="0">
                  <a:pos x="12" y="3"/>
                </a:cxn>
                <a:cxn ang="0">
                  <a:pos x="14" y="3"/>
                </a:cxn>
                <a:cxn ang="0">
                  <a:pos x="16" y="3"/>
                </a:cxn>
                <a:cxn ang="0">
                  <a:pos x="19" y="0"/>
                </a:cxn>
                <a:cxn ang="0">
                  <a:pos x="19" y="5"/>
                </a:cxn>
              </a:cxnLst>
              <a:rect l="0" t="0" r="r" b="b"/>
              <a:pathLst>
                <a:path w="19" h="5">
                  <a:moveTo>
                    <a:pt x="19" y="5"/>
                  </a:moveTo>
                  <a:lnTo>
                    <a:pt x="16" y="5"/>
                  </a:lnTo>
                  <a:lnTo>
                    <a:pt x="14" y="5"/>
                  </a:lnTo>
                  <a:lnTo>
                    <a:pt x="12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3"/>
                  </a:lnTo>
                  <a:lnTo>
                    <a:pt x="5" y="3"/>
                  </a:lnTo>
                  <a:lnTo>
                    <a:pt x="7" y="3"/>
                  </a:lnTo>
                  <a:lnTo>
                    <a:pt x="9" y="3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6" y="3"/>
                  </a:lnTo>
                  <a:lnTo>
                    <a:pt x="19" y="0"/>
                  </a:lnTo>
                  <a:lnTo>
                    <a:pt x="19" y="5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650" name="Freeform 546"/>
            <p:cNvSpPr>
              <a:spLocks/>
            </p:cNvSpPr>
            <p:nvPr/>
          </p:nvSpPr>
          <p:spPr bwMode="auto">
            <a:xfrm>
              <a:off x="2742" y="2951"/>
              <a:ext cx="17" cy="3"/>
            </a:xfrm>
            <a:custGeom>
              <a:avLst/>
              <a:gdLst/>
              <a:ahLst/>
              <a:cxnLst>
                <a:cxn ang="0">
                  <a:pos x="17" y="3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5" y="3"/>
                </a:cxn>
                <a:cxn ang="0">
                  <a:pos x="7" y="3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12" y="3"/>
                </a:cxn>
                <a:cxn ang="0">
                  <a:pos x="14" y="3"/>
                </a:cxn>
                <a:cxn ang="0">
                  <a:pos x="17" y="3"/>
                </a:cxn>
              </a:cxnLst>
              <a:rect l="0" t="0" r="r" b="b"/>
              <a:pathLst>
                <a:path w="17" h="3">
                  <a:moveTo>
                    <a:pt x="17" y="3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5" y="3"/>
                  </a:lnTo>
                  <a:lnTo>
                    <a:pt x="7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7" y="3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651" name="Freeform 547"/>
            <p:cNvSpPr>
              <a:spLocks/>
            </p:cNvSpPr>
            <p:nvPr/>
          </p:nvSpPr>
          <p:spPr bwMode="auto">
            <a:xfrm>
              <a:off x="2728" y="2926"/>
              <a:ext cx="33" cy="18"/>
            </a:xfrm>
            <a:custGeom>
              <a:avLst/>
              <a:gdLst/>
              <a:ahLst/>
              <a:cxnLst>
                <a:cxn ang="0">
                  <a:pos x="33" y="18"/>
                </a:cxn>
                <a:cxn ang="0">
                  <a:pos x="31" y="14"/>
                </a:cxn>
                <a:cxn ang="0">
                  <a:pos x="26" y="9"/>
                </a:cxn>
                <a:cxn ang="0">
                  <a:pos x="24" y="7"/>
                </a:cxn>
                <a:cxn ang="0">
                  <a:pos x="19" y="4"/>
                </a:cxn>
                <a:cxn ang="0">
                  <a:pos x="14" y="2"/>
                </a:cxn>
                <a:cxn ang="0">
                  <a:pos x="1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0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9" y="0"/>
                </a:cxn>
                <a:cxn ang="0">
                  <a:pos x="21" y="0"/>
                </a:cxn>
                <a:cxn ang="0">
                  <a:pos x="26" y="2"/>
                </a:cxn>
                <a:cxn ang="0">
                  <a:pos x="31" y="2"/>
                </a:cxn>
                <a:cxn ang="0">
                  <a:pos x="33" y="2"/>
                </a:cxn>
                <a:cxn ang="0">
                  <a:pos x="33" y="4"/>
                </a:cxn>
                <a:cxn ang="0">
                  <a:pos x="33" y="7"/>
                </a:cxn>
                <a:cxn ang="0">
                  <a:pos x="33" y="9"/>
                </a:cxn>
                <a:cxn ang="0">
                  <a:pos x="33" y="11"/>
                </a:cxn>
                <a:cxn ang="0">
                  <a:pos x="33" y="14"/>
                </a:cxn>
                <a:cxn ang="0">
                  <a:pos x="33" y="16"/>
                </a:cxn>
                <a:cxn ang="0">
                  <a:pos x="33" y="18"/>
                </a:cxn>
              </a:cxnLst>
              <a:rect l="0" t="0" r="r" b="b"/>
              <a:pathLst>
                <a:path w="33" h="18">
                  <a:moveTo>
                    <a:pt x="33" y="18"/>
                  </a:moveTo>
                  <a:lnTo>
                    <a:pt x="31" y="14"/>
                  </a:lnTo>
                  <a:lnTo>
                    <a:pt x="26" y="9"/>
                  </a:lnTo>
                  <a:lnTo>
                    <a:pt x="24" y="7"/>
                  </a:lnTo>
                  <a:lnTo>
                    <a:pt x="19" y="4"/>
                  </a:lnTo>
                  <a:lnTo>
                    <a:pt x="14" y="2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6" y="2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3" y="4"/>
                  </a:lnTo>
                  <a:lnTo>
                    <a:pt x="33" y="7"/>
                  </a:lnTo>
                  <a:lnTo>
                    <a:pt x="33" y="9"/>
                  </a:lnTo>
                  <a:lnTo>
                    <a:pt x="33" y="11"/>
                  </a:lnTo>
                  <a:lnTo>
                    <a:pt x="33" y="14"/>
                  </a:lnTo>
                  <a:lnTo>
                    <a:pt x="33" y="16"/>
                  </a:lnTo>
                  <a:lnTo>
                    <a:pt x="33" y="18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652" name="Freeform 548"/>
            <p:cNvSpPr>
              <a:spLocks/>
            </p:cNvSpPr>
            <p:nvPr/>
          </p:nvSpPr>
          <p:spPr bwMode="auto">
            <a:xfrm>
              <a:off x="2726" y="2907"/>
              <a:ext cx="33" cy="12"/>
            </a:xfrm>
            <a:custGeom>
              <a:avLst/>
              <a:gdLst/>
              <a:ahLst/>
              <a:cxnLst>
                <a:cxn ang="0">
                  <a:pos x="33" y="12"/>
                </a:cxn>
                <a:cxn ang="0">
                  <a:pos x="28" y="9"/>
                </a:cxn>
                <a:cxn ang="0">
                  <a:pos x="26" y="7"/>
                </a:cxn>
                <a:cxn ang="0">
                  <a:pos x="21" y="5"/>
                </a:cxn>
                <a:cxn ang="0">
                  <a:pos x="19" y="5"/>
                </a:cxn>
                <a:cxn ang="0">
                  <a:pos x="14" y="5"/>
                </a:cxn>
                <a:cxn ang="0">
                  <a:pos x="9" y="2"/>
                </a:cxn>
                <a:cxn ang="0">
                  <a:pos x="5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1" y="0"/>
                </a:cxn>
                <a:cxn ang="0">
                  <a:pos x="23" y="2"/>
                </a:cxn>
                <a:cxn ang="0">
                  <a:pos x="26" y="2"/>
                </a:cxn>
                <a:cxn ang="0">
                  <a:pos x="28" y="2"/>
                </a:cxn>
                <a:cxn ang="0">
                  <a:pos x="28" y="5"/>
                </a:cxn>
                <a:cxn ang="0">
                  <a:pos x="30" y="7"/>
                </a:cxn>
                <a:cxn ang="0">
                  <a:pos x="30" y="7"/>
                </a:cxn>
                <a:cxn ang="0">
                  <a:pos x="30" y="9"/>
                </a:cxn>
                <a:cxn ang="0">
                  <a:pos x="33" y="12"/>
                </a:cxn>
              </a:cxnLst>
              <a:rect l="0" t="0" r="r" b="b"/>
              <a:pathLst>
                <a:path w="33" h="12">
                  <a:moveTo>
                    <a:pt x="33" y="12"/>
                  </a:moveTo>
                  <a:lnTo>
                    <a:pt x="28" y="9"/>
                  </a:lnTo>
                  <a:lnTo>
                    <a:pt x="26" y="7"/>
                  </a:lnTo>
                  <a:lnTo>
                    <a:pt x="21" y="5"/>
                  </a:lnTo>
                  <a:lnTo>
                    <a:pt x="19" y="5"/>
                  </a:lnTo>
                  <a:lnTo>
                    <a:pt x="14" y="5"/>
                  </a:lnTo>
                  <a:lnTo>
                    <a:pt x="9" y="2"/>
                  </a:lnTo>
                  <a:lnTo>
                    <a:pt x="5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3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5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0" y="9"/>
                  </a:lnTo>
                  <a:lnTo>
                    <a:pt x="33" y="12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653" name="Freeform 549"/>
            <p:cNvSpPr>
              <a:spLocks/>
            </p:cNvSpPr>
            <p:nvPr/>
          </p:nvSpPr>
          <p:spPr bwMode="auto">
            <a:xfrm>
              <a:off x="2733" y="2893"/>
              <a:ext cx="26" cy="9"/>
            </a:xfrm>
            <a:custGeom>
              <a:avLst/>
              <a:gdLst/>
              <a:ahLst/>
              <a:cxnLst>
                <a:cxn ang="0">
                  <a:pos x="26" y="9"/>
                </a:cxn>
                <a:cxn ang="0">
                  <a:pos x="23" y="4"/>
                </a:cxn>
                <a:cxn ang="0">
                  <a:pos x="21" y="2"/>
                </a:cxn>
                <a:cxn ang="0">
                  <a:pos x="19" y="2"/>
                </a:cxn>
                <a:cxn ang="0">
                  <a:pos x="14" y="2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5" y="2"/>
                </a:cxn>
                <a:cxn ang="0">
                  <a:pos x="0" y="2"/>
                </a:cxn>
                <a:cxn ang="0">
                  <a:pos x="5" y="2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21" y="0"/>
                </a:cxn>
                <a:cxn ang="0">
                  <a:pos x="23" y="2"/>
                </a:cxn>
                <a:cxn ang="0">
                  <a:pos x="26" y="4"/>
                </a:cxn>
                <a:cxn ang="0">
                  <a:pos x="26" y="9"/>
                </a:cxn>
              </a:cxnLst>
              <a:rect l="0" t="0" r="r" b="b"/>
              <a:pathLst>
                <a:path w="26" h="9">
                  <a:moveTo>
                    <a:pt x="26" y="9"/>
                  </a:moveTo>
                  <a:lnTo>
                    <a:pt x="23" y="4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0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6" y="9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654" name="Freeform 550"/>
            <p:cNvSpPr>
              <a:spLocks/>
            </p:cNvSpPr>
            <p:nvPr/>
          </p:nvSpPr>
          <p:spPr bwMode="auto">
            <a:xfrm>
              <a:off x="2742" y="2879"/>
              <a:ext cx="24" cy="9"/>
            </a:xfrm>
            <a:custGeom>
              <a:avLst/>
              <a:gdLst/>
              <a:ahLst/>
              <a:cxnLst>
                <a:cxn ang="0">
                  <a:pos x="24" y="7"/>
                </a:cxn>
                <a:cxn ang="0">
                  <a:pos x="21" y="4"/>
                </a:cxn>
                <a:cxn ang="0">
                  <a:pos x="19" y="4"/>
                </a:cxn>
                <a:cxn ang="0">
                  <a:pos x="14" y="2"/>
                </a:cxn>
                <a:cxn ang="0">
                  <a:pos x="12" y="2"/>
                </a:cxn>
                <a:cxn ang="0">
                  <a:pos x="10" y="2"/>
                </a:cxn>
                <a:cxn ang="0">
                  <a:pos x="7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7" y="2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4" y="4"/>
                </a:cxn>
                <a:cxn ang="0">
                  <a:pos x="17" y="4"/>
                </a:cxn>
                <a:cxn ang="0">
                  <a:pos x="19" y="7"/>
                </a:cxn>
                <a:cxn ang="0">
                  <a:pos x="19" y="9"/>
                </a:cxn>
                <a:cxn ang="0">
                  <a:pos x="21" y="9"/>
                </a:cxn>
                <a:cxn ang="0">
                  <a:pos x="21" y="9"/>
                </a:cxn>
                <a:cxn ang="0">
                  <a:pos x="21" y="9"/>
                </a:cxn>
                <a:cxn ang="0">
                  <a:pos x="24" y="9"/>
                </a:cxn>
                <a:cxn ang="0">
                  <a:pos x="24" y="9"/>
                </a:cxn>
                <a:cxn ang="0">
                  <a:pos x="24" y="9"/>
                </a:cxn>
                <a:cxn ang="0">
                  <a:pos x="24" y="7"/>
                </a:cxn>
              </a:cxnLst>
              <a:rect l="0" t="0" r="r" b="b"/>
              <a:pathLst>
                <a:path w="24" h="9">
                  <a:moveTo>
                    <a:pt x="24" y="7"/>
                  </a:moveTo>
                  <a:lnTo>
                    <a:pt x="21" y="4"/>
                  </a:lnTo>
                  <a:lnTo>
                    <a:pt x="19" y="4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4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4" y="7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655" name="Freeform 551"/>
            <p:cNvSpPr>
              <a:spLocks/>
            </p:cNvSpPr>
            <p:nvPr/>
          </p:nvSpPr>
          <p:spPr bwMode="auto">
            <a:xfrm>
              <a:off x="2735" y="2860"/>
              <a:ext cx="33" cy="16"/>
            </a:xfrm>
            <a:custGeom>
              <a:avLst/>
              <a:gdLst/>
              <a:ahLst/>
              <a:cxnLst>
                <a:cxn ang="0">
                  <a:pos x="33" y="16"/>
                </a:cxn>
                <a:cxn ang="0">
                  <a:pos x="28" y="14"/>
                </a:cxn>
                <a:cxn ang="0">
                  <a:pos x="26" y="12"/>
                </a:cxn>
                <a:cxn ang="0">
                  <a:pos x="21" y="9"/>
                </a:cxn>
                <a:cxn ang="0">
                  <a:pos x="17" y="7"/>
                </a:cxn>
                <a:cxn ang="0">
                  <a:pos x="12" y="7"/>
                </a:cxn>
                <a:cxn ang="0">
                  <a:pos x="10" y="7"/>
                </a:cxn>
                <a:cxn ang="0">
                  <a:pos x="5" y="7"/>
                </a:cxn>
                <a:cxn ang="0">
                  <a:pos x="0" y="7"/>
                </a:cxn>
                <a:cxn ang="0">
                  <a:pos x="3" y="5"/>
                </a:cxn>
                <a:cxn ang="0">
                  <a:pos x="7" y="2"/>
                </a:cxn>
                <a:cxn ang="0">
                  <a:pos x="10" y="2"/>
                </a:cxn>
                <a:cxn ang="0">
                  <a:pos x="14" y="2"/>
                </a:cxn>
                <a:cxn ang="0">
                  <a:pos x="19" y="0"/>
                </a:cxn>
                <a:cxn ang="0">
                  <a:pos x="24" y="2"/>
                </a:cxn>
                <a:cxn ang="0">
                  <a:pos x="26" y="2"/>
                </a:cxn>
                <a:cxn ang="0">
                  <a:pos x="31" y="5"/>
                </a:cxn>
                <a:cxn ang="0">
                  <a:pos x="31" y="5"/>
                </a:cxn>
                <a:cxn ang="0">
                  <a:pos x="31" y="5"/>
                </a:cxn>
                <a:cxn ang="0">
                  <a:pos x="31" y="7"/>
                </a:cxn>
                <a:cxn ang="0">
                  <a:pos x="31" y="7"/>
                </a:cxn>
                <a:cxn ang="0">
                  <a:pos x="31" y="9"/>
                </a:cxn>
                <a:cxn ang="0">
                  <a:pos x="31" y="9"/>
                </a:cxn>
                <a:cxn ang="0">
                  <a:pos x="31" y="12"/>
                </a:cxn>
                <a:cxn ang="0">
                  <a:pos x="33" y="12"/>
                </a:cxn>
                <a:cxn ang="0">
                  <a:pos x="33" y="12"/>
                </a:cxn>
                <a:cxn ang="0">
                  <a:pos x="33" y="12"/>
                </a:cxn>
                <a:cxn ang="0">
                  <a:pos x="33" y="12"/>
                </a:cxn>
                <a:cxn ang="0">
                  <a:pos x="33" y="12"/>
                </a:cxn>
                <a:cxn ang="0">
                  <a:pos x="33" y="12"/>
                </a:cxn>
                <a:cxn ang="0">
                  <a:pos x="33" y="12"/>
                </a:cxn>
                <a:cxn ang="0">
                  <a:pos x="33" y="12"/>
                </a:cxn>
                <a:cxn ang="0">
                  <a:pos x="33" y="12"/>
                </a:cxn>
                <a:cxn ang="0">
                  <a:pos x="33" y="16"/>
                </a:cxn>
              </a:cxnLst>
              <a:rect l="0" t="0" r="r" b="b"/>
              <a:pathLst>
                <a:path w="33" h="16">
                  <a:moveTo>
                    <a:pt x="33" y="16"/>
                  </a:moveTo>
                  <a:lnTo>
                    <a:pt x="28" y="14"/>
                  </a:lnTo>
                  <a:lnTo>
                    <a:pt x="26" y="12"/>
                  </a:lnTo>
                  <a:lnTo>
                    <a:pt x="21" y="9"/>
                  </a:lnTo>
                  <a:lnTo>
                    <a:pt x="17" y="7"/>
                  </a:lnTo>
                  <a:lnTo>
                    <a:pt x="12" y="7"/>
                  </a:lnTo>
                  <a:lnTo>
                    <a:pt x="10" y="7"/>
                  </a:lnTo>
                  <a:lnTo>
                    <a:pt x="5" y="7"/>
                  </a:lnTo>
                  <a:lnTo>
                    <a:pt x="0" y="7"/>
                  </a:lnTo>
                  <a:lnTo>
                    <a:pt x="3" y="5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9" y="0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7"/>
                  </a:lnTo>
                  <a:lnTo>
                    <a:pt x="31" y="7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12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33" y="16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656" name="Freeform 552"/>
            <p:cNvSpPr>
              <a:spLocks/>
            </p:cNvSpPr>
            <p:nvPr/>
          </p:nvSpPr>
          <p:spPr bwMode="auto">
            <a:xfrm>
              <a:off x="2745" y="2851"/>
              <a:ext cx="26" cy="4"/>
            </a:xfrm>
            <a:custGeom>
              <a:avLst/>
              <a:gdLst/>
              <a:ahLst/>
              <a:cxnLst>
                <a:cxn ang="0">
                  <a:pos x="26" y="4"/>
                </a:cxn>
                <a:cxn ang="0">
                  <a:pos x="23" y="4"/>
                </a:cxn>
                <a:cxn ang="0">
                  <a:pos x="21" y="2"/>
                </a:cxn>
                <a:cxn ang="0">
                  <a:pos x="16" y="2"/>
                </a:cxn>
                <a:cxn ang="0">
                  <a:pos x="14" y="0"/>
                </a:cxn>
                <a:cxn ang="0">
                  <a:pos x="11" y="0"/>
                </a:cxn>
                <a:cxn ang="0">
                  <a:pos x="7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18" y="0"/>
                </a:cxn>
                <a:cxn ang="0">
                  <a:pos x="21" y="0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23" y="2"/>
                </a:cxn>
                <a:cxn ang="0">
                  <a:pos x="23" y="2"/>
                </a:cxn>
                <a:cxn ang="0">
                  <a:pos x="23" y="2"/>
                </a:cxn>
                <a:cxn ang="0">
                  <a:pos x="23" y="2"/>
                </a:cxn>
                <a:cxn ang="0">
                  <a:pos x="23" y="4"/>
                </a:cxn>
                <a:cxn ang="0">
                  <a:pos x="23" y="4"/>
                </a:cxn>
                <a:cxn ang="0">
                  <a:pos x="23" y="4"/>
                </a:cxn>
                <a:cxn ang="0">
                  <a:pos x="23" y="4"/>
                </a:cxn>
                <a:cxn ang="0">
                  <a:pos x="26" y="4"/>
                </a:cxn>
                <a:cxn ang="0">
                  <a:pos x="26" y="4"/>
                </a:cxn>
                <a:cxn ang="0">
                  <a:pos x="26" y="4"/>
                </a:cxn>
                <a:cxn ang="0">
                  <a:pos x="26" y="4"/>
                </a:cxn>
                <a:cxn ang="0">
                  <a:pos x="26" y="4"/>
                </a:cxn>
              </a:cxnLst>
              <a:rect l="0" t="0" r="r" b="b"/>
              <a:pathLst>
                <a:path w="26" h="4">
                  <a:moveTo>
                    <a:pt x="26" y="4"/>
                  </a:moveTo>
                  <a:lnTo>
                    <a:pt x="23" y="4"/>
                  </a:lnTo>
                  <a:lnTo>
                    <a:pt x="21" y="2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657" name="Freeform 553"/>
            <p:cNvSpPr>
              <a:spLocks/>
            </p:cNvSpPr>
            <p:nvPr/>
          </p:nvSpPr>
          <p:spPr bwMode="auto">
            <a:xfrm>
              <a:off x="2747" y="2839"/>
              <a:ext cx="28" cy="7"/>
            </a:xfrm>
            <a:custGeom>
              <a:avLst/>
              <a:gdLst/>
              <a:ahLst/>
              <a:cxnLst>
                <a:cxn ang="0">
                  <a:pos x="26" y="7"/>
                </a:cxn>
                <a:cxn ang="0">
                  <a:pos x="24" y="7"/>
                </a:cxn>
                <a:cxn ang="0">
                  <a:pos x="19" y="7"/>
                </a:cxn>
                <a:cxn ang="0">
                  <a:pos x="16" y="7"/>
                </a:cxn>
                <a:cxn ang="0">
                  <a:pos x="12" y="7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7" y="2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6" y="0"/>
                </a:cxn>
                <a:cxn ang="0">
                  <a:pos x="21" y="0"/>
                </a:cxn>
                <a:cxn ang="0">
                  <a:pos x="24" y="2"/>
                </a:cxn>
                <a:cxn ang="0">
                  <a:pos x="28" y="2"/>
                </a:cxn>
                <a:cxn ang="0">
                  <a:pos x="28" y="2"/>
                </a:cxn>
                <a:cxn ang="0">
                  <a:pos x="28" y="5"/>
                </a:cxn>
                <a:cxn ang="0">
                  <a:pos x="28" y="5"/>
                </a:cxn>
                <a:cxn ang="0">
                  <a:pos x="28" y="5"/>
                </a:cxn>
                <a:cxn ang="0">
                  <a:pos x="26" y="7"/>
                </a:cxn>
                <a:cxn ang="0">
                  <a:pos x="26" y="7"/>
                </a:cxn>
                <a:cxn ang="0">
                  <a:pos x="26" y="7"/>
                </a:cxn>
                <a:cxn ang="0">
                  <a:pos x="26" y="7"/>
                </a:cxn>
              </a:cxnLst>
              <a:rect l="0" t="0" r="r" b="b"/>
              <a:pathLst>
                <a:path w="28" h="7">
                  <a:moveTo>
                    <a:pt x="26" y="7"/>
                  </a:moveTo>
                  <a:lnTo>
                    <a:pt x="24" y="7"/>
                  </a:lnTo>
                  <a:lnTo>
                    <a:pt x="19" y="7"/>
                  </a:lnTo>
                  <a:lnTo>
                    <a:pt x="16" y="7"/>
                  </a:lnTo>
                  <a:lnTo>
                    <a:pt x="12" y="7"/>
                  </a:lnTo>
                  <a:lnTo>
                    <a:pt x="9" y="5"/>
                  </a:lnTo>
                  <a:lnTo>
                    <a:pt x="7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7" y="2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4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6" y="7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658" name="Freeform 554"/>
            <p:cNvSpPr>
              <a:spLocks/>
            </p:cNvSpPr>
            <p:nvPr/>
          </p:nvSpPr>
          <p:spPr bwMode="auto">
            <a:xfrm>
              <a:off x="2775" y="2806"/>
              <a:ext cx="42" cy="9"/>
            </a:xfrm>
            <a:custGeom>
              <a:avLst/>
              <a:gdLst/>
              <a:ahLst/>
              <a:cxnLst>
                <a:cxn ang="0">
                  <a:pos x="42" y="9"/>
                </a:cxn>
                <a:cxn ang="0">
                  <a:pos x="40" y="7"/>
                </a:cxn>
                <a:cxn ang="0">
                  <a:pos x="40" y="7"/>
                </a:cxn>
                <a:cxn ang="0">
                  <a:pos x="38" y="7"/>
                </a:cxn>
                <a:cxn ang="0">
                  <a:pos x="35" y="5"/>
                </a:cxn>
                <a:cxn ang="0">
                  <a:pos x="35" y="5"/>
                </a:cxn>
                <a:cxn ang="0">
                  <a:pos x="33" y="5"/>
                </a:cxn>
                <a:cxn ang="0">
                  <a:pos x="31" y="2"/>
                </a:cxn>
                <a:cxn ang="0">
                  <a:pos x="31" y="2"/>
                </a:cxn>
                <a:cxn ang="0">
                  <a:pos x="26" y="2"/>
                </a:cxn>
                <a:cxn ang="0">
                  <a:pos x="21" y="2"/>
                </a:cxn>
                <a:cxn ang="0">
                  <a:pos x="19" y="0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7" y="2"/>
                </a:cxn>
                <a:cxn ang="0">
                  <a:pos x="19" y="2"/>
                </a:cxn>
                <a:cxn ang="0">
                  <a:pos x="21" y="5"/>
                </a:cxn>
                <a:cxn ang="0">
                  <a:pos x="24" y="5"/>
                </a:cxn>
                <a:cxn ang="0">
                  <a:pos x="26" y="5"/>
                </a:cxn>
                <a:cxn ang="0">
                  <a:pos x="28" y="5"/>
                </a:cxn>
                <a:cxn ang="0">
                  <a:pos x="28" y="5"/>
                </a:cxn>
                <a:cxn ang="0">
                  <a:pos x="31" y="5"/>
                </a:cxn>
                <a:cxn ang="0">
                  <a:pos x="33" y="5"/>
                </a:cxn>
                <a:cxn ang="0">
                  <a:pos x="33" y="5"/>
                </a:cxn>
                <a:cxn ang="0">
                  <a:pos x="35" y="5"/>
                </a:cxn>
                <a:cxn ang="0">
                  <a:pos x="38" y="7"/>
                </a:cxn>
                <a:cxn ang="0">
                  <a:pos x="38" y="7"/>
                </a:cxn>
                <a:cxn ang="0">
                  <a:pos x="38" y="7"/>
                </a:cxn>
                <a:cxn ang="0">
                  <a:pos x="38" y="7"/>
                </a:cxn>
                <a:cxn ang="0">
                  <a:pos x="40" y="9"/>
                </a:cxn>
                <a:cxn ang="0">
                  <a:pos x="40" y="9"/>
                </a:cxn>
                <a:cxn ang="0">
                  <a:pos x="40" y="9"/>
                </a:cxn>
                <a:cxn ang="0">
                  <a:pos x="40" y="9"/>
                </a:cxn>
                <a:cxn ang="0">
                  <a:pos x="42" y="9"/>
                </a:cxn>
              </a:cxnLst>
              <a:rect l="0" t="0" r="r" b="b"/>
              <a:pathLst>
                <a:path w="42" h="9">
                  <a:moveTo>
                    <a:pt x="42" y="9"/>
                  </a:moveTo>
                  <a:lnTo>
                    <a:pt x="40" y="7"/>
                  </a:lnTo>
                  <a:lnTo>
                    <a:pt x="40" y="7"/>
                  </a:lnTo>
                  <a:lnTo>
                    <a:pt x="38" y="7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3" y="5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26" y="2"/>
                  </a:lnTo>
                  <a:lnTo>
                    <a:pt x="21" y="2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7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21" y="5"/>
                  </a:lnTo>
                  <a:lnTo>
                    <a:pt x="24" y="5"/>
                  </a:lnTo>
                  <a:lnTo>
                    <a:pt x="26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31" y="5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5" y="5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40" y="9"/>
                  </a:lnTo>
                  <a:lnTo>
                    <a:pt x="40" y="9"/>
                  </a:lnTo>
                  <a:lnTo>
                    <a:pt x="40" y="9"/>
                  </a:lnTo>
                  <a:lnTo>
                    <a:pt x="40" y="9"/>
                  </a:lnTo>
                  <a:lnTo>
                    <a:pt x="42" y="9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659" name="Freeform 555"/>
            <p:cNvSpPr>
              <a:spLocks/>
            </p:cNvSpPr>
            <p:nvPr/>
          </p:nvSpPr>
          <p:spPr bwMode="auto">
            <a:xfrm>
              <a:off x="2794" y="2827"/>
              <a:ext cx="23" cy="10"/>
            </a:xfrm>
            <a:custGeom>
              <a:avLst/>
              <a:gdLst/>
              <a:ahLst/>
              <a:cxnLst>
                <a:cxn ang="0">
                  <a:pos x="23" y="5"/>
                </a:cxn>
                <a:cxn ang="0">
                  <a:pos x="21" y="3"/>
                </a:cxn>
                <a:cxn ang="0">
                  <a:pos x="19" y="0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9" y="0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7" y="3"/>
                </a:cxn>
                <a:cxn ang="0">
                  <a:pos x="9" y="3"/>
                </a:cxn>
                <a:cxn ang="0">
                  <a:pos x="12" y="5"/>
                </a:cxn>
                <a:cxn ang="0">
                  <a:pos x="16" y="7"/>
                </a:cxn>
                <a:cxn ang="0">
                  <a:pos x="19" y="7"/>
                </a:cxn>
                <a:cxn ang="0">
                  <a:pos x="21" y="10"/>
                </a:cxn>
                <a:cxn ang="0">
                  <a:pos x="23" y="10"/>
                </a:cxn>
                <a:cxn ang="0">
                  <a:pos x="23" y="10"/>
                </a:cxn>
                <a:cxn ang="0">
                  <a:pos x="23" y="10"/>
                </a:cxn>
                <a:cxn ang="0">
                  <a:pos x="23" y="7"/>
                </a:cxn>
                <a:cxn ang="0">
                  <a:pos x="23" y="7"/>
                </a:cxn>
                <a:cxn ang="0">
                  <a:pos x="23" y="7"/>
                </a:cxn>
                <a:cxn ang="0">
                  <a:pos x="23" y="5"/>
                </a:cxn>
                <a:cxn ang="0">
                  <a:pos x="23" y="5"/>
                </a:cxn>
                <a:cxn ang="0">
                  <a:pos x="23" y="5"/>
                </a:cxn>
              </a:cxnLst>
              <a:rect l="0" t="0" r="r" b="b"/>
              <a:pathLst>
                <a:path w="23" h="10">
                  <a:moveTo>
                    <a:pt x="23" y="5"/>
                  </a:moveTo>
                  <a:lnTo>
                    <a:pt x="21" y="3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7" y="3"/>
                  </a:lnTo>
                  <a:lnTo>
                    <a:pt x="9" y="3"/>
                  </a:lnTo>
                  <a:lnTo>
                    <a:pt x="12" y="5"/>
                  </a:lnTo>
                  <a:lnTo>
                    <a:pt x="16" y="7"/>
                  </a:lnTo>
                  <a:lnTo>
                    <a:pt x="19" y="7"/>
                  </a:lnTo>
                  <a:lnTo>
                    <a:pt x="21" y="10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5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660" name="Freeform 556"/>
            <p:cNvSpPr>
              <a:spLocks/>
            </p:cNvSpPr>
            <p:nvPr/>
          </p:nvSpPr>
          <p:spPr bwMode="auto">
            <a:xfrm>
              <a:off x="2796" y="2844"/>
              <a:ext cx="21" cy="9"/>
            </a:xfrm>
            <a:custGeom>
              <a:avLst/>
              <a:gdLst/>
              <a:ahLst/>
              <a:cxnLst>
                <a:cxn ang="0">
                  <a:pos x="19" y="2"/>
                </a:cxn>
                <a:cxn ang="0">
                  <a:pos x="17" y="0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0" y="2"/>
                </a:cxn>
                <a:cxn ang="0">
                  <a:pos x="7" y="2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3" y="9"/>
                </a:cxn>
                <a:cxn ang="0">
                  <a:pos x="7" y="7"/>
                </a:cxn>
                <a:cxn ang="0">
                  <a:pos x="12" y="7"/>
                </a:cxn>
                <a:cxn ang="0">
                  <a:pos x="14" y="7"/>
                </a:cxn>
                <a:cxn ang="0">
                  <a:pos x="19" y="7"/>
                </a:cxn>
                <a:cxn ang="0">
                  <a:pos x="21" y="7"/>
                </a:cxn>
                <a:cxn ang="0">
                  <a:pos x="21" y="4"/>
                </a:cxn>
                <a:cxn ang="0">
                  <a:pos x="19" y="2"/>
                </a:cxn>
              </a:cxnLst>
              <a:rect l="0" t="0" r="r" b="b"/>
              <a:pathLst>
                <a:path w="21" h="9">
                  <a:moveTo>
                    <a:pt x="19" y="2"/>
                  </a:moveTo>
                  <a:lnTo>
                    <a:pt x="17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3" y="9"/>
                  </a:lnTo>
                  <a:lnTo>
                    <a:pt x="7" y="7"/>
                  </a:lnTo>
                  <a:lnTo>
                    <a:pt x="12" y="7"/>
                  </a:lnTo>
                  <a:lnTo>
                    <a:pt x="14" y="7"/>
                  </a:lnTo>
                  <a:lnTo>
                    <a:pt x="19" y="7"/>
                  </a:lnTo>
                  <a:lnTo>
                    <a:pt x="21" y="7"/>
                  </a:lnTo>
                  <a:lnTo>
                    <a:pt x="21" y="4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661" name="Freeform 557"/>
            <p:cNvSpPr>
              <a:spLocks/>
            </p:cNvSpPr>
            <p:nvPr/>
          </p:nvSpPr>
          <p:spPr bwMode="auto">
            <a:xfrm>
              <a:off x="2810" y="2860"/>
              <a:ext cx="14" cy="7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2" y="0"/>
                </a:cxn>
                <a:cxn ang="0">
                  <a:pos x="10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7" y="7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14" y="0"/>
                </a:cxn>
              </a:cxnLst>
              <a:rect l="0" t="0" r="r" b="b"/>
              <a:pathLst>
                <a:path w="14" h="7">
                  <a:moveTo>
                    <a:pt x="14" y="0"/>
                  </a:moveTo>
                  <a:lnTo>
                    <a:pt x="12" y="0"/>
                  </a:lnTo>
                  <a:lnTo>
                    <a:pt x="10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5" y="5"/>
                  </a:lnTo>
                  <a:lnTo>
                    <a:pt x="3" y="5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7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662" name="Freeform 558"/>
            <p:cNvSpPr>
              <a:spLocks/>
            </p:cNvSpPr>
            <p:nvPr/>
          </p:nvSpPr>
          <p:spPr bwMode="auto">
            <a:xfrm>
              <a:off x="2653" y="3050"/>
              <a:ext cx="68" cy="87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5" y="84"/>
                </a:cxn>
                <a:cxn ang="0">
                  <a:pos x="7" y="80"/>
                </a:cxn>
                <a:cxn ang="0">
                  <a:pos x="10" y="75"/>
                </a:cxn>
                <a:cxn ang="0">
                  <a:pos x="12" y="70"/>
                </a:cxn>
                <a:cxn ang="0">
                  <a:pos x="14" y="65"/>
                </a:cxn>
                <a:cxn ang="0">
                  <a:pos x="17" y="63"/>
                </a:cxn>
                <a:cxn ang="0">
                  <a:pos x="19" y="58"/>
                </a:cxn>
                <a:cxn ang="0">
                  <a:pos x="24" y="56"/>
                </a:cxn>
                <a:cxn ang="0">
                  <a:pos x="28" y="49"/>
                </a:cxn>
                <a:cxn ang="0">
                  <a:pos x="36" y="44"/>
                </a:cxn>
                <a:cxn ang="0">
                  <a:pos x="40" y="40"/>
                </a:cxn>
                <a:cxn ang="0">
                  <a:pos x="47" y="35"/>
                </a:cxn>
                <a:cxn ang="0">
                  <a:pos x="52" y="28"/>
                </a:cxn>
                <a:cxn ang="0">
                  <a:pos x="57" y="23"/>
                </a:cxn>
                <a:cxn ang="0">
                  <a:pos x="61" y="16"/>
                </a:cxn>
                <a:cxn ang="0">
                  <a:pos x="68" y="9"/>
                </a:cxn>
                <a:cxn ang="0">
                  <a:pos x="68" y="9"/>
                </a:cxn>
                <a:cxn ang="0">
                  <a:pos x="68" y="7"/>
                </a:cxn>
                <a:cxn ang="0">
                  <a:pos x="68" y="7"/>
                </a:cxn>
                <a:cxn ang="0">
                  <a:pos x="68" y="5"/>
                </a:cxn>
                <a:cxn ang="0">
                  <a:pos x="68" y="2"/>
                </a:cxn>
                <a:cxn ang="0">
                  <a:pos x="68" y="2"/>
                </a:cxn>
                <a:cxn ang="0">
                  <a:pos x="68" y="0"/>
                </a:cxn>
                <a:cxn ang="0">
                  <a:pos x="68" y="0"/>
                </a:cxn>
                <a:cxn ang="0">
                  <a:pos x="66" y="2"/>
                </a:cxn>
                <a:cxn ang="0">
                  <a:pos x="64" y="5"/>
                </a:cxn>
                <a:cxn ang="0">
                  <a:pos x="64" y="7"/>
                </a:cxn>
                <a:cxn ang="0">
                  <a:pos x="61" y="9"/>
                </a:cxn>
                <a:cxn ang="0">
                  <a:pos x="59" y="12"/>
                </a:cxn>
                <a:cxn ang="0">
                  <a:pos x="57" y="16"/>
                </a:cxn>
                <a:cxn ang="0">
                  <a:pos x="57" y="19"/>
                </a:cxn>
                <a:cxn ang="0">
                  <a:pos x="54" y="21"/>
                </a:cxn>
                <a:cxn ang="0">
                  <a:pos x="50" y="28"/>
                </a:cxn>
                <a:cxn ang="0">
                  <a:pos x="45" y="33"/>
                </a:cxn>
                <a:cxn ang="0">
                  <a:pos x="40" y="40"/>
                </a:cxn>
                <a:cxn ang="0">
                  <a:pos x="36" y="44"/>
                </a:cxn>
                <a:cxn ang="0">
                  <a:pos x="28" y="49"/>
                </a:cxn>
                <a:cxn ang="0">
                  <a:pos x="24" y="56"/>
                </a:cxn>
                <a:cxn ang="0">
                  <a:pos x="19" y="61"/>
                </a:cxn>
                <a:cxn ang="0">
                  <a:pos x="17" y="68"/>
                </a:cxn>
                <a:cxn ang="0">
                  <a:pos x="0" y="87"/>
                </a:cxn>
              </a:cxnLst>
              <a:rect l="0" t="0" r="r" b="b"/>
              <a:pathLst>
                <a:path w="68" h="87">
                  <a:moveTo>
                    <a:pt x="0" y="87"/>
                  </a:moveTo>
                  <a:lnTo>
                    <a:pt x="5" y="84"/>
                  </a:lnTo>
                  <a:lnTo>
                    <a:pt x="7" y="80"/>
                  </a:lnTo>
                  <a:lnTo>
                    <a:pt x="10" y="75"/>
                  </a:lnTo>
                  <a:lnTo>
                    <a:pt x="12" y="70"/>
                  </a:lnTo>
                  <a:lnTo>
                    <a:pt x="14" y="65"/>
                  </a:lnTo>
                  <a:lnTo>
                    <a:pt x="17" y="63"/>
                  </a:lnTo>
                  <a:lnTo>
                    <a:pt x="19" y="58"/>
                  </a:lnTo>
                  <a:lnTo>
                    <a:pt x="24" y="56"/>
                  </a:lnTo>
                  <a:lnTo>
                    <a:pt x="28" y="49"/>
                  </a:lnTo>
                  <a:lnTo>
                    <a:pt x="36" y="44"/>
                  </a:lnTo>
                  <a:lnTo>
                    <a:pt x="40" y="40"/>
                  </a:lnTo>
                  <a:lnTo>
                    <a:pt x="47" y="35"/>
                  </a:lnTo>
                  <a:lnTo>
                    <a:pt x="52" y="28"/>
                  </a:lnTo>
                  <a:lnTo>
                    <a:pt x="57" y="23"/>
                  </a:lnTo>
                  <a:lnTo>
                    <a:pt x="61" y="16"/>
                  </a:lnTo>
                  <a:lnTo>
                    <a:pt x="68" y="9"/>
                  </a:lnTo>
                  <a:lnTo>
                    <a:pt x="68" y="9"/>
                  </a:lnTo>
                  <a:lnTo>
                    <a:pt x="68" y="7"/>
                  </a:lnTo>
                  <a:lnTo>
                    <a:pt x="68" y="7"/>
                  </a:lnTo>
                  <a:lnTo>
                    <a:pt x="68" y="5"/>
                  </a:lnTo>
                  <a:lnTo>
                    <a:pt x="68" y="2"/>
                  </a:lnTo>
                  <a:lnTo>
                    <a:pt x="68" y="2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6" y="2"/>
                  </a:lnTo>
                  <a:lnTo>
                    <a:pt x="64" y="5"/>
                  </a:lnTo>
                  <a:lnTo>
                    <a:pt x="64" y="7"/>
                  </a:lnTo>
                  <a:lnTo>
                    <a:pt x="61" y="9"/>
                  </a:lnTo>
                  <a:lnTo>
                    <a:pt x="59" y="12"/>
                  </a:lnTo>
                  <a:lnTo>
                    <a:pt x="57" y="16"/>
                  </a:lnTo>
                  <a:lnTo>
                    <a:pt x="57" y="19"/>
                  </a:lnTo>
                  <a:lnTo>
                    <a:pt x="54" y="21"/>
                  </a:lnTo>
                  <a:lnTo>
                    <a:pt x="50" y="28"/>
                  </a:lnTo>
                  <a:lnTo>
                    <a:pt x="45" y="33"/>
                  </a:lnTo>
                  <a:lnTo>
                    <a:pt x="40" y="40"/>
                  </a:lnTo>
                  <a:lnTo>
                    <a:pt x="36" y="44"/>
                  </a:lnTo>
                  <a:lnTo>
                    <a:pt x="28" y="49"/>
                  </a:lnTo>
                  <a:lnTo>
                    <a:pt x="24" y="56"/>
                  </a:lnTo>
                  <a:lnTo>
                    <a:pt x="19" y="61"/>
                  </a:lnTo>
                  <a:lnTo>
                    <a:pt x="17" y="68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663" name="Freeform 559"/>
            <p:cNvSpPr>
              <a:spLocks/>
            </p:cNvSpPr>
            <p:nvPr/>
          </p:nvSpPr>
          <p:spPr bwMode="auto">
            <a:xfrm>
              <a:off x="2677" y="2954"/>
              <a:ext cx="35" cy="51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4" y="47"/>
                </a:cxn>
                <a:cxn ang="0">
                  <a:pos x="12" y="40"/>
                </a:cxn>
                <a:cxn ang="0">
                  <a:pos x="16" y="35"/>
                </a:cxn>
                <a:cxn ang="0">
                  <a:pos x="21" y="28"/>
                </a:cxn>
                <a:cxn ang="0">
                  <a:pos x="23" y="21"/>
                </a:cxn>
                <a:cxn ang="0">
                  <a:pos x="28" y="14"/>
                </a:cxn>
                <a:cxn ang="0">
                  <a:pos x="30" y="7"/>
                </a:cxn>
                <a:cxn ang="0">
                  <a:pos x="35" y="0"/>
                </a:cxn>
                <a:cxn ang="0">
                  <a:pos x="35" y="0"/>
                </a:cxn>
                <a:cxn ang="0">
                  <a:pos x="33" y="0"/>
                </a:cxn>
                <a:cxn ang="0">
                  <a:pos x="33" y="0"/>
                </a:cxn>
                <a:cxn ang="0">
                  <a:pos x="33" y="0"/>
                </a:cxn>
                <a:cxn ang="0">
                  <a:pos x="33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8" y="2"/>
                </a:cxn>
                <a:cxn ang="0">
                  <a:pos x="23" y="7"/>
                </a:cxn>
                <a:cxn ang="0">
                  <a:pos x="23" y="11"/>
                </a:cxn>
                <a:cxn ang="0">
                  <a:pos x="21" y="16"/>
                </a:cxn>
                <a:cxn ang="0">
                  <a:pos x="19" y="18"/>
                </a:cxn>
                <a:cxn ang="0">
                  <a:pos x="16" y="23"/>
                </a:cxn>
                <a:cxn ang="0">
                  <a:pos x="16" y="28"/>
                </a:cxn>
                <a:cxn ang="0">
                  <a:pos x="14" y="33"/>
                </a:cxn>
                <a:cxn ang="0">
                  <a:pos x="14" y="33"/>
                </a:cxn>
                <a:cxn ang="0">
                  <a:pos x="12" y="35"/>
                </a:cxn>
                <a:cxn ang="0">
                  <a:pos x="12" y="35"/>
                </a:cxn>
                <a:cxn ang="0">
                  <a:pos x="12" y="37"/>
                </a:cxn>
                <a:cxn ang="0">
                  <a:pos x="9" y="37"/>
                </a:cxn>
                <a:cxn ang="0">
                  <a:pos x="9" y="40"/>
                </a:cxn>
                <a:cxn ang="0">
                  <a:pos x="9" y="40"/>
                </a:cxn>
                <a:cxn ang="0">
                  <a:pos x="7" y="42"/>
                </a:cxn>
                <a:cxn ang="0">
                  <a:pos x="0" y="51"/>
                </a:cxn>
              </a:cxnLst>
              <a:rect l="0" t="0" r="r" b="b"/>
              <a:pathLst>
                <a:path w="35" h="51">
                  <a:moveTo>
                    <a:pt x="0" y="51"/>
                  </a:moveTo>
                  <a:lnTo>
                    <a:pt x="4" y="47"/>
                  </a:lnTo>
                  <a:lnTo>
                    <a:pt x="12" y="40"/>
                  </a:lnTo>
                  <a:lnTo>
                    <a:pt x="16" y="35"/>
                  </a:lnTo>
                  <a:lnTo>
                    <a:pt x="21" y="28"/>
                  </a:lnTo>
                  <a:lnTo>
                    <a:pt x="23" y="21"/>
                  </a:lnTo>
                  <a:lnTo>
                    <a:pt x="28" y="14"/>
                  </a:lnTo>
                  <a:lnTo>
                    <a:pt x="30" y="7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8" y="2"/>
                  </a:lnTo>
                  <a:lnTo>
                    <a:pt x="23" y="7"/>
                  </a:lnTo>
                  <a:lnTo>
                    <a:pt x="23" y="11"/>
                  </a:lnTo>
                  <a:lnTo>
                    <a:pt x="21" y="16"/>
                  </a:lnTo>
                  <a:lnTo>
                    <a:pt x="19" y="18"/>
                  </a:lnTo>
                  <a:lnTo>
                    <a:pt x="16" y="23"/>
                  </a:lnTo>
                  <a:lnTo>
                    <a:pt x="16" y="28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2" y="35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9" y="37"/>
                  </a:lnTo>
                  <a:lnTo>
                    <a:pt x="9" y="40"/>
                  </a:lnTo>
                  <a:lnTo>
                    <a:pt x="9" y="40"/>
                  </a:lnTo>
                  <a:lnTo>
                    <a:pt x="7" y="42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664" name="Freeform 560"/>
            <p:cNvSpPr>
              <a:spLocks/>
            </p:cNvSpPr>
            <p:nvPr/>
          </p:nvSpPr>
          <p:spPr bwMode="auto">
            <a:xfrm>
              <a:off x="2576" y="2909"/>
              <a:ext cx="63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5" y="21"/>
                </a:cxn>
                <a:cxn ang="0">
                  <a:pos x="7" y="19"/>
                </a:cxn>
                <a:cxn ang="0">
                  <a:pos x="12" y="17"/>
                </a:cxn>
                <a:cxn ang="0">
                  <a:pos x="16" y="14"/>
                </a:cxn>
                <a:cxn ang="0">
                  <a:pos x="19" y="12"/>
                </a:cxn>
                <a:cxn ang="0">
                  <a:pos x="23" y="10"/>
                </a:cxn>
                <a:cxn ang="0">
                  <a:pos x="28" y="10"/>
                </a:cxn>
                <a:cxn ang="0">
                  <a:pos x="30" y="7"/>
                </a:cxn>
                <a:cxn ang="0">
                  <a:pos x="35" y="5"/>
                </a:cxn>
                <a:cxn ang="0">
                  <a:pos x="40" y="5"/>
                </a:cxn>
                <a:cxn ang="0">
                  <a:pos x="42" y="5"/>
                </a:cxn>
                <a:cxn ang="0">
                  <a:pos x="47" y="5"/>
                </a:cxn>
                <a:cxn ang="0">
                  <a:pos x="52" y="5"/>
                </a:cxn>
                <a:cxn ang="0">
                  <a:pos x="56" y="5"/>
                </a:cxn>
                <a:cxn ang="0">
                  <a:pos x="59" y="5"/>
                </a:cxn>
                <a:cxn ang="0">
                  <a:pos x="63" y="3"/>
                </a:cxn>
                <a:cxn ang="0">
                  <a:pos x="63" y="0"/>
                </a:cxn>
                <a:cxn ang="0">
                  <a:pos x="54" y="0"/>
                </a:cxn>
                <a:cxn ang="0">
                  <a:pos x="45" y="0"/>
                </a:cxn>
                <a:cxn ang="0">
                  <a:pos x="38" y="3"/>
                </a:cxn>
                <a:cxn ang="0">
                  <a:pos x="28" y="5"/>
                </a:cxn>
                <a:cxn ang="0">
                  <a:pos x="21" y="7"/>
                </a:cxn>
                <a:cxn ang="0">
                  <a:pos x="12" y="12"/>
                </a:cxn>
                <a:cxn ang="0">
                  <a:pos x="7" y="17"/>
                </a:cxn>
                <a:cxn ang="0">
                  <a:pos x="0" y="24"/>
                </a:cxn>
              </a:cxnLst>
              <a:rect l="0" t="0" r="r" b="b"/>
              <a:pathLst>
                <a:path w="63" h="24">
                  <a:moveTo>
                    <a:pt x="0" y="24"/>
                  </a:moveTo>
                  <a:lnTo>
                    <a:pt x="5" y="21"/>
                  </a:lnTo>
                  <a:lnTo>
                    <a:pt x="7" y="19"/>
                  </a:lnTo>
                  <a:lnTo>
                    <a:pt x="12" y="17"/>
                  </a:lnTo>
                  <a:lnTo>
                    <a:pt x="16" y="14"/>
                  </a:lnTo>
                  <a:lnTo>
                    <a:pt x="19" y="12"/>
                  </a:lnTo>
                  <a:lnTo>
                    <a:pt x="23" y="10"/>
                  </a:lnTo>
                  <a:lnTo>
                    <a:pt x="28" y="10"/>
                  </a:lnTo>
                  <a:lnTo>
                    <a:pt x="30" y="7"/>
                  </a:lnTo>
                  <a:lnTo>
                    <a:pt x="35" y="5"/>
                  </a:lnTo>
                  <a:lnTo>
                    <a:pt x="40" y="5"/>
                  </a:lnTo>
                  <a:lnTo>
                    <a:pt x="42" y="5"/>
                  </a:lnTo>
                  <a:lnTo>
                    <a:pt x="47" y="5"/>
                  </a:lnTo>
                  <a:lnTo>
                    <a:pt x="52" y="5"/>
                  </a:lnTo>
                  <a:lnTo>
                    <a:pt x="56" y="5"/>
                  </a:lnTo>
                  <a:lnTo>
                    <a:pt x="59" y="5"/>
                  </a:lnTo>
                  <a:lnTo>
                    <a:pt x="63" y="3"/>
                  </a:lnTo>
                  <a:lnTo>
                    <a:pt x="63" y="0"/>
                  </a:lnTo>
                  <a:lnTo>
                    <a:pt x="54" y="0"/>
                  </a:lnTo>
                  <a:lnTo>
                    <a:pt x="45" y="0"/>
                  </a:lnTo>
                  <a:lnTo>
                    <a:pt x="38" y="3"/>
                  </a:lnTo>
                  <a:lnTo>
                    <a:pt x="28" y="5"/>
                  </a:lnTo>
                  <a:lnTo>
                    <a:pt x="21" y="7"/>
                  </a:lnTo>
                  <a:lnTo>
                    <a:pt x="12" y="12"/>
                  </a:lnTo>
                  <a:lnTo>
                    <a:pt x="7" y="17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665" name="Freeform 561"/>
            <p:cNvSpPr>
              <a:spLocks/>
            </p:cNvSpPr>
            <p:nvPr/>
          </p:nvSpPr>
          <p:spPr bwMode="auto">
            <a:xfrm>
              <a:off x="2632" y="2811"/>
              <a:ext cx="33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2"/>
                </a:cxn>
                <a:cxn ang="0">
                  <a:pos x="7" y="2"/>
                </a:cxn>
                <a:cxn ang="0">
                  <a:pos x="12" y="4"/>
                </a:cxn>
                <a:cxn ang="0">
                  <a:pos x="17" y="4"/>
                </a:cxn>
                <a:cxn ang="0">
                  <a:pos x="21" y="4"/>
                </a:cxn>
                <a:cxn ang="0">
                  <a:pos x="26" y="7"/>
                </a:cxn>
                <a:cxn ang="0">
                  <a:pos x="28" y="7"/>
                </a:cxn>
                <a:cxn ang="0">
                  <a:pos x="33" y="4"/>
                </a:cxn>
                <a:cxn ang="0">
                  <a:pos x="33" y="7"/>
                </a:cxn>
                <a:cxn ang="0">
                  <a:pos x="33" y="7"/>
                </a:cxn>
                <a:cxn ang="0">
                  <a:pos x="33" y="7"/>
                </a:cxn>
                <a:cxn ang="0">
                  <a:pos x="33" y="7"/>
                </a:cxn>
                <a:cxn ang="0">
                  <a:pos x="33" y="9"/>
                </a:cxn>
                <a:cxn ang="0">
                  <a:pos x="33" y="9"/>
                </a:cxn>
                <a:cxn ang="0">
                  <a:pos x="33" y="9"/>
                </a:cxn>
                <a:cxn ang="0">
                  <a:pos x="33" y="9"/>
                </a:cxn>
                <a:cxn ang="0">
                  <a:pos x="31" y="9"/>
                </a:cxn>
                <a:cxn ang="0">
                  <a:pos x="28" y="9"/>
                </a:cxn>
                <a:cxn ang="0">
                  <a:pos x="26" y="9"/>
                </a:cxn>
                <a:cxn ang="0">
                  <a:pos x="24" y="9"/>
                </a:cxn>
                <a:cxn ang="0">
                  <a:pos x="21" y="9"/>
                </a:cxn>
                <a:cxn ang="0">
                  <a:pos x="17" y="9"/>
                </a:cxn>
                <a:cxn ang="0">
                  <a:pos x="14" y="9"/>
                </a:cxn>
                <a:cxn ang="0">
                  <a:pos x="12" y="7"/>
                </a:cxn>
                <a:cxn ang="0">
                  <a:pos x="0" y="0"/>
                </a:cxn>
              </a:cxnLst>
              <a:rect l="0" t="0" r="r" b="b"/>
              <a:pathLst>
                <a:path w="33" h="9">
                  <a:moveTo>
                    <a:pt x="0" y="0"/>
                  </a:moveTo>
                  <a:lnTo>
                    <a:pt x="5" y="2"/>
                  </a:lnTo>
                  <a:lnTo>
                    <a:pt x="7" y="2"/>
                  </a:lnTo>
                  <a:lnTo>
                    <a:pt x="12" y="4"/>
                  </a:lnTo>
                  <a:lnTo>
                    <a:pt x="17" y="4"/>
                  </a:lnTo>
                  <a:lnTo>
                    <a:pt x="21" y="4"/>
                  </a:lnTo>
                  <a:lnTo>
                    <a:pt x="26" y="7"/>
                  </a:lnTo>
                  <a:lnTo>
                    <a:pt x="28" y="7"/>
                  </a:lnTo>
                  <a:lnTo>
                    <a:pt x="33" y="4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1" y="9"/>
                  </a:lnTo>
                  <a:lnTo>
                    <a:pt x="28" y="9"/>
                  </a:lnTo>
                  <a:lnTo>
                    <a:pt x="26" y="9"/>
                  </a:lnTo>
                  <a:lnTo>
                    <a:pt x="24" y="9"/>
                  </a:lnTo>
                  <a:lnTo>
                    <a:pt x="21" y="9"/>
                  </a:lnTo>
                  <a:lnTo>
                    <a:pt x="17" y="9"/>
                  </a:lnTo>
                  <a:lnTo>
                    <a:pt x="14" y="9"/>
                  </a:lnTo>
                  <a:lnTo>
                    <a:pt x="12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666" name="Freeform 562"/>
            <p:cNvSpPr>
              <a:spLocks/>
            </p:cNvSpPr>
            <p:nvPr/>
          </p:nvSpPr>
          <p:spPr bwMode="auto">
            <a:xfrm>
              <a:off x="2707" y="2776"/>
              <a:ext cx="49" cy="25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3" y="25"/>
                </a:cxn>
                <a:cxn ang="0">
                  <a:pos x="5" y="25"/>
                </a:cxn>
                <a:cxn ang="0">
                  <a:pos x="7" y="23"/>
                </a:cxn>
                <a:cxn ang="0">
                  <a:pos x="10" y="23"/>
                </a:cxn>
                <a:cxn ang="0">
                  <a:pos x="10" y="23"/>
                </a:cxn>
                <a:cxn ang="0">
                  <a:pos x="12" y="23"/>
                </a:cxn>
                <a:cxn ang="0">
                  <a:pos x="14" y="21"/>
                </a:cxn>
                <a:cxn ang="0">
                  <a:pos x="17" y="21"/>
                </a:cxn>
                <a:cxn ang="0">
                  <a:pos x="19" y="18"/>
                </a:cxn>
                <a:cxn ang="0">
                  <a:pos x="24" y="14"/>
                </a:cxn>
                <a:cxn ang="0">
                  <a:pos x="28" y="11"/>
                </a:cxn>
                <a:cxn ang="0">
                  <a:pos x="31" y="9"/>
                </a:cxn>
                <a:cxn ang="0">
                  <a:pos x="35" y="7"/>
                </a:cxn>
                <a:cxn ang="0">
                  <a:pos x="40" y="4"/>
                </a:cxn>
                <a:cxn ang="0">
                  <a:pos x="45" y="4"/>
                </a:cxn>
                <a:cxn ang="0">
                  <a:pos x="49" y="4"/>
                </a:cxn>
                <a:cxn ang="0">
                  <a:pos x="49" y="2"/>
                </a:cxn>
                <a:cxn ang="0">
                  <a:pos x="47" y="2"/>
                </a:cxn>
                <a:cxn ang="0">
                  <a:pos x="47" y="2"/>
                </a:cxn>
                <a:cxn ang="0">
                  <a:pos x="45" y="0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40" y="0"/>
                </a:cxn>
                <a:cxn ang="0">
                  <a:pos x="38" y="0"/>
                </a:cxn>
                <a:cxn ang="0">
                  <a:pos x="38" y="2"/>
                </a:cxn>
                <a:cxn ang="0">
                  <a:pos x="31" y="4"/>
                </a:cxn>
                <a:cxn ang="0">
                  <a:pos x="28" y="7"/>
                </a:cxn>
                <a:cxn ang="0">
                  <a:pos x="24" y="11"/>
                </a:cxn>
                <a:cxn ang="0">
                  <a:pos x="19" y="14"/>
                </a:cxn>
                <a:cxn ang="0">
                  <a:pos x="17" y="18"/>
                </a:cxn>
                <a:cxn ang="0">
                  <a:pos x="12" y="21"/>
                </a:cxn>
                <a:cxn ang="0">
                  <a:pos x="7" y="25"/>
                </a:cxn>
                <a:cxn ang="0">
                  <a:pos x="0" y="25"/>
                </a:cxn>
              </a:cxnLst>
              <a:rect l="0" t="0" r="r" b="b"/>
              <a:pathLst>
                <a:path w="49" h="25">
                  <a:moveTo>
                    <a:pt x="0" y="25"/>
                  </a:moveTo>
                  <a:lnTo>
                    <a:pt x="3" y="25"/>
                  </a:lnTo>
                  <a:lnTo>
                    <a:pt x="5" y="25"/>
                  </a:lnTo>
                  <a:lnTo>
                    <a:pt x="7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2" y="23"/>
                  </a:lnTo>
                  <a:lnTo>
                    <a:pt x="14" y="21"/>
                  </a:lnTo>
                  <a:lnTo>
                    <a:pt x="17" y="21"/>
                  </a:lnTo>
                  <a:lnTo>
                    <a:pt x="19" y="18"/>
                  </a:lnTo>
                  <a:lnTo>
                    <a:pt x="24" y="14"/>
                  </a:lnTo>
                  <a:lnTo>
                    <a:pt x="28" y="11"/>
                  </a:lnTo>
                  <a:lnTo>
                    <a:pt x="31" y="9"/>
                  </a:lnTo>
                  <a:lnTo>
                    <a:pt x="35" y="7"/>
                  </a:lnTo>
                  <a:lnTo>
                    <a:pt x="40" y="4"/>
                  </a:lnTo>
                  <a:lnTo>
                    <a:pt x="45" y="4"/>
                  </a:lnTo>
                  <a:lnTo>
                    <a:pt x="49" y="4"/>
                  </a:lnTo>
                  <a:lnTo>
                    <a:pt x="49" y="2"/>
                  </a:lnTo>
                  <a:lnTo>
                    <a:pt x="47" y="2"/>
                  </a:lnTo>
                  <a:lnTo>
                    <a:pt x="47" y="2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31" y="4"/>
                  </a:lnTo>
                  <a:lnTo>
                    <a:pt x="28" y="7"/>
                  </a:lnTo>
                  <a:lnTo>
                    <a:pt x="24" y="11"/>
                  </a:lnTo>
                  <a:lnTo>
                    <a:pt x="19" y="14"/>
                  </a:lnTo>
                  <a:lnTo>
                    <a:pt x="17" y="18"/>
                  </a:lnTo>
                  <a:lnTo>
                    <a:pt x="12" y="21"/>
                  </a:lnTo>
                  <a:lnTo>
                    <a:pt x="7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667" name="Freeform 563"/>
            <p:cNvSpPr>
              <a:spLocks/>
            </p:cNvSpPr>
            <p:nvPr/>
          </p:nvSpPr>
          <p:spPr bwMode="auto">
            <a:xfrm>
              <a:off x="2824" y="2656"/>
              <a:ext cx="40" cy="40"/>
            </a:xfrm>
            <a:custGeom>
              <a:avLst/>
              <a:gdLst/>
              <a:ahLst/>
              <a:cxnLst>
                <a:cxn ang="0">
                  <a:pos x="38" y="35"/>
                </a:cxn>
                <a:cxn ang="0">
                  <a:pos x="33" y="33"/>
                </a:cxn>
                <a:cxn ang="0">
                  <a:pos x="29" y="28"/>
                </a:cxn>
                <a:cxn ang="0">
                  <a:pos x="24" y="24"/>
                </a:cxn>
                <a:cxn ang="0">
                  <a:pos x="19" y="19"/>
                </a:cxn>
                <a:cxn ang="0">
                  <a:pos x="17" y="16"/>
                </a:cxn>
                <a:cxn ang="0">
                  <a:pos x="12" y="12"/>
                </a:cxn>
                <a:cxn ang="0">
                  <a:pos x="5" y="9"/>
                </a:cxn>
                <a:cxn ang="0">
                  <a:pos x="0" y="7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5" y="0"/>
                </a:cxn>
                <a:cxn ang="0">
                  <a:pos x="7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4" y="5"/>
                </a:cxn>
                <a:cxn ang="0">
                  <a:pos x="17" y="5"/>
                </a:cxn>
                <a:cxn ang="0">
                  <a:pos x="19" y="7"/>
                </a:cxn>
                <a:cxn ang="0">
                  <a:pos x="24" y="9"/>
                </a:cxn>
                <a:cxn ang="0">
                  <a:pos x="26" y="12"/>
                </a:cxn>
                <a:cxn ang="0">
                  <a:pos x="29" y="14"/>
                </a:cxn>
                <a:cxn ang="0">
                  <a:pos x="31" y="16"/>
                </a:cxn>
                <a:cxn ang="0">
                  <a:pos x="33" y="19"/>
                </a:cxn>
                <a:cxn ang="0">
                  <a:pos x="33" y="21"/>
                </a:cxn>
                <a:cxn ang="0">
                  <a:pos x="33" y="26"/>
                </a:cxn>
                <a:cxn ang="0">
                  <a:pos x="36" y="28"/>
                </a:cxn>
                <a:cxn ang="0">
                  <a:pos x="36" y="31"/>
                </a:cxn>
                <a:cxn ang="0">
                  <a:pos x="36" y="33"/>
                </a:cxn>
                <a:cxn ang="0">
                  <a:pos x="38" y="35"/>
                </a:cxn>
                <a:cxn ang="0">
                  <a:pos x="38" y="38"/>
                </a:cxn>
                <a:cxn ang="0">
                  <a:pos x="40" y="40"/>
                </a:cxn>
                <a:cxn ang="0">
                  <a:pos x="38" y="35"/>
                </a:cxn>
              </a:cxnLst>
              <a:rect l="0" t="0" r="r" b="b"/>
              <a:pathLst>
                <a:path w="40" h="40">
                  <a:moveTo>
                    <a:pt x="38" y="35"/>
                  </a:moveTo>
                  <a:lnTo>
                    <a:pt x="33" y="33"/>
                  </a:lnTo>
                  <a:lnTo>
                    <a:pt x="29" y="28"/>
                  </a:lnTo>
                  <a:lnTo>
                    <a:pt x="24" y="24"/>
                  </a:lnTo>
                  <a:lnTo>
                    <a:pt x="19" y="19"/>
                  </a:lnTo>
                  <a:lnTo>
                    <a:pt x="17" y="16"/>
                  </a:lnTo>
                  <a:lnTo>
                    <a:pt x="12" y="12"/>
                  </a:lnTo>
                  <a:lnTo>
                    <a:pt x="5" y="9"/>
                  </a:lnTo>
                  <a:lnTo>
                    <a:pt x="0" y="7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5"/>
                  </a:lnTo>
                  <a:lnTo>
                    <a:pt x="17" y="5"/>
                  </a:lnTo>
                  <a:lnTo>
                    <a:pt x="19" y="7"/>
                  </a:lnTo>
                  <a:lnTo>
                    <a:pt x="24" y="9"/>
                  </a:lnTo>
                  <a:lnTo>
                    <a:pt x="26" y="12"/>
                  </a:lnTo>
                  <a:lnTo>
                    <a:pt x="29" y="14"/>
                  </a:lnTo>
                  <a:lnTo>
                    <a:pt x="31" y="16"/>
                  </a:lnTo>
                  <a:lnTo>
                    <a:pt x="33" y="19"/>
                  </a:lnTo>
                  <a:lnTo>
                    <a:pt x="33" y="21"/>
                  </a:lnTo>
                  <a:lnTo>
                    <a:pt x="33" y="26"/>
                  </a:lnTo>
                  <a:lnTo>
                    <a:pt x="36" y="28"/>
                  </a:lnTo>
                  <a:lnTo>
                    <a:pt x="36" y="31"/>
                  </a:lnTo>
                  <a:lnTo>
                    <a:pt x="36" y="33"/>
                  </a:lnTo>
                  <a:lnTo>
                    <a:pt x="38" y="35"/>
                  </a:lnTo>
                  <a:lnTo>
                    <a:pt x="38" y="38"/>
                  </a:lnTo>
                  <a:lnTo>
                    <a:pt x="40" y="40"/>
                  </a:lnTo>
                  <a:lnTo>
                    <a:pt x="38" y="35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668" name="Freeform 564"/>
            <p:cNvSpPr>
              <a:spLocks/>
            </p:cNvSpPr>
            <p:nvPr/>
          </p:nvSpPr>
          <p:spPr bwMode="auto">
            <a:xfrm>
              <a:off x="2904" y="2642"/>
              <a:ext cx="2" cy="21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0" y="19"/>
                </a:cxn>
                <a:cxn ang="0">
                  <a:pos x="2" y="16"/>
                </a:cxn>
                <a:cxn ang="0">
                  <a:pos x="2" y="14"/>
                </a:cxn>
                <a:cxn ang="0">
                  <a:pos x="2" y="12"/>
                </a:cxn>
                <a:cxn ang="0">
                  <a:pos x="2" y="9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0" y="12"/>
                </a:cxn>
                <a:cxn ang="0">
                  <a:pos x="0" y="14"/>
                </a:cxn>
                <a:cxn ang="0">
                  <a:pos x="0" y="16"/>
                </a:cxn>
                <a:cxn ang="0">
                  <a:pos x="0" y="19"/>
                </a:cxn>
                <a:cxn ang="0">
                  <a:pos x="0" y="21"/>
                </a:cxn>
              </a:cxnLst>
              <a:rect l="0" t="0" r="r" b="b"/>
              <a:pathLst>
                <a:path w="2" h="21">
                  <a:moveTo>
                    <a:pt x="0" y="21"/>
                  </a:moveTo>
                  <a:lnTo>
                    <a:pt x="0" y="19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9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669" name="Freeform 565"/>
            <p:cNvSpPr>
              <a:spLocks/>
            </p:cNvSpPr>
            <p:nvPr/>
          </p:nvSpPr>
          <p:spPr bwMode="auto">
            <a:xfrm>
              <a:off x="3092" y="2558"/>
              <a:ext cx="23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28"/>
                </a:cxn>
                <a:cxn ang="0">
                  <a:pos x="0" y="23"/>
                </a:cxn>
                <a:cxn ang="0">
                  <a:pos x="2" y="18"/>
                </a:cxn>
                <a:cxn ang="0">
                  <a:pos x="4" y="14"/>
                </a:cxn>
                <a:cxn ang="0">
                  <a:pos x="9" y="9"/>
                </a:cxn>
                <a:cxn ang="0">
                  <a:pos x="11" y="7"/>
                </a:cxn>
                <a:cxn ang="0">
                  <a:pos x="16" y="2"/>
                </a:cxn>
                <a:cxn ang="0">
                  <a:pos x="23" y="0"/>
                </a:cxn>
                <a:cxn ang="0">
                  <a:pos x="23" y="4"/>
                </a:cxn>
                <a:cxn ang="0">
                  <a:pos x="23" y="9"/>
                </a:cxn>
                <a:cxn ang="0">
                  <a:pos x="21" y="14"/>
                </a:cxn>
                <a:cxn ang="0">
                  <a:pos x="18" y="18"/>
                </a:cxn>
                <a:cxn ang="0">
                  <a:pos x="16" y="23"/>
                </a:cxn>
                <a:cxn ang="0">
                  <a:pos x="14" y="25"/>
                </a:cxn>
                <a:cxn ang="0">
                  <a:pos x="11" y="30"/>
                </a:cxn>
                <a:cxn ang="0">
                  <a:pos x="9" y="35"/>
                </a:cxn>
                <a:cxn ang="0">
                  <a:pos x="9" y="35"/>
                </a:cxn>
                <a:cxn ang="0">
                  <a:pos x="9" y="35"/>
                </a:cxn>
                <a:cxn ang="0">
                  <a:pos x="11" y="35"/>
                </a:cxn>
                <a:cxn ang="0">
                  <a:pos x="11" y="35"/>
                </a:cxn>
                <a:cxn ang="0">
                  <a:pos x="11" y="35"/>
                </a:cxn>
                <a:cxn ang="0">
                  <a:pos x="11" y="35"/>
                </a:cxn>
                <a:cxn ang="0">
                  <a:pos x="11" y="35"/>
                </a:cxn>
                <a:cxn ang="0">
                  <a:pos x="11" y="35"/>
                </a:cxn>
                <a:cxn ang="0">
                  <a:pos x="0" y="35"/>
                </a:cxn>
              </a:cxnLst>
              <a:rect l="0" t="0" r="r" b="b"/>
              <a:pathLst>
                <a:path w="23" h="35">
                  <a:moveTo>
                    <a:pt x="0" y="35"/>
                  </a:moveTo>
                  <a:lnTo>
                    <a:pt x="0" y="28"/>
                  </a:lnTo>
                  <a:lnTo>
                    <a:pt x="0" y="23"/>
                  </a:lnTo>
                  <a:lnTo>
                    <a:pt x="2" y="18"/>
                  </a:lnTo>
                  <a:lnTo>
                    <a:pt x="4" y="14"/>
                  </a:lnTo>
                  <a:lnTo>
                    <a:pt x="9" y="9"/>
                  </a:lnTo>
                  <a:lnTo>
                    <a:pt x="11" y="7"/>
                  </a:lnTo>
                  <a:lnTo>
                    <a:pt x="16" y="2"/>
                  </a:lnTo>
                  <a:lnTo>
                    <a:pt x="23" y="0"/>
                  </a:lnTo>
                  <a:lnTo>
                    <a:pt x="23" y="4"/>
                  </a:lnTo>
                  <a:lnTo>
                    <a:pt x="23" y="9"/>
                  </a:lnTo>
                  <a:lnTo>
                    <a:pt x="21" y="14"/>
                  </a:lnTo>
                  <a:lnTo>
                    <a:pt x="18" y="18"/>
                  </a:lnTo>
                  <a:lnTo>
                    <a:pt x="16" y="23"/>
                  </a:lnTo>
                  <a:lnTo>
                    <a:pt x="14" y="25"/>
                  </a:lnTo>
                  <a:lnTo>
                    <a:pt x="11" y="30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670" name="Freeform 566"/>
            <p:cNvSpPr>
              <a:spLocks/>
            </p:cNvSpPr>
            <p:nvPr/>
          </p:nvSpPr>
          <p:spPr bwMode="auto">
            <a:xfrm>
              <a:off x="3136" y="2588"/>
              <a:ext cx="14" cy="19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0" y="17"/>
                </a:cxn>
                <a:cxn ang="0">
                  <a:pos x="0" y="14"/>
                </a:cxn>
                <a:cxn ang="0">
                  <a:pos x="2" y="12"/>
                </a:cxn>
                <a:cxn ang="0">
                  <a:pos x="2" y="9"/>
                </a:cxn>
                <a:cxn ang="0">
                  <a:pos x="2" y="7"/>
                </a:cxn>
                <a:cxn ang="0">
                  <a:pos x="2" y="5"/>
                </a:cxn>
                <a:cxn ang="0">
                  <a:pos x="5" y="2"/>
                </a:cxn>
                <a:cxn ang="0">
                  <a:pos x="7" y="2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4" y="2"/>
                </a:cxn>
                <a:cxn ang="0">
                  <a:pos x="14" y="2"/>
                </a:cxn>
                <a:cxn ang="0">
                  <a:pos x="14" y="5"/>
                </a:cxn>
                <a:cxn ang="0">
                  <a:pos x="14" y="7"/>
                </a:cxn>
                <a:cxn ang="0">
                  <a:pos x="12" y="9"/>
                </a:cxn>
                <a:cxn ang="0">
                  <a:pos x="12" y="9"/>
                </a:cxn>
                <a:cxn ang="0">
                  <a:pos x="10" y="12"/>
                </a:cxn>
                <a:cxn ang="0">
                  <a:pos x="10" y="14"/>
                </a:cxn>
                <a:cxn ang="0">
                  <a:pos x="7" y="17"/>
                </a:cxn>
                <a:cxn ang="0">
                  <a:pos x="0" y="19"/>
                </a:cxn>
              </a:cxnLst>
              <a:rect l="0" t="0" r="r" b="b"/>
              <a:pathLst>
                <a:path w="14" h="19">
                  <a:moveTo>
                    <a:pt x="0" y="19"/>
                  </a:moveTo>
                  <a:lnTo>
                    <a:pt x="0" y="17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2" y="9"/>
                  </a:lnTo>
                  <a:lnTo>
                    <a:pt x="2" y="7"/>
                  </a:lnTo>
                  <a:lnTo>
                    <a:pt x="2" y="5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7" y="17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671" name="Freeform 567"/>
            <p:cNvSpPr>
              <a:spLocks/>
            </p:cNvSpPr>
            <p:nvPr/>
          </p:nvSpPr>
          <p:spPr bwMode="auto">
            <a:xfrm>
              <a:off x="3047" y="2429"/>
              <a:ext cx="42" cy="14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12" y="11"/>
                </a:cxn>
                <a:cxn ang="0">
                  <a:pos x="14" y="14"/>
                </a:cxn>
                <a:cxn ang="0">
                  <a:pos x="19" y="14"/>
                </a:cxn>
                <a:cxn ang="0">
                  <a:pos x="24" y="14"/>
                </a:cxn>
                <a:cxn ang="0">
                  <a:pos x="28" y="14"/>
                </a:cxn>
                <a:cxn ang="0">
                  <a:pos x="31" y="14"/>
                </a:cxn>
                <a:cxn ang="0">
                  <a:pos x="35" y="11"/>
                </a:cxn>
                <a:cxn ang="0">
                  <a:pos x="38" y="11"/>
                </a:cxn>
                <a:cxn ang="0">
                  <a:pos x="38" y="11"/>
                </a:cxn>
                <a:cxn ang="0">
                  <a:pos x="40" y="9"/>
                </a:cxn>
                <a:cxn ang="0">
                  <a:pos x="40" y="9"/>
                </a:cxn>
                <a:cxn ang="0">
                  <a:pos x="42" y="7"/>
                </a:cxn>
                <a:cxn ang="0">
                  <a:pos x="42" y="4"/>
                </a:cxn>
                <a:cxn ang="0">
                  <a:pos x="42" y="4"/>
                </a:cxn>
                <a:cxn ang="0">
                  <a:pos x="42" y="2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40" y="0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35" y="0"/>
                </a:cxn>
                <a:cxn ang="0">
                  <a:pos x="35" y="0"/>
                </a:cxn>
                <a:cxn ang="0">
                  <a:pos x="33" y="0"/>
                </a:cxn>
                <a:cxn ang="0">
                  <a:pos x="33" y="0"/>
                </a:cxn>
                <a:cxn ang="0">
                  <a:pos x="28" y="2"/>
                </a:cxn>
                <a:cxn ang="0">
                  <a:pos x="24" y="4"/>
                </a:cxn>
                <a:cxn ang="0">
                  <a:pos x="19" y="4"/>
                </a:cxn>
                <a:cxn ang="0">
                  <a:pos x="16" y="7"/>
                </a:cxn>
                <a:cxn ang="0">
                  <a:pos x="12" y="7"/>
                </a:cxn>
                <a:cxn ang="0">
                  <a:pos x="7" y="9"/>
                </a:cxn>
                <a:cxn ang="0">
                  <a:pos x="2" y="11"/>
                </a:cxn>
                <a:cxn ang="0">
                  <a:pos x="0" y="14"/>
                </a:cxn>
                <a:cxn ang="0">
                  <a:pos x="7" y="11"/>
                </a:cxn>
              </a:cxnLst>
              <a:rect l="0" t="0" r="r" b="b"/>
              <a:pathLst>
                <a:path w="42" h="14">
                  <a:moveTo>
                    <a:pt x="7" y="11"/>
                  </a:moveTo>
                  <a:lnTo>
                    <a:pt x="12" y="11"/>
                  </a:lnTo>
                  <a:lnTo>
                    <a:pt x="14" y="14"/>
                  </a:lnTo>
                  <a:lnTo>
                    <a:pt x="19" y="14"/>
                  </a:lnTo>
                  <a:lnTo>
                    <a:pt x="24" y="14"/>
                  </a:lnTo>
                  <a:lnTo>
                    <a:pt x="28" y="14"/>
                  </a:lnTo>
                  <a:lnTo>
                    <a:pt x="31" y="14"/>
                  </a:lnTo>
                  <a:lnTo>
                    <a:pt x="35" y="11"/>
                  </a:lnTo>
                  <a:lnTo>
                    <a:pt x="38" y="11"/>
                  </a:lnTo>
                  <a:lnTo>
                    <a:pt x="38" y="11"/>
                  </a:lnTo>
                  <a:lnTo>
                    <a:pt x="40" y="9"/>
                  </a:lnTo>
                  <a:lnTo>
                    <a:pt x="40" y="9"/>
                  </a:lnTo>
                  <a:lnTo>
                    <a:pt x="42" y="7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28" y="2"/>
                  </a:lnTo>
                  <a:lnTo>
                    <a:pt x="24" y="4"/>
                  </a:lnTo>
                  <a:lnTo>
                    <a:pt x="19" y="4"/>
                  </a:lnTo>
                  <a:lnTo>
                    <a:pt x="16" y="7"/>
                  </a:lnTo>
                  <a:lnTo>
                    <a:pt x="12" y="7"/>
                  </a:lnTo>
                  <a:lnTo>
                    <a:pt x="7" y="9"/>
                  </a:lnTo>
                  <a:lnTo>
                    <a:pt x="2" y="11"/>
                  </a:lnTo>
                  <a:lnTo>
                    <a:pt x="0" y="14"/>
                  </a:lnTo>
                  <a:lnTo>
                    <a:pt x="7" y="11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672" name="Freeform 568"/>
            <p:cNvSpPr>
              <a:spLocks/>
            </p:cNvSpPr>
            <p:nvPr/>
          </p:nvSpPr>
          <p:spPr bwMode="auto">
            <a:xfrm>
              <a:off x="3014" y="2476"/>
              <a:ext cx="26" cy="9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5" y="4"/>
                </a:cxn>
                <a:cxn ang="0">
                  <a:pos x="7" y="7"/>
                </a:cxn>
                <a:cxn ang="0">
                  <a:pos x="10" y="7"/>
                </a:cxn>
                <a:cxn ang="0">
                  <a:pos x="12" y="9"/>
                </a:cxn>
                <a:cxn ang="0">
                  <a:pos x="17" y="9"/>
                </a:cxn>
                <a:cxn ang="0">
                  <a:pos x="19" y="9"/>
                </a:cxn>
                <a:cxn ang="0">
                  <a:pos x="21" y="9"/>
                </a:cxn>
                <a:cxn ang="0">
                  <a:pos x="26" y="9"/>
                </a:cxn>
                <a:cxn ang="0">
                  <a:pos x="26" y="9"/>
                </a:cxn>
                <a:cxn ang="0">
                  <a:pos x="26" y="9"/>
                </a:cxn>
                <a:cxn ang="0">
                  <a:pos x="26" y="9"/>
                </a:cxn>
                <a:cxn ang="0">
                  <a:pos x="26" y="7"/>
                </a:cxn>
                <a:cxn ang="0">
                  <a:pos x="26" y="7"/>
                </a:cxn>
                <a:cxn ang="0">
                  <a:pos x="26" y="7"/>
                </a:cxn>
                <a:cxn ang="0">
                  <a:pos x="26" y="7"/>
                </a:cxn>
                <a:cxn ang="0">
                  <a:pos x="26" y="4"/>
                </a:cxn>
                <a:cxn ang="0">
                  <a:pos x="21" y="4"/>
                </a:cxn>
                <a:cxn ang="0">
                  <a:pos x="19" y="4"/>
                </a:cxn>
                <a:cxn ang="0">
                  <a:pos x="17" y="4"/>
                </a:cxn>
                <a:cxn ang="0">
                  <a:pos x="14" y="4"/>
                </a:cxn>
                <a:cxn ang="0">
                  <a:pos x="10" y="2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4"/>
                </a:cxn>
              </a:cxnLst>
              <a:rect l="0" t="0" r="r" b="b"/>
              <a:pathLst>
                <a:path w="26" h="9">
                  <a:moveTo>
                    <a:pt x="0" y="4"/>
                  </a:moveTo>
                  <a:lnTo>
                    <a:pt x="5" y="4"/>
                  </a:lnTo>
                  <a:lnTo>
                    <a:pt x="7" y="7"/>
                  </a:lnTo>
                  <a:lnTo>
                    <a:pt x="10" y="7"/>
                  </a:lnTo>
                  <a:lnTo>
                    <a:pt x="12" y="9"/>
                  </a:lnTo>
                  <a:lnTo>
                    <a:pt x="17" y="9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6" y="4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7" y="4"/>
                  </a:lnTo>
                  <a:lnTo>
                    <a:pt x="14" y="4"/>
                  </a:lnTo>
                  <a:lnTo>
                    <a:pt x="10" y="2"/>
                  </a:lnTo>
                  <a:lnTo>
                    <a:pt x="7" y="2"/>
                  </a:lnTo>
                  <a:lnTo>
                    <a:pt x="5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673" name="Freeform 569"/>
            <p:cNvSpPr>
              <a:spLocks/>
            </p:cNvSpPr>
            <p:nvPr/>
          </p:nvSpPr>
          <p:spPr bwMode="auto">
            <a:xfrm>
              <a:off x="3087" y="2262"/>
              <a:ext cx="16" cy="17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5" y="14"/>
                </a:cxn>
                <a:cxn ang="0">
                  <a:pos x="7" y="12"/>
                </a:cxn>
                <a:cxn ang="0">
                  <a:pos x="9" y="12"/>
                </a:cxn>
                <a:cxn ang="0">
                  <a:pos x="14" y="10"/>
                </a:cxn>
                <a:cxn ang="0">
                  <a:pos x="16" y="7"/>
                </a:cxn>
                <a:cxn ang="0">
                  <a:pos x="16" y="7"/>
                </a:cxn>
                <a:cxn ang="0">
                  <a:pos x="16" y="5"/>
                </a:cxn>
                <a:cxn ang="0">
                  <a:pos x="16" y="3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9" y="3"/>
                </a:cxn>
                <a:cxn ang="0">
                  <a:pos x="7" y="5"/>
                </a:cxn>
                <a:cxn ang="0">
                  <a:pos x="5" y="7"/>
                </a:cxn>
                <a:cxn ang="0">
                  <a:pos x="2" y="10"/>
                </a:cxn>
                <a:cxn ang="0">
                  <a:pos x="2" y="12"/>
                </a:cxn>
                <a:cxn ang="0">
                  <a:pos x="0" y="17"/>
                </a:cxn>
              </a:cxnLst>
              <a:rect l="0" t="0" r="r" b="b"/>
              <a:pathLst>
                <a:path w="16" h="17">
                  <a:moveTo>
                    <a:pt x="0" y="17"/>
                  </a:moveTo>
                  <a:lnTo>
                    <a:pt x="5" y="14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14" y="10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5"/>
                  </a:lnTo>
                  <a:lnTo>
                    <a:pt x="16" y="3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3"/>
                  </a:lnTo>
                  <a:lnTo>
                    <a:pt x="9" y="3"/>
                  </a:lnTo>
                  <a:lnTo>
                    <a:pt x="7" y="5"/>
                  </a:lnTo>
                  <a:lnTo>
                    <a:pt x="5" y="7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674" name="Freeform 570"/>
            <p:cNvSpPr>
              <a:spLocks/>
            </p:cNvSpPr>
            <p:nvPr/>
          </p:nvSpPr>
          <p:spPr bwMode="auto">
            <a:xfrm>
              <a:off x="3085" y="2199"/>
              <a:ext cx="23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7" y="5"/>
                </a:cxn>
                <a:cxn ang="0">
                  <a:pos x="9" y="7"/>
                </a:cxn>
                <a:cxn ang="0">
                  <a:pos x="11" y="9"/>
                </a:cxn>
                <a:cxn ang="0">
                  <a:pos x="16" y="9"/>
                </a:cxn>
                <a:cxn ang="0">
                  <a:pos x="18" y="9"/>
                </a:cxn>
                <a:cxn ang="0">
                  <a:pos x="21" y="9"/>
                </a:cxn>
                <a:cxn ang="0">
                  <a:pos x="23" y="7"/>
                </a:cxn>
                <a:cxn ang="0">
                  <a:pos x="23" y="5"/>
                </a:cxn>
                <a:cxn ang="0">
                  <a:pos x="23" y="5"/>
                </a:cxn>
                <a:cxn ang="0">
                  <a:pos x="23" y="2"/>
                </a:cxn>
                <a:cxn ang="0">
                  <a:pos x="21" y="2"/>
                </a:cxn>
                <a:cxn ang="0">
                  <a:pos x="16" y="0"/>
                </a:cxn>
                <a:cxn ang="0">
                  <a:pos x="14" y="0"/>
                </a:cxn>
                <a:cxn ang="0">
                  <a:pos x="11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r" b="b"/>
              <a:pathLst>
                <a:path w="23" h="9">
                  <a:moveTo>
                    <a:pt x="0" y="0"/>
                  </a:moveTo>
                  <a:lnTo>
                    <a:pt x="2" y="2"/>
                  </a:lnTo>
                  <a:lnTo>
                    <a:pt x="7" y="5"/>
                  </a:lnTo>
                  <a:lnTo>
                    <a:pt x="9" y="7"/>
                  </a:lnTo>
                  <a:lnTo>
                    <a:pt x="11" y="9"/>
                  </a:lnTo>
                  <a:lnTo>
                    <a:pt x="16" y="9"/>
                  </a:lnTo>
                  <a:lnTo>
                    <a:pt x="18" y="9"/>
                  </a:lnTo>
                  <a:lnTo>
                    <a:pt x="21" y="9"/>
                  </a:lnTo>
                  <a:lnTo>
                    <a:pt x="23" y="7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675" name="Freeform 571"/>
            <p:cNvSpPr>
              <a:spLocks/>
            </p:cNvSpPr>
            <p:nvPr/>
          </p:nvSpPr>
          <p:spPr bwMode="auto">
            <a:xfrm>
              <a:off x="3075" y="2241"/>
              <a:ext cx="33" cy="7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10" y="3"/>
                </a:cxn>
                <a:cxn ang="0">
                  <a:pos x="12" y="3"/>
                </a:cxn>
                <a:cxn ang="0">
                  <a:pos x="17" y="5"/>
                </a:cxn>
                <a:cxn ang="0">
                  <a:pos x="19" y="5"/>
                </a:cxn>
                <a:cxn ang="0">
                  <a:pos x="21" y="7"/>
                </a:cxn>
                <a:cxn ang="0">
                  <a:pos x="26" y="7"/>
                </a:cxn>
                <a:cxn ang="0">
                  <a:pos x="28" y="7"/>
                </a:cxn>
                <a:cxn ang="0">
                  <a:pos x="33" y="7"/>
                </a:cxn>
                <a:cxn ang="0">
                  <a:pos x="33" y="7"/>
                </a:cxn>
                <a:cxn ang="0">
                  <a:pos x="33" y="5"/>
                </a:cxn>
                <a:cxn ang="0">
                  <a:pos x="33" y="5"/>
                </a:cxn>
                <a:cxn ang="0">
                  <a:pos x="33" y="3"/>
                </a:cxn>
                <a:cxn ang="0">
                  <a:pos x="33" y="3"/>
                </a:cxn>
                <a:cxn ang="0">
                  <a:pos x="33" y="3"/>
                </a:cxn>
                <a:cxn ang="0">
                  <a:pos x="31" y="3"/>
                </a:cxn>
                <a:cxn ang="0">
                  <a:pos x="31" y="0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19" y="0"/>
                </a:cxn>
                <a:cxn ang="0">
                  <a:pos x="17" y="0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5" y="3"/>
                </a:cxn>
              </a:cxnLst>
              <a:rect l="0" t="0" r="r" b="b"/>
              <a:pathLst>
                <a:path w="33" h="7">
                  <a:moveTo>
                    <a:pt x="5" y="3"/>
                  </a:moveTo>
                  <a:lnTo>
                    <a:pt x="10" y="3"/>
                  </a:lnTo>
                  <a:lnTo>
                    <a:pt x="12" y="3"/>
                  </a:lnTo>
                  <a:lnTo>
                    <a:pt x="17" y="5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6" y="7"/>
                  </a:lnTo>
                  <a:lnTo>
                    <a:pt x="28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1" y="3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676" name="Freeform 572"/>
            <p:cNvSpPr>
              <a:spLocks/>
            </p:cNvSpPr>
            <p:nvPr/>
          </p:nvSpPr>
          <p:spPr bwMode="auto">
            <a:xfrm>
              <a:off x="3115" y="1883"/>
              <a:ext cx="26" cy="117"/>
            </a:xfrm>
            <a:custGeom>
              <a:avLst/>
              <a:gdLst/>
              <a:ahLst/>
              <a:cxnLst>
                <a:cxn ang="0">
                  <a:pos x="0" y="117"/>
                </a:cxn>
                <a:cxn ang="0">
                  <a:pos x="0" y="112"/>
                </a:cxn>
                <a:cxn ang="0">
                  <a:pos x="2" y="110"/>
                </a:cxn>
                <a:cxn ang="0">
                  <a:pos x="2" y="105"/>
                </a:cxn>
                <a:cxn ang="0">
                  <a:pos x="2" y="100"/>
                </a:cxn>
                <a:cxn ang="0">
                  <a:pos x="5" y="98"/>
                </a:cxn>
                <a:cxn ang="0">
                  <a:pos x="5" y="93"/>
                </a:cxn>
                <a:cxn ang="0">
                  <a:pos x="5" y="91"/>
                </a:cxn>
                <a:cxn ang="0">
                  <a:pos x="5" y="86"/>
                </a:cxn>
                <a:cxn ang="0">
                  <a:pos x="5" y="77"/>
                </a:cxn>
                <a:cxn ang="0">
                  <a:pos x="5" y="68"/>
                </a:cxn>
                <a:cxn ang="0">
                  <a:pos x="2" y="58"/>
                </a:cxn>
                <a:cxn ang="0">
                  <a:pos x="2" y="49"/>
                </a:cxn>
                <a:cxn ang="0">
                  <a:pos x="2" y="39"/>
                </a:cxn>
                <a:cxn ang="0">
                  <a:pos x="2" y="30"/>
                </a:cxn>
                <a:cxn ang="0">
                  <a:pos x="5" y="21"/>
                </a:cxn>
                <a:cxn ang="0">
                  <a:pos x="5" y="11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7"/>
                </a:cxn>
                <a:cxn ang="0">
                  <a:pos x="9" y="7"/>
                </a:cxn>
                <a:cxn ang="0">
                  <a:pos x="9" y="4"/>
                </a:cxn>
                <a:cxn ang="0">
                  <a:pos x="12" y="4"/>
                </a:cxn>
                <a:cxn ang="0">
                  <a:pos x="12" y="2"/>
                </a:cxn>
                <a:cxn ang="0">
                  <a:pos x="12" y="0"/>
                </a:cxn>
                <a:cxn ang="0">
                  <a:pos x="14" y="7"/>
                </a:cxn>
                <a:cxn ang="0">
                  <a:pos x="14" y="11"/>
                </a:cxn>
                <a:cxn ang="0">
                  <a:pos x="16" y="16"/>
                </a:cxn>
                <a:cxn ang="0">
                  <a:pos x="16" y="23"/>
                </a:cxn>
                <a:cxn ang="0">
                  <a:pos x="16" y="28"/>
                </a:cxn>
                <a:cxn ang="0">
                  <a:pos x="19" y="32"/>
                </a:cxn>
                <a:cxn ang="0">
                  <a:pos x="21" y="37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6" y="46"/>
                </a:cxn>
                <a:cxn ang="0">
                  <a:pos x="26" y="46"/>
                </a:cxn>
                <a:cxn ang="0">
                  <a:pos x="26" y="49"/>
                </a:cxn>
                <a:cxn ang="0">
                  <a:pos x="26" y="51"/>
                </a:cxn>
                <a:cxn ang="0">
                  <a:pos x="26" y="51"/>
                </a:cxn>
                <a:cxn ang="0">
                  <a:pos x="26" y="53"/>
                </a:cxn>
                <a:cxn ang="0">
                  <a:pos x="23" y="53"/>
                </a:cxn>
                <a:cxn ang="0">
                  <a:pos x="21" y="58"/>
                </a:cxn>
                <a:cxn ang="0">
                  <a:pos x="21" y="63"/>
                </a:cxn>
                <a:cxn ang="0">
                  <a:pos x="19" y="65"/>
                </a:cxn>
                <a:cxn ang="0">
                  <a:pos x="16" y="70"/>
                </a:cxn>
                <a:cxn ang="0">
                  <a:pos x="16" y="75"/>
                </a:cxn>
                <a:cxn ang="0">
                  <a:pos x="14" y="79"/>
                </a:cxn>
                <a:cxn ang="0">
                  <a:pos x="14" y="82"/>
                </a:cxn>
                <a:cxn ang="0">
                  <a:pos x="14" y="86"/>
                </a:cxn>
                <a:cxn ang="0">
                  <a:pos x="14" y="86"/>
                </a:cxn>
                <a:cxn ang="0">
                  <a:pos x="12" y="86"/>
                </a:cxn>
                <a:cxn ang="0">
                  <a:pos x="12" y="86"/>
                </a:cxn>
                <a:cxn ang="0">
                  <a:pos x="12" y="86"/>
                </a:cxn>
                <a:cxn ang="0">
                  <a:pos x="12" y="86"/>
                </a:cxn>
                <a:cxn ang="0">
                  <a:pos x="12" y="89"/>
                </a:cxn>
                <a:cxn ang="0">
                  <a:pos x="9" y="89"/>
                </a:cxn>
                <a:cxn ang="0">
                  <a:pos x="9" y="89"/>
                </a:cxn>
                <a:cxn ang="0">
                  <a:pos x="0" y="117"/>
                </a:cxn>
              </a:cxnLst>
              <a:rect l="0" t="0" r="r" b="b"/>
              <a:pathLst>
                <a:path w="26" h="117">
                  <a:moveTo>
                    <a:pt x="0" y="117"/>
                  </a:moveTo>
                  <a:lnTo>
                    <a:pt x="0" y="112"/>
                  </a:lnTo>
                  <a:lnTo>
                    <a:pt x="2" y="110"/>
                  </a:lnTo>
                  <a:lnTo>
                    <a:pt x="2" y="105"/>
                  </a:lnTo>
                  <a:lnTo>
                    <a:pt x="2" y="100"/>
                  </a:lnTo>
                  <a:lnTo>
                    <a:pt x="5" y="98"/>
                  </a:lnTo>
                  <a:lnTo>
                    <a:pt x="5" y="93"/>
                  </a:lnTo>
                  <a:lnTo>
                    <a:pt x="5" y="91"/>
                  </a:lnTo>
                  <a:lnTo>
                    <a:pt x="5" y="86"/>
                  </a:lnTo>
                  <a:lnTo>
                    <a:pt x="5" y="77"/>
                  </a:lnTo>
                  <a:lnTo>
                    <a:pt x="5" y="68"/>
                  </a:lnTo>
                  <a:lnTo>
                    <a:pt x="2" y="58"/>
                  </a:lnTo>
                  <a:lnTo>
                    <a:pt x="2" y="49"/>
                  </a:lnTo>
                  <a:lnTo>
                    <a:pt x="2" y="39"/>
                  </a:lnTo>
                  <a:lnTo>
                    <a:pt x="2" y="30"/>
                  </a:lnTo>
                  <a:lnTo>
                    <a:pt x="5" y="21"/>
                  </a:lnTo>
                  <a:lnTo>
                    <a:pt x="5" y="11"/>
                  </a:lnTo>
                  <a:lnTo>
                    <a:pt x="5" y="9"/>
                  </a:lnTo>
                  <a:lnTo>
                    <a:pt x="7" y="9"/>
                  </a:lnTo>
                  <a:lnTo>
                    <a:pt x="7" y="7"/>
                  </a:lnTo>
                  <a:lnTo>
                    <a:pt x="9" y="7"/>
                  </a:lnTo>
                  <a:lnTo>
                    <a:pt x="9" y="4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4" y="7"/>
                  </a:lnTo>
                  <a:lnTo>
                    <a:pt x="14" y="11"/>
                  </a:lnTo>
                  <a:lnTo>
                    <a:pt x="16" y="16"/>
                  </a:lnTo>
                  <a:lnTo>
                    <a:pt x="16" y="23"/>
                  </a:lnTo>
                  <a:lnTo>
                    <a:pt x="16" y="28"/>
                  </a:lnTo>
                  <a:lnTo>
                    <a:pt x="19" y="32"/>
                  </a:lnTo>
                  <a:lnTo>
                    <a:pt x="21" y="37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6" y="49"/>
                  </a:lnTo>
                  <a:lnTo>
                    <a:pt x="26" y="51"/>
                  </a:lnTo>
                  <a:lnTo>
                    <a:pt x="26" y="51"/>
                  </a:lnTo>
                  <a:lnTo>
                    <a:pt x="26" y="53"/>
                  </a:lnTo>
                  <a:lnTo>
                    <a:pt x="23" y="53"/>
                  </a:lnTo>
                  <a:lnTo>
                    <a:pt x="21" y="58"/>
                  </a:lnTo>
                  <a:lnTo>
                    <a:pt x="21" y="63"/>
                  </a:lnTo>
                  <a:lnTo>
                    <a:pt x="19" y="65"/>
                  </a:lnTo>
                  <a:lnTo>
                    <a:pt x="16" y="70"/>
                  </a:lnTo>
                  <a:lnTo>
                    <a:pt x="16" y="75"/>
                  </a:lnTo>
                  <a:lnTo>
                    <a:pt x="14" y="79"/>
                  </a:lnTo>
                  <a:lnTo>
                    <a:pt x="14" y="82"/>
                  </a:lnTo>
                  <a:lnTo>
                    <a:pt x="14" y="86"/>
                  </a:lnTo>
                  <a:lnTo>
                    <a:pt x="14" y="86"/>
                  </a:lnTo>
                  <a:lnTo>
                    <a:pt x="12" y="86"/>
                  </a:lnTo>
                  <a:lnTo>
                    <a:pt x="12" y="86"/>
                  </a:lnTo>
                  <a:lnTo>
                    <a:pt x="12" y="86"/>
                  </a:lnTo>
                  <a:lnTo>
                    <a:pt x="12" y="86"/>
                  </a:lnTo>
                  <a:lnTo>
                    <a:pt x="12" y="89"/>
                  </a:lnTo>
                  <a:lnTo>
                    <a:pt x="9" y="89"/>
                  </a:lnTo>
                  <a:lnTo>
                    <a:pt x="9" y="89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89B9D7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677" name="Freeform 573"/>
            <p:cNvSpPr>
              <a:spLocks/>
            </p:cNvSpPr>
            <p:nvPr/>
          </p:nvSpPr>
          <p:spPr bwMode="auto">
            <a:xfrm>
              <a:off x="3115" y="1883"/>
              <a:ext cx="26" cy="117"/>
            </a:xfrm>
            <a:custGeom>
              <a:avLst/>
              <a:gdLst/>
              <a:ahLst/>
              <a:cxnLst>
                <a:cxn ang="0">
                  <a:pos x="0" y="117"/>
                </a:cxn>
                <a:cxn ang="0">
                  <a:pos x="0" y="112"/>
                </a:cxn>
                <a:cxn ang="0">
                  <a:pos x="2" y="110"/>
                </a:cxn>
                <a:cxn ang="0">
                  <a:pos x="2" y="105"/>
                </a:cxn>
                <a:cxn ang="0">
                  <a:pos x="2" y="100"/>
                </a:cxn>
                <a:cxn ang="0">
                  <a:pos x="5" y="98"/>
                </a:cxn>
                <a:cxn ang="0">
                  <a:pos x="5" y="93"/>
                </a:cxn>
                <a:cxn ang="0">
                  <a:pos x="5" y="91"/>
                </a:cxn>
                <a:cxn ang="0">
                  <a:pos x="5" y="86"/>
                </a:cxn>
                <a:cxn ang="0">
                  <a:pos x="5" y="77"/>
                </a:cxn>
                <a:cxn ang="0">
                  <a:pos x="5" y="68"/>
                </a:cxn>
                <a:cxn ang="0">
                  <a:pos x="2" y="58"/>
                </a:cxn>
                <a:cxn ang="0">
                  <a:pos x="2" y="49"/>
                </a:cxn>
                <a:cxn ang="0">
                  <a:pos x="2" y="39"/>
                </a:cxn>
                <a:cxn ang="0">
                  <a:pos x="2" y="30"/>
                </a:cxn>
                <a:cxn ang="0">
                  <a:pos x="5" y="21"/>
                </a:cxn>
                <a:cxn ang="0">
                  <a:pos x="5" y="11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7"/>
                </a:cxn>
                <a:cxn ang="0">
                  <a:pos x="9" y="7"/>
                </a:cxn>
                <a:cxn ang="0">
                  <a:pos x="9" y="4"/>
                </a:cxn>
                <a:cxn ang="0">
                  <a:pos x="12" y="4"/>
                </a:cxn>
                <a:cxn ang="0">
                  <a:pos x="12" y="2"/>
                </a:cxn>
                <a:cxn ang="0">
                  <a:pos x="12" y="0"/>
                </a:cxn>
                <a:cxn ang="0">
                  <a:pos x="14" y="7"/>
                </a:cxn>
                <a:cxn ang="0">
                  <a:pos x="14" y="11"/>
                </a:cxn>
                <a:cxn ang="0">
                  <a:pos x="16" y="16"/>
                </a:cxn>
                <a:cxn ang="0">
                  <a:pos x="16" y="23"/>
                </a:cxn>
                <a:cxn ang="0">
                  <a:pos x="16" y="28"/>
                </a:cxn>
                <a:cxn ang="0">
                  <a:pos x="19" y="32"/>
                </a:cxn>
                <a:cxn ang="0">
                  <a:pos x="21" y="37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6" y="46"/>
                </a:cxn>
                <a:cxn ang="0">
                  <a:pos x="26" y="46"/>
                </a:cxn>
                <a:cxn ang="0">
                  <a:pos x="26" y="49"/>
                </a:cxn>
                <a:cxn ang="0">
                  <a:pos x="26" y="51"/>
                </a:cxn>
                <a:cxn ang="0">
                  <a:pos x="26" y="51"/>
                </a:cxn>
                <a:cxn ang="0">
                  <a:pos x="26" y="53"/>
                </a:cxn>
                <a:cxn ang="0">
                  <a:pos x="23" y="53"/>
                </a:cxn>
                <a:cxn ang="0">
                  <a:pos x="21" y="58"/>
                </a:cxn>
                <a:cxn ang="0">
                  <a:pos x="21" y="63"/>
                </a:cxn>
                <a:cxn ang="0">
                  <a:pos x="19" y="65"/>
                </a:cxn>
                <a:cxn ang="0">
                  <a:pos x="16" y="70"/>
                </a:cxn>
                <a:cxn ang="0">
                  <a:pos x="16" y="75"/>
                </a:cxn>
                <a:cxn ang="0">
                  <a:pos x="14" y="79"/>
                </a:cxn>
                <a:cxn ang="0">
                  <a:pos x="14" y="82"/>
                </a:cxn>
                <a:cxn ang="0">
                  <a:pos x="14" y="86"/>
                </a:cxn>
                <a:cxn ang="0">
                  <a:pos x="14" y="86"/>
                </a:cxn>
                <a:cxn ang="0">
                  <a:pos x="12" y="86"/>
                </a:cxn>
                <a:cxn ang="0">
                  <a:pos x="12" y="86"/>
                </a:cxn>
                <a:cxn ang="0">
                  <a:pos x="12" y="86"/>
                </a:cxn>
                <a:cxn ang="0">
                  <a:pos x="12" y="86"/>
                </a:cxn>
                <a:cxn ang="0">
                  <a:pos x="12" y="89"/>
                </a:cxn>
                <a:cxn ang="0">
                  <a:pos x="9" y="89"/>
                </a:cxn>
                <a:cxn ang="0">
                  <a:pos x="9" y="89"/>
                </a:cxn>
              </a:cxnLst>
              <a:rect l="0" t="0" r="r" b="b"/>
              <a:pathLst>
                <a:path w="26" h="117">
                  <a:moveTo>
                    <a:pt x="0" y="117"/>
                  </a:moveTo>
                  <a:lnTo>
                    <a:pt x="0" y="112"/>
                  </a:lnTo>
                  <a:lnTo>
                    <a:pt x="2" y="110"/>
                  </a:lnTo>
                  <a:lnTo>
                    <a:pt x="2" y="105"/>
                  </a:lnTo>
                  <a:lnTo>
                    <a:pt x="2" y="100"/>
                  </a:lnTo>
                  <a:lnTo>
                    <a:pt x="5" y="98"/>
                  </a:lnTo>
                  <a:lnTo>
                    <a:pt x="5" y="93"/>
                  </a:lnTo>
                  <a:lnTo>
                    <a:pt x="5" y="91"/>
                  </a:lnTo>
                  <a:lnTo>
                    <a:pt x="5" y="86"/>
                  </a:lnTo>
                  <a:lnTo>
                    <a:pt x="5" y="77"/>
                  </a:lnTo>
                  <a:lnTo>
                    <a:pt x="5" y="68"/>
                  </a:lnTo>
                  <a:lnTo>
                    <a:pt x="2" y="58"/>
                  </a:lnTo>
                  <a:lnTo>
                    <a:pt x="2" y="49"/>
                  </a:lnTo>
                  <a:lnTo>
                    <a:pt x="2" y="39"/>
                  </a:lnTo>
                  <a:lnTo>
                    <a:pt x="2" y="30"/>
                  </a:lnTo>
                  <a:lnTo>
                    <a:pt x="5" y="21"/>
                  </a:lnTo>
                  <a:lnTo>
                    <a:pt x="5" y="11"/>
                  </a:lnTo>
                  <a:lnTo>
                    <a:pt x="5" y="9"/>
                  </a:lnTo>
                  <a:lnTo>
                    <a:pt x="7" y="9"/>
                  </a:lnTo>
                  <a:lnTo>
                    <a:pt x="7" y="7"/>
                  </a:lnTo>
                  <a:lnTo>
                    <a:pt x="9" y="7"/>
                  </a:lnTo>
                  <a:lnTo>
                    <a:pt x="9" y="4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4" y="7"/>
                  </a:lnTo>
                  <a:lnTo>
                    <a:pt x="14" y="11"/>
                  </a:lnTo>
                  <a:lnTo>
                    <a:pt x="16" y="16"/>
                  </a:lnTo>
                  <a:lnTo>
                    <a:pt x="16" y="23"/>
                  </a:lnTo>
                  <a:lnTo>
                    <a:pt x="16" y="28"/>
                  </a:lnTo>
                  <a:lnTo>
                    <a:pt x="19" y="32"/>
                  </a:lnTo>
                  <a:lnTo>
                    <a:pt x="21" y="37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6" y="49"/>
                  </a:lnTo>
                  <a:lnTo>
                    <a:pt x="26" y="51"/>
                  </a:lnTo>
                  <a:lnTo>
                    <a:pt x="26" y="51"/>
                  </a:lnTo>
                  <a:lnTo>
                    <a:pt x="26" y="53"/>
                  </a:lnTo>
                  <a:lnTo>
                    <a:pt x="23" y="53"/>
                  </a:lnTo>
                  <a:lnTo>
                    <a:pt x="21" y="58"/>
                  </a:lnTo>
                  <a:lnTo>
                    <a:pt x="21" y="63"/>
                  </a:lnTo>
                  <a:lnTo>
                    <a:pt x="19" y="65"/>
                  </a:lnTo>
                  <a:lnTo>
                    <a:pt x="16" y="70"/>
                  </a:lnTo>
                  <a:lnTo>
                    <a:pt x="16" y="75"/>
                  </a:lnTo>
                  <a:lnTo>
                    <a:pt x="14" y="79"/>
                  </a:lnTo>
                  <a:lnTo>
                    <a:pt x="14" y="82"/>
                  </a:lnTo>
                  <a:lnTo>
                    <a:pt x="14" y="86"/>
                  </a:lnTo>
                  <a:lnTo>
                    <a:pt x="14" y="86"/>
                  </a:lnTo>
                  <a:lnTo>
                    <a:pt x="12" y="86"/>
                  </a:lnTo>
                  <a:lnTo>
                    <a:pt x="12" y="86"/>
                  </a:lnTo>
                  <a:lnTo>
                    <a:pt x="12" y="86"/>
                  </a:lnTo>
                  <a:lnTo>
                    <a:pt x="12" y="86"/>
                  </a:lnTo>
                  <a:lnTo>
                    <a:pt x="12" y="89"/>
                  </a:lnTo>
                  <a:lnTo>
                    <a:pt x="9" y="89"/>
                  </a:lnTo>
                  <a:lnTo>
                    <a:pt x="9" y="89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678" name="Freeform 574"/>
            <p:cNvSpPr>
              <a:spLocks/>
            </p:cNvSpPr>
            <p:nvPr/>
          </p:nvSpPr>
          <p:spPr bwMode="auto">
            <a:xfrm>
              <a:off x="3101" y="2004"/>
              <a:ext cx="21" cy="36"/>
            </a:xfrm>
            <a:custGeom>
              <a:avLst/>
              <a:gdLst/>
              <a:ahLst/>
              <a:cxnLst>
                <a:cxn ang="0">
                  <a:pos x="5" y="31"/>
                </a:cxn>
                <a:cxn ang="0">
                  <a:pos x="5" y="26"/>
                </a:cxn>
                <a:cxn ang="0">
                  <a:pos x="2" y="22"/>
                </a:cxn>
                <a:cxn ang="0">
                  <a:pos x="2" y="17"/>
                </a:cxn>
                <a:cxn ang="0">
                  <a:pos x="0" y="12"/>
                </a:cxn>
                <a:cxn ang="0">
                  <a:pos x="0" y="7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7" y="0"/>
                </a:cxn>
                <a:cxn ang="0">
                  <a:pos x="12" y="0"/>
                </a:cxn>
                <a:cxn ang="0">
                  <a:pos x="16" y="3"/>
                </a:cxn>
                <a:cxn ang="0">
                  <a:pos x="19" y="5"/>
                </a:cxn>
                <a:cxn ang="0">
                  <a:pos x="19" y="10"/>
                </a:cxn>
                <a:cxn ang="0">
                  <a:pos x="21" y="15"/>
                </a:cxn>
                <a:cxn ang="0">
                  <a:pos x="21" y="19"/>
                </a:cxn>
                <a:cxn ang="0">
                  <a:pos x="21" y="24"/>
                </a:cxn>
                <a:cxn ang="0">
                  <a:pos x="19" y="29"/>
                </a:cxn>
                <a:cxn ang="0">
                  <a:pos x="19" y="29"/>
                </a:cxn>
                <a:cxn ang="0">
                  <a:pos x="19" y="31"/>
                </a:cxn>
                <a:cxn ang="0">
                  <a:pos x="16" y="31"/>
                </a:cxn>
                <a:cxn ang="0">
                  <a:pos x="16" y="31"/>
                </a:cxn>
                <a:cxn ang="0">
                  <a:pos x="14" y="31"/>
                </a:cxn>
                <a:cxn ang="0">
                  <a:pos x="14" y="33"/>
                </a:cxn>
                <a:cxn ang="0">
                  <a:pos x="12" y="33"/>
                </a:cxn>
                <a:cxn ang="0">
                  <a:pos x="12" y="36"/>
                </a:cxn>
                <a:cxn ang="0">
                  <a:pos x="5" y="31"/>
                </a:cxn>
              </a:cxnLst>
              <a:rect l="0" t="0" r="r" b="b"/>
              <a:pathLst>
                <a:path w="21" h="36">
                  <a:moveTo>
                    <a:pt x="5" y="31"/>
                  </a:moveTo>
                  <a:lnTo>
                    <a:pt x="5" y="26"/>
                  </a:lnTo>
                  <a:lnTo>
                    <a:pt x="2" y="22"/>
                  </a:lnTo>
                  <a:lnTo>
                    <a:pt x="2" y="17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2" y="3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6" y="3"/>
                  </a:lnTo>
                  <a:lnTo>
                    <a:pt x="19" y="5"/>
                  </a:lnTo>
                  <a:lnTo>
                    <a:pt x="19" y="10"/>
                  </a:lnTo>
                  <a:lnTo>
                    <a:pt x="21" y="15"/>
                  </a:lnTo>
                  <a:lnTo>
                    <a:pt x="21" y="19"/>
                  </a:lnTo>
                  <a:lnTo>
                    <a:pt x="21" y="24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4" y="31"/>
                  </a:lnTo>
                  <a:lnTo>
                    <a:pt x="14" y="33"/>
                  </a:lnTo>
                  <a:lnTo>
                    <a:pt x="12" y="33"/>
                  </a:lnTo>
                  <a:lnTo>
                    <a:pt x="12" y="36"/>
                  </a:lnTo>
                  <a:lnTo>
                    <a:pt x="5" y="31"/>
                  </a:lnTo>
                  <a:close/>
                </a:path>
              </a:pathLst>
            </a:custGeom>
            <a:solidFill>
              <a:srgbClr val="89B9D7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679" name="Freeform 575"/>
            <p:cNvSpPr>
              <a:spLocks/>
            </p:cNvSpPr>
            <p:nvPr/>
          </p:nvSpPr>
          <p:spPr bwMode="auto">
            <a:xfrm>
              <a:off x="3101" y="2004"/>
              <a:ext cx="21" cy="36"/>
            </a:xfrm>
            <a:custGeom>
              <a:avLst/>
              <a:gdLst/>
              <a:ahLst/>
              <a:cxnLst>
                <a:cxn ang="0">
                  <a:pos x="5" y="31"/>
                </a:cxn>
                <a:cxn ang="0">
                  <a:pos x="5" y="26"/>
                </a:cxn>
                <a:cxn ang="0">
                  <a:pos x="2" y="22"/>
                </a:cxn>
                <a:cxn ang="0">
                  <a:pos x="2" y="17"/>
                </a:cxn>
                <a:cxn ang="0">
                  <a:pos x="0" y="12"/>
                </a:cxn>
                <a:cxn ang="0">
                  <a:pos x="0" y="7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7" y="0"/>
                </a:cxn>
                <a:cxn ang="0">
                  <a:pos x="12" y="0"/>
                </a:cxn>
                <a:cxn ang="0">
                  <a:pos x="16" y="3"/>
                </a:cxn>
                <a:cxn ang="0">
                  <a:pos x="19" y="5"/>
                </a:cxn>
                <a:cxn ang="0">
                  <a:pos x="19" y="10"/>
                </a:cxn>
                <a:cxn ang="0">
                  <a:pos x="21" y="15"/>
                </a:cxn>
                <a:cxn ang="0">
                  <a:pos x="21" y="19"/>
                </a:cxn>
                <a:cxn ang="0">
                  <a:pos x="21" y="24"/>
                </a:cxn>
                <a:cxn ang="0">
                  <a:pos x="19" y="29"/>
                </a:cxn>
                <a:cxn ang="0">
                  <a:pos x="19" y="29"/>
                </a:cxn>
                <a:cxn ang="0">
                  <a:pos x="19" y="31"/>
                </a:cxn>
                <a:cxn ang="0">
                  <a:pos x="16" y="31"/>
                </a:cxn>
                <a:cxn ang="0">
                  <a:pos x="16" y="31"/>
                </a:cxn>
                <a:cxn ang="0">
                  <a:pos x="14" y="31"/>
                </a:cxn>
                <a:cxn ang="0">
                  <a:pos x="14" y="33"/>
                </a:cxn>
                <a:cxn ang="0">
                  <a:pos x="12" y="33"/>
                </a:cxn>
                <a:cxn ang="0">
                  <a:pos x="12" y="36"/>
                </a:cxn>
              </a:cxnLst>
              <a:rect l="0" t="0" r="r" b="b"/>
              <a:pathLst>
                <a:path w="21" h="36">
                  <a:moveTo>
                    <a:pt x="5" y="31"/>
                  </a:moveTo>
                  <a:lnTo>
                    <a:pt x="5" y="26"/>
                  </a:lnTo>
                  <a:lnTo>
                    <a:pt x="2" y="22"/>
                  </a:lnTo>
                  <a:lnTo>
                    <a:pt x="2" y="17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2" y="3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6" y="3"/>
                  </a:lnTo>
                  <a:lnTo>
                    <a:pt x="19" y="5"/>
                  </a:lnTo>
                  <a:lnTo>
                    <a:pt x="19" y="10"/>
                  </a:lnTo>
                  <a:lnTo>
                    <a:pt x="21" y="15"/>
                  </a:lnTo>
                  <a:lnTo>
                    <a:pt x="21" y="19"/>
                  </a:lnTo>
                  <a:lnTo>
                    <a:pt x="21" y="24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4" y="31"/>
                  </a:lnTo>
                  <a:lnTo>
                    <a:pt x="14" y="33"/>
                  </a:lnTo>
                  <a:lnTo>
                    <a:pt x="12" y="33"/>
                  </a:lnTo>
                  <a:lnTo>
                    <a:pt x="12" y="36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680" name="Freeform 576"/>
            <p:cNvSpPr>
              <a:spLocks/>
            </p:cNvSpPr>
            <p:nvPr/>
          </p:nvSpPr>
          <p:spPr bwMode="auto">
            <a:xfrm>
              <a:off x="3148" y="1791"/>
              <a:ext cx="19" cy="85"/>
            </a:xfrm>
            <a:custGeom>
              <a:avLst/>
              <a:gdLst/>
              <a:ahLst/>
              <a:cxnLst>
                <a:cxn ang="0">
                  <a:pos x="5" y="70"/>
                </a:cxn>
                <a:cxn ang="0">
                  <a:pos x="9" y="61"/>
                </a:cxn>
                <a:cxn ang="0">
                  <a:pos x="12" y="54"/>
                </a:cxn>
                <a:cxn ang="0">
                  <a:pos x="12" y="45"/>
                </a:cxn>
                <a:cxn ang="0">
                  <a:pos x="12" y="40"/>
                </a:cxn>
                <a:cxn ang="0">
                  <a:pos x="7" y="38"/>
                </a:cxn>
                <a:cxn ang="0">
                  <a:pos x="5" y="35"/>
                </a:cxn>
                <a:cxn ang="0">
                  <a:pos x="2" y="33"/>
                </a:cxn>
                <a:cxn ang="0">
                  <a:pos x="0" y="28"/>
                </a:cxn>
                <a:cxn ang="0">
                  <a:pos x="0" y="24"/>
                </a:cxn>
                <a:cxn ang="0">
                  <a:pos x="0" y="19"/>
                </a:cxn>
                <a:cxn ang="0">
                  <a:pos x="2" y="17"/>
                </a:cxn>
                <a:cxn ang="0">
                  <a:pos x="5" y="12"/>
                </a:cxn>
                <a:cxn ang="0">
                  <a:pos x="5" y="10"/>
                </a:cxn>
                <a:cxn ang="0">
                  <a:pos x="7" y="7"/>
                </a:cxn>
                <a:cxn ang="0">
                  <a:pos x="9" y="3"/>
                </a:cxn>
                <a:cxn ang="0">
                  <a:pos x="9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4" y="3"/>
                </a:cxn>
                <a:cxn ang="0">
                  <a:pos x="16" y="7"/>
                </a:cxn>
                <a:cxn ang="0">
                  <a:pos x="16" y="14"/>
                </a:cxn>
                <a:cxn ang="0">
                  <a:pos x="16" y="21"/>
                </a:cxn>
                <a:cxn ang="0">
                  <a:pos x="16" y="28"/>
                </a:cxn>
                <a:cxn ang="0">
                  <a:pos x="16" y="38"/>
                </a:cxn>
                <a:cxn ang="0">
                  <a:pos x="19" y="45"/>
                </a:cxn>
                <a:cxn ang="0">
                  <a:pos x="19" y="54"/>
                </a:cxn>
                <a:cxn ang="0">
                  <a:pos x="19" y="63"/>
                </a:cxn>
                <a:cxn ang="0">
                  <a:pos x="16" y="70"/>
                </a:cxn>
                <a:cxn ang="0">
                  <a:pos x="14" y="75"/>
                </a:cxn>
                <a:cxn ang="0">
                  <a:pos x="12" y="80"/>
                </a:cxn>
                <a:cxn ang="0">
                  <a:pos x="7" y="82"/>
                </a:cxn>
                <a:cxn ang="0">
                  <a:pos x="5" y="75"/>
                </a:cxn>
              </a:cxnLst>
              <a:rect l="0" t="0" r="r" b="b"/>
              <a:pathLst>
                <a:path w="19" h="85">
                  <a:moveTo>
                    <a:pt x="5" y="75"/>
                  </a:moveTo>
                  <a:lnTo>
                    <a:pt x="5" y="70"/>
                  </a:lnTo>
                  <a:lnTo>
                    <a:pt x="7" y="66"/>
                  </a:lnTo>
                  <a:lnTo>
                    <a:pt x="9" y="61"/>
                  </a:lnTo>
                  <a:lnTo>
                    <a:pt x="9" y="59"/>
                  </a:lnTo>
                  <a:lnTo>
                    <a:pt x="12" y="54"/>
                  </a:lnTo>
                  <a:lnTo>
                    <a:pt x="12" y="49"/>
                  </a:lnTo>
                  <a:lnTo>
                    <a:pt x="12" y="45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9" y="38"/>
                  </a:lnTo>
                  <a:lnTo>
                    <a:pt x="7" y="38"/>
                  </a:lnTo>
                  <a:lnTo>
                    <a:pt x="7" y="35"/>
                  </a:lnTo>
                  <a:lnTo>
                    <a:pt x="5" y="35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2" y="14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7" y="7"/>
                  </a:lnTo>
                  <a:lnTo>
                    <a:pt x="9" y="5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6" y="7"/>
                  </a:lnTo>
                  <a:lnTo>
                    <a:pt x="16" y="10"/>
                  </a:lnTo>
                  <a:lnTo>
                    <a:pt x="16" y="14"/>
                  </a:lnTo>
                  <a:lnTo>
                    <a:pt x="16" y="17"/>
                  </a:lnTo>
                  <a:lnTo>
                    <a:pt x="16" y="21"/>
                  </a:lnTo>
                  <a:lnTo>
                    <a:pt x="16" y="24"/>
                  </a:lnTo>
                  <a:lnTo>
                    <a:pt x="16" y="28"/>
                  </a:lnTo>
                  <a:lnTo>
                    <a:pt x="16" y="33"/>
                  </a:lnTo>
                  <a:lnTo>
                    <a:pt x="16" y="38"/>
                  </a:lnTo>
                  <a:lnTo>
                    <a:pt x="19" y="40"/>
                  </a:lnTo>
                  <a:lnTo>
                    <a:pt x="19" y="45"/>
                  </a:lnTo>
                  <a:lnTo>
                    <a:pt x="19" y="49"/>
                  </a:lnTo>
                  <a:lnTo>
                    <a:pt x="19" y="54"/>
                  </a:lnTo>
                  <a:lnTo>
                    <a:pt x="19" y="59"/>
                  </a:lnTo>
                  <a:lnTo>
                    <a:pt x="19" y="63"/>
                  </a:lnTo>
                  <a:lnTo>
                    <a:pt x="16" y="68"/>
                  </a:lnTo>
                  <a:lnTo>
                    <a:pt x="16" y="70"/>
                  </a:lnTo>
                  <a:lnTo>
                    <a:pt x="14" y="73"/>
                  </a:lnTo>
                  <a:lnTo>
                    <a:pt x="14" y="75"/>
                  </a:lnTo>
                  <a:lnTo>
                    <a:pt x="12" y="78"/>
                  </a:lnTo>
                  <a:lnTo>
                    <a:pt x="12" y="80"/>
                  </a:lnTo>
                  <a:lnTo>
                    <a:pt x="9" y="82"/>
                  </a:lnTo>
                  <a:lnTo>
                    <a:pt x="7" y="82"/>
                  </a:lnTo>
                  <a:lnTo>
                    <a:pt x="7" y="85"/>
                  </a:lnTo>
                  <a:lnTo>
                    <a:pt x="5" y="75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681" name="Freeform 577"/>
            <p:cNvSpPr>
              <a:spLocks/>
            </p:cNvSpPr>
            <p:nvPr/>
          </p:nvSpPr>
          <p:spPr bwMode="auto">
            <a:xfrm>
              <a:off x="3148" y="1791"/>
              <a:ext cx="19" cy="85"/>
            </a:xfrm>
            <a:custGeom>
              <a:avLst/>
              <a:gdLst/>
              <a:ahLst/>
              <a:cxnLst>
                <a:cxn ang="0">
                  <a:pos x="5" y="70"/>
                </a:cxn>
                <a:cxn ang="0">
                  <a:pos x="9" y="61"/>
                </a:cxn>
                <a:cxn ang="0">
                  <a:pos x="12" y="54"/>
                </a:cxn>
                <a:cxn ang="0">
                  <a:pos x="12" y="45"/>
                </a:cxn>
                <a:cxn ang="0">
                  <a:pos x="12" y="40"/>
                </a:cxn>
                <a:cxn ang="0">
                  <a:pos x="7" y="38"/>
                </a:cxn>
                <a:cxn ang="0">
                  <a:pos x="5" y="35"/>
                </a:cxn>
                <a:cxn ang="0">
                  <a:pos x="2" y="33"/>
                </a:cxn>
                <a:cxn ang="0">
                  <a:pos x="0" y="28"/>
                </a:cxn>
                <a:cxn ang="0">
                  <a:pos x="0" y="24"/>
                </a:cxn>
                <a:cxn ang="0">
                  <a:pos x="0" y="19"/>
                </a:cxn>
                <a:cxn ang="0">
                  <a:pos x="2" y="17"/>
                </a:cxn>
                <a:cxn ang="0">
                  <a:pos x="5" y="12"/>
                </a:cxn>
                <a:cxn ang="0">
                  <a:pos x="5" y="10"/>
                </a:cxn>
                <a:cxn ang="0">
                  <a:pos x="7" y="7"/>
                </a:cxn>
                <a:cxn ang="0">
                  <a:pos x="9" y="3"/>
                </a:cxn>
                <a:cxn ang="0">
                  <a:pos x="9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4" y="3"/>
                </a:cxn>
                <a:cxn ang="0">
                  <a:pos x="16" y="7"/>
                </a:cxn>
                <a:cxn ang="0">
                  <a:pos x="16" y="14"/>
                </a:cxn>
                <a:cxn ang="0">
                  <a:pos x="16" y="21"/>
                </a:cxn>
                <a:cxn ang="0">
                  <a:pos x="16" y="28"/>
                </a:cxn>
                <a:cxn ang="0">
                  <a:pos x="16" y="38"/>
                </a:cxn>
                <a:cxn ang="0">
                  <a:pos x="19" y="45"/>
                </a:cxn>
                <a:cxn ang="0">
                  <a:pos x="19" y="54"/>
                </a:cxn>
                <a:cxn ang="0">
                  <a:pos x="19" y="63"/>
                </a:cxn>
                <a:cxn ang="0">
                  <a:pos x="16" y="70"/>
                </a:cxn>
                <a:cxn ang="0">
                  <a:pos x="14" y="75"/>
                </a:cxn>
                <a:cxn ang="0">
                  <a:pos x="12" y="80"/>
                </a:cxn>
                <a:cxn ang="0">
                  <a:pos x="7" y="82"/>
                </a:cxn>
              </a:cxnLst>
              <a:rect l="0" t="0" r="r" b="b"/>
              <a:pathLst>
                <a:path w="19" h="85">
                  <a:moveTo>
                    <a:pt x="5" y="75"/>
                  </a:moveTo>
                  <a:lnTo>
                    <a:pt x="5" y="70"/>
                  </a:lnTo>
                  <a:lnTo>
                    <a:pt x="7" y="66"/>
                  </a:lnTo>
                  <a:lnTo>
                    <a:pt x="9" y="61"/>
                  </a:lnTo>
                  <a:lnTo>
                    <a:pt x="9" y="59"/>
                  </a:lnTo>
                  <a:lnTo>
                    <a:pt x="12" y="54"/>
                  </a:lnTo>
                  <a:lnTo>
                    <a:pt x="12" y="49"/>
                  </a:lnTo>
                  <a:lnTo>
                    <a:pt x="12" y="45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9" y="38"/>
                  </a:lnTo>
                  <a:lnTo>
                    <a:pt x="7" y="38"/>
                  </a:lnTo>
                  <a:lnTo>
                    <a:pt x="7" y="35"/>
                  </a:lnTo>
                  <a:lnTo>
                    <a:pt x="5" y="35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2" y="14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7" y="7"/>
                  </a:lnTo>
                  <a:lnTo>
                    <a:pt x="9" y="5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6" y="7"/>
                  </a:lnTo>
                  <a:lnTo>
                    <a:pt x="16" y="10"/>
                  </a:lnTo>
                  <a:lnTo>
                    <a:pt x="16" y="14"/>
                  </a:lnTo>
                  <a:lnTo>
                    <a:pt x="16" y="17"/>
                  </a:lnTo>
                  <a:lnTo>
                    <a:pt x="16" y="21"/>
                  </a:lnTo>
                  <a:lnTo>
                    <a:pt x="16" y="24"/>
                  </a:lnTo>
                  <a:lnTo>
                    <a:pt x="16" y="28"/>
                  </a:lnTo>
                  <a:lnTo>
                    <a:pt x="16" y="33"/>
                  </a:lnTo>
                  <a:lnTo>
                    <a:pt x="16" y="38"/>
                  </a:lnTo>
                  <a:lnTo>
                    <a:pt x="19" y="40"/>
                  </a:lnTo>
                  <a:lnTo>
                    <a:pt x="19" y="45"/>
                  </a:lnTo>
                  <a:lnTo>
                    <a:pt x="19" y="49"/>
                  </a:lnTo>
                  <a:lnTo>
                    <a:pt x="19" y="54"/>
                  </a:lnTo>
                  <a:lnTo>
                    <a:pt x="19" y="59"/>
                  </a:lnTo>
                  <a:lnTo>
                    <a:pt x="19" y="63"/>
                  </a:lnTo>
                  <a:lnTo>
                    <a:pt x="16" y="68"/>
                  </a:lnTo>
                  <a:lnTo>
                    <a:pt x="16" y="70"/>
                  </a:lnTo>
                  <a:lnTo>
                    <a:pt x="14" y="73"/>
                  </a:lnTo>
                  <a:lnTo>
                    <a:pt x="14" y="75"/>
                  </a:lnTo>
                  <a:lnTo>
                    <a:pt x="12" y="78"/>
                  </a:lnTo>
                  <a:lnTo>
                    <a:pt x="12" y="80"/>
                  </a:lnTo>
                  <a:lnTo>
                    <a:pt x="9" y="82"/>
                  </a:lnTo>
                  <a:lnTo>
                    <a:pt x="7" y="82"/>
                  </a:lnTo>
                  <a:lnTo>
                    <a:pt x="7" y="85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682" name="Freeform 578"/>
            <p:cNvSpPr>
              <a:spLocks/>
            </p:cNvSpPr>
            <p:nvPr/>
          </p:nvSpPr>
          <p:spPr bwMode="auto">
            <a:xfrm>
              <a:off x="3127" y="1897"/>
              <a:ext cx="79" cy="28"/>
            </a:xfrm>
            <a:custGeom>
              <a:avLst/>
              <a:gdLst/>
              <a:ahLst/>
              <a:cxnLst>
                <a:cxn ang="0">
                  <a:pos x="28" y="16"/>
                </a:cxn>
                <a:cxn ang="0">
                  <a:pos x="30" y="16"/>
                </a:cxn>
                <a:cxn ang="0">
                  <a:pos x="35" y="16"/>
                </a:cxn>
                <a:cxn ang="0">
                  <a:pos x="40" y="14"/>
                </a:cxn>
                <a:cxn ang="0">
                  <a:pos x="44" y="11"/>
                </a:cxn>
                <a:cxn ang="0">
                  <a:pos x="47" y="9"/>
                </a:cxn>
                <a:cxn ang="0">
                  <a:pos x="51" y="7"/>
                </a:cxn>
                <a:cxn ang="0">
                  <a:pos x="54" y="7"/>
                </a:cxn>
                <a:cxn ang="0">
                  <a:pos x="58" y="4"/>
                </a:cxn>
                <a:cxn ang="0">
                  <a:pos x="61" y="2"/>
                </a:cxn>
                <a:cxn ang="0">
                  <a:pos x="65" y="0"/>
                </a:cxn>
                <a:cxn ang="0">
                  <a:pos x="68" y="0"/>
                </a:cxn>
                <a:cxn ang="0">
                  <a:pos x="72" y="0"/>
                </a:cxn>
                <a:cxn ang="0">
                  <a:pos x="75" y="2"/>
                </a:cxn>
                <a:cxn ang="0">
                  <a:pos x="77" y="4"/>
                </a:cxn>
                <a:cxn ang="0">
                  <a:pos x="79" y="7"/>
                </a:cxn>
                <a:cxn ang="0">
                  <a:pos x="79" y="14"/>
                </a:cxn>
                <a:cxn ang="0">
                  <a:pos x="75" y="14"/>
                </a:cxn>
                <a:cxn ang="0">
                  <a:pos x="72" y="14"/>
                </a:cxn>
                <a:cxn ang="0">
                  <a:pos x="68" y="11"/>
                </a:cxn>
                <a:cxn ang="0">
                  <a:pos x="65" y="11"/>
                </a:cxn>
                <a:cxn ang="0">
                  <a:pos x="61" y="11"/>
                </a:cxn>
                <a:cxn ang="0">
                  <a:pos x="58" y="11"/>
                </a:cxn>
                <a:cxn ang="0">
                  <a:pos x="54" y="14"/>
                </a:cxn>
                <a:cxn ang="0">
                  <a:pos x="51" y="16"/>
                </a:cxn>
                <a:cxn ang="0">
                  <a:pos x="47" y="18"/>
                </a:cxn>
                <a:cxn ang="0">
                  <a:pos x="42" y="21"/>
                </a:cxn>
                <a:cxn ang="0">
                  <a:pos x="35" y="23"/>
                </a:cxn>
                <a:cxn ang="0">
                  <a:pos x="30" y="25"/>
                </a:cxn>
                <a:cxn ang="0">
                  <a:pos x="23" y="25"/>
                </a:cxn>
                <a:cxn ang="0">
                  <a:pos x="19" y="28"/>
                </a:cxn>
                <a:cxn ang="0">
                  <a:pos x="11" y="25"/>
                </a:cxn>
                <a:cxn ang="0">
                  <a:pos x="7" y="25"/>
                </a:cxn>
                <a:cxn ang="0">
                  <a:pos x="4" y="25"/>
                </a:cxn>
                <a:cxn ang="0">
                  <a:pos x="2" y="23"/>
                </a:cxn>
                <a:cxn ang="0">
                  <a:pos x="2" y="18"/>
                </a:cxn>
                <a:cxn ang="0">
                  <a:pos x="2" y="16"/>
                </a:cxn>
                <a:cxn ang="0">
                  <a:pos x="2" y="14"/>
                </a:cxn>
                <a:cxn ang="0">
                  <a:pos x="2" y="9"/>
                </a:cxn>
                <a:cxn ang="0">
                  <a:pos x="2" y="7"/>
                </a:cxn>
                <a:cxn ang="0">
                  <a:pos x="0" y="2"/>
                </a:cxn>
                <a:cxn ang="0">
                  <a:pos x="4" y="4"/>
                </a:cxn>
                <a:cxn ang="0">
                  <a:pos x="7" y="4"/>
                </a:cxn>
                <a:cxn ang="0">
                  <a:pos x="9" y="7"/>
                </a:cxn>
                <a:cxn ang="0">
                  <a:pos x="11" y="9"/>
                </a:cxn>
                <a:cxn ang="0">
                  <a:pos x="14" y="11"/>
                </a:cxn>
                <a:cxn ang="0">
                  <a:pos x="16" y="14"/>
                </a:cxn>
                <a:cxn ang="0">
                  <a:pos x="21" y="16"/>
                </a:cxn>
                <a:cxn ang="0">
                  <a:pos x="23" y="16"/>
                </a:cxn>
                <a:cxn ang="0">
                  <a:pos x="28" y="16"/>
                </a:cxn>
              </a:cxnLst>
              <a:rect l="0" t="0" r="r" b="b"/>
              <a:pathLst>
                <a:path w="79" h="28">
                  <a:moveTo>
                    <a:pt x="28" y="16"/>
                  </a:moveTo>
                  <a:lnTo>
                    <a:pt x="30" y="16"/>
                  </a:lnTo>
                  <a:lnTo>
                    <a:pt x="35" y="16"/>
                  </a:lnTo>
                  <a:lnTo>
                    <a:pt x="40" y="14"/>
                  </a:lnTo>
                  <a:lnTo>
                    <a:pt x="44" y="11"/>
                  </a:lnTo>
                  <a:lnTo>
                    <a:pt x="47" y="9"/>
                  </a:lnTo>
                  <a:lnTo>
                    <a:pt x="51" y="7"/>
                  </a:lnTo>
                  <a:lnTo>
                    <a:pt x="54" y="7"/>
                  </a:lnTo>
                  <a:lnTo>
                    <a:pt x="58" y="4"/>
                  </a:lnTo>
                  <a:lnTo>
                    <a:pt x="61" y="2"/>
                  </a:lnTo>
                  <a:lnTo>
                    <a:pt x="65" y="0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75" y="2"/>
                  </a:lnTo>
                  <a:lnTo>
                    <a:pt x="77" y="4"/>
                  </a:lnTo>
                  <a:lnTo>
                    <a:pt x="79" y="7"/>
                  </a:lnTo>
                  <a:lnTo>
                    <a:pt x="79" y="14"/>
                  </a:lnTo>
                  <a:lnTo>
                    <a:pt x="75" y="14"/>
                  </a:lnTo>
                  <a:lnTo>
                    <a:pt x="72" y="14"/>
                  </a:lnTo>
                  <a:lnTo>
                    <a:pt x="68" y="11"/>
                  </a:lnTo>
                  <a:lnTo>
                    <a:pt x="65" y="11"/>
                  </a:lnTo>
                  <a:lnTo>
                    <a:pt x="61" y="11"/>
                  </a:lnTo>
                  <a:lnTo>
                    <a:pt x="58" y="11"/>
                  </a:lnTo>
                  <a:lnTo>
                    <a:pt x="54" y="14"/>
                  </a:lnTo>
                  <a:lnTo>
                    <a:pt x="51" y="16"/>
                  </a:lnTo>
                  <a:lnTo>
                    <a:pt x="47" y="18"/>
                  </a:lnTo>
                  <a:lnTo>
                    <a:pt x="42" y="21"/>
                  </a:lnTo>
                  <a:lnTo>
                    <a:pt x="35" y="23"/>
                  </a:lnTo>
                  <a:lnTo>
                    <a:pt x="30" y="25"/>
                  </a:lnTo>
                  <a:lnTo>
                    <a:pt x="23" y="25"/>
                  </a:lnTo>
                  <a:lnTo>
                    <a:pt x="19" y="28"/>
                  </a:lnTo>
                  <a:lnTo>
                    <a:pt x="11" y="25"/>
                  </a:lnTo>
                  <a:lnTo>
                    <a:pt x="7" y="25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2" y="18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9"/>
                  </a:lnTo>
                  <a:lnTo>
                    <a:pt x="2" y="7"/>
                  </a:lnTo>
                  <a:lnTo>
                    <a:pt x="0" y="2"/>
                  </a:lnTo>
                  <a:lnTo>
                    <a:pt x="4" y="4"/>
                  </a:lnTo>
                  <a:lnTo>
                    <a:pt x="7" y="4"/>
                  </a:lnTo>
                  <a:lnTo>
                    <a:pt x="9" y="7"/>
                  </a:lnTo>
                  <a:lnTo>
                    <a:pt x="11" y="9"/>
                  </a:lnTo>
                  <a:lnTo>
                    <a:pt x="14" y="11"/>
                  </a:lnTo>
                  <a:lnTo>
                    <a:pt x="16" y="14"/>
                  </a:lnTo>
                  <a:lnTo>
                    <a:pt x="21" y="16"/>
                  </a:lnTo>
                  <a:lnTo>
                    <a:pt x="23" y="16"/>
                  </a:lnTo>
                  <a:lnTo>
                    <a:pt x="28" y="16"/>
                  </a:lnTo>
                  <a:close/>
                </a:path>
              </a:pathLst>
            </a:custGeom>
            <a:solidFill>
              <a:srgbClr val="89B9D7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683" name="Freeform 579"/>
            <p:cNvSpPr>
              <a:spLocks/>
            </p:cNvSpPr>
            <p:nvPr/>
          </p:nvSpPr>
          <p:spPr bwMode="auto">
            <a:xfrm>
              <a:off x="3127" y="1897"/>
              <a:ext cx="79" cy="28"/>
            </a:xfrm>
            <a:custGeom>
              <a:avLst/>
              <a:gdLst/>
              <a:ahLst/>
              <a:cxnLst>
                <a:cxn ang="0">
                  <a:pos x="28" y="16"/>
                </a:cxn>
                <a:cxn ang="0">
                  <a:pos x="30" y="16"/>
                </a:cxn>
                <a:cxn ang="0">
                  <a:pos x="35" y="16"/>
                </a:cxn>
                <a:cxn ang="0">
                  <a:pos x="40" y="14"/>
                </a:cxn>
                <a:cxn ang="0">
                  <a:pos x="44" y="11"/>
                </a:cxn>
                <a:cxn ang="0">
                  <a:pos x="47" y="9"/>
                </a:cxn>
                <a:cxn ang="0">
                  <a:pos x="51" y="7"/>
                </a:cxn>
                <a:cxn ang="0">
                  <a:pos x="54" y="7"/>
                </a:cxn>
                <a:cxn ang="0">
                  <a:pos x="58" y="4"/>
                </a:cxn>
                <a:cxn ang="0">
                  <a:pos x="61" y="2"/>
                </a:cxn>
                <a:cxn ang="0">
                  <a:pos x="65" y="0"/>
                </a:cxn>
                <a:cxn ang="0">
                  <a:pos x="68" y="0"/>
                </a:cxn>
                <a:cxn ang="0">
                  <a:pos x="72" y="0"/>
                </a:cxn>
                <a:cxn ang="0">
                  <a:pos x="75" y="2"/>
                </a:cxn>
                <a:cxn ang="0">
                  <a:pos x="77" y="4"/>
                </a:cxn>
                <a:cxn ang="0">
                  <a:pos x="79" y="7"/>
                </a:cxn>
                <a:cxn ang="0">
                  <a:pos x="79" y="14"/>
                </a:cxn>
                <a:cxn ang="0">
                  <a:pos x="75" y="14"/>
                </a:cxn>
                <a:cxn ang="0">
                  <a:pos x="72" y="14"/>
                </a:cxn>
                <a:cxn ang="0">
                  <a:pos x="68" y="11"/>
                </a:cxn>
                <a:cxn ang="0">
                  <a:pos x="65" y="11"/>
                </a:cxn>
                <a:cxn ang="0">
                  <a:pos x="61" y="11"/>
                </a:cxn>
                <a:cxn ang="0">
                  <a:pos x="58" y="11"/>
                </a:cxn>
                <a:cxn ang="0">
                  <a:pos x="54" y="14"/>
                </a:cxn>
                <a:cxn ang="0">
                  <a:pos x="51" y="16"/>
                </a:cxn>
                <a:cxn ang="0">
                  <a:pos x="47" y="18"/>
                </a:cxn>
                <a:cxn ang="0">
                  <a:pos x="42" y="21"/>
                </a:cxn>
                <a:cxn ang="0">
                  <a:pos x="35" y="23"/>
                </a:cxn>
                <a:cxn ang="0">
                  <a:pos x="30" y="25"/>
                </a:cxn>
                <a:cxn ang="0">
                  <a:pos x="23" y="25"/>
                </a:cxn>
                <a:cxn ang="0">
                  <a:pos x="19" y="28"/>
                </a:cxn>
                <a:cxn ang="0">
                  <a:pos x="11" y="25"/>
                </a:cxn>
                <a:cxn ang="0">
                  <a:pos x="7" y="25"/>
                </a:cxn>
                <a:cxn ang="0">
                  <a:pos x="4" y="25"/>
                </a:cxn>
                <a:cxn ang="0">
                  <a:pos x="2" y="23"/>
                </a:cxn>
                <a:cxn ang="0">
                  <a:pos x="2" y="18"/>
                </a:cxn>
                <a:cxn ang="0">
                  <a:pos x="2" y="16"/>
                </a:cxn>
                <a:cxn ang="0">
                  <a:pos x="2" y="14"/>
                </a:cxn>
                <a:cxn ang="0">
                  <a:pos x="2" y="9"/>
                </a:cxn>
                <a:cxn ang="0">
                  <a:pos x="2" y="7"/>
                </a:cxn>
                <a:cxn ang="0">
                  <a:pos x="0" y="2"/>
                </a:cxn>
                <a:cxn ang="0">
                  <a:pos x="4" y="4"/>
                </a:cxn>
                <a:cxn ang="0">
                  <a:pos x="7" y="4"/>
                </a:cxn>
                <a:cxn ang="0">
                  <a:pos x="9" y="7"/>
                </a:cxn>
                <a:cxn ang="0">
                  <a:pos x="11" y="9"/>
                </a:cxn>
                <a:cxn ang="0">
                  <a:pos x="14" y="11"/>
                </a:cxn>
                <a:cxn ang="0">
                  <a:pos x="16" y="14"/>
                </a:cxn>
                <a:cxn ang="0">
                  <a:pos x="21" y="16"/>
                </a:cxn>
                <a:cxn ang="0">
                  <a:pos x="23" y="16"/>
                </a:cxn>
              </a:cxnLst>
              <a:rect l="0" t="0" r="r" b="b"/>
              <a:pathLst>
                <a:path w="79" h="28">
                  <a:moveTo>
                    <a:pt x="28" y="16"/>
                  </a:moveTo>
                  <a:lnTo>
                    <a:pt x="30" y="16"/>
                  </a:lnTo>
                  <a:lnTo>
                    <a:pt x="35" y="16"/>
                  </a:lnTo>
                  <a:lnTo>
                    <a:pt x="40" y="14"/>
                  </a:lnTo>
                  <a:lnTo>
                    <a:pt x="44" y="11"/>
                  </a:lnTo>
                  <a:lnTo>
                    <a:pt x="47" y="9"/>
                  </a:lnTo>
                  <a:lnTo>
                    <a:pt x="51" y="7"/>
                  </a:lnTo>
                  <a:lnTo>
                    <a:pt x="54" y="7"/>
                  </a:lnTo>
                  <a:lnTo>
                    <a:pt x="58" y="4"/>
                  </a:lnTo>
                  <a:lnTo>
                    <a:pt x="61" y="2"/>
                  </a:lnTo>
                  <a:lnTo>
                    <a:pt x="65" y="0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75" y="2"/>
                  </a:lnTo>
                  <a:lnTo>
                    <a:pt x="77" y="4"/>
                  </a:lnTo>
                  <a:lnTo>
                    <a:pt x="79" y="7"/>
                  </a:lnTo>
                  <a:lnTo>
                    <a:pt x="79" y="14"/>
                  </a:lnTo>
                  <a:lnTo>
                    <a:pt x="75" y="14"/>
                  </a:lnTo>
                  <a:lnTo>
                    <a:pt x="72" y="14"/>
                  </a:lnTo>
                  <a:lnTo>
                    <a:pt x="68" y="11"/>
                  </a:lnTo>
                  <a:lnTo>
                    <a:pt x="65" y="11"/>
                  </a:lnTo>
                  <a:lnTo>
                    <a:pt x="61" y="11"/>
                  </a:lnTo>
                  <a:lnTo>
                    <a:pt x="58" y="11"/>
                  </a:lnTo>
                  <a:lnTo>
                    <a:pt x="54" y="14"/>
                  </a:lnTo>
                  <a:lnTo>
                    <a:pt x="51" y="16"/>
                  </a:lnTo>
                  <a:lnTo>
                    <a:pt x="47" y="18"/>
                  </a:lnTo>
                  <a:lnTo>
                    <a:pt x="42" y="21"/>
                  </a:lnTo>
                  <a:lnTo>
                    <a:pt x="35" y="23"/>
                  </a:lnTo>
                  <a:lnTo>
                    <a:pt x="30" y="25"/>
                  </a:lnTo>
                  <a:lnTo>
                    <a:pt x="23" y="25"/>
                  </a:lnTo>
                  <a:lnTo>
                    <a:pt x="19" y="28"/>
                  </a:lnTo>
                  <a:lnTo>
                    <a:pt x="11" y="25"/>
                  </a:lnTo>
                  <a:lnTo>
                    <a:pt x="7" y="25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2" y="18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9"/>
                  </a:lnTo>
                  <a:lnTo>
                    <a:pt x="2" y="7"/>
                  </a:lnTo>
                  <a:lnTo>
                    <a:pt x="0" y="2"/>
                  </a:lnTo>
                  <a:lnTo>
                    <a:pt x="4" y="4"/>
                  </a:lnTo>
                  <a:lnTo>
                    <a:pt x="7" y="4"/>
                  </a:lnTo>
                  <a:lnTo>
                    <a:pt x="9" y="7"/>
                  </a:lnTo>
                  <a:lnTo>
                    <a:pt x="11" y="9"/>
                  </a:lnTo>
                  <a:lnTo>
                    <a:pt x="14" y="11"/>
                  </a:lnTo>
                  <a:lnTo>
                    <a:pt x="16" y="14"/>
                  </a:lnTo>
                  <a:lnTo>
                    <a:pt x="21" y="16"/>
                  </a:lnTo>
                  <a:lnTo>
                    <a:pt x="23" y="16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684" name="Freeform 580"/>
            <p:cNvSpPr>
              <a:spLocks/>
            </p:cNvSpPr>
            <p:nvPr/>
          </p:nvSpPr>
          <p:spPr bwMode="auto">
            <a:xfrm>
              <a:off x="3169" y="1758"/>
              <a:ext cx="21" cy="24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5"/>
                </a:cxn>
                <a:cxn ang="0">
                  <a:pos x="5" y="10"/>
                </a:cxn>
                <a:cxn ang="0">
                  <a:pos x="5" y="12"/>
                </a:cxn>
                <a:cxn ang="0">
                  <a:pos x="7" y="17"/>
                </a:cxn>
                <a:cxn ang="0">
                  <a:pos x="9" y="19"/>
                </a:cxn>
                <a:cxn ang="0">
                  <a:pos x="12" y="21"/>
                </a:cxn>
                <a:cxn ang="0">
                  <a:pos x="16" y="24"/>
                </a:cxn>
                <a:cxn ang="0">
                  <a:pos x="21" y="24"/>
                </a:cxn>
                <a:cxn ang="0">
                  <a:pos x="21" y="21"/>
                </a:cxn>
                <a:cxn ang="0">
                  <a:pos x="19" y="17"/>
                </a:cxn>
                <a:cxn ang="0">
                  <a:pos x="19" y="14"/>
                </a:cxn>
                <a:cxn ang="0">
                  <a:pos x="16" y="12"/>
                </a:cxn>
                <a:cxn ang="0">
                  <a:pos x="14" y="10"/>
                </a:cxn>
                <a:cxn ang="0">
                  <a:pos x="12" y="7"/>
                </a:cxn>
                <a:cxn ang="0">
                  <a:pos x="9" y="5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</a:cxnLst>
              <a:rect l="0" t="0" r="r" b="b"/>
              <a:pathLst>
                <a:path w="21" h="24">
                  <a:moveTo>
                    <a:pt x="0" y="3"/>
                  </a:moveTo>
                  <a:lnTo>
                    <a:pt x="2" y="5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7" y="17"/>
                  </a:lnTo>
                  <a:lnTo>
                    <a:pt x="9" y="19"/>
                  </a:lnTo>
                  <a:lnTo>
                    <a:pt x="12" y="21"/>
                  </a:lnTo>
                  <a:lnTo>
                    <a:pt x="16" y="24"/>
                  </a:lnTo>
                  <a:lnTo>
                    <a:pt x="21" y="24"/>
                  </a:lnTo>
                  <a:lnTo>
                    <a:pt x="21" y="21"/>
                  </a:lnTo>
                  <a:lnTo>
                    <a:pt x="19" y="17"/>
                  </a:lnTo>
                  <a:lnTo>
                    <a:pt x="19" y="14"/>
                  </a:lnTo>
                  <a:lnTo>
                    <a:pt x="16" y="12"/>
                  </a:lnTo>
                  <a:lnTo>
                    <a:pt x="14" y="10"/>
                  </a:lnTo>
                  <a:lnTo>
                    <a:pt x="12" y="7"/>
                  </a:lnTo>
                  <a:lnTo>
                    <a:pt x="9" y="5"/>
                  </a:lnTo>
                  <a:lnTo>
                    <a:pt x="7" y="3"/>
                  </a:lnTo>
                  <a:lnTo>
                    <a:pt x="7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9B9D7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685" name="Freeform 581"/>
            <p:cNvSpPr>
              <a:spLocks/>
            </p:cNvSpPr>
            <p:nvPr/>
          </p:nvSpPr>
          <p:spPr bwMode="auto">
            <a:xfrm>
              <a:off x="3169" y="1758"/>
              <a:ext cx="21" cy="24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5"/>
                </a:cxn>
                <a:cxn ang="0">
                  <a:pos x="5" y="10"/>
                </a:cxn>
                <a:cxn ang="0">
                  <a:pos x="5" y="12"/>
                </a:cxn>
                <a:cxn ang="0">
                  <a:pos x="7" y="17"/>
                </a:cxn>
                <a:cxn ang="0">
                  <a:pos x="9" y="19"/>
                </a:cxn>
                <a:cxn ang="0">
                  <a:pos x="12" y="21"/>
                </a:cxn>
                <a:cxn ang="0">
                  <a:pos x="16" y="24"/>
                </a:cxn>
                <a:cxn ang="0">
                  <a:pos x="21" y="24"/>
                </a:cxn>
                <a:cxn ang="0">
                  <a:pos x="21" y="21"/>
                </a:cxn>
                <a:cxn ang="0">
                  <a:pos x="19" y="17"/>
                </a:cxn>
                <a:cxn ang="0">
                  <a:pos x="19" y="14"/>
                </a:cxn>
                <a:cxn ang="0">
                  <a:pos x="16" y="12"/>
                </a:cxn>
                <a:cxn ang="0">
                  <a:pos x="14" y="10"/>
                </a:cxn>
                <a:cxn ang="0">
                  <a:pos x="12" y="7"/>
                </a:cxn>
                <a:cxn ang="0">
                  <a:pos x="9" y="5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21" h="24">
                  <a:moveTo>
                    <a:pt x="0" y="3"/>
                  </a:moveTo>
                  <a:lnTo>
                    <a:pt x="2" y="5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7" y="17"/>
                  </a:lnTo>
                  <a:lnTo>
                    <a:pt x="9" y="19"/>
                  </a:lnTo>
                  <a:lnTo>
                    <a:pt x="12" y="21"/>
                  </a:lnTo>
                  <a:lnTo>
                    <a:pt x="16" y="24"/>
                  </a:lnTo>
                  <a:lnTo>
                    <a:pt x="21" y="24"/>
                  </a:lnTo>
                  <a:lnTo>
                    <a:pt x="21" y="21"/>
                  </a:lnTo>
                  <a:lnTo>
                    <a:pt x="19" y="17"/>
                  </a:lnTo>
                  <a:lnTo>
                    <a:pt x="19" y="14"/>
                  </a:lnTo>
                  <a:lnTo>
                    <a:pt x="16" y="12"/>
                  </a:lnTo>
                  <a:lnTo>
                    <a:pt x="14" y="10"/>
                  </a:lnTo>
                  <a:lnTo>
                    <a:pt x="12" y="7"/>
                  </a:lnTo>
                  <a:lnTo>
                    <a:pt x="9" y="5"/>
                  </a:lnTo>
                  <a:lnTo>
                    <a:pt x="7" y="3"/>
                  </a:lnTo>
                  <a:lnTo>
                    <a:pt x="7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686" name="Freeform 582"/>
            <p:cNvSpPr>
              <a:spLocks/>
            </p:cNvSpPr>
            <p:nvPr/>
          </p:nvSpPr>
          <p:spPr bwMode="auto">
            <a:xfrm>
              <a:off x="3246" y="2658"/>
              <a:ext cx="59" cy="4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3" y="12"/>
                </a:cxn>
                <a:cxn ang="0">
                  <a:pos x="3" y="17"/>
                </a:cxn>
                <a:cxn ang="0">
                  <a:pos x="5" y="22"/>
                </a:cxn>
                <a:cxn ang="0">
                  <a:pos x="10" y="26"/>
                </a:cxn>
                <a:cxn ang="0">
                  <a:pos x="12" y="31"/>
                </a:cxn>
                <a:cxn ang="0">
                  <a:pos x="14" y="36"/>
                </a:cxn>
                <a:cxn ang="0">
                  <a:pos x="19" y="40"/>
                </a:cxn>
                <a:cxn ang="0">
                  <a:pos x="24" y="40"/>
                </a:cxn>
                <a:cxn ang="0">
                  <a:pos x="33" y="36"/>
                </a:cxn>
                <a:cxn ang="0">
                  <a:pos x="42" y="31"/>
                </a:cxn>
                <a:cxn ang="0">
                  <a:pos x="54" y="29"/>
                </a:cxn>
                <a:cxn ang="0">
                  <a:pos x="59" y="26"/>
                </a:cxn>
                <a:cxn ang="0">
                  <a:pos x="49" y="24"/>
                </a:cxn>
                <a:cxn ang="0">
                  <a:pos x="40" y="24"/>
                </a:cxn>
                <a:cxn ang="0">
                  <a:pos x="31" y="26"/>
                </a:cxn>
                <a:cxn ang="0">
                  <a:pos x="21" y="31"/>
                </a:cxn>
                <a:cxn ang="0">
                  <a:pos x="24" y="19"/>
                </a:cxn>
                <a:cxn ang="0">
                  <a:pos x="31" y="12"/>
                </a:cxn>
                <a:cxn ang="0">
                  <a:pos x="40" y="5"/>
                </a:cxn>
                <a:cxn ang="0">
                  <a:pos x="49" y="0"/>
                </a:cxn>
                <a:cxn ang="0">
                  <a:pos x="40" y="0"/>
                </a:cxn>
                <a:cxn ang="0">
                  <a:pos x="33" y="3"/>
                </a:cxn>
                <a:cxn ang="0">
                  <a:pos x="28" y="7"/>
                </a:cxn>
                <a:cxn ang="0">
                  <a:pos x="21" y="14"/>
                </a:cxn>
                <a:cxn ang="0">
                  <a:pos x="19" y="14"/>
                </a:cxn>
                <a:cxn ang="0">
                  <a:pos x="14" y="12"/>
                </a:cxn>
                <a:cxn ang="0">
                  <a:pos x="12" y="10"/>
                </a:cxn>
                <a:cxn ang="0">
                  <a:pos x="10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7" y="5"/>
                </a:cxn>
              </a:cxnLst>
              <a:rect l="0" t="0" r="r" b="b"/>
              <a:pathLst>
                <a:path w="59" h="43">
                  <a:moveTo>
                    <a:pt x="0" y="3"/>
                  </a:moveTo>
                  <a:lnTo>
                    <a:pt x="0" y="5"/>
                  </a:lnTo>
                  <a:lnTo>
                    <a:pt x="0" y="7"/>
                  </a:lnTo>
                  <a:lnTo>
                    <a:pt x="3" y="12"/>
                  </a:lnTo>
                  <a:lnTo>
                    <a:pt x="3" y="14"/>
                  </a:lnTo>
                  <a:lnTo>
                    <a:pt x="3" y="17"/>
                  </a:lnTo>
                  <a:lnTo>
                    <a:pt x="5" y="19"/>
                  </a:lnTo>
                  <a:lnTo>
                    <a:pt x="5" y="22"/>
                  </a:lnTo>
                  <a:lnTo>
                    <a:pt x="7" y="26"/>
                  </a:lnTo>
                  <a:lnTo>
                    <a:pt x="10" y="26"/>
                  </a:lnTo>
                  <a:lnTo>
                    <a:pt x="10" y="29"/>
                  </a:lnTo>
                  <a:lnTo>
                    <a:pt x="12" y="31"/>
                  </a:lnTo>
                  <a:lnTo>
                    <a:pt x="14" y="33"/>
                  </a:lnTo>
                  <a:lnTo>
                    <a:pt x="14" y="36"/>
                  </a:lnTo>
                  <a:lnTo>
                    <a:pt x="17" y="38"/>
                  </a:lnTo>
                  <a:lnTo>
                    <a:pt x="19" y="40"/>
                  </a:lnTo>
                  <a:lnTo>
                    <a:pt x="19" y="43"/>
                  </a:lnTo>
                  <a:lnTo>
                    <a:pt x="24" y="40"/>
                  </a:lnTo>
                  <a:lnTo>
                    <a:pt x="28" y="38"/>
                  </a:lnTo>
                  <a:lnTo>
                    <a:pt x="33" y="36"/>
                  </a:lnTo>
                  <a:lnTo>
                    <a:pt x="38" y="33"/>
                  </a:lnTo>
                  <a:lnTo>
                    <a:pt x="42" y="31"/>
                  </a:lnTo>
                  <a:lnTo>
                    <a:pt x="47" y="31"/>
                  </a:lnTo>
                  <a:lnTo>
                    <a:pt x="54" y="29"/>
                  </a:lnTo>
                  <a:lnTo>
                    <a:pt x="59" y="29"/>
                  </a:lnTo>
                  <a:lnTo>
                    <a:pt x="59" y="26"/>
                  </a:lnTo>
                  <a:lnTo>
                    <a:pt x="54" y="24"/>
                  </a:lnTo>
                  <a:lnTo>
                    <a:pt x="49" y="24"/>
                  </a:lnTo>
                  <a:lnTo>
                    <a:pt x="45" y="24"/>
                  </a:lnTo>
                  <a:lnTo>
                    <a:pt x="40" y="24"/>
                  </a:lnTo>
                  <a:lnTo>
                    <a:pt x="35" y="26"/>
                  </a:lnTo>
                  <a:lnTo>
                    <a:pt x="31" y="26"/>
                  </a:lnTo>
                  <a:lnTo>
                    <a:pt x="26" y="29"/>
                  </a:lnTo>
                  <a:lnTo>
                    <a:pt x="21" y="31"/>
                  </a:lnTo>
                  <a:lnTo>
                    <a:pt x="21" y="26"/>
                  </a:lnTo>
                  <a:lnTo>
                    <a:pt x="24" y="19"/>
                  </a:lnTo>
                  <a:lnTo>
                    <a:pt x="26" y="17"/>
                  </a:lnTo>
                  <a:lnTo>
                    <a:pt x="31" y="12"/>
                  </a:lnTo>
                  <a:lnTo>
                    <a:pt x="35" y="7"/>
                  </a:lnTo>
                  <a:lnTo>
                    <a:pt x="40" y="5"/>
                  </a:lnTo>
                  <a:lnTo>
                    <a:pt x="45" y="3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3" y="3"/>
                  </a:lnTo>
                  <a:lnTo>
                    <a:pt x="31" y="5"/>
                  </a:lnTo>
                  <a:lnTo>
                    <a:pt x="28" y="7"/>
                  </a:lnTo>
                  <a:lnTo>
                    <a:pt x="26" y="10"/>
                  </a:lnTo>
                  <a:lnTo>
                    <a:pt x="21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7" y="14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687" name="Freeform 583"/>
            <p:cNvSpPr>
              <a:spLocks/>
            </p:cNvSpPr>
            <p:nvPr/>
          </p:nvSpPr>
          <p:spPr bwMode="auto">
            <a:xfrm>
              <a:off x="3295" y="2736"/>
              <a:ext cx="15" cy="21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3" y="11"/>
                </a:cxn>
                <a:cxn ang="0">
                  <a:pos x="3" y="9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8" y="4"/>
                </a:cxn>
                <a:cxn ang="0">
                  <a:pos x="10" y="2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5" y="2"/>
                </a:cxn>
                <a:cxn ang="0">
                  <a:pos x="15" y="4"/>
                </a:cxn>
                <a:cxn ang="0">
                  <a:pos x="15" y="9"/>
                </a:cxn>
                <a:cxn ang="0">
                  <a:pos x="15" y="11"/>
                </a:cxn>
                <a:cxn ang="0">
                  <a:pos x="15" y="14"/>
                </a:cxn>
                <a:cxn ang="0">
                  <a:pos x="15" y="16"/>
                </a:cxn>
                <a:cxn ang="0">
                  <a:pos x="15" y="19"/>
                </a:cxn>
                <a:cxn ang="0">
                  <a:pos x="12" y="21"/>
                </a:cxn>
                <a:cxn ang="0">
                  <a:pos x="0" y="14"/>
                </a:cxn>
              </a:cxnLst>
              <a:rect l="0" t="0" r="r" b="b"/>
              <a:pathLst>
                <a:path w="15" h="21">
                  <a:moveTo>
                    <a:pt x="0" y="14"/>
                  </a:moveTo>
                  <a:lnTo>
                    <a:pt x="3" y="11"/>
                  </a:lnTo>
                  <a:lnTo>
                    <a:pt x="3" y="9"/>
                  </a:lnTo>
                  <a:lnTo>
                    <a:pt x="5" y="7"/>
                  </a:lnTo>
                  <a:lnTo>
                    <a:pt x="5" y="7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5" y="2"/>
                  </a:lnTo>
                  <a:lnTo>
                    <a:pt x="15" y="4"/>
                  </a:lnTo>
                  <a:lnTo>
                    <a:pt x="15" y="9"/>
                  </a:lnTo>
                  <a:lnTo>
                    <a:pt x="15" y="11"/>
                  </a:lnTo>
                  <a:lnTo>
                    <a:pt x="15" y="14"/>
                  </a:lnTo>
                  <a:lnTo>
                    <a:pt x="15" y="16"/>
                  </a:lnTo>
                  <a:lnTo>
                    <a:pt x="15" y="19"/>
                  </a:lnTo>
                  <a:lnTo>
                    <a:pt x="12" y="2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688" name="Freeform 584"/>
            <p:cNvSpPr>
              <a:spLocks/>
            </p:cNvSpPr>
            <p:nvPr/>
          </p:nvSpPr>
          <p:spPr bwMode="auto">
            <a:xfrm>
              <a:off x="3307" y="2755"/>
              <a:ext cx="42" cy="49"/>
            </a:xfrm>
            <a:custGeom>
              <a:avLst/>
              <a:gdLst/>
              <a:ahLst/>
              <a:cxnLst>
                <a:cxn ang="0">
                  <a:pos x="12" y="16"/>
                </a:cxn>
                <a:cxn ang="0">
                  <a:pos x="19" y="11"/>
                </a:cxn>
                <a:cxn ang="0">
                  <a:pos x="26" y="9"/>
                </a:cxn>
                <a:cxn ang="0">
                  <a:pos x="33" y="9"/>
                </a:cxn>
                <a:cxn ang="0">
                  <a:pos x="38" y="7"/>
                </a:cxn>
                <a:cxn ang="0">
                  <a:pos x="40" y="7"/>
                </a:cxn>
                <a:cxn ang="0">
                  <a:pos x="40" y="4"/>
                </a:cxn>
                <a:cxn ang="0">
                  <a:pos x="42" y="4"/>
                </a:cxn>
                <a:cxn ang="0">
                  <a:pos x="40" y="2"/>
                </a:cxn>
                <a:cxn ang="0">
                  <a:pos x="33" y="0"/>
                </a:cxn>
                <a:cxn ang="0">
                  <a:pos x="26" y="2"/>
                </a:cxn>
                <a:cxn ang="0">
                  <a:pos x="19" y="2"/>
                </a:cxn>
                <a:cxn ang="0">
                  <a:pos x="14" y="4"/>
                </a:cxn>
                <a:cxn ang="0">
                  <a:pos x="10" y="4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0" y="7"/>
                </a:cxn>
                <a:cxn ang="0">
                  <a:pos x="3" y="14"/>
                </a:cxn>
                <a:cxn ang="0">
                  <a:pos x="7" y="21"/>
                </a:cxn>
                <a:cxn ang="0">
                  <a:pos x="14" y="25"/>
                </a:cxn>
                <a:cxn ang="0">
                  <a:pos x="17" y="32"/>
                </a:cxn>
                <a:cxn ang="0">
                  <a:pos x="19" y="37"/>
                </a:cxn>
                <a:cxn ang="0">
                  <a:pos x="19" y="42"/>
                </a:cxn>
                <a:cxn ang="0">
                  <a:pos x="19" y="46"/>
                </a:cxn>
                <a:cxn ang="0">
                  <a:pos x="21" y="46"/>
                </a:cxn>
                <a:cxn ang="0">
                  <a:pos x="26" y="42"/>
                </a:cxn>
                <a:cxn ang="0">
                  <a:pos x="31" y="42"/>
                </a:cxn>
                <a:cxn ang="0">
                  <a:pos x="38" y="39"/>
                </a:cxn>
                <a:cxn ang="0">
                  <a:pos x="38" y="37"/>
                </a:cxn>
                <a:cxn ang="0">
                  <a:pos x="35" y="37"/>
                </a:cxn>
                <a:cxn ang="0">
                  <a:pos x="33" y="37"/>
                </a:cxn>
                <a:cxn ang="0">
                  <a:pos x="28" y="37"/>
                </a:cxn>
                <a:cxn ang="0">
                  <a:pos x="26" y="37"/>
                </a:cxn>
                <a:cxn ang="0">
                  <a:pos x="24" y="35"/>
                </a:cxn>
                <a:cxn ang="0">
                  <a:pos x="24" y="32"/>
                </a:cxn>
                <a:cxn ang="0">
                  <a:pos x="24" y="32"/>
                </a:cxn>
                <a:cxn ang="0">
                  <a:pos x="10" y="18"/>
                </a:cxn>
              </a:cxnLst>
              <a:rect l="0" t="0" r="r" b="b"/>
              <a:pathLst>
                <a:path w="42" h="49">
                  <a:moveTo>
                    <a:pt x="10" y="18"/>
                  </a:moveTo>
                  <a:lnTo>
                    <a:pt x="12" y="16"/>
                  </a:lnTo>
                  <a:lnTo>
                    <a:pt x="17" y="14"/>
                  </a:lnTo>
                  <a:lnTo>
                    <a:pt x="19" y="11"/>
                  </a:lnTo>
                  <a:lnTo>
                    <a:pt x="21" y="11"/>
                  </a:lnTo>
                  <a:lnTo>
                    <a:pt x="26" y="9"/>
                  </a:lnTo>
                  <a:lnTo>
                    <a:pt x="31" y="9"/>
                  </a:lnTo>
                  <a:lnTo>
                    <a:pt x="33" y="9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0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3" y="0"/>
                  </a:lnTo>
                  <a:lnTo>
                    <a:pt x="31" y="2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7" y="4"/>
                  </a:lnTo>
                  <a:lnTo>
                    <a:pt x="5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2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5" y="16"/>
                  </a:lnTo>
                  <a:lnTo>
                    <a:pt x="7" y="21"/>
                  </a:lnTo>
                  <a:lnTo>
                    <a:pt x="12" y="23"/>
                  </a:lnTo>
                  <a:lnTo>
                    <a:pt x="14" y="25"/>
                  </a:lnTo>
                  <a:lnTo>
                    <a:pt x="17" y="30"/>
                  </a:lnTo>
                  <a:lnTo>
                    <a:pt x="17" y="32"/>
                  </a:lnTo>
                  <a:lnTo>
                    <a:pt x="19" y="35"/>
                  </a:lnTo>
                  <a:lnTo>
                    <a:pt x="19" y="37"/>
                  </a:lnTo>
                  <a:lnTo>
                    <a:pt x="19" y="39"/>
                  </a:lnTo>
                  <a:lnTo>
                    <a:pt x="19" y="42"/>
                  </a:lnTo>
                  <a:lnTo>
                    <a:pt x="19" y="44"/>
                  </a:lnTo>
                  <a:lnTo>
                    <a:pt x="19" y="46"/>
                  </a:lnTo>
                  <a:lnTo>
                    <a:pt x="21" y="49"/>
                  </a:lnTo>
                  <a:lnTo>
                    <a:pt x="21" y="46"/>
                  </a:lnTo>
                  <a:lnTo>
                    <a:pt x="24" y="44"/>
                  </a:lnTo>
                  <a:lnTo>
                    <a:pt x="26" y="42"/>
                  </a:lnTo>
                  <a:lnTo>
                    <a:pt x="28" y="42"/>
                  </a:lnTo>
                  <a:lnTo>
                    <a:pt x="31" y="42"/>
                  </a:lnTo>
                  <a:lnTo>
                    <a:pt x="35" y="42"/>
                  </a:lnTo>
                  <a:lnTo>
                    <a:pt x="38" y="39"/>
                  </a:lnTo>
                  <a:lnTo>
                    <a:pt x="40" y="37"/>
                  </a:lnTo>
                  <a:lnTo>
                    <a:pt x="38" y="37"/>
                  </a:lnTo>
                  <a:lnTo>
                    <a:pt x="38" y="37"/>
                  </a:lnTo>
                  <a:lnTo>
                    <a:pt x="35" y="37"/>
                  </a:lnTo>
                  <a:lnTo>
                    <a:pt x="33" y="37"/>
                  </a:lnTo>
                  <a:lnTo>
                    <a:pt x="33" y="37"/>
                  </a:lnTo>
                  <a:lnTo>
                    <a:pt x="31" y="37"/>
                  </a:lnTo>
                  <a:lnTo>
                    <a:pt x="28" y="37"/>
                  </a:lnTo>
                  <a:lnTo>
                    <a:pt x="26" y="37"/>
                  </a:lnTo>
                  <a:lnTo>
                    <a:pt x="26" y="37"/>
                  </a:lnTo>
                  <a:lnTo>
                    <a:pt x="26" y="35"/>
                  </a:lnTo>
                  <a:lnTo>
                    <a:pt x="24" y="35"/>
                  </a:lnTo>
                  <a:lnTo>
                    <a:pt x="24" y="35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4" y="30"/>
                  </a:lnTo>
                  <a:lnTo>
                    <a:pt x="10" y="18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689" name="Freeform 585"/>
            <p:cNvSpPr>
              <a:spLocks/>
            </p:cNvSpPr>
            <p:nvPr/>
          </p:nvSpPr>
          <p:spPr bwMode="auto">
            <a:xfrm>
              <a:off x="3333" y="2799"/>
              <a:ext cx="30" cy="38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5" y="14"/>
                </a:cxn>
                <a:cxn ang="0">
                  <a:pos x="7" y="12"/>
                </a:cxn>
                <a:cxn ang="0">
                  <a:pos x="12" y="9"/>
                </a:cxn>
                <a:cxn ang="0">
                  <a:pos x="16" y="7"/>
                </a:cxn>
                <a:cxn ang="0">
                  <a:pos x="19" y="7"/>
                </a:cxn>
                <a:cxn ang="0">
                  <a:pos x="23" y="5"/>
                </a:cxn>
                <a:cxn ang="0">
                  <a:pos x="28" y="2"/>
                </a:cxn>
                <a:cxn ang="0">
                  <a:pos x="30" y="0"/>
                </a:cxn>
                <a:cxn ang="0">
                  <a:pos x="28" y="5"/>
                </a:cxn>
                <a:cxn ang="0">
                  <a:pos x="26" y="9"/>
                </a:cxn>
                <a:cxn ang="0">
                  <a:pos x="23" y="12"/>
                </a:cxn>
                <a:cxn ang="0">
                  <a:pos x="21" y="16"/>
                </a:cxn>
                <a:cxn ang="0">
                  <a:pos x="19" y="19"/>
                </a:cxn>
                <a:cxn ang="0">
                  <a:pos x="14" y="21"/>
                </a:cxn>
                <a:cxn ang="0">
                  <a:pos x="12" y="26"/>
                </a:cxn>
                <a:cxn ang="0">
                  <a:pos x="9" y="28"/>
                </a:cxn>
                <a:cxn ang="0">
                  <a:pos x="7" y="28"/>
                </a:cxn>
                <a:cxn ang="0">
                  <a:pos x="7" y="31"/>
                </a:cxn>
                <a:cxn ang="0">
                  <a:pos x="7" y="31"/>
                </a:cxn>
                <a:cxn ang="0">
                  <a:pos x="7" y="33"/>
                </a:cxn>
                <a:cxn ang="0">
                  <a:pos x="7" y="35"/>
                </a:cxn>
                <a:cxn ang="0">
                  <a:pos x="9" y="35"/>
                </a:cxn>
                <a:cxn ang="0">
                  <a:pos x="9" y="38"/>
                </a:cxn>
                <a:cxn ang="0">
                  <a:pos x="9" y="38"/>
                </a:cxn>
                <a:cxn ang="0">
                  <a:pos x="7" y="35"/>
                </a:cxn>
                <a:cxn ang="0">
                  <a:pos x="5" y="33"/>
                </a:cxn>
                <a:cxn ang="0">
                  <a:pos x="2" y="28"/>
                </a:cxn>
                <a:cxn ang="0">
                  <a:pos x="2" y="26"/>
                </a:cxn>
                <a:cxn ang="0">
                  <a:pos x="0" y="21"/>
                </a:cxn>
                <a:cxn ang="0">
                  <a:pos x="0" y="19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16"/>
                </a:cxn>
              </a:cxnLst>
              <a:rect l="0" t="0" r="r" b="b"/>
              <a:pathLst>
                <a:path w="30" h="38">
                  <a:moveTo>
                    <a:pt x="0" y="16"/>
                  </a:moveTo>
                  <a:lnTo>
                    <a:pt x="5" y="14"/>
                  </a:lnTo>
                  <a:lnTo>
                    <a:pt x="7" y="12"/>
                  </a:lnTo>
                  <a:lnTo>
                    <a:pt x="12" y="9"/>
                  </a:lnTo>
                  <a:lnTo>
                    <a:pt x="16" y="7"/>
                  </a:lnTo>
                  <a:lnTo>
                    <a:pt x="19" y="7"/>
                  </a:lnTo>
                  <a:lnTo>
                    <a:pt x="23" y="5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28" y="5"/>
                  </a:lnTo>
                  <a:lnTo>
                    <a:pt x="26" y="9"/>
                  </a:lnTo>
                  <a:lnTo>
                    <a:pt x="23" y="12"/>
                  </a:lnTo>
                  <a:lnTo>
                    <a:pt x="21" y="16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12" y="26"/>
                  </a:lnTo>
                  <a:lnTo>
                    <a:pt x="9" y="28"/>
                  </a:lnTo>
                  <a:lnTo>
                    <a:pt x="7" y="28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3"/>
                  </a:lnTo>
                  <a:lnTo>
                    <a:pt x="7" y="35"/>
                  </a:lnTo>
                  <a:lnTo>
                    <a:pt x="9" y="35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7" y="35"/>
                  </a:lnTo>
                  <a:lnTo>
                    <a:pt x="5" y="33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690" name="Freeform 586"/>
            <p:cNvSpPr>
              <a:spLocks/>
            </p:cNvSpPr>
            <p:nvPr/>
          </p:nvSpPr>
          <p:spPr bwMode="auto">
            <a:xfrm>
              <a:off x="3342" y="2827"/>
              <a:ext cx="19" cy="28"/>
            </a:xfrm>
            <a:custGeom>
              <a:avLst/>
              <a:gdLst/>
              <a:ahLst/>
              <a:cxnLst>
                <a:cxn ang="0">
                  <a:pos x="3" y="14"/>
                </a:cxn>
                <a:cxn ang="0">
                  <a:pos x="5" y="12"/>
                </a:cxn>
                <a:cxn ang="0">
                  <a:pos x="5" y="10"/>
                </a:cxn>
                <a:cxn ang="0">
                  <a:pos x="7" y="7"/>
                </a:cxn>
                <a:cxn ang="0">
                  <a:pos x="10" y="5"/>
                </a:cxn>
                <a:cxn ang="0">
                  <a:pos x="12" y="3"/>
                </a:cxn>
                <a:cxn ang="0">
                  <a:pos x="14" y="0"/>
                </a:cxn>
                <a:cxn ang="0">
                  <a:pos x="17" y="0"/>
                </a:cxn>
                <a:cxn ang="0">
                  <a:pos x="19" y="0"/>
                </a:cxn>
                <a:cxn ang="0">
                  <a:pos x="17" y="3"/>
                </a:cxn>
                <a:cxn ang="0">
                  <a:pos x="14" y="5"/>
                </a:cxn>
                <a:cxn ang="0">
                  <a:pos x="12" y="7"/>
                </a:cxn>
                <a:cxn ang="0">
                  <a:pos x="10" y="10"/>
                </a:cxn>
                <a:cxn ang="0">
                  <a:pos x="10" y="14"/>
                </a:cxn>
                <a:cxn ang="0">
                  <a:pos x="7" y="19"/>
                </a:cxn>
                <a:cxn ang="0">
                  <a:pos x="7" y="21"/>
                </a:cxn>
                <a:cxn ang="0">
                  <a:pos x="5" y="24"/>
                </a:cxn>
                <a:cxn ang="0">
                  <a:pos x="5" y="24"/>
                </a:cxn>
                <a:cxn ang="0">
                  <a:pos x="5" y="24"/>
                </a:cxn>
                <a:cxn ang="0">
                  <a:pos x="3" y="24"/>
                </a:cxn>
                <a:cxn ang="0">
                  <a:pos x="3" y="2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3" y="14"/>
                </a:cxn>
              </a:cxnLst>
              <a:rect l="0" t="0" r="r" b="b"/>
              <a:pathLst>
                <a:path w="19" h="28">
                  <a:moveTo>
                    <a:pt x="3" y="14"/>
                  </a:moveTo>
                  <a:lnTo>
                    <a:pt x="5" y="12"/>
                  </a:lnTo>
                  <a:lnTo>
                    <a:pt x="5" y="10"/>
                  </a:lnTo>
                  <a:lnTo>
                    <a:pt x="7" y="7"/>
                  </a:lnTo>
                  <a:lnTo>
                    <a:pt x="10" y="5"/>
                  </a:lnTo>
                  <a:lnTo>
                    <a:pt x="12" y="3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17" y="3"/>
                  </a:lnTo>
                  <a:lnTo>
                    <a:pt x="14" y="5"/>
                  </a:lnTo>
                  <a:lnTo>
                    <a:pt x="12" y="7"/>
                  </a:lnTo>
                  <a:lnTo>
                    <a:pt x="10" y="10"/>
                  </a:lnTo>
                  <a:lnTo>
                    <a:pt x="10" y="14"/>
                  </a:lnTo>
                  <a:lnTo>
                    <a:pt x="7" y="19"/>
                  </a:lnTo>
                  <a:lnTo>
                    <a:pt x="7" y="21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691" name="Freeform 587"/>
            <p:cNvSpPr>
              <a:spLocks/>
            </p:cNvSpPr>
            <p:nvPr/>
          </p:nvSpPr>
          <p:spPr bwMode="auto">
            <a:xfrm>
              <a:off x="3342" y="2848"/>
              <a:ext cx="26" cy="31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0" y="21"/>
                </a:cxn>
                <a:cxn ang="0">
                  <a:pos x="3" y="17"/>
                </a:cxn>
                <a:cxn ang="0">
                  <a:pos x="5" y="12"/>
                </a:cxn>
                <a:cxn ang="0">
                  <a:pos x="10" y="10"/>
                </a:cxn>
                <a:cxn ang="0">
                  <a:pos x="12" y="5"/>
                </a:cxn>
                <a:cxn ang="0">
                  <a:pos x="17" y="3"/>
                </a:cxn>
                <a:cxn ang="0">
                  <a:pos x="21" y="0"/>
                </a:cxn>
                <a:cxn ang="0">
                  <a:pos x="26" y="0"/>
                </a:cxn>
                <a:cxn ang="0">
                  <a:pos x="21" y="3"/>
                </a:cxn>
                <a:cxn ang="0">
                  <a:pos x="19" y="7"/>
                </a:cxn>
                <a:cxn ang="0">
                  <a:pos x="17" y="12"/>
                </a:cxn>
                <a:cxn ang="0">
                  <a:pos x="14" y="17"/>
                </a:cxn>
                <a:cxn ang="0">
                  <a:pos x="12" y="21"/>
                </a:cxn>
                <a:cxn ang="0">
                  <a:pos x="10" y="26"/>
                </a:cxn>
                <a:cxn ang="0">
                  <a:pos x="7" y="28"/>
                </a:cxn>
                <a:cxn ang="0">
                  <a:pos x="3" y="31"/>
                </a:cxn>
                <a:cxn ang="0">
                  <a:pos x="3" y="31"/>
                </a:cxn>
                <a:cxn ang="0">
                  <a:pos x="3" y="31"/>
                </a:cxn>
                <a:cxn ang="0">
                  <a:pos x="3" y="31"/>
                </a:cxn>
                <a:cxn ang="0">
                  <a:pos x="3" y="28"/>
                </a:cxn>
                <a:cxn ang="0">
                  <a:pos x="5" y="28"/>
                </a:cxn>
                <a:cxn ang="0">
                  <a:pos x="5" y="28"/>
                </a:cxn>
                <a:cxn ang="0">
                  <a:pos x="5" y="28"/>
                </a:cxn>
                <a:cxn ang="0">
                  <a:pos x="5" y="28"/>
                </a:cxn>
                <a:cxn ang="0">
                  <a:pos x="0" y="26"/>
                </a:cxn>
              </a:cxnLst>
              <a:rect l="0" t="0" r="r" b="b"/>
              <a:pathLst>
                <a:path w="26" h="31">
                  <a:moveTo>
                    <a:pt x="0" y="26"/>
                  </a:moveTo>
                  <a:lnTo>
                    <a:pt x="0" y="21"/>
                  </a:lnTo>
                  <a:lnTo>
                    <a:pt x="3" y="17"/>
                  </a:lnTo>
                  <a:lnTo>
                    <a:pt x="5" y="12"/>
                  </a:lnTo>
                  <a:lnTo>
                    <a:pt x="10" y="10"/>
                  </a:lnTo>
                  <a:lnTo>
                    <a:pt x="12" y="5"/>
                  </a:lnTo>
                  <a:lnTo>
                    <a:pt x="17" y="3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21" y="3"/>
                  </a:lnTo>
                  <a:lnTo>
                    <a:pt x="19" y="7"/>
                  </a:lnTo>
                  <a:lnTo>
                    <a:pt x="17" y="12"/>
                  </a:lnTo>
                  <a:lnTo>
                    <a:pt x="14" y="17"/>
                  </a:lnTo>
                  <a:lnTo>
                    <a:pt x="12" y="21"/>
                  </a:lnTo>
                  <a:lnTo>
                    <a:pt x="10" y="26"/>
                  </a:lnTo>
                  <a:lnTo>
                    <a:pt x="7" y="28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3" y="28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692" name="Freeform 588"/>
            <p:cNvSpPr>
              <a:spLocks/>
            </p:cNvSpPr>
            <p:nvPr/>
          </p:nvSpPr>
          <p:spPr bwMode="auto">
            <a:xfrm>
              <a:off x="3385" y="2804"/>
              <a:ext cx="51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9" y="4"/>
                </a:cxn>
                <a:cxn ang="0">
                  <a:pos x="14" y="7"/>
                </a:cxn>
                <a:cxn ang="0">
                  <a:pos x="18" y="9"/>
                </a:cxn>
                <a:cxn ang="0">
                  <a:pos x="23" y="11"/>
                </a:cxn>
                <a:cxn ang="0">
                  <a:pos x="28" y="14"/>
                </a:cxn>
                <a:cxn ang="0">
                  <a:pos x="32" y="16"/>
                </a:cxn>
                <a:cxn ang="0">
                  <a:pos x="35" y="18"/>
                </a:cxn>
                <a:cxn ang="0">
                  <a:pos x="37" y="18"/>
                </a:cxn>
                <a:cxn ang="0">
                  <a:pos x="39" y="21"/>
                </a:cxn>
                <a:cxn ang="0">
                  <a:pos x="42" y="21"/>
                </a:cxn>
                <a:cxn ang="0">
                  <a:pos x="42" y="23"/>
                </a:cxn>
                <a:cxn ang="0">
                  <a:pos x="44" y="23"/>
                </a:cxn>
                <a:cxn ang="0">
                  <a:pos x="46" y="26"/>
                </a:cxn>
                <a:cxn ang="0">
                  <a:pos x="49" y="26"/>
                </a:cxn>
                <a:cxn ang="0">
                  <a:pos x="51" y="28"/>
                </a:cxn>
                <a:cxn ang="0">
                  <a:pos x="51" y="28"/>
                </a:cxn>
                <a:cxn ang="0">
                  <a:pos x="51" y="28"/>
                </a:cxn>
                <a:cxn ang="0">
                  <a:pos x="51" y="28"/>
                </a:cxn>
                <a:cxn ang="0">
                  <a:pos x="51" y="28"/>
                </a:cxn>
                <a:cxn ang="0">
                  <a:pos x="51" y="26"/>
                </a:cxn>
                <a:cxn ang="0">
                  <a:pos x="51" y="26"/>
                </a:cxn>
                <a:cxn ang="0">
                  <a:pos x="51" y="26"/>
                </a:cxn>
                <a:cxn ang="0">
                  <a:pos x="51" y="23"/>
                </a:cxn>
                <a:cxn ang="0">
                  <a:pos x="51" y="23"/>
                </a:cxn>
                <a:cxn ang="0">
                  <a:pos x="49" y="23"/>
                </a:cxn>
                <a:cxn ang="0">
                  <a:pos x="49" y="21"/>
                </a:cxn>
                <a:cxn ang="0">
                  <a:pos x="49" y="21"/>
                </a:cxn>
                <a:cxn ang="0">
                  <a:pos x="46" y="18"/>
                </a:cxn>
                <a:cxn ang="0">
                  <a:pos x="46" y="18"/>
                </a:cxn>
                <a:cxn ang="0">
                  <a:pos x="46" y="18"/>
                </a:cxn>
                <a:cxn ang="0">
                  <a:pos x="44" y="16"/>
                </a:cxn>
                <a:cxn ang="0">
                  <a:pos x="39" y="16"/>
                </a:cxn>
                <a:cxn ang="0">
                  <a:pos x="35" y="14"/>
                </a:cxn>
                <a:cxn ang="0">
                  <a:pos x="30" y="11"/>
                </a:cxn>
                <a:cxn ang="0">
                  <a:pos x="25" y="9"/>
                </a:cxn>
                <a:cxn ang="0">
                  <a:pos x="21" y="9"/>
                </a:cxn>
                <a:cxn ang="0">
                  <a:pos x="16" y="7"/>
                </a:cxn>
                <a:cxn ang="0">
                  <a:pos x="11" y="4"/>
                </a:cxn>
                <a:cxn ang="0">
                  <a:pos x="7" y="2"/>
                </a:cxn>
                <a:cxn ang="0">
                  <a:pos x="0" y="0"/>
                </a:cxn>
              </a:cxnLst>
              <a:rect l="0" t="0" r="r" b="b"/>
              <a:pathLst>
                <a:path w="51" h="28">
                  <a:moveTo>
                    <a:pt x="0" y="0"/>
                  </a:moveTo>
                  <a:lnTo>
                    <a:pt x="4" y="2"/>
                  </a:lnTo>
                  <a:lnTo>
                    <a:pt x="9" y="4"/>
                  </a:lnTo>
                  <a:lnTo>
                    <a:pt x="14" y="7"/>
                  </a:lnTo>
                  <a:lnTo>
                    <a:pt x="18" y="9"/>
                  </a:lnTo>
                  <a:lnTo>
                    <a:pt x="23" y="11"/>
                  </a:lnTo>
                  <a:lnTo>
                    <a:pt x="28" y="14"/>
                  </a:lnTo>
                  <a:lnTo>
                    <a:pt x="32" y="16"/>
                  </a:lnTo>
                  <a:lnTo>
                    <a:pt x="35" y="18"/>
                  </a:lnTo>
                  <a:lnTo>
                    <a:pt x="37" y="18"/>
                  </a:lnTo>
                  <a:lnTo>
                    <a:pt x="39" y="21"/>
                  </a:lnTo>
                  <a:lnTo>
                    <a:pt x="42" y="21"/>
                  </a:lnTo>
                  <a:lnTo>
                    <a:pt x="42" y="23"/>
                  </a:lnTo>
                  <a:lnTo>
                    <a:pt x="44" y="23"/>
                  </a:lnTo>
                  <a:lnTo>
                    <a:pt x="46" y="26"/>
                  </a:lnTo>
                  <a:lnTo>
                    <a:pt x="49" y="26"/>
                  </a:lnTo>
                  <a:lnTo>
                    <a:pt x="51" y="28"/>
                  </a:lnTo>
                  <a:lnTo>
                    <a:pt x="51" y="28"/>
                  </a:lnTo>
                  <a:lnTo>
                    <a:pt x="51" y="28"/>
                  </a:lnTo>
                  <a:lnTo>
                    <a:pt x="51" y="28"/>
                  </a:lnTo>
                  <a:lnTo>
                    <a:pt x="51" y="28"/>
                  </a:lnTo>
                  <a:lnTo>
                    <a:pt x="51" y="26"/>
                  </a:lnTo>
                  <a:lnTo>
                    <a:pt x="51" y="26"/>
                  </a:lnTo>
                  <a:lnTo>
                    <a:pt x="51" y="26"/>
                  </a:lnTo>
                  <a:lnTo>
                    <a:pt x="51" y="23"/>
                  </a:lnTo>
                  <a:lnTo>
                    <a:pt x="51" y="23"/>
                  </a:lnTo>
                  <a:lnTo>
                    <a:pt x="49" y="23"/>
                  </a:lnTo>
                  <a:lnTo>
                    <a:pt x="49" y="21"/>
                  </a:lnTo>
                  <a:lnTo>
                    <a:pt x="49" y="21"/>
                  </a:lnTo>
                  <a:lnTo>
                    <a:pt x="46" y="18"/>
                  </a:lnTo>
                  <a:lnTo>
                    <a:pt x="46" y="18"/>
                  </a:lnTo>
                  <a:lnTo>
                    <a:pt x="46" y="18"/>
                  </a:lnTo>
                  <a:lnTo>
                    <a:pt x="44" y="16"/>
                  </a:lnTo>
                  <a:lnTo>
                    <a:pt x="39" y="16"/>
                  </a:lnTo>
                  <a:lnTo>
                    <a:pt x="35" y="14"/>
                  </a:lnTo>
                  <a:lnTo>
                    <a:pt x="30" y="11"/>
                  </a:lnTo>
                  <a:lnTo>
                    <a:pt x="25" y="9"/>
                  </a:lnTo>
                  <a:lnTo>
                    <a:pt x="21" y="9"/>
                  </a:lnTo>
                  <a:lnTo>
                    <a:pt x="16" y="7"/>
                  </a:lnTo>
                  <a:lnTo>
                    <a:pt x="11" y="4"/>
                  </a:lnTo>
                  <a:lnTo>
                    <a:pt x="7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693" name="Freeform 589"/>
            <p:cNvSpPr>
              <a:spLocks/>
            </p:cNvSpPr>
            <p:nvPr/>
          </p:nvSpPr>
          <p:spPr bwMode="auto">
            <a:xfrm>
              <a:off x="3389" y="2926"/>
              <a:ext cx="31" cy="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3" y="11"/>
                </a:cxn>
                <a:cxn ang="0">
                  <a:pos x="5" y="16"/>
                </a:cxn>
                <a:cxn ang="0">
                  <a:pos x="7" y="18"/>
                </a:cxn>
                <a:cxn ang="0">
                  <a:pos x="10" y="23"/>
                </a:cxn>
                <a:cxn ang="0">
                  <a:pos x="14" y="28"/>
                </a:cxn>
                <a:cxn ang="0">
                  <a:pos x="17" y="32"/>
                </a:cxn>
                <a:cxn ang="0">
                  <a:pos x="19" y="37"/>
                </a:cxn>
                <a:cxn ang="0">
                  <a:pos x="19" y="39"/>
                </a:cxn>
                <a:cxn ang="0">
                  <a:pos x="21" y="39"/>
                </a:cxn>
                <a:cxn ang="0">
                  <a:pos x="21" y="42"/>
                </a:cxn>
                <a:cxn ang="0">
                  <a:pos x="24" y="44"/>
                </a:cxn>
                <a:cxn ang="0">
                  <a:pos x="24" y="44"/>
                </a:cxn>
                <a:cxn ang="0">
                  <a:pos x="26" y="46"/>
                </a:cxn>
                <a:cxn ang="0">
                  <a:pos x="28" y="46"/>
                </a:cxn>
                <a:cxn ang="0">
                  <a:pos x="31" y="46"/>
                </a:cxn>
                <a:cxn ang="0">
                  <a:pos x="31" y="44"/>
                </a:cxn>
                <a:cxn ang="0">
                  <a:pos x="31" y="44"/>
                </a:cxn>
                <a:cxn ang="0">
                  <a:pos x="31" y="44"/>
                </a:cxn>
                <a:cxn ang="0">
                  <a:pos x="31" y="42"/>
                </a:cxn>
                <a:cxn ang="0">
                  <a:pos x="31" y="42"/>
                </a:cxn>
                <a:cxn ang="0">
                  <a:pos x="31" y="39"/>
                </a:cxn>
                <a:cxn ang="0">
                  <a:pos x="31" y="39"/>
                </a:cxn>
                <a:cxn ang="0">
                  <a:pos x="31" y="39"/>
                </a:cxn>
                <a:cxn ang="0">
                  <a:pos x="28" y="35"/>
                </a:cxn>
                <a:cxn ang="0">
                  <a:pos x="24" y="30"/>
                </a:cxn>
                <a:cxn ang="0">
                  <a:pos x="21" y="25"/>
                </a:cxn>
                <a:cxn ang="0">
                  <a:pos x="19" y="23"/>
                </a:cxn>
                <a:cxn ang="0">
                  <a:pos x="17" y="18"/>
                </a:cxn>
                <a:cxn ang="0">
                  <a:pos x="12" y="14"/>
                </a:cxn>
                <a:cxn ang="0">
                  <a:pos x="10" y="11"/>
                </a:cxn>
                <a:cxn ang="0">
                  <a:pos x="5" y="7"/>
                </a:cxn>
                <a:cxn ang="0">
                  <a:pos x="0" y="0"/>
                </a:cxn>
              </a:cxnLst>
              <a:rect l="0" t="0" r="r" b="b"/>
              <a:pathLst>
                <a:path w="31" h="46">
                  <a:moveTo>
                    <a:pt x="0" y="0"/>
                  </a:moveTo>
                  <a:lnTo>
                    <a:pt x="0" y="7"/>
                  </a:lnTo>
                  <a:lnTo>
                    <a:pt x="3" y="11"/>
                  </a:lnTo>
                  <a:lnTo>
                    <a:pt x="5" y="16"/>
                  </a:lnTo>
                  <a:lnTo>
                    <a:pt x="7" y="18"/>
                  </a:lnTo>
                  <a:lnTo>
                    <a:pt x="10" y="23"/>
                  </a:lnTo>
                  <a:lnTo>
                    <a:pt x="14" y="28"/>
                  </a:lnTo>
                  <a:lnTo>
                    <a:pt x="17" y="32"/>
                  </a:lnTo>
                  <a:lnTo>
                    <a:pt x="19" y="37"/>
                  </a:lnTo>
                  <a:lnTo>
                    <a:pt x="19" y="39"/>
                  </a:lnTo>
                  <a:lnTo>
                    <a:pt x="21" y="39"/>
                  </a:lnTo>
                  <a:lnTo>
                    <a:pt x="21" y="42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26" y="46"/>
                  </a:lnTo>
                  <a:lnTo>
                    <a:pt x="28" y="46"/>
                  </a:lnTo>
                  <a:lnTo>
                    <a:pt x="31" y="46"/>
                  </a:lnTo>
                  <a:lnTo>
                    <a:pt x="31" y="44"/>
                  </a:lnTo>
                  <a:lnTo>
                    <a:pt x="31" y="44"/>
                  </a:lnTo>
                  <a:lnTo>
                    <a:pt x="31" y="44"/>
                  </a:lnTo>
                  <a:lnTo>
                    <a:pt x="31" y="42"/>
                  </a:lnTo>
                  <a:lnTo>
                    <a:pt x="31" y="42"/>
                  </a:lnTo>
                  <a:lnTo>
                    <a:pt x="31" y="39"/>
                  </a:lnTo>
                  <a:lnTo>
                    <a:pt x="31" y="39"/>
                  </a:lnTo>
                  <a:lnTo>
                    <a:pt x="31" y="39"/>
                  </a:lnTo>
                  <a:lnTo>
                    <a:pt x="28" y="35"/>
                  </a:lnTo>
                  <a:lnTo>
                    <a:pt x="24" y="30"/>
                  </a:lnTo>
                  <a:lnTo>
                    <a:pt x="21" y="25"/>
                  </a:lnTo>
                  <a:lnTo>
                    <a:pt x="19" y="23"/>
                  </a:lnTo>
                  <a:lnTo>
                    <a:pt x="17" y="18"/>
                  </a:lnTo>
                  <a:lnTo>
                    <a:pt x="12" y="14"/>
                  </a:lnTo>
                  <a:lnTo>
                    <a:pt x="10" y="11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694" name="Freeform 590"/>
            <p:cNvSpPr>
              <a:spLocks/>
            </p:cNvSpPr>
            <p:nvPr/>
          </p:nvSpPr>
          <p:spPr bwMode="auto">
            <a:xfrm>
              <a:off x="3319" y="2951"/>
              <a:ext cx="35" cy="71"/>
            </a:xfrm>
            <a:custGeom>
              <a:avLst/>
              <a:gdLst/>
              <a:ahLst/>
              <a:cxnLst>
                <a:cxn ang="0">
                  <a:pos x="23" y="3"/>
                </a:cxn>
                <a:cxn ang="0">
                  <a:pos x="26" y="10"/>
                </a:cxn>
                <a:cxn ang="0">
                  <a:pos x="28" y="17"/>
                </a:cxn>
                <a:cxn ang="0">
                  <a:pos x="30" y="24"/>
                </a:cxn>
                <a:cxn ang="0">
                  <a:pos x="30" y="31"/>
                </a:cxn>
                <a:cxn ang="0">
                  <a:pos x="33" y="36"/>
                </a:cxn>
                <a:cxn ang="0">
                  <a:pos x="35" y="43"/>
                </a:cxn>
                <a:cxn ang="0">
                  <a:pos x="35" y="50"/>
                </a:cxn>
                <a:cxn ang="0">
                  <a:pos x="35" y="57"/>
                </a:cxn>
                <a:cxn ang="0">
                  <a:pos x="35" y="57"/>
                </a:cxn>
                <a:cxn ang="0">
                  <a:pos x="35" y="59"/>
                </a:cxn>
                <a:cxn ang="0">
                  <a:pos x="35" y="61"/>
                </a:cxn>
                <a:cxn ang="0">
                  <a:pos x="35" y="64"/>
                </a:cxn>
                <a:cxn ang="0">
                  <a:pos x="35" y="66"/>
                </a:cxn>
                <a:cxn ang="0">
                  <a:pos x="35" y="68"/>
                </a:cxn>
                <a:cxn ang="0">
                  <a:pos x="35" y="68"/>
                </a:cxn>
                <a:cxn ang="0">
                  <a:pos x="35" y="71"/>
                </a:cxn>
                <a:cxn ang="0">
                  <a:pos x="30" y="61"/>
                </a:cxn>
                <a:cxn ang="0">
                  <a:pos x="28" y="54"/>
                </a:cxn>
                <a:cxn ang="0">
                  <a:pos x="26" y="45"/>
                </a:cxn>
                <a:cxn ang="0">
                  <a:pos x="23" y="36"/>
                </a:cxn>
                <a:cxn ang="0">
                  <a:pos x="21" y="26"/>
                </a:cxn>
                <a:cxn ang="0">
                  <a:pos x="21" y="19"/>
                </a:cxn>
                <a:cxn ang="0">
                  <a:pos x="19" y="1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3"/>
                </a:cxn>
                <a:cxn ang="0">
                  <a:pos x="19" y="3"/>
                </a:cxn>
                <a:cxn ang="0">
                  <a:pos x="19" y="5"/>
                </a:cxn>
                <a:cxn ang="0">
                  <a:pos x="19" y="5"/>
                </a:cxn>
                <a:cxn ang="0">
                  <a:pos x="19" y="7"/>
                </a:cxn>
                <a:cxn ang="0">
                  <a:pos x="16" y="7"/>
                </a:cxn>
                <a:cxn ang="0">
                  <a:pos x="16" y="10"/>
                </a:cxn>
                <a:cxn ang="0">
                  <a:pos x="14" y="12"/>
                </a:cxn>
                <a:cxn ang="0">
                  <a:pos x="12" y="17"/>
                </a:cxn>
                <a:cxn ang="0">
                  <a:pos x="9" y="19"/>
                </a:cxn>
                <a:cxn ang="0">
                  <a:pos x="5" y="24"/>
                </a:cxn>
                <a:cxn ang="0">
                  <a:pos x="2" y="29"/>
                </a:cxn>
                <a:cxn ang="0">
                  <a:pos x="2" y="31"/>
                </a:cxn>
                <a:cxn ang="0">
                  <a:pos x="0" y="36"/>
                </a:cxn>
                <a:cxn ang="0">
                  <a:pos x="0" y="40"/>
                </a:cxn>
                <a:cxn ang="0">
                  <a:pos x="2" y="38"/>
                </a:cxn>
                <a:cxn ang="0">
                  <a:pos x="5" y="38"/>
                </a:cxn>
                <a:cxn ang="0">
                  <a:pos x="7" y="36"/>
                </a:cxn>
                <a:cxn ang="0">
                  <a:pos x="9" y="31"/>
                </a:cxn>
                <a:cxn ang="0">
                  <a:pos x="12" y="29"/>
                </a:cxn>
                <a:cxn ang="0">
                  <a:pos x="12" y="26"/>
                </a:cxn>
                <a:cxn ang="0">
                  <a:pos x="14" y="24"/>
                </a:cxn>
                <a:cxn ang="0">
                  <a:pos x="16" y="21"/>
                </a:cxn>
                <a:cxn ang="0">
                  <a:pos x="19" y="19"/>
                </a:cxn>
                <a:cxn ang="0">
                  <a:pos x="19" y="19"/>
                </a:cxn>
                <a:cxn ang="0">
                  <a:pos x="21" y="21"/>
                </a:cxn>
                <a:cxn ang="0">
                  <a:pos x="23" y="24"/>
                </a:cxn>
                <a:cxn ang="0">
                  <a:pos x="23" y="24"/>
                </a:cxn>
                <a:cxn ang="0">
                  <a:pos x="26" y="26"/>
                </a:cxn>
                <a:cxn ang="0">
                  <a:pos x="28" y="29"/>
                </a:cxn>
                <a:cxn ang="0">
                  <a:pos x="30" y="29"/>
                </a:cxn>
                <a:cxn ang="0">
                  <a:pos x="23" y="3"/>
                </a:cxn>
              </a:cxnLst>
              <a:rect l="0" t="0" r="r" b="b"/>
              <a:pathLst>
                <a:path w="35" h="71">
                  <a:moveTo>
                    <a:pt x="23" y="3"/>
                  </a:moveTo>
                  <a:lnTo>
                    <a:pt x="26" y="10"/>
                  </a:lnTo>
                  <a:lnTo>
                    <a:pt x="28" y="17"/>
                  </a:lnTo>
                  <a:lnTo>
                    <a:pt x="30" y="24"/>
                  </a:lnTo>
                  <a:lnTo>
                    <a:pt x="30" y="31"/>
                  </a:lnTo>
                  <a:lnTo>
                    <a:pt x="33" y="36"/>
                  </a:lnTo>
                  <a:lnTo>
                    <a:pt x="35" y="43"/>
                  </a:lnTo>
                  <a:lnTo>
                    <a:pt x="35" y="50"/>
                  </a:lnTo>
                  <a:lnTo>
                    <a:pt x="35" y="57"/>
                  </a:lnTo>
                  <a:lnTo>
                    <a:pt x="35" y="57"/>
                  </a:lnTo>
                  <a:lnTo>
                    <a:pt x="35" y="59"/>
                  </a:lnTo>
                  <a:lnTo>
                    <a:pt x="35" y="61"/>
                  </a:lnTo>
                  <a:lnTo>
                    <a:pt x="35" y="64"/>
                  </a:lnTo>
                  <a:lnTo>
                    <a:pt x="35" y="66"/>
                  </a:lnTo>
                  <a:lnTo>
                    <a:pt x="35" y="68"/>
                  </a:lnTo>
                  <a:lnTo>
                    <a:pt x="35" y="68"/>
                  </a:lnTo>
                  <a:lnTo>
                    <a:pt x="35" y="71"/>
                  </a:lnTo>
                  <a:lnTo>
                    <a:pt x="30" y="61"/>
                  </a:lnTo>
                  <a:lnTo>
                    <a:pt x="28" y="54"/>
                  </a:lnTo>
                  <a:lnTo>
                    <a:pt x="26" y="45"/>
                  </a:lnTo>
                  <a:lnTo>
                    <a:pt x="23" y="36"/>
                  </a:lnTo>
                  <a:lnTo>
                    <a:pt x="21" y="26"/>
                  </a:lnTo>
                  <a:lnTo>
                    <a:pt x="21" y="19"/>
                  </a:lnTo>
                  <a:lnTo>
                    <a:pt x="19" y="1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16" y="7"/>
                  </a:lnTo>
                  <a:lnTo>
                    <a:pt x="16" y="10"/>
                  </a:lnTo>
                  <a:lnTo>
                    <a:pt x="14" y="12"/>
                  </a:lnTo>
                  <a:lnTo>
                    <a:pt x="12" y="17"/>
                  </a:lnTo>
                  <a:lnTo>
                    <a:pt x="9" y="19"/>
                  </a:lnTo>
                  <a:lnTo>
                    <a:pt x="5" y="24"/>
                  </a:lnTo>
                  <a:lnTo>
                    <a:pt x="2" y="29"/>
                  </a:lnTo>
                  <a:lnTo>
                    <a:pt x="2" y="31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2" y="38"/>
                  </a:lnTo>
                  <a:lnTo>
                    <a:pt x="5" y="38"/>
                  </a:lnTo>
                  <a:lnTo>
                    <a:pt x="7" y="36"/>
                  </a:lnTo>
                  <a:lnTo>
                    <a:pt x="9" y="31"/>
                  </a:lnTo>
                  <a:lnTo>
                    <a:pt x="12" y="29"/>
                  </a:lnTo>
                  <a:lnTo>
                    <a:pt x="12" y="26"/>
                  </a:lnTo>
                  <a:lnTo>
                    <a:pt x="14" y="24"/>
                  </a:lnTo>
                  <a:lnTo>
                    <a:pt x="16" y="21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21" y="21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26" y="26"/>
                  </a:lnTo>
                  <a:lnTo>
                    <a:pt x="28" y="29"/>
                  </a:lnTo>
                  <a:lnTo>
                    <a:pt x="30" y="29"/>
                  </a:lnTo>
                  <a:lnTo>
                    <a:pt x="23" y="3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695" name="Freeform 591"/>
            <p:cNvSpPr>
              <a:spLocks/>
            </p:cNvSpPr>
            <p:nvPr/>
          </p:nvSpPr>
          <p:spPr bwMode="auto">
            <a:xfrm>
              <a:off x="3467" y="2928"/>
              <a:ext cx="68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6" y="2"/>
                </a:cxn>
                <a:cxn ang="0">
                  <a:pos x="23" y="2"/>
                </a:cxn>
                <a:cxn ang="0">
                  <a:pos x="28" y="0"/>
                </a:cxn>
                <a:cxn ang="0">
                  <a:pos x="32" y="0"/>
                </a:cxn>
                <a:cxn ang="0">
                  <a:pos x="39" y="0"/>
                </a:cxn>
                <a:cxn ang="0">
                  <a:pos x="44" y="2"/>
                </a:cxn>
                <a:cxn ang="0">
                  <a:pos x="46" y="2"/>
                </a:cxn>
                <a:cxn ang="0">
                  <a:pos x="51" y="5"/>
                </a:cxn>
                <a:cxn ang="0">
                  <a:pos x="53" y="7"/>
                </a:cxn>
                <a:cxn ang="0">
                  <a:pos x="56" y="9"/>
                </a:cxn>
                <a:cxn ang="0">
                  <a:pos x="58" y="12"/>
                </a:cxn>
                <a:cxn ang="0">
                  <a:pos x="61" y="12"/>
                </a:cxn>
                <a:cxn ang="0">
                  <a:pos x="65" y="14"/>
                </a:cxn>
                <a:cxn ang="0">
                  <a:pos x="68" y="14"/>
                </a:cxn>
                <a:cxn ang="0">
                  <a:pos x="61" y="12"/>
                </a:cxn>
                <a:cxn ang="0">
                  <a:pos x="53" y="9"/>
                </a:cxn>
                <a:cxn ang="0">
                  <a:pos x="46" y="9"/>
                </a:cxn>
                <a:cxn ang="0">
                  <a:pos x="42" y="9"/>
                </a:cxn>
                <a:cxn ang="0">
                  <a:pos x="35" y="9"/>
                </a:cxn>
                <a:cxn ang="0">
                  <a:pos x="30" y="9"/>
                </a:cxn>
                <a:cxn ang="0">
                  <a:pos x="25" y="9"/>
                </a:cxn>
                <a:cxn ang="0">
                  <a:pos x="18" y="9"/>
                </a:cxn>
                <a:cxn ang="0">
                  <a:pos x="0" y="0"/>
                </a:cxn>
              </a:cxnLst>
              <a:rect l="0" t="0" r="r" b="b"/>
              <a:pathLst>
                <a:path w="68" h="14">
                  <a:moveTo>
                    <a:pt x="0" y="0"/>
                  </a:moveTo>
                  <a:lnTo>
                    <a:pt x="7" y="0"/>
                  </a:lnTo>
                  <a:lnTo>
                    <a:pt x="11" y="2"/>
                  </a:lnTo>
                  <a:lnTo>
                    <a:pt x="16" y="2"/>
                  </a:lnTo>
                  <a:lnTo>
                    <a:pt x="23" y="2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51" y="5"/>
                  </a:lnTo>
                  <a:lnTo>
                    <a:pt x="53" y="7"/>
                  </a:lnTo>
                  <a:lnTo>
                    <a:pt x="56" y="9"/>
                  </a:lnTo>
                  <a:lnTo>
                    <a:pt x="58" y="12"/>
                  </a:lnTo>
                  <a:lnTo>
                    <a:pt x="61" y="12"/>
                  </a:lnTo>
                  <a:lnTo>
                    <a:pt x="65" y="14"/>
                  </a:lnTo>
                  <a:lnTo>
                    <a:pt x="68" y="14"/>
                  </a:lnTo>
                  <a:lnTo>
                    <a:pt x="61" y="12"/>
                  </a:lnTo>
                  <a:lnTo>
                    <a:pt x="53" y="9"/>
                  </a:lnTo>
                  <a:lnTo>
                    <a:pt x="46" y="9"/>
                  </a:lnTo>
                  <a:lnTo>
                    <a:pt x="42" y="9"/>
                  </a:lnTo>
                  <a:lnTo>
                    <a:pt x="35" y="9"/>
                  </a:lnTo>
                  <a:lnTo>
                    <a:pt x="30" y="9"/>
                  </a:lnTo>
                  <a:lnTo>
                    <a:pt x="25" y="9"/>
                  </a:lnTo>
                  <a:lnTo>
                    <a:pt x="18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696" name="Freeform 592"/>
            <p:cNvSpPr>
              <a:spLocks/>
            </p:cNvSpPr>
            <p:nvPr/>
          </p:nvSpPr>
          <p:spPr bwMode="auto">
            <a:xfrm>
              <a:off x="3286" y="2597"/>
              <a:ext cx="5" cy="36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2" y="12"/>
                </a:cxn>
                <a:cxn ang="0">
                  <a:pos x="2" y="15"/>
                </a:cxn>
                <a:cxn ang="0">
                  <a:pos x="2" y="19"/>
                </a:cxn>
                <a:cxn ang="0">
                  <a:pos x="2" y="22"/>
                </a:cxn>
                <a:cxn ang="0">
                  <a:pos x="2" y="26"/>
                </a:cxn>
                <a:cxn ang="0">
                  <a:pos x="2" y="29"/>
                </a:cxn>
                <a:cxn ang="0">
                  <a:pos x="2" y="33"/>
                </a:cxn>
                <a:cxn ang="0">
                  <a:pos x="0" y="36"/>
                </a:cxn>
                <a:cxn ang="0">
                  <a:pos x="2" y="31"/>
                </a:cxn>
                <a:cxn ang="0">
                  <a:pos x="5" y="26"/>
                </a:cxn>
                <a:cxn ang="0">
                  <a:pos x="5" y="24"/>
                </a:cxn>
                <a:cxn ang="0">
                  <a:pos x="5" y="19"/>
                </a:cxn>
                <a:cxn ang="0">
                  <a:pos x="5" y="15"/>
                </a:cxn>
                <a:cxn ang="0">
                  <a:pos x="5" y="10"/>
                </a:cxn>
                <a:cxn ang="0">
                  <a:pos x="5" y="5"/>
                </a:cxn>
                <a:cxn ang="0">
                  <a:pos x="5" y="0"/>
                </a:cxn>
                <a:cxn ang="0">
                  <a:pos x="2" y="8"/>
                </a:cxn>
              </a:cxnLst>
              <a:rect l="0" t="0" r="r" b="b"/>
              <a:pathLst>
                <a:path w="5" h="36">
                  <a:moveTo>
                    <a:pt x="2" y="8"/>
                  </a:moveTo>
                  <a:lnTo>
                    <a:pt x="2" y="12"/>
                  </a:lnTo>
                  <a:lnTo>
                    <a:pt x="2" y="15"/>
                  </a:lnTo>
                  <a:lnTo>
                    <a:pt x="2" y="19"/>
                  </a:lnTo>
                  <a:lnTo>
                    <a:pt x="2" y="22"/>
                  </a:lnTo>
                  <a:lnTo>
                    <a:pt x="2" y="26"/>
                  </a:lnTo>
                  <a:lnTo>
                    <a:pt x="2" y="29"/>
                  </a:lnTo>
                  <a:lnTo>
                    <a:pt x="2" y="33"/>
                  </a:lnTo>
                  <a:lnTo>
                    <a:pt x="0" y="36"/>
                  </a:lnTo>
                  <a:lnTo>
                    <a:pt x="2" y="31"/>
                  </a:lnTo>
                  <a:lnTo>
                    <a:pt x="5" y="26"/>
                  </a:lnTo>
                  <a:lnTo>
                    <a:pt x="5" y="24"/>
                  </a:lnTo>
                  <a:lnTo>
                    <a:pt x="5" y="19"/>
                  </a:lnTo>
                  <a:lnTo>
                    <a:pt x="5" y="15"/>
                  </a:lnTo>
                  <a:lnTo>
                    <a:pt x="5" y="10"/>
                  </a:lnTo>
                  <a:lnTo>
                    <a:pt x="5" y="5"/>
                  </a:lnTo>
                  <a:lnTo>
                    <a:pt x="5" y="0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697" name="Freeform 593"/>
            <p:cNvSpPr>
              <a:spLocks/>
            </p:cNvSpPr>
            <p:nvPr/>
          </p:nvSpPr>
          <p:spPr bwMode="auto">
            <a:xfrm>
              <a:off x="3298" y="2590"/>
              <a:ext cx="12" cy="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7"/>
                </a:cxn>
                <a:cxn ang="0">
                  <a:pos x="2" y="15"/>
                </a:cxn>
                <a:cxn ang="0">
                  <a:pos x="2" y="22"/>
                </a:cxn>
                <a:cxn ang="0">
                  <a:pos x="2" y="29"/>
                </a:cxn>
                <a:cxn ang="0">
                  <a:pos x="2" y="36"/>
                </a:cxn>
                <a:cxn ang="0">
                  <a:pos x="5" y="43"/>
                </a:cxn>
                <a:cxn ang="0">
                  <a:pos x="5" y="50"/>
                </a:cxn>
                <a:cxn ang="0">
                  <a:pos x="5" y="57"/>
                </a:cxn>
                <a:cxn ang="0">
                  <a:pos x="5" y="57"/>
                </a:cxn>
                <a:cxn ang="0">
                  <a:pos x="7" y="57"/>
                </a:cxn>
                <a:cxn ang="0">
                  <a:pos x="7" y="57"/>
                </a:cxn>
                <a:cxn ang="0">
                  <a:pos x="7" y="54"/>
                </a:cxn>
                <a:cxn ang="0">
                  <a:pos x="7" y="54"/>
                </a:cxn>
                <a:cxn ang="0">
                  <a:pos x="9" y="54"/>
                </a:cxn>
                <a:cxn ang="0">
                  <a:pos x="9" y="52"/>
                </a:cxn>
                <a:cxn ang="0">
                  <a:pos x="9" y="52"/>
                </a:cxn>
                <a:cxn ang="0">
                  <a:pos x="12" y="45"/>
                </a:cxn>
                <a:cxn ang="0">
                  <a:pos x="12" y="38"/>
                </a:cxn>
                <a:cxn ang="0">
                  <a:pos x="12" y="33"/>
                </a:cxn>
                <a:cxn ang="0">
                  <a:pos x="12" y="26"/>
                </a:cxn>
                <a:cxn ang="0">
                  <a:pos x="12" y="19"/>
                </a:cxn>
                <a:cxn ang="0">
                  <a:pos x="12" y="15"/>
                </a:cxn>
                <a:cxn ang="0">
                  <a:pos x="9" y="7"/>
                </a:cxn>
                <a:cxn ang="0">
                  <a:pos x="5" y="3"/>
                </a:cxn>
                <a:cxn ang="0">
                  <a:pos x="0" y="0"/>
                </a:cxn>
              </a:cxnLst>
              <a:rect l="0" t="0" r="r" b="b"/>
              <a:pathLst>
                <a:path w="12" h="57">
                  <a:moveTo>
                    <a:pt x="0" y="0"/>
                  </a:moveTo>
                  <a:lnTo>
                    <a:pt x="2" y="7"/>
                  </a:lnTo>
                  <a:lnTo>
                    <a:pt x="2" y="15"/>
                  </a:lnTo>
                  <a:lnTo>
                    <a:pt x="2" y="22"/>
                  </a:lnTo>
                  <a:lnTo>
                    <a:pt x="2" y="29"/>
                  </a:lnTo>
                  <a:lnTo>
                    <a:pt x="2" y="36"/>
                  </a:lnTo>
                  <a:lnTo>
                    <a:pt x="5" y="43"/>
                  </a:lnTo>
                  <a:lnTo>
                    <a:pt x="5" y="50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7" y="57"/>
                  </a:lnTo>
                  <a:lnTo>
                    <a:pt x="7" y="57"/>
                  </a:lnTo>
                  <a:lnTo>
                    <a:pt x="7" y="54"/>
                  </a:lnTo>
                  <a:lnTo>
                    <a:pt x="7" y="54"/>
                  </a:lnTo>
                  <a:lnTo>
                    <a:pt x="9" y="54"/>
                  </a:lnTo>
                  <a:lnTo>
                    <a:pt x="9" y="52"/>
                  </a:lnTo>
                  <a:lnTo>
                    <a:pt x="9" y="52"/>
                  </a:lnTo>
                  <a:lnTo>
                    <a:pt x="12" y="45"/>
                  </a:lnTo>
                  <a:lnTo>
                    <a:pt x="12" y="38"/>
                  </a:lnTo>
                  <a:lnTo>
                    <a:pt x="12" y="33"/>
                  </a:lnTo>
                  <a:lnTo>
                    <a:pt x="12" y="26"/>
                  </a:lnTo>
                  <a:lnTo>
                    <a:pt x="12" y="19"/>
                  </a:lnTo>
                  <a:lnTo>
                    <a:pt x="12" y="15"/>
                  </a:lnTo>
                  <a:lnTo>
                    <a:pt x="9" y="7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698" name="Freeform 594"/>
            <p:cNvSpPr>
              <a:spLocks/>
            </p:cNvSpPr>
            <p:nvPr/>
          </p:nvSpPr>
          <p:spPr bwMode="auto">
            <a:xfrm>
              <a:off x="3321" y="2609"/>
              <a:ext cx="10" cy="45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0" y="28"/>
                </a:cxn>
                <a:cxn ang="0">
                  <a:pos x="0" y="24"/>
                </a:cxn>
                <a:cxn ang="0">
                  <a:pos x="0" y="19"/>
                </a:cxn>
                <a:cxn ang="0">
                  <a:pos x="3" y="14"/>
                </a:cxn>
                <a:cxn ang="0">
                  <a:pos x="3" y="12"/>
                </a:cxn>
                <a:cxn ang="0">
                  <a:pos x="5" y="7"/>
                </a:cxn>
                <a:cxn ang="0">
                  <a:pos x="7" y="3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7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7" y="14"/>
                </a:cxn>
                <a:cxn ang="0">
                  <a:pos x="7" y="19"/>
                </a:cxn>
                <a:cxn ang="0">
                  <a:pos x="5" y="24"/>
                </a:cxn>
                <a:cxn ang="0">
                  <a:pos x="5" y="28"/>
                </a:cxn>
                <a:cxn ang="0">
                  <a:pos x="5" y="31"/>
                </a:cxn>
                <a:cxn ang="0">
                  <a:pos x="5" y="35"/>
                </a:cxn>
                <a:cxn ang="0">
                  <a:pos x="5" y="40"/>
                </a:cxn>
                <a:cxn ang="0">
                  <a:pos x="5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3" y="42"/>
                </a:cxn>
                <a:cxn ang="0">
                  <a:pos x="3" y="42"/>
                </a:cxn>
                <a:cxn ang="0">
                  <a:pos x="3" y="42"/>
                </a:cxn>
                <a:cxn ang="0">
                  <a:pos x="0" y="33"/>
                </a:cxn>
              </a:cxnLst>
              <a:rect l="0" t="0" r="r" b="b"/>
              <a:pathLst>
                <a:path w="10" h="45">
                  <a:moveTo>
                    <a:pt x="0" y="33"/>
                  </a:moveTo>
                  <a:lnTo>
                    <a:pt x="0" y="28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3" y="14"/>
                  </a:lnTo>
                  <a:lnTo>
                    <a:pt x="3" y="12"/>
                  </a:lnTo>
                  <a:lnTo>
                    <a:pt x="5" y="7"/>
                  </a:lnTo>
                  <a:lnTo>
                    <a:pt x="7" y="3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7" y="14"/>
                  </a:lnTo>
                  <a:lnTo>
                    <a:pt x="7" y="19"/>
                  </a:lnTo>
                  <a:lnTo>
                    <a:pt x="5" y="24"/>
                  </a:lnTo>
                  <a:lnTo>
                    <a:pt x="5" y="28"/>
                  </a:lnTo>
                  <a:lnTo>
                    <a:pt x="5" y="31"/>
                  </a:lnTo>
                  <a:lnTo>
                    <a:pt x="5" y="35"/>
                  </a:lnTo>
                  <a:lnTo>
                    <a:pt x="5" y="40"/>
                  </a:lnTo>
                  <a:lnTo>
                    <a:pt x="5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699" name="Freeform 595"/>
            <p:cNvSpPr>
              <a:spLocks/>
            </p:cNvSpPr>
            <p:nvPr/>
          </p:nvSpPr>
          <p:spPr bwMode="auto">
            <a:xfrm>
              <a:off x="3333" y="2614"/>
              <a:ext cx="37" cy="58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28"/>
                </a:cxn>
                <a:cxn ang="0">
                  <a:pos x="0" y="21"/>
                </a:cxn>
                <a:cxn ang="0">
                  <a:pos x="2" y="14"/>
                </a:cxn>
                <a:cxn ang="0">
                  <a:pos x="5" y="9"/>
                </a:cxn>
                <a:cxn ang="0">
                  <a:pos x="7" y="7"/>
                </a:cxn>
                <a:cxn ang="0">
                  <a:pos x="9" y="5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9" y="7"/>
                </a:cxn>
                <a:cxn ang="0">
                  <a:pos x="9" y="12"/>
                </a:cxn>
                <a:cxn ang="0">
                  <a:pos x="9" y="16"/>
                </a:cxn>
                <a:cxn ang="0">
                  <a:pos x="7" y="23"/>
                </a:cxn>
                <a:cxn ang="0">
                  <a:pos x="7" y="30"/>
                </a:cxn>
                <a:cxn ang="0">
                  <a:pos x="7" y="37"/>
                </a:cxn>
                <a:cxn ang="0">
                  <a:pos x="9" y="42"/>
                </a:cxn>
                <a:cxn ang="0">
                  <a:pos x="14" y="40"/>
                </a:cxn>
                <a:cxn ang="0">
                  <a:pos x="14" y="30"/>
                </a:cxn>
                <a:cxn ang="0">
                  <a:pos x="14" y="23"/>
                </a:cxn>
                <a:cxn ang="0">
                  <a:pos x="16" y="16"/>
                </a:cxn>
                <a:cxn ang="0">
                  <a:pos x="19" y="16"/>
                </a:cxn>
                <a:cxn ang="0">
                  <a:pos x="19" y="26"/>
                </a:cxn>
                <a:cxn ang="0">
                  <a:pos x="19" y="33"/>
                </a:cxn>
                <a:cxn ang="0">
                  <a:pos x="19" y="42"/>
                </a:cxn>
                <a:cxn ang="0">
                  <a:pos x="21" y="47"/>
                </a:cxn>
                <a:cxn ang="0">
                  <a:pos x="23" y="51"/>
                </a:cxn>
                <a:cxn ang="0">
                  <a:pos x="28" y="54"/>
                </a:cxn>
                <a:cxn ang="0">
                  <a:pos x="30" y="54"/>
                </a:cxn>
                <a:cxn ang="0">
                  <a:pos x="33" y="49"/>
                </a:cxn>
                <a:cxn ang="0">
                  <a:pos x="33" y="44"/>
                </a:cxn>
                <a:cxn ang="0">
                  <a:pos x="33" y="37"/>
                </a:cxn>
                <a:cxn ang="0">
                  <a:pos x="33" y="30"/>
                </a:cxn>
                <a:cxn ang="0">
                  <a:pos x="35" y="30"/>
                </a:cxn>
                <a:cxn ang="0">
                  <a:pos x="37" y="40"/>
                </a:cxn>
                <a:cxn ang="0">
                  <a:pos x="35" y="47"/>
                </a:cxn>
                <a:cxn ang="0">
                  <a:pos x="35" y="56"/>
                </a:cxn>
                <a:cxn ang="0">
                  <a:pos x="33" y="58"/>
                </a:cxn>
                <a:cxn ang="0">
                  <a:pos x="23" y="56"/>
                </a:cxn>
                <a:cxn ang="0">
                  <a:pos x="14" y="51"/>
                </a:cxn>
                <a:cxn ang="0">
                  <a:pos x="7" y="47"/>
                </a:cxn>
                <a:cxn ang="0">
                  <a:pos x="0" y="37"/>
                </a:cxn>
              </a:cxnLst>
              <a:rect l="0" t="0" r="r" b="b"/>
              <a:pathLst>
                <a:path w="37" h="58">
                  <a:moveTo>
                    <a:pt x="0" y="37"/>
                  </a:moveTo>
                  <a:lnTo>
                    <a:pt x="0" y="35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2" y="14"/>
                  </a:lnTo>
                  <a:lnTo>
                    <a:pt x="5" y="12"/>
                  </a:lnTo>
                  <a:lnTo>
                    <a:pt x="5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7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2"/>
                  </a:lnTo>
                  <a:lnTo>
                    <a:pt x="9" y="0"/>
                  </a:lnTo>
                  <a:lnTo>
                    <a:pt x="9" y="2"/>
                  </a:lnTo>
                  <a:lnTo>
                    <a:pt x="9" y="5"/>
                  </a:lnTo>
                  <a:lnTo>
                    <a:pt x="9" y="7"/>
                  </a:lnTo>
                  <a:lnTo>
                    <a:pt x="9" y="9"/>
                  </a:lnTo>
                  <a:lnTo>
                    <a:pt x="9" y="12"/>
                  </a:lnTo>
                  <a:lnTo>
                    <a:pt x="9" y="14"/>
                  </a:lnTo>
                  <a:lnTo>
                    <a:pt x="9" y="16"/>
                  </a:lnTo>
                  <a:lnTo>
                    <a:pt x="9" y="19"/>
                  </a:lnTo>
                  <a:lnTo>
                    <a:pt x="7" y="23"/>
                  </a:lnTo>
                  <a:lnTo>
                    <a:pt x="7" y="26"/>
                  </a:lnTo>
                  <a:lnTo>
                    <a:pt x="7" y="30"/>
                  </a:lnTo>
                  <a:lnTo>
                    <a:pt x="7" y="35"/>
                  </a:lnTo>
                  <a:lnTo>
                    <a:pt x="7" y="37"/>
                  </a:lnTo>
                  <a:lnTo>
                    <a:pt x="7" y="40"/>
                  </a:lnTo>
                  <a:lnTo>
                    <a:pt x="9" y="42"/>
                  </a:lnTo>
                  <a:lnTo>
                    <a:pt x="14" y="42"/>
                  </a:lnTo>
                  <a:lnTo>
                    <a:pt x="14" y="40"/>
                  </a:lnTo>
                  <a:lnTo>
                    <a:pt x="14" y="35"/>
                  </a:lnTo>
                  <a:lnTo>
                    <a:pt x="14" y="30"/>
                  </a:lnTo>
                  <a:lnTo>
                    <a:pt x="14" y="28"/>
                  </a:lnTo>
                  <a:lnTo>
                    <a:pt x="14" y="23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9" y="12"/>
                  </a:lnTo>
                  <a:lnTo>
                    <a:pt x="19" y="16"/>
                  </a:lnTo>
                  <a:lnTo>
                    <a:pt x="19" y="21"/>
                  </a:lnTo>
                  <a:lnTo>
                    <a:pt x="19" y="26"/>
                  </a:lnTo>
                  <a:lnTo>
                    <a:pt x="19" y="28"/>
                  </a:lnTo>
                  <a:lnTo>
                    <a:pt x="19" y="33"/>
                  </a:lnTo>
                  <a:lnTo>
                    <a:pt x="19" y="37"/>
                  </a:lnTo>
                  <a:lnTo>
                    <a:pt x="19" y="42"/>
                  </a:lnTo>
                  <a:lnTo>
                    <a:pt x="21" y="47"/>
                  </a:lnTo>
                  <a:lnTo>
                    <a:pt x="21" y="47"/>
                  </a:lnTo>
                  <a:lnTo>
                    <a:pt x="21" y="49"/>
                  </a:lnTo>
                  <a:lnTo>
                    <a:pt x="23" y="51"/>
                  </a:lnTo>
                  <a:lnTo>
                    <a:pt x="26" y="51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30" y="54"/>
                  </a:lnTo>
                  <a:lnTo>
                    <a:pt x="33" y="51"/>
                  </a:lnTo>
                  <a:lnTo>
                    <a:pt x="33" y="49"/>
                  </a:lnTo>
                  <a:lnTo>
                    <a:pt x="33" y="47"/>
                  </a:lnTo>
                  <a:lnTo>
                    <a:pt x="33" y="44"/>
                  </a:lnTo>
                  <a:lnTo>
                    <a:pt x="33" y="40"/>
                  </a:lnTo>
                  <a:lnTo>
                    <a:pt x="33" y="37"/>
                  </a:lnTo>
                  <a:lnTo>
                    <a:pt x="33" y="33"/>
                  </a:lnTo>
                  <a:lnTo>
                    <a:pt x="33" y="30"/>
                  </a:lnTo>
                  <a:lnTo>
                    <a:pt x="35" y="26"/>
                  </a:lnTo>
                  <a:lnTo>
                    <a:pt x="35" y="30"/>
                  </a:lnTo>
                  <a:lnTo>
                    <a:pt x="37" y="35"/>
                  </a:lnTo>
                  <a:lnTo>
                    <a:pt x="37" y="40"/>
                  </a:lnTo>
                  <a:lnTo>
                    <a:pt x="37" y="42"/>
                  </a:lnTo>
                  <a:lnTo>
                    <a:pt x="35" y="47"/>
                  </a:lnTo>
                  <a:lnTo>
                    <a:pt x="35" y="51"/>
                  </a:lnTo>
                  <a:lnTo>
                    <a:pt x="35" y="56"/>
                  </a:lnTo>
                  <a:lnTo>
                    <a:pt x="35" y="58"/>
                  </a:lnTo>
                  <a:lnTo>
                    <a:pt x="33" y="58"/>
                  </a:lnTo>
                  <a:lnTo>
                    <a:pt x="28" y="56"/>
                  </a:lnTo>
                  <a:lnTo>
                    <a:pt x="23" y="56"/>
                  </a:lnTo>
                  <a:lnTo>
                    <a:pt x="19" y="54"/>
                  </a:lnTo>
                  <a:lnTo>
                    <a:pt x="14" y="51"/>
                  </a:lnTo>
                  <a:lnTo>
                    <a:pt x="12" y="49"/>
                  </a:lnTo>
                  <a:lnTo>
                    <a:pt x="7" y="47"/>
                  </a:lnTo>
                  <a:lnTo>
                    <a:pt x="5" y="42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700" name="Freeform 596"/>
            <p:cNvSpPr>
              <a:spLocks/>
            </p:cNvSpPr>
            <p:nvPr/>
          </p:nvSpPr>
          <p:spPr bwMode="auto">
            <a:xfrm>
              <a:off x="3375" y="2635"/>
              <a:ext cx="5" cy="21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0" y="12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6"/>
                </a:cxn>
                <a:cxn ang="0">
                  <a:pos x="0" y="19"/>
                </a:cxn>
                <a:cxn ang="0">
                  <a:pos x="3" y="21"/>
                </a:cxn>
                <a:cxn ang="0">
                  <a:pos x="3" y="21"/>
                </a:cxn>
                <a:cxn ang="0">
                  <a:pos x="3" y="21"/>
                </a:cxn>
                <a:cxn ang="0">
                  <a:pos x="3" y="21"/>
                </a:cxn>
                <a:cxn ang="0">
                  <a:pos x="5" y="21"/>
                </a:cxn>
                <a:cxn ang="0">
                  <a:pos x="5" y="21"/>
                </a:cxn>
                <a:cxn ang="0">
                  <a:pos x="5" y="21"/>
                </a:cxn>
                <a:cxn ang="0">
                  <a:pos x="5" y="21"/>
                </a:cxn>
                <a:cxn ang="0">
                  <a:pos x="5" y="21"/>
                </a:cxn>
                <a:cxn ang="0">
                  <a:pos x="5" y="19"/>
                </a:cxn>
                <a:cxn ang="0">
                  <a:pos x="5" y="14"/>
                </a:cxn>
                <a:cxn ang="0">
                  <a:pos x="5" y="12"/>
                </a:cxn>
                <a:cxn ang="0">
                  <a:pos x="3" y="9"/>
                </a:cxn>
                <a:cxn ang="0">
                  <a:pos x="3" y="7"/>
                </a:cxn>
                <a:cxn ang="0">
                  <a:pos x="3" y="5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0" y="5"/>
                </a:cxn>
              </a:cxnLst>
              <a:rect l="0" t="0" r="r" b="b"/>
              <a:pathLst>
                <a:path w="5" h="21">
                  <a:moveTo>
                    <a:pt x="0" y="5"/>
                  </a:moveTo>
                  <a:lnTo>
                    <a:pt x="0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19"/>
                  </a:lnTo>
                  <a:lnTo>
                    <a:pt x="5" y="14"/>
                  </a:lnTo>
                  <a:lnTo>
                    <a:pt x="5" y="12"/>
                  </a:lnTo>
                  <a:lnTo>
                    <a:pt x="3" y="9"/>
                  </a:lnTo>
                  <a:lnTo>
                    <a:pt x="3" y="7"/>
                  </a:lnTo>
                  <a:lnTo>
                    <a:pt x="3" y="5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701" name="Freeform 597"/>
            <p:cNvSpPr>
              <a:spLocks/>
            </p:cNvSpPr>
            <p:nvPr/>
          </p:nvSpPr>
          <p:spPr bwMode="auto">
            <a:xfrm>
              <a:off x="3385" y="2616"/>
              <a:ext cx="86" cy="28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0" y="21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2" y="28"/>
                </a:cxn>
                <a:cxn ang="0">
                  <a:pos x="4" y="28"/>
                </a:cxn>
                <a:cxn ang="0">
                  <a:pos x="9" y="28"/>
                </a:cxn>
                <a:cxn ang="0">
                  <a:pos x="11" y="28"/>
                </a:cxn>
                <a:cxn ang="0">
                  <a:pos x="14" y="28"/>
                </a:cxn>
                <a:cxn ang="0">
                  <a:pos x="16" y="28"/>
                </a:cxn>
                <a:cxn ang="0">
                  <a:pos x="18" y="26"/>
                </a:cxn>
                <a:cxn ang="0">
                  <a:pos x="18" y="26"/>
                </a:cxn>
                <a:cxn ang="0">
                  <a:pos x="21" y="26"/>
                </a:cxn>
                <a:cxn ang="0">
                  <a:pos x="25" y="26"/>
                </a:cxn>
                <a:cxn ang="0">
                  <a:pos x="30" y="26"/>
                </a:cxn>
                <a:cxn ang="0">
                  <a:pos x="32" y="24"/>
                </a:cxn>
                <a:cxn ang="0">
                  <a:pos x="39" y="21"/>
                </a:cxn>
                <a:cxn ang="0">
                  <a:pos x="53" y="19"/>
                </a:cxn>
                <a:cxn ang="0">
                  <a:pos x="68" y="19"/>
                </a:cxn>
                <a:cxn ang="0">
                  <a:pos x="82" y="21"/>
                </a:cxn>
                <a:cxn ang="0">
                  <a:pos x="86" y="21"/>
                </a:cxn>
                <a:cxn ang="0">
                  <a:pos x="84" y="14"/>
                </a:cxn>
                <a:cxn ang="0">
                  <a:pos x="82" y="10"/>
                </a:cxn>
                <a:cxn ang="0">
                  <a:pos x="77" y="3"/>
                </a:cxn>
                <a:cxn ang="0">
                  <a:pos x="77" y="3"/>
                </a:cxn>
                <a:cxn ang="0">
                  <a:pos x="77" y="7"/>
                </a:cxn>
                <a:cxn ang="0">
                  <a:pos x="77" y="10"/>
                </a:cxn>
                <a:cxn ang="0">
                  <a:pos x="77" y="14"/>
                </a:cxn>
                <a:cxn ang="0">
                  <a:pos x="75" y="17"/>
                </a:cxn>
                <a:cxn ang="0">
                  <a:pos x="72" y="17"/>
                </a:cxn>
                <a:cxn ang="0">
                  <a:pos x="70" y="17"/>
                </a:cxn>
                <a:cxn ang="0">
                  <a:pos x="68" y="17"/>
                </a:cxn>
                <a:cxn ang="0">
                  <a:pos x="65" y="14"/>
                </a:cxn>
                <a:cxn ang="0">
                  <a:pos x="63" y="10"/>
                </a:cxn>
                <a:cxn ang="0">
                  <a:pos x="60" y="7"/>
                </a:cxn>
                <a:cxn ang="0">
                  <a:pos x="58" y="3"/>
                </a:cxn>
                <a:cxn ang="0">
                  <a:pos x="58" y="3"/>
                </a:cxn>
                <a:cxn ang="0">
                  <a:pos x="58" y="7"/>
                </a:cxn>
                <a:cxn ang="0">
                  <a:pos x="58" y="12"/>
                </a:cxn>
                <a:cxn ang="0">
                  <a:pos x="58" y="14"/>
                </a:cxn>
                <a:cxn ang="0">
                  <a:pos x="56" y="17"/>
                </a:cxn>
                <a:cxn ang="0">
                  <a:pos x="51" y="19"/>
                </a:cxn>
                <a:cxn ang="0">
                  <a:pos x="46" y="19"/>
                </a:cxn>
                <a:cxn ang="0">
                  <a:pos x="42" y="17"/>
                </a:cxn>
                <a:cxn ang="0">
                  <a:pos x="37" y="17"/>
                </a:cxn>
                <a:cxn ang="0">
                  <a:pos x="37" y="14"/>
                </a:cxn>
                <a:cxn ang="0">
                  <a:pos x="35" y="12"/>
                </a:cxn>
                <a:cxn ang="0">
                  <a:pos x="35" y="7"/>
                </a:cxn>
                <a:cxn ang="0">
                  <a:pos x="35" y="7"/>
                </a:cxn>
                <a:cxn ang="0">
                  <a:pos x="32" y="12"/>
                </a:cxn>
                <a:cxn ang="0">
                  <a:pos x="32" y="14"/>
                </a:cxn>
                <a:cxn ang="0">
                  <a:pos x="32" y="19"/>
                </a:cxn>
                <a:cxn ang="0">
                  <a:pos x="28" y="19"/>
                </a:cxn>
                <a:cxn ang="0">
                  <a:pos x="21" y="21"/>
                </a:cxn>
                <a:cxn ang="0">
                  <a:pos x="11" y="21"/>
                </a:cxn>
                <a:cxn ang="0">
                  <a:pos x="4" y="21"/>
                </a:cxn>
                <a:cxn ang="0">
                  <a:pos x="2" y="21"/>
                </a:cxn>
                <a:cxn ang="0">
                  <a:pos x="2" y="21"/>
                </a:cxn>
                <a:cxn ang="0">
                  <a:pos x="4" y="21"/>
                </a:cxn>
                <a:cxn ang="0">
                  <a:pos x="4" y="21"/>
                </a:cxn>
                <a:cxn ang="0">
                  <a:pos x="0" y="17"/>
                </a:cxn>
              </a:cxnLst>
              <a:rect l="0" t="0" r="r" b="b"/>
              <a:pathLst>
                <a:path w="86" h="28">
                  <a:moveTo>
                    <a:pt x="0" y="17"/>
                  </a:moveTo>
                  <a:lnTo>
                    <a:pt x="0" y="19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7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21" y="26"/>
                  </a:lnTo>
                  <a:lnTo>
                    <a:pt x="23" y="26"/>
                  </a:lnTo>
                  <a:lnTo>
                    <a:pt x="25" y="26"/>
                  </a:lnTo>
                  <a:lnTo>
                    <a:pt x="28" y="26"/>
                  </a:lnTo>
                  <a:lnTo>
                    <a:pt x="30" y="26"/>
                  </a:lnTo>
                  <a:lnTo>
                    <a:pt x="30" y="24"/>
                  </a:lnTo>
                  <a:lnTo>
                    <a:pt x="32" y="24"/>
                  </a:lnTo>
                  <a:lnTo>
                    <a:pt x="35" y="24"/>
                  </a:lnTo>
                  <a:lnTo>
                    <a:pt x="39" y="21"/>
                  </a:lnTo>
                  <a:lnTo>
                    <a:pt x="46" y="19"/>
                  </a:lnTo>
                  <a:lnTo>
                    <a:pt x="53" y="19"/>
                  </a:lnTo>
                  <a:lnTo>
                    <a:pt x="60" y="19"/>
                  </a:lnTo>
                  <a:lnTo>
                    <a:pt x="68" y="19"/>
                  </a:lnTo>
                  <a:lnTo>
                    <a:pt x="75" y="21"/>
                  </a:lnTo>
                  <a:lnTo>
                    <a:pt x="82" y="21"/>
                  </a:lnTo>
                  <a:lnTo>
                    <a:pt x="86" y="24"/>
                  </a:lnTo>
                  <a:lnTo>
                    <a:pt x="86" y="21"/>
                  </a:lnTo>
                  <a:lnTo>
                    <a:pt x="86" y="17"/>
                  </a:lnTo>
                  <a:lnTo>
                    <a:pt x="84" y="14"/>
                  </a:lnTo>
                  <a:lnTo>
                    <a:pt x="82" y="12"/>
                  </a:lnTo>
                  <a:lnTo>
                    <a:pt x="82" y="10"/>
                  </a:lnTo>
                  <a:lnTo>
                    <a:pt x="79" y="5"/>
                  </a:lnTo>
                  <a:lnTo>
                    <a:pt x="77" y="3"/>
                  </a:lnTo>
                  <a:lnTo>
                    <a:pt x="77" y="0"/>
                  </a:lnTo>
                  <a:lnTo>
                    <a:pt x="77" y="3"/>
                  </a:lnTo>
                  <a:lnTo>
                    <a:pt x="77" y="5"/>
                  </a:lnTo>
                  <a:lnTo>
                    <a:pt x="77" y="7"/>
                  </a:lnTo>
                  <a:lnTo>
                    <a:pt x="77" y="10"/>
                  </a:lnTo>
                  <a:lnTo>
                    <a:pt x="77" y="10"/>
                  </a:lnTo>
                  <a:lnTo>
                    <a:pt x="77" y="12"/>
                  </a:lnTo>
                  <a:lnTo>
                    <a:pt x="77" y="14"/>
                  </a:lnTo>
                  <a:lnTo>
                    <a:pt x="75" y="17"/>
                  </a:lnTo>
                  <a:lnTo>
                    <a:pt x="75" y="17"/>
                  </a:lnTo>
                  <a:lnTo>
                    <a:pt x="75" y="17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0" y="17"/>
                  </a:lnTo>
                  <a:lnTo>
                    <a:pt x="68" y="17"/>
                  </a:lnTo>
                  <a:lnTo>
                    <a:pt x="68" y="17"/>
                  </a:lnTo>
                  <a:lnTo>
                    <a:pt x="65" y="17"/>
                  </a:lnTo>
                  <a:lnTo>
                    <a:pt x="65" y="14"/>
                  </a:lnTo>
                  <a:lnTo>
                    <a:pt x="63" y="12"/>
                  </a:lnTo>
                  <a:lnTo>
                    <a:pt x="63" y="10"/>
                  </a:lnTo>
                  <a:lnTo>
                    <a:pt x="63" y="10"/>
                  </a:lnTo>
                  <a:lnTo>
                    <a:pt x="60" y="7"/>
                  </a:lnTo>
                  <a:lnTo>
                    <a:pt x="60" y="5"/>
                  </a:lnTo>
                  <a:lnTo>
                    <a:pt x="58" y="3"/>
                  </a:lnTo>
                  <a:lnTo>
                    <a:pt x="58" y="0"/>
                  </a:lnTo>
                  <a:lnTo>
                    <a:pt x="58" y="3"/>
                  </a:lnTo>
                  <a:lnTo>
                    <a:pt x="58" y="5"/>
                  </a:lnTo>
                  <a:lnTo>
                    <a:pt x="58" y="7"/>
                  </a:lnTo>
                  <a:lnTo>
                    <a:pt x="60" y="10"/>
                  </a:lnTo>
                  <a:lnTo>
                    <a:pt x="58" y="12"/>
                  </a:lnTo>
                  <a:lnTo>
                    <a:pt x="58" y="12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6" y="17"/>
                  </a:lnTo>
                  <a:lnTo>
                    <a:pt x="53" y="17"/>
                  </a:lnTo>
                  <a:lnTo>
                    <a:pt x="51" y="19"/>
                  </a:lnTo>
                  <a:lnTo>
                    <a:pt x="49" y="19"/>
                  </a:lnTo>
                  <a:lnTo>
                    <a:pt x="46" y="19"/>
                  </a:lnTo>
                  <a:lnTo>
                    <a:pt x="44" y="17"/>
                  </a:lnTo>
                  <a:lnTo>
                    <a:pt x="42" y="17"/>
                  </a:lnTo>
                  <a:lnTo>
                    <a:pt x="39" y="17"/>
                  </a:lnTo>
                  <a:lnTo>
                    <a:pt x="37" y="17"/>
                  </a:lnTo>
                  <a:lnTo>
                    <a:pt x="37" y="14"/>
                  </a:lnTo>
                  <a:lnTo>
                    <a:pt x="37" y="14"/>
                  </a:lnTo>
                  <a:lnTo>
                    <a:pt x="37" y="12"/>
                  </a:lnTo>
                  <a:lnTo>
                    <a:pt x="35" y="12"/>
                  </a:lnTo>
                  <a:lnTo>
                    <a:pt x="35" y="10"/>
                  </a:lnTo>
                  <a:lnTo>
                    <a:pt x="35" y="7"/>
                  </a:lnTo>
                  <a:lnTo>
                    <a:pt x="35" y="5"/>
                  </a:lnTo>
                  <a:lnTo>
                    <a:pt x="35" y="7"/>
                  </a:lnTo>
                  <a:lnTo>
                    <a:pt x="32" y="10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14"/>
                  </a:lnTo>
                  <a:lnTo>
                    <a:pt x="32" y="17"/>
                  </a:lnTo>
                  <a:lnTo>
                    <a:pt x="32" y="19"/>
                  </a:lnTo>
                  <a:lnTo>
                    <a:pt x="30" y="19"/>
                  </a:lnTo>
                  <a:lnTo>
                    <a:pt x="28" y="19"/>
                  </a:lnTo>
                  <a:lnTo>
                    <a:pt x="23" y="21"/>
                  </a:lnTo>
                  <a:lnTo>
                    <a:pt x="21" y="21"/>
                  </a:lnTo>
                  <a:lnTo>
                    <a:pt x="16" y="21"/>
                  </a:lnTo>
                  <a:lnTo>
                    <a:pt x="11" y="21"/>
                  </a:lnTo>
                  <a:lnTo>
                    <a:pt x="9" y="21"/>
                  </a:lnTo>
                  <a:lnTo>
                    <a:pt x="4" y="21"/>
                  </a:lnTo>
                  <a:lnTo>
                    <a:pt x="0" y="21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702" name="Freeform 598"/>
            <p:cNvSpPr>
              <a:spLocks/>
            </p:cNvSpPr>
            <p:nvPr/>
          </p:nvSpPr>
          <p:spPr bwMode="auto">
            <a:xfrm>
              <a:off x="3370" y="2672"/>
              <a:ext cx="17" cy="1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3" y="5"/>
                </a:cxn>
                <a:cxn ang="0">
                  <a:pos x="5" y="8"/>
                </a:cxn>
                <a:cxn ang="0">
                  <a:pos x="8" y="8"/>
                </a:cxn>
                <a:cxn ang="0">
                  <a:pos x="10" y="10"/>
                </a:cxn>
                <a:cxn ang="0">
                  <a:pos x="12" y="10"/>
                </a:cxn>
                <a:cxn ang="0">
                  <a:pos x="15" y="12"/>
                </a:cxn>
                <a:cxn ang="0">
                  <a:pos x="15" y="15"/>
                </a:cxn>
                <a:cxn ang="0">
                  <a:pos x="17" y="15"/>
                </a:cxn>
                <a:cxn ang="0">
                  <a:pos x="17" y="12"/>
                </a:cxn>
                <a:cxn ang="0">
                  <a:pos x="17" y="10"/>
                </a:cxn>
                <a:cxn ang="0">
                  <a:pos x="15" y="8"/>
                </a:cxn>
                <a:cxn ang="0">
                  <a:pos x="15" y="5"/>
                </a:cxn>
                <a:cxn ang="0">
                  <a:pos x="12" y="3"/>
                </a:cxn>
                <a:cxn ang="0">
                  <a:pos x="10" y="3"/>
                </a:cxn>
                <a:cxn ang="0">
                  <a:pos x="8" y="0"/>
                </a:cxn>
                <a:cxn ang="0">
                  <a:pos x="3" y="0"/>
                </a:cxn>
                <a:cxn ang="0">
                  <a:pos x="0" y="5"/>
                </a:cxn>
              </a:cxnLst>
              <a:rect l="0" t="0" r="r" b="b"/>
              <a:pathLst>
                <a:path w="17" h="15">
                  <a:moveTo>
                    <a:pt x="0" y="5"/>
                  </a:moveTo>
                  <a:lnTo>
                    <a:pt x="3" y="5"/>
                  </a:lnTo>
                  <a:lnTo>
                    <a:pt x="5" y="8"/>
                  </a:lnTo>
                  <a:lnTo>
                    <a:pt x="8" y="8"/>
                  </a:lnTo>
                  <a:lnTo>
                    <a:pt x="10" y="10"/>
                  </a:lnTo>
                  <a:lnTo>
                    <a:pt x="12" y="10"/>
                  </a:lnTo>
                  <a:lnTo>
                    <a:pt x="15" y="12"/>
                  </a:lnTo>
                  <a:lnTo>
                    <a:pt x="15" y="15"/>
                  </a:lnTo>
                  <a:lnTo>
                    <a:pt x="17" y="15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5" y="8"/>
                  </a:lnTo>
                  <a:lnTo>
                    <a:pt x="15" y="5"/>
                  </a:lnTo>
                  <a:lnTo>
                    <a:pt x="12" y="3"/>
                  </a:lnTo>
                  <a:lnTo>
                    <a:pt x="10" y="3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703" name="Freeform 599"/>
            <p:cNvSpPr>
              <a:spLocks/>
            </p:cNvSpPr>
            <p:nvPr/>
          </p:nvSpPr>
          <p:spPr bwMode="auto">
            <a:xfrm>
              <a:off x="3476" y="2628"/>
              <a:ext cx="12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2" y="9"/>
                </a:cxn>
                <a:cxn ang="0">
                  <a:pos x="2" y="12"/>
                </a:cxn>
                <a:cxn ang="0">
                  <a:pos x="5" y="14"/>
                </a:cxn>
                <a:cxn ang="0">
                  <a:pos x="7" y="16"/>
                </a:cxn>
                <a:cxn ang="0">
                  <a:pos x="9" y="19"/>
                </a:cxn>
                <a:cxn ang="0">
                  <a:pos x="12" y="19"/>
                </a:cxn>
                <a:cxn ang="0">
                  <a:pos x="12" y="16"/>
                </a:cxn>
                <a:cxn ang="0">
                  <a:pos x="12" y="12"/>
                </a:cxn>
                <a:cxn ang="0">
                  <a:pos x="12" y="9"/>
                </a:cxn>
                <a:cxn ang="0">
                  <a:pos x="9" y="7"/>
                </a:cxn>
                <a:cxn ang="0">
                  <a:pos x="7" y="5"/>
                </a:cxn>
                <a:cxn ang="0">
                  <a:pos x="5" y="5"/>
                </a:cxn>
                <a:cxn ang="0">
                  <a:pos x="2" y="2"/>
                </a:cxn>
                <a:cxn ang="0">
                  <a:pos x="0" y="0"/>
                </a:cxn>
              </a:cxnLst>
              <a:rect l="0" t="0" r="r" b="b"/>
              <a:pathLst>
                <a:path w="12" h="19">
                  <a:moveTo>
                    <a:pt x="0" y="0"/>
                  </a:moveTo>
                  <a:lnTo>
                    <a:pt x="0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2" y="12"/>
                  </a:lnTo>
                  <a:lnTo>
                    <a:pt x="5" y="14"/>
                  </a:lnTo>
                  <a:lnTo>
                    <a:pt x="7" y="16"/>
                  </a:lnTo>
                  <a:lnTo>
                    <a:pt x="9" y="19"/>
                  </a:lnTo>
                  <a:lnTo>
                    <a:pt x="12" y="19"/>
                  </a:lnTo>
                  <a:lnTo>
                    <a:pt x="12" y="16"/>
                  </a:lnTo>
                  <a:lnTo>
                    <a:pt x="12" y="12"/>
                  </a:lnTo>
                  <a:lnTo>
                    <a:pt x="12" y="9"/>
                  </a:lnTo>
                  <a:lnTo>
                    <a:pt x="9" y="7"/>
                  </a:lnTo>
                  <a:lnTo>
                    <a:pt x="7" y="5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704" name="Freeform 600"/>
            <p:cNvSpPr>
              <a:spLocks/>
            </p:cNvSpPr>
            <p:nvPr/>
          </p:nvSpPr>
          <p:spPr bwMode="auto">
            <a:xfrm>
              <a:off x="3431" y="2576"/>
              <a:ext cx="17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3" y="26"/>
                </a:cxn>
                <a:cxn ang="0">
                  <a:pos x="5" y="24"/>
                </a:cxn>
                <a:cxn ang="0">
                  <a:pos x="5" y="21"/>
                </a:cxn>
                <a:cxn ang="0">
                  <a:pos x="7" y="19"/>
                </a:cxn>
                <a:cxn ang="0">
                  <a:pos x="10" y="17"/>
                </a:cxn>
                <a:cxn ang="0">
                  <a:pos x="12" y="14"/>
                </a:cxn>
                <a:cxn ang="0">
                  <a:pos x="14" y="12"/>
                </a:cxn>
                <a:cxn ang="0">
                  <a:pos x="17" y="10"/>
                </a:cxn>
                <a:cxn ang="0">
                  <a:pos x="17" y="7"/>
                </a:cxn>
                <a:cxn ang="0">
                  <a:pos x="17" y="7"/>
                </a:cxn>
                <a:cxn ang="0">
                  <a:pos x="17" y="5"/>
                </a:cxn>
                <a:cxn ang="0">
                  <a:pos x="17" y="5"/>
                </a:cxn>
                <a:cxn ang="0">
                  <a:pos x="17" y="3"/>
                </a:cxn>
                <a:cxn ang="0">
                  <a:pos x="17" y="3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14" y="3"/>
                </a:cxn>
                <a:cxn ang="0">
                  <a:pos x="12" y="5"/>
                </a:cxn>
                <a:cxn ang="0">
                  <a:pos x="10" y="7"/>
                </a:cxn>
                <a:cxn ang="0">
                  <a:pos x="10" y="10"/>
                </a:cxn>
                <a:cxn ang="0">
                  <a:pos x="7" y="14"/>
                </a:cxn>
                <a:cxn ang="0">
                  <a:pos x="7" y="17"/>
                </a:cxn>
                <a:cxn ang="0">
                  <a:pos x="5" y="21"/>
                </a:cxn>
                <a:cxn ang="0">
                  <a:pos x="5" y="24"/>
                </a:cxn>
                <a:cxn ang="0">
                  <a:pos x="0" y="29"/>
                </a:cxn>
              </a:cxnLst>
              <a:rect l="0" t="0" r="r" b="b"/>
              <a:pathLst>
                <a:path w="17" h="29">
                  <a:moveTo>
                    <a:pt x="0" y="29"/>
                  </a:moveTo>
                  <a:lnTo>
                    <a:pt x="3" y="26"/>
                  </a:lnTo>
                  <a:lnTo>
                    <a:pt x="5" y="24"/>
                  </a:lnTo>
                  <a:lnTo>
                    <a:pt x="5" y="21"/>
                  </a:lnTo>
                  <a:lnTo>
                    <a:pt x="7" y="19"/>
                  </a:lnTo>
                  <a:lnTo>
                    <a:pt x="10" y="17"/>
                  </a:lnTo>
                  <a:lnTo>
                    <a:pt x="12" y="14"/>
                  </a:lnTo>
                  <a:lnTo>
                    <a:pt x="14" y="12"/>
                  </a:lnTo>
                  <a:lnTo>
                    <a:pt x="17" y="10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12" y="5"/>
                  </a:lnTo>
                  <a:lnTo>
                    <a:pt x="10" y="7"/>
                  </a:lnTo>
                  <a:lnTo>
                    <a:pt x="10" y="10"/>
                  </a:lnTo>
                  <a:lnTo>
                    <a:pt x="7" y="14"/>
                  </a:lnTo>
                  <a:lnTo>
                    <a:pt x="7" y="17"/>
                  </a:lnTo>
                  <a:lnTo>
                    <a:pt x="5" y="21"/>
                  </a:lnTo>
                  <a:lnTo>
                    <a:pt x="5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705" name="Freeform 601"/>
            <p:cNvSpPr>
              <a:spLocks/>
            </p:cNvSpPr>
            <p:nvPr/>
          </p:nvSpPr>
          <p:spPr bwMode="auto">
            <a:xfrm>
              <a:off x="3366" y="2872"/>
              <a:ext cx="19" cy="4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6" y="0"/>
                </a:cxn>
                <a:cxn ang="0">
                  <a:pos x="14" y="0"/>
                </a:cxn>
                <a:cxn ang="0">
                  <a:pos x="12" y="2"/>
                </a:cxn>
                <a:cxn ang="0">
                  <a:pos x="9" y="4"/>
                </a:cxn>
                <a:cxn ang="0">
                  <a:pos x="7" y="7"/>
                </a:cxn>
                <a:cxn ang="0">
                  <a:pos x="7" y="9"/>
                </a:cxn>
                <a:cxn ang="0">
                  <a:pos x="4" y="11"/>
                </a:cxn>
                <a:cxn ang="0">
                  <a:pos x="7" y="16"/>
                </a:cxn>
                <a:cxn ang="0">
                  <a:pos x="7" y="18"/>
                </a:cxn>
                <a:cxn ang="0">
                  <a:pos x="9" y="18"/>
                </a:cxn>
                <a:cxn ang="0">
                  <a:pos x="9" y="18"/>
                </a:cxn>
                <a:cxn ang="0">
                  <a:pos x="12" y="18"/>
                </a:cxn>
                <a:cxn ang="0">
                  <a:pos x="14" y="16"/>
                </a:cxn>
                <a:cxn ang="0">
                  <a:pos x="14" y="16"/>
                </a:cxn>
                <a:cxn ang="0">
                  <a:pos x="16" y="16"/>
                </a:cxn>
                <a:cxn ang="0">
                  <a:pos x="19" y="16"/>
                </a:cxn>
                <a:cxn ang="0">
                  <a:pos x="19" y="16"/>
                </a:cxn>
                <a:cxn ang="0">
                  <a:pos x="19" y="21"/>
                </a:cxn>
                <a:cxn ang="0">
                  <a:pos x="19" y="23"/>
                </a:cxn>
                <a:cxn ang="0">
                  <a:pos x="16" y="28"/>
                </a:cxn>
                <a:cxn ang="0">
                  <a:pos x="19" y="30"/>
                </a:cxn>
                <a:cxn ang="0">
                  <a:pos x="19" y="35"/>
                </a:cxn>
                <a:cxn ang="0">
                  <a:pos x="19" y="37"/>
                </a:cxn>
                <a:cxn ang="0">
                  <a:pos x="19" y="42"/>
                </a:cxn>
                <a:cxn ang="0">
                  <a:pos x="19" y="44"/>
                </a:cxn>
                <a:cxn ang="0">
                  <a:pos x="16" y="40"/>
                </a:cxn>
                <a:cxn ang="0">
                  <a:pos x="14" y="35"/>
                </a:cxn>
                <a:cxn ang="0">
                  <a:pos x="12" y="30"/>
                </a:cxn>
                <a:cxn ang="0">
                  <a:pos x="9" y="25"/>
                </a:cxn>
                <a:cxn ang="0">
                  <a:pos x="7" y="23"/>
                </a:cxn>
                <a:cxn ang="0">
                  <a:pos x="4" y="18"/>
                </a:cxn>
                <a:cxn ang="0">
                  <a:pos x="2" y="14"/>
                </a:cxn>
                <a:cxn ang="0">
                  <a:pos x="0" y="9"/>
                </a:cxn>
                <a:cxn ang="0">
                  <a:pos x="0" y="4"/>
                </a:cxn>
              </a:cxnLst>
              <a:rect l="0" t="0" r="r" b="b"/>
              <a:pathLst>
                <a:path w="19" h="44">
                  <a:moveTo>
                    <a:pt x="0" y="4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9" y="4"/>
                  </a:lnTo>
                  <a:lnTo>
                    <a:pt x="7" y="7"/>
                  </a:lnTo>
                  <a:lnTo>
                    <a:pt x="7" y="9"/>
                  </a:lnTo>
                  <a:lnTo>
                    <a:pt x="4" y="11"/>
                  </a:lnTo>
                  <a:lnTo>
                    <a:pt x="7" y="16"/>
                  </a:lnTo>
                  <a:lnTo>
                    <a:pt x="7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12" y="18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6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21"/>
                  </a:lnTo>
                  <a:lnTo>
                    <a:pt x="19" y="23"/>
                  </a:lnTo>
                  <a:lnTo>
                    <a:pt x="16" y="28"/>
                  </a:lnTo>
                  <a:lnTo>
                    <a:pt x="19" y="30"/>
                  </a:lnTo>
                  <a:lnTo>
                    <a:pt x="19" y="35"/>
                  </a:lnTo>
                  <a:lnTo>
                    <a:pt x="19" y="37"/>
                  </a:lnTo>
                  <a:lnTo>
                    <a:pt x="19" y="42"/>
                  </a:lnTo>
                  <a:lnTo>
                    <a:pt x="19" y="44"/>
                  </a:lnTo>
                  <a:lnTo>
                    <a:pt x="16" y="40"/>
                  </a:lnTo>
                  <a:lnTo>
                    <a:pt x="14" y="35"/>
                  </a:lnTo>
                  <a:lnTo>
                    <a:pt x="12" y="30"/>
                  </a:lnTo>
                  <a:lnTo>
                    <a:pt x="9" y="25"/>
                  </a:lnTo>
                  <a:lnTo>
                    <a:pt x="7" y="23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0" y="9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706" name="Freeform 602"/>
            <p:cNvSpPr>
              <a:spLocks/>
            </p:cNvSpPr>
            <p:nvPr/>
          </p:nvSpPr>
          <p:spPr bwMode="auto">
            <a:xfrm>
              <a:off x="3509" y="3069"/>
              <a:ext cx="19" cy="126"/>
            </a:xfrm>
            <a:custGeom>
              <a:avLst/>
              <a:gdLst/>
              <a:ahLst/>
              <a:cxnLst>
                <a:cxn ang="0">
                  <a:pos x="19" y="126"/>
                </a:cxn>
                <a:cxn ang="0">
                  <a:pos x="19" y="124"/>
                </a:cxn>
                <a:cxn ang="0">
                  <a:pos x="16" y="119"/>
                </a:cxn>
                <a:cxn ang="0">
                  <a:pos x="16" y="114"/>
                </a:cxn>
                <a:cxn ang="0">
                  <a:pos x="16" y="112"/>
                </a:cxn>
                <a:cxn ang="0">
                  <a:pos x="14" y="107"/>
                </a:cxn>
                <a:cxn ang="0">
                  <a:pos x="14" y="103"/>
                </a:cxn>
                <a:cxn ang="0">
                  <a:pos x="14" y="98"/>
                </a:cxn>
                <a:cxn ang="0">
                  <a:pos x="14" y="96"/>
                </a:cxn>
                <a:cxn ang="0">
                  <a:pos x="11" y="86"/>
                </a:cxn>
                <a:cxn ang="0">
                  <a:pos x="11" y="77"/>
                </a:cxn>
                <a:cxn ang="0">
                  <a:pos x="11" y="68"/>
                </a:cxn>
                <a:cxn ang="0">
                  <a:pos x="11" y="58"/>
                </a:cxn>
                <a:cxn ang="0">
                  <a:pos x="11" y="49"/>
                </a:cxn>
                <a:cxn ang="0">
                  <a:pos x="11" y="42"/>
                </a:cxn>
                <a:cxn ang="0">
                  <a:pos x="11" y="32"/>
                </a:cxn>
                <a:cxn ang="0">
                  <a:pos x="9" y="23"/>
                </a:cxn>
                <a:cxn ang="0">
                  <a:pos x="9" y="21"/>
                </a:cxn>
                <a:cxn ang="0">
                  <a:pos x="9" y="18"/>
                </a:cxn>
                <a:cxn ang="0">
                  <a:pos x="7" y="14"/>
                </a:cxn>
                <a:cxn ang="0">
                  <a:pos x="7" y="11"/>
                </a:cxn>
                <a:cxn ang="0">
                  <a:pos x="4" y="9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9" y="14"/>
                </a:cxn>
                <a:cxn ang="0">
                  <a:pos x="11" y="28"/>
                </a:cxn>
                <a:cxn ang="0">
                  <a:pos x="14" y="44"/>
                </a:cxn>
                <a:cxn ang="0">
                  <a:pos x="14" y="58"/>
                </a:cxn>
                <a:cxn ang="0">
                  <a:pos x="14" y="75"/>
                </a:cxn>
                <a:cxn ang="0">
                  <a:pos x="14" y="89"/>
                </a:cxn>
                <a:cxn ang="0">
                  <a:pos x="14" y="105"/>
                </a:cxn>
                <a:cxn ang="0">
                  <a:pos x="16" y="119"/>
                </a:cxn>
                <a:cxn ang="0">
                  <a:pos x="19" y="126"/>
                </a:cxn>
              </a:cxnLst>
              <a:rect l="0" t="0" r="r" b="b"/>
              <a:pathLst>
                <a:path w="19" h="126">
                  <a:moveTo>
                    <a:pt x="19" y="126"/>
                  </a:moveTo>
                  <a:lnTo>
                    <a:pt x="19" y="124"/>
                  </a:lnTo>
                  <a:lnTo>
                    <a:pt x="16" y="119"/>
                  </a:lnTo>
                  <a:lnTo>
                    <a:pt x="16" y="114"/>
                  </a:lnTo>
                  <a:lnTo>
                    <a:pt x="16" y="112"/>
                  </a:lnTo>
                  <a:lnTo>
                    <a:pt x="14" y="107"/>
                  </a:lnTo>
                  <a:lnTo>
                    <a:pt x="14" y="103"/>
                  </a:lnTo>
                  <a:lnTo>
                    <a:pt x="14" y="98"/>
                  </a:lnTo>
                  <a:lnTo>
                    <a:pt x="14" y="96"/>
                  </a:lnTo>
                  <a:lnTo>
                    <a:pt x="11" y="86"/>
                  </a:lnTo>
                  <a:lnTo>
                    <a:pt x="11" y="77"/>
                  </a:lnTo>
                  <a:lnTo>
                    <a:pt x="11" y="68"/>
                  </a:lnTo>
                  <a:lnTo>
                    <a:pt x="11" y="58"/>
                  </a:lnTo>
                  <a:lnTo>
                    <a:pt x="11" y="49"/>
                  </a:lnTo>
                  <a:lnTo>
                    <a:pt x="11" y="42"/>
                  </a:lnTo>
                  <a:lnTo>
                    <a:pt x="11" y="32"/>
                  </a:lnTo>
                  <a:lnTo>
                    <a:pt x="9" y="23"/>
                  </a:lnTo>
                  <a:lnTo>
                    <a:pt x="9" y="21"/>
                  </a:lnTo>
                  <a:lnTo>
                    <a:pt x="9" y="18"/>
                  </a:lnTo>
                  <a:lnTo>
                    <a:pt x="7" y="14"/>
                  </a:lnTo>
                  <a:lnTo>
                    <a:pt x="7" y="11"/>
                  </a:lnTo>
                  <a:lnTo>
                    <a:pt x="4" y="9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9" y="14"/>
                  </a:lnTo>
                  <a:lnTo>
                    <a:pt x="11" y="28"/>
                  </a:lnTo>
                  <a:lnTo>
                    <a:pt x="14" y="44"/>
                  </a:lnTo>
                  <a:lnTo>
                    <a:pt x="14" y="58"/>
                  </a:lnTo>
                  <a:lnTo>
                    <a:pt x="14" y="75"/>
                  </a:lnTo>
                  <a:lnTo>
                    <a:pt x="14" y="89"/>
                  </a:lnTo>
                  <a:lnTo>
                    <a:pt x="14" y="105"/>
                  </a:lnTo>
                  <a:lnTo>
                    <a:pt x="16" y="119"/>
                  </a:lnTo>
                  <a:lnTo>
                    <a:pt x="19" y="126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707" name="Freeform 603"/>
            <p:cNvSpPr>
              <a:spLocks/>
            </p:cNvSpPr>
            <p:nvPr/>
          </p:nvSpPr>
          <p:spPr bwMode="auto">
            <a:xfrm>
              <a:off x="2792" y="2874"/>
              <a:ext cx="7" cy="96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" y="23"/>
                </a:cxn>
                <a:cxn ang="0">
                  <a:pos x="2" y="33"/>
                </a:cxn>
                <a:cxn ang="0">
                  <a:pos x="2" y="45"/>
                </a:cxn>
                <a:cxn ang="0">
                  <a:pos x="2" y="54"/>
                </a:cxn>
                <a:cxn ang="0">
                  <a:pos x="2" y="66"/>
                </a:cxn>
                <a:cxn ang="0">
                  <a:pos x="2" y="75"/>
                </a:cxn>
                <a:cxn ang="0">
                  <a:pos x="4" y="87"/>
                </a:cxn>
                <a:cxn ang="0">
                  <a:pos x="4" y="96"/>
                </a:cxn>
                <a:cxn ang="0">
                  <a:pos x="7" y="84"/>
                </a:cxn>
                <a:cxn ang="0">
                  <a:pos x="7" y="73"/>
                </a:cxn>
                <a:cxn ang="0">
                  <a:pos x="7" y="61"/>
                </a:cxn>
                <a:cxn ang="0">
                  <a:pos x="7" y="47"/>
                </a:cxn>
                <a:cxn ang="0">
                  <a:pos x="7" y="35"/>
                </a:cxn>
                <a:cxn ang="0">
                  <a:pos x="7" y="23"/>
                </a:cxn>
                <a:cxn ang="0">
                  <a:pos x="7" y="12"/>
                </a:cxn>
                <a:cxn ang="0">
                  <a:pos x="7" y="0"/>
                </a:cxn>
                <a:cxn ang="0">
                  <a:pos x="0" y="12"/>
                </a:cxn>
              </a:cxnLst>
              <a:rect l="0" t="0" r="r" b="b"/>
              <a:pathLst>
                <a:path w="7" h="96">
                  <a:moveTo>
                    <a:pt x="0" y="12"/>
                  </a:moveTo>
                  <a:lnTo>
                    <a:pt x="2" y="23"/>
                  </a:lnTo>
                  <a:lnTo>
                    <a:pt x="2" y="33"/>
                  </a:lnTo>
                  <a:lnTo>
                    <a:pt x="2" y="45"/>
                  </a:lnTo>
                  <a:lnTo>
                    <a:pt x="2" y="54"/>
                  </a:lnTo>
                  <a:lnTo>
                    <a:pt x="2" y="66"/>
                  </a:lnTo>
                  <a:lnTo>
                    <a:pt x="2" y="75"/>
                  </a:lnTo>
                  <a:lnTo>
                    <a:pt x="4" y="87"/>
                  </a:lnTo>
                  <a:lnTo>
                    <a:pt x="4" y="96"/>
                  </a:lnTo>
                  <a:lnTo>
                    <a:pt x="7" y="84"/>
                  </a:lnTo>
                  <a:lnTo>
                    <a:pt x="7" y="73"/>
                  </a:lnTo>
                  <a:lnTo>
                    <a:pt x="7" y="61"/>
                  </a:lnTo>
                  <a:lnTo>
                    <a:pt x="7" y="47"/>
                  </a:lnTo>
                  <a:lnTo>
                    <a:pt x="7" y="35"/>
                  </a:lnTo>
                  <a:lnTo>
                    <a:pt x="7" y="23"/>
                  </a:lnTo>
                  <a:lnTo>
                    <a:pt x="7" y="12"/>
                  </a:lnTo>
                  <a:lnTo>
                    <a:pt x="7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708" name="Freeform 604"/>
            <p:cNvSpPr>
              <a:spLocks/>
            </p:cNvSpPr>
            <p:nvPr/>
          </p:nvSpPr>
          <p:spPr bwMode="auto">
            <a:xfrm>
              <a:off x="3333" y="2429"/>
              <a:ext cx="49" cy="147"/>
            </a:xfrm>
            <a:custGeom>
              <a:avLst/>
              <a:gdLst/>
              <a:ahLst/>
              <a:cxnLst>
                <a:cxn ang="0">
                  <a:pos x="16" y="129"/>
                </a:cxn>
                <a:cxn ang="0">
                  <a:pos x="35" y="103"/>
                </a:cxn>
                <a:cxn ang="0">
                  <a:pos x="45" y="72"/>
                </a:cxn>
                <a:cxn ang="0">
                  <a:pos x="47" y="47"/>
                </a:cxn>
                <a:cxn ang="0">
                  <a:pos x="49" y="21"/>
                </a:cxn>
                <a:cxn ang="0">
                  <a:pos x="47" y="2"/>
                </a:cxn>
                <a:cxn ang="0">
                  <a:pos x="42" y="0"/>
                </a:cxn>
                <a:cxn ang="0">
                  <a:pos x="37" y="0"/>
                </a:cxn>
                <a:cxn ang="0">
                  <a:pos x="35" y="0"/>
                </a:cxn>
                <a:cxn ang="0">
                  <a:pos x="37" y="4"/>
                </a:cxn>
                <a:cxn ang="0">
                  <a:pos x="37" y="7"/>
                </a:cxn>
                <a:cxn ang="0">
                  <a:pos x="40" y="7"/>
                </a:cxn>
                <a:cxn ang="0">
                  <a:pos x="40" y="7"/>
                </a:cxn>
                <a:cxn ang="0">
                  <a:pos x="42" y="9"/>
                </a:cxn>
                <a:cxn ang="0">
                  <a:pos x="45" y="14"/>
                </a:cxn>
                <a:cxn ang="0">
                  <a:pos x="45" y="18"/>
                </a:cxn>
                <a:cxn ang="0">
                  <a:pos x="42" y="21"/>
                </a:cxn>
                <a:cxn ang="0">
                  <a:pos x="42" y="21"/>
                </a:cxn>
                <a:cxn ang="0">
                  <a:pos x="40" y="21"/>
                </a:cxn>
                <a:cxn ang="0">
                  <a:pos x="42" y="42"/>
                </a:cxn>
                <a:cxn ang="0">
                  <a:pos x="42" y="63"/>
                </a:cxn>
                <a:cxn ang="0">
                  <a:pos x="40" y="75"/>
                </a:cxn>
                <a:cxn ang="0">
                  <a:pos x="37" y="75"/>
                </a:cxn>
                <a:cxn ang="0">
                  <a:pos x="33" y="77"/>
                </a:cxn>
                <a:cxn ang="0">
                  <a:pos x="30" y="86"/>
                </a:cxn>
                <a:cxn ang="0">
                  <a:pos x="28" y="100"/>
                </a:cxn>
                <a:cxn ang="0">
                  <a:pos x="23" y="115"/>
                </a:cxn>
                <a:cxn ang="0">
                  <a:pos x="23" y="115"/>
                </a:cxn>
                <a:cxn ang="0">
                  <a:pos x="21" y="115"/>
                </a:cxn>
                <a:cxn ang="0">
                  <a:pos x="19" y="112"/>
                </a:cxn>
                <a:cxn ang="0">
                  <a:pos x="16" y="103"/>
                </a:cxn>
                <a:cxn ang="0">
                  <a:pos x="14" y="96"/>
                </a:cxn>
                <a:cxn ang="0">
                  <a:pos x="14" y="103"/>
                </a:cxn>
                <a:cxn ang="0">
                  <a:pos x="14" y="117"/>
                </a:cxn>
                <a:cxn ang="0">
                  <a:pos x="12" y="131"/>
                </a:cxn>
                <a:cxn ang="0">
                  <a:pos x="9" y="131"/>
                </a:cxn>
                <a:cxn ang="0">
                  <a:pos x="5" y="131"/>
                </a:cxn>
                <a:cxn ang="0">
                  <a:pos x="2" y="133"/>
                </a:cxn>
                <a:cxn ang="0">
                  <a:pos x="0" y="138"/>
                </a:cxn>
                <a:cxn ang="0">
                  <a:pos x="0" y="145"/>
                </a:cxn>
                <a:cxn ang="0">
                  <a:pos x="0" y="145"/>
                </a:cxn>
                <a:cxn ang="0">
                  <a:pos x="0" y="145"/>
                </a:cxn>
                <a:cxn ang="0">
                  <a:pos x="0" y="143"/>
                </a:cxn>
              </a:cxnLst>
              <a:rect l="0" t="0" r="r" b="b"/>
              <a:pathLst>
                <a:path w="49" h="147">
                  <a:moveTo>
                    <a:pt x="0" y="143"/>
                  </a:moveTo>
                  <a:lnTo>
                    <a:pt x="9" y="136"/>
                  </a:lnTo>
                  <a:lnTo>
                    <a:pt x="16" y="129"/>
                  </a:lnTo>
                  <a:lnTo>
                    <a:pt x="23" y="122"/>
                  </a:lnTo>
                  <a:lnTo>
                    <a:pt x="30" y="112"/>
                  </a:lnTo>
                  <a:lnTo>
                    <a:pt x="35" y="103"/>
                  </a:lnTo>
                  <a:lnTo>
                    <a:pt x="37" y="93"/>
                  </a:lnTo>
                  <a:lnTo>
                    <a:pt x="42" y="82"/>
                  </a:lnTo>
                  <a:lnTo>
                    <a:pt x="45" y="72"/>
                  </a:lnTo>
                  <a:lnTo>
                    <a:pt x="45" y="63"/>
                  </a:lnTo>
                  <a:lnTo>
                    <a:pt x="47" y="56"/>
                  </a:lnTo>
                  <a:lnTo>
                    <a:pt x="47" y="47"/>
                  </a:lnTo>
                  <a:lnTo>
                    <a:pt x="47" y="37"/>
                  </a:lnTo>
                  <a:lnTo>
                    <a:pt x="49" y="30"/>
                  </a:lnTo>
                  <a:lnTo>
                    <a:pt x="49" y="21"/>
                  </a:lnTo>
                  <a:lnTo>
                    <a:pt x="47" y="11"/>
                  </a:lnTo>
                  <a:lnTo>
                    <a:pt x="47" y="4"/>
                  </a:lnTo>
                  <a:lnTo>
                    <a:pt x="47" y="2"/>
                  </a:lnTo>
                  <a:lnTo>
                    <a:pt x="45" y="2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2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42" y="11"/>
                  </a:lnTo>
                  <a:lnTo>
                    <a:pt x="45" y="14"/>
                  </a:lnTo>
                  <a:lnTo>
                    <a:pt x="45" y="16"/>
                  </a:lnTo>
                  <a:lnTo>
                    <a:pt x="45" y="16"/>
                  </a:lnTo>
                  <a:lnTo>
                    <a:pt x="45" y="18"/>
                  </a:lnTo>
                  <a:lnTo>
                    <a:pt x="45" y="21"/>
                  </a:lnTo>
                  <a:lnTo>
                    <a:pt x="45" y="21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40" y="21"/>
                  </a:lnTo>
                  <a:lnTo>
                    <a:pt x="40" y="28"/>
                  </a:lnTo>
                  <a:lnTo>
                    <a:pt x="42" y="35"/>
                  </a:lnTo>
                  <a:lnTo>
                    <a:pt x="42" y="42"/>
                  </a:lnTo>
                  <a:lnTo>
                    <a:pt x="42" y="49"/>
                  </a:lnTo>
                  <a:lnTo>
                    <a:pt x="42" y="56"/>
                  </a:lnTo>
                  <a:lnTo>
                    <a:pt x="42" y="63"/>
                  </a:lnTo>
                  <a:lnTo>
                    <a:pt x="42" y="68"/>
                  </a:lnTo>
                  <a:lnTo>
                    <a:pt x="42" y="75"/>
                  </a:lnTo>
                  <a:lnTo>
                    <a:pt x="40" y="75"/>
                  </a:lnTo>
                  <a:lnTo>
                    <a:pt x="40" y="75"/>
                  </a:lnTo>
                  <a:lnTo>
                    <a:pt x="37" y="75"/>
                  </a:lnTo>
                  <a:lnTo>
                    <a:pt x="37" y="75"/>
                  </a:lnTo>
                  <a:lnTo>
                    <a:pt x="35" y="77"/>
                  </a:lnTo>
                  <a:lnTo>
                    <a:pt x="35" y="77"/>
                  </a:lnTo>
                  <a:lnTo>
                    <a:pt x="33" y="77"/>
                  </a:lnTo>
                  <a:lnTo>
                    <a:pt x="33" y="77"/>
                  </a:lnTo>
                  <a:lnTo>
                    <a:pt x="33" y="82"/>
                  </a:lnTo>
                  <a:lnTo>
                    <a:pt x="30" y="86"/>
                  </a:lnTo>
                  <a:lnTo>
                    <a:pt x="30" y="91"/>
                  </a:lnTo>
                  <a:lnTo>
                    <a:pt x="30" y="96"/>
                  </a:lnTo>
                  <a:lnTo>
                    <a:pt x="28" y="100"/>
                  </a:lnTo>
                  <a:lnTo>
                    <a:pt x="26" y="105"/>
                  </a:lnTo>
                  <a:lnTo>
                    <a:pt x="26" y="110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19" y="112"/>
                  </a:lnTo>
                  <a:lnTo>
                    <a:pt x="16" y="110"/>
                  </a:lnTo>
                  <a:lnTo>
                    <a:pt x="16" y="108"/>
                  </a:lnTo>
                  <a:lnTo>
                    <a:pt x="16" y="103"/>
                  </a:lnTo>
                  <a:lnTo>
                    <a:pt x="14" y="100"/>
                  </a:lnTo>
                  <a:lnTo>
                    <a:pt x="14" y="98"/>
                  </a:lnTo>
                  <a:lnTo>
                    <a:pt x="14" y="96"/>
                  </a:lnTo>
                  <a:lnTo>
                    <a:pt x="12" y="93"/>
                  </a:lnTo>
                  <a:lnTo>
                    <a:pt x="14" y="98"/>
                  </a:lnTo>
                  <a:lnTo>
                    <a:pt x="14" y="103"/>
                  </a:lnTo>
                  <a:lnTo>
                    <a:pt x="14" y="108"/>
                  </a:lnTo>
                  <a:lnTo>
                    <a:pt x="14" y="112"/>
                  </a:lnTo>
                  <a:lnTo>
                    <a:pt x="14" y="117"/>
                  </a:lnTo>
                  <a:lnTo>
                    <a:pt x="14" y="122"/>
                  </a:lnTo>
                  <a:lnTo>
                    <a:pt x="12" y="126"/>
                  </a:lnTo>
                  <a:lnTo>
                    <a:pt x="12" y="131"/>
                  </a:lnTo>
                  <a:lnTo>
                    <a:pt x="12" y="131"/>
                  </a:lnTo>
                  <a:lnTo>
                    <a:pt x="9" y="131"/>
                  </a:lnTo>
                  <a:lnTo>
                    <a:pt x="9" y="131"/>
                  </a:lnTo>
                  <a:lnTo>
                    <a:pt x="7" y="131"/>
                  </a:lnTo>
                  <a:lnTo>
                    <a:pt x="7" y="131"/>
                  </a:lnTo>
                  <a:lnTo>
                    <a:pt x="5" y="131"/>
                  </a:lnTo>
                  <a:lnTo>
                    <a:pt x="2" y="131"/>
                  </a:lnTo>
                  <a:lnTo>
                    <a:pt x="2" y="131"/>
                  </a:lnTo>
                  <a:lnTo>
                    <a:pt x="2" y="133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0" y="138"/>
                  </a:lnTo>
                  <a:lnTo>
                    <a:pt x="0" y="140"/>
                  </a:lnTo>
                  <a:lnTo>
                    <a:pt x="0" y="143"/>
                  </a:lnTo>
                  <a:lnTo>
                    <a:pt x="0" y="145"/>
                  </a:lnTo>
                  <a:lnTo>
                    <a:pt x="0" y="147"/>
                  </a:lnTo>
                  <a:lnTo>
                    <a:pt x="0" y="147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709" name="Freeform 605"/>
            <p:cNvSpPr>
              <a:spLocks/>
            </p:cNvSpPr>
            <p:nvPr/>
          </p:nvSpPr>
          <p:spPr bwMode="auto">
            <a:xfrm>
              <a:off x="3331" y="2391"/>
              <a:ext cx="25" cy="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4" y="7"/>
                </a:cxn>
                <a:cxn ang="0">
                  <a:pos x="4" y="10"/>
                </a:cxn>
                <a:cxn ang="0">
                  <a:pos x="7" y="12"/>
                </a:cxn>
                <a:cxn ang="0">
                  <a:pos x="9" y="12"/>
                </a:cxn>
                <a:cxn ang="0">
                  <a:pos x="11" y="14"/>
                </a:cxn>
                <a:cxn ang="0">
                  <a:pos x="14" y="14"/>
                </a:cxn>
                <a:cxn ang="0">
                  <a:pos x="16" y="17"/>
                </a:cxn>
                <a:cxn ang="0">
                  <a:pos x="16" y="17"/>
                </a:cxn>
                <a:cxn ang="0">
                  <a:pos x="18" y="19"/>
                </a:cxn>
                <a:cxn ang="0">
                  <a:pos x="21" y="21"/>
                </a:cxn>
                <a:cxn ang="0">
                  <a:pos x="23" y="21"/>
                </a:cxn>
                <a:cxn ang="0">
                  <a:pos x="23" y="24"/>
                </a:cxn>
                <a:cxn ang="0">
                  <a:pos x="25" y="26"/>
                </a:cxn>
                <a:cxn ang="0">
                  <a:pos x="25" y="21"/>
                </a:cxn>
                <a:cxn ang="0">
                  <a:pos x="25" y="19"/>
                </a:cxn>
                <a:cxn ang="0">
                  <a:pos x="25" y="17"/>
                </a:cxn>
                <a:cxn ang="0">
                  <a:pos x="25" y="12"/>
                </a:cxn>
                <a:cxn ang="0">
                  <a:pos x="25" y="10"/>
                </a:cxn>
                <a:cxn ang="0">
                  <a:pos x="25" y="5"/>
                </a:cxn>
                <a:cxn ang="0">
                  <a:pos x="25" y="3"/>
                </a:cxn>
                <a:cxn ang="0">
                  <a:pos x="25" y="0"/>
                </a:cxn>
                <a:cxn ang="0">
                  <a:pos x="25" y="3"/>
                </a:cxn>
                <a:cxn ang="0">
                  <a:pos x="25" y="3"/>
                </a:cxn>
                <a:cxn ang="0">
                  <a:pos x="25" y="5"/>
                </a:cxn>
                <a:cxn ang="0">
                  <a:pos x="25" y="7"/>
                </a:cxn>
                <a:cxn ang="0">
                  <a:pos x="25" y="10"/>
                </a:cxn>
                <a:cxn ang="0">
                  <a:pos x="25" y="12"/>
                </a:cxn>
                <a:cxn ang="0">
                  <a:pos x="25" y="14"/>
                </a:cxn>
                <a:cxn ang="0">
                  <a:pos x="25" y="14"/>
                </a:cxn>
                <a:cxn ang="0">
                  <a:pos x="25" y="17"/>
                </a:cxn>
                <a:cxn ang="0">
                  <a:pos x="23" y="17"/>
                </a:cxn>
                <a:cxn ang="0">
                  <a:pos x="23" y="17"/>
                </a:cxn>
                <a:cxn ang="0">
                  <a:pos x="23" y="19"/>
                </a:cxn>
                <a:cxn ang="0">
                  <a:pos x="21" y="19"/>
                </a:cxn>
                <a:cxn ang="0">
                  <a:pos x="21" y="19"/>
                </a:cxn>
                <a:cxn ang="0">
                  <a:pos x="18" y="19"/>
                </a:cxn>
                <a:cxn ang="0">
                  <a:pos x="18" y="19"/>
                </a:cxn>
                <a:cxn ang="0">
                  <a:pos x="18" y="17"/>
                </a:cxn>
                <a:cxn ang="0">
                  <a:pos x="16" y="17"/>
                </a:cxn>
                <a:cxn ang="0">
                  <a:pos x="16" y="14"/>
                </a:cxn>
                <a:cxn ang="0">
                  <a:pos x="16" y="12"/>
                </a:cxn>
                <a:cxn ang="0">
                  <a:pos x="18" y="12"/>
                </a:cxn>
                <a:cxn ang="0">
                  <a:pos x="18" y="10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16" y="7"/>
                </a:cxn>
                <a:cxn ang="0">
                  <a:pos x="14" y="10"/>
                </a:cxn>
                <a:cxn ang="0">
                  <a:pos x="11" y="10"/>
                </a:cxn>
                <a:cxn ang="0">
                  <a:pos x="11" y="10"/>
                </a:cxn>
                <a:cxn ang="0">
                  <a:pos x="9" y="10"/>
                </a:cxn>
                <a:cxn ang="0">
                  <a:pos x="7" y="7"/>
                </a:cxn>
                <a:cxn ang="0">
                  <a:pos x="4" y="7"/>
                </a:cxn>
                <a:cxn ang="0">
                  <a:pos x="2" y="5"/>
                </a:cxn>
                <a:cxn ang="0">
                  <a:pos x="0" y="0"/>
                </a:cxn>
              </a:cxnLst>
              <a:rect l="0" t="0" r="r" b="b"/>
              <a:pathLst>
                <a:path w="25" h="26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2" y="5"/>
                  </a:lnTo>
                  <a:lnTo>
                    <a:pt x="4" y="7"/>
                  </a:lnTo>
                  <a:lnTo>
                    <a:pt x="4" y="10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11" y="14"/>
                  </a:lnTo>
                  <a:lnTo>
                    <a:pt x="14" y="14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8" y="19"/>
                  </a:lnTo>
                  <a:lnTo>
                    <a:pt x="21" y="21"/>
                  </a:lnTo>
                  <a:lnTo>
                    <a:pt x="23" y="21"/>
                  </a:lnTo>
                  <a:lnTo>
                    <a:pt x="23" y="24"/>
                  </a:lnTo>
                  <a:lnTo>
                    <a:pt x="25" y="26"/>
                  </a:lnTo>
                  <a:lnTo>
                    <a:pt x="25" y="21"/>
                  </a:lnTo>
                  <a:lnTo>
                    <a:pt x="25" y="19"/>
                  </a:lnTo>
                  <a:lnTo>
                    <a:pt x="25" y="17"/>
                  </a:lnTo>
                  <a:lnTo>
                    <a:pt x="25" y="12"/>
                  </a:lnTo>
                  <a:lnTo>
                    <a:pt x="25" y="10"/>
                  </a:lnTo>
                  <a:lnTo>
                    <a:pt x="25" y="5"/>
                  </a:lnTo>
                  <a:lnTo>
                    <a:pt x="25" y="3"/>
                  </a:lnTo>
                  <a:lnTo>
                    <a:pt x="25" y="0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5"/>
                  </a:lnTo>
                  <a:lnTo>
                    <a:pt x="25" y="7"/>
                  </a:lnTo>
                  <a:lnTo>
                    <a:pt x="25" y="10"/>
                  </a:lnTo>
                  <a:lnTo>
                    <a:pt x="25" y="12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5" y="17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23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8" y="17"/>
                  </a:lnTo>
                  <a:lnTo>
                    <a:pt x="16" y="17"/>
                  </a:lnTo>
                  <a:lnTo>
                    <a:pt x="16" y="14"/>
                  </a:lnTo>
                  <a:lnTo>
                    <a:pt x="16" y="12"/>
                  </a:lnTo>
                  <a:lnTo>
                    <a:pt x="18" y="12"/>
                  </a:lnTo>
                  <a:lnTo>
                    <a:pt x="18" y="10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6" y="7"/>
                  </a:lnTo>
                  <a:lnTo>
                    <a:pt x="14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9" y="10"/>
                  </a:lnTo>
                  <a:lnTo>
                    <a:pt x="7" y="7"/>
                  </a:lnTo>
                  <a:lnTo>
                    <a:pt x="4" y="7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710" name="Freeform 606"/>
            <p:cNvSpPr>
              <a:spLocks/>
            </p:cNvSpPr>
            <p:nvPr/>
          </p:nvSpPr>
          <p:spPr bwMode="auto">
            <a:xfrm>
              <a:off x="3256" y="2426"/>
              <a:ext cx="61" cy="12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2"/>
                </a:cxn>
                <a:cxn ang="0">
                  <a:pos x="0" y="17"/>
                </a:cxn>
                <a:cxn ang="0">
                  <a:pos x="7" y="21"/>
                </a:cxn>
                <a:cxn ang="0">
                  <a:pos x="14" y="26"/>
                </a:cxn>
                <a:cxn ang="0">
                  <a:pos x="18" y="31"/>
                </a:cxn>
                <a:cxn ang="0">
                  <a:pos x="28" y="36"/>
                </a:cxn>
                <a:cxn ang="0">
                  <a:pos x="35" y="40"/>
                </a:cxn>
                <a:cxn ang="0">
                  <a:pos x="39" y="43"/>
                </a:cxn>
                <a:cxn ang="0">
                  <a:pos x="42" y="45"/>
                </a:cxn>
                <a:cxn ang="0">
                  <a:pos x="42" y="47"/>
                </a:cxn>
                <a:cxn ang="0">
                  <a:pos x="49" y="50"/>
                </a:cxn>
                <a:cxn ang="0">
                  <a:pos x="54" y="59"/>
                </a:cxn>
                <a:cxn ang="0">
                  <a:pos x="56" y="66"/>
                </a:cxn>
                <a:cxn ang="0">
                  <a:pos x="58" y="75"/>
                </a:cxn>
                <a:cxn ang="0">
                  <a:pos x="61" y="85"/>
                </a:cxn>
                <a:cxn ang="0">
                  <a:pos x="61" y="96"/>
                </a:cxn>
                <a:cxn ang="0">
                  <a:pos x="61" y="111"/>
                </a:cxn>
                <a:cxn ang="0">
                  <a:pos x="61" y="120"/>
                </a:cxn>
                <a:cxn ang="0">
                  <a:pos x="61" y="101"/>
                </a:cxn>
                <a:cxn ang="0">
                  <a:pos x="61" y="78"/>
                </a:cxn>
                <a:cxn ang="0">
                  <a:pos x="58" y="64"/>
                </a:cxn>
                <a:cxn ang="0">
                  <a:pos x="56" y="54"/>
                </a:cxn>
                <a:cxn ang="0">
                  <a:pos x="56" y="47"/>
                </a:cxn>
                <a:cxn ang="0">
                  <a:pos x="56" y="47"/>
                </a:cxn>
                <a:cxn ang="0">
                  <a:pos x="56" y="52"/>
                </a:cxn>
                <a:cxn ang="0">
                  <a:pos x="56" y="59"/>
                </a:cxn>
                <a:cxn ang="0">
                  <a:pos x="54" y="59"/>
                </a:cxn>
                <a:cxn ang="0">
                  <a:pos x="51" y="59"/>
                </a:cxn>
                <a:cxn ang="0">
                  <a:pos x="47" y="54"/>
                </a:cxn>
                <a:cxn ang="0">
                  <a:pos x="44" y="45"/>
                </a:cxn>
                <a:cxn ang="0">
                  <a:pos x="42" y="33"/>
                </a:cxn>
                <a:cxn ang="0">
                  <a:pos x="42" y="33"/>
                </a:cxn>
                <a:cxn ang="0">
                  <a:pos x="42" y="38"/>
                </a:cxn>
                <a:cxn ang="0">
                  <a:pos x="42" y="43"/>
                </a:cxn>
                <a:cxn ang="0">
                  <a:pos x="39" y="43"/>
                </a:cxn>
                <a:cxn ang="0">
                  <a:pos x="37" y="43"/>
                </a:cxn>
                <a:cxn ang="0">
                  <a:pos x="32" y="38"/>
                </a:cxn>
                <a:cxn ang="0">
                  <a:pos x="28" y="26"/>
                </a:cxn>
                <a:cxn ang="0">
                  <a:pos x="25" y="14"/>
                </a:cxn>
                <a:cxn ang="0">
                  <a:pos x="23" y="14"/>
                </a:cxn>
                <a:cxn ang="0">
                  <a:pos x="23" y="21"/>
                </a:cxn>
                <a:cxn ang="0">
                  <a:pos x="23" y="26"/>
                </a:cxn>
                <a:cxn ang="0">
                  <a:pos x="18" y="28"/>
                </a:cxn>
                <a:cxn ang="0">
                  <a:pos x="14" y="26"/>
                </a:cxn>
                <a:cxn ang="0">
                  <a:pos x="11" y="21"/>
                </a:cxn>
                <a:cxn ang="0">
                  <a:pos x="11" y="14"/>
                </a:cxn>
                <a:cxn ang="0">
                  <a:pos x="11" y="10"/>
                </a:cxn>
                <a:cxn ang="0">
                  <a:pos x="11" y="7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12"/>
                </a:cxn>
                <a:cxn ang="0">
                  <a:pos x="9" y="17"/>
                </a:cxn>
                <a:cxn ang="0">
                  <a:pos x="7" y="19"/>
                </a:cxn>
                <a:cxn ang="0">
                  <a:pos x="7" y="14"/>
                </a:cxn>
                <a:cxn ang="0">
                  <a:pos x="7" y="10"/>
                </a:cxn>
              </a:cxnLst>
              <a:rect l="0" t="0" r="r" b="b"/>
              <a:pathLst>
                <a:path w="61" h="120">
                  <a:moveTo>
                    <a:pt x="0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2" y="19"/>
                  </a:lnTo>
                  <a:lnTo>
                    <a:pt x="4" y="19"/>
                  </a:lnTo>
                  <a:lnTo>
                    <a:pt x="7" y="21"/>
                  </a:lnTo>
                  <a:lnTo>
                    <a:pt x="9" y="21"/>
                  </a:lnTo>
                  <a:lnTo>
                    <a:pt x="11" y="24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6" y="28"/>
                  </a:lnTo>
                  <a:lnTo>
                    <a:pt x="18" y="31"/>
                  </a:lnTo>
                  <a:lnTo>
                    <a:pt x="23" y="33"/>
                  </a:lnTo>
                  <a:lnTo>
                    <a:pt x="25" y="33"/>
                  </a:lnTo>
                  <a:lnTo>
                    <a:pt x="28" y="36"/>
                  </a:lnTo>
                  <a:lnTo>
                    <a:pt x="30" y="36"/>
                  </a:lnTo>
                  <a:lnTo>
                    <a:pt x="32" y="38"/>
                  </a:lnTo>
                  <a:lnTo>
                    <a:pt x="35" y="40"/>
                  </a:lnTo>
                  <a:lnTo>
                    <a:pt x="37" y="43"/>
                  </a:lnTo>
                  <a:lnTo>
                    <a:pt x="37" y="43"/>
                  </a:lnTo>
                  <a:lnTo>
                    <a:pt x="39" y="43"/>
                  </a:lnTo>
                  <a:lnTo>
                    <a:pt x="39" y="43"/>
                  </a:lnTo>
                  <a:lnTo>
                    <a:pt x="39" y="43"/>
                  </a:lnTo>
                  <a:lnTo>
                    <a:pt x="42" y="45"/>
                  </a:lnTo>
                  <a:lnTo>
                    <a:pt x="42" y="45"/>
                  </a:lnTo>
                  <a:lnTo>
                    <a:pt x="42" y="45"/>
                  </a:lnTo>
                  <a:lnTo>
                    <a:pt x="42" y="47"/>
                  </a:lnTo>
                  <a:lnTo>
                    <a:pt x="44" y="47"/>
                  </a:lnTo>
                  <a:lnTo>
                    <a:pt x="47" y="47"/>
                  </a:lnTo>
                  <a:lnTo>
                    <a:pt x="49" y="50"/>
                  </a:lnTo>
                  <a:lnTo>
                    <a:pt x="51" y="54"/>
                  </a:lnTo>
                  <a:lnTo>
                    <a:pt x="51" y="57"/>
                  </a:lnTo>
                  <a:lnTo>
                    <a:pt x="54" y="59"/>
                  </a:lnTo>
                  <a:lnTo>
                    <a:pt x="54" y="61"/>
                  </a:lnTo>
                  <a:lnTo>
                    <a:pt x="54" y="61"/>
                  </a:lnTo>
                  <a:lnTo>
                    <a:pt x="56" y="66"/>
                  </a:lnTo>
                  <a:lnTo>
                    <a:pt x="56" y="68"/>
                  </a:lnTo>
                  <a:lnTo>
                    <a:pt x="58" y="73"/>
                  </a:lnTo>
                  <a:lnTo>
                    <a:pt x="58" y="75"/>
                  </a:lnTo>
                  <a:lnTo>
                    <a:pt x="58" y="78"/>
                  </a:lnTo>
                  <a:lnTo>
                    <a:pt x="58" y="82"/>
                  </a:lnTo>
                  <a:lnTo>
                    <a:pt x="61" y="85"/>
                  </a:lnTo>
                  <a:lnTo>
                    <a:pt x="61" y="89"/>
                  </a:lnTo>
                  <a:lnTo>
                    <a:pt x="61" y="92"/>
                  </a:lnTo>
                  <a:lnTo>
                    <a:pt x="61" y="96"/>
                  </a:lnTo>
                  <a:lnTo>
                    <a:pt x="61" y="101"/>
                  </a:lnTo>
                  <a:lnTo>
                    <a:pt x="61" y="106"/>
                  </a:lnTo>
                  <a:lnTo>
                    <a:pt x="61" y="111"/>
                  </a:lnTo>
                  <a:lnTo>
                    <a:pt x="61" y="113"/>
                  </a:lnTo>
                  <a:lnTo>
                    <a:pt x="61" y="118"/>
                  </a:lnTo>
                  <a:lnTo>
                    <a:pt x="61" y="120"/>
                  </a:lnTo>
                  <a:lnTo>
                    <a:pt x="61" y="115"/>
                  </a:lnTo>
                  <a:lnTo>
                    <a:pt x="61" y="108"/>
                  </a:lnTo>
                  <a:lnTo>
                    <a:pt x="61" y="101"/>
                  </a:lnTo>
                  <a:lnTo>
                    <a:pt x="61" y="94"/>
                  </a:lnTo>
                  <a:lnTo>
                    <a:pt x="61" y="85"/>
                  </a:lnTo>
                  <a:lnTo>
                    <a:pt x="61" y="78"/>
                  </a:lnTo>
                  <a:lnTo>
                    <a:pt x="61" y="71"/>
                  </a:lnTo>
                  <a:lnTo>
                    <a:pt x="58" y="66"/>
                  </a:lnTo>
                  <a:lnTo>
                    <a:pt x="58" y="64"/>
                  </a:lnTo>
                  <a:lnTo>
                    <a:pt x="58" y="59"/>
                  </a:lnTo>
                  <a:lnTo>
                    <a:pt x="58" y="57"/>
                  </a:lnTo>
                  <a:lnTo>
                    <a:pt x="56" y="54"/>
                  </a:lnTo>
                  <a:lnTo>
                    <a:pt x="56" y="52"/>
                  </a:lnTo>
                  <a:lnTo>
                    <a:pt x="56" y="50"/>
                  </a:lnTo>
                  <a:lnTo>
                    <a:pt x="56" y="47"/>
                  </a:lnTo>
                  <a:lnTo>
                    <a:pt x="56" y="45"/>
                  </a:lnTo>
                  <a:lnTo>
                    <a:pt x="56" y="47"/>
                  </a:lnTo>
                  <a:lnTo>
                    <a:pt x="56" y="47"/>
                  </a:lnTo>
                  <a:lnTo>
                    <a:pt x="56" y="50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56" y="54"/>
                  </a:lnTo>
                  <a:lnTo>
                    <a:pt x="56" y="57"/>
                  </a:lnTo>
                  <a:lnTo>
                    <a:pt x="56" y="59"/>
                  </a:lnTo>
                  <a:lnTo>
                    <a:pt x="56" y="59"/>
                  </a:lnTo>
                  <a:lnTo>
                    <a:pt x="54" y="59"/>
                  </a:lnTo>
                  <a:lnTo>
                    <a:pt x="54" y="59"/>
                  </a:lnTo>
                  <a:lnTo>
                    <a:pt x="54" y="59"/>
                  </a:lnTo>
                  <a:lnTo>
                    <a:pt x="51" y="59"/>
                  </a:lnTo>
                  <a:lnTo>
                    <a:pt x="51" y="59"/>
                  </a:lnTo>
                  <a:lnTo>
                    <a:pt x="49" y="59"/>
                  </a:lnTo>
                  <a:lnTo>
                    <a:pt x="49" y="59"/>
                  </a:lnTo>
                  <a:lnTo>
                    <a:pt x="47" y="54"/>
                  </a:lnTo>
                  <a:lnTo>
                    <a:pt x="47" y="52"/>
                  </a:lnTo>
                  <a:lnTo>
                    <a:pt x="47" y="47"/>
                  </a:lnTo>
                  <a:lnTo>
                    <a:pt x="44" y="45"/>
                  </a:lnTo>
                  <a:lnTo>
                    <a:pt x="44" y="40"/>
                  </a:lnTo>
                  <a:lnTo>
                    <a:pt x="42" y="38"/>
                  </a:lnTo>
                  <a:lnTo>
                    <a:pt x="42" y="33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42" y="33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42" y="38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42" y="43"/>
                  </a:lnTo>
                  <a:lnTo>
                    <a:pt x="42" y="43"/>
                  </a:lnTo>
                  <a:lnTo>
                    <a:pt x="39" y="43"/>
                  </a:lnTo>
                  <a:lnTo>
                    <a:pt x="39" y="43"/>
                  </a:lnTo>
                  <a:lnTo>
                    <a:pt x="39" y="43"/>
                  </a:lnTo>
                  <a:lnTo>
                    <a:pt x="37" y="43"/>
                  </a:lnTo>
                  <a:lnTo>
                    <a:pt x="37" y="43"/>
                  </a:lnTo>
                  <a:lnTo>
                    <a:pt x="37" y="43"/>
                  </a:lnTo>
                  <a:lnTo>
                    <a:pt x="35" y="43"/>
                  </a:lnTo>
                  <a:lnTo>
                    <a:pt x="32" y="38"/>
                  </a:lnTo>
                  <a:lnTo>
                    <a:pt x="30" y="36"/>
                  </a:lnTo>
                  <a:lnTo>
                    <a:pt x="28" y="31"/>
                  </a:lnTo>
                  <a:lnTo>
                    <a:pt x="28" y="26"/>
                  </a:lnTo>
                  <a:lnTo>
                    <a:pt x="25" y="24"/>
                  </a:lnTo>
                  <a:lnTo>
                    <a:pt x="25" y="19"/>
                  </a:lnTo>
                  <a:lnTo>
                    <a:pt x="25" y="14"/>
                  </a:lnTo>
                  <a:lnTo>
                    <a:pt x="23" y="10"/>
                  </a:lnTo>
                  <a:lnTo>
                    <a:pt x="23" y="12"/>
                  </a:lnTo>
                  <a:lnTo>
                    <a:pt x="23" y="14"/>
                  </a:lnTo>
                  <a:lnTo>
                    <a:pt x="23" y="17"/>
                  </a:lnTo>
                  <a:lnTo>
                    <a:pt x="23" y="19"/>
                  </a:lnTo>
                  <a:lnTo>
                    <a:pt x="23" y="21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23" y="26"/>
                  </a:lnTo>
                  <a:lnTo>
                    <a:pt x="21" y="26"/>
                  </a:lnTo>
                  <a:lnTo>
                    <a:pt x="21" y="28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4" y="24"/>
                  </a:lnTo>
                  <a:lnTo>
                    <a:pt x="11" y="24"/>
                  </a:lnTo>
                  <a:lnTo>
                    <a:pt x="11" y="21"/>
                  </a:lnTo>
                  <a:lnTo>
                    <a:pt x="11" y="19"/>
                  </a:lnTo>
                  <a:lnTo>
                    <a:pt x="11" y="17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2"/>
                  </a:lnTo>
                  <a:lnTo>
                    <a:pt x="11" y="10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10"/>
                  </a:lnTo>
                  <a:lnTo>
                    <a:pt x="9" y="12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7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4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711" name="Freeform 607"/>
            <p:cNvSpPr>
              <a:spLocks/>
            </p:cNvSpPr>
            <p:nvPr/>
          </p:nvSpPr>
          <p:spPr bwMode="auto">
            <a:xfrm>
              <a:off x="3209" y="2330"/>
              <a:ext cx="42" cy="73"/>
            </a:xfrm>
            <a:custGeom>
              <a:avLst/>
              <a:gdLst/>
              <a:ahLst/>
              <a:cxnLst>
                <a:cxn ang="0">
                  <a:pos x="35" y="64"/>
                </a:cxn>
                <a:cxn ang="0">
                  <a:pos x="33" y="61"/>
                </a:cxn>
                <a:cxn ang="0">
                  <a:pos x="33" y="59"/>
                </a:cxn>
                <a:cxn ang="0">
                  <a:pos x="33" y="59"/>
                </a:cxn>
                <a:cxn ang="0">
                  <a:pos x="30" y="57"/>
                </a:cxn>
                <a:cxn ang="0">
                  <a:pos x="30" y="54"/>
                </a:cxn>
                <a:cxn ang="0">
                  <a:pos x="30" y="54"/>
                </a:cxn>
                <a:cxn ang="0">
                  <a:pos x="28" y="52"/>
                </a:cxn>
                <a:cxn ang="0">
                  <a:pos x="28" y="49"/>
                </a:cxn>
                <a:cxn ang="0">
                  <a:pos x="26" y="45"/>
                </a:cxn>
                <a:cxn ang="0">
                  <a:pos x="23" y="42"/>
                </a:cxn>
                <a:cxn ang="0">
                  <a:pos x="23" y="38"/>
                </a:cxn>
                <a:cxn ang="0">
                  <a:pos x="23" y="33"/>
                </a:cxn>
                <a:cxn ang="0">
                  <a:pos x="23" y="28"/>
                </a:cxn>
                <a:cxn ang="0">
                  <a:pos x="21" y="24"/>
                </a:cxn>
                <a:cxn ang="0">
                  <a:pos x="21" y="21"/>
                </a:cxn>
                <a:cxn ang="0">
                  <a:pos x="19" y="17"/>
                </a:cxn>
                <a:cxn ang="0">
                  <a:pos x="16" y="17"/>
                </a:cxn>
                <a:cxn ang="0">
                  <a:pos x="14" y="14"/>
                </a:cxn>
                <a:cxn ang="0">
                  <a:pos x="11" y="12"/>
                </a:cxn>
                <a:cxn ang="0">
                  <a:pos x="9" y="10"/>
                </a:cxn>
                <a:cxn ang="0">
                  <a:pos x="7" y="7"/>
                </a:cxn>
                <a:cxn ang="0">
                  <a:pos x="4" y="5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9" y="7"/>
                </a:cxn>
                <a:cxn ang="0">
                  <a:pos x="9" y="10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19" y="19"/>
                </a:cxn>
                <a:cxn ang="0">
                  <a:pos x="23" y="26"/>
                </a:cxn>
                <a:cxn ang="0">
                  <a:pos x="26" y="33"/>
                </a:cxn>
                <a:cxn ang="0">
                  <a:pos x="30" y="40"/>
                </a:cxn>
                <a:cxn ang="0">
                  <a:pos x="33" y="49"/>
                </a:cxn>
                <a:cxn ang="0">
                  <a:pos x="35" y="57"/>
                </a:cxn>
                <a:cxn ang="0">
                  <a:pos x="37" y="66"/>
                </a:cxn>
                <a:cxn ang="0">
                  <a:pos x="42" y="73"/>
                </a:cxn>
                <a:cxn ang="0">
                  <a:pos x="35" y="64"/>
                </a:cxn>
              </a:cxnLst>
              <a:rect l="0" t="0" r="r" b="b"/>
              <a:pathLst>
                <a:path w="42" h="73">
                  <a:moveTo>
                    <a:pt x="35" y="64"/>
                  </a:moveTo>
                  <a:lnTo>
                    <a:pt x="33" y="61"/>
                  </a:lnTo>
                  <a:lnTo>
                    <a:pt x="33" y="59"/>
                  </a:lnTo>
                  <a:lnTo>
                    <a:pt x="33" y="59"/>
                  </a:lnTo>
                  <a:lnTo>
                    <a:pt x="30" y="57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28" y="52"/>
                  </a:lnTo>
                  <a:lnTo>
                    <a:pt x="28" y="49"/>
                  </a:lnTo>
                  <a:lnTo>
                    <a:pt x="26" y="45"/>
                  </a:lnTo>
                  <a:lnTo>
                    <a:pt x="23" y="42"/>
                  </a:lnTo>
                  <a:lnTo>
                    <a:pt x="23" y="38"/>
                  </a:lnTo>
                  <a:lnTo>
                    <a:pt x="23" y="33"/>
                  </a:lnTo>
                  <a:lnTo>
                    <a:pt x="23" y="28"/>
                  </a:lnTo>
                  <a:lnTo>
                    <a:pt x="21" y="24"/>
                  </a:lnTo>
                  <a:lnTo>
                    <a:pt x="21" y="21"/>
                  </a:lnTo>
                  <a:lnTo>
                    <a:pt x="19" y="17"/>
                  </a:lnTo>
                  <a:lnTo>
                    <a:pt x="16" y="17"/>
                  </a:lnTo>
                  <a:lnTo>
                    <a:pt x="14" y="14"/>
                  </a:lnTo>
                  <a:lnTo>
                    <a:pt x="11" y="12"/>
                  </a:lnTo>
                  <a:lnTo>
                    <a:pt x="9" y="10"/>
                  </a:lnTo>
                  <a:lnTo>
                    <a:pt x="7" y="7"/>
                  </a:lnTo>
                  <a:lnTo>
                    <a:pt x="4" y="5"/>
                  </a:lnTo>
                  <a:lnTo>
                    <a:pt x="2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5"/>
                  </a:lnTo>
                  <a:lnTo>
                    <a:pt x="7" y="5"/>
                  </a:lnTo>
                  <a:lnTo>
                    <a:pt x="9" y="7"/>
                  </a:lnTo>
                  <a:lnTo>
                    <a:pt x="9" y="10"/>
                  </a:lnTo>
                  <a:lnTo>
                    <a:pt x="11" y="10"/>
                  </a:lnTo>
                  <a:lnTo>
                    <a:pt x="11" y="12"/>
                  </a:lnTo>
                  <a:lnTo>
                    <a:pt x="19" y="19"/>
                  </a:lnTo>
                  <a:lnTo>
                    <a:pt x="23" y="26"/>
                  </a:lnTo>
                  <a:lnTo>
                    <a:pt x="26" y="33"/>
                  </a:lnTo>
                  <a:lnTo>
                    <a:pt x="30" y="40"/>
                  </a:lnTo>
                  <a:lnTo>
                    <a:pt x="33" y="49"/>
                  </a:lnTo>
                  <a:lnTo>
                    <a:pt x="35" y="57"/>
                  </a:lnTo>
                  <a:lnTo>
                    <a:pt x="37" y="66"/>
                  </a:lnTo>
                  <a:lnTo>
                    <a:pt x="42" y="73"/>
                  </a:lnTo>
                  <a:lnTo>
                    <a:pt x="35" y="64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3712" name="Freeform 608"/>
          <p:cNvSpPr>
            <a:spLocks/>
          </p:cNvSpPr>
          <p:nvPr/>
        </p:nvSpPr>
        <p:spPr bwMode="auto">
          <a:xfrm>
            <a:off x="5114925" y="4021138"/>
            <a:ext cx="47625" cy="6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2"/>
              </a:cxn>
              <a:cxn ang="0">
                <a:pos x="7" y="4"/>
              </a:cxn>
              <a:cxn ang="0">
                <a:pos x="12" y="4"/>
              </a:cxn>
              <a:cxn ang="0">
                <a:pos x="14" y="4"/>
              </a:cxn>
              <a:cxn ang="0">
                <a:pos x="19" y="4"/>
              </a:cxn>
              <a:cxn ang="0">
                <a:pos x="23" y="4"/>
              </a:cxn>
              <a:cxn ang="0">
                <a:pos x="28" y="2"/>
              </a:cxn>
              <a:cxn ang="0">
                <a:pos x="33" y="2"/>
              </a:cxn>
              <a:cxn ang="0">
                <a:pos x="33" y="0"/>
              </a:cxn>
              <a:cxn ang="0">
                <a:pos x="28" y="0"/>
              </a:cxn>
              <a:cxn ang="0">
                <a:pos x="26" y="0"/>
              </a:cxn>
              <a:cxn ang="0">
                <a:pos x="23" y="0"/>
              </a:cxn>
              <a:cxn ang="0">
                <a:pos x="21" y="0"/>
              </a:cxn>
              <a:cxn ang="0">
                <a:pos x="19" y="0"/>
              </a:cxn>
              <a:cxn ang="0">
                <a:pos x="14" y="0"/>
              </a:cxn>
              <a:cxn ang="0">
                <a:pos x="12" y="0"/>
              </a:cxn>
              <a:cxn ang="0">
                <a:pos x="9" y="0"/>
              </a:cxn>
              <a:cxn ang="0">
                <a:pos x="0" y="0"/>
              </a:cxn>
            </a:cxnLst>
            <a:rect l="0" t="0" r="r" b="b"/>
            <a:pathLst>
              <a:path w="33" h="4">
                <a:moveTo>
                  <a:pt x="0" y="0"/>
                </a:moveTo>
                <a:lnTo>
                  <a:pt x="2" y="2"/>
                </a:lnTo>
                <a:lnTo>
                  <a:pt x="7" y="4"/>
                </a:lnTo>
                <a:lnTo>
                  <a:pt x="12" y="4"/>
                </a:lnTo>
                <a:lnTo>
                  <a:pt x="14" y="4"/>
                </a:lnTo>
                <a:lnTo>
                  <a:pt x="19" y="4"/>
                </a:lnTo>
                <a:lnTo>
                  <a:pt x="23" y="4"/>
                </a:lnTo>
                <a:lnTo>
                  <a:pt x="28" y="2"/>
                </a:lnTo>
                <a:lnTo>
                  <a:pt x="33" y="2"/>
                </a:lnTo>
                <a:lnTo>
                  <a:pt x="33" y="0"/>
                </a:lnTo>
                <a:lnTo>
                  <a:pt x="28" y="0"/>
                </a:lnTo>
                <a:lnTo>
                  <a:pt x="26" y="0"/>
                </a:lnTo>
                <a:lnTo>
                  <a:pt x="23" y="0"/>
                </a:lnTo>
                <a:lnTo>
                  <a:pt x="21" y="0"/>
                </a:lnTo>
                <a:lnTo>
                  <a:pt x="19" y="0"/>
                </a:lnTo>
                <a:lnTo>
                  <a:pt x="14" y="0"/>
                </a:lnTo>
                <a:lnTo>
                  <a:pt x="12" y="0"/>
                </a:lnTo>
                <a:lnTo>
                  <a:pt x="9" y="0"/>
                </a:lnTo>
                <a:lnTo>
                  <a:pt x="0" y="0"/>
                </a:lnTo>
                <a:close/>
              </a:path>
            </a:pathLst>
          </a:custGeom>
          <a:solidFill>
            <a:srgbClr val="AB5324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713" name="Freeform 609"/>
          <p:cNvSpPr>
            <a:spLocks/>
          </p:cNvSpPr>
          <p:nvPr/>
        </p:nvSpPr>
        <p:spPr bwMode="auto">
          <a:xfrm>
            <a:off x="4143375" y="4032250"/>
            <a:ext cx="19050" cy="25400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7" y="2"/>
              </a:cxn>
              <a:cxn ang="0">
                <a:pos x="7" y="4"/>
              </a:cxn>
              <a:cxn ang="0">
                <a:pos x="7" y="7"/>
              </a:cxn>
              <a:cxn ang="0">
                <a:pos x="4" y="9"/>
              </a:cxn>
              <a:cxn ang="0">
                <a:pos x="4" y="11"/>
              </a:cxn>
              <a:cxn ang="0">
                <a:pos x="2" y="11"/>
              </a:cxn>
              <a:cxn ang="0">
                <a:pos x="2" y="14"/>
              </a:cxn>
              <a:cxn ang="0">
                <a:pos x="0" y="16"/>
              </a:cxn>
              <a:cxn ang="0">
                <a:pos x="2" y="16"/>
              </a:cxn>
              <a:cxn ang="0">
                <a:pos x="4" y="16"/>
              </a:cxn>
              <a:cxn ang="0">
                <a:pos x="7" y="16"/>
              </a:cxn>
              <a:cxn ang="0">
                <a:pos x="7" y="16"/>
              </a:cxn>
              <a:cxn ang="0">
                <a:pos x="9" y="16"/>
              </a:cxn>
              <a:cxn ang="0">
                <a:pos x="11" y="16"/>
              </a:cxn>
              <a:cxn ang="0">
                <a:pos x="11" y="14"/>
              </a:cxn>
              <a:cxn ang="0">
                <a:pos x="14" y="14"/>
              </a:cxn>
              <a:cxn ang="0">
                <a:pos x="14" y="11"/>
              </a:cxn>
              <a:cxn ang="0">
                <a:pos x="14" y="11"/>
              </a:cxn>
              <a:cxn ang="0">
                <a:pos x="14" y="9"/>
              </a:cxn>
              <a:cxn ang="0">
                <a:pos x="14" y="7"/>
              </a:cxn>
              <a:cxn ang="0">
                <a:pos x="11" y="7"/>
              </a:cxn>
              <a:cxn ang="0">
                <a:pos x="11" y="4"/>
              </a:cxn>
              <a:cxn ang="0">
                <a:pos x="9" y="2"/>
              </a:cxn>
              <a:cxn ang="0">
                <a:pos x="7" y="0"/>
              </a:cxn>
            </a:cxnLst>
            <a:rect l="0" t="0" r="r" b="b"/>
            <a:pathLst>
              <a:path w="14" h="16">
                <a:moveTo>
                  <a:pt x="7" y="0"/>
                </a:moveTo>
                <a:lnTo>
                  <a:pt x="7" y="2"/>
                </a:lnTo>
                <a:lnTo>
                  <a:pt x="7" y="4"/>
                </a:lnTo>
                <a:lnTo>
                  <a:pt x="7" y="7"/>
                </a:lnTo>
                <a:lnTo>
                  <a:pt x="4" y="9"/>
                </a:lnTo>
                <a:lnTo>
                  <a:pt x="4" y="11"/>
                </a:lnTo>
                <a:lnTo>
                  <a:pt x="2" y="11"/>
                </a:lnTo>
                <a:lnTo>
                  <a:pt x="2" y="14"/>
                </a:lnTo>
                <a:lnTo>
                  <a:pt x="0" y="16"/>
                </a:lnTo>
                <a:lnTo>
                  <a:pt x="2" y="16"/>
                </a:lnTo>
                <a:lnTo>
                  <a:pt x="4" y="16"/>
                </a:lnTo>
                <a:lnTo>
                  <a:pt x="7" y="16"/>
                </a:lnTo>
                <a:lnTo>
                  <a:pt x="7" y="16"/>
                </a:lnTo>
                <a:lnTo>
                  <a:pt x="9" y="16"/>
                </a:lnTo>
                <a:lnTo>
                  <a:pt x="11" y="16"/>
                </a:lnTo>
                <a:lnTo>
                  <a:pt x="11" y="14"/>
                </a:lnTo>
                <a:lnTo>
                  <a:pt x="14" y="14"/>
                </a:lnTo>
                <a:lnTo>
                  <a:pt x="14" y="11"/>
                </a:lnTo>
                <a:lnTo>
                  <a:pt x="14" y="11"/>
                </a:lnTo>
                <a:lnTo>
                  <a:pt x="14" y="9"/>
                </a:lnTo>
                <a:lnTo>
                  <a:pt x="14" y="7"/>
                </a:lnTo>
                <a:lnTo>
                  <a:pt x="11" y="7"/>
                </a:lnTo>
                <a:lnTo>
                  <a:pt x="11" y="4"/>
                </a:lnTo>
                <a:lnTo>
                  <a:pt x="9" y="2"/>
                </a:lnTo>
                <a:lnTo>
                  <a:pt x="7" y="0"/>
                </a:lnTo>
                <a:close/>
              </a:path>
            </a:pathLst>
          </a:custGeom>
          <a:solidFill>
            <a:srgbClr val="AB5324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714" name="Freeform 610"/>
          <p:cNvSpPr>
            <a:spLocks/>
          </p:cNvSpPr>
          <p:nvPr/>
        </p:nvSpPr>
        <p:spPr bwMode="auto">
          <a:xfrm>
            <a:off x="4391025" y="3833813"/>
            <a:ext cx="42863" cy="38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3"/>
              </a:cxn>
              <a:cxn ang="0">
                <a:pos x="4" y="3"/>
              </a:cxn>
              <a:cxn ang="0">
                <a:pos x="7" y="3"/>
              </a:cxn>
              <a:cxn ang="0">
                <a:pos x="9" y="5"/>
              </a:cxn>
              <a:cxn ang="0">
                <a:pos x="11" y="5"/>
              </a:cxn>
              <a:cxn ang="0">
                <a:pos x="14" y="5"/>
              </a:cxn>
              <a:cxn ang="0">
                <a:pos x="16" y="7"/>
              </a:cxn>
              <a:cxn ang="0">
                <a:pos x="16" y="7"/>
              </a:cxn>
              <a:cxn ang="0">
                <a:pos x="16" y="10"/>
              </a:cxn>
              <a:cxn ang="0">
                <a:pos x="18" y="12"/>
              </a:cxn>
              <a:cxn ang="0">
                <a:pos x="21" y="14"/>
              </a:cxn>
              <a:cxn ang="0">
                <a:pos x="23" y="17"/>
              </a:cxn>
              <a:cxn ang="0">
                <a:pos x="23" y="17"/>
              </a:cxn>
              <a:cxn ang="0">
                <a:pos x="25" y="19"/>
              </a:cxn>
              <a:cxn ang="0">
                <a:pos x="28" y="21"/>
              </a:cxn>
              <a:cxn ang="0">
                <a:pos x="28" y="24"/>
              </a:cxn>
              <a:cxn ang="0">
                <a:pos x="28" y="21"/>
              </a:cxn>
              <a:cxn ang="0">
                <a:pos x="28" y="21"/>
              </a:cxn>
              <a:cxn ang="0">
                <a:pos x="28" y="19"/>
              </a:cxn>
              <a:cxn ang="0">
                <a:pos x="28" y="17"/>
              </a:cxn>
              <a:cxn ang="0">
                <a:pos x="30" y="14"/>
              </a:cxn>
              <a:cxn ang="0">
                <a:pos x="30" y="12"/>
              </a:cxn>
              <a:cxn ang="0">
                <a:pos x="30" y="12"/>
              </a:cxn>
              <a:cxn ang="0">
                <a:pos x="30" y="10"/>
              </a:cxn>
              <a:cxn ang="0">
                <a:pos x="28" y="10"/>
              </a:cxn>
              <a:cxn ang="0">
                <a:pos x="28" y="10"/>
              </a:cxn>
              <a:cxn ang="0">
                <a:pos x="28" y="10"/>
              </a:cxn>
              <a:cxn ang="0">
                <a:pos x="28" y="10"/>
              </a:cxn>
              <a:cxn ang="0">
                <a:pos x="28" y="10"/>
              </a:cxn>
              <a:cxn ang="0">
                <a:pos x="25" y="10"/>
              </a:cxn>
              <a:cxn ang="0">
                <a:pos x="25" y="10"/>
              </a:cxn>
              <a:cxn ang="0">
                <a:pos x="25" y="10"/>
              </a:cxn>
              <a:cxn ang="0">
                <a:pos x="23" y="10"/>
              </a:cxn>
              <a:cxn ang="0">
                <a:pos x="23" y="7"/>
              </a:cxn>
              <a:cxn ang="0">
                <a:pos x="23" y="7"/>
              </a:cxn>
              <a:cxn ang="0">
                <a:pos x="21" y="7"/>
              </a:cxn>
              <a:cxn ang="0">
                <a:pos x="21" y="5"/>
              </a:cxn>
              <a:cxn ang="0">
                <a:pos x="18" y="5"/>
              </a:cxn>
              <a:cxn ang="0">
                <a:pos x="18" y="5"/>
              </a:cxn>
              <a:cxn ang="0">
                <a:pos x="18" y="5"/>
              </a:cxn>
              <a:cxn ang="0">
                <a:pos x="16" y="5"/>
              </a:cxn>
              <a:cxn ang="0">
                <a:pos x="14" y="3"/>
              </a:cxn>
              <a:cxn ang="0">
                <a:pos x="14" y="3"/>
              </a:cxn>
              <a:cxn ang="0">
                <a:pos x="11" y="3"/>
              </a:cxn>
              <a:cxn ang="0">
                <a:pos x="9" y="0"/>
              </a:cxn>
              <a:cxn ang="0">
                <a:pos x="9" y="0"/>
              </a:cxn>
              <a:cxn ang="0">
                <a:pos x="7" y="0"/>
              </a:cxn>
              <a:cxn ang="0">
                <a:pos x="7" y="0"/>
              </a:cxn>
              <a:cxn ang="0">
                <a:pos x="0" y="0"/>
              </a:cxn>
            </a:cxnLst>
            <a:rect l="0" t="0" r="r" b="b"/>
            <a:pathLst>
              <a:path w="30" h="24">
                <a:moveTo>
                  <a:pt x="0" y="0"/>
                </a:moveTo>
                <a:lnTo>
                  <a:pt x="2" y="3"/>
                </a:lnTo>
                <a:lnTo>
                  <a:pt x="4" y="3"/>
                </a:lnTo>
                <a:lnTo>
                  <a:pt x="7" y="3"/>
                </a:lnTo>
                <a:lnTo>
                  <a:pt x="9" y="5"/>
                </a:lnTo>
                <a:lnTo>
                  <a:pt x="11" y="5"/>
                </a:lnTo>
                <a:lnTo>
                  <a:pt x="14" y="5"/>
                </a:lnTo>
                <a:lnTo>
                  <a:pt x="16" y="7"/>
                </a:lnTo>
                <a:lnTo>
                  <a:pt x="16" y="7"/>
                </a:lnTo>
                <a:lnTo>
                  <a:pt x="16" y="10"/>
                </a:lnTo>
                <a:lnTo>
                  <a:pt x="18" y="12"/>
                </a:lnTo>
                <a:lnTo>
                  <a:pt x="21" y="14"/>
                </a:lnTo>
                <a:lnTo>
                  <a:pt x="23" y="17"/>
                </a:lnTo>
                <a:lnTo>
                  <a:pt x="23" y="17"/>
                </a:lnTo>
                <a:lnTo>
                  <a:pt x="25" y="19"/>
                </a:lnTo>
                <a:lnTo>
                  <a:pt x="28" y="21"/>
                </a:lnTo>
                <a:lnTo>
                  <a:pt x="28" y="24"/>
                </a:lnTo>
                <a:lnTo>
                  <a:pt x="28" y="21"/>
                </a:lnTo>
                <a:lnTo>
                  <a:pt x="28" y="21"/>
                </a:lnTo>
                <a:lnTo>
                  <a:pt x="28" y="19"/>
                </a:lnTo>
                <a:lnTo>
                  <a:pt x="28" y="17"/>
                </a:lnTo>
                <a:lnTo>
                  <a:pt x="30" y="14"/>
                </a:lnTo>
                <a:lnTo>
                  <a:pt x="30" y="12"/>
                </a:lnTo>
                <a:lnTo>
                  <a:pt x="30" y="12"/>
                </a:lnTo>
                <a:lnTo>
                  <a:pt x="30" y="10"/>
                </a:lnTo>
                <a:lnTo>
                  <a:pt x="28" y="10"/>
                </a:lnTo>
                <a:lnTo>
                  <a:pt x="28" y="10"/>
                </a:lnTo>
                <a:lnTo>
                  <a:pt x="28" y="10"/>
                </a:lnTo>
                <a:lnTo>
                  <a:pt x="28" y="10"/>
                </a:lnTo>
                <a:lnTo>
                  <a:pt x="28" y="10"/>
                </a:lnTo>
                <a:lnTo>
                  <a:pt x="25" y="10"/>
                </a:lnTo>
                <a:lnTo>
                  <a:pt x="25" y="10"/>
                </a:lnTo>
                <a:lnTo>
                  <a:pt x="25" y="10"/>
                </a:lnTo>
                <a:lnTo>
                  <a:pt x="23" y="10"/>
                </a:lnTo>
                <a:lnTo>
                  <a:pt x="23" y="7"/>
                </a:lnTo>
                <a:lnTo>
                  <a:pt x="23" y="7"/>
                </a:lnTo>
                <a:lnTo>
                  <a:pt x="21" y="7"/>
                </a:lnTo>
                <a:lnTo>
                  <a:pt x="21" y="5"/>
                </a:lnTo>
                <a:lnTo>
                  <a:pt x="18" y="5"/>
                </a:lnTo>
                <a:lnTo>
                  <a:pt x="18" y="5"/>
                </a:lnTo>
                <a:lnTo>
                  <a:pt x="18" y="5"/>
                </a:lnTo>
                <a:lnTo>
                  <a:pt x="16" y="5"/>
                </a:lnTo>
                <a:lnTo>
                  <a:pt x="14" y="3"/>
                </a:lnTo>
                <a:lnTo>
                  <a:pt x="14" y="3"/>
                </a:lnTo>
                <a:lnTo>
                  <a:pt x="11" y="3"/>
                </a:lnTo>
                <a:lnTo>
                  <a:pt x="9" y="0"/>
                </a:lnTo>
                <a:lnTo>
                  <a:pt x="9" y="0"/>
                </a:lnTo>
                <a:lnTo>
                  <a:pt x="7" y="0"/>
                </a:lnTo>
                <a:lnTo>
                  <a:pt x="7" y="0"/>
                </a:lnTo>
                <a:lnTo>
                  <a:pt x="0" y="0"/>
                </a:lnTo>
                <a:close/>
              </a:path>
            </a:pathLst>
          </a:custGeom>
          <a:solidFill>
            <a:srgbClr val="AB5324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715" name="Freeform 611"/>
          <p:cNvSpPr>
            <a:spLocks/>
          </p:cNvSpPr>
          <p:nvPr/>
        </p:nvSpPr>
        <p:spPr bwMode="auto">
          <a:xfrm>
            <a:off x="4805363" y="2562225"/>
            <a:ext cx="336550" cy="125413"/>
          </a:xfrm>
          <a:custGeom>
            <a:avLst/>
            <a:gdLst/>
            <a:ahLst/>
            <a:cxnLst>
              <a:cxn ang="0">
                <a:pos x="7" y="28"/>
              </a:cxn>
              <a:cxn ang="0">
                <a:pos x="9" y="30"/>
              </a:cxn>
              <a:cxn ang="0">
                <a:pos x="21" y="37"/>
              </a:cxn>
              <a:cxn ang="0">
                <a:pos x="40" y="49"/>
              </a:cxn>
              <a:cxn ang="0">
                <a:pos x="66" y="61"/>
              </a:cxn>
              <a:cxn ang="0">
                <a:pos x="80" y="65"/>
              </a:cxn>
              <a:cxn ang="0">
                <a:pos x="96" y="70"/>
              </a:cxn>
              <a:cxn ang="0">
                <a:pos x="115" y="75"/>
              </a:cxn>
              <a:cxn ang="0">
                <a:pos x="136" y="77"/>
              </a:cxn>
              <a:cxn ang="0">
                <a:pos x="157" y="79"/>
              </a:cxn>
              <a:cxn ang="0">
                <a:pos x="181" y="77"/>
              </a:cxn>
              <a:cxn ang="0">
                <a:pos x="204" y="75"/>
              </a:cxn>
              <a:cxn ang="0">
                <a:pos x="230" y="70"/>
              </a:cxn>
              <a:cxn ang="0">
                <a:pos x="220" y="70"/>
              </a:cxn>
              <a:cxn ang="0">
                <a:pos x="197" y="68"/>
              </a:cxn>
              <a:cxn ang="0">
                <a:pos x="164" y="65"/>
              </a:cxn>
              <a:cxn ang="0">
                <a:pos x="124" y="61"/>
              </a:cxn>
              <a:cxn ang="0">
                <a:pos x="84" y="51"/>
              </a:cxn>
              <a:cxn ang="0">
                <a:pos x="47" y="40"/>
              </a:cxn>
              <a:cxn ang="0">
                <a:pos x="31" y="30"/>
              </a:cxn>
              <a:cxn ang="0">
                <a:pos x="16" y="21"/>
              </a:cxn>
              <a:cxn ang="0">
                <a:pos x="7" y="12"/>
              </a:cxn>
              <a:cxn ang="0">
                <a:pos x="0" y="0"/>
              </a:cxn>
              <a:cxn ang="0">
                <a:pos x="7" y="28"/>
              </a:cxn>
            </a:cxnLst>
            <a:rect l="0" t="0" r="r" b="b"/>
            <a:pathLst>
              <a:path w="230" h="79">
                <a:moveTo>
                  <a:pt x="7" y="28"/>
                </a:moveTo>
                <a:lnTo>
                  <a:pt x="9" y="30"/>
                </a:lnTo>
                <a:lnTo>
                  <a:pt x="21" y="37"/>
                </a:lnTo>
                <a:lnTo>
                  <a:pt x="40" y="49"/>
                </a:lnTo>
                <a:lnTo>
                  <a:pt x="66" y="61"/>
                </a:lnTo>
                <a:lnTo>
                  <a:pt x="80" y="65"/>
                </a:lnTo>
                <a:lnTo>
                  <a:pt x="96" y="70"/>
                </a:lnTo>
                <a:lnTo>
                  <a:pt x="115" y="75"/>
                </a:lnTo>
                <a:lnTo>
                  <a:pt x="136" y="77"/>
                </a:lnTo>
                <a:lnTo>
                  <a:pt x="157" y="79"/>
                </a:lnTo>
                <a:lnTo>
                  <a:pt x="181" y="77"/>
                </a:lnTo>
                <a:lnTo>
                  <a:pt x="204" y="75"/>
                </a:lnTo>
                <a:lnTo>
                  <a:pt x="230" y="70"/>
                </a:lnTo>
                <a:lnTo>
                  <a:pt x="220" y="70"/>
                </a:lnTo>
                <a:lnTo>
                  <a:pt x="197" y="68"/>
                </a:lnTo>
                <a:lnTo>
                  <a:pt x="164" y="65"/>
                </a:lnTo>
                <a:lnTo>
                  <a:pt x="124" y="61"/>
                </a:lnTo>
                <a:lnTo>
                  <a:pt x="84" y="51"/>
                </a:lnTo>
                <a:lnTo>
                  <a:pt x="47" y="40"/>
                </a:lnTo>
                <a:lnTo>
                  <a:pt x="31" y="30"/>
                </a:lnTo>
                <a:lnTo>
                  <a:pt x="16" y="21"/>
                </a:lnTo>
                <a:lnTo>
                  <a:pt x="7" y="12"/>
                </a:lnTo>
                <a:lnTo>
                  <a:pt x="0" y="0"/>
                </a:lnTo>
                <a:lnTo>
                  <a:pt x="7" y="28"/>
                </a:lnTo>
                <a:close/>
              </a:path>
            </a:pathLst>
          </a:custGeom>
          <a:solidFill>
            <a:srgbClr val="D8AC7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716" name="Freeform 612"/>
          <p:cNvSpPr>
            <a:spLocks/>
          </p:cNvSpPr>
          <p:nvPr/>
        </p:nvSpPr>
        <p:spPr bwMode="auto">
          <a:xfrm>
            <a:off x="4805363" y="2562225"/>
            <a:ext cx="336550" cy="125413"/>
          </a:xfrm>
          <a:custGeom>
            <a:avLst/>
            <a:gdLst/>
            <a:ahLst/>
            <a:cxnLst>
              <a:cxn ang="0">
                <a:pos x="7" y="28"/>
              </a:cxn>
              <a:cxn ang="0">
                <a:pos x="9" y="30"/>
              </a:cxn>
              <a:cxn ang="0">
                <a:pos x="21" y="37"/>
              </a:cxn>
              <a:cxn ang="0">
                <a:pos x="40" y="49"/>
              </a:cxn>
              <a:cxn ang="0">
                <a:pos x="66" y="61"/>
              </a:cxn>
              <a:cxn ang="0">
                <a:pos x="80" y="65"/>
              </a:cxn>
              <a:cxn ang="0">
                <a:pos x="96" y="70"/>
              </a:cxn>
              <a:cxn ang="0">
                <a:pos x="115" y="75"/>
              </a:cxn>
              <a:cxn ang="0">
                <a:pos x="136" y="77"/>
              </a:cxn>
              <a:cxn ang="0">
                <a:pos x="157" y="79"/>
              </a:cxn>
              <a:cxn ang="0">
                <a:pos x="181" y="77"/>
              </a:cxn>
              <a:cxn ang="0">
                <a:pos x="204" y="75"/>
              </a:cxn>
              <a:cxn ang="0">
                <a:pos x="230" y="70"/>
              </a:cxn>
              <a:cxn ang="0">
                <a:pos x="220" y="70"/>
              </a:cxn>
              <a:cxn ang="0">
                <a:pos x="197" y="68"/>
              </a:cxn>
              <a:cxn ang="0">
                <a:pos x="164" y="65"/>
              </a:cxn>
              <a:cxn ang="0">
                <a:pos x="124" y="61"/>
              </a:cxn>
              <a:cxn ang="0">
                <a:pos x="84" y="51"/>
              </a:cxn>
              <a:cxn ang="0">
                <a:pos x="47" y="40"/>
              </a:cxn>
              <a:cxn ang="0">
                <a:pos x="31" y="30"/>
              </a:cxn>
              <a:cxn ang="0">
                <a:pos x="16" y="21"/>
              </a:cxn>
              <a:cxn ang="0">
                <a:pos x="7" y="12"/>
              </a:cxn>
              <a:cxn ang="0">
                <a:pos x="0" y="0"/>
              </a:cxn>
            </a:cxnLst>
            <a:rect l="0" t="0" r="r" b="b"/>
            <a:pathLst>
              <a:path w="230" h="79">
                <a:moveTo>
                  <a:pt x="7" y="28"/>
                </a:moveTo>
                <a:lnTo>
                  <a:pt x="9" y="30"/>
                </a:lnTo>
                <a:lnTo>
                  <a:pt x="21" y="37"/>
                </a:lnTo>
                <a:lnTo>
                  <a:pt x="40" y="49"/>
                </a:lnTo>
                <a:lnTo>
                  <a:pt x="66" y="61"/>
                </a:lnTo>
                <a:lnTo>
                  <a:pt x="80" y="65"/>
                </a:lnTo>
                <a:lnTo>
                  <a:pt x="96" y="70"/>
                </a:lnTo>
                <a:lnTo>
                  <a:pt x="115" y="75"/>
                </a:lnTo>
                <a:lnTo>
                  <a:pt x="136" y="77"/>
                </a:lnTo>
                <a:lnTo>
                  <a:pt x="157" y="79"/>
                </a:lnTo>
                <a:lnTo>
                  <a:pt x="181" y="77"/>
                </a:lnTo>
                <a:lnTo>
                  <a:pt x="204" y="75"/>
                </a:lnTo>
                <a:lnTo>
                  <a:pt x="230" y="70"/>
                </a:lnTo>
                <a:lnTo>
                  <a:pt x="220" y="70"/>
                </a:lnTo>
                <a:lnTo>
                  <a:pt x="197" y="68"/>
                </a:lnTo>
                <a:lnTo>
                  <a:pt x="164" y="65"/>
                </a:lnTo>
                <a:lnTo>
                  <a:pt x="124" y="61"/>
                </a:lnTo>
                <a:lnTo>
                  <a:pt x="84" y="51"/>
                </a:lnTo>
                <a:lnTo>
                  <a:pt x="47" y="40"/>
                </a:lnTo>
                <a:lnTo>
                  <a:pt x="31" y="30"/>
                </a:lnTo>
                <a:lnTo>
                  <a:pt x="16" y="21"/>
                </a:lnTo>
                <a:lnTo>
                  <a:pt x="7" y="12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717" name="Freeform 613"/>
          <p:cNvSpPr>
            <a:spLocks/>
          </p:cNvSpPr>
          <p:nvPr/>
        </p:nvSpPr>
        <p:spPr bwMode="auto">
          <a:xfrm>
            <a:off x="5148263" y="1316038"/>
            <a:ext cx="127000" cy="274637"/>
          </a:xfrm>
          <a:custGeom>
            <a:avLst/>
            <a:gdLst/>
            <a:ahLst/>
            <a:cxnLst>
              <a:cxn ang="0">
                <a:pos x="59" y="21"/>
              </a:cxn>
              <a:cxn ang="0">
                <a:pos x="61" y="25"/>
              </a:cxn>
              <a:cxn ang="0">
                <a:pos x="64" y="37"/>
              </a:cxn>
              <a:cxn ang="0">
                <a:pos x="68" y="53"/>
              </a:cxn>
              <a:cxn ang="0">
                <a:pos x="73" y="75"/>
              </a:cxn>
              <a:cxn ang="0">
                <a:pos x="78" y="98"/>
              </a:cxn>
              <a:cxn ang="0">
                <a:pos x="82" y="124"/>
              </a:cxn>
              <a:cxn ang="0">
                <a:pos x="85" y="150"/>
              </a:cxn>
              <a:cxn ang="0">
                <a:pos x="87" y="173"/>
              </a:cxn>
              <a:cxn ang="0">
                <a:pos x="85" y="166"/>
              </a:cxn>
              <a:cxn ang="0">
                <a:pos x="82" y="150"/>
              </a:cxn>
              <a:cxn ang="0">
                <a:pos x="75" y="124"/>
              </a:cxn>
              <a:cxn ang="0">
                <a:pos x="68" y="93"/>
              </a:cxn>
              <a:cxn ang="0">
                <a:pos x="57" y="63"/>
              </a:cxn>
              <a:cxn ang="0">
                <a:pos x="43" y="35"/>
              </a:cxn>
              <a:cxn ang="0">
                <a:pos x="33" y="23"/>
              </a:cxn>
              <a:cxn ang="0">
                <a:pos x="24" y="14"/>
              </a:cxn>
              <a:cxn ang="0">
                <a:pos x="12" y="4"/>
              </a:cxn>
              <a:cxn ang="0">
                <a:pos x="0" y="0"/>
              </a:cxn>
              <a:cxn ang="0">
                <a:pos x="3" y="0"/>
              </a:cxn>
              <a:cxn ang="0">
                <a:pos x="5" y="0"/>
              </a:cxn>
              <a:cxn ang="0">
                <a:pos x="7" y="0"/>
              </a:cxn>
              <a:cxn ang="0">
                <a:pos x="12" y="0"/>
              </a:cxn>
              <a:cxn ang="0">
                <a:pos x="17" y="0"/>
              </a:cxn>
              <a:cxn ang="0">
                <a:pos x="22" y="0"/>
              </a:cxn>
              <a:cxn ang="0">
                <a:pos x="26" y="2"/>
              </a:cxn>
              <a:cxn ang="0">
                <a:pos x="31" y="7"/>
              </a:cxn>
              <a:cxn ang="0">
                <a:pos x="31" y="7"/>
              </a:cxn>
              <a:cxn ang="0">
                <a:pos x="33" y="9"/>
              </a:cxn>
              <a:cxn ang="0">
                <a:pos x="38" y="11"/>
              </a:cxn>
              <a:cxn ang="0">
                <a:pos x="43" y="14"/>
              </a:cxn>
              <a:cxn ang="0">
                <a:pos x="47" y="16"/>
              </a:cxn>
              <a:cxn ang="0">
                <a:pos x="52" y="18"/>
              </a:cxn>
              <a:cxn ang="0">
                <a:pos x="57" y="21"/>
              </a:cxn>
              <a:cxn ang="0">
                <a:pos x="59" y="21"/>
              </a:cxn>
            </a:cxnLst>
            <a:rect l="0" t="0" r="r" b="b"/>
            <a:pathLst>
              <a:path w="87" h="173">
                <a:moveTo>
                  <a:pt x="59" y="21"/>
                </a:moveTo>
                <a:lnTo>
                  <a:pt x="61" y="25"/>
                </a:lnTo>
                <a:lnTo>
                  <a:pt x="64" y="37"/>
                </a:lnTo>
                <a:lnTo>
                  <a:pt x="68" y="53"/>
                </a:lnTo>
                <a:lnTo>
                  <a:pt x="73" y="75"/>
                </a:lnTo>
                <a:lnTo>
                  <a:pt x="78" y="98"/>
                </a:lnTo>
                <a:lnTo>
                  <a:pt x="82" y="124"/>
                </a:lnTo>
                <a:lnTo>
                  <a:pt x="85" y="150"/>
                </a:lnTo>
                <a:lnTo>
                  <a:pt x="87" y="173"/>
                </a:lnTo>
                <a:lnTo>
                  <a:pt x="85" y="166"/>
                </a:lnTo>
                <a:lnTo>
                  <a:pt x="82" y="150"/>
                </a:lnTo>
                <a:lnTo>
                  <a:pt x="75" y="124"/>
                </a:lnTo>
                <a:lnTo>
                  <a:pt x="68" y="93"/>
                </a:lnTo>
                <a:lnTo>
                  <a:pt x="57" y="63"/>
                </a:lnTo>
                <a:lnTo>
                  <a:pt x="43" y="35"/>
                </a:lnTo>
                <a:lnTo>
                  <a:pt x="33" y="23"/>
                </a:lnTo>
                <a:lnTo>
                  <a:pt x="24" y="14"/>
                </a:lnTo>
                <a:lnTo>
                  <a:pt x="12" y="4"/>
                </a:lnTo>
                <a:lnTo>
                  <a:pt x="0" y="0"/>
                </a:lnTo>
                <a:lnTo>
                  <a:pt x="3" y="0"/>
                </a:lnTo>
                <a:lnTo>
                  <a:pt x="5" y="0"/>
                </a:lnTo>
                <a:lnTo>
                  <a:pt x="7" y="0"/>
                </a:lnTo>
                <a:lnTo>
                  <a:pt x="12" y="0"/>
                </a:lnTo>
                <a:lnTo>
                  <a:pt x="17" y="0"/>
                </a:lnTo>
                <a:lnTo>
                  <a:pt x="22" y="0"/>
                </a:lnTo>
                <a:lnTo>
                  <a:pt x="26" y="2"/>
                </a:lnTo>
                <a:lnTo>
                  <a:pt x="31" y="7"/>
                </a:lnTo>
                <a:lnTo>
                  <a:pt x="31" y="7"/>
                </a:lnTo>
                <a:lnTo>
                  <a:pt x="33" y="9"/>
                </a:lnTo>
                <a:lnTo>
                  <a:pt x="38" y="11"/>
                </a:lnTo>
                <a:lnTo>
                  <a:pt x="43" y="14"/>
                </a:lnTo>
                <a:lnTo>
                  <a:pt x="47" y="16"/>
                </a:lnTo>
                <a:lnTo>
                  <a:pt x="52" y="18"/>
                </a:lnTo>
                <a:lnTo>
                  <a:pt x="57" y="21"/>
                </a:lnTo>
                <a:lnTo>
                  <a:pt x="59" y="21"/>
                </a:lnTo>
                <a:close/>
              </a:path>
            </a:pathLst>
          </a:custGeom>
          <a:solidFill>
            <a:srgbClr val="D8AC7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718" name="Freeform 614"/>
          <p:cNvSpPr>
            <a:spLocks/>
          </p:cNvSpPr>
          <p:nvPr/>
        </p:nvSpPr>
        <p:spPr bwMode="auto">
          <a:xfrm>
            <a:off x="5148263" y="1316038"/>
            <a:ext cx="127000" cy="274637"/>
          </a:xfrm>
          <a:custGeom>
            <a:avLst/>
            <a:gdLst/>
            <a:ahLst/>
            <a:cxnLst>
              <a:cxn ang="0">
                <a:pos x="59" y="21"/>
              </a:cxn>
              <a:cxn ang="0">
                <a:pos x="61" y="25"/>
              </a:cxn>
              <a:cxn ang="0">
                <a:pos x="64" y="37"/>
              </a:cxn>
              <a:cxn ang="0">
                <a:pos x="68" y="53"/>
              </a:cxn>
              <a:cxn ang="0">
                <a:pos x="73" y="75"/>
              </a:cxn>
              <a:cxn ang="0">
                <a:pos x="78" y="98"/>
              </a:cxn>
              <a:cxn ang="0">
                <a:pos x="82" y="124"/>
              </a:cxn>
              <a:cxn ang="0">
                <a:pos x="85" y="150"/>
              </a:cxn>
              <a:cxn ang="0">
                <a:pos x="87" y="173"/>
              </a:cxn>
              <a:cxn ang="0">
                <a:pos x="85" y="166"/>
              </a:cxn>
              <a:cxn ang="0">
                <a:pos x="82" y="150"/>
              </a:cxn>
              <a:cxn ang="0">
                <a:pos x="75" y="124"/>
              </a:cxn>
              <a:cxn ang="0">
                <a:pos x="68" y="93"/>
              </a:cxn>
              <a:cxn ang="0">
                <a:pos x="57" y="63"/>
              </a:cxn>
              <a:cxn ang="0">
                <a:pos x="43" y="35"/>
              </a:cxn>
              <a:cxn ang="0">
                <a:pos x="33" y="23"/>
              </a:cxn>
              <a:cxn ang="0">
                <a:pos x="24" y="14"/>
              </a:cxn>
              <a:cxn ang="0">
                <a:pos x="12" y="4"/>
              </a:cxn>
              <a:cxn ang="0">
                <a:pos x="0" y="0"/>
              </a:cxn>
              <a:cxn ang="0">
                <a:pos x="3" y="0"/>
              </a:cxn>
              <a:cxn ang="0">
                <a:pos x="5" y="0"/>
              </a:cxn>
              <a:cxn ang="0">
                <a:pos x="7" y="0"/>
              </a:cxn>
              <a:cxn ang="0">
                <a:pos x="12" y="0"/>
              </a:cxn>
              <a:cxn ang="0">
                <a:pos x="17" y="0"/>
              </a:cxn>
              <a:cxn ang="0">
                <a:pos x="22" y="0"/>
              </a:cxn>
              <a:cxn ang="0">
                <a:pos x="26" y="2"/>
              </a:cxn>
              <a:cxn ang="0">
                <a:pos x="31" y="7"/>
              </a:cxn>
              <a:cxn ang="0">
                <a:pos x="31" y="7"/>
              </a:cxn>
              <a:cxn ang="0">
                <a:pos x="33" y="9"/>
              </a:cxn>
              <a:cxn ang="0">
                <a:pos x="38" y="11"/>
              </a:cxn>
              <a:cxn ang="0">
                <a:pos x="43" y="14"/>
              </a:cxn>
              <a:cxn ang="0">
                <a:pos x="47" y="16"/>
              </a:cxn>
              <a:cxn ang="0">
                <a:pos x="52" y="18"/>
              </a:cxn>
              <a:cxn ang="0">
                <a:pos x="57" y="21"/>
              </a:cxn>
              <a:cxn ang="0">
                <a:pos x="59" y="21"/>
              </a:cxn>
              <a:cxn ang="0">
                <a:pos x="59" y="21"/>
              </a:cxn>
              <a:cxn ang="0">
                <a:pos x="59" y="21"/>
              </a:cxn>
            </a:cxnLst>
            <a:rect l="0" t="0" r="r" b="b"/>
            <a:pathLst>
              <a:path w="87" h="173">
                <a:moveTo>
                  <a:pt x="59" y="21"/>
                </a:moveTo>
                <a:lnTo>
                  <a:pt x="61" y="25"/>
                </a:lnTo>
                <a:lnTo>
                  <a:pt x="64" y="37"/>
                </a:lnTo>
                <a:lnTo>
                  <a:pt x="68" y="53"/>
                </a:lnTo>
                <a:lnTo>
                  <a:pt x="73" y="75"/>
                </a:lnTo>
                <a:lnTo>
                  <a:pt x="78" y="98"/>
                </a:lnTo>
                <a:lnTo>
                  <a:pt x="82" y="124"/>
                </a:lnTo>
                <a:lnTo>
                  <a:pt x="85" y="150"/>
                </a:lnTo>
                <a:lnTo>
                  <a:pt x="87" y="173"/>
                </a:lnTo>
                <a:lnTo>
                  <a:pt x="85" y="166"/>
                </a:lnTo>
                <a:lnTo>
                  <a:pt x="82" y="150"/>
                </a:lnTo>
                <a:lnTo>
                  <a:pt x="75" y="124"/>
                </a:lnTo>
                <a:lnTo>
                  <a:pt x="68" y="93"/>
                </a:lnTo>
                <a:lnTo>
                  <a:pt x="57" y="63"/>
                </a:lnTo>
                <a:lnTo>
                  <a:pt x="43" y="35"/>
                </a:lnTo>
                <a:lnTo>
                  <a:pt x="33" y="23"/>
                </a:lnTo>
                <a:lnTo>
                  <a:pt x="24" y="14"/>
                </a:lnTo>
                <a:lnTo>
                  <a:pt x="12" y="4"/>
                </a:lnTo>
                <a:lnTo>
                  <a:pt x="0" y="0"/>
                </a:lnTo>
                <a:lnTo>
                  <a:pt x="3" y="0"/>
                </a:lnTo>
                <a:lnTo>
                  <a:pt x="5" y="0"/>
                </a:lnTo>
                <a:lnTo>
                  <a:pt x="7" y="0"/>
                </a:lnTo>
                <a:lnTo>
                  <a:pt x="12" y="0"/>
                </a:lnTo>
                <a:lnTo>
                  <a:pt x="17" y="0"/>
                </a:lnTo>
                <a:lnTo>
                  <a:pt x="22" y="0"/>
                </a:lnTo>
                <a:lnTo>
                  <a:pt x="26" y="2"/>
                </a:lnTo>
                <a:lnTo>
                  <a:pt x="31" y="7"/>
                </a:lnTo>
                <a:lnTo>
                  <a:pt x="31" y="7"/>
                </a:lnTo>
                <a:lnTo>
                  <a:pt x="33" y="9"/>
                </a:lnTo>
                <a:lnTo>
                  <a:pt x="38" y="11"/>
                </a:lnTo>
                <a:lnTo>
                  <a:pt x="43" y="14"/>
                </a:lnTo>
                <a:lnTo>
                  <a:pt x="47" y="16"/>
                </a:lnTo>
                <a:lnTo>
                  <a:pt x="52" y="18"/>
                </a:lnTo>
                <a:lnTo>
                  <a:pt x="57" y="21"/>
                </a:lnTo>
                <a:lnTo>
                  <a:pt x="59" y="21"/>
                </a:lnTo>
                <a:lnTo>
                  <a:pt x="59" y="21"/>
                </a:lnTo>
                <a:lnTo>
                  <a:pt x="59" y="21"/>
                </a:lnTo>
              </a:path>
            </a:pathLst>
          </a:custGeom>
          <a:noFill/>
          <a:ln w="7938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719" name="Freeform 615"/>
          <p:cNvSpPr>
            <a:spLocks/>
          </p:cNvSpPr>
          <p:nvPr/>
        </p:nvSpPr>
        <p:spPr bwMode="auto">
          <a:xfrm>
            <a:off x="5216525" y="2473325"/>
            <a:ext cx="28575" cy="61913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12" y="2"/>
              </a:cxn>
              <a:cxn ang="0">
                <a:pos x="12" y="7"/>
              </a:cxn>
              <a:cxn ang="0">
                <a:pos x="12" y="11"/>
              </a:cxn>
              <a:cxn ang="0">
                <a:pos x="10" y="16"/>
              </a:cxn>
              <a:cxn ang="0">
                <a:pos x="10" y="23"/>
              </a:cxn>
              <a:cxn ang="0">
                <a:pos x="12" y="30"/>
              </a:cxn>
              <a:cxn ang="0">
                <a:pos x="14" y="35"/>
              </a:cxn>
              <a:cxn ang="0">
                <a:pos x="19" y="39"/>
              </a:cxn>
              <a:cxn ang="0">
                <a:pos x="17" y="37"/>
              </a:cxn>
              <a:cxn ang="0">
                <a:pos x="14" y="35"/>
              </a:cxn>
              <a:cxn ang="0">
                <a:pos x="10" y="32"/>
              </a:cxn>
              <a:cxn ang="0">
                <a:pos x="5" y="28"/>
              </a:cxn>
              <a:cxn ang="0">
                <a:pos x="3" y="21"/>
              </a:cxn>
              <a:cxn ang="0">
                <a:pos x="0" y="16"/>
              </a:cxn>
              <a:cxn ang="0">
                <a:pos x="5" y="9"/>
              </a:cxn>
              <a:cxn ang="0">
                <a:pos x="12" y="0"/>
              </a:cxn>
            </a:cxnLst>
            <a:rect l="0" t="0" r="r" b="b"/>
            <a:pathLst>
              <a:path w="19" h="39">
                <a:moveTo>
                  <a:pt x="12" y="0"/>
                </a:moveTo>
                <a:lnTo>
                  <a:pt x="12" y="2"/>
                </a:lnTo>
                <a:lnTo>
                  <a:pt x="12" y="7"/>
                </a:lnTo>
                <a:lnTo>
                  <a:pt x="12" y="11"/>
                </a:lnTo>
                <a:lnTo>
                  <a:pt x="10" y="16"/>
                </a:lnTo>
                <a:lnTo>
                  <a:pt x="10" y="23"/>
                </a:lnTo>
                <a:lnTo>
                  <a:pt x="12" y="30"/>
                </a:lnTo>
                <a:lnTo>
                  <a:pt x="14" y="35"/>
                </a:lnTo>
                <a:lnTo>
                  <a:pt x="19" y="39"/>
                </a:lnTo>
                <a:lnTo>
                  <a:pt x="17" y="37"/>
                </a:lnTo>
                <a:lnTo>
                  <a:pt x="14" y="35"/>
                </a:lnTo>
                <a:lnTo>
                  <a:pt x="10" y="32"/>
                </a:lnTo>
                <a:lnTo>
                  <a:pt x="5" y="28"/>
                </a:lnTo>
                <a:lnTo>
                  <a:pt x="3" y="21"/>
                </a:lnTo>
                <a:lnTo>
                  <a:pt x="0" y="16"/>
                </a:lnTo>
                <a:lnTo>
                  <a:pt x="5" y="9"/>
                </a:lnTo>
                <a:lnTo>
                  <a:pt x="12" y="0"/>
                </a:lnTo>
                <a:close/>
              </a:path>
            </a:pathLst>
          </a:custGeom>
          <a:solidFill>
            <a:srgbClr val="D8AC7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720" name="Freeform 616"/>
          <p:cNvSpPr>
            <a:spLocks/>
          </p:cNvSpPr>
          <p:nvPr/>
        </p:nvSpPr>
        <p:spPr bwMode="auto">
          <a:xfrm>
            <a:off x="5216525" y="2473325"/>
            <a:ext cx="28575" cy="61913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12" y="2"/>
              </a:cxn>
              <a:cxn ang="0">
                <a:pos x="12" y="7"/>
              </a:cxn>
              <a:cxn ang="0">
                <a:pos x="12" y="11"/>
              </a:cxn>
              <a:cxn ang="0">
                <a:pos x="10" y="16"/>
              </a:cxn>
              <a:cxn ang="0">
                <a:pos x="10" y="23"/>
              </a:cxn>
              <a:cxn ang="0">
                <a:pos x="12" y="30"/>
              </a:cxn>
              <a:cxn ang="0">
                <a:pos x="14" y="35"/>
              </a:cxn>
              <a:cxn ang="0">
                <a:pos x="19" y="39"/>
              </a:cxn>
              <a:cxn ang="0">
                <a:pos x="17" y="37"/>
              </a:cxn>
              <a:cxn ang="0">
                <a:pos x="14" y="35"/>
              </a:cxn>
              <a:cxn ang="0">
                <a:pos x="10" y="32"/>
              </a:cxn>
              <a:cxn ang="0">
                <a:pos x="5" y="28"/>
              </a:cxn>
              <a:cxn ang="0">
                <a:pos x="3" y="21"/>
              </a:cxn>
              <a:cxn ang="0">
                <a:pos x="0" y="16"/>
              </a:cxn>
              <a:cxn ang="0">
                <a:pos x="5" y="9"/>
              </a:cxn>
              <a:cxn ang="0">
                <a:pos x="12" y="0"/>
              </a:cxn>
              <a:cxn ang="0">
                <a:pos x="12" y="0"/>
              </a:cxn>
              <a:cxn ang="0">
                <a:pos x="12" y="0"/>
              </a:cxn>
            </a:cxnLst>
            <a:rect l="0" t="0" r="r" b="b"/>
            <a:pathLst>
              <a:path w="19" h="39">
                <a:moveTo>
                  <a:pt x="12" y="0"/>
                </a:moveTo>
                <a:lnTo>
                  <a:pt x="12" y="2"/>
                </a:lnTo>
                <a:lnTo>
                  <a:pt x="12" y="7"/>
                </a:lnTo>
                <a:lnTo>
                  <a:pt x="12" y="11"/>
                </a:lnTo>
                <a:lnTo>
                  <a:pt x="10" y="16"/>
                </a:lnTo>
                <a:lnTo>
                  <a:pt x="10" y="23"/>
                </a:lnTo>
                <a:lnTo>
                  <a:pt x="12" y="30"/>
                </a:lnTo>
                <a:lnTo>
                  <a:pt x="14" y="35"/>
                </a:lnTo>
                <a:lnTo>
                  <a:pt x="19" y="39"/>
                </a:lnTo>
                <a:lnTo>
                  <a:pt x="17" y="37"/>
                </a:lnTo>
                <a:lnTo>
                  <a:pt x="14" y="35"/>
                </a:lnTo>
                <a:lnTo>
                  <a:pt x="10" y="32"/>
                </a:lnTo>
                <a:lnTo>
                  <a:pt x="5" y="28"/>
                </a:lnTo>
                <a:lnTo>
                  <a:pt x="3" y="21"/>
                </a:lnTo>
                <a:lnTo>
                  <a:pt x="0" y="16"/>
                </a:lnTo>
                <a:lnTo>
                  <a:pt x="5" y="9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</a:path>
            </a:pathLst>
          </a:custGeom>
          <a:noFill/>
          <a:ln w="7938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721" name="Freeform 617"/>
          <p:cNvSpPr>
            <a:spLocks/>
          </p:cNvSpPr>
          <p:nvPr/>
        </p:nvSpPr>
        <p:spPr bwMode="auto">
          <a:xfrm>
            <a:off x="4546600" y="2238375"/>
            <a:ext cx="76200" cy="155575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24" y="2"/>
              </a:cxn>
              <a:cxn ang="0">
                <a:pos x="26" y="9"/>
              </a:cxn>
              <a:cxn ang="0">
                <a:pos x="26" y="21"/>
              </a:cxn>
              <a:cxn ang="0">
                <a:pos x="28" y="35"/>
              </a:cxn>
              <a:cxn ang="0">
                <a:pos x="33" y="51"/>
              </a:cxn>
              <a:cxn ang="0">
                <a:pos x="38" y="68"/>
              </a:cxn>
              <a:cxn ang="0">
                <a:pos x="43" y="84"/>
              </a:cxn>
              <a:cxn ang="0">
                <a:pos x="52" y="98"/>
              </a:cxn>
              <a:cxn ang="0">
                <a:pos x="47" y="96"/>
              </a:cxn>
              <a:cxn ang="0">
                <a:pos x="43" y="91"/>
              </a:cxn>
              <a:cxn ang="0">
                <a:pos x="33" y="82"/>
              </a:cxn>
              <a:cxn ang="0">
                <a:pos x="21" y="70"/>
              </a:cxn>
              <a:cxn ang="0">
                <a:pos x="12" y="58"/>
              </a:cxn>
              <a:cxn ang="0">
                <a:pos x="5" y="47"/>
              </a:cxn>
              <a:cxn ang="0">
                <a:pos x="0" y="42"/>
              </a:cxn>
              <a:cxn ang="0">
                <a:pos x="0" y="37"/>
              </a:cxn>
              <a:cxn ang="0">
                <a:pos x="0" y="33"/>
              </a:cxn>
              <a:cxn ang="0">
                <a:pos x="0" y="28"/>
              </a:cxn>
              <a:cxn ang="0">
                <a:pos x="24" y="0"/>
              </a:cxn>
            </a:cxnLst>
            <a:rect l="0" t="0" r="r" b="b"/>
            <a:pathLst>
              <a:path w="52" h="98">
                <a:moveTo>
                  <a:pt x="24" y="0"/>
                </a:moveTo>
                <a:lnTo>
                  <a:pt x="24" y="2"/>
                </a:lnTo>
                <a:lnTo>
                  <a:pt x="26" y="9"/>
                </a:lnTo>
                <a:lnTo>
                  <a:pt x="26" y="21"/>
                </a:lnTo>
                <a:lnTo>
                  <a:pt x="28" y="35"/>
                </a:lnTo>
                <a:lnTo>
                  <a:pt x="33" y="51"/>
                </a:lnTo>
                <a:lnTo>
                  <a:pt x="38" y="68"/>
                </a:lnTo>
                <a:lnTo>
                  <a:pt x="43" y="84"/>
                </a:lnTo>
                <a:lnTo>
                  <a:pt x="52" y="98"/>
                </a:lnTo>
                <a:lnTo>
                  <a:pt x="47" y="96"/>
                </a:lnTo>
                <a:lnTo>
                  <a:pt x="43" y="91"/>
                </a:lnTo>
                <a:lnTo>
                  <a:pt x="33" y="82"/>
                </a:lnTo>
                <a:lnTo>
                  <a:pt x="21" y="70"/>
                </a:lnTo>
                <a:lnTo>
                  <a:pt x="12" y="58"/>
                </a:lnTo>
                <a:lnTo>
                  <a:pt x="5" y="47"/>
                </a:lnTo>
                <a:lnTo>
                  <a:pt x="0" y="42"/>
                </a:lnTo>
                <a:lnTo>
                  <a:pt x="0" y="37"/>
                </a:lnTo>
                <a:lnTo>
                  <a:pt x="0" y="33"/>
                </a:lnTo>
                <a:lnTo>
                  <a:pt x="0" y="28"/>
                </a:lnTo>
                <a:lnTo>
                  <a:pt x="24" y="0"/>
                </a:lnTo>
                <a:close/>
              </a:path>
            </a:pathLst>
          </a:custGeom>
          <a:solidFill>
            <a:srgbClr val="D8AC7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722" name="Freeform 618"/>
          <p:cNvSpPr>
            <a:spLocks/>
          </p:cNvSpPr>
          <p:nvPr/>
        </p:nvSpPr>
        <p:spPr bwMode="auto">
          <a:xfrm>
            <a:off x="4546600" y="2238375"/>
            <a:ext cx="76200" cy="155575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24" y="2"/>
              </a:cxn>
              <a:cxn ang="0">
                <a:pos x="26" y="9"/>
              </a:cxn>
              <a:cxn ang="0">
                <a:pos x="26" y="21"/>
              </a:cxn>
              <a:cxn ang="0">
                <a:pos x="28" y="35"/>
              </a:cxn>
              <a:cxn ang="0">
                <a:pos x="33" y="51"/>
              </a:cxn>
              <a:cxn ang="0">
                <a:pos x="38" y="68"/>
              </a:cxn>
              <a:cxn ang="0">
                <a:pos x="43" y="84"/>
              </a:cxn>
              <a:cxn ang="0">
                <a:pos x="52" y="98"/>
              </a:cxn>
              <a:cxn ang="0">
                <a:pos x="47" y="96"/>
              </a:cxn>
              <a:cxn ang="0">
                <a:pos x="43" y="91"/>
              </a:cxn>
              <a:cxn ang="0">
                <a:pos x="33" y="82"/>
              </a:cxn>
              <a:cxn ang="0">
                <a:pos x="21" y="70"/>
              </a:cxn>
              <a:cxn ang="0">
                <a:pos x="12" y="58"/>
              </a:cxn>
              <a:cxn ang="0">
                <a:pos x="5" y="47"/>
              </a:cxn>
              <a:cxn ang="0">
                <a:pos x="0" y="42"/>
              </a:cxn>
              <a:cxn ang="0">
                <a:pos x="0" y="37"/>
              </a:cxn>
              <a:cxn ang="0">
                <a:pos x="0" y="33"/>
              </a:cxn>
              <a:cxn ang="0">
                <a:pos x="0" y="28"/>
              </a:cxn>
              <a:cxn ang="0">
                <a:pos x="0" y="28"/>
              </a:cxn>
              <a:cxn ang="0">
                <a:pos x="24" y="0"/>
              </a:cxn>
              <a:cxn ang="0">
                <a:pos x="24" y="0"/>
              </a:cxn>
            </a:cxnLst>
            <a:rect l="0" t="0" r="r" b="b"/>
            <a:pathLst>
              <a:path w="52" h="98">
                <a:moveTo>
                  <a:pt x="24" y="0"/>
                </a:moveTo>
                <a:lnTo>
                  <a:pt x="24" y="2"/>
                </a:lnTo>
                <a:lnTo>
                  <a:pt x="26" y="9"/>
                </a:lnTo>
                <a:lnTo>
                  <a:pt x="26" y="21"/>
                </a:lnTo>
                <a:lnTo>
                  <a:pt x="28" y="35"/>
                </a:lnTo>
                <a:lnTo>
                  <a:pt x="33" y="51"/>
                </a:lnTo>
                <a:lnTo>
                  <a:pt x="38" y="68"/>
                </a:lnTo>
                <a:lnTo>
                  <a:pt x="43" y="84"/>
                </a:lnTo>
                <a:lnTo>
                  <a:pt x="52" y="98"/>
                </a:lnTo>
                <a:lnTo>
                  <a:pt x="47" y="96"/>
                </a:lnTo>
                <a:lnTo>
                  <a:pt x="43" y="91"/>
                </a:lnTo>
                <a:lnTo>
                  <a:pt x="33" y="82"/>
                </a:lnTo>
                <a:lnTo>
                  <a:pt x="21" y="70"/>
                </a:lnTo>
                <a:lnTo>
                  <a:pt x="12" y="58"/>
                </a:lnTo>
                <a:lnTo>
                  <a:pt x="5" y="47"/>
                </a:lnTo>
                <a:lnTo>
                  <a:pt x="0" y="42"/>
                </a:lnTo>
                <a:lnTo>
                  <a:pt x="0" y="37"/>
                </a:lnTo>
                <a:lnTo>
                  <a:pt x="0" y="33"/>
                </a:lnTo>
                <a:lnTo>
                  <a:pt x="0" y="28"/>
                </a:lnTo>
                <a:lnTo>
                  <a:pt x="0" y="28"/>
                </a:lnTo>
                <a:lnTo>
                  <a:pt x="24" y="0"/>
                </a:lnTo>
                <a:lnTo>
                  <a:pt x="24" y="0"/>
                </a:lnTo>
              </a:path>
            </a:pathLst>
          </a:custGeom>
          <a:noFill/>
          <a:ln w="7938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723" name="Freeform 619"/>
          <p:cNvSpPr>
            <a:spLocks/>
          </p:cNvSpPr>
          <p:nvPr/>
        </p:nvSpPr>
        <p:spPr bwMode="auto">
          <a:xfrm>
            <a:off x="4510088" y="1817688"/>
            <a:ext cx="61912" cy="936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4" y="2"/>
              </a:cxn>
              <a:cxn ang="0">
                <a:pos x="11" y="5"/>
              </a:cxn>
              <a:cxn ang="0">
                <a:pos x="16" y="9"/>
              </a:cxn>
              <a:cxn ang="0">
                <a:pos x="23" y="16"/>
              </a:cxn>
              <a:cxn ang="0">
                <a:pos x="30" y="28"/>
              </a:cxn>
              <a:cxn ang="0">
                <a:pos x="37" y="42"/>
              </a:cxn>
              <a:cxn ang="0">
                <a:pos x="42" y="59"/>
              </a:cxn>
              <a:cxn ang="0">
                <a:pos x="0" y="0"/>
              </a:cxn>
            </a:cxnLst>
            <a:rect l="0" t="0" r="r" b="b"/>
            <a:pathLst>
              <a:path w="42" h="59">
                <a:moveTo>
                  <a:pt x="0" y="0"/>
                </a:moveTo>
                <a:lnTo>
                  <a:pt x="2" y="0"/>
                </a:lnTo>
                <a:lnTo>
                  <a:pt x="4" y="2"/>
                </a:lnTo>
                <a:lnTo>
                  <a:pt x="11" y="5"/>
                </a:lnTo>
                <a:lnTo>
                  <a:pt x="16" y="9"/>
                </a:lnTo>
                <a:lnTo>
                  <a:pt x="23" y="16"/>
                </a:lnTo>
                <a:lnTo>
                  <a:pt x="30" y="28"/>
                </a:lnTo>
                <a:lnTo>
                  <a:pt x="37" y="42"/>
                </a:lnTo>
                <a:lnTo>
                  <a:pt x="42" y="59"/>
                </a:lnTo>
                <a:lnTo>
                  <a:pt x="0" y="0"/>
                </a:lnTo>
                <a:close/>
              </a:path>
            </a:pathLst>
          </a:custGeom>
          <a:solidFill>
            <a:srgbClr val="D8AC7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724" name="Freeform 620"/>
          <p:cNvSpPr>
            <a:spLocks/>
          </p:cNvSpPr>
          <p:nvPr/>
        </p:nvSpPr>
        <p:spPr bwMode="auto">
          <a:xfrm>
            <a:off x="4510088" y="1817688"/>
            <a:ext cx="61912" cy="936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4" y="2"/>
              </a:cxn>
              <a:cxn ang="0">
                <a:pos x="11" y="5"/>
              </a:cxn>
              <a:cxn ang="0">
                <a:pos x="16" y="9"/>
              </a:cxn>
              <a:cxn ang="0">
                <a:pos x="23" y="16"/>
              </a:cxn>
              <a:cxn ang="0">
                <a:pos x="30" y="28"/>
              </a:cxn>
              <a:cxn ang="0">
                <a:pos x="37" y="42"/>
              </a:cxn>
              <a:cxn ang="0">
                <a:pos x="42" y="59"/>
              </a:cxn>
            </a:cxnLst>
            <a:rect l="0" t="0" r="r" b="b"/>
            <a:pathLst>
              <a:path w="42" h="59">
                <a:moveTo>
                  <a:pt x="0" y="0"/>
                </a:moveTo>
                <a:lnTo>
                  <a:pt x="2" y="0"/>
                </a:lnTo>
                <a:lnTo>
                  <a:pt x="4" y="2"/>
                </a:lnTo>
                <a:lnTo>
                  <a:pt x="11" y="5"/>
                </a:lnTo>
                <a:lnTo>
                  <a:pt x="16" y="9"/>
                </a:lnTo>
                <a:lnTo>
                  <a:pt x="23" y="16"/>
                </a:lnTo>
                <a:lnTo>
                  <a:pt x="30" y="28"/>
                </a:lnTo>
                <a:lnTo>
                  <a:pt x="37" y="42"/>
                </a:lnTo>
                <a:lnTo>
                  <a:pt x="42" y="59"/>
                </a:lnTo>
              </a:path>
            </a:pathLst>
          </a:custGeom>
          <a:noFill/>
          <a:ln w="7938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725" name="Freeform 621"/>
          <p:cNvSpPr>
            <a:spLocks/>
          </p:cNvSpPr>
          <p:nvPr/>
        </p:nvSpPr>
        <p:spPr bwMode="auto">
          <a:xfrm>
            <a:off x="4794250" y="2922588"/>
            <a:ext cx="320675" cy="174625"/>
          </a:xfrm>
          <a:custGeom>
            <a:avLst/>
            <a:gdLst/>
            <a:ahLst/>
            <a:cxnLst>
              <a:cxn ang="0">
                <a:pos x="0" y="108"/>
              </a:cxn>
              <a:cxn ang="0">
                <a:pos x="2" y="103"/>
              </a:cxn>
              <a:cxn ang="0">
                <a:pos x="7" y="94"/>
              </a:cxn>
              <a:cxn ang="0">
                <a:pos x="16" y="80"/>
              </a:cxn>
              <a:cxn ang="0">
                <a:pos x="28" y="61"/>
              </a:cxn>
              <a:cxn ang="0">
                <a:pos x="38" y="45"/>
              </a:cxn>
              <a:cxn ang="0">
                <a:pos x="49" y="26"/>
              </a:cxn>
              <a:cxn ang="0">
                <a:pos x="59" y="10"/>
              </a:cxn>
              <a:cxn ang="0">
                <a:pos x="66" y="0"/>
              </a:cxn>
              <a:cxn ang="0">
                <a:pos x="66" y="0"/>
              </a:cxn>
              <a:cxn ang="0">
                <a:pos x="68" y="0"/>
              </a:cxn>
              <a:cxn ang="0">
                <a:pos x="68" y="2"/>
              </a:cxn>
              <a:cxn ang="0">
                <a:pos x="70" y="5"/>
              </a:cxn>
              <a:cxn ang="0">
                <a:pos x="73" y="7"/>
              </a:cxn>
              <a:cxn ang="0">
                <a:pos x="77" y="12"/>
              </a:cxn>
              <a:cxn ang="0">
                <a:pos x="82" y="19"/>
              </a:cxn>
              <a:cxn ang="0">
                <a:pos x="87" y="28"/>
              </a:cxn>
              <a:cxn ang="0">
                <a:pos x="89" y="31"/>
              </a:cxn>
              <a:cxn ang="0">
                <a:pos x="94" y="38"/>
              </a:cxn>
              <a:cxn ang="0">
                <a:pos x="103" y="45"/>
              </a:cxn>
              <a:cxn ang="0">
                <a:pos x="117" y="56"/>
              </a:cxn>
              <a:cxn ang="0">
                <a:pos x="134" y="70"/>
              </a:cxn>
              <a:cxn ang="0">
                <a:pos x="157" y="85"/>
              </a:cxn>
              <a:cxn ang="0">
                <a:pos x="185" y="99"/>
              </a:cxn>
              <a:cxn ang="0">
                <a:pos x="218" y="110"/>
              </a:cxn>
              <a:cxn ang="0">
                <a:pos x="211" y="108"/>
              </a:cxn>
              <a:cxn ang="0">
                <a:pos x="192" y="103"/>
              </a:cxn>
              <a:cxn ang="0">
                <a:pos x="162" y="99"/>
              </a:cxn>
              <a:cxn ang="0">
                <a:pos x="127" y="92"/>
              </a:cxn>
              <a:cxn ang="0">
                <a:pos x="91" y="89"/>
              </a:cxn>
              <a:cxn ang="0">
                <a:pos x="54" y="89"/>
              </a:cxn>
              <a:cxn ang="0">
                <a:pos x="38" y="92"/>
              </a:cxn>
              <a:cxn ang="0">
                <a:pos x="23" y="94"/>
              </a:cxn>
              <a:cxn ang="0">
                <a:pos x="9" y="101"/>
              </a:cxn>
              <a:cxn ang="0">
                <a:pos x="0" y="108"/>
              </a:cxn>
            </a:cxnLst>
            <a:rect l="0" t="0" r="r" b="b"/>
            <a:pathLst>
              <a:path w="218" h="110">
                <a:moveTo>
                  <a:pt x="0" y="108"/>
                </a:moveTo>
                <a:lnTo>
                  <a:pt x="2" y="103"/>
                </a:lnTo>
                <a:lnTo>
                  <a:pt x="7" y="94"/>
                </a:lnTo>
                <a:lnTo>
                  <a:pt x="16" y="80"/>
                </a:lnTo>
                <a:lnTo>
                  <a:pt x="28" y="61"/>
                </a:lnTo>
                <a:lnTo>
                  <a:pt x="38" y="45"/>
                </a:lnTo>
                <a:lnTo>
                  <a:pt x="49" y="26"/>
                </a:lnTo>
                <a:lnTo>
                  <a:pt x="59" y="10"/>
                </a:lnTo>
                <a:lnTo>
                  <a:pt x="66" y="0"/>
                </a:lnTo>
                <a:lnTo>
                  <a:pt x="66" y="0"/>
                </a:lnTo>
                <a:lnTo>
                  <a:pt x="68" y="0"/>
                </a:lnTo>
                <a:lnTo>
                  <a:pt x="68" y="2"/>
                </a:lnTo>
                <a:lnTo>
                  <a:pt x="70" y="5"/>
                </a:lnTo>
                <a:lnTo>
                  <a:pt x="73" y="7"/>
                </a:lnTo>
                <a:lnTo>
                  <a:pt x="77" y="12"/>
                </a:lnTo>
                <a:lnTo>
                  <a:pt x="82" y="19"/>
                </a:lnTo>
                <a:lnTo>
                  <a:pt x="87" y="28"/>
                </a:lnTo>
                <a:lnTo>
                  <a:pt x="89" y="31"/>
                </a:lnTo>
                <a:lnTo>
                  <a:pt x="94" y="38"/>
                </a:lnTo>
                <a:lnTo>
                  <a:pt x="103" y="45"/>
                </a:lnTo>
                <a:lnTo>
                  <a:pt x="117" y="56"/>
                </a:lnTo>
                <a:lnTo>
                  <a:pt x="134" y="70"/>
                </a:lnTo>
                <a:lnTo>
                  <a:pt x="157" y="85"/>
                </a:lnTo>
                <a:lnTo>
                  <a:pt x="185" y="99"/>
                </a:lnTo>
                <a:lnTo>
                  <a:pt x="218" y="110"/>
                </a:lnTo>
                <a:lnTo>
                  <a:pt x="211" y="108"/>
                </a:lnTo>
                <a:lnTo>
                  <a:pt x="192" y="103"/>
                </a:lnTo>
                <a:lnTo>
                  <a:pt x="162" y="99"/>
                </a:lnTo>
                <a:lnTo>
                  <a:pt x="127" y="92"/>
                </a:lnTo>
                <a:lnTo>
                  <a:pt x="91" y="89"/>
                </a:lnTo>
                <a:lnTo>
                  <a:pt x="54" y="89"/>
                </a:lnTo>
                <a:lnTo>
                  <a:pt x="38" y="92"/>
                </a:lnTo>
                <a:lnTo>
                  <a:pt x="23" y="94"/>
                </a:lnTo>
                <a:lnTo>
                  <a:pt x="9" y="101"/>
                </a:lnTo>
                <a:lnTo>
                  <a:pt x="0" y="108"/>
                </a:lnTo>
                <a:close/>
              </a:path>
            </a:pathLst>
          </a:custGeom>
          <a:solidFill>
            <a:srgbClr val="D8AC7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726" name="Freeform 622"/>
          <p:cNvSpPr>
            <a:spLocks/>
          </p:cNvSpPr>
          <p:nvPr/>
        </p:nvSpPr>
        <p:spPr bwMode="auto">
          <a:xfrm>
            <a:off x="4794250" y="2922588"/>
            <a:ext cx="320675" cy="174625"/>
          </a:xfrm>
          <a:custGeom>
            <a:avLst/>
            <a:gdLst/>
            <a:ahLst/>
            <a:cxnLst>
              <a:cxn ang="0">
                <a:pos x="0" y="108"/>
              </a:cxn>
              <a:cxn ang="0">
                <a:pos x="2" y="103"/>
              </a:cxn>
              <a:cxn ang="0">
                <a:pos x="7" y="94"/>
              </a:cxn>
              <a:cxn ang="0">
                <a:pos x="16" y="80"/>
              </a:cxn>
              <a:cxn ang="0">
                <a:pos x="28" y="61"/>
              </a:cxn>
              <a:cxn ang="0">
                <a:pos x="38" y="45"/>
              </a:cxn>
              <a:cxn ang="0">
                <a:pos x="49" y="26"/>
              </a:cxn>
              <a:cxn ang="0">
                <a:pos x="59" y="10"/>
              </a:cxn>
              <a:cxn ang="0">
                <a:pos x="66" y="0"/>
              </a:cxn>
              <a:cxn ang="0">
                <a:pos x="66" y="0"/>
              </a:cxn>
              <a:cxn ang="0">
                <a:pos x="68" y="0"/>
              </a:cxn>
              <a:cxn ang="0">
                <a:pos x="68" y="2"/>
              </a:cxn>
              <a:cxn ang="0">
                <a:pos x="70" y="5"/>
              </a:cxn>
              <a:cxn ang="0">
                <a:pos x="73" y="7"/>
              </a:cxn>
              <a:cxn ang="0">
                <a:pos x="77" y="12"/>
              </a:cxn>
              <a:cxn ang="0">
                <a:pos x="82" y="19"/>
              </a:cxn>
              <a:cxn ang="0">
                <a:pos x="87" y="28"/>
              </a:cxn>
              <a:cxn ang="0">
                <a:pos x="89" y="31"/>
              </a:cxn>
              <a:cxn ang="0">
                <a:pos x="94" y="38"/>
              </a:cxn>
              <a:cxn ang="0">
                <a:pos x="103" y="45"/>
              </a:cxn>
              <a:cxn ang="0">
                <a:pos x="117" y="56"/>
              </a:cxn>
              <a:cxn ang="0">
                <a:pos x="134" y="70"/>
              </a:cxn>
              <a:cxn ang="0">
                <a:pos x="157" y="85"/>
              </a:cxn>
              <a:cxn ang="0">
                <a:pos x="185" y="99"/>
              </a:cxn>
              <a:cxn ang="0">
                <a:pos x="218" y="110"/>
              </a:cxn>
              <a:cxn ang="0">
                <a:pos x="211" y="108"/>
              </a:cxn>
              <a:cxn ang="0">
                <a:pos x="192" y="103"/>
              </a:cxn>
              <a:cxn ang="0">
                <a:pos x="162" y="99"/>
              </a:cxn>
              <a:cxn ang="0">
                <a:pos x="127" y="92"/>
              </a:cxn>
              <a:cxn ang="0">
                <a:pos x="91" y="89"/>
              </a:cxn>
              <a:cxn ang="0">
                <a:pos x="54" y="89"/>
              </a:cxn>
              <a:cxn ang="0">
                <a:pos x="38" y="92"/>
              </a:cxn>
              <a:cxn ang="0">
                <a:pos x="23" y="94"/>
              </a:cxn>
              <a:cxn ang="0">
                <a:pos x="9" y="101"/>
              </a:cxn>
              <a:cxn ang="0">
                <a:pos x="0" y="108"/>
              </a:cxn>
              <a:cxn ang="0">
                <a:pos x="0" y="108"/>
              </a:cxn>
              <a:cxn ang="0">
                <a:pos x="0" y="108"/>
              </a:cxn>
            </a:cxnLst>
            <a:rect l="0" t="0" r="r" b="b"/>
            <a:pathLst>
              <a:path w="218" h="110">
                <a:moveTo>
                  <a:pt x="0" y="108"/>
                </a:moveTo>
                <a:lnTo>
                  <a:pt x="2" y="103"/>
                </a:lnTo>
                <a:lnTo>
                  <a:pt x="7" y="94"/>
                </a:lnTo>
                <a:lnTo>
                  <a:pt x="16" y="80"/>
                </a:lnTo>
                <a:lnTo>
                  <a:pt x="28" y="61"/>
                </a:lnTo>
                <a:lnTo>
                  <a:pt x="38" y="45"/>
                </a:lnTo>
                <a:lnTo>
                  <a:pt x="49" y="26"/>
                </a:lnTo>
                <a:lnTo>
                  <a:pt x="59" y="10"/>
                </a:lnTo>
                <a:lnTo>
                  <a:pt x="66" y="0"/>
                </a:lnTo>
                <a:lnTo>
                  <a:pt x="66" y="0"/>
                </a:lnTo>
                <a:lnTo>
                  <a:pt x="68" y="0"/>
                </a:lnTo>
                <a:lnTo>
                  <a:pt x="68" y="2"/>
                </a:lnTo>
                <a:lnTo>
                  <a:pt x="70" y="5"/>
                </a:lnTo>
                <a:lnTo>
                  <a:pt x="73" y="7"/>
                </a:lnTo>
                <a:lnTo>
                  <a:pt x="77" y="12"/>
                </a:lnTo>
                <a:lnTo>
                  <a:pt x="82" y="19"/>
                </a:lnTo>
                <a:lnTo>
                  <a:pt x="87" y="28"/>
                </a:lnTo>
                <a:lnTo>
                  <a:pt x="89" y="31"/>
                </a:lnTo>
                <a:lnTo>
                  <a:pt x="94" y="38"/>
                </a:lnTo>
                <a:lnTo>
                  <a:pt x="103" y="45"/>
                </a:lnTo>
                <a:lnTo>
                  <a:pt x="117" y="56"/>
                </a:lnTo>
                <a:lnTo>
                  <a:pt x="134" y="70"/>
                </a:lnTo>
                <a:lnTo>
                  <a:pt x="157" y="85"/>
                </a:lnTo>
                <a:lnTo>
                  <a:pt x="185" y="99"/>
                </a:lnTo>
                <a:lnTo>
                  <a:pt x="218" y="110"/>
                </a:lnTo>
                <a:lnTo>
                  <a:pt x="211" y="108"/>
                </a:lnTo>
                <a:lnTo>
                  <a:pt x="192" y="103"/>
                </a:lnTo>
                <a:lnTo>
                  <a:pt x="162" y="99"/>
                </a:lnTo>
                <a:lnTo>
                  <a:pt x="127" y="92"/>
                </a:lnTo>
                <a:lnTo>
                  <a:pt x="91" y="89"/>
                </a:lnTo>
                <a:lnTo>
                  <a:pt x="54" y="89"/>
                </a:lnTo>
                <a:lnTo>
                  <a:pt x="38" y="92"/>
                </a:lnTo>
                <a:lnTo>
                  <a:pt x="23" y="94"/>
                </a:lnTo>
                <a:lnTo>
                  <a:pt x="9" y="101"/>
                </a:lnTo>
                <a:lnTo>
                  <a:pt x="0" y="108"/>
                </a:lnTo>
                <a:lnTo>
                  <a:pt x="0" y="108"/>
                </a:lnTo>
                <a:lnTo>
                  <a:pt x="0" y="108"/>
                </a:lnTo>
              </a:path>
            </a:pathLst>
          </a:custGeom>
          <a:noFill/>
          <a:ln w="7938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727" name="Freeform 623"/>
          <p:cNvSpPr>
            <a:spLocks/>
          </p:cNvSpPr>
          <p:nvPr/>
        </p:nvSpPr>
        <p:spPr bwMode="auto">
          <a:xfrm>
            <a:off x="5021263" y="998538"/>
            <a:ext cx="230187" cy="282575"/>
          </a:xfrm>
          <a:custGeom>
            <a:avLst/>
            <a:gdLst/>
            <a:ahLst/>
            <a:cxnLst>
              <a:cxn ang="0">
                <a:pos x="49" y="19"/>
              </a:cxn>
              <a:cxn ang="0">
                <a:pos x="54" y="19"/>
              </a:cxn>
              <a:cxn ang="0">
                <a:pos x="56" y="19"/>
              </a:cxn>
              <a:cxn ang="0">
                <a:pos x="58" y="24"/>
              </a:cxn>
              <a:cxn ang="0">
                <a:pos x="63" y="28"/>
              </a:cxn>
              <a:cxn ang="0">
                <a:pos x="72" y="31"/>
              </a:cxn>
              <a:cxn ang="0">
                <a:pos x="86" y="40"/>
              </a:cxn>
              <a:cxn ang="0">
                <a:pos x="101" y="47"/>
              </a:cxn>
              <a:cxn ang="0">
                <a:pos x="108" y="54"/>
              </a:cxn>
              <a:cxn ang="0">
                <a:pos x="108" y="59"/>
              </a:cxn>
              <a:cxn ang="0">
                <a:pos x="108" y="66"/>
              </a:cxn>
              <a:cxn ang="0">
                <a:pos x="117" y="71"/>
              </a:cxn>
              <a:cxn ang="0">
                <a:pos x="126" y="73"/>
              </a:cxn>
              <a:cxn ang="0">
                <a:pos x="136" y="82"/>
              </a:cxn>
              <a:cxn ang="0">
                <a:pos x="145" y="96"/>
              </a:cxn>
              <a:cxn ang="0">
                <a:pos x="152" y="113"/>
              </a:cxn>
              <a:cxn ang="0">
                <a:pos x="157" y="132"/>
              </a:cxn>
              <a:cxn ang="0">
                <a:pos x="154" y="143"/>
              </a:cxn>
              <a:cxn ang="0">
                <a:pos x="152" y="162"/>
              </a:cxn>
              <a:cxn ang="0">
                <a:pos x="138" y="169"/>
              </a:cxn>
              <a:cxn ang="0">
                <a:pos x="124" y="178"/>
              </a:cxn>
              <a:cxn ang="0">
                <a:pos x="115" y="174"/>
              </a:cxn>
              <a:cxn ang="0">
                <a:pos x="108" y="169"/>
              </a:cxn>
              <a:cxn ang="0">
                <a:pos x="98" y="167"/>
              </a:cxn>
              <a:cxn ang="0">
                <a:pos x="105" y="160"/>
              </a:cxn>
              <a:cxn ang="0">
                <a:pos x="119" y="150"/>
              </a:cxn>
              <a:cxn ang="0">
                <a:pos x="131" y="136"/>
              </a:cxn>
              <a:cxn ang="0">
                <a:pos x="131" y="122"/>
              </a:cxn>
              <a:cxn ang="0">
                <a:pos x="122" y="115"/>
              </a:cxn>
              <a:cxn ang="0">
                <a:pos x="110" y="115"/>
              </a:cxn>
              <a:cxn ang="0">
                <a:pos x="108" y="111"/>
              </a:cxn>
              <a:cxn ang="0">
                <a:pos x="108" y="108"/>
              </a:cxn>
              <a:cxn ang="0">
                <a:pos x="105" y="99"/>
              </a:cxn>
              <a:cxn ang="0">
                <a:pos x="105" y="85"/>
              </a:cxn>
              <a:cxn ang="0">
                <a:pos x="96" y="78"/>
              </a:cxn>
              <a:cxn ang="0">
                <a:pos x="86" y="73"/>
              </a:cxn>
              <a:cxn ang="0">
                <a:pos x="79" y="68"/>
              </a:cxn>
              <a:cxn ang="0">
                <a:pos x="72" y="64"/>
              </a:cxn>
              <a:cxn ang="0">
                <a:pos x="72" y="54"/>
              </a:cxn>
              <a:cxn ang="0">
                <a:pos x="72" y="47"/>
              </a:cxn>
              <a:cxn ang="0">
                <a:pos x="61" y="43"/>
              </a:cxn>
              <a:cxn ang="0">
                <a:pos x="47" y="33"/>
              </a:cxn>
              <a:cxn ang="0">
                <a:pos x="37" y="21"/>
              </a:cxn>
              <a:cxn ang="0">
                <a:pos x="33" y="21"/>
              </a:cxn>
              <a:cxn ang="0">
                <a:pos x="26" y="19"/>
              </a:cxn>
              <a:cxn ang="0">
                <a:pos x="21" y="14"/>
              </a:cxn>
              <a:cxn ang="0">
                <a:pos x="14" y="7"/>
              </a:cxn>
              <a:cxn ang="0">
                <a:pos x="2" y="3"/>
              </a:cxn>
            </a:cxnLst>
            <a:rect l="0" t="0" r="r" b="b"/>
            <a:pathLst>
              <a:path w="157" h="178">
                <a:moveTo>
                  <a:pt x="47" y="19"/>
                </a:moveTo>
                <a:lnTo>
                  <a:pt x="47" y="19"/>
                </a:lnTo>
                <a:lnTo>
                  <a:pt x="49" y="19"/>
                </a:lnTo>
                <a:lnTo>
                  <a:pt x="51" y="19"/>
                </a:lnTo>
                <a:lnTo>
                  <a:pt x="51" y="19"/>
                </a:lnTo>
                <a:lnTo>
                  <a:pt x="54" y="19"/>
                </a:lnTo>
                <a:lnTo>
                  <a:pt x="54" y="19"/>
                </a:lnTo>
                <a:lnTo>
                  <a:pt x="56" y="19"/>
                </a:lnTo>
                <a:lnTo>
                  <a:pt x="56" y="19"/>
                </a:lnTo>
                <a:lnTo>
                  <a:pt x="56" y="21"/>
                </a:lnTo>
                <a:lnTo>
                  <a:pt x="58" y="21"/>
                </a:lnTo>
                <a:lnTo>
                  <a:pt x="58" y="24"/>
                </a:lnTo>
                <a:lnTo>
                  <a:pt x="61" y="26"/>
                </a:lnTo>
                <a:lnTo>
                  <a:pt x="63" y="28"/>
                </a:lnTo>
                <a:lnTo>
                  <a:pt x="63" y="28"/>
                </a:lnTo>
                <a:lnTo>
                  <a:pt x="65" y="31"/>
                </a:lnTo>
                <a:lnTo>
                  <a:pt x="68" y="31"/>
                </a:lnTo>
                <a:lnTo>
                  <a:pt x="72" y="31"/>
                </a:lnTo>
                <a:lnTo>
                  <a:pt x="77" y="33"/>
                </a:lnTo>
                <a:lnTo>
                  <a:pt x="82" y="36"/>
                </a:lnTo>
                <a:lnTo>
                  <a:pt x="86" y="40"/>
                </a:lnTo>
                <a:lnTo>
                  <a:pt x="91" y="43"/>
                </a:lnTo>
                <a:lnTo>
                  <a:pt x="96" y="45"/>
                </a:lnTo>
                <a:lnTo>
                  <a:pt x="101" y="47"/>
                </a:lnTo>
                <a:lnTo>
                  <a:pt x="105" y="50"/>
                </a:lnTo>
                <a:lnTo>
                  <a:pt x="105" y="52"/>
                </a:lnTo>
                <a:lnTo>
                  <a:pt x="108" y="54"/>
                </a:lnTo>
                <a:lnTo>
                  <a:pt x="108" y="57"/>
                </a:lnTo>
                <a:lnTo>
                  <a:pt x="108" y="59"/>
                </a:lnTo>
                <a:lnTo>
                  <a:pt x="108" y="59"/>
                </a:lnTo>
                <a:lnTo>
                  <a:pt x="108" y="61"/>
                </a:lnTo>
                <a:lnTo>
                  <a:pt x="108" y="64"/>
                </a:lnTo>
                <a:lnTo>
                  <a:pt x="108" y="66"/>
                </a:lnTo>
                <a:lnTo>
                  <a:pt x="110" y="66"/>
                </a:lnTo>
                <a:lnTo>
                  <a:pt x="115" y="68"/>
                </a:lnTo>
                <a:lnTo>
                  <a:pt x="117" y="71"/>
                </a:lnTo>
                <a:lnTo>
                  <a:pt x="122" y="71"/>
                </a:lnTo>
                <a:lnTo>
                  <a:pt x="124" y="73"/>
                </a:lnTo>
                <a:lnTo>
                  <a:pt x="126" y="73"/>
                </a:lnTo>
                <a:lnTo>
                  <a:pt x="129" y="75"/>
                </a:lnTo>
                <a:lnTo>
                  <a:pt x="131" y="78"/>
                </a:lnTo>
                <a:lnTo>
                  <a:pt x="136" y="82"/>
                </a:lnTo>
                <a:lnTo>
                  <a:pt x="138" y="87"/>
                </a:lnTo>
                <a:lnTo>
                  <a:pt x="143" y="92"/>
                </a:lnTo>
                <a:lnTo>
                  <a:pt x="145" y="96"/>
                </a:lnTo>
                <a:lnTo>
                  <a:pt x="147" y="101"/>
                </a:lnTo>
                <a:lnTo>
                  <a:pt x="150" y="106"/>
                </a:lnTo>
                <a:lnTo>
                  <a:pt x="152" y="113"/>
                </a:lnTo>
                <a:lnTo>
                  <a:pt x="154" y="118"/>
                </a:lnTo>
                <a:lnTo>
                  <a:pt x="157" y="125"/>
                </a:lnTo>
                <a:lnTo>
                  <a:pt x="157" y="132"/>
                </a:lnTo>
                <a:lnTo>
                  <a:pt x="157" y="136"/>
                </a:lnTo>
                <a:lnTo>
                  <a:pt x="154" y="141"/>
                </a:lnTo>
                <a:lnTo>
                  <a:pt x="154" y="143"/>
                </a:lnTo>
                <a:lnTo>
                  <a:pt x="152" y="150"/>
                </a:lnTo>
                <a:lnTo>
                  <a:pt x="152" y="155"/>
                </a:lnTo>
                <a:lnTo>
                  <a:pt x="152" y="162"/>
                </a:lnTo>
                <a:lnTo>
                  <a:pt x="147" y="162"/>
                </a:lnTo>
                <a:lnTo>
                  <a:pt x="143" y="164"/>
                </a:lnTo>
                <a:lnTo>
                  <a:pt x="138" y="169"/>
                </a:lnTo>
                <a:lnTo>
                  <a:pt x="133" y="171"/>
                </a:lnTo>
                <a:lnTo>
                  <a:pt x="129" y="176"/>
                </a:lnTo>
                <a:lnTo>
                  <a:pt x="124" y="178"/>
                </a:lnTo>
                <a:lnTo>
                  <a:pt x="122" y="178"/>
                </a:lnTo>
                <a:lnTo>
                  <a:pt x="117" y="176"/>
                </a:lnTo>
                <a:lnTo>
                  <a:pt x="115" y="174"/>
                </a:lnTo>
                <a:lnTo>
                  <a:pt x="112" y="171"/>
                </a:lnTo>
                <a:lnTo>
                  <a:pt x="110" y="169"/>
                </a:lnTo>
                <a:lnTo>
                  <a:pt x="108" y="169"/>
                </a:lnTo>
                <a:lnTo>
                  <a:pt x="105" y="169"/>
                </a:lnTo>
                <a:lnTo>
                  <a:pt x="103" y="167"/>
                </a:lnTo>
                <a:lnTo>
                  <a:pt x="98" y="167"/>
                </a:lnTo>
                <a:lnTo>
                  <a:pt x="96" y="167"/>
                </a:lnTo>
                <a:lnTo>
                  <a:pt x="101" y="162"/>
                </a:lnTo>
                <a:lnTo>
                  <a:pt x="105" y="160"/>
                </a:lnTo>
                <a:lnTo>
                  <a:pt x="110" y="155"/>
                </a:lnTo>
                <a:lnTo>
                  <a:pt x="115" y="153"/>
                </a:lnTo>
                <a:lnTo>
                  <a:pt x="119" y="150"/>
                </a:lnTo>
                <a:lnTo>
                  <a:pt x="124" y="146"/>
                </a:lnTo>
                <a:lnTo>
                  <a:pt x="129" y="141"/>
                </a:lnTo>
                <a:lnTo>
                  <a:pt x="131" y="136"/>
                </a:lnTo>
                <a:lnTo>
                  <a:pt x="131" y="129"/>
                </a:lnTo>
                <a:lnTo>
                  <a:pt x="131" y="125"/>
                </a:lnTo>
                <a:lnTo>
                  <a:pt x="131" y="122"/>
                </a:lnTo>
                <a:lnTo>
                  <a:pt x="129" y="118"/>
                </a:lnTo>
                <a:lnTo>
                  <a:pt x="124" y="115"/>
                </a:lnTo>
                <a:lnTo>
                  <a:pt x="122" y="115"/>
                </a:lnTo>
                <a:lnTo>
                  <a:pt x="117" y="115"/>
                </a:lnTo>
                <a:lnTo>
                  <a:pt x="110" y="115"/>
                </a:lnTo>
                <a:lnTo>
                  <a:pt x="110" y="115"/>
                </a:lnTo>
                <a:lnTo>
                  <a:pt x="108" y="113"/>
                </a:lnTo>
                <a:lnTo>
                  <a:pt x="108" y="113"/>
                </a:lnTo>
                <a:lnTo>
                  <a:pt x="108" y="111"/>
                </a:lnTo>
                <a:lnTo>
                  <a:pt x="108" y="111"/>
                </a:lnTo>
                <a:lnTo>
                  <a:pt x="108" y="108"/>
                </a:lnTo>
                <a:lnTo>
                  <a:pt x="108" y="108"/>
                </a:lnTo>
                <a:lnTo>
                  <a:pt x="105" y="108"/>
                </a:lnTo>
                <a:lnTo>
                  <a:pt x="105" y="103"/>
                </a:lnTo>
                <a:lnTo>
                  <a:pt x="105" y="99"/>
                </a:lnTo>
                <a:lnTo>
                  <a:pt x="105" y="94"/>
                </a:lnTo>
                <a:lnTo>
                  <a:pt x="105" y="89"/>
                </a:lnTo>
                <a:lnTo>
                  <a:pt x="105" y="85"/>
                </a:lnTo>
                <a:lnTo>
                  <a:pt x="103" y="82"/>
                </a:lnTo>
                <a:lnTo>
                  <a:pt x="101" y="78"/>
                </a:lnTo>
                <a:lnTo>
                  <a:pt x="96" y="78"/>
                </a:lnTo>
                <a:lnTo>
                  <a:pt x="93" y="75"/>
                </a:lnTo>
                <a:lnTo>
                  <a:pt x="91" y="75"/>
                </a:lnTo>
                <a:lnTo>
                  <a:pt x="86" y="73"/>
                </a:lnTo>
                <a:lnTo>
                  <a:pt x="84" y="71"/>
                </a:lnTo>
                <a:lnTo>
                  <a:pt x="82" y="71"/>
                </a:lnTo>
                <a:lnTo>
                  <a:pt x="79" y="68"/>
                </a:lnTo>
                <a:lnTo>
                  <a:pt x="75" y="68"/>
                </a:lnTo>
                <a:lnTo>
                  <a:pt x="72" y="68"/>
                </a:lnTo>
                <a:lnTo>
                  <a:pt x="72" y="64"/>
                </a:lnTo>
                <a:lnTo>
                  <a:pt x="72" y="61"/>
                </a:lnTo>
                <a:lnTo>
                  <a:pt x="72" y="57"/>
                </a:lnTo>
                <a:lnTo>
                  <a:pt x="72" y="54"/>
                </a:lnTo>
                <a:lnTo>
                  <a:pt x="72" y="52"/>
                </a:lnTo>
                <a:lnTo>
                  <a:pt x="72" y="50"/>
                </a:lnTo>
                <a:lnTo>
                  <a:pt x="72" y="47"/>
                </a:lnTo>
                <a:lnTo>
                  <a:pt x="70" y="47"/>
                </a:lnTo>
                <a:lnTo>
                  <a:pt x="65" y="45"/>
                </a:lnTo>
                <a:lnTo>
                  <a:pt x="61" y="43"/>
                </a:lnTo>
                <a:lnTo>
                  <a:pt x="56" y="40"/>
                </a:lnTo>
                <a:lnTo>
                  <a:pt x="51" y="36"/>
                </a:lnTo>
                <a:lnTo>
                  <a:pt x="47" y="33"/>
                </a:lnTo>
                <a:lnTo>
                  <a:pt x="44" y="28"/>
                </a:lnTo>
                <a:lnTo>
                  <a:pt x="42" y="26"/>
                </a:lnTo>
                <a:lnTo>
                  <a:pt x="37" y="21"/>
                </a:lnTo>
                <a:lnTo>
                  <a:pt x="37" y="21"/>
                </a:lnTo>
                <a:lnTo>
                  <a:pt x="35" y="21"/>
                </a:lnTo>
                <a:lnTo>
                  <a:pt x="33" y="21"/>
                </a:lnTo>
                <a:lnTo>
                  <a:pt x="30" y="21"/>
                </a:lnTo>
                <a:lnTo>
                  <a:pt x="28" y="21"/>
                </a:lnTo>
                <a:lnTo>
                  <a:pt x="26" y="19"/>
                </a:lnTo>
                <a:lnTo>
                  <a:pt x="23" y="19"/>
                </a:lnTo>
                <a:lnTo>
                  <a:pt x="23" y="19"/>
                </a:lnTo>
                <a:lnTo>
                  <a:pt x="21" y="14"/>
                </a:lnTo>
                <a:lnTo>
                  <a:pt x="18" y="12"/>
                </a:lnTo>
                <a:lnTo>
                  <a:pt x="16" y="10"/>
                </a:lnTo>
                <a:lnTo>
                  <a:pt x="14" y="7"/>
                </a:lnTo>
                <a:lnTo>
                  <a:pt x="9" y="5"/>
                </a:lnTo>
                <a:lnTo>
                  <a:pt x="7" y="3"/>
                </a:lnTo>
                <a:lnTo>
                  <a:pt x="2" y="3"/>
                </a:lnTo>
                <a:lnTo>
                  <a:pt x="0" y="0"/>
                </a:lnTo>
                <a:lnTo>
                  <a:pt x="47" y="19"/>
                </a:lnTo>
                <a:close/>
              </a:path>
            </a:pathLst>
          </a:custGeom>
          <a:solidFill>
            <a:srgbClr val="AB5324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728" name="Freeform 624"/>
          <p:cNvSpPr>
            <a:spLocks/>
          </p:cNvSpPr>
          <p:nvPr/>
        </p:nvSpPr>
        <p:spPr bwMode="auto">
          <a:xfrm>
            <a:off x="5021263" y="998538"/>
            <a:ext cx="230187" cy="282575"/>
          </a:xfrm>
          <a:custGeom>
            <a:avLst/>
            <a:gdLst/>
            <a:ahLst/>
            <a:cxnLst>
              <a:cxn ang="0">
                <a:pos x="49" y="19"/>
              </a:cxn>
              <a:cxn ang="0">
                <a:pos x="54" y="19"/>
              </a:cxn>
              <a:cxn ang="0">
                <a:pos x="56" y="19"/>
              </a:cxn>
              <a:cxn ang="0">
                <a:pos x="58" y="24"/>
              </a:cxn>
              <a:cxn ang="0">
                <a:pos x="63" y="28"/>
              </a:cxn>
              <a:cxn ang="0">
                <a:pos x="72" y="31"/>
              </a:cxn>
              <a:cxn ang="0">
                <a:pos x="86" y="40"/>
              </a:cxn>
              <a:cxn ang="0">
                <a:pos x="101" y="47"/>
              </a:cxn>
              <a:cxn ang="0">
                <a:pos x="108" y="54"/>
              </a:cxn>
              <a:cxn ang="0">
                <a:pos x="108" y="59"/>
              </a:cxn>
              <a:cxn ang="0">
                <a:pos x="108" y="66"/>
              </a:cxn>
              <a:cxn ang="0">
                <a:pos x="117" y="71"/>
              </a:cxn>
              <a:cxn ang="0">
                <a:pos x="126" y="73"/>
              </a:cxn>
              <a:cxn ang="0">
                <a:pos x="136" y="82"/>
              </a:cxn>
              <a:cxn ang="0">
                <a:pos x="145" y="96"/>
              </a:cxn>
              <a:cxn ang="0">
                <a:pos x="152" y="113"/>
              </a:cxn>
              <a:cxn ang="0">
                <a:pos x="157" y="132"/>
              </a:cxn>
              <a:cxn ang="0">
                <a:pos x="154" y="143"/>
              </a:cxn>
              <a:cxn ang="0">
                <a:pos x="152" y="162"/>
              </a:cxn>
              <a:cxn ang="0">
                <a:pos x="138" y="169"/>
              </a:cxn>
              <a:cxn ang="0">
                <a:pos x="124" y="178"/>
              </a:cxn>
              <a:cxn ang="0">
                <a:pos x="115" y="174"/>
              </a:cxn>
              <a:cxn ang="0">
                <a:pos x="108" y="169"/>
              </a:cxn>
              <a:cxn ang="0">
                <a:pos x="98" y="167"/>
              </a:cxn>
              <a:cxn ang="0">
                <a:pos x="105" y="160"/>
              </a:cxn>
              <a:cxn ang="0">
                <a:pos x="119" y="150"/>
              </a:cxn>
              <a:cxn ang="0">
                <a:pos x="131" y="136"/>
              </a:cxn>
              <a:cxn ang="0">
                <a:pos x="131" y="122"/>
              </a:cxn>
              <a:cxn ang="0">
                <a:pos x="122" y="115"/>
              </a:cxn>
              <a:cxn ang="0">
                <a:pos x="110" y="115"/>
              </a:cxn>
              <a:cxn ang="0">
                <a:pos x="108" y="111"/>
              </a:cxn>
              <a:cxn ang="0">
                <a:pos x="108" y="108"/>
              </a:cxn>
              <a:cxn ang="0">
                <a:pos x="105" y="99"/>
              </a:cxn>
              <a:cxn ang="0">
                <a:pos x="105" y="85"/>
              </a:cxn>
              <a:cxn ang="0">
                <a:pos x="96" y="78"/>
              </a:cxn>
              <a:cxn ang="0">
                <a:pos x="86" y="73"/>
              </a:cxn>
              <a:cxn ang="0">
                <a:pos x="79" y="68"/>
              </a:cxn>
              <a:cxn ang="0">
                <a:pos x="72" y="64"/>
              </a:cxn>
              <a:cxn ang="0">
                <a:pos x="72" y="54"/>
              </a:cxn>
              <a:cxn ang="0">
                <a:pos x="72" y="47"/>
              </a:cxn>
              <a:cxn ang="0">
                <a:pos x="61" y="43"/>
              </a:cxn>
              <a:cxn ang="0">
                <a:pos x="47" y="33"/>
              </a:cxn>
              <a:cxn ang="0">
                <a:pos x="37" y="21"/>
              </a:cxn>
              <a:cxn ang="0">
                <a:pos x="33" y="21"/>
              </a:cxn>
              <a:cxn ang="0">
                <a:pos x="26" y="19"/>
              </a:cxn>
              <a:cxn ang="0">
                <a:pos x="21" y="14"/>
              </a:cxn>
              <a:cxn ang="0">
                <a:pos x="14" y="7"/>
              </a:cxn>
              <a:cxn ang="0">
                <a:pos x="2" y="3"/>
              </a:cxn>
            </a:cxnLst>
            <a:rect l="0" t="0" r="r" b="b"/>
            <a:pathLst>
              <a:path w="157" h="178">
                <a:moveTo>
                  <a:pt x="47" y="19"/>
                </a:moveTo>
                <a:lnTo>
                  <a:pt x="47" y="19"/>
                </a:lnTo>
                <a:lnTo>
                  <a:pt x="49" y="19"/>
                </a:lnTo>
                <a:lnTo>
                  <a:pt x="51" y="19"/>
                </a:lnTo>
                <a:lnTo>
                  <a:pt x="51" y="19"/>
                </a:lnTo>
                <a:lnTo>
                  <a:pt x="54" y="19"/>
                </a:lnTo>
                <a:lnTo>
                  <a:pt x="54" y="19"/>
                </a:lnTo>
                <a:lnTo>
                  <a:pt x="56" y="19"/>
                </a:lnTo>
                <a:lnTo>
                  <a:pt x="56" y="19"/>
                </a:lnTo>
                <a:lnTo>
                  <a:pt x="56" y="21"/>
                </a:lnTo>
                <a:lnTo>
                  <a:pt x="58" y="21"/>
                </a:lnTo>
                <a:lnTo>
                  <a:pt x="58" y="24"/>
                </a:lnTo>
                <a:lnTo>
                  <a:pt x="61" y="26"/>
                </a:lnTo>
                <a:lnTo>
                  <a:pt x="63" y="28"/>
                </a:lnTo>
                <a:lnTo>
                  <a:pt x="63" y="28"/>
                </a:lnTo>
                <a:lnTo>
                  <a:pt x="65" y="31"/>
                </a:lnTo>
                <a:lnTo>
                  <a:pt x="68" y="31"/>
                </a:lnTo>
                <a:lnTo>
                  <a:pt x="72" y="31"/>
                </a:lnTo>
                <a:lnTo>
                  <a:pt x="77" y="33"/>
                </a:lnTo>
                <a:lnTo>
                  <a:pt x="82" y="36"/>
                </a:lnTo>
                <a:lnTo>
                  <a:pt x="86" y="40"/>
                </a:lnTo>
                <a:lnTo>
                  <a:pt x="91" y="43"/>
                </a:lnTo>
                <a:lnTo>
                  <a:pt x="96" y="45"/>
                </a:lnTo>
                <a:lnTo>
                  <a:pt x="101" y="47"/>
                </a:lnTo>
                <a:lnTo>
                  <a:pt x="105" y="50"/>
                </a:lnTo>
                <a:lnTo>
                  <a:pt x="105" y="52"/>
                </a:lnTo>
                <a:lnTo>
                  <a:pt x="108" y="54"/>
                </a:lnTo>
                <a:lnTo>
                  <a:pt x="108" y="57"/>
                </a:lnTo>
                <a:lnTo>
                  <a:pt x="108" y="59"/>
                </a:lnTo>
                <a:lnTo>
                  <a:pt x="108" y="59"/>
                </a:lnTo>
                <a:lnTo>
                  <a:pt x="108" y="61"/>
                </a:lnTo>
                <a:lnTo>
                  <a:pt x="108" y="64"/>
                </a:lnTo>
                <a:lnTo>
                  <a:pt x="108" y="66"/>
                </a:lnTo>
                <a:lnTo>
                  <a:pt x="110" y="66"/>
                </a:lnTo>
                <a:lnTo>
                  <a:pt x="115" y="68"/>
                </a:lnTo>
                <a:lnTo>
                  <a:pt x="117" y="71"/>
                </a:lnTo>
                <a:lnTo>
                  <a:pt x="122" y="71"/>
                </a:lnTo>
                <a:lnTo>
                  <a:pt x="124" y="73"/>
                </a:lnTo>
                <a:lnTo>
                  <a:pt x="126" y="73"/>
                </a:lnTo>
                <a:lnTo>
                  <a:pt x="129" y="75"/>
                </a:lnTo>
                <a:lnTo>
                  <a:pt x="131" y="78"/>
                </a:lnTo>
                <a:lnTo>
                  <a:pt x="136" y="82"/>
                </a:lnTo>
                <a:lnTo>
                  <a:pt x="138" y="87"/>
                </a:lnTo>
                <a:lnTo>
                  <a:pt x="143" y="92"/>
                </a:lnTo>
                <a:lnTo>
                  <a:pt x="145" y="96"/>
                </a:lnTo>
                <a:lnTo>
                  <a:pt x="147" y="101"/>
                </a:lnTo>
                <a:lnTo>
                  <a:pt x="150" y="106"/>
                </a:lnTo>
                <a:lnTo>
                  <a:pt x="152" y="113"/>
                </a:lnTo>
                <a:lnTo>
                  <a:pt x="154" y="118"/>
                </a:lnTo>
                <a:lnTo>
                  <a:pt x="157" y="125"/>
                </a:lnTo>
                <a:lnTo>
                  <a:pt x="157" y="132"/>
                </a:lnTo>
                <a:lnTo>
                  <a:pt x="157" y="136"/>
                </a:lnTo>
                <a:lnTo>
                  <a:pt x="154" y="141"/>
                </a:lnTo>
                <a:lnTo>
                  <a:pt x="154" y="143"/>
                </a:lnTo>
                <a:lnTo>
                  <a:pt x="152" y="150"/>
                </a:lnTo>
                <a:lnTo>
                  <a:pt x="152" y="155"/>
                </a:lnTo>
                <a:lnTo>
                  <a:pt x="152" y="162"/>
                </a:lnTo>
                <a:lnTo>
                  <a:pt x="147" y="162"/>
                </a:lnTo>
                <a:lnTo>
                  <a:pt x="143" y="164"/>
                </a:lnTo>
                <a:lnTo>
                  <a:pt x="138" y="169"/>
                </a:lnTo>
                <a:lnTo>
                  <a:pt x="133" y="171"/>
                </a:lnTo>
                <a:lnTo>
                  <a:pt x="129" y="176"/>
                </a:lnTo>
                <a:lnTo>
                  <a:pt x="124" y="178"/>
                </a:lnTo>
                <a:lnTo>
                  <a:pt x="122" y="178"/>
                </a:lnTo>
                <a:lnTo>
                  <a:pt x="117" y="176"/>
                </a:lnTo>
                <a:lnTo>
                  <a:pt x="115" y="174"/>
                </a:lnTo>
                <a:lnTo>
                  <a:pt x="112" y="171"/>
                </a:lnTo>
                <a:lnTo>
                  <a:pt x="110" y="169"/>
                </a:lnTo>
                <a:lnTo>
                  <a:pt x="108" y="169"/>
                </a:lnTo>
                <a:lnTo>
                  <a:pt x="105" y="169"/>
                </a:lnTo>
                <a:lnTo>
                  <a:pt x="103" y="167"/>
                </a:lnTo>
                <a:lnTo>
                  <a:pt x="98" y="167"/>
                </a:lnTo>
                <a:lnTo>
                  <a:pt x="96" y="167"/>
                </a:lnTo>
                <a:lnTo>
                  <a:pt x="101" y="162"/>
                </a:lnTo>
                <a:lnTo>
                  <a:pt x="105" y="160"/>
                </a:lnTo>
                <a:lnTo>
                  <a:pt x="110" y="155"/>
                </a:lnTo>
                <a:lnTo>
                  <a:pt x="115" y="153"/>
                </a:lnTo>
                <a:lnTo>
                  <a:pt x="119" y="150"/>
                </a:lnTo>
                <a:lnTo>
                  <a:pt x="124" y="146"/>
                </a:lnTo>
                <a:lnTo>
                  <a:pt x="129" y="141"/>
                </a:lnTo>
                <a:lnTo>
                  <a:pt x="131" y="136"/>
                </a:lnTo>
                <a:lnTo>
                  <a:pt x="131" y="129"/>
                </a:lnTo>
                <a:lnTo>
                  <a:pt x="131" y="125"/>
                </a:lnTo>
                <a:lnTo>
                  <a:pt x="131" y="122"/>
                </a:lnTo>
                <a:lnTo>
                  <a:pt x="129" y="118"/>
                </a:lnTo>
                <a:lnTo>
                  <a:pt x="124" y="115"/>
                </a:lnTo>
                <a:lnTo>
                  <a:pt x="122" y="115"/>
                </a:lnTo>
                <a:lnTo>
                  <a:pt x="117" y="115"/>
                </a:lnTo>
                <a:lnTo>
                  <a:pt x="110" y="115"/>
                </a:lnTo>
                <a:lnTo>
                  <a:pt x="110" y="115"/>
                </a:lnTo>
                <a:lnTo>
                  <a:pt x="108" y="113"/>
                </a:lnTo>
                <a:lnTo>
                  <a:pt x="108" y="113"/>
                </a:lnTo>
                <a:lnTo>
                  <a:pt x="108" y="111"/>
                </a:lnTo>
                <a:lnTo>
                  <a:pt x="108" y="111"/>
                </a:lnTo>
                <a:lnTo>
                  <a:pt x="108" y="108"/>
                </a:lnTo>
                <a:lnTo>
                  <a:pt x="108" y="108"/>
                </a:lnTo>
                <a:lnTo>
                  <a:pt x="105" y="108"/>
                </a:lnTo>
                <a:lnTo>
                  <a:pt x="105" y="103"/>
                </a:lnTo>
                <a:lnTo>
                  <a:pt x="105" y="99"/>
                </a:lnTo>
                <a:lnTo>
                  <a:pt x="105" y="94"/>
                </a:lnTo>
                <a:lnTo>
                  <a:pt x="105" y="89"/>
                </a:lnTo>
                <a:lnTo>
                  <a:pt x="105" y="85"/>
                </a:lnTo>
                <a:lnTo>
                  <a:pt x="103" y="82"/>
                </a:lnTo>
                <a:lnTo>
                  <a:pt x="101" y="78"/>
                </a:lnTo>
                <a:lnTo>
                  <a:pt x="96" y="78"/>
                </a:lnTo>
                <a:lnTo>
                  <a:pt x="93" y="75"/>
                </a:lnTo>
                <a:lnTo>
                  <a:pt x="91" y="75"/>
                </a:lnTo>
                <a:lnTo>
                  <a:pt x="86" y="73"/>
                </a:lnTo>
                <a:lnTo>
                  <a:pt x="84" y="71"/>
                </a:lnTo>
                <a:lnTo>
                  <a:pt x="82" y="71"/>
                </a:lnTo>
                <a:lnTo>
                  <a:pt x="79" y="68"/>
                </a:lnTo>
                <a:lnTo>
                  <a:pt x="75" y="68"/>
                </a:lnTo>
                <a:lnTo>
                  <a:pt x="72" y="68"/>
                </a:lnTo>
                <a:lnTo>
                  <a:pt x="72" y="64"/>
                </a:lnTo>
                <a:lnTo>
                  <a:pt x="72" y="61"/>
                </a:lnTo>
                <a:lnTo>
                  <a:pt x="72" y="57"/>
                </a:lnTo>
                <a:lnTo>
                  <a:pt x="72" y="54"/>
                </a:lnTo>
                <a:lnTo>
                  <a:pt x="72" y="52"/>
                </a:lnTo>
                <a:lnTo>
                  <a:pt x="72" y="50"/>
                </a:lnTo>
                <a:lnTo>
                  <a:pt x="72" y="47"/>
                </a:lnTo>
                <a:lnTo>
                  <a:pt x="70" y="47"/>
                </a:lnTo>
                <a:lnTo>
                  <a:pt x="65" y="45"/>
                </a:lnTo>
                <a:lnTo>
                  <a:pt x="61" y="43"/>
                </a:lnTo>
                <a:lnTo>
                  <a:pt x="56" y="40"/>
                </a:lnTo>
                <a:lnTo>
                  <a:pt x="51" y="36"/>
                </a:lnTo>
                <a:lnTo>
                  <a:pt x="47" y="33"/>
                </a:lnTo>
                <a:lnTo>
                  <a:pt x="44" y="28"/>
                </a:lnTo>
                <a:lnTo>
                  <a:pt x="42" y="26"/>
                </a:lnTo>
                <a:lnTo>
                  <a:pt x="37" y="21"/>
                </a:lnTo>
                <a:lnTo>
                  <a:pt x="37" y="21"/>
                </a:lnTo>
                <a:lnTo>
                  <a:pt x="35" y="21"/>
                </a:lnTo>
                <a:lnTo>
                  <a:pt x="33" y="21"/>
                </a:lnTo>
                <a:lnTo>
                  <a:pt x="30" y="21"/>
                </a:lnTo>
                <a:lnTo>
                  <a:pt x="28" y="21"/>
                </a:lnTo>
                <a:lnTo>
                  <a:pt x="26" y="19"/>
                </a:lnTo>
                <a:lnTo>
                  <a:pt x="23" y="19"/>
                </a:lnTo>
                <a:lnTo>
                  <a:pt x="23" y="19"/>
                </a:lnTo>
                <a:lnTo>
                  <a:pt x="21" y="14"/>
                </a:lnTo>
                <a:lnTo>
                  <a:pt x="18" y="12"/>
                </a:lnTo>
                <a:lnTo>
                  <a:pt x="16" y="10"/>
                </a:lnTo>
                <a:lnTo>
                  <a:pt x="14" y="7"/>
                </a:lnTo>
                <a:lnTo>
                  <a:pt x="9" y="5"/>
                </a:lnTo>
                <a:lnTo>
                  <a:pt x="7" y="3"/>
                </a:lnTo>
                <a:lnTo>
                  <a:pt x="2" y="3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729" name="Freeform 625"/>
          <p:cNvSpPr>
            <a:spLocks/>
          </p:cNvSpPr>
          <p:nvPr/>
        </p:nvSpPr>
        <p:spPr bwMode="auto">
          <a:xfrm>
            <a:off x="4605338" y="1624013"/>
            <a:ext cx="206375" cy="249237"/>
          </a:xfrm>
          <a:custGeom>
            <a:avLst/>
            <a:gdLst/>
            <a:ahLst/>
            <a:cxnLst>
              <a:cxn ang="0">
                <a:pos x="10" y="155"/>
              </a:cxn>
              <a:cxn ang="0">
                <a:pos x="28" y="152"/>
              </a:cxn>
              <a:cxn ang="0">
                <a:pos x="42" y="143"/>
              </a:cxn>
              <a:cxn ang="0">
                <a:pos x="49" y="141"/>
              </a:cxn>
              <a:cxn ang="0">
                <a:pos x="56" y="138"/>
              </a:cxn>
              <a:cxn ang="0">
                <a:pos x="61" y="134"/>
              </a:cxn>
              <a:cxn ang="0">
                <a:pos x="61" y="129"/>
              </a:cxn>
              <a:cxn ang="0">
                <a:pos x="61" y="124"/>
              </a:cxn>
              <a:cxn ang="0">
                <a:pos x="66" y="120"/>
              </a:cxn>
              <a:cxn ang="0">
                <a:pos x="75" y="115"/>
              </a:cxn>
              <a:cxn ang="0">
                <a:pos x="85" y="117"/>
              </a:cxn>
              <a:cxn ang="0">
                <a:pos x="87" y="115"/>
              </a:cxn>
              <a:cxn ang="0">
                <a:pos x="87" y="110"/>
              </a:cxn>
              <a:cxn ang="0">
                <a:pos x="89" y="108"/>
              </a:cxn>
              <a:cxn ang="0">
                <a:pos x="89" y="96"/>
              </a:cxn>
              <a:cxn ang="0">
                <a:pos x="96" y="89"/>
              </a:cxn>
              <a:cxn ang="0">
                <a:pos x="103" y="87"/>
              </a:cxn>
              <a:cxn ang="0">
                <a:pos x="108" y="85"/>
              </a:cxn>
              <a:cxn ang="0">
                <a:pos x="110" y="82"/>
              </a:cxn>
              <a:cxn ang="0">
                <a:pos x="115" y="70"/>
              </a:cxn>
              <a:cxn ang="0">
                <a:pos x="120" y="59"/>
              </a:cxn>
              <a:cxn ang="0">
                <a:pos x="127" y="52"/>
              </a:cxn>
              <a:cxn ang="0">
                <a:pos x="129" y="42"/>
              </a:cxn>
              <a:cxn ang="0">
                <a:pos x="129" y="33"/>
              </a:cxn>
              <a:cxn ang="0">
                <a:pos x="136" y="24"/>
              </a:cxn>
              <a:cxn ang="0">
                <a:pos x="138" y="12"/>
              </a:cxn>
              <a:cxn ang="0">
                <a:pos x="141" y="0"/>
              </a:cxn>
              <a:cxn ang="0">
                <a:pos x="131" y="14"/>
              </a:cxn>
              <a:cxn ang="0">
                <a:pos x="122" y="26"/>
              </a:cxn>
              <a:cxn ang="0">
                <a:pos x="113" y="38"/>
              </a:cxn>
              <a:cxn ang="0">
                <a:pos x="113" y="45"/>
              </a:cxn>
              <a:cxn ang="0">
                <a:pos x="113" y="54"/>
              </a:cxn>
              <a:cxn ang="0">
                <a:pos x="108" y="66"/>
              </a:cxn>
              <a:cxn ang="0">
                <a:pos x="96" y="70"/>
              </a:cxn>
              <a:cxn ang="0">
                <a:pos x="87" y="73"/>
              </a:cxn>
              <a:cxn ang="0">
                <a:pos x="87" y="85"/>
              </a:cxn>
              <a:cxn ang="0">
                <a:pos x="87" y="96"/>
              </a:cxn>
              <a:cxn ang="0">
                <a:pos x="80" y="103"/>
              </a:cxn>
              <a:cxn ang="0">
                <a:pos x="63" y="103"/>
              </a:cxn>
              <a:cxn ang="0">
                <a:pos x="47" y="106"/>
              </a:cxn>
              <a:cxn ang="0">
                <a:pos x="40" y="117"/>
              </a:cxn>
              <a:cxn ang="0">
                <a:pos x="38" y="131"/>
              </a:cxn>
              <a:cxn ang="0">
                <a:pos x="35" y="143"/>
              </a:cxn>
              <a:cxn ang="0">
                <a:pos x="24" y="145"/>
              </a:cxn>
              <a:cxn ang="0">
                <a:pos x="12" y="145"/>
              </a:cxn>
              <a:cxn ang="0">
                <a:pos x="5" y="145"/>
              </a:cxn>
            </a:cxnLst>
            <a:rect l="0" t="0" r="r" b="b"/>
            <a:pathLst>
              <a:path w="141" h="157">
                <a:moveTo>
                  <a:pt x="0" y="157"/>
                </a:moveTo>
                <a:lnTo>
                  <a:pt x="5" y="157"/>
                </a:lnTo>
                <a:lnTo>
                  <a:pt x="10" y="155"/>
                </a:lnTo>
                <a:lnTo>
                  <a:pt x="17" y="155"/>
                </a:lnTo>
                <a:lnTo>
                  <a:pt x="21" y="152"/>
                </a:lnTo>
                <a:lnTo>
                  <a:pt x="28" y="152"/>
                </a:lnTo>
                <a:lnTo>
                  <a:pt x="33" y="150"/>
                </a:lnTo>
                <a:lnTo>
                  <a:pt x="38" y="148"/>
                </a:lnTo>
                <a:lnTo>
                  <a:pt x="42" y="143"/>
                </a:lnTo>
                <a:lnTo>
                  <a:pt x="45" y="143"/>
                </a:lnTo>
                <a:lnTo>
                  <a:pt x="47" y="141"/>
                </a:lnTo>
                <a:lnTo>
                  <a:pt x="49" y="141"/>
                </a:lnTo>
                <a:lnTo>
                  <a:pt x="52" y="141"/>
                </a:lnTo>
                <a:lnTo>
                  <a:pt x="54" y="138"/>
                </a:lnTo>
                <a:lnTo>
                  <a:pt x="56" y="138"/>
                </a:lnTo>
                <a:lnTo>
                  <a:pt x="59" y="136"/>
                </a:lnTo>
                <a:lnTo>
                  <a:pt x="61" y="134"/>
                </a:lnTo>
                <a:lnTo>
                  <a:pt x="61" y="134"/>
                </a:lnTo>
                <a:lnTo>
                  <a:pt x="61" y="131"/>
                </a:lnTo>
                <a:lnTo>
                  <a:pt x="61" y="129"/>
                </a:lnTo>
                <a:lnTo>
                  <a:pt x="61" y="129"/>
                </a:lnTo>
                <a:lnTo>
                  <a:pt x="61" y="127"/>
                </a:lnTo>
                <a:lnTo>
                  <a:pt x="61" y="124"/>
                </a:lnTo>
                <a:lnTo>
                  <a:pt x="61" y="124"/>
                </a:lnTo>
                <a:lnTo>
                  <a:pt x="61" y="122"/>
                </a:lnTo>
                <a:lnTo>
                  <a:pt x="63" y="120"/>
                </a:lnTo>
                <a:lnTo>
                  <a:pt x="66" y="120"/>
                </a:lnTo>
                <a:lnTo>
                  <a:pt x="68" y="117"/>
                </a:lnTo>
                <a:lnTo>
                  <a:pt x="70" y="117"/>
                </a:lnTo>
                <a:lnTo>
                  <a:pt x="75" y="115"/>
                </a:lnTo>
                <a:lnTo>
                  <a:pt x="77" y="115"/>
                </a:lnTo>
                <a:lnTo>
                  <a:pt x="80" y="115"/>
                </a:lnTo>
                <a:lnTo>
                  <a:pt x="85" y="117"/>
                </a:lnTo>
                <a:lnTo>
                  <a:pt x="87" y="117"/>
                </a:lnTo>
                <a:lnTo>
                  <a:pt x="87" y="115"/>
                </a:lnTo>
                <a:lnTo>
                  <a:pt x="87" y="115"/>
                </a:lnTo>
                <a:lnTo>
                  <a:pt x="87" y="113"/>
                </a:lnTo>
                <a:lnTo>
                  <a:pt x="87" y="110"/>
                </a:lnTo>
                <a:lnTo>
                  <a:pt x="87" y="110"/>
                </a:lnTo>
                <a:lnTo>
                  <a:pt x="89" y="110"/>
                </a:lnTo>
                <a:lnTo>
                  <a:pt x="89" y="110"/>
                </a:lnTo>
                <a:lnTo>
                  <a:pt x="89" y="108"/>
                </a:lnTo>
                <a:lnTo>
                  <a:pt x="89" y="103"/>
                </a:lnTo>
                <a:lnTo>
                  <a:pt x="89" y="101"/>
                </a:lnTo>
                <a:lnTo>
                  <a:pt x="89" y="96"/>
                </a:lnTo>
                <a:lnTo>
                  <a:pt x="92" y="94"/>
                </a:lnTo>
                <a:lnTo>
                  <a:pt x="94" y="92"/>
                </a:lnTo>
                <a:lnTo>
                  <a:pt x="96" y="89"/>
                </a:lnTo>
                <a:lnTo>
                  <a:pt x="99" y="87"/>
                </a:lnTo>
                <a:lnTo>
                  <a:pt x="101" y="87"/>
                </a:lnTo>
                <a:lnTo>
                  <a:pt x="103" y="87"/>
                </a:lnTo>
                <a:lnTo>
                  <a:pt x="106" y="87"/>
                </a:lnTo>
                <a:lnTo>
                  <a:pt x="108" y="85"/>
                </a:lnTo>
                <a:lnTo>
                  <a:pt x="108" y="85"/>
                </a:lnTo>
                <a:lnTo>
                  <a:pt x="110" y="85"/>
                </a:lnTo>
                <a:lnTo>
                  <a:pt x="110" y="82"/>
                </a:lnTo>
                <a:lnTo>
                  <a:pt x="110" y="82"/>
                </a:lnTo>
                <a:lnTo>
                  <a:pt x="113" y="77"/>
                </a:lnTo>
                <a:lnTo>
                  <a:pt x="113" y="73"/>
                </a:lnTo>
                <a:lnTo>
                  <a:pt x="115" y="70"/>
                </a:lnTo>
                <a:lnTo>
                  <a:pt x="115" y="66"/>
                </a:lnTo>
                <a:lnTo>
                  <a:pt x="117" y="61"/>
                </a:lnTo>
                <a:lnTo>
                  <a:pt x="120" y="59"/>
                </a:lnTo>
                <a:lnTo>
                  <a:pt x="122" y="56"/>
                </a:lnTo>
                <a:lnTo>
                  <a:pt x="124" y="52"/>
                </a:lnTo>
                <a:lnTo>
                  <a:pt x="127" y="52"/>
                </a:lnTo>
                <a:lnTo>
                  <a:pt x="127" y="47"/>
                </a:lnTo>
                <a:lnTo>
                  <a:pt x="129" y="45"/>
                </a:lnTo>
                <a:lnTo>
                  <a:pt x="129" y="42"/>
                </a:lnTo>
                <a:lnTo>
                  <a:pt x="129" y="38"/>
                </a:lnTo>
                <a:lnTo>
                  <a:pt x="129" y="35"/>
                </a:lnTo>
                <a:lnTo>
                  <a:pt x="129" y="33"/>
                </a:lnTo>
                <a:lnTo>
                  <a:pt x="131" y="31"/>
                </a:lnTo>
                <a:lnTo>
                  <a:pt x="134" y="28"/>
                </a:lnTo>
                <a:lnTo>
                  <a:pt x="136" y="24"/>
                </a:lnTo>
                <a:lnTo>
                  <a:pt x="138" y="19"/>
                </a:lnTo>
                <a:lnTo>
                  <a:pt x="138" y="17"/>
                </a:lnTo>
                <a:lnTo>
                  <a:pt x="138" y="12"/>
                </a:lnTo>
                <a:lnTo>
                  <a:pt x="141" y="7"/>
                </a:lnTo>
                <a:lnTo>
                  <a:pt x="141" y="5"/>
                </a:lnTo>
                <a:lnTo>
                  <a:pt x="141" y="0"/>
                </a:lnTo>
                <a:lnTo>
                  <a:pt x="138" y="5"/>
                </a:lnTo>
                <a:lnTo>
                  <a:pt x="134" y="10"/>
                </a:lnTo>
                <a:lnTo>
                  <a:pt x="131" y="14"/>
                </a:lnTo>
                <a:lnTo>
                  <a:pt x="129" y="19"/>
                </a:lnTo>
                <a:lnTo>
                  <a:pt x="124" y="21"/>
                </a:lnTo>
                <a:lnTo>
                  <a:pt x="122" y="26"/>
                </a:lnTo>
                <a:lnTo>
                  <a:pt x="117" y="31"/>
                </a:lnTo>
                <a:lnTo>
                  <a:pt x="113" y="35"/>
                </a:lnTo>
                <a:lnTo>
                  <a:pt x="113" y="38"/>
                </a:lnTo>
                <a:lnTo>
                  <a:pt x="113" y="40"/>
                </a:lnTo>
                <a:lnTo>
                  <a:pt x="113" y="42"/>
                </a:lnTo>
                <a:lnTo>
                  <a:pt x="113" y="45"/>
                </a:lnTo>
                <a:lnTo>
                  <a:pt x="113" y="49"/>
                </a:lnTo>
                <a:lnTo>
                  <a:pt x="113" y="52"/>
                </a:lnTo>
                <a:lnTo>
                  <a:pt x="113" y="54"/>
                </a:lnTo>
                <a:lnTo>
                  <a:pt x="113" y="59"/>
                </a:lnTo>
                <a:lnTo>
                  <a:pt x="110" y="63"/>
                </a:lnTo>
                <a:lnTo>
                  <a:pt x="108" y="66"/>
                </a:lnTo>
                <a:lnTo>
                  <a:pt x="103" y="68"/>
                </a:lnTo>
                <a:lnTo>
                  <a:pt x="101" y="68"/>
                </a:lnTo>
                <a:lnTo>
                  <a:pt x="96" y="70"/>
                </a:lnTo>
                <a:lnTo>
                  <a:pt x="94" y="70"/>
                </a:lnTo>
                <a:lnTo>
                  <a:pt x="89" y="70"/>
                </a:lnTo>
                <a:lnTo>
                  <a:pt x="87" y="73"/>
                </a:lnTo>
                <a:lnTo>
                  <a:pt x="87" y="77"/>
                </a:lnTo>
                <a:lnTo>
                  <a:pt x="87" y="80"/>
                </a:lnTo>
                <a:lnTo>
                  <a:pt x="87" y="85"/>
                </a:lnTo>
                <a:lnTo>
                  <a:pt x="87" y="89"/>
                </a:lnTo>
                <a:lnTo>
                  <a:pt x="87" y="94"/>
                </a:lnTo>
                <a:lnTo>
                  <a:pt x="87" y="96"/>
                </a:lnTo>
                <a:lnTo>
                  <a:pt x="87" y="101"/>
                </a:lnTo>
                <a:lnTo>
                  <a:pt x="85" y="101"/>
                </a:lnTo>
                <a:lnTo>
                  <a:pt x="80" y="103"/>
                </a:lnTo>
                <a:lnTo>
                  <a:pt x="75" y="106"/>
                </a:lnTo>
                <a:lnTo>
                  <a:pt x="70" y="106"/>
                </a:lnTo>
                <a:lnTo>
                  <a:pt x="63" y="103"/>
                </a:lnTo>
                <a:lnTo>
                  <a:pt x="59" y="103"/>
                </a:lnTo>
                <a:lnTo>
                  <a:pt x="52" y="103"/>
                </a:lnTo>
                <a:lnTo>
                  <a:pt x="47" y="106"/>
                </a:lnTo>
                <a:lnTo>
                  <a:pt x="42" y="108"/>
                </a:lnTo>
                <a:lnTo>
                  <a:pt x="40" y="113"/>
                </a:lnTo>
                <a:lnTo>
                  <a:pt x="40" y="117"/>
                </a:lnTo>
                <a:lnTo>
                  <a:pt x="38" y="122"/>
                </a:lnTo>
                <a:lnTo>
                  <a:pt x="38" y="127"/>
                </a:lnTo>
                <a:lnTo>
                  <a:pt x="38" y="131"/>
                </a:lnTo>
                <a:lnTo>
                  <a:pt x="38" y="136"/>
                </a:lnTo>
                <a:lnTo>
                  <a:pt x="38" y="141"/>
                </a:lnTo>
                <a:lnTo>
                  <a:pt x="35" y="143"/>
                </a:lnTo>
                <a:lnTo>
                  <a:pt x="31" y="145"/>
                </a:lnTo>
                <a:lnTo>
                  <a:pt x="28" y="145"/>
                </a:lnTo>
                <a:lnTo>
                  <a:pt x="24" y="145"/>
                </a:lnTo>
                <a:lnTo>
                  <a:pt x="19" y="148"/>
                </a:lnTo>
                <a:lnTo>
                  <a:pt x="14" y="145"/>
                </a:lnTo>
                <a:lnTo>
                  <a:pt x="12" y="145"/>
                </a:lnTo>
                <a:lnTo>
                  <a:pt x="7" y="145"/>
                </a:lnTo>
                <a:lnTo>
                  <a:pt x="3" y="145"/>
                </a:lnTo>
                <a:lnTo>
                  <a:pt x="5" y="145"/>
                </a:lnTo>
                <a:lnTo>
                  <a:pt x="0" y="157"/>
                </a:lnTo>
                <a:close/>
              </a:path>
            </a:pathLst>
          </a:custGeom>
          <a:solidFill>
            <a:srgbClr val="AB5324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730" name="Freeform 626"/>
          <p:cNvSpPr>
            <a:spLocks/>
          </p:cNvSpPr>
          <p:nvPr/>
        </p:nvSpPr>
        <p:spPr bwMode="auto">
          <a:xfrm>
            <a:off x="4605338" y="1624013"/>
            <a:ext cx="206375" cy="249237"/>
          </a:xfrm>
          <a:custGeom>
            <a:avLst/>
            <a:gdLst/>
            <a:ahLst/>
            <a:cxnLst>
              <a:cxn ang="0">
                <a:pos x="10" y="155"/>
              </a:cxn>
              <a:cxn ang="0">
                <a:pos x="28" y="152"/>
              </a:cxn>
              <a:cxn ang="0">
                <a:pos x="42" y="143"/>
              </a:cxn>
              <a:cxn ang="0">
                <a:pos x="49" y="141"/>
              </a:cxn>
              <a:cxn ang="0">
                <a:pos x="56" y="138"/>
              </a:cxn>
              <a:cxn ang="0">
                <a:pos x="61" y="134"/>
              </a:cxn>
              <a:cxn ang="0">
                <a:pos x="61" y="129"/>
              </a:cxn>
              <a:cxn ang="0">
                <a:pos x="61" y="124"/>
              </a:cxn>
              <a:cxn ang="0">
                <a:pos x="66" y="120"/>
              </a:cxn>
              <a:cxn ang="0">
                <a:pos x="75" y="115"/>
              </a:cxn>
              <a:cxn ang="0">
                <a:pos x="85" y="117"/>
              </a:cxn>
              <a:cxn ang="0">
                <a:pos x="87" y="115"/>
              </a:cxn>
              <a:cxn ang="0">
                <a:pos x="87" y="110"/>
              </a:cxn>
              <a:cxn ang="0">
                <a:pos x="89" y="108"/>
              </a:cxn>
              <a:cxn ang="0">
                <a:pos x="89" y="96"/>
              </a:cxn>
              <a:cxn ang="0">
                <a:pos x="96" y="89"/>
              </a:cxn>
              <a:cxn ang="0">
                <a:pos x="103" y="87"/>
              </a:cxn>
              <a:cxn ang="0">
                <a:pos x="108" y="85"/>
              </a:cxn>
              <a:cxn ang="0">
                <a:pos x="110" y="82"/>
              </a:cxn>
              <a:cxn ang="0">
                <a:pos x="115" y="70"/>
              </a:cxn>
              <a:cxn ang="0">
                <a:pos x="120" y="59"/>
              </a:cxn>
              <a:cxn ang="0">
                <a:pos x="127" y="52"/>
              </a:cxn>
              <a:cxn ang="0">
                <a:pos x="129" y="42"/>
              </a:cxn>
              <a:cxn ang="0">
                <a:pos x="129" y="33"/>
              </a:cxn>
              <a:cxn ang="0">
                <a:pos x="136" y="24"/>
              </a:cxn>
              <a:cxn ang="0">
                <a:pos x="138" y="12"/>
              </a:cxn>
              <a:cxn ang="0">
                <a:pos x="141" y="0"/>
              </a:cxn>
              <a:cxn ang="0">
                <a:pos x="131" y="14"/>
              </a:cxn>
              <a:cxn ang="0">
                <a:pos x="122" y="26"/>
              </a:cxn>
              <a:cxn ang="0">
                <a:pos x="113" y="38"/>
              </a:cxn>
              <a:cxn ang="0">
                <a:pos x="113" y="45"/>
              </a:cxn>
              <a:cxn ang="0">
                <a:pos x="113" y="54"/>
              </a:cxn>
              <a:cxn ang="0">
                <a:pos x="108" y="66"/>
              </a:cxn>
              <a:cxn ang="0">
                <a:pos x="96" y="70"/>
              </a:cxn>
              <a:cxn ang="0">
                <a:pos x="87" y="73"/>
              </a:cxn>
              <a:cxn ang="0">
                <a:pos x="87" y="85"/>
              </a:cxn>
              <a:cxn ang="0">
                <a:pos x="87" y="96"/>
              </a:cxn>
              <a:cxn ang="0">
                <a:pos x="80" y="103"/>
              </a:cxn>
              <a:cxn ang="0">
                <a:pos x="63" y="103"/>
              </a:cxn>
              <a:cxn ang="0">
                <a:pos x="47" y="106"/>
              </a:cxn>
              <a:cxn ang="0">
                <a:pos x="40" y="117"/>
              </a:cxn>
              <a:cxn ang="0">
                <a:pos x="38" y="131"/>
              </a:cxn>
              <a:cxn ang="0">
                <a:pos x="35" y="143"/>
              </a:cxn>
              <a:cxn ang="0">
                <a:pos x="24" y="145"/>
              </a:cxn>
              <a:cxn ang="0">
                <a:pos x="12" y="145"/>
              </a:cxn>
            </a:cxnLst>
            <a:rect l="0" t="0" r="r" b="b"/>
            <a:pathLst>
              <a:path w="141" h="157">
                <a:moveTo>
                  <a:pt x="0" y="157"/>
                </a:moveTo>
                <a:lnTo>
                  <a:pt x="5" y="157"/>
                </a:lnTo>
                <a:lnTo>
                  <a:pt x="10" y="155"/>
                </a:lnTo>
                <a:lnTo>
                  <a:pt x="17" y="155"/>
                </a:lnTo>
                <a:lnTo>
                  <a:pt x="21" y="152"/>
                </a:lnTo>
                <a:lnTo>
                  <a:pt x="28" y="152"/>
                </a:lnTo>
                <a:lnTo>
                  <a:pt x="33" y="150"/>
                </a:lnTo>
                <a:lnTo>
                  <a:pt x="38" y="148"/>
                </a:lnTo>
                <a:lnTo>
                  <a:pt x="42" y="143"/>
                </a:lnTo>
                <a:lnTo>
                  <a:pt x="45" y="143"/>
                </a:lnTo>
                <a:lnTo>
                  <a:pt x="47" y="141"/>
                </a:lnTo>
                <a:lnTo>
                  <a:pt x="49" y="141"/>
                </a:lnTo>
                <a:lnTo>
                  <a:pt x="52" y="141"/>
                </a:lnTo>
                <a:lnTo>
                  <a:pt x="54" y="138"/>
                </a:lnTo>
                <a:lnTo>
                  <a:pt x="56" y="138"/>
                </a:lnTo>
                <a:lnTo>
                  <a:pt x="59" y="136"/>
                </a:lnTo>
                <a:lnTo>
                  <a:pt x="61" y="134"/>
                </a:lnTo>
                <a:lnTo>
                  <a:pt x="61" y="134"/>
                </a:lnTo>
                <a:lnTo>
                  <a:pt x="61" y="131"/>
                </a:lnTo>
                <a:lnTo>
                  <a:pt x="61" y="129"/>
                </a:lnTo>
                <a:lnTo>
                  <a:pt x="61" y="129"/>
                </a:lnTo>
                <a:lnTo>
                  <a:pt x="61" y="127"/>
                </a:lnTo>
                <a:lnTo>
                  <a:pt x="61" y="124"/>
                </a:lnTo>
                <a:lnTo>
                  <a:pt x="61" y="124"/>
                </a:lnTo>
                <a:lnTo>
                  <a:pt x="61" y="122"/>
                </a:lnTo>
                <a:lnTo>
                  <a:pt x="63" y="120"/>
                </a:lnTo>
                <a:lnTo>
                  <a:pt x="66" y="120"/>
                </a:lnTo>
                <a:lnTo>
                  <a:pt x="68" y="117"/>
                </a:lnTo>
                <a:lnTo>
                  <a:pt x="70" y="117"/>
                </a:lnTo>
                <a:lnTo>
                  <a:pt x="75" y="115"/>
                </a:lnTo>
                <a:lnTo>
                  <a:pt x="77" y="115"/>
                </a:lnTo>
                <a:lnTo>
                  <a:pt x="80" y="115"/>
                </a:lnTo>
                <a:lnTo>
                  <a:pt x="85" y="117"/>
                </a:lnTo>
                <a:lnTo>
                  <a:pt x="87" y="117"/>
                </a:lnTo>
                <a:lnTo>
                  <a:pt x="87" y="115"/>
                </a:lnTo>
                <a:lnTo>
                  <a:pt x="87" y="115"/>
                </a:lnTo>
                <a:lnTo>
                  <a:pt x="87" y="113"/>
                </a:lnTo>
                <a:lnTo>
                  <a:pt x="87" y="110"/>
                </a:lnTo>
                <a:lnTo>
                  <a:pt x="87" y="110"/>
                </a:lnTo>
                <a:lnTo>
                  <a:pt x="89" y="110"/>
                </a:lnTo>
                <a:lnTo>
                  <a:pt x="89" y="110"/>
                </a:lnTo>
                <a:lnTo>
                  <a:pt x="89" y="108"/>
                </a:lnTo>
                <a:lnTo>
                  <a:pt x="89" y="103"/>
                </a:lnTo>
                <a:lnTo>
                  <a:pt x="89" y="101"/>
                </a:lnTo>
                <a:lnTo>
                  <a:pt x="89" y="96"/>
                </a:lnTo>
                <a:lnTo>
                  <a:pt x="92" y="94"/>
                </a:lnTo>
                <a:lnTo>
                  <a:pt x="94" y="92"/>
                </a:lnTo>
                <a:lnTo>
                  <a:pt x="96" y="89"/>
                </a:lnTo>
                <a:lnTo>
                  <a:pt x="99" y="87"/>
                </a:lnTo>
                <a:lnTo>
                  <a:pt x="101" y="87"/>
                </a:lnTo>
                <a:lnTo>
                  <a:pt x="103" y="87"/>
                </a:lnTo>
                <a:lnTo>
                  <a:pt x="106" y="87"/>
                </a:lnTo>
                <a:lnTo>
                  <a:pt x="108" y="85"/>
                </a:lnTo>
                <a:lnTo>
                  <a:pt x="108" y="85"/>
                </a:lnTo>
                <a:lnTo>
                  <a:pt x="110" y="85"/>
                </a:lnTo>
                <a:lnTo>
                  <a:pt x="110" y="82"/>
                </a:lnTo>
                <a:lnTo>
                  <a:pt x="110" y="82"/>
                </a:lnTo>
                <a:lnTo>
                  <a:pt x="113" y="77"/>
                </a:lnTo>
                <a:lnTo>
                  <a:pt x="113" y="73"/>
                </a:lnTo>
                <a:lnTo>
                  <a:pt x="115" y="70"/>
                </a:lnTo>
                <a:lnTo>
                  <a:pt x="115" y="66"/>
                </a:lnTo>
                <a:lnTo>
                  <a:pt x="117" y="61"/>
                </a:lnTo>
                <a:lnTo>
                  <a:pt x="120" y="59"/>
                </a:lnTo>
                <a:lnTo>
                  <a:pt x="122" y="56"/>
                </a:lnTo>
                <a:lnTo>
                  <a:pt x="124" y="52"/>
                </a:lnTo>
                <a:lnTo>
                  <a:pt x="127" y="52"/>
                </a:lnTo>
                <a:lnTo>
                  <a:pt x="127" y="47"/>
                </a:lnTo>
                <a:lnTo>
                  <a:pt x="129" y="45"/>
                </a:lnTo>
                <a:lnTo>
                  <a:pt x="129" y="42"/>
                </a:lnTo>
                <a:lnTo>
                  <a:pt x="129" y="38"/>
                </a:lnTo>
                <a:lnTo>
                  <a:pt x="129" y="35"/>
                </a:lnTo>
                <a:lnTo>
                  <a:pt x="129" y="33"/>
                </a:lnTo>
                <a:lnTo>
                  <a:pt x="131" y="31"/>
                </a:lnTo>
                <a:lnTo>
                  <a:pt x="134" y="28"/>
                </a:lnTo>
                <a:lnTo>
                  <a:pt x="136" y="24"/>
                </a:lnTo>
                <a:lnTo>
                  <a:pt x="138" y="19"/>
                </a:lnTo>
                <a:lnTo>
                  <a:pt x="138" y="17"/>
                </a:lnTo>
                <a:lnTo>
                  <a:pt x="138" y="12"/>
                </a:lnTo>
                <a:lnTo>
                  <a:pt x="141" y="7"/>
                </a:lnTo>
                <a:lnTo>
                  <a:pt x="141" y="5"/>
                </a:lnTo>
                <a:lnTo>
                  <a:pt x="141" y="0"/>
                </a:lnTo>
                <a:lnTo>
                  <a:pt x="138" y="5"/>
                </a:lnTo>
                <a:lnTo>
                  <a:pt x="134" y="10"/>
                </a:lnTo>
                <a:lnTo>
                  <a:pt x="131" y="14"/>
                </a:lnTo>
                <a:lnTo>
                  <a:pt x="129" y="19"/>
                </a:lnTo>
                <a:lnTo>
                  <a:pt x="124" y="21"/>
                </a:lnTo>
                <a:lnTo>
                  <a:pt x="122" y="26"/>
                </a:lnTo>
                <a:lnTo>
                  <a:pt x="117" y="31"/>
                </a:lnTo>
                <a:lnTo>
                  <a:pt x="113" y="35"/>
                </a:lnTo>
                <a:lnTo>
                  <a:pt x="113" y="38"/>
                </a:lnTo>
                <a:lnTo>
                  <a:pt x="113" y="40"/>
                </a:lnTo>
                <a:lnTo>
                  <a:pt x="113" y="42"/>
                </a:lnTo>
                <a:lnTo>
                  <a:pt x="113" y="45"/>
                </a:lnTo>
                <a:lnTo>
                  <a:pt x="113" y="49"/>
                </a:lnTo>
                <a:lnTo>
                  <a:pt x="113" y="52"/>
                </a:lnTo>
                <a:lnTo>
                  <a:pt x="113" y="54"/>
                </a:lnTo>
                <a:lnTo>
                  <a:pt x="113" y="59"/>
                </a:lnTo>
                <a:lnTo>
                  <a:pt x="110" y="63"/>
                </a:lnTo>
                <a:lnTo>
                  <a:pt x="108" y="66"/>
                </a:lnTo>
                <a:lnTo>
                  <a:pt x="103" y="68"/>
                </a:lnTo>
                <a:lnTo>
                  <a:pt x="101" y="68"/>
                </a:lnTo>
                <a:lnTo>
                  <a:pt x="96" y="70"/>
                </a:lnTo>
                <a:lnTo>
                  <a:pt x="94" y="70"/>
                </a:lnTo>
                <a:lnTo>
                  <a:pt x="89" y="70"/>
                </a:lnTo>
                <a:lnTo>
                  <a:pt x="87" y="73"/>
                </a:lnTo>
                <a:lnTo>
                  <a:pt x="87" y="77"/>
                </a:lnTo>
                <a:lnTo>
                  <a:pt x="87" y="80"/>
                </a:lnTo>
                <a:lnTo>
                  <a:pt x="87" y="85"/>
                </a:lnTo>
                <a:lnTo>
                  <a:pt x="87" y="89"/>
                </a:lnTo>
                <a:lnTo>
                  <a:pt x="87" y="94"/>
                </a:lnTo>
                <a:lnTo>
                  <a:pt x="87" y="96"/>
                </a:lnTo>
                <a:lnTo>
                  <a:pt x="87" y="101"/>
                </a:lnTo>
                <a:lnTo>
                  <a:pt x="85" y="101"/>
                </a:lnTo>
                <a:lnTo>
                  <a:pt x="80" y="103"/>
                </a:lnTo>
                <a:lnTo>
                  <a:pt x="75" y="106"/>
                </a:lnTo>
                <a:lnTo>
                  <a:pt x="70" y="106"/>
                </a:lnTo>
                <a:lnTo>
                  <a:pt x="63" y="103"/>
                </a:lnTo>
                <a:lnTo>
                  <a:pt x="59" y="103"/>
                </a:lnTo>
                <a:lnTo>
                  <a:pt x="52" y="103"/>
                </a:lnTo>
                <a:lnTo>
                  <a:pt x="47" y="106"/>
                </a:lnTo>
                <a:lnTo>
                  <a:pt x="42" y="108"/>
                </a:lnTo>
                <a:lnTo>
                  <a:pt x="40" y="113"/>
                </a:lnTo>
                <a:lnTo>
                  <a:pt x="40" y="117"/>
                </a:lnTo>
                <a:lnTo>
                  <a:pt x="38" y="122"/>
                </a:lnTo>
                <a:lnTo>
                  <a:pt x="38" y="127"/>
                </a:lnTo>
                <a:lnTo>
                  <a:pt x="38" y="131"/>
                </a:lnTo>
                <a:lnTo>
                  <a:pt x="38" y="136"/>
                </a:lnTo>
                <a:lnTo>
                  <a:pt x="38" y="141"/>
                </a:lnTo>
                <a:lnTo>
                  <a:pt x="35" y="143"/>
                </a:lnTo>
                <a:lnTo>
                  <a:pt x="31" y="145"/>
                </a:lnTo>
                <a:lnTo>
                  <a:pt x="28" y="145"/>
                </a:lnTo>
                <a:lnTo>
                  <a:pt x="24" y="145"/>
                </a:lnTo>
                <a:lnTo>
                  <a:pt x="19" y="148"/>
                </a:lnTo>
                <a:lnTo>
                  <a:pt x="14" y="145"/>
                </a:lnTo>
                <a:lnTo>
                  <a:pt x="12" y="145"/>
                </a:lnTo>
                <a:lnTo>
                  <a:pt x="7" y="145"/>
                </a:lnTo>
                <a:lnTo>
                  <a:pt x="3" y="145"/>
                </a:lnTo>
              </a:path>
            </a:pathLst>
          </a:custGeom>
          <a:noFill/>
          <a:ln w="7938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731" name="Line 627"/>
          <p:cNvSpPr>
            <a:spLocks noChangeShapeType="1"/>
          </p:cNvSpPr>
          <p:nvPr/>
        </p:nvSpPr>
        <p:spPr bwMode="auto">
          <a:xfrm>
            <a:off x="4610100" y="1854200"/>
            <a:ext cx="3175" cy="1588"/>
          </a:xfrm>
          <a:prstGeom prst="line">
            <a:avLst/>
          </a:prstGeom>
          <a:noFill/>
          <a:ln w="7938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732" name="Freeform 628"/>
          <p:cNvSpPr>
            <a:spLocks/>
          </p:cNvSpPr>
          <p:nvPr/>
        </p:nvSpPr>
        <p:spPr bwMode="auto">
          <a:xfrm>
            <a:off x="3914775" y="1036638"/>
            <a:ext cx="271463" cy="892175"/>
          </a:xfrm>
          <a:custGeom>
            <a:avLst/>
            <a:gdLst/>
            <a:ahLst/>
            <a:cxnLst>
              <a:cxn ang="0">
                <a:pos x="14" y="471"/>
              </a:cxn>
              <a:cxn ang="0">
                <a:pos x="9" y="422"/>
              </a:cxn>
              <a:cxn ang="0">
                <a:pos x="5" y="398"/>
              </a:cxn>
              <a:cxn ang="0">
                <a:pos x="2" y="377"/>
              </a:cxn>
              <a:cxn ang="0">
                <a:pos x="7" y="358"/>
              </a:cxn>
              <a:cxn ang="0">
                <a:pos x="21" y="344"/>
              </a:cxn>
              <a:cxn ang="0">
                <a:pos x="21" y="319"/>
              </a:cxn>
              <a:cxn ang="0">
                <a:pos x="21" y="288"/>
              </a:cxn>
              <a:cxn ang="0">
                <a:pos x="28" y="267"/>
              </a:cxn>
              <a:cxn ang="0">
                <a:pos x="42" y="248"/>
              </a:cxn>
              <a:cxn ang="0">
                <a:pos x="49" y="229"/>
              </a:cxn>
              <a:cxn ang="0">
                <a:pos x="49" y="211"/>
              </a:cxn>
              <a:cxn ang="0">
                <a:pos x="45" y="192"/>
              </a:cxn>
              <a:cxn ang="0">
                <a:pos x="45" y="176"/>
              </a:cxn>
              <a:cxn ang="0">
                <a:pos x="49" y="169"/>
              </a:cxn>
              <a:cxn ang="0">
                <a:pos x="59" y="162"/>
              </a:cxn>
              <a:cxn ang="0">
                <a:pos x="61" y="145"/>
              </a:cxn>
              <a:cxn ang="0">
                <a:pos x="61" y="131"/>
              </a:cxn>
              <a:cxn ang="0">
                <a:pos x="82" y="108"/>
              </a:cxn>
              <a:cxn ang="0">
                <a:pos x="101" y="75"/>
              </a:cxn>
              <a:cxn ang="0">
                <a:pos x="110" y="58"/>
              </a:cxn>
              <a:cxn ang="0">
                <a:pos x="124" y="51"/>
              </a:cxn>
              <a:cxn ang="0">
                <a:pos x="143" y="37"/>
              </a:cxn>
              <a:cxn ang="0">
                <a:pos x="166" y="19"/>
              </a:cxn>
              <a:cxn ang="0">
                <a:pos x="178" y="12"/>
              </a:cxn>
              <a:cxn ang="0">
                <a:pos x="185" y="2"/>
              </a:cxn>
              <a:cxn ang="0">
                <a:pos x="157" y="30"/>
              </a:cxn>
              <a:cxn ang="0">
                <a:pos x="124" y="70"/>
              </a:cxn>
              <a:cxn ang="0">
                <a:pos x="115" y="96"/>
              </a:cxn>
              <a:cxn ang="0">
                <a:pos x="124" y="112"/>
              </a:cxn>
              <a:cxn ang="0">
                <a:pos x="127" y="133"/>
              </a:cxn>
              <a:cxn ang="0">
                <a:pos x="110" y="147"/>
              </a:cxn>
              <a:cxn ang="0">
                <a:pos x="103" y="152"/>
              </a:cxn>
              <a:cxn ang="0">
                <a:pos x="103" y="157"/>
              </a:cxn>
              <a:cxn ang="0">
                <a:pos x="87" y="166"/>
              </a:cxn>
              <a:cxn ang="0">
                <a:pos x="70" y="180"/>
              </a:cxn>
              <a:cxn ang="0">
                <a:pos x="80" y="197"/>
              </a:cxn>
              <a:cxn ang="0">
                <a:pos x="91" y="206"/>
              </a:cxn>
              <a:cxn ang="0">
                <a:pos x="91" y="229"/>
              </a:cxn>
              <a:cxn ang="0">
                <a:pos x="68" y="255"/>
              </a:cxn>
              <a:cxn ang="0">
                <a:pos x="59" y="272"/>
              </a:cxn>
              <a:cxn ang="0">
                <a:pos x="54" y="286"/>
              </a:cxn>
              <a:cxn ang="0">
                <a:pos x="52" y="302"/>
              </a:cxn>
              <a:cxn ang="0">
                <a:pos x="59" y="319"/>
              </a:cxn>
              <a:cxn ang="0">
                <a:pos x="59" y="335"/>
              </a:cxn>
              <a:cxn ang="0">
                <a:pos x="49" y="351"/>
              </a:cxn>
              <a:cxn ang="0">
                <a:pos x="42" y="377"/>
              </a:cxn>
              <a:cxn ang="0">
                <a:pos x="35" y="408"/>
              </a:cxn>
              <a:cxn ang="0">
                <a:pos x="28" y="471"/>
              </a:cxn>
              <a:cxn ang="0">
                <a:pos x="31" y="544"/>
              </a:cxn>
              <a:cxn ang="0">
                <a:pos x="24" y="553"/>
              </a:cxn>
              <a:cxn ang="0">
                <a:pos x="19" y="534"/>
              </a:cxn>
            </a:cxnLst>
            <a:rect l="0" t="0" r="r" b="b"/>
            <a:pathLst>
              <a:path w="185" h="562">
                <a:moveTo>
                  <a:pt x="12" y="506"/>
                </a:moveTo>
                <a:lnTo>
                  <a:pt x="14" y="494"/>
                </a:lnTo>
                <a:lnTo>
                  <a:pt x="14" y="483"/>
                </a:lnTo>
                <a:lnTo>
                  <a:pt x="14" y="471"/>
                </a:lnTo>
                <a:lnTo>
                  <a:pt x="14" y="459"/>
                </a:lnTo>
                <a:lnTo>
                  <a:pt x="12" y="447"/>
                </a:lnTo>
                <a:lnTo>
                  <a:pt x="12" y="436"/>
                </a:lnTo>
                <a:lnTo>
                  <a:pt x="9" y="422"/>
                </a:lnTo>
                <a:lnTo>
                  <a:pt x="7" y="410"/>
                </a:lnTo>
                <a:lnTo>
                  <a:pt x="7" y="405"/>
                </a:lnTo>
                <a:lnTo>
                  <a:pt x="5" y="401"/>
                </a:lnTo>
                <a:lnTo>
                  <a:pt x="5" y="398"/>
                </a:lnTo>
                <a:lnTo>
                  <a:pt x="2" y="394"/>
                </a:lnTo>
                <a:lnTo>
                  <a:pt x="2" y="389"/>
                </a:lnTo>
                <a:lnTo>
                  <a:pt x="2" y="382"/>
                </a:lnTo>
                <a:lnTo>
                  <a:pt x="2" y="377"/>
                </a:lnTo>
                <a:lnTo>
                  <a:pt x="0" y="372"/>
                </a:lnTo>
                <a:lnTo>
                  <a:pt x="2" y="368"/>
                </a:lnTo>
                <a:lnTo>
                  <a:pt x="5" y="363"/>
                </a:lnTo>
                <a:lnTo>
                  <a:pt x="7" y="358"/>
                </a:lnTo>
                <a:lnTo>
                  <a:pt x="12" y="356"/>
                </a:lnTo>
                <a:lnTo>
                  <a:pt x="14" y="351"/>
                </a:lnTo>
                <a:lnTo>
                  <a:pt x="19" y="349"/>
                </a:lnTo>
                <a:lnTo>
                  <a:pt x="21" y="344"/>
                </a:lnTo>
                <a:lnTo>
                  <a:pt x="21" y="340"/>
                </a:lnTo>
                <a:lnTo>
                  <a:pt x="24" y="333"/>
                </a:lnTo>
                <a:lnTo>
                  <a:pt x="24" y="326"/>
                </a:lnTo>
                <a:lnTo>
                  <a:pt x="21" y="319"/>
                </a:lnTo>
                <a:lnTo>
                  <a:pt x="21" y="312"/>
                </a:lnTo>
                <a:lnTo>
                  <a:pt x="21" y="304"/>
                </a:lnTo>
                <a:lnTo>
                  <a:pt x="21" y="297"/>
                </a:lnTo>
                <a:lnTo>
                  <a:pt x="21" y="288"/>
                </a:lnTo>
                <a:lnTo>
                  <a:pt x="21" y="281"/>
                </a:lnTo>
                <a:lnTo>
                  <a:pt x="24" y="276"/>
                </a:lnTo>
                <a:lnTo>
                  <a:pt x="26" y="272"/>
                </a:lnTo>
                <a:lnTo>
                  <a:pt x="28" y="267"/>
                </a:lnTo>
                <a:lnTo>
                  <a:pt x="33" y="262"/>
                </a:lnTo>
                <a:lnTo>
                  <a:pt x="35" y="258"/>
                </a:lnTo>
                <a:lnTo>
                  <a:pt x="40" y="253"/>
                </a:lnTo>
                <a:lnTo>
                  <a:pt x="42" y="248"/>
                </a:lnTo>
                <a:lnTo>
                  <a:pt x="45" y="244"/>
                </a:lnTo>
                <a:lnTo>
                  <a:pt x="47" y="239"/>
                </a:lnTo>
                <a:lnTo>
                  <a:pt x="49" y="234"/>
                </a:lnTo>
                <a:lnTo>
                  <a:pt x="49" y="229"/>
                </a:lnTo>
                <a:lnTo>
                  <a:pt x="49" y="225"/>
                </a:lnTo>
                <a:lnTo>
                  <a:pt x="49" y="220"/>
                </a:lnTo>
                <a:lnTo>
                  <a:pt x="49" y="215"/>
                </a:lnTo>
                <a:lnTo>
                  <a:pt x="49" y="211"/>
                </a:lnTo>
                <a:lnTo>
                  <a:pt x="49" y="206"/>
                </a:lnTo>
                <a:lnTo>
                  <a:pt x="47" y="201"/>
                </a:lnTo>
                <a:lnTo>
                  <a:pt x="45" y="197"/>
                </a:lnTo>
                <a:lnTo>
                  <a:pt x="45" y="192"/>
                </a:lnTo>
                <a:lnTo>
                  <a:pt x="42" y="187"/>
                </a:lnTo>
                <a:lnTo>
                  <a:pt x="42" y="185"/>
                </a:lnTo>
                <a:lnTo>
                  <a:pt x="42" y="180"/>
                </a:lnTo>
                <a:lnTo>
                  <a:pt x="45" y="176"/>
                </a:lnTo>
                <a:lnTo>
                  <a:pt x="45" y="173"/>
                </a:lnTo>
                <a:lnTo>
                  <a:pt x="47" y="171"/>
                </a:lnTo>
                <a:lnTo>
                  <a:pt x="49" y="169"/>
                </a:lnTo>
                <a:lnTo>
                  <a:pt x="49" y="169"/>
                </a:lnTo>
                <a:lnTo>
                  <a:pt x="52" y="166"/>
                </a:lnTo>
                <a:lnTo>
                  <a:pt x="54" y="166"/>
                </a:lnTo>
                <a:lnTo>
                  <a:pt x="56" y="164"/>
                </a:lnTo>
                <a:lnTo>
                  <a:pt x="59" y="162"/>
                </a:lnTo>
                <a:lnTo>
                  <a:pt x="61" y="159"/>
                </a:lnTo>
                <a:lnTo>
                  <a:pt x="61" y="154"/>
                </a:lnTo>
                <a:lnTo>
                  <a:pt x="61" y="150"/>
                </a:lnTo>
                <a:lnTo>
                  <a:pt x="61" y="145"/>
                </a:lnTo>
                <a:lnTo>
                  <a:pt x="61" y="140"/>
                </a:lnTo>
                <a:lnTo>
                  <a:pt x="61" y="136"/>
                </a:lnTo>
                <a:lnTo>
                  <a:pt x="61" y="133"/>
                </a:lnTo>
                <a:lnTo>
                  <a:pt x="61" y="131"/>
                </a:lnTo>
                <a:lnTo>
                  <a:pt x="63" y="129"/>
                </a:lnTo>
                <a:lnTo>
                  <a:pt x="70" y="122"/>
                </a:lnTo>
                <a:lnTo>
                  <a:pt x="77" y="115"/>
                </a:lnTo>
                <a:lnTo>
                  <a:pt x="82" y="108"/>
                </a:lnTo>
                <a:lnTo>
                  <a:pt x="87" y="98"/>
                </a:lnTo>
                <a:lnTo>
                  <a:pt x="91" y="91"/>
                </a:lnTo>
                <a:lnTo>
                  <a:pt x="96" y="82"/>
                </a:lnTo>
                <a:lnTo>
                  <a:pt x="101" y="75"/>
                </a:lnTo>
                <a:lnTo>
                  <a:pt x="103" y="65"/>
                </a:lnTo>
                <a:lnTo>
                  <a:pt x="106" y="61"/>
                </a:lnTo>
                <a:lnTo>
                  <a:pt x="108" y="58"/>
                </a:lnTo>
                <a:lnTo>
                  <a:pt x="110" y="58"/>
                </a:lnTo>
                <a:lnTo>
                  <a:pt x="113" y="56"/>
                </a:lnTo>
                <a:lnTo>
                  <a:pt x="117" y="54"/>
                </a:lnTo>
                <a:lnTo>
                  <a:pt x="120" y="54"/>
                </a:lnTo>
                <a:lnTo>
                  <a:pt x="124" y="51"/>
                </a:lnTo>
                <a:lnTo>
                  <a:pt x="127" y="49"/>
                </a:lnTo>
                <a:lnTo>
                  <a:pt x="134" y="47"/>
                </a:lnTo>
                <a:lnTo>
                  <a:pt x="138" y="42"/>
                </a:lnTo>
                <a:lnTo>
                  <a:pt x="143" y="37"/>
                </a:lnTo>
                <a:lnTo>
                  <a:pt x="148" y="33"/>
                </a:lnTo>
                <a:lnTo>
                  <a:pt x="155" y="28"/>
                </a:lnTo>
                <a:lnTo>
                  <a:pt x="159" y="23"/>
                </a:lnTo>
                <a:lnTo>
                  <a:pt x="166" y="19"/>
                </a:lnTo>
                <a:lnTo>
                  <a:pt x="174" y="14"/>
                </a:lnTo>
                <a:lnTo>
                  <a:pt x="176" y="14"/>
                </a:lnTo>
                <a:lnTo>
                  <a:pt x="176" y="12"/>
                </a:lnTo>
                <a:lnTo>
                  <a:pt x="178" y="12"/>
                </a:lnTo>
                <a:lnTo>
                  <a:pt x="181" y="9"/>
                </a:lnTo>
                <a:lnTo>
                  <a:pt x="181" y="7"/>
                </a:lnTo>
                <a:lnTo>
                  <a:pt x="183" y="4"/>
                </a:lnTo>
                <a:lnTo>
                  <a:pt x="185" y="2"/>
                </a:lnTo>
                <a:lnTo>
                  <a:pt x="185" y="0"/>
                </a:lnTo>
                <a:lnTo>
                  <a:pt x="176" y="9"/>
                </a:lnTo>
                <a:lnTo>
                  <a:pt x="166" y="19"/>
                </a:lnTo>
                <a:lnTo>
                  <a:pt x="157" y="30"/>
                </a:lnTo>
                <a:lnTo>
                  <a:pt x="148" y="40"/>
                </a:lnTo>
                <a:lnTo>
                  <a:pt x="141" y="49"/>
                </a:lnTo>
                <a:lnTo>
                  <a:pt x="131" y="58"/>
                </a:lnTo>
                <a:lnTo>
                  <a:pt x="124" y="70"/>
                </a:lnTo>
                <a:lnTo>
                  <a:pt x="115" y="82"/>
                </a:lnTo>
                <a:lnTo>
                  <a:pt x="113" y="87"/>
                </a:lnTo>
                <a:lnTo>
                  <a:pt x="113" y="91"/>
                </a:lnTo>
                <a:lnTo>
                  <a:pt x="115" y="96"/>
                </a:lnTo>
                <a:lnTo>
                  <a:pt x="115" y="101"/>
                </a:lnTo>
                <a:lnTo>
                  <a:pt x="120" y="105"/>
                </a:lnTo>
                <a:lnTo>
                  <a:pt x="122" y="110"/>
                </a:lnTo>
                <a:lnTo>
                  <a:pt x="124" y="112"/>
                </a:lnTo>
                <a:lnTo>
                  <a:pt x="127" y="117"/>
                </a:lnTo>
                <a:lnTo>
                  <a:pt x="129" y="122"/>
                </a:lnTo>
                <a:lnTo>
                  <a:pt x="129" y="129"/>
                </a:lnTo>
                <a:lnTo>
                  <a:pt x="127" y="133"/>
                </a:lnTo>
                <a:lnTo>
                  <a:pt x="124" y="136"/>
                </a:lnTo>
                <a:lnTo>
                  <a:pt x="120" y="140"/>
                </a:lnTo>
                <a:lnTo>
                  <a:pt x="115" y="145"/>
                </a:lnTo>
                <a:lnTo>
                  <a:pt x="110" y="147"/>
                </a:lnTo>
                <a:lnTo>
                  <a:pt x="103" y="150"/>
                </a:lnTo>
                <a:lnTo>
                  <a:pt x="103" y="150"/>
                </a:lnTo>
                <a:lnTo>
                  <a:pt x="103" y="150"/>
                </a:lnTo>
                <a:lnTo>
                  <a:pt x="103" y="152"/>
                </a:lnTo>
                <a:lnTo>
                  <a:pt x="103" y="152"/>
                </a:lnTo>
                <a:lnTo>
                  <a:pt x="103" y="154"/>
                </a:lnTo>
                <a:lnTo>
                  <a:pt x="103" y="157"/>
                </a:lnTo>
                <a:lnTo>
                  <a:pt x="103" y="157"/>
                </a:lnTo>
                <a:lnTo>
                  <a:pt x="103" y="159"/>
                </a:lnTo>
                <a:lnTo>
                  <a:pt x="99" y="162"/>
                </a:lnTo>
                <a:lnTo>
                  <a:pt x="94" y="164"/>
                </a:lnTo>
                <a:lnTo>
                  <a:pt x="87" y="166"/>
                </a:lnTo>
                <a:lnTo>
                  <a:pt x="82" y="169"/>
                </a:lnTo>
                <a:lnTo>
                  <a:pt x="75" y="171"/>
                </a:lnTo>
                <a:lnTo>
                  <a:pt x="73" y="176"/>
                </a:lnTo>
                <a:lnTo>
                  <a:pt x="70" y="180"/>
                </a:lnTo>
                <a:lnTo>
                  <a:pt x="73" y="187"/>
                </a:lnTo>
                <a:lnTo>
                  <a:pt x="75" y="190"/>
                </a:lnTo>
                <a:lnTo>
                  <a:pt x="77" y="194"/>
                </a:lnTo>
                <a:lnTo>
                  <a:pt x="80" y="197"/>
                </a:lnTo>
                <a:lnTo>
                  <a:pt x="84" y="199"/>
                </a:lnTo>
                <a:lnTo>
                  <a:pt x="87" y="199"/>
                </a:lnTo>
                <a:lnTo>
                  <a:pt x="89" y="204"/>
                </a:lnTo>
                <a:lnTo>
                  <a:pt x="91" y="206"/>
                </a:lnTo>
                <a:lnTo>
                  <a:pt x="96" y="208"/>
                </a:lnTo>
                <a:lnTo>
                  <a:pt x="96" y="215"/>
                </a:lnTo>
                <a:lnTo>
                  <a:pt x="96" y="225"/>
                </a:lnTo>
                <a:lnTo>
                  <a:pt x="91" y="229"/>
                </a:lnTo>
                <a:lnTo>
                  <a:pt x="87" y="237"/>
                </a:lnTo>
                <a:lnTo>
                  <a:pt x="80" y="244"/>
                </a:lnTo>
                <a:lnTo>
                  <a:pt x="75" y="248"/>
                </a:lnTo>
                <a:lnTo>
                  <a:pt x="68" y="255"/>
                </a:lnTo>
                <a:lnTo>
                  <a:pt x="63" y="260"/>
                </a:lnTo>
                <a:lnTo>
                  <a:pt x="61" y="265"/>
                </a:lnTo>
                <a:lnTo>
                  <a:pt x="61" y="267"/>
                </a:lnTo>
                <a:lnTo>
                  <a:pt x="59" y="272"/>
                </a:lnTo>
                <a:lnTo>
                  <a:pt x="59" y="276"/>
                </a:lnTo>
                <a:lnTo>
                  <a:pt x="56" y="279"/>
                </a:lnTo>
                <a:lnTo>
                  <a:pt x="54" y="283"/>
                </a:lnTo>
                <a:lnTo>
                  <a:pt x="54" y="286"/>
                </a:lnTo>
                <a:lnTo>
                  <a:pt x="52" y="290"/>
                </a:lnTo>
                <a:lnTo>
                  <a:pt x="49" y="295"/>
                </a:lnTo>
                <a:lnTo>
                  <a:pt x="49" y="297"/>
                </a:lnTo>
                <a:lnTo>
                  <a:pt x="52" y="302"/>
                </a:lnTo>
                <a:lnTo>
                  <a:pt x="52" y="307"/>
                </a:lnTo>
                <a:lnTo>
                  <a:pt x="54" y="309"/>
                </a:lnTo>
                <a:lnTo>
                  <a:pt x="56" y="314"/>
                </a:lnTo>
                <a:lnTo>
                  <a:pt x="59" y="319"/>
                </a:lnTo>
                <a:lnTo>
                  <a:pt x="61" y="323"/>
                </a:lnTo>
                <a:lnTo>
                  <a:pt x="61" y="328"/>
                </a:lnTo>
                <a:lnTo>
                  <a:pt x="61" y="330"/>
                </a:lnTo>
                <a:lnTo>
                  <a:pt x="59" y="335"/>
                </a:lnTo>
                <a:lnTo>
                  <a:pt x="56" y="340"/>
                </a:lnTo>
                <a:lnTo>
                  <a:pt x="54" y="344"/>
                </a:lnTo>
                <a:lnTo>
                  <a:pt x="52" y="347"/>
                </a:lnTo>
                <a:lnTo>
                  <a:pt x="49" y="351"/>
                </a:lnTo>
                <a:lnTo>
                  <a:pt x="49" y="354"/>
                </a:lnTo>
                <a:lnTo>
                  <a:pt x="47" y="363"/>
                </a:lnTo>
                <a:lnTo>
                  <a:pt x="45" y="370"/>
                </a:lnTo>
                <a:lnTo>
                  <a:pt x="42" y="377"/>
                </a:lnTo>
                <a:lnTo>
                  <a:pt x="40" y="387"/>
                </a:lnTo>
                <a:lnTo>
                  <a:pt x="40" y="394"/>
                </a:lnTo>
                <a:lnTo>
                  <a:pt x="38" y="401"/>
                </a:lnTo>
                <a:lnTo>
                  <a:pt x="35" y="408"/>
                </a:lnTo>
                <a:lnTo>
                  <a:pt x="33" y="417"/>
                </a:lnTo>
                <a:lnTo>
                  <a:pt x="31" y="436"/>
                </a:lnTo>
                <a:lnTo>
                  <a:pt x="28" y="452"/>
                </a:lnTo>
                <a:lnTo>
                  <a:pt x="28" y="471"/>
                </a:lnTo>
                <a:lnTo>
                  <a:pt x="28" y="490"/>
                </a:lnTo>
                <a:lnTo>
                  <a:pt x="28" y="508"/>
                </a:lnTo>
                <a:lnTo>
                  <a:pt x="31" y="525"/>
                </a:lnTo>
                <a:lnTo>
                  <a:pt x="31" y="544"/>
                </a:lnTo>
                <a:lnTo>
                  <a:pt x="31" y="562"/>
                </a:lnTo>
                <a:lnTo>
                  <a:pt x="26" y="560"/>
                </a:lnTo>
                <a:lnTo>
                  <a:pt x="24" y="558"/>
                </a:lnTo>
                <a:lnTo>
                  <a:pt x="24" y="553"/>
                </a:lnTo>
                <a:lnTo>
                  <a:pt x="21" y="548"/>
                </a:lnTo>
                <a:lnTo>
                  <a:pt x="21" y="544"/>
                </a:lnTo>
                <a:lnTo>
                  <a:pt x="21" y="539"/>
                </a:lnTo>
                <a:lnTo>
                  <a:pt x="19" y="534"/>
                </a:lnTo>
                <a:lnTo>
                  <a:pt x="19" y="527"/>
                </a:lnTo>
                <a:lnTo>
                  <a:pt x="12" y="506"/>
                </a:lnTo>
                <a:close/>
              </a:path>
            </a:pathLst>
          </a:custGeom>
          <a:solidFill>
            <a:srgbClr val="AB5324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733" name="Freeform 629"/>
          <p:cNvSpPr>
            <a:spLocks/>
          </p:cNvSpPr>
          <p:nvPr/>
        </p:nvSpPr>
        <p:spPr bwMode="auto">
          <a:xfrm>
            <a:off x="3914775" y="1036638"/>
            <a:ext cx="271463" cy="892175"/>
          </a:xfrm>
          <a:custGeom>
            <a:avLst/>
            <a:gdLst/>
            <a:ahLst/>
            <a:cxnLst>
              <a:cxn ang="0">
                <a:pos x="14" y="471"/>
              </a:cxn>
              <a:cxn ang="0">
                <a:pos x="9" y="422"/>
              </a:cxn>
              <a:cxn ang="0">
                <a:pos x="5" y="398"/>
              </a:cxn>
              <a:cxn ang="0">
                <a:pos x="2" y="377"/>
              </a:cxn>
              <a:cxn ang="0">
                <a:pos x="7" y="358"/>
              </a:cxn>
              <a:cxn ang="0">
                <a:pos x="21" y="344"/>
              </a:cxn>
              <a:cxn ang="0">
                <a:pos x="21" y="319"/>
              </a:cxn>
              <a:cxn ang="0">
                <a:pos x="21" y="288"/>
              </a:cxn>
              <a:cxn ang="0">
                <a:pos x="28" y="267"/>
              </a:cxn>
              <a:cxn ang="0">
                <a:pos x="42" y="248"/>
              </a:cxn>
              <a:cxn ang="0">
                <a:pos x="49" y="229"/>
              </a:cxn>
              <a:cxn ang="0">
                <a:pos x="49" y="211"/>
              </a:cxn>
              <a:cxn ang="0">
                <a:pos x="45" y="192"/>
              </a:cxn>
              <a:cxn ang="0">
                <a:pos x="45" y="176"/>
              </a:cxn>
              <a:cxn ang="0">
                <a:pos x="49" y="169"/>
              </a:cxn>
              <a:cxn ang="0">
                <a:pos x="59" y="162"/>
              </a:cxn>
              <a:cxn ang="0">
                <a:pos x="61" y="145"/>
              </a:cxn>
              <a:cxn ang="0">
                <a:pos x="61" y="131"/>
              </a:cxn>
              <a:cxn ang="0">
                <a:pos x="82" y="108"/>
              </a:cxn>
              <a:cxn ang="0">
                <a:pos x="101" y="75"/>
              </a:cxn>
              <a:cxn ang="0">
                <a:pos x="110" y="58"/>
              </a:cxn>
              <a:cxn ang="0">
                <a:pos x="124" y="51"/>
              </a:cxn>
              <a:cxn ang="0">
                <a:pos x="143" y="37"/>
              </a:cxn>
              <a:cxn ang="0">
                <a:pos x="166" y="19"/>
              </a:cxn>
              <a:cxn ang="0">
                <a:pos x="178" y="12"/>
              </a:cxn>
              <a:cxn ang="0">
                <a:pos x="185" y="2"/>
              </a:cxn>
              <a:cxn ang="0">
                <a:pos x="157" y="30"/>
              </a:cxn>
              <a:cxn ang="0">
                <a:pos x="124" y="70"/>
              </a:cxn>
              <a:cxn ang="0">
                <a:pos x="115" y="96"/>
              </a:cxn>
              <a:cxn ang="0">
                <a:pos x="124" y="112"/>
              </a:cxn>
              <a:cxn ang="0">
                <a:pos x="127" y="133"/>
              </a:cxn>
              <a:cxn ang="0">
                <a:pos x="110" y="147"/>
              </a:cxn>
              <a:cxn ang="0">
                <a:pos x="103" y="152"/>
              </a:cxn>
              <a:cxn ang="0">
                <a:pos x="103" y="157"/>
              </a:cxn>
              <a:cxn ang="0">
                <a:pos x="87" y="166"/>
              </a:cxn>
              <a:cxn ang="0">
                <a:pos x="70" y="180"/>
              </a:cxn>
              <a:cxn ang="0">
                <a:pos x="80" y="197"/>
              </a:cxn>
              <a:cxn ang="0">
                <a:pos x="91" y="206"/>
              </a:cxn>
              <a:cxn ang="0">
                <a:pos x="91" y="229"/>
              </a:cxn>
              <a:cxn ang="0">
                <a:pos x="68" y="255"/>
              </a:cxn>
              <a:cxn ang="0">
                <a:pos x="59" y="272"/>
              </a:cxn>
              <a:cxn ang="0">
                <a:pos x="54" y="286"/>
              </a:cxn>
              <a:cxn ang="0">
                <a:pos x="52" y="302"/>
              </a:cxn>
              <a:cxn ang="0">
                <a:pos x="59" y="319"/>
              </a:cxn>
              <a:cxn ang="0">
                <a:pos x="59" y="335"/>
              </a:cxn>
              <a:cxn ang="0">
                <a:pos x="49" y="351"/>
              </a:cxn>
              <a:cxn ang="0">
                <a:pos x="42" y="377"/>
              </a:cxn>
              <a:cxn ang="0">
                <a:pos x="35" y="408"/>
              </a:cxn>
              <a:cxn ang="0">
                <a:pos x="28" y="471"/>
              </a:cxn>
              <a:cxn ang="0">
                <a:pos x="31" y="544"/>
              </a:cxn>
              <a:cxn ang="0">
                <a:pos x="24" y="553"/>
              </a:cxn>
              <a:cxn ang="0">
                <a:pos x="19" y="534"/>
              </a:cxn>
            </a:cxnLst>
            <a:rect l="0" t="0" r="r" b="b"/>
            <a:pathLst>
              <a:path w="185" h="562">
                <a:moveTo>
                  <a:pt x="12" y="506"/>
                </a:moveTo>
                <a:lnTo>
                  <a:pt x="14" y="494"/>
                </a:lnTo>
                <a:lnTo>
                  <a:pt x="14" y="483"/>
                </a:lnTo>
                <a:lnTo>
                  <a:pt x="14" y="471"/>
                </a:lnTo>
                <a:lnTo>
                  <a:pt x="14" y="459"/>
                </a:lnTo>
                <a:lnTo>
                  <a:pt x="12" y="447"/>
                </a:lnTo>
                <a:lnTo>
                  <a:pt x="12" y="436"/>
                </a:lnTo>
                <a:lnTo>
                  <a:pt x="9" y="422"/>
                </a:lnTo>
                <a:lnTo>
                  <a:pt x="7" y="410"/>
                </a:lnTo>
                <a:lnTo>
                  <a:pt x="7" y="405"/>
                </a:lnTo>
                <a:lnTo>
                  <a:pt x="5" y="401"/>
                </a:lnTo>
                <a:lnTo>
                  <a:pt x="5" y="398"/>
                </a:lnTo>
                <a:lnTo>
                  <a:pt x="2" y="394"/>
                </a:lnTo>
                <a:lnTo>
                  <a:pt x="2" y="389"/>
                </a:lnTo>
                <a:lnTo>
                  <a:pt x="2" y="382"/>
                </a:lnTo>
                <a:lnTo>
                  <a:pt x="2" y="377"/>
                </a:lnTo>
                <a:lnTo>
                  <a:pt x="0" y="372"/>
                </a:lnTo>
                <a:lnTo>
                  <a:pt x="2" y="368"/>
                </a:lnTo>
                <a:lnTo>
                  <a:pt x="5" y="363"/>
                </a:lnTo>
                <a:lnTo>
                  <a:pt x="7" y="358"/>
                </a:lnTo>
                <a:lnTo>
                  <a:pt x="12" y="356"/>
                </a:lnTo>
                <a:lnTo>
                  <a:pt x="14" y="351"/>
                </a:lnTo>
                <a:lnTo>
                  <a:pt x="19" y="349"/>
                </a:lnTo>
                <a:lnTo>
                  <a:pt x="21" y="344"/>
                </a:lnTo>
                <a:lnTo>
                  <a:pt x="21" y="340"/>
                </a:lnTo>
                <a:lnTo>
                  <a:pt x="24" y="333"/>
                </a:lnTo>
                <a:lnTo>
                  <a:pt x="24" y="326"/>
                </a:lnTo>
                <a:lnTo>
                  <a:pt x="21" y="319"/>
                </a:lnTo>
                <a:lnTo>
                  <a:pt x="21" y="312"/>
                </a:lnTo>
                <a:lnTo>
                  <a:pt x="21" y="304"/>
                </a:lnTo>
                <a:lnTo>
                  <a:pt x="21" y="297"/>
                </a:lnTo>
                <a:lnTo>
                  <a:pt x="21" y="288"/>
                </a:lnTo>
                <a:lnTo>
                  <a:pt x="21" y="281"/>
                </a:lnTo>
                <a:lnTo>
                  <a:pt x="24" y="276"/>
                </a:lnTo>
                <a:lnTo>
                  <a:pt x="26" y="272"/>
                </a:lnTo>
                <a:lnTo>
                  <a:pt x="28" y="267"/>
                </a:lnTo>
                <a:lnTo>
                  <a:pt x="33" y="262"/>
                </a:lnTo>
                <a:lnTo>
                  <a:pt x="35" y="258"/>
                </a:lnTo>
                <a:lnTo>
                  <a:pt x="40" y="253"/>
                </a:lnTo>
                <a:lnTo>
                  <a:pt x="42" y="248"/>
                </a:lnTo>
                <a:lnTo>
                  <a:pt x="45" y="244"/>
                </a:lnTo>
                <a:lnTo>
                  <a:pt x="47" y="239"/>
                </a:lnTo>
                <a:lnTo>
                  <a:pt x="49" y="234"/>
                </a:lnTo>
                <a:lnTo>
                  <a:pt x="49" y="229"/>
                </a:lnTo>
                <a:lnTo>
                  <a:pt x="49" y="225"/>
                </a:lnTo>
                <a:lnTo>
                  <a:pt x="49" y="220"/>
                </a:lnTo>
                <a:lnTo>
                  <a:pt x="49" y="215"/>
                </a:lnTo>
                <a:lnTo>
                  <a:pt x="49" y="211"/>
                </a:lnTo>
                <a:lnTo>
                  <a:pt x="49" y="206"/>
                </a:lnTo>
                <a:lnTo>
                  <a:pt x="47" y="201"/>
                </a:lnTo>
                <a:lnTo>
                  <a:pt x="45" y="197"/>
                </a:lnTo>
                <a:lnTo>
                  <a:pt x="45" y="192"/>
                </a:lnTo>
                <a:lnTo>
                  <a:pt x="42" y="187"/>
                </a:lnTo>
                <a:lnTo>
                  <a:pt x="42" y="185"/>
                </a:lnTo>
                <a:lnTo>
                  <a:pt x="42" y="180"/>
                </a:lnTo>
                <a:lnTo>
                  <a:pt x="45" y="176"/>
                </a:lnTo>
                <a:lnTo>
                  <a:pt x="45" y="173"/>
                </a:lnTo>
                <a:lnTo>
                  <a:pt x="47" y="171"/>
                </a:lnTo>
                <a:lnTo>
                  <a:pt x="49" y="169"/>
                </a:lnTo>
                <a:lnTo>
                  <a:pt x="49" y="169"/>
                </a:lnTo>
                <a:lnTo>
                  <a:pt x="52" y="166"/>
                </a:lnTo>
                <a:lnTo>
                  <a:pt x="54" y="166"/>
                </a:lnTo>
                <a:lnTo>
                  <a:pt x="56" y="164"/>
                </a:lnTo>
                <a:lnTo>
                  <a:pt x="59" y="162"/>
                </a:lnTo>
                <a:lnTo>
                  <a:pt x="61" y="159"/>
                </a:lnTo>
                <a:lnTo>
                  <a:pt x="61" y="154"/>
                </a:lnTo>
                <a:lnTo>
                  <a:pt x="61" y="150"/>
                </a:lnTo>
                <a:lnTo>
                  <a:pt x="61" y="145"/>
                </a:lnTo>
                <a:lnTo>
                  <a:pt x="61" y="140"/>
                </a:lnTo>
                <a:lnTo>
                  <a:pt x="61" y="136"/>
                </a:lnTo>
                <a:lnTo>
                  <a:pt x="61" y="133"/>
                </a:lnTo>
                <a:lnTo>
                  <a:pt x="61" y="131"/>
                </a:lnTo>
                <a:lnTo>
                  <a:pt x="63" y="129"/>
                </a:lnTo>
                <a:lnTo>
                  <a:pt x="70" y="122"/>
                </a:lnTo>
                <a:lnTo>
                  <a:pt x="77" y="115"/>
                </a:lnTo>
                <a:lnTo>
                  <a:pt x="82" y="108"/>
                </a:lnTo>
                <a:lnTo>
                  <a:pt x="87" y="98"/>
                </a:lnTo>
                <a:lnTo>
                  <a:pt x="91" y="91"/>
                </a:lnTo>
                <a:lnTo>
                  <a:pt x="96" y="82"/>
                </a:lnTo>
                <a:lnTo>
                  <a:pt x="101" y="75"/>
                </a:lnTo>
                <a:lnTo>
                  <a:pt x="103" y="65"/>
                </a:lnTo>
                <a:lnTo>
                  <a:pt x="106" y="61"/>
                </a:lnTo>
                <a:lnTo>
                  <a:pt x="108" y="58"/>
                </a:lnTo>
                <a:lnTo>
                  <a:pt x="110" y="58"/>
                </a:lnTo>
                <a:lnTo>
                  <a:pt x="113" y="56"/>
                </a:lnTo>
                <a:lnTo>
                  <a:pt x="117" y="54"/>
                </a:lnTo>
                <a:lnTo>
                  <a:pt x="120" y="54"/>
                </a:lnTo>
                <a:lnTo>
                  <a:pt x="124" y="51"/>
                </a:lnTo>
                <a:lnTo>
                  <a:pt x="127" y="49"/>
                </a:lnTo>
                <a:lnTo>
                  <a:pt x="134" y="47"/>
                </a:lnTo>
                <a:lnTo>
                  <a:pt x="138" y="42"/>
                </a:lnTo>
                <a:lnTo>
                  <a:pt x="143" y="37"/>
                </a:lnTo>
                <a:lnTo>
                  <a:pt x="148" y="33"/>
                </a:lnTo>
                <a:lnTo>
                  <a:pt x="155" y="28"/>
                </a:lnTo>
                <a:lnTo>
                  <a:pt x="159" y="23"/>
                </a:lnTo>
                <a:lnTo>
                  <a:pt x="166" y="19"/>
                </a:lnTo>
                <a:lnTo>
                  <a:pt x="174" y="14"/>
                </a:lnTo>
                <a:lnTo>
                  <a:pt x="176" y="14"/>
                </a:lnTo>
                <a:lnTo>
                  <a:pt x="176" y="12"/>
                </a:lnTo>
                <a:lnTo>
                  <a:pt x="178" y="12"/>
                </a:lnTo>
                <a:lnTo>
                  <a:pt x="181" y="9"/>
                </a:lnTo>
                <a:lnTo>
                  <a:pt x="181" y="7"/>
                </a:lnTo>
                <a:lnTo>
                  <a:pt x="183" y="4"/>
                </a:lnTo>
                <a:lnTo>
                  <a:pt x="185" y="2"/>
                </a:lnTo>
                <a:lnTo>
                  <a:pt x="185" y="0"/>
                </a:lnTo>
                <a:lnTo>
                  <a:pt x="176" y="9"/>
                </a:lnTo>
                <a:lnTo>
                  <a:pt x="166" y="19"/>
                </a:lnTo>
                <a:lnTo>
                  <a:pt x="157" y="30"/>
                </a:lnTo>
                <a:lnTo>
                  <a:pt x="148" y="40"/>
                </a:lnTo>
                <a:lnTo>
                  <a:pt x="141" y="49"/>
                </a:lnTo>
                <a:lnTo>
                  <a:pt x="131" y="58"/>
                </a:lnTo>
                <a:lnTo>
                  <a:pt x="124" y="70"/>
                </a:lnTo>
                <a:lnTo>
                  <a:pt x="115" y="82"/>
                </a:lnTo>
                <a:lnTo>
                  <a:pt x="113" y="87"/>
                </a:lnTo>
                <a:lnTo>
                  <a:pt x="113" y="91"/>
                </a:lnTo>
                <a:lnTo>
                  <a:pt x="115" y="96"/>
                </a:lnTo>
                <a:lnTo>
                  <a:pt x="115" y="101"/>
                </a:lnTo>
                <a:lnTo>
                  <a:pt x="120" y="105"/>
                </a:lnTo>
                <a:lnTo>
                  <a:pt x="122" y="110"/>
                </a:lnTo>
                <a:lnTo>
                  <a:pt x="124" y="112"/>
                </a:lnTo>
                <a:lnTo>
                  <a:pt x="127" y="117"/>
                </a:lnTo>
                <a:lnTo>
                  <a:pt x="129" y="122"/>
                </a:lnTo>
                <a:lnTo>
                  <a:pt x="129" y="129"/>
                </a:lnTo>
                <a:lnTo>
                  <a:pt x="127" y="133"/>
                </a:lnTo>
                <a:lnTo>
                  <a:pt x="124" y="136"/>
                </a:lnTo>
                <a:lnTo>
                  <a:pt x="120" y="140"/>
                </a:lnTo>
                <a:lnTo>
                  <a:pt x="115" y="145"/>
                </a:lnTo>
                <a:lnTo>
                  <a:pt x="110" y="147"/>
                </a:lnTo>
                <a:lnTo>
                  <a:pt x="103" y="150"/>
                </a:lnTo>
                <a:lnTo>
                  <a:pt x="103" y="150"/>
                </a:lnTo>
                <a:lnTo>
                  <a:pt x="103" y="150"/>
                </a:lnTo>
                <a:lnTo>
                  <a:pt x="103" y="152"/>
                </a:lnTo>
                <a:lnTo>
                  <a:pt x="103" y="152"/>
                </a:lnTo>
                <a:lnTo>
                  <a:pt x="103" y="154"/>
                </a:lnTo>
                <a:lnTo>
                  <a:pt x="103" y="157"/>
                </a:lnTo>
                <a:lnTo>
                  <a:pt x="103" y="157"/>
                </a:lnTo>
                <a:lnTo>
                  <a:pt x="103" y="159"/>
                </a:lnTo>
                <a:lnTo>
                  <a:pt x="99" y="162"/>
                </a:lnTo>
                <a:lnTo>
                  <a:pt x="94" y="164"/>
                </a:lnTo>
                <a:lnTo>
                  <a:pt x="87" y="166"/>
                </a:lnTo>
                <a:lnTo>
                  <a:pt x="82" y="169"/>
                </a:lnTo>
                <a:lnTo>
                  <a:pt x="75" y="171"/>
                </a:lnTo>
                <a:lnTo>
                  <a:pt x="73" y="176"/>
                </a:lnTo>
                <a:lnTo>
                  <a:pt x="70" y="180"/>
                </a:lnTo>
                <a:lnTo>
                  <a:pt x="73" y="187"/>
                </a:lnTo>
                <a:lnTo>
                  <a:pt x="75" y="190"/>
                </a:lnTo>
                <a:lnTo>
                  <a:pt x="77" y="194"/>
                </a:lnTo>
                <a:lnTo>
                  <a:pt x="80" y="197"/>
                </a:lnTo>
                <a:lnTo>
                  <a:pt x="84" y="199"/>
                </a:lnTo>
                <a:lnTo>
                  <a:pt x="87" y="199"/>
                </a:lnTo>
                <a:lnTo>
                  <a:pt x="89" y="204"/>
                </a:lnTo>
                <a:lnTo>
                  <a:pt x="91" y="206"/>
                </a:lnTo>
                <a:lnTo>
                  <a:pt x="96" y="208"/>
                </a:lnTo>
                <a:lnTo>
                  <a:pt x="96" y="215"/>
                </a:lnTo>
                <a:lnTo>
                  <a:pt x="96" y="225"/>
                </a:lnTo>
                <a:lnTo>
                  <a:pt x="91" y="229"/>
                </a:lnTo>
                <a:lnTo>
                  <a:pt x="87" y="237"/>
                </a:lnTo>
                <a:lnTo>
                  <a:pt x="80" y="244"/>
                </a:lnTo>
                <a:lnTo>
                  <a:pt x="75" y="248"/>
                </a:lnTo>
                <a:lnTo>
                  <a:pt x="68" y="255"/>
                </a:lnTo>
                <a:lnTo>
                  <a:pt x="63" y="260"/>
                </a:lnTo>
                <a:lnTo>
                  <a:pt x="61" y="265"/>
                </a:lnTo>
                <a:lnTo>
                  <a:pt x="61" y="267"/>
                </a:lnTo>
                <a:lnTo>
                  <a:pt x="59" y="272"/>
                </a:lnTo>
                <a:lnTo>
                  <a:pt x="59" y="276"/>
                </a:lnTo>
                <a:lnTo>
                  <a:pt x="56" y="279"/>
                </a:lnTo>
                <a:lnTo>
                  <a:pt x="54" y="283"/>
                </a:lnTo>
                <a:lnTo>
                  <a:pt x="54" y="286"/>
                </a:lnTo>
                <a:lnTo>
                  <a:pt x="52" y="290"/>
                </a:lnTo>
                <a:lnTo>
                  <a:pt x="49" y="295"/>
                </a:lnTo>
                <a:lnTo>
                  <a:pt x="49" y="297"/>
                </a:lnTo>
                <a:lnTo>
                  <a:pt x="52" y="302"/>
                </a:lnTo>
                <a:lnTo>
                  <a:pt x="52" y="307"/>
                </a:lnTo>
                <a:lnTo>
                  <a:pt x="54" y="309"/>
                </a:lnTo>
                <a:lnTo>
                  <a:pt x="56" y="314"/>
                </a:lnTo>
                <a:lnTo>
                  <a:pt x="59" y="319"/>
                </a:lnTo>
                <a:lnTo>
                  <a:pt x="61" y="323"/>
                </a:lnTo>
                <a:lnTo>
                  <a:pt x="61" y="328"/>
                </a:lnTo>
                <a:lnTo>
                  <a:pt x="61" y="330"/>
                </a:lnTo>
                <a:lnTo>
                  <a:pt x="59" y="335"/>
                </a:lnTo>
                <a:lnTo>
                  <a:pt x="56" y="340"/>
                </a:lnTo>
                <a:lnTo>
                  <a:pt x="54" y="344"/>
                </a:lnTo>
                <a:lnTo>
                  <a:pt x="52" y="347"/>
                </a:lnTo>
                <a:lnTo>
                  <a:pt x="49" y="351"/>
                </a:lnTo>
                <a:lnTo>
                  <a:pt x="49" y="354"/>
                </a:lnTo>
                <a:lnTo>
                  <a:pt x="47" y="363"/>
                </a:lnTo>
                <a:lnTo>
                  <a:pt x="45" y="370"/>
                </a:lnTo>
                <a:lnTo>
                  <a:pt x="42" y="377"/>
                </a:lnTo>
                <a:lnTo>
                  <a:pt x="40" y="387"/>
                </a:lnTo>
                <a:lnTo>
                  <a:pt x="40" y="394"/>
                </a:lnTo>
                <a:lnTo>
                  <a:pt x="38" y="401"/>
                </a:lnTo>
                <a:lnTo>
                  <a:pt x="35" y="408"/>
                </a:lnTo>
                <a:lnTo>
                  <a:pt x="33" y="417"/>
                </a:lnTo>
                <a:lnTo>
                  <a:pt x="31" y="436"/>
                </a:lnTo>
                <a:lnTo>
                  <a:pt x="28" y="452"/>
                </a:lnTo>
                <a:lnTo>
                  <a:pt x="28" y="471"/>
                </a:lnTo>
                <a:lnTo>
                  <a:pt x="28" y="490"/>
                </a:lnTo>
                <a:lnTo>
                  <a:pt x="28" y="508"/>
                </a:lnTo>
                <a:lnTo>
                  <a:pt x="31" y="525"/>
                </a:lnTo>
                <a:lnTo>
                  <a:pt x="31" y="544"/>
                </a:lnTo>
                <a:lnTo>
                  <a:pt x="31" y="562"/>
                </a:lnTo>
                <a:lnTo>
                  <a:pt x="26" y="560"/>
                </a:lnTo>
                <a:lnTo>
                  <a:pt x="24" y="558"/>
                </a:lnTo>
                <a:lnTo>
                  <a:pt x="24" y="553"/>
                </a:lnTo>
                <a:lnTo>
                  <a:pt x="21" y="548"/>
                </a:lnTo>
                <a:lnTo>
                  <a:pt x="21" y="544"/>
                </a:lnTo>
                <a:lnTo>
                  <a:pt x="21" y="539"/>
                </a:lnTo>
                <a:lnTo>
                  <a:pt x="19" y="534"/>
                </a:lnTo>
                <a:lnTo>
                  <a:pt x="19" y="527"/>
                </a:lnTo>
              </a:path>
            </a:pathLst>
          </a:custGeom>
          <a:noFill/>
          <a:ln w="7938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734" name="Freeform 630"/>
          <p:cNvSpPr>
            <a:spLocks/>
          </p:cNvSpPr>
          <p:nvPr/>
        </p:nvSpPr>
        <p:spPr bwMode="auto">
          <a:xfrm>
            <a:off x="3808413" y="2520950"/>
            <a:ext cx="365125" cy="569913"/>
          </a:xfrm>
          <a:custGeom>
            <a:avLst/>
            <a:gdLst/>
            <a:ahLst/>
            <a:cxnLst>
              <a:cxn ang="0">
                <a:pos x="12" y="349"/>
              </a:cxn>
              <a:cxn ang="0">
                <a:pos x="38" y="335"/>
              </a:cxn>
              <a:cxn ang="0">
                <a:pos x="61" y="321"/>
              </a:cxn>
              <a:cxn ang="0">
                <a:pos x="85" y="305"/>
              </a:cxn>
              <a:cxn ang="0">
                <a:pos x="104" y="288"/>
              </a:cxn>
              <a:cxn ang="0">
                <a:pos x="125" y="267"/>
              </a:cxn>
              <a:cxn ang="0">
                <a:pos x="141" y="248"/>
              </a:cxn>
              <a:cxn ang="0">
                <a:pos x="160" y="227"/>
              </a:cxn>
              <a:cxn ang="0">
                <a:pos x="174" y="204"/>
              </a:cxn>
              <a:cxn ang="0">
                <a:pos x="188" y="180"/>
              </a:cxn>
              <a:cxn ang="0">
                <a:pos x="200" y="157"/>
              </a:cxn>
              <a:cxn ang="0">
                <a:pos x="211" y="131"/>
              </a:cxn>
              <a:cxn ang="0">
                <a:pos x="221" y="105"/>
              </a:cxn>
              <a:cxn ang="0">
                <a:pos x="230" y="80"/>
              </a:cxn>
              <a:cxn ang="0">
                <a:pos x="237" y="54"/>
              </a:cxn>
              <a:cxn ang="0">
                <a:pos x="242" y="26"/>
              </a:cxn>
              <a:cxn ang="0">
                <a:pos x="247" y="0"/>
              </a:cxn>
              <a:cxn ang="0">
                <a:pos x="247" y="12"/>
              </a:cxn>
              <a:cxn ang="0">
                <a:pos x="249" y="21"/>
              </a:cxn>
              <a:cxn ang="0">
                <a:pos x="249" y="33"/>
              </a:cxn>
              <a:cxn ang="0">
                <a:pos x="249" y="45"/>
              </a:cxn>
              <a:cxn ang="0">
                <a:pos x="249" y="54"/>
              </a:cxn>
              <a:cxn ang="0">
                <a:pos x="247" y="66"/>
              </a:cxn>
              <a:cxn ang="0">
                <a:pos x="244" y="75"/>
              </a:cxn>
              <a:cxn ang="0">
                <a:pos x="242" y="84"/>
              </a:cxn>
              <a:cxn ang="0">
                <a:pos x="237" y="103"/>
              </a:cxn>
              <a:cxn ang="0">
                <a:pos x="232" y="122"/>
              </a:cxn>
              <a:cxn ang="0">
                <a:pos x="230" y="138"/>
              </a:cxn>
              <a:cxn ang="0">
                <a:pos x="225" y="157"/>
              </a:cxn>
              <a:cxn ang="0">
                <a:pos x="221" y="176"/>
              </a:cxn>
              <a:cxn ang="0">
                <a:pos x="216" y="192"/>
              </a:cxn>
              <a:cxn ang="0">
                <a:pos x="209" y="209"/>
              </a:cxn>
              <a:cxn ang="0">
                <a:pos x="197" y="223"/>
              </a:cxn>
              <a:cxn ang="0">
                <a:pos x="188" y="234"/>
              </a:cxn>
              <a:cxn ang="0">
                <a:pos x="181" y="244"/>
              </a:cxn>
              <a:cxn ang="0">
                <a:pos x="172" y="255"/>
              </a:cxn>
              <a:cxn ang="0">
                <a:pos x="162" y="265"/>
              </a:cxn>
              <a:cxn ang="0">
                <a:pos x="153" y="277"/>
              </a:cxn>
              <a:cxn ang="0">
                <a:pos x="143" y="286"/>
              </a:cxn>
              <a:cxn ang="0">
                <a:pos x="132" y="293"/>
              </a:cxn>
              <a:cxn ang="0">
                <a:pos x="122" y="302"/>
              </a:cxn>
              <a:cxn ang="0">
                <a:pos x="106" y="309"/>
              </a:cxn>
              <a:cxn ang="0">
                <a:pos x="92" y="319"/>
              </a:cxn>
              <a:cxn ang="0">
                <a:pos x="78" y="326"/>
              </a:cxn>
              <a:cxn ang="0">
                <a:pos x="61" y="333"/>
              </a:cxn>
              <a:cxn ang="0">
                <a:pos x="47" y="338"/>
              </a:cxn>
              <a:cxn ang="0">
                <a:pos x="31" y="345"/>
              </a:cxn>
              <a:cxn ang="0">
                <a:pos x="17" y="352"/>
              </a:cxn>
              <a:cxn ang="0">
                <a:pos x="0" y="359"/>
              </a:cxn>
              <a:cxn ang="0">
                <a:pos x="12" y="349"/>
              </a:cxn>
            </a:cxnLst>
            <a:rect l="0" t="0" r="r" b="b"/>
            <a:pathLst>
              <a:path w="249" h="359">
                <a:moveTo>
                  <a:pt x="12" y="349"/>
                </a:moveTo>
                <a:lnTo>
                  <a:pt x="38" y="335"/>
                </a:lnTo>
                <a:lnTo>
                  <a:pt x="61" y="321"/>
                </a:lnTo>
                <a:lnTo>
                  <a:pt x="85" y="305"/>
                </a:lnTo>
                <a:lnTo>
                  <a:pt x="104" y="288"/>
                </a:lnTo>
                <a:lnTo>
                  <a:pt x="125" y="267"/>
                </a:lnTo>
                <a:lnTo>
                  <a:pt x="141" y="248"/>
                </a:lnTo>
                <a:lnTo>
                  <a:pt x="160" y="227"/>
                </a:lnTo>
                <a:lnTo>
                  <a:pt x="174" y="204"/>
                </a:lnTo>
                <a:lnTo>
                  <a:pt x="188" y="180"/>
                </a:lnTo>
                <a:lnTo>
                  <a:pt x="200" y="157"/>
                </a:lnTo>
                <a:lnTo>
                  <a:pt x="211" y="131"/>
                </a:lnTo>
                <a:lnTo>
                  <a:pt x="221" y="105"/>
                </a:lnTo>
                <a:lnTo>
                  <a:pt x="230" y="80"/>
                </a:lnTo>
                <a:lnTo>
                  <a:pt x="237" y="54"/>
                </a:lnTo>
                <a:lnTo>
                  <a:pt x="242" y="26"/>
                </a:lnTo>
                <a:lnTo>
                  <a:pt x="247" y="0"/>
                </a:lnTo>
                <a:lnTo>
                  <a:pt x="247" y="12"/>
                </a:lnTo>
                <a:lnTo>
                  <a:pt x="249" y="21"/>
                </a:lnTo>
                <a:lnTo>
                  <a:pt x="249" y="33"/>
                </a:lnTo>
                <a:lnTo>
                  <a:pt x="249" y="45"/>
                </a:lnTo>
                <a:lnTo>
                  <a:pt x="249" y="54"/>
                </a:lnTo>
                <a:lnTo>
                  <a:pt x="247" y="66"/>
                </a:lnTo>
                <a:lnTo>
                  <a:pt x="244" y="75"/>
                </a:lnTo>
                <a:lnTo>
                  <a:pt x="242" y="84"/>
                </a:lnTo>
                <a:lnTo>
                  <a:pt x="237" y="103"/>
                </a:lnTo>
                <a:lnTo>
                  <a:pt x="232" y="122"/>
                </a:lnTo>
                <a:lnTo>
                  <a:pt x="230" y="138"/>
                </a:lnTo>
                <a:lnTo>
                  <a:pt x="225" y="157"/>
                </a:lnTo>
                <a:lnTo>
                  <a:pt x="221" y="176"/>
                </a:lnTo>
                <a:lnTo>
                  <a:pt x="216" y="192"/>
                </a:lnTo>
                <a:lnTo>
                  <a:pt x="209" y="209"/>
                </a:lnTo>
                <a:lnTo>
                  <a:pt x="197" y="223"/>
                </a:lnTo>
                <a:lnTo>
                  <a:pt x="188" y="234"/>
                </a:lnTo>
                <a:lnTo>
                  <a:pt x="181" y="244"/>
                </a:lnTo>
                <a:lnTo>
                  <a:pt x="172" y="255"/>
                </a:lnTo>
                <a:lnTo>
                  <a:pt x="162" y="265"/>
                </a:lnTo>
                <a:lnTo>
                  <a:pt x="153" y="277"/>
                </a:lnTo>
                <a:lnTo>
                  <a:pt x="143" y="286"/>
                </a:lnTo>
                <a:lnTo>
                  <a:pt x="132" y="293"/>
                </a:lnTo>
                <a:lnTo>
                  <a:pt x="122" y="302"/>
                </a:lnTo>
                <a:lnTo>
                  <a:pt x="106" y="309"/>
                </a:lnTo>
                <a:lnTo>
                  <a:pt x="92" y="319"/>
                </a:lnTo>
                <a:lnTo>
                  <a:pt x="78" y="326"/>
                </a:lnTo>
                <a:lnTo>
                  <a:pt x="61" y="333"/>
                </a:lnTo>
                <a:lnTo>
                  <a:pt x="47" y="338"/>
                </a:lnTo>
                <a:lnTo>
                  <a:pt x="31" y="345"/>
                </a:lnTo>
                <a:lnTo>
                  <a:pt x="17" y="352"/>
                </a:lnTo>
                <a:lnTo>
                  <a:pt x="0" y="359"/>
                </a:lnTo>
                <a:lnTo>
                  <a:pt x="12" y="349"/>
                </a:lnTo>
                <a:close/>
              </a:path>
            </a:pathLst>
          </a:custGeom>
          <a:solidFill>
            <a:srgbClr val="F4BB77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735" name="Freeform 631"/>
          <p:cNvSpPr>
            <a:spLocks/>
          </p:cNvSpPr>
          <p:nvPr/>
        </p:nvSpPr>
        <p:spPr bwMode="auto">
          <a:xfrm>
            <a:off x="3808413" y="2520950"/>
            <a:ext cx="365125" cy="569913"/>
          </a:xfrm>
          <a:custGeom>
            <a:avLst/>
            <a:gdLst/>
            <a:ahLst/>
            <a:cxnLst>
              <a:cxn ang="0">
                <a:pos x="12" y="349"/>
              </a:cxn>
              <a:cxn ang="0">
                <a:pos x="38" y="335"/>
              </a:cxn>
              <a:cxn ang="0">
                <a:pos x="61" y="321"/>
              </a:cxn>
              <a:cxn ang="0">
                <a:pos x="85" y="305"/>
              </a:cxn>
              <a:cxn ang="0">
                <a:pos x="104" y="288"/>
              </a:cxn>
              <a:cxn ang="0">
                <a:pos x="125" y="267"/>
              </a:cxn>
              <a:cxn ang="0">
                <a:pos x="141" y="248"/>
              </a:cxn>
              <a:cxn ang="0">
                <a:pos x="160" y="227"/>
              </a:cxn>
              <a:cxn ang="0">
                <a:pos x="174" y="204"/>
              </a:cxn>
              <a:cxn ang="0">
                <a:pos x="188" y="180"/>
              </a:cxn>
              <a:cxn ang="0">
                <a:pos x="200" y="157"/>
              </a:cxn>
              <a:cxn ang="0">
                <a:pos x="211" y="131"/>
              </a:cxn>
              <a:cxn ang="0">
                <a:pos x="221" y="105"/>
              </a:cxn>
              <a:cxn ang="0">
                <a:pos x="230" y="80"/>
              </a:cxn>
              <a:cxn ang="0">
                <a:pos x="237" y="54"/>
              </a:cxn>
              <a:cxn ang="0">
                <a:pos x="242" y="26"/>
              </a:cxn>
              <a:cxn ang="0">
                <a:pos x="247" y="0"/>
              </a:cxn>
              <a:cxn ang="0">
                <a:pos x="247" y="12"/>
              </a:cxn>
              <a:cxn ang="0">
                <a:pos x="249" y="21"/>
              </a:cxn>
              <a:cxn ang="0">
                <a:pos x="249" y="33"/>
              </a:cxn>
              <a:cxn ang="0">
                <a:pos x="249" y="45"/>
              </a:cxn>
              <a:cxn ang="0">
                <a:pos x="249" y="54"/>
              </a:cxn>
              <a:cxn ang="0">
                <a:pos x="247" y="66"/>
              </a:cxn>
              <a:cxn ang="0">
                <a:pos x="244" y="75"/>
              </a:cxn>
              <a:cxn ang="0">
                <a:pos x="242" y="84"/>
              </a:cxn>
              <a:cxn ang="0">
                <a:pos x="237" y="103"/>
              </a:cxn>
              <a:cxn ang="0">
                <a:pos x="232" y="122"/>
              </a:cxn>
              <a:cxn ang="0">
                <a:pos x="230" y="138"/>
              </a:cxn>
              <a:cxn ang="0">
                <a:pos x="225" y="157"/>
              </a:cxn>
              <a:cxn ang="0">
                <a:pos x="221" y="176"/>
              </a:cxn>
              <a:cxn ang="0">
                <a:pos x="216" y="192"/>
              </a:cxn>
              <a:cxn ang="0">
                <a:pos x="209" y="209"/>
              </a:cxn>
              <a:cxn ang="0">
                <a:pos x="197" y="223"/>
              </a:cxn>
              <a:cxn ang="0">
                <a:pos x="188" y="234"/>
              </a:cxn>
              <a:cxn ang="0">
                <a:pos x="181" y="244"/>
              </a:cxn>
              <a:cxn ang="0">
                <a:pos x="172" y="255"/>
              </a:cxn>
              <a:cxn ang="0">
                <a:pos x="162" y="265"/>
              </a:cxn>
              <a:cxn ang="0">
                <a:pos x="153" y="277"/>
              </a:cxn>
              <a:cxn ang="0">
                <a:pos x="143" y="286"/>
              </a:cxn>
              <a:cxn ang="0">
                <a:pos x="132" y="293"/>
              </a:cxn>
              <a:cxn ang="0">
                <a:pos x="122" y="302"/>
              </a:cxn>
              <a:cxn ang="0">
                <a:pos x="106" y="309"/>
              </a:cxn>
              <a:cxn ang="0">
                <a:pos x="92" y="319"/>
              </a:cxn>
              <a:cxn ang="0">
                <a:pos x="78" y="326"/>
              </a:cxn>
              <a:cxn ang="0">
                <a:pos x="61" y="333"/>
              </a:cxn>
              <a:cxn ang="0">
                <a:pos x="47" y="338"/>
              </a:cxn>
              <a:cxn ang="0">
                <a:pos x="31" y="345"/>
              </a:cxn>
              <a:cxn ang="0">
                <a:pos x="17" y="352"/>
              </a:cxn>
              <a:cxn ang="0">
                <a:pos x="0" y="359"/>
              </a:cxn>
            </a:cxnLst>
            <a:rect l="0" t="0" r="r" b="b"/>
            <a:pathLst>
              <a:path w="249" h="359">
                <a:moveTo>
                  <a:pt x="12" y="349"/>
                </a:moveTo>
                <a:lnTo>
                  <a:pt x="38" y="335"/>
                </a:lnTo>
                <a:lnTo>
                  <a:pt x="61" y="321"/>
                </a:lnTo>
                <a:lnTo>
                  <a:pt x="85" y="305"/>
                </a:lnTo>
                <a:lnTo>
                  <a:pt x="104" y="288"/>
                </a:lnTo>
                <a:lnTo>
                  <a:pt x="125" y="267"/>
                </a:lnTo>
                <a:lnTo>
                  <a:pt x="141" y="248"/>
                </a:lnTo>
                <a:lnTo>
                  <a:pt x="160" y="227"/>
                </a:lnTo>
                <a:lnTo>
                  <a:pt x="174" y="204"/>
                </a:lnTo>
                <a:lnTo>
                  <a:pt x="188" y="180"/>
                </a:lnTo>
                <a:lnTo>
                  <a:pt x="200" y="157"/>
                </a:lnTo>
                <a:lnTo>
                  <a:pt x="211" y="131"/>
                </a:lnTo>
                <a:lnTo>
                  <a:pt x="221" y="105"/>
                </a:lnTo>
                <a:lnTo>
                  <a:pt x="230" y="80"/>
                </a:lnTo>
                <a:lnTo>
                  <a:pt x="237" y="54"/>
                </a:lnTo>
                <a:lnTo>
                  <a:pt x="242" y="26"/>
                </a:lnTo>
                <a:lnTo>
                  <a:pt x="247" y="0"/>
                </a:lnTo>
                <a:lnTo>
                  <a:pt x="247" y="12"/>
                </a:lnTo>
                <a:lnTo>
                  <a:pt x="249" y="21"/>
                </a:lnTo>
                <a:lnTo>
                  <a:pt x="249" y="33"/>
                </a:lnTo>
                <a:lnTo>
                  <a:pt x="249" y="45"/>
                </a:lnTo>
                <a:lnTo>
                  <a:pt x="249" y="54"/>
                </a:lnTo>
                <a:lnTo>
                  <a:pt x="247" y="66"/>
                </a:lnTo>
                <a:lnTo>
                  <a:pt x="244" y="75"/>
                </a:lnTo>
                <a:lnTo>
                  <a:pt x="242" y="84"/>
                </a:lnTo>
                <a:lnTo>
                  <a:pt x="237" y="103"/>
                </a:lnTo>
                <a:lnTo>
                  <a:pt x="232" y="122"/>
                </a:lnTo>
                <a:lnTo>
                  <a:pt x="230" y="138"/>
                </a:lnTo>
                <a:lnTo>
                  <a:pt x="225" y="157"/>
                </a:lnTo>
                <a:lnTo>
                  <a:pt x="221" y="176"/>
                </a:lnTo>
                <a:lnTo>
                  <a:pt x="216" y="192"/>
                </a:lnTo>
                <a:lnTo>
                  <a:pt x="209" y="209"/>
                </a:lnTo>
                <a:lnTo>
                  <a:pt x="197" y="223"/>
                </a:lnTo>
                <a:lnTo>
                  <a:pt x="188" y="234"/>
                </a:lnTo>
                <a:lnTo>
                  <a:pt x="181" y="244"/>
                </a:lnTo>
                <a:lnTo>
                  <a:pt x="172" y="255"/>
                </a:lnTo>
                <a:lnTo>
                  <a:pt x="162" y="265"/>
                </a:lnTo>
                <a:lnTo>
                  <a:pt x="153" y="277"/>
                </a:lnTo>
                <a:lnTo>
                  <a:pt x="143" y="286"/>
                </a:lnTo>
                <a:lnTo>
                  <a:pt x="132" y="293"/>
                </a:lnTo>
                <a:lnTo>
                  <a:pt x="122" y="302"/>
                </a:lnTo>
                <a:lnTo>
                  <a:pt x="106" y="309"/>
                </a:lnTo>
                <a:lnTo>
                  <a:pt x="92" y="319"/>
                </a:lnTo>
                <a:lnTo>
                  <a:pt x="78" y="326"/>
                </a:lnTo>
                <a:lnTo>
                  <a:pt x="61" y="333"/>
                </a:lnTo>
                <a:lnTo>
                  <a:pt x="47" y="338"/>
                </a:lnTo>
                <a:lnTo>
                  <a:pt x="31" y="345"/>
                </a:lnTo>
                <a:lnTo>
                  <a:pt x="17" y="352"/>
                </a:lnTo>
                <a:lnTo>
                  <a:pt x="0" y="359"/>
                </a:lnTo>
              </a:path>
            </a:pathLst>
          </a:custGeom>
          <a:noFill/>
          <a:ln w="7938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736" name="Freeform 632"/>
          <p:cNvSpPr>
            <a:spLocks/>
          </p:cNvSpPr>
          <p:nvPr/>
        </p:nvSpPr>
        <p:spPr bwMode="auto">
          <a:xfrm>
            <a:off x="4525963" y="2008188"/>
            <a:ext cx="20637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0" y="7"/>
              </a:cxn>
              <a:cxn ang="0">
                <a:pos x="0" y="9"/>
              </a:cxn>
              <a:cxn ang="0">
                <a:pos x="0" y="11"/>
              </a:cxn>
              <a:cxn ang="0">
                <a:pos x="0" y="14"/>
              </a:cxn>
              <a:cxn ang="0">
                <a:pos x="0" y="16"/>
              </a:cxn>
              <a:cxn ang="0">
                <a:pos x="0" y="18"/>
              </a:cxn>
              <a:cxn ang="0">
                <a:pos x="0" y="21"/>
              </a:cxn>
              <a:cxn ang="0">
                <a:pos x="3" y="21"/>
              </a:cxn>
              <a:cxn ang="0">
                <a:pos x="3" y="21"/>
              </a:cxn>
              <a:cxn ang="0">
                <a:pos x="5" y="21"/>
              </a:cxn>
              <a:cxn ang="0">
                <a:pos x="7" y="21"/>
              </a:cxn>
              <a:cxn ang="0">
                <a:pos x="7" y="21"/>
              </a:cxn>
              <a:cxn ang="0">
                <a:pos x="10" y="21"/>
              </a:cxn>
              <a:cxn ang="0">
                <a:pos x="12" y="21"/>
              </a:cxn>
              <a:cxn ang="0">
                <a:pos x="12" y="21"/>
              </a:cxn>
              <a:cxn ang="0">
                <a:pos x="12" y="18"/>
              </a:cxn>
              <a:cxn ang="0">
                <a:pos x="14" y="16"/>
              </a:cxn>
              <a:cxn ang="0">
                <a:pos x="14" y="14"/>
              </a:cxn>
              <a:cxn ang="0">
                <a:pos x="14" y="11"/>
              </a:cxn>
              <a:cxn ang="0">
                <a:pos x="12" y="11"/>
              </a:cxn>
              <a:cxn ang="0">
                <a:pos x="12" y="9"/>
              </a:cxn>
              <a:cxn ang="0">
                <a:pos x="12" y="7"/>
              </a:cxn>
              <a:cxn ang="0">
                <a:pos x="12" y="4"/>
              </a:cxn>
              <a:cxn ang="0">
                <a:pos x="0" y="0"/>
              </a:cxn>
            </a:cxnLst>
            <a:rect l="0" t="0" r="r" b="b"/>
            <a:pathLst>
              <a:path w="14" h="21">
                <a:moveTo>
                  <a:pt x="0" y="0"/>
                </a:moveTo>
                <a:lnTo>
                  <a:pt x="0" y="2"/>
                </a:lnTo>
                <a:lnTo>
                  <a:pt x="0" y="7"/>
                </a:lnTo>
                <a:lnTo>
                  <a:pt x="0" y="9"/>
                </a:lnTo>
                <a:lnTo>
                  <a:pt x="0" y="11"/>
                </a:lnTo>
                <a:lnTo>
                  <a:pt x="0" y="14"/>
                </a:lnTo>
                <a:lnTo>
                  <a:pt x="0" y="16"/>
                </a:lnTo>
                <a:lnTo>
                  <a:pt x="0" y="18"/>
                </a:lnTo>
                <a:lnTo>
                  <a:pt x="0" y="21"/>
                </a:lnTo>
                <a:lnTo>
                  <a:pt x="3" y="21"/>
                </a:lnTo>
                <a:lnTo>
                  <a:pt x="3" y="21"/>
                </a:lnTo>
                <a:lnTo>
                  <a:pt x="5" y="21"/>
                </a:lnTo>
                <a:lnTo>
                  <a:pt x="7" y="21"/>
                </a:lnTo>
                <a:lnTo>
                  <a:pt x="7" y="21"/>
                </a:lnTo>
                <a:lnTo>
                  <a:pt x="10" y="21"/>
                </a:lnTo>
                <a:lnTo>
                  <a:pt x="12" y="21"/>
                </a:lnTo>
                <a:lnTo>
                  <a:pt x="12" y="21"/>
                </a:lnTo>
                <a:lnTo>
                  <a:pt x="12" y="18"/>
                </a:lnTo>
                <a:lnTo>
                  <a:pt x="14" y="16"/>
                </a:lnTo>
                <a:lnTo>
                  <a:pt x="14" y="14"/>
                </a:lnTo>
                <a:lnTo>
                  <a:pt x="14" y="11"/>
                </a:lnTo>
                <a:lnTo>
                  <a:pt x="12" y="11"/>
                </a:lnTo>
                <a:lnTo>
                  <a:pt x="12" y="9"/>
                </a:lnTo>
                <a:lnTo>
                  <a:pt x="12" y="7"/>
                </a:lnTo>
                <a:lnTo>
                  <a:pt x="12" y="4"/>
                </a:lnTo>
                <a:lnTo>
                  <a:pt x="0" y="0"/>
                </a:lnTo>
                <a:close/>
              </a:path>
            </a:pathLst>
          </a:custGeom>
          <a:solidFill>
            <a:srgbClr val="F4BB77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737" name="Freeform 633"/>
          <p:cNvSpPr>
            <a:spLocks/>
          </p:cNvSpPr>
          <p:nvPr/>
        </p:nvSpPr>
        <p:spPr bwMode="auto">
          <a:xfrm>
            <a:off x="4525963" y="2008188"/>
            <a:ext cx="20637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0" y="7"/>
              </a:cxn>
              <a:cxn ang="0">
                <a:pos x="0" y="9"/>
              </a:cxn>
              <a:cxn ang="0">
                <a:pos x="0" y="11"/>
              </a:cxn>
              <a:cxn ang="0">
                <a:pos x="0" y="14"/>
              </a:cxn>
              <a:cxn ang="0">
                <a:pos x="0" y="16"/>
              </a:cxn>
              <a:cxn ang="0">
                <a:pos x="0" y="18"/>
              </a:cxn>
              <a:cxn ang="0">
                <a:pos x="0" y="21"/>
              </a:cxn>
              <a:cxn ang="0">
                <a:pos x="3" y="21"/>
              </a:cxn>
              <a:cxn ang="0">
                <a:pos x="3" y="21"/>
              </a:cxn>
              <a:cxn ang="0">
                <a:pos x="5" y="21"/>
              </a:cxn>
              <a:cxn ang="0">
                <a:pos x="7" y="21"/>
              </a:cxn>
              <a:cxn ang="0">
                <a:pos x="7" y="21"/>
              </a:cxn>
              <a:cxn ang="0">
                <a:pos x="10" y="21"/>
              </a:cxn>
              <a:cxn ang="0">
                <a:pos x="12" y="21"/>
              </a:cxn>
              <a:cxn ang="0">
                <a:pos x="12" y="21"/>
              </a:cxn>
              <a:cxn ang="0">
                <a:pos x="12" y="18"/>
              </a:cxn>
              <a:cxn ang="0">
                <a:pos x="14" y="16"/>
              </a:cxn>
              <a:cxn ang="0">
                <a:pos x="14" y="14"/>
              </a:cxn>
              <a:cxn ang="0">
                <a:pos x="14" y="11"/>
              </a:cxn>
              <a:cxn ang="0">
                <a:pos x="12" y="11"/>
              </a:cxn>
              <a:cxn ang="0">
                <a:pos x="12" y="9"/>
              </a:cxn>
              <a:cxn ang="0">
                <a:pos x="12" y="7"/>
              </a:cxn>
              <a:cxn ang="0">
                <a:pos x="12" y="4"/>
              </a:cxn>
            </a:cxnLst>
            <a:rect l="0" t="0" r="r" b="b"/>
            <a:pathLst>
              <a:path w="14" h="21">
                <a:moveTo>
                  <a:pt x="0" y="0"/>
                </a:moveTo>
                <a:lnTo>
                  <a:pt x="0" y="2"/>
                </a:lnTo>
                <a:lnTo>
                  <a:pt x="0" y="7"/>
                </a:lnTo>
                <a:lnTo>
                  <a:pt x="0" y="9"/>
                </a:lnTo>
                <a:lnTo>
                  <a:pt x="0" y="11"/>
                </a:lnTo>
                <a:lnTo>
                  <a:pt x="0" y="14"/>
                </a:lnTo>
                <a:lnTo>
                  <a:pt x="0" y="16"/>
                </a:lnTo>
                <a:lnTo>
                  <a:pt x="0" y="18"/>
                </a:lnTo>
                <a:lnTo>
                  <a:pt x="0" y="21"/>
                </a:lnTo>
                <a:lnTo>
                  <a:pt x="3" y="21"/>
                </a:lnTo>
                <a:lnTo>
                  <a:pt x="3" y="21"/>
                </a:lnTo>
                <a:lnTo>
                  <a:pt x="5" y="21"/>
                </a:lnTo>
                <a:lnTo>
                  <a:pt x="7" y="21"/>
                </a:lnTo>
                <a:lnTo>
                  <a:pt x="7" y="21"/>
                </a:lnTo>
                <a:lnTo>
                  <a:pt x="10" y="21"/>
                </a:lnTo>
                <a:lnTo>
                  <a:pt x="12" y="21"/>
                </a:lnTo>
                <a:lnTo>
                  <a:pt x="12" y="21"/>
                </a:lnTo>
                <a:lnTo>
                  <a:pt x="12" y="18"/>
                </a:lnTo>
                <a:lnTo>
                  <a:pt x="14" y="16"/>
                </a:lnTo>
                <a:lnTo>
                  <a:pt x="14" y="14"/>
                </a:lnTo>
                <a:lnTo>
                  <a:pt x="14" y="11"/>
                </a:lnTo>
                <a:lnTo>
                  <a:pt x="12" y="11"/>
                </a:lnTo>
                <a:lnTo>
                  <a:pt x="12" y="9"/>
                </a:lnTo>
                <a:lnTo>
                  <a:pt x="12" y="7"/>
                </a:lnTo>
                <a:lnTo>
                  <a:pt x="12" y="4"/>
                </a:lnTo>
              </a:path>
            </a:pathLst>
          </a:custGeom>
          <a:noFill/>
          <a:ln w="7938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738" name="Freeform 634"/>
          <p:cNvSpPr>
            <a:spLocks/>
          </p:cNvSpPr>
          <p:nvPr/>
        </p:nvSpPr>
        <p:spPr bwMode="auto">
          <a:xfrm>
            <a:off x="4602163" y="2008188"/>
            <a:ext cx="65087" cy="141287"/>
          </a:xfrm>
          <a:custGeom>
            <a:avLst/>
            <a:gdLst/>
            <a:ahLst/>
            <a:cxnLst>
              <a:cxn ang="0">
                <a:pos x="19" y="42"/>
              </a:cxn>
              <a:cxn ang="0">
                <a:pos x="21" y="49"/>
              </a:cxn>
              <a:cxn ang="0">
                <a:pos x="26" y="53"/>
              </a:cxn>
              <a:cxn ang="0">
                <a:pos x="30" y="58"/>
              </a:cxn>
              <a:cxn ang="0">
                <a:pos x="35" y="65"/>
              </a:cxn>
              <a:cxn ang="0">
                <a:pos x="37" y="70"/>
              </a:cxn>
              <a:cxn ang="0">
                <a:pos x="42" y="75"/>
              </a:cxn>
              <a:cxn ang="0">
                <a:pos x="44" y="82"/>
              </a:cxn>
              <a:cxn ang="0">
                <a:pos x="44" y="89"/>
              </a:cxn>
              <a:cxn ang="0">
                <a:pos x="44" y="89"/>
              </a:cxn>
              <a:cxn ang="0">
                <a:pos x="42" y="89"/>
              </a:cxn>
              <a:cxn ang="0">
                <a:pos x="42" y="89"/>
              </a:cxn>
              <a:cxn ang="0">
                <a:pos x="40" y="89"/>
              </a:cxn>
              <a:cxn ang="0">
                <a:pos x="40" y="89"/>
              </a:cxn>
              <a:cxn ang="0">
                <a:pos x="40" y="89"/>
              </a:cxn>
              <a:cxn ang="0">
                <a:pos x="37" y="89"/>
              </a:cxn>
              <a:cxn ang="0">
                <a:pos x="37" y="89"/>
              </a:cxn>
              <a:cxn ang="0">
                <a:pos x="28" y="79"/>
              </a:cxn>
              <a:cxn ang="0">
                <a:pos x="19" y="70"/>
              </a:cxn>
              <a:cxn ang="0">
                <a:pos x="12" y="58"/>
              </a:cxn>
              <a:cxn ang="0">
                <a:pos x="7" y="49"/>
              </a:cxn>
              <a:cxn ang="0">
                <a:pos x="2" y="37"/>
              </a:cxn>
              <a:cxn ang="0">
                <a:pos x="0" y="25"/>
              </a:cxn>
              <a:cxn ang="0">
                <a:pos x="0" y="14"/>
              </a:cxn>
              <a:cxn ang="0">
                <a:pos x="2" y="0"/>
              </a:cxn>
              <a:cxn ang="0">
                <a:pos x="19" y="42"/>
              </a:cxn>
            </a:cxnLst>
            <a:rect l="0" t="0" r="r" b="b"/>
            <a:pathLst>
              <a:path w="44" h="89">
                <a:moveTo>
                  <a:pt x="19" y="42"/>
                </a:moveTo>
                <a:lnTo>
                  <a:pt x="21" y="49"/>
                </a:lnTo>
                <a:lnTo>
                  <a:pt x="26" y="53"/>
                </a:lnTo>
                <a:lnTo>
                  <a:pt x="30" y="58"/>
                </a:lnTo>
                <a:lnTo>
                  <a:pt x="35" y="65"/>
                </a:lnTo>
                <a:lnTo>
                  <a:pt x="37" y="70"/>
                </a:lnTo>
                <a:lnTo>
                  <a:pt x="42" y="75"/>
                </a:lnTo>
                <a:lnTo>
                  <a:pt x="44" y="82"/>
                </a:lnTo>
                <a:lnTo>
                  <a:pt x="44" y="89"/>
                </a:lnTo>
                <a:lnTo>
                  <a:pt x="44" y="89"/>
                </a:lnTo>
                <a:lnTo>
                  <a:pt x="42" y="89"/>
                </a:lnTo>
                <a:lnTo>
                  <a:pt x="42" y="89"/>
                </a:lnTo>
                <a:lnTo>
                  <a:pt x="40" y="89"/>
                </a:lnTo>
                <a:lnTo>
                  <a:pt x="40" y="89"/>
                </a:lnTo>
                <a:lnTo>
                  <a:pt x="40" y="89"/>
                </a:lnTo>
                <a:lnTo>
                  <a:pt x="37" y="89"/>
                </a:lnTo>
                <a:lnTo>
                  <a:pt x="37" y="89"/>
                </a:lnTo>
                <a:lnTo>
                  <a:pt x="28" y="79"/>
                </a:lnTo>
                <a:lnTo>
                  <a:pt x="19" y="70"/>
                </a:lnTo>
                <a:lnTo>
                  <a:pt x="12" y="58"/>
                </a:lnTo>
                <a:lnTo>
                  <a:pt x="7" y="49"/>
                </a:lnTo>
                <a:lnTo>
                  <a:pt x="2" y="37"/>
                </a:lnTo>
                <a:lnTo>
                  <a:pt x="0" y="25"/>
                </a:lnTo>
                <a:lnTo>
                  <a:pt x="0" y="14"/>
                </a:lnTo>
                <a:lnTo>
                  <a:pt x="2" y="0"/>
                </a:lnTo>
                <a:lnTo>
                  <a:pt x="19" y="42"/>
                </a:lnTo>
                <a:close/>
              </a:path>
            </a:pathLst>
          </a:custGeom>
          <a:solidFill>
            <a:srgbClr val="F4BB77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739" name="Freeform 635"/>
          <p:cNvSpPr>
            <a:spLocks/>
          </p:cNvSpPr>
          <p:nvPr/>
        </p:nvSpPr>
        <p:spPr bwMode="auto">
          <a:xfrm>
            <a:off x="4602163" y="2008188"/>
            <a:ext cx="65087" cy="141287"/>
          </a:xfrm>
          <a:custGeom>
            <a:avLst/>
            <a:gdLst/>
            <a:ahLst/>
            <a:cxnLst>
              <a:cxn ang="0">
                <a:pos x="19" y="42"/>
              </a:cxn>
              <a:cxn ang="0">
                <a:pos x="21" y="49"/>
              </a:cxn>
              <a:cxn ang="0">
                <a:pos x="26" y="53"/>
              </a:cxn>
              <a:cxn ang="0">
                <a:pos x="30" y="58"/>
              </a:cxn>
              <a:cxn ang="0">
                <a:pos x="35" y="65"/>
              </a:cxn>
              <a:cxn ang="0">
                <a:pos x="37" y="70"/>
              </a:cxn>
              <a:cxn ang="0">
                <a:pos x="42" y="75"/>
              </a:cxn>
              <a:cxn ang="0">
                <a:pos x="44" y="82"/>
              </a:cxn>
              <a:cxn ang="0">
                <a:pos x="44" y="89"/>
              </a:cxn>
              <a:cxn ang="0">
                <a:pos x="44" y="89"/>
              </a:cxn>
              <a:cxn ang="0">
                <a:pos x="42" y="89"/>
              </a:cxn>
              <a:cxn ang="0">
                <a:pos x="42" y="89"/>
              </a:cxn>
              <a:cxn ang="0">
                <a:pos x="40" y="89"/>
              </a:cxn>
              <a:cxn ang="0">
                <a:pos x="40" y="89"/>
              </a:cxn>
              <a:cxn ang="0">
                <a:pos x="40" y="89"/>
              </a:cxn>
              <a:cxn ang="0">
                <a:pos x="37" y="89"/>
              </a:cxn>
              <a:cxn ang="0">
                <a:pos x="37" y="89"/>
              </a:cxn>
              <a:cxn ang="0">
                <a:pos x="28" y="79"/>
              </a:cxn>
              <a:cxn ang="0">
                <a:pos x="19" y="70"/>
              </a:cxn>
              <a:cxn ang="0">
                <a:pos x="12" y="58"/>
              </a:cxn>
              <a:cxn ang="0">
                <a:pos x="7" y="49"/>
              </a:cxn>
              <a:cxn ang="0">
                <a:pos x="2" y="37"/>
              </a:cxn>
              <a:cxn ang="0">
                <a:pos x="0" y="25"/>
              </a:cxn>
              <a:cxn ang="0">
                <a:pos x="0" y="14"/>
              </a:cxn>
              <a:cxn ang="0">
                <a:pos x="2" y="0"/>
              </a:cxn>
            </a:cxnLst>
            <a:rect l="0" t="0" r="r" b="b"/>
            <a:pathLst>
              <a:path w="44" h="89">
                <a:moveTo>
                  <a:pt x="19" y="42"/>
                </a:moveTo>
                <a:lnTo>
                  <a:pt x="21" y="49"/>
                </a:lnTo>
                <a:lnTo>
                  <a:pt x="26" y="53"/>
                </a:lnTo>
                <a:lnTo>
                  <a:pt x="30" y="58"/>
                </a:lnTo>
                <a:lnTo>
                  <a:pt x="35" y="65"/>
                </a:lnTo>
                <a:lnTo>
                  <a:pt x="37" y="70"/>
                </a:lnTo>
                <a:lnTo>
                  <a:pt x="42" y="75"/>
                </a:lnTo>
                <a:lnTo>
                  <a:pt x="44" y="82"/>
                </a:lnTo>
                <a:lnTo>
                  <a:pt x="44" y="89"/>
                </a:lnTo>
                <a:lnTo>
                  <a:pt x="44" y="89"/>
                </a:lnTo>
                <a:lnTo>
                  <a:pt x="42" y="89"/>
                </a:lnTo>
                <a:lnTo>
                  <a:pt x="42" y="89"/>
                </a:lnTo>
                <a:lnTo>
                  <a:pt x="40" y="89"/>
                </a:lnTo>
                <a:lnTo>
                  <a:pt x="40" y="89"/>
                </a:lnTo>
                <a:lnTo>
                  <a:pt x="40" y="89"/>
                </a:lnTo>
                <a:lnTo>
                  <a:pt x="37" y="89"/>
                </a:lnTo>
                <a:lnTo>
                  <a:pt x="37" y="89"/>
                </a:lnTo>
                <a:lnTo>
                  <a:pt x="28" y="79"/>
                </a:lnTo>
                <a:lnTo>
                  <a:pt x="19" y="70"/>
                </a:lnTo>
                <a:lnTo>
                  <a:pt x="12" y="58"/>
                </a:lnTo>
                <a:lnTo>
                  <a:pt x="7" y="49"/>
                </a:lnTo>
                <a:lnTo>
                  <a:pt x="2" y="37"/>
                </a:lnTo>
                <a:lnTo>
                  <a:pt x="0" y="25"/>
                </a:lnTo>
                <a:lnTo>
                  <a:pt x="0" y="14"/>
                </a:lnTo>
                <a:lnTo>
                  <a:pt x="2" y="0"/>
                </a:lnTo>
              </a:path>
            </a:pathLst>
          </a:custGeom>
          <a:noFill/>
          <a:ln w="7938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740" name="Freeform 636"/>
          <p:cNvSpPr>
            <a:spLocks/>
          </p:cNvSpPr>
          <p:nvPr/>
        </p:nvSpPr>
        <p:spPr bwMode="auto">
          <a:xfrm>
            <a:off x="4324350" y="1839913"/>
            <a:ext cx="23813" cy="138112"/>
          </a:xfrm>
          <a:custGeom>
            <a:avLst/>
            <a:gdLst/>
            <a:ahLst/>
            <a:cxnLst>
              <a:cxn ang="0">
                <a:pos x="0" y="63"/>
              </a:cxn>
              <a:cxn ang="0">
                <a:pos x="0" y="54"/>
              </a:cxn>
              <a:cxn ang="0">
                <a:pos x="0" y="47"/>
              </a:cxn>
              <a:cxn ang="0">
                <a:pos x="0" y="40"/>
              </a:cxn>
              <a:cxn ang="0">
                <a:pos x="0" y="33"/>
              </a:cxn>
              <a:cxn ang="0">
                <a:pos x="0" y="26"/>
              </a:cxn>
              <a:cxn ang="0">
                <a:pos x="0" y="19"/>
              </a:cxn>
              <a:cxn ang="0">
                <a:pos x="2" y="12"/>
              </a:cxn>
              <a:cxn ang="0">
                <a:pos x="7" y="5"/>
              </a:cxn>
              <a:cxn ang="0">
                <a:pos x="7" y="5"/>
              </a:cxn>
              <a:cxn ang="0">
                <a:pos x="9" y="2"/>
              </a:cxn>
              <a:cxn ang="0">
                <a:pos x="12" y="2"/>
              </a:cxn>
              <a:cxn ang="0">
                <a:pos x="12" y="0"/>
              </a:cxn>
              <a:cxn ang="0">
                <a:pos x="14" y="0"/>
              </a:cxn>
              <a:cxn ang="0">
                <a:pos x="14" y="0"/>
              </a:cxn>
              <a:cxn ang="0">
                <a:pos x="16" y="0"/>
              </a:cxn>
              <a:cxn ang="0">
                <a:pos x="16" y="0"/>
              </a:cxn>
              <a:cxn ang="0">
                <a:pos x="14" y="16"/>
              </a:cxn>
              <a:cxn ang="0">
                <a:pos x="12" y="28"/>
              </a:cxn>
              <a:cxn ang="0">
                <a:pos x="12" y="38"/>
              </a:cxn>
              <a:cxn ang="0">
                <a:pos x="14" y="47"/>
              </a:cxn>
              <a:cxn ang="0">
                <a:pos x="14" y="56"/>
              </a:cxn>
              <a:cxn ang="0">
                <a:pos x="14" y="66"/>
              </a:cxn>
              <a:cxn ang="0">
                <a:pos x="14" y="75"/>
              </a:cxn>
              <a:cxn ang="0">
                <a:pos x="16" y="87"/>
              </a:cxn>
              <a:cxn ang="0">
                <a:pos x="0" y="63"/>
              </a:cxn>
            </a:cxnLst>
            <a:rect l="0" t="0" r="r" b="b"/>
            <a:pathLst>
              <a:path w="16" h="87">
                <a:moveTo>
                  <a:pt x="0" y="63"/>
                </a:moveTo>
                <a:lnTo>
                  <a:pt x="0" y="54"/>
                </a:lnTo>
                <a:lnTo>
                  <a:pt x="0" y="47"/>
                </a:lnTo>
                <a:lnTo>
                  <a:pt x="0" y="40"/>
                </a:lnTo>
                <a:lnTo>
                  <a:pt x="0" y="33"/>
                </a:lnTo>
                <a:lnTo>
                  <a:pt x="0" y="26"/>
                </a:lnTo>
                <a:lnTo>
                  <a:pt x="0" y="19"/>
                </a:lnTo>
                <a:lnTo>
                  <a:pt x="2" y="12"/>
                </a:lnTo>
                <a:lnTo>
                  <a:pt x="7" y="5"/>
                </a:lnTo>
                <a:lnTo>
                  <a:pt x="7" y="5"/>
                </a:lnTo>
                <a:lnTo>
                  <a:pt x="9" y="2"/>
                </a:lnTo>
                <a:lnTo>
                  <a:pt x="12" y="2"/>
                </a:lnTo>
                <a:lnTo>
                  <a:pt x="12" y="0"/>
                </a:lnTo>
                <a:lnTo>
                  <a:pt x="14" y="0"/>
                </a:lnTo>
                <a:lnTo>
                  <a:pt x="14" y="0"/>
                </a:lnTo>
                <a:lnTo>
                  <a:pt x="16" y="0"/>
                </a:lnTo>
                <a:lnTo>
                  <a:pt x="16" y="0"/>
                </a:lnTo>
                <a:lnTo>
                  <a:pt x="14" y="16"/>
                </a:lnTo>
                <a:lnTo>
                  <a:pt x="12" y="28"/>
                </a:lnTo>
                <a:lnTo>
                  <a:pt x="12" y="38"/>
                </a:lnTo>
                <a:lnTo>
                  <a:pt x="14" y="47"/>
                </a:lnTo>
                <a:lnTo>
                  <a:pt x="14" y="56"/>
                </a:lnTo>
                <a:lnTo>
                  <a:pt x="14" y="66"/>
                </a:lnTo>
                <a:lnTo>
                  <a:pt x="14" y="75"/>
                </a:lnTo>
                <a:lnTo>
                  <a:pt x="16" y="87"/>
                </a:lnTo>
                <a:lnTo>
                  <a:pt x="0" y="63"/>
                </a:lnTo>
                <a:close/>
              </a:path>
            </a:pathLst>
          </a:custGeom>
          <a:solidFill>
            <a:srgbClr val="F4BB77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741" name="Freeform 637"/>
          <p:cNvSpPr>
            <a:spLocks/>
          </p:cNvSpPr>
          <p:nvPr/>
        </p:nvSpPr>
        <p:spPr bwMode="auto">
          <a:xfrm>
            <a:off x="4324350" y="1839913"/>
            <a:ext cx="23813" cy="138112"/>
          </a:xfrm>
          <a:custGeom>
            <a:avLst/>
            <a:gdLst/>
            <a:ahLst/>
            <a:cxnLst>
              <a:cxn ang="0">
                <a:pos x="0" y="63"/>
              </a:cxn>
              <a:cxn ang="0">
                <a:pos x="0" y="54"/>
              </a:cxn>
              <a:cxn ang="0">
                <a:pos x="0" y="47"/>
              </a:cxn>
              <a:cxn ang="0">
                <a:pos x="0" y="40"/>
              </a:cxn>
              <a:cxn ang="0">
                <a:pos x="0" y="33"/>
              </a:cxn>
              <a:cxn ang="0">
                <a:pos x="0" y="26"/>
              </a:cxn>
              <a:cxn ang="0">
                <a:pos x="0" y="19"/>
              </a:cxn>
              <a:cxn ang="0">
                <a:pos x="2" y="12"/>
              </a:cxn>
              <a:cxn ang="0">
                <a:pos x="7" y="5"/>
              </a:cxn>
              <a:cxn ang="0">
                <a:pos x="7" y="5"/>
              </a:cxn>
              <a:cxn ang="0">
                <a:pos x="9" y="2"/>
              </a:cxn>
              <a:cxn ang="0">
                <a:pos x="12" y="2"/>
              </a:cxn>
              <a:cxn ang="0">
                <a:pos x="12" y="0"/>
              </a:cxn>
              <a:cxn ang="0">
                <a:pos x="14" y="0"/>
              </a:cxn>
              <a:cxn ang="0">
                <a:pos x="14" y="0"/>
              </a:cxn>
              <a:cxn ang="0">
                <a:pos x="16" y="0"/>
              </a:cxn>
              <a:cxn ang="0">
                <a:pos x="16" y="0"/>
              </a:cxn>
              <a:cxn ang="0">
                <a:pos x="14" y="16"/>
              </a:cxn>
              <a:cxn ang="0">
                <a:pos x="12" y="28"/>
              </a:cxn>
              <a:cxn ang="0">
                <a:pos x="12" y="38"/>
              </a:cxn>
              <a:cxn ang="0">
                <a:pos x="14" y="47"/>
              </a:cxn>
              <a:cxn ang="0">
                <a:pos x="14" y="56"/>
              </a:cxn>
              <a:cxn ang="0">
                <a:pos x="14" y="66"/>
              </a:cxn>
              <a:cxn ang="0">
                <a:pos x="14" y="75"/>
              </a:cxn>
              <a:cxn ang="0">
                <a:pos x="16" y="87"/>
              </a:cxn>
            </a:cxnLst>
            <a:rect l="0" t="0" r="r" b="b"/>
            <a:pathLst>
              <a:path w="16" h="87">
                <a:moveTo>
                  <a:pt x="0" y="63"/>
                </a:moveTo>
                <a:lnTo>
                  <a:pt x="0" y="54"/>
                </a:lnTo>
                <a:lnTo>
                  <a:pt x="0" y="47"/>
                </a:lnTo>
                <a:lnTo>
                  <a:pt x="0" y="40"/>
                </a:lnTo>
                <a:lnTo>
                  <a:pt x="0" y="33"/>
                </a:lnTo>
                <a:lnTo>
                  <a:pt x="0" y="26"/>
                </a:lnTo>
                <a:lnTo>
                  <a:pt x="0" y="19"/>
                </a:lnTo>
                <a:lnTo>
                  <a:pt x="2" y="12"/>
                </a:lnTo>
                <a:lnTo>
                  <a:pt x="7" y="5"/>
                </a:lnTo>
                <a:lnTo>
                  <a:pt x="7" y="5"/>
                </a:lnTo>
                <a:lnTo>
                  <a:pt x="9" y="2"/>
                </a:lnTo>
                <a:lnTo>
                  <a:pt x="12" y="2"/>
                </a:lnTo>
                <a:lnTo>
                  <a:pt x="12" y="0"/>
                </a:lnTo>
                <a:lnTo>
                  <a:pt x="14" y="0"/>
                </a:lnTo>
                <a:lnTo>
                  <a:pt x="14" y="0"/>
                </a:lnTo>
                <a:lnTo>
                  <a:pt x="16" y="0"/>
                </a:lnTo>
                <a:lnTo>
                  <a:pt x="16" y="0"/>
                </a:lnTo>
                <a:lnTo>
                  <a:pt x="14" y="16"/>
                </a:lnTo>
                <a:lnTo>
                  <a:pt x="12" y="28"/>
                </a:lnTo>
                <a:lnTo>
                  <a:pt x="12" y="38"/>
                </a:lnTo>
                <a:lnTo>
                  <a:pt x="14" y="47"/>
                </a:lnTo>
                <a:lnTo>
                  <a:pt x="14" y="56"/>
                </a:lnTo>
                <a:lnTo>
                  <a:pt x="14" y="66"/>
                </a:lnTo>
                <a:lnTo>
                  <a:pt x="14" y="75"/>
                </a:lnTo>
                <a:lnTo>
                  <a:pt x="16" y="87"/>
                </a:lnTo>
              </a:path>
            </a:pathLst>
          </a:custGeom>
          <a:noFill/>
          <a:ln w="7938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742" name="Freeform 638"/>
          <p:cNvSpPr>
            <a:spLocks/>
          </p:cNvSpPr>
          <p:nvPr/>
        </p:nvSpPr>
        <p:spPr bwMode="auto">
          <a:xfrm>
            <a:off x="4352925" y="1825625"/>
            <a:ext cx="133350" cy="63500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0" y="37"/>
              </a:cxn>
              <a:cxn ang="0">
                <a:pos x="4" y="30"/>
              </a:cxn>
              <a:cxn ang="0">
                <a:pos x="9" y="23"/>
              </a:cxn>
              <a:cxn ang="0">
                <a:pos x="16" y="14"/>
              </a:cxn>
              <a:cxn ang="0">
                <a:pos x="26" y="7"/>
              </a:cxn>
              <a:cxn ang="0">
                <a:pos x="40" y="2"/>
              </a:cxn>
              <a:cxn ang="0">
                <a:pos x="47" y="0"/>
              </a:cxn>
              <a:cxn ang="0">
                <a:pos x="56" y="2"/>
              </a:cxn>
              <a:cxn ang="0">
                <a:pos x="65" y="4"/>
              </a:cxn>
              <a:cxn ang="0">
                <a:pos x="75" y="7"/>
              </a:cxn>
              <a:cxn ang="0">
                <a:pos x="89" y="14"/>
              </a:cxn>
              <a:cxn ang="0">
                <a:pos x="91" y="16"/>
              </a:cxn>
              <a:cxn ang="0">
                <a:pos x="82" y="16"/>
              </a:cxn>
              <a:cxn ang="0">
                <a:pos x="68" y="16"/>
              </a:cxn>
              <a:cxn ang="0">
                <a:pos x="49" y="16"/>
              </a:cxn>
              <a:cxn ang="0">
                <a:pos x="33" y="18"/>
              </a:cxn>
              <a:cxn ang="0">
                <a:pos x="26" y="23"/>
              </a:cxn>
              <a:cxn ang="0">
                <a:pos x="18" y="25"/>
              </a:cxn>
              <a:cxn ang="0">
                <a:pos x="14" y="33"/>
              </a:cxn>
              <a:cxn ang="0">
                <a:pos x="11" y="40"/>
              </a:cxn>
              <a:cxn ang="0">
                <a:pos x="0" y="40"/>
              </a:cxn>
            </a:cxnLst>
            <a:rect l="0" t="0" r="r" b="b"/>
            <a:pathLst>
              <a:path w="91" h="40">
                <a:moveTo>
                  <a:pt x="0" y="40"/>
                </a:moveTo>
                <a:lnTo>
                  <a:pt x="0" y="37"/>
                </a:lnTo>
                <a:lnTo>
                  <a:pt x="4" y="30"/>
                </a:lnTo>
                <a:lnTo>
                  <a:pt x="9" y="23"/>
                </a:lnTo>
                <a:lnTo>
                  <a:pt x="16" y="14"/>
                </a:lnTo>
                <a:lnTo>
                  <a:pt x="26" y="7"/>
                </a:lnTo>
                <a:lnTo>
                  <a:pt x="40" y="2"/>
                </a:lnTo>
                <a:lnTo>
                  <a:pt x="47" y="0"/>
                </a:lnTo>
                <a:lnTo>
                  <a:pt x="56" y="2"/>
                </a:lnTo>
                <a:lnTo>
                  <a:pt x="65" y="4"/>
                </a:lnTo>
                <a:lnTo>
                  <a:pt x="75" y="7"/>
                </a:lnTo>
                <a:lnTo>
                  <a:pt x="89" y="14"/>
                </a:lnTo>
                <a:lnTo>
                  <a:pt x="91" y="16"/>
                </a:lnTo>
                <a:lnTo>
                  <a:pt x="82" y="16"/>
                </a:lnTo>
                <a:lnTo>
                  <a:pt x="68" y="16"/>
                </a:lnTo>
                <a:lnTo>
                  <a:pt x="49" y="16"/>
                </a:lnTo>
                <a:lnTo>
                  <a:pt x="33" y="18"/>
                </a:lnTo>
                <a:lnTo>
                  <a:pt x="26" y="23"/>
                </a:lnTo>
                <a:lnTo>
                  <a:pt x="18" y="25"/>
                </a:lnTo>
                <a:lnTo>
                  <a:pt x="14" y="33"/>
                </a:lnTo>
                <a:lnTo>
                  <a:pt x="11" y="40"/>
                </a:lnTo>
                <a:lnTo>
                  <a:pt x="0" y="40"/>
                </a:lnTo>
                <a:close/>
              </a:path>
            </a:pathLst>
          </a:custGeom>
          <a:solidFill>
            <a:srgbClr val="D8AC7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743" name="Freeform 639"/>
          <p:cNvSpPr>
            <a:spLocks/>
          </p:cNvSpPr>
          <p:nvPr/>
        </p:nvSpPr>
        <p:spPr bwMode="auto">
          <a:xfrm>
            <a:off x="4352925" y="1825625"/>
            <a:ext cx="133350" cy="63500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0" y="37"/>
              </a:cxn>
              <a:cxn ang="0">
                <a:pos x="4" y="30"/>
              </a:cxn>
              <a:cxn ang="0">
                <a:pos x="9" y="23"/>
              </a:cxn>
              <a:cxn ang="0">
                <a:pos x="16" y="14"/>
              </a:cxn>
              <a:cxn ang="0">
                <a:pos x="26" y="7"/>
              </a:cxn>
              <a:cxn ang="0">
                <a:pos x="40" y="2"/>
              </a:cxn>
              <a:cxn ang="0">
                <a:pos x="47" y="0"/>
              </a:cxn>
              <a:cxn ang="0">
                <a:pos x="56" y="2"/>
              </a:cxn>
              <a:cxn ang="0">
                <a:pos x="65" y="4"/>
              </a:cxn>
              <a:cxn ang="0">
                <a:pos x="75" y="7"/>
              </a:cxn>
              <a:cxn ang="0">
                <a:pos x="89" y="14"/>
              </a:cxn>
              <a:cxn ang="0">
                <a:pos x="91" y="16"/>
              </a:cxn>
              <a:cxn ang="0">
                <a:pos x="82" y="16"/>
              </a:cxn>
              <a:cxn ang="0">
                <a:pos x="68" y="16"/>
              </a:cxn>
              <a:cxn ang="0">
                <a:pos x="49" y="16"/>
              </a:cxn>
              <a:cxn ang="0">
                <a:pos x="33" y="18"/>
              </a:cxn>
              <a:cxn ang="0">
                <a:pos x="26" y="23"/>
              </a:cxn>
              <a:cxn ang="0">
                <a:pos x="18" y="25"/>
              </a:cxn>
              <a:cxn ang="0">
                <a:pos x="14" y="33"/>
              </a:cxn>
              <a:cxn ang="0">
                <a:pos x="11" y="40"/>
              </a:cxn>
            </a:cxnLst>
            <a:rect l="0" t="0" r="r" b="b"/>
            <a:pathLst>
              <a:path w="91" h="40">
                <a:moveTo>
                  <a:pt x="0" y="40"/>
                </a:moveTo>
                <a:lnTo>
                  <a:pt x="0" y="37"/>
                </a:lnTo>
                <a:lnTo>
                  <a:pt x="4" y="30"/>
                </a:lnTo>
                <a:lnTo>
                  <a:pt x="9" y="23"/>
                </a:lnTo>
                <a:lnTo>
                  <a:pt x="16" y="14"/>
                </a:lnTo>
                <a:lnTo>
                  <a:pt x="26" y="7"/>
                </a:lnTo>
                <a:lnTo>
                  <a:pt x="40" y="2"/>
                </a:lnTo>
                <a:lnTo>
                  <a:pt x="47" y="0"/>
                </a:lnTo>
                <a:lnTo>
                  <a:pt x="56" y="2"/>
                </a:lnTo>
                <a:lnTo>
                  <a:pt x="65" y="4"/>
                </a:lnTo>
                <a:lnTo>
                  <a:pt x="75" y="7"/>
                </a:lnTo>
                <a:lnTo>
                  <a:pt x="89" y="14"/>
                </a:lnTo>
                <a:lnTo>
                  <a:pt x="91" y="16"/>
                </a:lnTo>
                <a:lnTo>
                  <a:pt x="82" y="16"/>
                </a:lnTo>
                <a:lnTo>
                  <a:pt x="68" y="16"/>
                </a:lnTo>
                <a:lnTo>
                  <a:pt x="49" y="16"/>
                </a:lnTo>
                <a:lnTo>
                  <a:pt x="33" y="18"/>
                </a:lnTo>
                <a:lnTo>
                  <a:pt x="26" y="23"/>
                </a:lnTo>
                <a:lnTo>
                  <a:pt x="18" y="25"/>
                </a:lnTo>
                <a:lnTo>
                  <a:pt x="14" y="33"/>
                </a:lnTo>
                <a:lnTo>
                  <a:pt x="11" y="40"/>
                </a:lnTo>
              </a:path>
            </a:pathLst>
          </a:custGeom>
          <a:noFill/>
          <a:ln w="7938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744" name="Freeform 640"/>
          <p:cNvSpPr>
            <a:spLocks/>
          </p:cNvSpPr>
          <p:nvPr/>
        </p:nvSpPr>
        <p:spPr bwMode="auto">
          <a:xfrm>
            <a:off x="4344988" y="1817688"/>
            <a:ext cx="180975" cy="115887"/>
          </a:xfrm>
          <a:custGeom>
            <a:avLst/>
            <a:gdLst/>
            <a:ahLst/>
            <a:cxnLst>
              <a:cxn ang="0">
                <a:pos x="117" y="47"/>
              </a:cxn>
              <a:cxn ang="0">
                <a:pos x="120" y="54"/>
              </a:cxn>
              <a:cxn ang="0">
                <a:pos x="122" y="61"/>
              </a:cxn>
              <a:cxn ang="0">
                <a:pos x="124" y="70"/>
              </a:cxn>
              <a:cxn ang="0">
                <a:pos x="120" y="73"/>
              </a:cxn>
              <a:cxn ang="0">
                <a:pos x="117" y="66"/>
              </a:cxn>
              <a:cxn ang="0">
                <a:pos x="115" y="61"/>
              </a:cxn>
              <a:cxn ang="0">
                <a:pos x="113" y="54"/>
              </a:cxn>
              <a:cxn ang="0">
                <a:pos x="108" y="47"/>
              </a:cxn>
              <a:cxn ang="0">
                <a:pos x="103" y="52"/>
              </a:cxn>
              <a:cxn ang="0">
                <a:pos x="96" y="56"/>
              </a:cxn>
              <a:cxn ang="0">
                <a:pos x="91" y="63"/>
              </a:cxn>
              <a:cxn ang="0">
                <a:pos x="87" y="68"/>
              </a:cxn>
              <a:cxn ang="0">
                <a:pos x="87" y="68"/>
              </a:cxn>
              <a:cxn ang="0">
                <a:pos x="84" y="68"/>
              </a:cxn>
              <a:cxn ang="0">
                <a:pos x="82" y="68"/>
              </a:cxn>
              <a:cxn ang="0">
                <a:pos x="82" y="66"/>
              </a:cxn>
              <a:cxn ang="0">
                <a:pos x="87" y="54"/>
              </a:cxn>
              <a:cxn ang="0">
                <a:pos x="98" y="47"/>
              </a:cxn>
              <a:cxn ang="0">
                <a:pos x="106" y="38"/>
              </a:cxn>
              <a:cxn ang="0">
                <a:pos x="96" y="28"/>
              </a:cxn>
              <a:cxn ang="0">
                <a:pos x="82" y="16"/>
              </a:cxn>
              <a:cxn ang="0">
                <a:pos x="68" y="9"/>
              </a:cxn>
              <a:cxn ang="0">
                <a:pos x="49" y="7"/>
              </a:cxn>
              <a:cxn ang="0">
                <a:pos x="33" y="9"/>
              </a:cxn>
              <a:cxn ang="0">
                <a:pos x="28" y="14"/>
              </a:cxn>
              <a:cxn ang="0">
                <a:pos x="23" y="16"/>
              </a:cxn>
              <a:cxn ang="0">
                <a:pos x="19" y="21"/>
              </a:cxn>
              <a:cxn ang="0">
                <a:pos x="16" y="26"/>
              </a:cxn>
              <a:cxn ang="0">
                <a:pos x="12" y="33"/>
              </a:cxn>
              <a:cxn ang="0">
                <a:pos x="9" y="42"/>
              </a:cxn>
              <a:cxn ang="0">
                <a:pos x="7" y="52"/>
              </a:cxn>
              <a:cxn ang="0">
                <a:pos x="2" y="59"/>
              </a:cxn>
              <a:cxn ang="0">
                <a:pos x="0" y="49"/>
              </a:cxn>
              <a:cxn ang="0">
                <a:pos x="2" y="33"/>
              </a:cxn>
              <a:cxn ang="0">
                <a:pos x="12" y="19"/>
              </a:cxn>
              <a:cxn ang="0">
                <a:pos x="26" y="7"/>
              </a:cxn>
              <a:cxn ang="0">
                <a:pos x="38" y="2"/>
              </a:cxn>
              <a:cxn ang="0">
                <a:pos x="47" y="2"/>
              </a:cxn>
              <a:cxn ang="0">
                <a:pos x="56" y="0"/>
              </a:cxn>
              <a:cxn ang="0">
                <a:pos x="63" y="2"/>
              </a:cxn>
              <a:cxn ang="0">
                <a:pos x="75" y="5"/>
              </a:cxn>
              <a:cxn ang="0">
                <a:pos x="89" y="12"/>
              </a:cxn>
              <a:cxn ang="0">
                <a:pos x="103" y="21"/>
              </a:cxn>
              <a:cxn ang="0">
                <a:pos x="113" y="35"/>
              </a:cxn>
            </a:cxnLst>
            <a:rect l="0" t="0" r="r" b="b"/>
            <a:pathLst>
              <a:path w="124" h="73">
                <a:moveTo>
                  <a:pt x="115" y="42"/>
                </a:moveTo>
                <a:lnTo>
                  <a:pt x="117" y="47"/>
                </a:lnTo>
                <a:lnTo>
                  <a:pt x="117" y="49"/>
                </a:lnTo>
                <a:lnTo>
                  <a:pt x="120" y="54"/>
                </a:lnTo>
                <a:lnTo>
                  <a:pt x="122" y="59"/>
                </a:lnTo>
                <a:lnTo>
                  <a:pt x="122" y="61"/>
                </a:lnTo>
                <a:lnTo>
                  <a:pt x="124" y="66"/>
                </a:lnTo>
                <a:lnTo>
                  <a:pt x="124" y="70"/>
                </a:lnTo>
                <a:lnTo>
                  <a:pt x="124" y="73"/>
                </a:lnTo>
                <a:lnTo>
                  <a:pt x="120" y="73"/>
                </a:lnTo>
                <a:lnTo>
                  <a:pt x="117" y="70"/>
                </a:lnTo>
                <a:lnTo>
                  <a:pt x="117" y="66"/>
                </a:lnTo>
                <a:lnTo>
                  <a:pt x="115" y="63"/>
                </a:lnTo>
                <a:lnTo>
                  <a:pt x="115" y="61"/>
                </a:lnTo>
                <a:lnTo>
                  <a:pt x="115" y="56"/>
                </a:lnTo>
                <a:lnTo>
                  <a:pt x="113" y="54"/>
                </a:lnTo>
                <a:lnTo>
                  <a:pt x="110" y="52"/>
                </a:lnTo>
                <a:lnTo>
                  <a:pt x="108" y="47"/>
                </a:lnTo>
                <a:lnTo>
                  <a:pt x="106" y="49"/>
                </a:lnTo>
                <a:lnTo>
                  <a:pt x="103" y="52"/>
                </a:lnTo>
                <a:lnTo>
                  <a:pt x="101" y="54"/>
                </a:lnTo>
                <a:lnTo>
                  <a:pt x="96" y="56"/>
                </a:lnTo>
                <a:lnTo>
                  <a:pt x="94" y="59"/>
                </a:lnTo>
                <a:lnTo>
                  <a:pt x="91" y="63"/>
                </a:lnTo>
                <a:lnTo>
                  <a:pt x="89" y="66"/>
                </a:lnTo>
                <a:lnTo>
                  <a:pt x="87" y="68"/>
                </a:lnTo>
                <a:lnTo>
                  <a:pt x="87" y="68"/>
                </a:lnTo>
                <a:lnTo>
                  <a:pt x="87" y="68"/>
                </a:lnTo>
                <a:lnTo>
                  <a:pt x="84" y="68"/>
                </a:lnTo>
                <a:lnTo>
                  <a:pt x="84" y="68"/>
                </a:lnTo>
                <a:lnTo>
                  <a:pt x="84" y="68"/>
                </a:lnTo>
                <a:lnTo>
                  <a:pt x="82" y="68"/>
                </a:lnTo>
                <a:lnTo>
                  <a:pt x="82" y="66"/>
                </a:lnTo>
                <a:lnTo>
                  <a:pt x="82" y="66"/>
                </a:lnTo>
                <a:lnTo>
                  <a:pt x="84" y="61"/>
                </a:lnTo>
                <a:lnTo>
                  <a:pt x="87" y="54"/>
                </a:lnTo>
                <a:lnTo>
                  <a:pt x="91" y="52"/>
                </a:lnTo>
                <a:lnTo>
                  <a:pt x="98" y="47"/>
                </a:lnTo>
                <a:lnTo>
                  <a:pt x="103" y="42"/>
                </a:lnTo>
                <a:lnTo>
                  <a:pt x="106" y="38"/>
                </a:lnTo>
                <a:lnTo>
                  <a:pt x="103" y="33"/>
                </a:lnTo>
                <a:lnTo>
                  <a:pt x="96" y="28"/>
                </a:lnTo>
                <a:lnTo>
                  <a:pt x="91" y="21"/>
                </a:lnTo>
                <a:lnTo>
                  <a:pt x="82" y="16"/>
                </a:lnTo>
                <a:lnTo>
                  <a:pt x="75" y="12"/>
                </a:lnTo>
                <a:lnTo>
                  <a:pt x="68" y="9"/>
                </a:lnTo>
                <a:lnTo>
                  <a:pt x="59" y="7"/>
                </a:lnTo>
                <a:lnTo>
                  <a:pt x="49" y="7"/>
                </a:lnTo>
                <a:lnTo>
                  <a:pt x="42" y="7"/>
                </a:lnTo>
                <a:lnTo>
                  <a:pt x="33" y="9"/>
                </a:lnTo>
                <a:lnTo>
                  <a:pt x="31" y="12"/>
                </a:lnTo>
                <a:lnTo>
                  <a:pt x="28" y="14"/>
                </a:lnTo>
                <a:lnTo>
                  <a:pt x="26" y="16"/>
                </a:lnTo>
                <a:lnTo>
                  <a:pt x="23" y="16"/>
                </a:lnTo>
                <a:lnTo>
                  <a:pt x="21" y="19"/>
                </a:lnTo>
                <a:lnTo>
                  <a:pt x="19" y="21"/>
                </a:lnTo>
                <a:lnTo>
                  <a:pt x="16" y="23"/>
                </a:lnTo>
                <a:lnTo>
                  <a:pt x="16" y="26"/>
                </a:lnTo>
                <a:lnTo>
                  <a:pt x="14" y="30"/>
                </a:lnTo>
                <a:lnTo>
                  <a:pt x="12" y="33"/>
                </a:lnTo>
                <a:lnTo>
                  <a:pt x="9" y="38"/>
                </a:lnTo>
                <a:lnTo>
                  <a:pt x="9" y="42"/>
                </a:lnTo>
                <a:lnTo>
                  <a:pt x="7" y="47"/>
                </a:lnTo>
                <a:lnTo>
                  <a:pt x="7" y="52"/>
                </a:lnTo>
                <a:lnTo>
                  <a:pt x="5" y="56"/>
                </a:lnTo>
                <a:lnTo>
                  <a:pt x="2" y="59"/>
                </a:lnTo>
                <a:lnTo>
                  <a:pt x="0" y="59"/>
                </a:lnTo>
                <a:lnTo>
                  <a:pt x="0" y="49"/>
                </a:lnTo>
                <a:lnTo>
                  <a:pt x="0" y="42"/>
                </a:lnTo>
                <a:lnTo>
                  <a:pt x="2" y="33"/>
                </a:lnTo>
                <a:lnTo>
                  <a:pt x="7" y="26"/>
                </a:lnTo>
                <a:lnTo>
                  <a:pt x="12" y="19"/>
                </a:lnTo>
                <a:lnTo>
                  <a:pt x="16" y="12"/>
                </a:lnTo>
                <a:lnTo>
                  <a:pt x="26" y="7"/>
                </a:lnTo>
                <a:lnTo>
                  <a:pt x="33" y="2"/>
                </a:lnTo>
                <a:lnTo>
                  <a:pt x="38" y="2"/>
                </a:lnTo>
                <a:lnTo>
                  <a:pt x="42" y="2"/>
                </a:lnTo>
                <a:lnTo>
                  <a:pt x="47" y="2"/>
                </a:lnTo>
                <a:lnTo>
                  <a:pt x="52" y="0"/>
                </a:lnTo>
                <a:lnTo>
                  <a:pt x="56" y="0"/>
                </a:lnTo>
                <a:lnTo>
                  <a:pt x="61" y="0"/>
                </a:lnTo>
                <a:lnTo>
                  <a:pt x="63" y="2"/>
                </a:lnTo>
                <a:lnTo>
                  <a:pt x="68" y="2"/>
                </a:lnTo>
                <a:lnTo>
                  <a:pt x="75" y="5"/>
                </a:lnTo>
                <a:lnTo>
                  <a:pt x="82" y="9"/>
                </a:lnTo>
                <a:lnTo>
                  <a:pt x="89" y="12"/>
                </a:lnTo>
                <a:lnTo>
                  <a:pt x="96" y="16"/>
                </a:lnTo>
                <a:lnTo>
                  <a:pt x="103" y="21"/>
                </a:lnTo>
                <a:lnTo>
                  <a:pt x="108" y="28"/>
                </a:lnTo>
                <a:lnTo>
                  <a:pt x="113" y="35"/>
                </a:lnTo>
                <a:lnTo>
                  <a:pt x="115" y="42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745" name="Freeform 641"/>
          <p:cNvSpPr>
            <a:spLocks/>
          </p:cNvSpPr>
          <p:nvPr/>
        </p:nvSpPr>
        <p:spPr bwMode="auto">
          <a:xfrm>
            <a:off x="4973638" y="4746625"/>
            <a:ext cx="96837" cy="103188"/>
          </a:xfrm>
          <a:custGeom>
            <a:avLst/>
            <a:gdLst/>
            <a:ahLst/>
            <a:cxnLst>
              <a:cxn ang="0">
                <a:pos x="21" y="65"/>
              </a:cxn>
              <a:cxn ang="0">
                <a:pos x="21" y="65"/>
              </a:cxn>
              <a:cxn ang="0">
                <a:pos x="21" y="56"/>
              </a:cxn>
              <a:cxn ang="0">
                <a:pos x="23" y="49"/>
              </a:cxn>
              <a:cxn ang="0">
                <a:pos x="28" y="40"/>
              </a:cxn>
              <a:cxn ang="0">
                <a:pos x="33" y="32"/>
              </a:cxn>
              <a:cxn ang="0">
                <a:pos x="40" y="28"/>
              </a:cxn>
              <a:cxn ang="0">
                <a:pos x="49" y="23"/>
              </a:cxn>
              <a:cxn ang="0">
                <a:pos x="56" y="21"/>
              </a:cxn>
              <a:cxn ang="0">
                <a:pos x="66" y="21"/>
              </a:cxn>
              <a:cxn ang="0">
                <a:pos x="66" y="0"/>
              </a:cxn>
              <a:cxn ang="0">
                <a:pos x="54" y="2"/>
              </a:cxn>
              <a:cxn ang="0">
                <a:pos x="40" y="7"/>
              </a:cxn>
              <a:cxn ang="0">
                <a:pos x="30" y="11"/>
              </a:cxn>
              <a:cxn ang="0">
                <a:pos x="19" y="21"/>
              </a:cxn>
              <a:cxn ang="0">
                <a:pos x="12" y="30"/>
              </a:cxn>
              <a:cxn ang="0">
                <a:pos x="5" y="40"/>
              </a:cxn>
              <a:cxn ang="0">
                <a:pos x="2" y="54"/>
              </a:cxn>
              <a:cxn ang="0">
                <a:pos x="0" y="65"/>
              </a:cxn>
              <a:cxn ang="0">
                <a:pos x="0" y="65"/>
              </a:cxn>
              <a:cxn ang="0">
                <a:pos x="21" y="65"/>
              </a:cxn>
            </a:cxnLst>
            <a:rect l="0" t="0" r="r" b="b"/>
            <a:pathLst>
              <a:path w="66" h="65">
                <a:moveTo>
                  <a:pt x="21" y="65"/>
                </a:moveTo>
                <a:lnTo>
                  <a:pt x="21" y="65"/>
                </a:lnTo>
                <a:lnTo>
                  <a:pt x="21" y="56"/>
                </a:lnTo>
                <a:lnTo>
                  <a:pt x="23" y="49"/>
                </a:lnTo>
                <a:lnTo>
                  <a:pt x="28" y="40"/>
                </a:lnTo>
                <a:lnTo>
                  <a:pt x="33" y="32"/>
                </a:lnTo>
                <a:lnTo>
                  <a:pt x="40" y="28"/>
                </a:lnTo>
                <a:lnTo>
                  <a:pt x="49" y="23"/>
                </a:lnTo>
                <a:lnTo>
                  <a:pt x="56" y="21"/>
                </a:lnTo>
                <a:lnTo>
                  <a:pt x="66" y="21"/>
                </a:lnTo>
                <a:lnTo>
                  <a:pt x="66" y="0"/>
                </a:lnTo>
                <a:lnTo>
                  <a:pt x="54" y="2"/>
                </a:lnTo>
                <a:lnTo>
                  <a:pt x="40" y="7"/>
                </a:lnTo>
                <a:lnTo>
                  <a:pt x="30" y="11"/>
                </a:lnTo>
                <a:lnTo>
                  <a:pt x="19" y="21"/>
                </a:lnTo>
                <a:lnTo>
                  <a:pt x="12" y="30"/>
                </a:lnTo>
                <a:lnTo>
                  <a:pt x="5" y="40"/>
                </a:lnTo>
                <a:lnTo>
                  <a:pt x="2" y="54"/>
                </a:lnTo>
                <a:lnTo>
                  <a:pt x="0" y="65"/>
                </a:lnTo>
                <a:lnTo>
                  <a:pt x="0" y="65"/>
                </a:lnTo>
                <a:lnTo>
                  <a:pt x="21" y="65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746" name="Freeform 642"/>
          <p:cNvSpPr>
            <a:spLocks/>
          </p:cNvSpPr>
          <p:nvPr/>
        </p:nvSpPr>
        <p:spPr bwMode="auto">
          <a:xfrm>
            <a:off x="4973638" y="4849813"/>
            <a:ext cx="96837" cy="104775"/>
          </a:xfrm>
          <a:custGeom>
            <a:avLst/>
            <a:gdLst/>
            <a:ahLst/>
            <a:cxnLst>
              <a:cxn ang="0">
                <a:pos x="66" y="47"/>
              </a:cxn>
              <a:cxn ang="0">
                <a:pos x="66" y="47"/>
              </a:cxn>
              <a:cxn ang="0">
                <a:pos x="56" y="47"/>
              </a:cxn>
              <a:cxn ang="0">
                <a:pos x="49" y="45"/>
              </a:cxn>
              <a:cxn ang="0">
                <a:pos x="40" y="40"/>
              </a:cxn>
              <a:cxn ang="0">
                <a:pos x="33" y="33"/>
              </a:cxn>
              <a:cxn ang="0">
                <a:pos x="28" y="26"/>
              </a:cxn>
              <a:cxn ang="0">
                <a:pos x="23" y="19"/>
              </a:cxn>
              <a:cxn ang="0">
                <a:pos x="21" y="10"/>
              </a:cxn>
              <a:cxn ang="0">
                <a:pos x="21" y="0"/>
              </a:cxn>
              <a:cxn ang="0">
                <a:pos x="0" y="0"/>
              </a:cxn>
              <a:cxn ang="0">
                <a:pos x="2" y="14"/>
              </a:cxn>
              <a:cxn ang="0">
                <a:pos x="5" y="26"/>
              </a:cxn>
              <a:cxn ang="0">
                <a:pos x="12" y="38"/>
              </a:cxn>
              <a:cxn ang="0">
                <a:pos x="19" y="47"/>
              </a:cxn>
              <a:cxn ang="0">
                <a:pos x="30" y="57"/>
              </a:cxn>
              <a:cxn ang="0">
                <a:pos x="40" y="61"/>
              </a:cxn>
              <a:cxn ang="0">
                <a:pos x="54" y="66"/>
              </a:cxn>
              <a:cxn ang="0">
                <a:pos x="66" y="66"/>
              </a:cxn>
              <a:cxn ang="0">
                <a:pos x="66" y="66"/>
              </a:cxn>
              <a:cxn ang="0">
                <a:pos x="66" y="47"/>
              </a:cxn>
            </a:cxnLst>
            <a:rect l="0" t="0" r="r" b="b"/>
            <a:pathLst>
              <a:path w="66" h="66">
                <a:moveTo>
                  <a:pt x="66" y="47"/>
                </a:moveTo>
                <a:lnTo>
                  <a:pt x="66" y="47"/>
                </a:lnTo>
                <a:lnTo>
                  <a:pt x="56" y="47"/>
                </a:lnTo>
                <a:lnTo>
                  <a:pt x="49" y="45"/>
                </a:lnTo>
                <a:lnTo>
                  <a:pt x="40" y="40"/>
                </a:lnTo>
                <a:lnTo>
                  <a:pt x="33" y="33"/>
                </a:lnTo>
                <a:lnTo>
                  <a:pt x="28" y="26"/>
                </a:lnTo>
                <a:lnTo>
                  <a:pt x="23" y="19"/>
                </a:lnTo>
                <a:lnTo>
                  <a:pt x="21" y="10"/>
                </a:lnTo>
                <a:lnTo>
                  <a:pt x="21" y="0"/>
                </a:lnTo>
                <a:lnTo>
                  <a:pt x="0" y="0"/>
                </a:lnTo>
                <a:lnTo>
                  <a:pt x="2" y="14"/>
                </a:lnTo>
                <a:lnTo>
                  <a:pt x="5" y="26"/>
                </a:lnTo>
                <a:lnTo>
                  <a:pt x="12" y="38"/>
                </a:lnTo>
                <a:lnTo>
                  <a:pt x="19" y="47"/>
                </a:lnTo>
                <a:lnTo>
                  <a:pt x="30" y="57"/>
                </a:lnTo>
                <a:lnTo>
                  <a:pt x="40" y="61"/>
                </a:lnTo>
                <a:lnTo>
                  <a:pt x="54" y="66"/>
                </a:lnTo>
                <a:lnTo>
                  <a:pt x="66" y="66"/>
                </a:lnTo>
                <a:lnTo>
                  <a:pt x="66" y="66"/>
                </a:lnTo>
                <a:lnTo>
                  <a:pt x="66" y="47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747" name="Freeform 643"/>
          <p:cNvSpPr>
            <a:spLocks/>
          </p:cNvSpPr>
          <p:nvPr/>
        </p:nvSpPr>
        <p:spPr bwMode="auto">
          <a:xfrm>
            <a:off x="5070475" y="4849813"/>
            <a:ext cx="95250" cy="104775"/>
          </a:xfrm>
          <a:custGeom>
            <a:avLst/>
            <a:gdLst/>
            <a:ahLst/>
            <a:cxnLst>
              <a:cxn ang="0">
                <a:pos x="46" y="0"/>
              </a:cxn>
              <a:cxn ang="0">
                <a:pos x="46" y="0"/>
              </a:cxn>
              <a:cxn ang="0">
                <a:pos x="46" y="10"/>
              </a:cxn>
              <a:cxn ang="0">
                <a:pos x="42" y="19"/>
              </a:cxn>
              <a:cxn ang="0">
                <a:pos x="39" y="26"/>
              </a:cxn>
              <a:cxn ang="0">
                <a:pos x="32" y="33"/>
              </a:cxn>
              <a:cxn ang="0">
                <a:pos x="25" y="40"/>
              </a:cxn>
              <a:cxn ang="0">
                <a:pos x="18" y="45"/>
              </a:cxn>
              <a:cxn ang="0">
                <a:pos x="9" y="47"/>
              </a:cxn>
              <a:cxn ang="0">
                <a:pos x="0" y="47"/>
              </a:cxn>
              <a:cxn ang="0">
                <a:pos x="0" y="66"/>
              </a:cxn>
              <a:cxn ang="0">
                <a:pos x="14" y="66"/>
              </a:cxn>
              <a:cxn ang="0">
                <a:pos x="25" y="61"/>
              </a:cxn>
              <a:cxn ang="0">
                <a:pos x="37" y="57"/>
              </a:cxn>
              <a:cxn ang="0">
                <a:pos x="46" y="47"/>
              </a:cxn>
              <a:cxn ang="0">
                <a:pos x="53" y="38"/>
              </a:cxn>
              <a:cxn ang="0">
                <a:pos x="60" y="26"/>
              </a:cxn>
              <a:cxn ang="0">
                <a:pos x="65" y="14"/>
              </a:cxn>
              <a:cxn ang="0">
                <a:pos x="65" y="0"/>
              </a:cxn>
              <a:cxn ang="0">
                <a:pos x="65" y="0"/>
              </a:cxn>
              <a:cxn ang="0">
                <a:pos x="46" y="0"/>
              </a:cxn>
            </a:cxnLst>
            <a:rect l="0" t="0" r="r" b="b"/>
            <a:pathLst>
              <a:path w="65" h="66">
                <a:moveTo>
                  <a:pt x="46" y="0"/>
                </a:moveTo>
                <a:lnTo>
                  <a:pt x="46" y="0"/>
                </a:lnTo>
                <a:lnTo>
                  <a:pt x="46" y="10"/>
                </a:lnTo>
                <a:lnTo>
                  <a:pt x="42" y="19"/>
                </a:lnTo>
                <a:lnTo>
                  <a:pt x="39" y="26"/>
                </a:lnTo>
                <a:lnTo>
                  <a:pt x="32" y="33"/>
                </a:lnTo>
                <a:lnTo>
                  <a:pt x="25" y="40"/>
                </a:lnTo>
                <a:lnTo>
                  <a:pt x="18" y="45"/>
                </a:lnTo>
                <a:lnTo>
                  <a:pt x="9" y="47"/>
                </a:lnTo>
                <a:lnTo>
                  <a:pt x="0" y="47"/>
                </a:lnTo>
                <a:lnTo>
                  <a:pt x="0" y="66"/>
                </a:lnTo>
                <a:lnTo>
                  <a:pt x="14" y="66"/>
                </a:lnTo>
                <a:lnTo>
                  <a:pt x="25" y="61"/>
                </a:lnTo>
                <a:lnTo>
                  <a:pt x="37" y="57"/>
                </a:lnTo>
                <a:lnTo>
                  <a:pt x="46" y="47"/>
                </a:lnTo>
                <a:lnTo>
                  <a:pt x="53" y="38"/>
                </a:lnTo>
                <a:lnTo>
                  <a:pt x="60" y="26"/>
                </a:lnTo>
                <a:lnTo>
                  <a:pt x="65" y="14"/>
                </a:lnTo>
                <a:lnTo>
                  <a:pt x="65" y="0"/>
                </a:lnTo>
                <a:lnTo>
                  <a:pt x="65" y="0"/>
                </a:lnTo>
                <a:lnTo>
                  <a:pt x="46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748" name="Freeform 644"/>
          <p:cNvSpPr>
            <a:spLocks/>
          </p:cNvSpPr>
          <p:nvPr/>
        </p:nvSpPr>
        <p:spPr bwMode="auto">
          <a:xfrm>
            <a:off x="5070475" y="4746625"/>
            <a:ext cx="95250" cy="103188"/>
          </a:xfrm>
          <a:custGeom>
            <a:avLst/>
            <a:gdLst/>
            <a:ahLst/>
            <a:cxnLst>
              <a:cxn ang="0">
                <a:pos x="0" y="21"/>
              </a:cxn>
              <a:cxn ang="0">
                <a:pos x="9" y="21"/>
              </a:cxn>
              <a:cxn ang="0">
                <a:pos x="18" y="23"/>
              </a:cxn>
              <a:cxn ang="0">
                <a:pos x="25" y="28"/>
              </a:cxn>
              <a:cxn ang="0">
                <a:pos x="32" y="32"/>
              </a:cxn>
              <a:cxn ang="0">
                <a:pos x="39" y="40"/>
              </a:cxn>
              <a:cxn ang="0">
                <a:pos x="42" y="49"/>
              </a:cxn>
              <a:cxn ang="0">
                <a:pos x="46" y="56"/>
              </a:cxn>
              <a:cxn ang="0">
                <a:pos x="46" y="65"/>
              </a:cxn>
              <a:cxn ang="0">
                <a:pos x="65" y="65"/>
              </a:cxn>
              <a:cxn ang="0">
                <a:pos x="65" y="54"/>
              </a:cxn>
              <a:cxn ang="0">
                <a:pos x="60" y="40"/>
              </a:cxn>
              <a:cxn ang="0">
                <a:pos x="53" y="30"/>
              </a:cxn>
              <a:cxn ang="0">
                <a:pos x="46" y="21"/>
              </a:cxn>
              <a:cxn ang="0">
                <a:pos x="37" y="11"/>
              </a:cxn>
              <a:cxn ang="0">
                <a:pos x="25" y="7"/>
              </a:cxn>
              <a:cxn ang="0">
                <a:pos x="14" y="2"/>
              </a:cxn>
              <a:cxn ang="0">
                <a:pos x="0" y="0"/>
              </a:cxn>
              <a:cxn ang="0">
                <a:pos x="0" y="21"/>
              </a:cxn>
            </a:cxnLst>
            <a:rect l="0" t="0" r="r" b="b"/>
            <a:pathLst>
              <a:path w="65" h="65">
                <a:moveTo>
                  <a:pt x="0" y="21"/>
                </a:moveTo>
                <a:lnTo>
                  <a:pt x="9" y="21"/>
                </a:lnTo>
                <a:lnTo>
                  <a:pt x="18" y="23"/>
                </a:lnTo>
                <a:lnTo>
                  <a:pt x="25" y="28"/>
                </a:lnTo>
                <a:lnTo>
                  <a:pt x="32" y="32"/>
                </a:lnTo>
                <a:lnTo>
                  <a:pt x="39" y="40"/>
                </a:lnTo>
                <a:lnTo>
                  <a:pt x="42" y="49"/>
                </a:lnTo>
                <a:lnTo>
                  <a:pt x="46" y="56"/>
                </a:lnTo>
                <a:lnTo>
                  <a:pt x="46" y="65"/>
                </a:lnTo>
                <a:lnTo>
                  <a:pt x="65" y="65"/>
                </a:lnTo>
                <a:lnTo>
                  <a:pt x="65" y="54"/>
                </a:lnTo>
                <a:lnTo>
                  <a:pt x="60" y="40"/>
                </a:lnTo>
                <a:lnTo>
                  <a:pt x="53" y="30"/>
                </a:lnTo>
                <a:lnTo>
                  <a:pt x="46" y="21"/>
                </a:lnTo>
                <a:lnTo>
                  <a:pt x="37" y="11"/>
                </a:lnTo>
                <a:lnTo>
                  <a:pt x="25" y="7"/>
                </a:lnTo>
                <a:lnTo>
                  <a:pt x="14" y="2"/>
                </a:lnTo>
                <a:lnTo>
                  <a:pt x="0" y="0"/>
                </a:lnTo>
                <a:lnTo>
                  <a:pt x="0" y="21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749" name="Freeform 645"/>
          <p:cNvSpPr>
            <a:spLocks/>
          </p:cNvSpPr>
          <p:nvPr/>
        </p:nvSpPr>
        <p:spPr bwMode="auto">
          <a:xfrm>
            <a:off x="4986338" y="4764088"/>
            <a:ext cx="166687" cy="176212"/>
          </a:xfrm>
          <a:custGeom>
            <a:avLst/>
            <a:gdLst/>
            <a:ahLst/>
            <a:cxnLst>
              <a:cxn ang="0">
                <a:pos x="57" y="0"/>
              </a:cxn>
              <a:cxn ang="0">
                <a:pos x="45" y="0"/>
              </a:cxn>
              <a:cxn ang="0">
                <a:pos x="35" y="3"/>
              </a:cxn>
              <a:cxn ang="0">
                <a:pos x="26" y="10"/>
              </a:cxn>
              <a:cxn ang="0">
                <a:pos x="17" y="17"/>
              </a:cxn>
              <a:cxn ang="0">
                <a:pos x="10" y="24"/>
              </a:cxn>
              <a:cxn ang="0">
                <a:pos x="5" y="33"/>
              </a:cxn>
              <a:cxn ang="0">
                <a:pos x="3" y="45"/>
              </a:cxn>
              <a:cxn ang="0">
                <a:pos x="0" y="54"/>
              </a:cxn>
              <a:cxn ang="0">
                <a:pos x="3" y="66"/>
              </a:cxn>
              <a:cxn ang="0">
                <a:pos x="5" y="78"/>
              </a:cxn>
              <a:cxn ang="0">
                <a:pos x="10" y="87"/>
              </a:cxn>
              <a:cxn ang="0">
                <a:pos x="17" y="94"/>
              </a:cxn>
              <a:cxn ang="0">
                <a:pos x="26" y="101"/>
              </a:cxn>
              <a:cxn ang="0">
                <a:pos x="35" y="106"/>
              </a:cxn>
              <a:cxn ang="0">
                <a:pos x="45" y="111"/>
              </a:cxn>
              <a:cxn ang="0">
                <a:pos x="57" y="111"/>
              </a:cxn>
              <a:cxn ang="0">
                <a:pos x="68" y="111"/>
              </a:cxn>
              <a:cxn ang="0">
                <a:pos x="80" y="106"/>
              </a:cxn>
              <a:cxn ang="0">
                <a:pos x="89" y="101"/>
              </a:cxn>
              <a:cxn ang="0">
                <a:pos x="96" y="94"/>
              </a:cxn>
              <a:cxn ang="0">
                <a:pos x="103" y="87"/>
              </a:cxn>
              <a:cxn ang="0">
                <a:pos x="108" y="78"/>
              </a:cxn>
              <a:cxn ang="0">
                <a:pos x="113" y="66"/>
              </a:cxn>
              <a:cxn ang="0">
                <a:pos x="113" y="54"/>
              </a:cxn>
              <a:cxn ang="0">
                <a:pos x="113" y="45"/>
              </a:cxn>
              <a:cxn ang="0">
                <a:pos x="108" y="33"/>
              </a:cxn>
              <a:cxn ang="0">
                <a:pos x="103" y="24"/>
              </a:cxn>
              <a:cxn ang="0">
                <a:pos x="96" y="17"/>
              </a:cxn>
              <a:cxn ang="0">
                <a:pos x="89" y="10"/>
              </a:cxn>
              <a:cxn ang="0">
                <a:pos x="80" y="3"/>
              </a:cxn>
              <a:cxn ang="0">
                <a:pos x="68" y="0"/>
              </a:cxn>
              <a:cxn ang="0">
                <a:pos x="57" y="0"/>
              </a:cxn>
            </a:cxnLst>
            <a:rect l="0" t="0" r="r" b="b"/>
            <a:pathLst>
              <a:path w="113" h="111">
                <a:moveTo>
                  <a:pt x="57" y="0"/>
                </a:moveTo>
                <a:lnTo>
                  <a:pt x="45" y="0"/>
                </a:lnTo>
                <a:lnTo>
                  <a:pt x="35" y="3"/>
                </a:lnTo>
                <a:lnTo>
                  <a:pt x="26" y="10"/>
                </a:lnTo>
                <a:lnTo>
                  <a:pt x="17" y="17"/>
                </a:lnTo>
                <a:lnTo>
                  <a:pt x="10" y="24"/>
                </a:lnTo>
                <a:lnTo>
                  <a:pt x="5" y="33"/>
                </a:lnTo>
                <a:lnTo>
                  <a:pt x="3" y="45"/>
                </a:lnTo>
                <a:lnTo>
                  <a:pt x="0" y="54"/>
                </a:lnTo>
                <a:lnTo>
                  <a:pt x="3" y="66"/>
                </a:lnTo>
                <a:lnTo>
                  <a:pt x="5" y="78"/>
                </a:lnTo>
                <a:lnTo>
                  <a:pt x="10" y="87"/>
                </a:lnTo>
                <a:lnTo>
                  <a:pt x="17" y="94"/>
                </a:lnTo>
                <a:lnTo>
                  <a:pt x="26" y="101"/>
                </a:lnTo>
                <a:lnTo>
                  <a:pt x="35" y="106"/>
                </a:lnTo>
                <a:lnTo>
                  <a:pt x="45" y="111"/>
                </a:lnTo>
                <a:lnTo>
                  <a:pt x="57" y="111"/>
                </a:lnTo>
                <a:lnTo>
                  <a:pt x="68" y="111"/>
                </a:lnTo>
                <a:lnTo>
                  <a:pt x="80" y="106"/>
                </a:lnTo>
                <a:lnTo>
                  <a:pt x="89" y="101"/>
                </a:lnTo>
                <a:lnTo>
                  <a:pt x="96" y="94"/>
                </a:lnTo>
                <a:lnTo>
                  <a:pt x="103" y="87"/>
                </a:lnTo>
                <a:lnTo>
                  <a:pt x="108" y="78"/>
                </a:lnTo>
                <a:lnTo>
                  <a:pt x="113" y="66"/>
                </a:lnTo>
                <a:lnTo>
                  <a:pt x="113" y="54"/>
                </a:lnTo>
                <a:lnTo>
                  <a:pt x="113" y="45"/>
                </a:lnTo>
                <a:lnTo>
                  <a:pt x="108" y="33"/>
                </a:lnTo>
                <a:lnTo>
                  <a:pt x="103" y="24"/>
                </a:lnTo>
                <a:lnTo>
                  <a:pt x="96" y="17"/>
                </a:lnTo>
                <a:lnTo>
                  <a:pt x="89" y="10"/>
                </a:lnTo>
                <a:lnTo>
                  <a:pt x="80" y="3"/>
                </a:lnTo>
                <a:lnTo>
                  <a:pt x="68" y="0"/>
                </a:lnTo>
                <a:lnTo>
                  <a:pt x="57" y="0"/>
                </a:lnTo>
              </a:path>
            </a:pathLst>
          </a:custGeom>
          <a:noFill/>
          <a:ln w="28575" cmpd="sng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750" name="Line 646"/>
          <p:cNvSpPr>
            <a:spLocks noChangeShapeType="1"/>
          </p:cNvSpPr>
          <p:nvPr/>
        </p:nvSpPr>
        <p:spPr bwMode="auto">
          <a:xfrm>
            <a:off x="5070475" y="4764088"/>
            <a:ext cx="1588" cy="1587"/>
          </a:xfrm>
          <a:prstGeom prst="line">
            <a:avLst/>
          </a:prstGeom>
          <a:noFill/>
          <a:ln w="11113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751" name="Line 647"/>
          <p:cNvSpPr>
            <a:spLocks noChangeShapeType="1"/>
          </p:cNvSpPr>
          <p:nvPr/>
        </p:nvSpPr>
        <p:spPr bwMode="auto">
          <a:xfrm>
            <a:off x="3662363" y="2055813"/>
            <a:ext cx="1249362" cy="1587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752" name="Freeform 648"/>
          <p:cNvSpPr>
            <a:spLocks/>
          </p:cNvSpPr>
          <p:nvPr/>
        </p:nvSpPr>
        <p:spPr bwMode="auto">
          <a:xfrm>
            <a:off x="4897438" y="2041525"/>
            <a:ext cx="26987" cy="25400"/>
          </a:xfrm>
          <a:custGeom>
            <a:avLst/>
            <a:gdLst/>
            <a:ahLst/>
            <a:cxnLst>
              <a:cxn ang="0">
                <a:pos x="10" y="16"/>
              </a:cxn>
              <a:cxn ang="0">
                <a:pos x="12" y="16"/>
              </a:cxn>
              <a:cxn ang="0">
                <a:pos x="14" y="16"/>
              </a:cxn>
              <a:cxn ang="0">
                <a:pos x="14" y="16"/>
              </a:cxn>
              <a:cxn ang="0">
                <a:pos x="17" y="14"/>
              </a:cxn>
              <a:cxn ang="0">
                <a:pos x="17" y="14"/>
              </a:cxn>
              <a:cxn ang="0">
                <a:pos x="19" y="11"/>
              </a:cxn>
              <a:cxn ang="0">
                <a:pos x="19" y="9"/>
              </a:cxn>
              <a:cxn ang="0">
                <a:pos x="19" y="9"/>
              </a:cxn>
              <a:cxn ang="0">
                <a:pos x="19" y="7"/>
              </a:cxn>
              <a:cxn ang="0">
                <a:pos x="19" y="4"/>
              </a:cxn>
              <a:cxn ang="0">
                <a:pos x="17" y="2"/>
              </a:cxn>
              <a:cxn ang="0">
                <a:pos x="17" y="2"/>
              </a:cxn>
              <a:cxn ang="0">
                <a:pos x="14" y="0"/>
              </a:cxn>
              <a:cxn ang="0">
                <a:pos x="14" y="0"/>
              </a:cxn>
              <a:cxn ang="0">
                <a:pos x="12" y="0"/>
              </a:cxn>
              <a:cxn ang="0">
                <a:pos x="10" y="0"/>
              </a:cxn>
              <a:cxn ang="0">
                <a:pos x="7" y="0"/>
              </a:cxn>
              <a:cxn ang="0">
                <a:pos x="7" y="0"/>
              </a:cxn>
              <a:cxn ang="0">
                <a:pos x="5" y="0"/>
              </a:cxn>
              <a:cxn ang="0">
                <a:pos x="5" y="2"/>
              </a:cxn>
              <a:cxn ang="0">
                <a:pos x="3" y="2"/>
              </a:cxn>
              <a:cxn ang="0">
                <a:pos x="3" y="4"/>
              </a:cxn>
              <a:cxn ang="0">
                <a:pos x="3" y="7"/>
              </a:cxn>
              <a:cxn ang="0">
                <a:pos x="0" y="9"/>
              </a:cxn>
              <a:cxn ang="0">
                <a:pos x="3" y="9"/>
              </a:cxn>
              <a:cxn ang="0">
                <a:pos x="3" y="11"/>
              </a:cxn>
              <a:cxn ang="0">
                <a:pos x="3" y="14"/>
              </a:cxn>
              <a:cxn ang="0">
                <a:pos x="5" y="14"/>
              </a:cxn>
              <a:cxn ang="0">
                <a:pos x="5" y="16"/>
              </a:cxn>
              <a:cxn ang="0">
                <a:pos x="7" y="16"/>
              </a:cxn>
              <a:cxn ang="0">
                <a:pos x="7" y="16"/>
              </a:cxn>
              <a:cxn ang="0">
                <a:pos x="10" y="16"/>
              </a:cxn>
            </a:cxnLst>
            <a:rect l="0" t="0" r="r" b="b"/>
            <a:pathLst>
              <a:path w="19" h="16">
                <a:moveTo>
                  <a:pt x="10" y="16"/>
                </a:moveTo>
                <a:lnTo>
                  <a:pt x="12" y="16"/>
                </a:lnTo>
                <a:lnTo>
                  <a:pt x="14" y="16"/>
                </a:lnTo>
                <a:lnTo>
                  <a:pt x="14" y="16"/>
                </a:lnTo>
                <a:lnTo>
                  <a:pt x="17" y="14"/>
                </a:lnTo>
                <a:lnTo>
                  <a:pt x="17" y="14"/>
                </a:lnTo>
                <a:lnTo>
                  <a:pt x="19" y="11"/>
                </a:lnTo>
                <a:lnTo>
                  <a:pt x="19" y="9"/>
                </a:lnTo>
                <a:lnTo>
                  <a:pt x="19" y="9"/>
                </a:lnTo>
                <a:lnTo>
                  <a:pt x="19" y="7"/>
                </a:lnTo>
                <a:lnTo>
                  <a:pt x="19" y="4"/>
                </a:lnTo>
                <a:lnTo>
                  <a:pt x="17" y="2"/>
                </a:lnTo>
                <a:lnTo>
                  <a:pt x="17" y="2"/>
                </a:lnTo>
                <a:lnTo>
                  <a:pt x="14" y="0"/>
                </a:lnTo>
                <a:lnTo>
                  <a:pt x="14" y="0"/>
                </a:lnTo>
                <a:lnTo>
                  <a:pt x="12" y="0"/>
                </a:lnTo>
                <a:lnTo>
                  <a:pt x="10" y="0"/>
                </a:lnTo>
                <a:lnTo>
                  <a:pt x="7" y="0"/>
                </a:lnTo>
                <a:lnTo>
                  <a:pt x="7" y="0"/>
                </a:lnTo>
                <a:lnTo>
                  <a:pt x="5" y="0"/>
                </a:lnTo>
                <a:lnTo>
                  <a:pt x="5" y="2"/>
                </a:lnTo>
                <a:lnTo>
                  <a:pt x="3" y="2"/>
                </a:lnTo>
                <a:lnTo>
                  <a:pt x="3" y="4"/>
                </a:lnTo>
                <a:lnTo>
                  <a:pt x="3" y="7"/>
                </a:lnTo>
                <a:lnTo>
                  <a:pt x="0" y="9"/>
                </a:lnTo>
                <a:lnTo>
                  <a:pt x="3" y="9"/>
                </a:lnTo>
                <a:lnTo>
                  <a:pt x="3" y="11"/>
                </a:lnTo>
                <a:lnTo>
                  <a:pt x="3" y="14"/>
                </a:lnTo>
                <a:lnTo>
                  <a:pt x="5" y="14"/>
                </a:lnTo>
                <a:lnTo>
                  <a:pt x="5" y="16"/>
                </a:lnTo>
                <a:lnTo>
                  <a:pt x="7" y="16"/>
                </a:lnTo>
                <a:lnTo>
                  <a:pt x="7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753" name="Line 649"/>
          <p:cNvSpPr>
            <a:spLocks noChangeShapeType="1"/>
          </p:cNvSpPr>
          <p:nvPr/>
        </p:nvSpPr>
        <p:spPr bwMode="auto">
          <a:xfrm flipH="1">
            <a:off x="4437063" y="2792413"/>
            <a:ext cx="117475" cy="1587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3754" name="Freeform 650"/>
          <p:cNvSpPr>
            <a:spLocks/>
          </p:cNvSpPr>
          <p:nvPr/>
        </p:nvSpPr>
        <p:spPr bwMode="auto">
          <a:xfrm>
            <a:off x="4392613" y="2792413"/>
            <a:ext cx="44450" cy="107950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28" y="0"/>
              </a:cxn>
              <a:cxn ang="0">
                <a:pos x="23" y="0"/>
              </a:cxn>
              <a:cxn ang="0">
                <a:pos x="16" y="2"/>
              </a:cxn>
              <a:cxn ang="0">
                <a:pos x="9" y="7"/>
              </a:cxn>
              <a:cxn ang="0">
                <a:pos x="5" y="17"/>
              </a:cxn>
              <a:cxn ang="0">
                <a:pos x="0" y="28"/>
              </a:cxn>
              <a:cxn ang="0">
                <a:pos x="0" y="45"/>
              </a:cxn>
              <a:cxn ang="0">
                <a:pos x="2" y="68"/>
              </a:cxn>
            </a:cxnLst>
            <a:rect l="0" t="0" r="r" b="b"/>
            <a:pathLst>
              <a:path w="30" h="68">
                <a:moveTo>
                  <a:pt x="30" y="0"/>
                </a:moveTo>
                <a:lnTo>
                  <a:pt x="28" y="0"/>
                </a:lnTo>
                <a:lnTo>
                  <a:pt x="23" y="0"/>
                </a:lnTo>
                <a:lnTo>
                  <a:pt x="16" y="2"/>
                </a:lnTo>
                <a:lnTo>
                  <a:pt x="9" y="7"/>
                </a:lnTo>
                <a:lnTo>
                  <a:pt x="5" y="17"/>
                </a:lnTo>
                <a:lnTo>
                  <a:pt x="0" y="28"/>
                </a:lnTo>
                <a:lnTo>
                  <a:pt x="0" y="45"/>
                </a:lnTo>
                <a:lnTo>
                  <a:pt x="2" y="68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755" name="Line 651"/>
          <p:cNvSpPr>
            <a:spLocks noChangeShapeType="1"/>
          </p:cNvSpPr>
          <p:nvPr/>
        </p:nvSpPr>
        <p:spPr bwMode="auto">
          <a:xfrm>
            <a:off x="4395788" y="2900363"/>
            <a:ext cx="1587" cy="7937"/>
          </a:xfrm>
          <a:prstGeom prst="line">
            <a:avLst/>
          </a:prstGeom>
          <a:noFill/>
          <a:ln w="7938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756" name="Freeform 652"/>
          <p:cNvSpPr>
            <a:spLocks/>
          </p:cNvSpPr>
          <p:nvPr/>
        </p:nvSpPr>
        <p:spPr bwMode="auto">
          <a:xfrm>
            <a:off x="4344988" y="2908300"/>
            <a:ext cx="50800" cy="100013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35" y="2"/>
              </a:cxn>
              <a:cxn ang="0">
                <a:pos x="35" y="4"/>
              </a:cxn>
              <a:cxn ang="0">
                <a:pos x="33" y="7"/>
              </a:cxn>
              <a:cxn ang="0">
                <a:pos x="31" y="11"/>
              </a:cxn>
              <a:cxn ang="0">
                <a:pos x="28" y="16"/>
              </a:cxn>
              <a:cxn ang="0">
                <a:pos x="21" y="21"/>
              </a:cxn>
              <a:cxn ang="0">
                <a:pos x="12" y="26"/>
              </a:cxn>
              <a:cxn ang="0">
                <a:pos x="0" y="28"/>
              </a:cxn>
              <a:cxn ang="0">
                <a:pos x="12" y="33"/>
              </a:cxn>
              <a:cxn ang="0">
                <a:pos x="21" y="37"/>
              </a:cxn>
              <a:cxn ang="0">
                <a:pos x="28" y="42"/>
              </a:cxn>
              <a:cxn ang="0">
                <a:pos x="31" y="49"/>
              </a:cxn>
              <a:cxn ang="0">
                <a:pos x="33" y="54"/>
              </a:cxn>
              <a:cxn ang="0">
                <a:pos x="35" y="58"/>
              </a:cxn>
              <a:cxn ang="0">
                <a:pos x="35" y="61"/>
              </a:cxn>
              <a:cxn ang="0">
                <a:pos x="35" y="63"/>
              </a:cxn>
            </a:cxnLst>
            <a:rect l="0" t="0" r="r" b="b"/>
            <a:pathLst>
              <a:path w="35" h="63">
                <a:moveTo>
                  <a:pt x="35" y="0"/>
                </a:moveTo>
                <a:lnTo>
                  <a:pt x="35" y="2"/>
                </a:lnTo>
                <a:lnTo>
                  <a:pt x="35" y="4"/>
                </a:lnTo>
                <a:lnTo>
                  <a:pt x="33" y="7"/>
                </a:lnTo>
                <a:lnTo>
                  <a:pt x="31" y="11"/>
                </a:lnTo>
                <a:lnTo>
                  <a:pt x="28" y="16"/>
                </a:lnTo>
                <a:lnTo>
                  <a:pt x="21" y="21"/>
                </a:lnTo>
                <a:lnTo>
                  <a:pt x="12" y="26"/>
                </a:lnTo>
                <a:lnTo>
                  <a:pt x="0" y="28"/>
                </a:lnTo>
                <a:lnTo>
                  <a:pt x="12" y="33"/>
                </a:lnTo>
                <a:lnTo>
                  <a:pt x="21" y="37"/>
                </a:lnTo>
                <a:lnTo>
                  <a:pt x="28" y="42"/>
                </a:lnTo>
                <a:lnTo>
                  <a:pt x="31" y="49"/>
                </a:lnTo>
                <a:lnTo>
                  <a:pt x="33" y="54"/>
                </a:lnTo>
                <a:lnTo>
                  <a:pt x="35" y="58"/>
                </a:lnTo>
                <a:lnTo>
                  <a:pt x="35" y="61"/>
                </a:lnTo>
                <a:lnTo>
                  <a:pt x="35" y="63"/>
                </a:lnTo>
              </a:path>
            </a:pathLst>
          </a:custGeom>
          <a:noFill/>
          <a:ln w="1905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3757" name="Line 653"/>
          <p:cNvSpPr>
            <a:spLocks noChangeShapeType="1"/>
          </p:cNvSpPr>
          <p:nvPr/>
        </p:nvSpPr>
        <p:spPr bwMode="auto">
          <a:xfrm>
            <a:off x="4395788" y="3008313"/>
            <a:ext cx="1587" cy="11112"/>
          </a:xfrm>
          <a:prstGeom prst="line">
            <a:avLst/>
          </a:prstGeom>
          <a:noFill/>
          <a:ln w="7938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758" name="Freeform 654"/>
          <p:cNvSpPr>
            <a:spLocks/>
          </p:cNvSpPr>
          <p:nvPr/>
        </p:nvSpPr>
        <p:spPr bwMode="auto">
          <a:xfrm>
            <a:off x="4392613" y="3019425"/>
            <a:ext cx="44450" cy="107950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21"/>
              </a:cxn>
              <a:cxn ang="0">
                <a:pos x="0" y="38"/>
              </a:cxn>
              <a:cxn ang="0">
                <a:pos x="5" y="49"/>
              </a:cxn>
              <a:cxn ang="0">
                <a:pos x="9" y="59"/>
              </a:cxn>
              <a:cxn ang="0">
                <a:pos x="16" y="63"/>
              </a:cxn>
              <a:cxn ang="0">
                <a:pos x="23" y="66"/>
              </a:cxn>
              <a:cxn ang="0">
                <a:pos x="28" y="66"/>
              </a:cxn>
              <a:cxn ang="0">
                <a:pos x="30" y="68"/>
              </a:cxn>
            </a:cxnLst>
            <a:rect l="0" t="0" r="r" b="b"/>
            <a:pathLst>
              <a:path w="30" h="68">
                <a:moveTo>
                  <a:pt x="2" y="0"/>
                </a:moveTo>
                <a:lnTo>
                  <a:pt x="0" y="21"/>
                </a:lnTo>
                <a:lnTo>
                  <a:pt x="0" y="38"/>
                </a:lnTo>
                <a:lnTo>
                  <a:pt x="5" y="49"/>
                </a:lnTo>
                <a:lnTo>
                  <a:pt x="9" y="59"/>
                </a:lnTo>
                <a:lnTo>
                  <a:pt x="16" y="63"/>
                </a:lnTo>
                <a:lnTo>
                  <a:pt x="23" y="66"/>
                </a:lnTo>
                <a:lnTo>
                  <a:pt x="28" y="66"/>
                </a:lnTo>
                <a:lnTo>
                  <a:pt x="30" y="68"/>
                </a:lnTo>
              </a:path>
            </a:pathLst>
          </a:custGeom>
          <a:noFill/>
          <a:ln w="1905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3759" name="Line 655"/>
          <p:cNvSpPr>
            <a:spLocks noChangeShapeType="1"/>
          </p:cNvSpPr>
          <p:nvPr/>
        </p:nvSpPr>
        <p:spPr bwMode="auto">
          <a:xfrm>
            <a:off x="4437063" y="3127375"/>
            <a:ext cx="100012" cy="1588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3760" name="Freeform 656"/>
          <p:cNvSpPr>
            <a:spLocks/>
          </p:cNvSpPr>
          <p:nvPr/>
        </p:nvSpPr>
        <p:spPr bwMode="auto">
          <a:xfrm>
            <a:off x="2733675" y="2297113"/>
            <a:ext cx="46038" cy="138112"/>
          </a:xfrm>
          <a:custGeom>
            <a:avLst/>
            <a:gdLst/>
            <a:ahLst/>
            <a:cxnLst>
              <a:cxn ang="0">
                <a:pos x="31" y="87"/>
              </a:cxn>
              <a:cxn ang="0">
                <a:pos x="29" y="87"/>
              </a:cxn>
              <a:cxn ang="0">
                <a:pos x="24" y="87"/>
              </a:cxn>
              <a:cxn ang="0">
                <a:pos x="17" y="82"/>
              </a:cxn>
              <a:cxn ang="0">
                <a:pos x="10" y="78"/>
              </a:cxn>
              <a:cxn ang="0">
                <a:pos x="5" y="66"/>
              </a:cxn>
              <a:cxn ang="0">
                <a:pos x="0" y="50"/>
              </a:cxn>
              <a:cxn ang="0">
                <a:pos x="0" y="28"/>
              </a:cxn>
              <a:cxn ang="0">
                <a:pos x="3" y="0"/>
              </a:cxn>
            </a:cxnLst>
            <a:rect l="0" t="0" r="r" b="b"/>
            <a:pathLst>
              <a:path w="31" h="87">
                <a:moveTo>
                  <a:pt x="31" y="87"/>
                </a:moveTo>
                <a:lnTo>
                  <a:pt x="29" y="87"/>
                </a:lnTo>
                <a:lnTo>
                  <a:pt x="24" y="87"/>
                </a:lnTo>
                <a:lnTo>
                  <a:pt x="17" y="82"/>
                </a:lnTo>
                <a:lnTo>
                  <a:pt x="10" y="78"/>
                </a:lnTo>
                <a:lnTo>
                  <a:pt x="5" y="66"/>
                </a:lnTo>
                <a:lnTo>
                  <a:pt x="0" y="50"/>
                </a:lnTo>
                <a:lnTo>
                  <a:pt x="0" y="28"/>
                </a:lnTo>
                <a:lnTo>
                  <a:pt x="3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761" name="Line 657"/>
          <p:cNvSpPr>
            <a:spLocks noChangeShapeType="1"/>
          </p:cNvSpPr>
          <p:nvPr/>
        </p:nvSpPr>
        <p:spPr bwMode="auto">
          <a:xfrm flipV="1">
            <a:off x="2738438" y="2241550"/>
            <a:ext cx="1587" cy="55563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762" name="Freeform 658"/>
          <p:cNvSpPr>
            <a:spLocks/>
          </p:cNvSpPr>
          <p:nvPr/>
        </p:nvSpPr>
        <p:spPr bwMode="auto">
          <a:xfrm>
            <a:off x="2687638" y="2116138"/>
            <a:ext cx="50800" cy="125412"/>
          </a:xfrm>
          <a:custGeom>
            <a:avLst/>
            <a:gdLst/>
            <a:ahLst/>
            <a:cxnLst>
              <a:cxn ang="0">
                <a:pos x="35" y="79"/>
              </a:cxn>
              <a:cxn ang="0">
                <a:pos x="35" y="77"/>
              </a:cxn>
              <a:cxn ang="0">
                <a:pos x="35" y="75"/>
              </a:cxn>
              <a:cxn ang="0">
                <a:pos x="32" y="67"/>
              </a:cxn>
              <a:cxn ang="0">
                <a:pos x="30" y="63"/>
              </a:cxn>
              <a:cxn ang="0">
                <a:pos x="28" y="56"/>
              </a:cxn>
              <a:cxn ang="0">
                <a:pos x="21" y="49"/>
              </a:cxn>
              <a:cxn ang="0">
                <a:pos x="11" y="44"/>
              </a:cxn>
              <a:cxn ang="0">
                <a:pos x="0" y="39"/>
              </a:cxn>
              <a:cxn ang="0">
                <a:pos x="11" y="35"/>
              </a:cxn>
              <a:cxn ang="0">
                <a:pos x="21" y="30"/>
              </a:cxn>
              <a:cxn ang="0">
                <a:pos x="28" y="23"/>
              </a:cxn>
              <a:cxn ang="0">
                <a:pos x="30" y="16"/>
              </a:cxn>
              <a:cxn ang="0">
                <a:pos x="32" y="9"/>
              </a:cxn>
              <a:cxn ang="0">
                <a:pos x="35" y="4"/>
              </a:cxn>
              <a:cxn ang="0">
                <a:pos x="35" y="2"/>
              </a:cxn>
              <a:cxn ang="0">
                <a:pos x="35" y="0"/>
              </a:cxn>
            </a:cxnLst>
            <a:rect l="0" t="0" r="r" b="b"/>
            <a:pathLst>
              <a:path w="35" h="79">
                <a:moveTo>
                  <a:pt x="35" y="79"/>
                </a:moveTo>
                <a:lnTo>
                  <a:pt x="35" y="77"/>
                </a:lnTo>
                <a:lnTo>
                  <a:pt x="35" y="75"/>
                </a:lnTo>
                <a:lnTo>
                  <a:pt x="32" y="67"/>
                </a:lnTo>
                <a:lnTo>
                  <a:pt x="30" y="63"/>
                </a:lnTo>
                <a:lnTo>
                  <a:pt x="28" y="56"/>
                </a:lnTo>
                <a:lnTo>
                  <a:pt x="21" y="49"/>
                </a:lnTo>
                <a:lnTo>
                  <a:pt x="11" y="44"/>
                </a:lnTo>
                <a:lnTo>
                  <a:pt x="0" y="39"/>
                </a:lnTo>
                <a:lnTo>
                  <a:pt x="11" y="35"/>
                </a:lnTo>
                <a:lnTo>
                  <a:pt x="21" y="30"/>
                </a:lnTo>
                <a:lnTo>
                  <a:pt x="28" y="23"/>
                </a:lnTo>
                <a:lnTo>
                  <a:pt x="30" y="16"/>
                </a:lnTo>
                <a:lnTo>
                  <a:pt x="32" y="9"/>
                </a:lnTo>
                <a:lnTo>
                  <a:pt x="35" y="4"/>
                </a:lnTo>
                <a:lnTo>
                  <a:pt x="35" y="2"/>
                </a:lnTo>
                <a:lnTo>
                  <a:pt x="35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763" name="Line 659"/>
          <p:cNvSpPr>
            <a:spLocks noChangeShapeType="1"/>
          </p:cNvSpPr>
          <p:nvPr/>
        </p:nvSpPr>
        <p:spPr bwMode="auto">
          <a:xfrm flipV="1">
            <a:off x="2738438" y="2058988"/>
            <a:ext cx="1587" cy="5715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764" name="Freeform 660"/>
          <p:cNvSpPr>
            <a:spLocks/>
          </p:cNvSpPr>
          <p:nvPr/>
        </p:nvSpPr>
        <p:spPr bwMode="auto">
          <a:xfrm>
            <a:off x="2733675" y="1917700"/>
            <a:ext cx="46038" cy="141288"/>
          </a:xfrm>
          <a:custGeom>
            <a:avLst/>
            <a:gdLst/>
            <a:ahLst/>
            <a:cxnLst>
              <a:cxn ang="0">
                <a:pos x="3" y="89"/>
              </a:cxn>
              <a:cxn ang="0">
                <a:pos x="0" y="61"/>
              </a:cxn>
              <a:cxn ang="0">
                <a:pos x="0" y="38"/>
              </a:cxn>
              <a:cxn ang="0">
                <a:pos x="5" y="24"/>
              </a:cxn>
              <a:cxn ang="0">
                <a:pos x="10" y="12"/>
              </a:cxn>
              <a:cxn ang="0">
                <a:pos x="17" y="5"/>
              </a:cxn>
              <a:cxn ang="0">
                <a:pos x="24" y="3"/>
              </a:cxn>
              <a:cxn ang="0">
                <a:pos x="29" y="3"/>
              </a:cxn>
              <a:cxn ang="0">
                <a:pos x="31" y="0"/>
              </a:cxn>
            </a:cxnLst>
            <a:rect l="0" t="0" r="r" b="b"/>
            <a:pathLst>
              <a:path w="31" h="89">
                <a:moveTo>
                  <a:pt x="3" y="89"/>
                </a:moveTo>
                <a:lnTo>
                  <a:pt x="0" y="61"/>
                </a:lnTo>
                <a:lnTo>
                  <a:pt x="0" y="38"/>
                </a:lnTo>
                <a:lnTo>
                  <a:pt x="5" y="24"/>
                </a:lnTo>
                <a:lnTo>
                  <a:pt x="10" y="12"/>
                </a:lnTo>
                <a:lnTo>
                  <a:pt x="17" y="5"/>
                </a:lnTo>
                <a:lnTo>
                  <a:pt x="24" y="3"/>
                </a:lnTo>
                <a:lnTo>
                  <a:pt x="29" y="3"/>
                </a:lnTo>
                <a:lnTo>
                  <a:pt x="31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765" name="Rectangle 661"/>
          <p:cNvSpPr>
            <a:spLocks noChangeArrowheads="1"/>
          </p:cNvSpPr>
          <p:nvPr/>
        </p:nvSpPr>
        <p:spPr bwMode="auto">
          <a:xfrm>
            <a:off x="2787650" y="1954213"/>
            <a:ext cx="896938" cy="1778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100" b="1">
                <a:solidFill>
                  <a:srgbClr val="FFFF00"/>
                </a:solidFill>
              </a:rPr>
              <a:t>Nasopharynx</a:t>
            </a:r>
            <a:endParaRPr lang="en-US" sz="24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863766" name="Line 662"/>
          <p:cNvSpPr>
            <a:spLocks noChangeShapeType="1"/>
          </p:cNvSpPr>
          <p:nvPr/>
        </p:nvSpPr>
        <p:spPr bwMode="auto">
          <a:xfrm>
            <a:off x="3575050" y="2360613"/>
            <a:ext cx="1147763" cy="1587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767" name="Line 663"/>
          <p:cNvSpPr>
            <a:spLocks noChangeShapeType="1"/>
          </p:cNvSpPr>
          <p:nvPr/>
        </p:nvSpPr>
        <p:spPr bwMode="auto">
          <a:xfrm>
            <a:off x="2601913" y="2178050"/>
            <a:ext cx="85725" cy="1588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768" name="Freeform 664"/>
          <p:cNvSpPr>
            <a:spLocks/>
          </p:cNvSpPr>
          <p:nvPr/>
        </p:nvSpPr>
        <p:spPr bwMode="auto">
          <a:xfrm>
            <a:off x="4713288" y="2346325"/>
            <a:ext cx="26987" cy="30163"/>
          </a:xfrm>
          <a:custGeom>
            <a:avLst/>
            <a:gdLst/>
            <a:ahLst/>
            <a:cxnLst>
              <a:cxn ang="0">
                <a:pos x="9" y="19"/>
              </a:cxn>
              <a:cxn ang="0">
                <a:pos x="12" y="19"/>
              </a:cxn>
              <a:cxn ang="0">
                <a:pos x="12" y="19"/>
              </a:cxn>
              <a:cxn ang="0">
                <a:pos x="14" y="16"/>
              </a:cxn>
              <a:cxn ang="0">
                <a:pos x="14" y="16"/>
              </a:cxn>
              <a:cxn ang="0">
                <a:pos x="16" y="14"/>
              </a:cxn>
              <a:cxn ang="0">
                <a:pos x="16" y="14"/>
              </a:cxn>
              <a:cxn ang="0">
                <a:pos x="19" y="12"/>
              </a:cxn>
              <a:cxn ang="0">
                <a:pos x="19" y="9"/>
              </a:cxn>
              <a:cxn ang="0">
                <a:pos x="19" y="7"/>
              </a:cxn>
              <a:cxn ang="0">
                <a:pos x="16" y="7"/>
              </a:cxn>
              <a:cxn ang="0">
                <a:pos x="16" y="5"/>
              </a:cxn>
              <a:cxn ang="0">
                <a:pos x="14" y="2"/>
              </a:cxn>
              <a:cxn ang="0">
                <a:pos x="14" y="2"/>
              </a:cxn>
              <a:cxn ang="0">
                <a:pos x="12" y="2"/>
              </a:cxn>
              <a:cxn ang="0">
                <a:pos x="12" y="0"/>
              </a:cxn>
              <a:cxn ang="0">
                <a:pos x="9" y="0"/>
              </a:cxn>
              <a:cxn ang="0">
                <a:pos x="7" y="0"/>
              </a:cxn>
              <a:cxn ang="0">
                <a:pos x="4" y="2"/>
              </a:cxn>
              <a:cxn ang="0">
                <a:pos x="4" y="2"/>
              </a:cxn>
              <a:cxn ang="0">
                <a:pos x="2" y="2"/>
              </a:cxn>
              <a:cxn ang="0">
                <a:pos x="2" y="5"/>
              </a:cxn>
              <a:cxn ang="0">
                <a:pos x="0" y="7"/>
              </a:cxn>
              <a:cxn ang="0">
                <a:pos x="0" y="7"/>
              </a:cxn>
              <a:cxn ang="0">
                <a:pos x="0" y="9"/>
              </a:cxn>
              <a:cxn ang="0">
                <a:pos x="0" y="12"/>
              </a:cxn>
              <a:cxn ang="0">
                <a:pos x="0" y="14"/>
              </a:cxn>
              <a:cxn ang="0">
                <a:pos x="2" y="14"/>
              </a:cxn>
              <a:cxn ang="0">
                <a:pos x="2" y="16"/>
              </a:cxn>
              <a:cxn ang="0">
                <a:pos x="4" y="16"/>
              </a:cxn>
              <a:cxn ang="0">
                <a:pos x="4" y="19"/>
              </a:cxn>
              <a:cxn ang="0">
                <a:pos x="7" y="19"/>
              </a:cxn>
              <a:cxn ang="0">
                <a:pos x="9" y="19"/>
              </a:cxn>
            </a:cxnLst>
            <a:rect l="0" t="0" r="r" b="b"/>
            <a:pathLst>
              <a:path w="19" h="19">
                <a:moveTo>
                  <a:pt x="9" y="19"/>
                </a:moveTo>
                <a:lnTo>
                  <a:pt x="12" y="19"/>
                </a:lnTo>
                <a:lnTo>
                  <a:pt x="12" y="19"/>
                </a:lnTo>
                <a:lnTo>
                  <a:pt x="14" y="16"/>
                </a:lnTo>
                <a:lnTo>
                  <a:pt x="14" y="16"/>
                </a:lnTo>
                <a:lnTo>
                  <a:pt x="16" y="14"/>
                </a:lnTo>
                <a:lnTo>
                  <a:pt x="16" y="14"/>
                </a:lnTo>
                <a:lnTo>
                  <a:pt x="19" y="12"/>
                </a:lnTo>
                <a:lnTo>
                  <a:pt x="19" y="9"/>
                </a:lnTo>
                <a:lnTo>
                  <a:pt x="19" y="7"/>
                </a:lnTo>
                <a:lnTo>
                  <a:pt x="16" y="7"/>
                </a:lnTo>
                <a:lnTo>
                  <a:pt x="16" y="5"/>
                </a:lnTo>
                <a:lnTo>
                  <a:pt x="14" y="2"/>
                </a:lnTo>
                <a:lnTo>
                  <a:pt x="14" y="2"/>
                </a:lnTo>
                <a:lnTo>
                  <a:pt x="12" y="2"/>
                </a:lnTo>
                <a:lnTo>
                  <a:pt x="12" y="0"/>
                </a:lnTo>
                <a:lnTo>
                  <a:pt x="9" y="0"/>
                </a:lnTo>
                <a:lnTo>
                  <a:pt x="7" y="0"/>
                </a:lnTo>
                <a:lnTo>
                  <a:pt x="4" y="2"/>
                </a:lnTo>
                <a:lnTo>
                  <a:pt x="4" y="2"/>
                </a:lnTo>
                <a:lnTo>
                  <a:pt x="2" y="2"/>
                </a:lnTo>
                <a:lnTo>
                  <a:pt x="2" y="5"/>
                </a:lnTo>
                <a:lnTo>
                  <a:pt x="0" y="7"/>
                </a:lnTo>
                <a:lnTo>
                  <a:pt x="0" y="7"/>
                </a:lnTo>
                <a:lnTo>
                  <a:pt x="0" y="9"/>
                </a:lnTo>
                <a:lnTo>
                  <a:pt x="0" y="12"/>
                </a:lnTo>
                <a:lnTo>
                  <a:pt x="0" y="14"/>
                </a:lnTo>
                <a:lnTo>
                  <a:pt x="2" y="14"/>
                </a:lnTo>
                <a:lnTo>
                  <a:pt x="2" y="16"/>
                </a:lnTo>
                <a:lnTo>
                  <a:pt x="4" y="16"/>
                </a:lnTo>
                <a:lnTo>
                  <a:pt x="4" y="19"/>
                </a:lnTo>
                <a:lnTo>
                  <a:pt x="7" y="19"/>
                </a:lnTo>
                <a:lnTo>
                  <a:pt x="9" y="19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769" name="Rectangle 665"/>
          <p:cNvSpPr>
            <a:spLocks noChangeArrowheads="1"/>
          </p:cNvSpPr>
          <p:nvPr/>
        </p:nvSpPr>
        <p:spPr bwMode="auto">
          <a:xfrm>
            <a:off x="2787650" y="2260600"/>
            <a:ext cx="801688" cy="1778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100" b="1">
                <a:solidFill>
                  <a:srgbClr val="FFFF00"/>
                </a:solidFill>
              </a:rPr>
              <a:t>Oropharynx</a:t>
            </a:r>
            <a:endParaRPr lang="en-US" sz="24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863770" name="Line 666"/>
          <p:cNvSpPr>
            <a:spLocks noChangeShapeType="1"/>
          </p:cNvSpPr>
          <p:nvPr/>
        </p:nvSpPr>
        <p:spPr bwMode="auto">
          <a:xfrm>
            <a:off x="3376613" y="4002088"/>
            <a:ext cx="858837" cy="1587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3771" name="Freeform 667"/>
          <p:cNvSpPr>
            <a:spLocks/>
          </p:cNvSpPr>
          <p:nvPr/>
        </p:nvSpPr>
        <p:spPr bwMode="auto">
          <a:xfrm>
            <a:off x="4224338" y="3987800"/>
            <a:ext cx="23812" cy="28575"/>
          </a:xfrm>
          <a:custGeom>
            <a:avLst/>
            <a:gdLst/>
            <a:ahLst/>
            <a:cxnLst>
              <a:cxn ang="0">
                <a:pos x="7" y="18"/>
              </a:cxn>
              <a:cxn ang="0">
                <a:pos x="9" y="16"/>
              </a:cxn>
              <a:cxn ang="0">
                <a:pos x="12" y="16"/>
              </a:cxn>
              <a:cxn ang="0">
                <a:pos x="12" y="16"/>
              </a:cxn>
              <a:cxn ang="0">
                <a:pos x="14" y="14"/>
              </a:cxn>
              <a:cxn ang="0">
                <a:pos x="14" y="14"/>
              </a:cxn>
              <a:cxn ang="0">
                <a:pos x="16" y="11"/>
              </a:cxn>
              <a:cxn ang="0">
                <a:pos x="16" y="11"/>
              </a:cxn>
              <a:cxn ang="0">
                <a:pos x="16" y="9"/>
              </a:cxn>
              <a:cxn ang="0">
                <a:pos x="16" y="7"/>
              </a:cxn>
              <a:cxn ang="0">
                <a:pos x="16" y="4"/>
              </a:cxn>
              <a:cxn ang="0">
                <a:pos x="14" y="4"/>
              </a:cxn>
              <a:cxn ang="0">
                <a:pos x="14" y="2"/>
              </a:cxn>
              <a:cxn ang="0">
                <a:pos x="12" y="2"/>
              </a:cxn>
              <a:cxn ang="0">
                <a:pos x="12" y="0"/>
              </a:cxn>
              <a:cxn ang="0">
                <a:pos x="9" y="0"/>
              </a:cxn>
              <a:cxn ang="0">
                <a:pos x="7" y="0"/>
              </a:cxn>
              <a:cxn ang="0">
                <a:pos x="7" y="0"/>
              </a:cxn>
              <a:cxn ang="0">
                <a:pos x="5" y="0"/>
              </a:cxn>
              <a:cxn ang="0">
                <a:pos x="2" y="2"/>
              </a:cxn>
              <a:cxn ang="0">
                <a:pos x="2" y="2"/>
              </a:cxn>
              <a:cxn ang="0">
                <a:pos x="0" y="4"/>
              </a:cxn>
              <a:cxn ang="0">
                <a:pos x="0" y="4"/>
              </a:cxn>
              <a:cxn ang="0">
                <a:pos x="0" y="7"/>
              </a:cxn>
              <a:cxn ang="0">
                <a:pos x="0" y="9"/>
              </a:cxn>
              <a:cxn ang="0">
                <a:pos x="0" y="11"/>
              </a:cxn>
              <a:cxn ang="0">
                <a:pos x="0" y="11"/>
              </a:cxn>
              <a:cxn ang="0">
                <a:pos x="0" y="14"/>
              </a:cxn>
              <a:cxn ang="0">
                <a:pos x="2" y="14"/>
              </a:cxn>
              <a:cxn ang="0">
                <a:pos x="2" y="16"/>
              </a:cxn>
              <a:cxn ang="0">
                <a:pos x="5" y="16"/>
              </a:cxn>
              <a:cxn ang="0">
                <a:pos x="7" y="16"/>
              </a:cxn>
              <a:cxn ang="0">
                <a:pos x="7" y="18"/>
              </a:cxn>
            </a:cxnLst>
            <a:rect l="0" t="0" r="r" b="b"/>
            <a:pathLst>
              <a:path w="16" h="18">
                <a:moveTo>
                  <a:pt x="7" y="18"/>
                </a:moveTo>
                <a:lnTo>
                  <a:pt x="9" y="16"/>
                </a:lnTo>
                <a:lnTo>
                  <a:pt x="12" y="16"/>
                </a:lnTo>
                <a:lnTo>
                  <a:pt x="12" y="16"/>
                </a:lnTo>
                <a:lnTo>
                  <a:pt x="14" y="14"/>
                </a:lnTo>
                <a:lnTo>
                  <a:pt x="14" y="14"/>
                </a:lnTo>
                <a:lnTo>
                  <a:pt x="16" y="11"/>
                </a:lnTo>
                <a:lnTo>
                  <a:pt x="16" y="11"/>
                </a:lnTo>
                <a:lnTo>
                  <a:pt x="16" y="9"/>
                </a:lnTo>
                <a:lnTo>
                  <a:pt x="16" y="7"/>
                </a:lnTo>
                <a:lnTo>
                  <a:pt x="16" y="4"/>
                </a:lnTo>
                <a:lnTo>
                  <a:pt x="14" y="4"/>
                </a:lnTo>
                <a:lnTo>
                  <a:pt x="14" y="2"/>
                </a:lnTo>
                <a:lnTo>
                  <a:pt x="12" y="2"/>
                </a:lnTo>
                <a:lnTo>
                  <a:pt x="12" y="0"/>
                </a:lnTo>
                <a:lnTo>
                  <a:pt x="9" y="0"/>
                </a:lnTo>
                <a:lnTo>
                  <a:pt x="7" y="0"/>
                </a:lnTo>
                <a:lnTo>
                  <a:pt x="7" y="0"/>
                </a:lnTo>
                <a:lnTo>
                  <a:pt x="5" y="0"/>
                </a:lnTo>
                <a:lnTo>
                  <a:pt x="2" y="2"/>
                </a:lnTo>
                <a:lnTo>
                  <a:pt x="2" y="2"/>
                </a:lnTo>
                <a:lnTo>
                  <a:pt x="0" y="4"/>
                </a:lnTo>
                <a:lnTo>
                  <a:pt x="0" y="4"/>
                </a:lnTo>
                <a:lnTo>
                  <a:pt x="0" y="7"/>
                </a:lnTo>
                <a:lnTo>
                  <a:pt x="0" y="9"/>
                </a:lnTo>
                <a:lnTo>
                  <a:pt x="0" y="11"/>
                </a:lnTo>
                <a:lnTo>
                  <a:pt x="0" y="11"/>
                </a:lnTo>
                <a:lnTo>
                  <a:pt x="0" y="14"/>
                </a:lnTo>
                <a:lnTo>
                  <a:pt x="2" y="14"/>
                </a:lnTo>
                <a:lnTo>
                  <a:pt x="2" y="16"/>
                </a:lnTo>
                <a:lnTo>
                  <a:pt x="5" y="16"/>
                </a:lnTo>
                <a:lnTo>
                  <a:pt x="7" y="16"/>
                </a:lnTo>
                <a:lnTo>
                  <a:pt x="7" y="1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772" name="Rectangle 668"/>
          <p:cNvSpPr>
            <a:spLocks noChangeArrowheads="1"/>
          </p:cNvSpPr>
          <p:nvPr/>
        </p:nvSpPr>
        <p:spPr bwMode="auto">
          <a:xfrm>
            <a:off x="2032000" y="3905250"/>
            <a:ext cx="1406525" cy="1778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100" b="1">
                <a:solidFill>
                  <a:srgbClr val="FFFF00"/>
                </a:solidFill>
              </a:rPr>
              <a:t>Right main bronchus</a:t>
            </a:r>
            <a:endParaRPr lang="en-US" sz="24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863773" name="Rectangle 669"/>
          <p:cNvSpPr>
            <a:spLocks noChangeArrowheads="1"/>
          </p:cNvSpPr>
          <p:nvPr/>
        </p:nvSpPr>
        <p:spPr bwMode="auto">
          <a:xfrm>
            <a:off x="2047875" y="2081213"/>
            <a:ext cx="561975" cy="1778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100" b="1">
                <a:solidFill>
                  <a:srgbClr val="FFFF00"/>
                </a:solidFill>
              </a:rPr>
              <a:t>Pharynx</a:t>
            </a:r>
            <a:endParaRPr lang="en-US" sz="24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863774" name="Freeform 670"/>
          <p:cNvSpPr>
            <a:spLocks/>
          </p:cNvSpPr>
          <p:nvPr/>
        </p:nvSpPr>
        <p:spPr bwMode="auto">
          <a:xfrm>
            <a:off x="4684713" y="2773363"/>
            <a:ext cx="1247775" cy="168275"/>
          </a:xfrm>
          <a:custGeom>
            <a:avLst/>
            <a:gdLst/>
            <a:ahLst/>
            <a:cxnLst>
              <a:cxn ang="0">
                <a:pos x="0" y="106"/>
              </a:cxn>
              <a:cxn ang="0">
                <a:pos x="448" y="0"/>
              </a:cxn>
              <a:cxn ang="0">
                <a:pos x="851" y="0"/>
              </a:cxn>
            </a:cxnLst>
            <a:rect l="0" t="0" r="r" b="b"/>
            <a:pathLst>
              <a:path w="851" h="106">
                <a:moveTo>
                  <a:pt x="0" y="106"/>
                </a:moveTo>
                <a:lnTo>
                  <a:pt x="448" y="0"/>
                </a:lnTo>
                <a:lnTo>
                  <a:pt x="851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775" name="Freeform 671"/>
          <p:cNvSpPr>
            <a:spLocks/>
          </p:cNvSpPr>
          <p:nvPr/>
        </p:nvSpPr>
        <p:spPr bwMode="auto">
          <a:xfrm>
            <a:off x="4675188" y="2925763"/>
            <a:ext cx="22225" cy="30162"/>
          </a:xfrm>
          <a:custGeom>
            <a:avLst/>
            <a:gdLst/>
            <a:ahLst/>
            <a:cxnLst>
              <a:cxn ang="0">
                <a:pos x="9" y="19"/>
              </a:cxn>
              <a:cxn ang="0">
                <a:pos x="9" y="17"/>
              </a:cxn>
              <a:cxn ang="0">
                <a:pos x="12" y="17"/>
              </a:cxn>
              <a:cxn ang="0">
                <a:pos x="14" y="17"/>
              </a:cxn>
              <a:cxn ang="0">
                <a:pos x="14" y="15"/>
              </a:cxn>
              <a:cxn ang="0">
                <a:pos x="16" y="15"/>
              </a:cxn>
              <a:cxn ang="0">
                <a:pos x="16" y="12"/>
              </a:cxn>
              <a:cxn ang="0">
                <a:pos x="16" y="12"/>
              </a:cxn>
              <a:cxn ang="0">
                <a:pos x="16" y="10"/>
              </a:cxn>
              <a:cxn ang="0">
                <a:pos x="16" y="8"/>
              </a:cxn>
              <a:cxn ang="0">
                <a:pos x="16" y="5"/>
              </a:cxn>
              <a:cxn ang="0">
                <a:pos x="16" y="5"/>
              </a:cxn>
              <a:cxn ang="0">
                <a:pos x="14" y="3"/>
              </a:cxn>
              <a:cxn ang="0">
                <a:pos x="14" y="3"/>
              </a:cxn>
              <a:cxn ang="0">
                <a:pos x="12" y="0"/>
              </a:cxn>
              <a:cxn ang="0">
                <a:pos x="9" y="0"/>
              </a:cxn>
              <a:cxn ang="0">
                <a:pos x="9" y="0"/>
              </a:cxn>
              <a:cxn ang="0">
                <a:pos x="7" y="0"/>
              </a:cxn>
              <a:cxn ang="0">
                <a:pos x="5" y="0"/>
              </a:cxn>
              <a:cxn ang="0">
                <a:pos x="2" y="3"/>
              </a:cxn>
              <a:cxn ang="0">
                <a:pos x="2" y="3"/>
              </a:cxn>
              <a:cxn ang="0">
                <a:pos x="0" y="5"/>
              </a:cxn>
              <a:cxn ang="0">
                <a:pos x="0" y="5"/>
              </a:cxn>
              <a:cxn ang="0">
                <a:pos x="0" y="8"/>
              </a:cxn>
              <a:cxn ang="0">
                <a:pos x="0" y="10"/>
              </a:cxn>
              <a:cxn ang="0">
                <a:pos x="0" y="12"/>
              </a:cxn>
              <a:cxn ang="0">
                <a:pos x="0" y="12"/>
              </a:cxn>
              <a:cxn ang="0">
                <a:pos x="0" y="15"/>
              </a:cxn>
              <a:cxn ang="0">
                <a:pos x="2" y="15"/>
              </a:cxn>
              <a:cxn ang="0">
                <a:pos x="2" y="17"/>
              </a:cxn>
              <a:cxn ang="0">
                <a:pos x="5" y="17"/>
              </a:cxn>
              <a:cxn ang="0">
                <a:pos x="7" y="17"/>
              </a:cxn>
              <a:cxn ang="0">
                <a:pos x="9" y="19"/>
              </a:cxn>
            </a:cxnLst>
            <a:rect l="0" t="0" r="r" b="b"/>
            <a:pathLst>
              <a:path w="16" h="19">
                <a:moveTo>
                  <a:pt x="9" y="19"/>
                </a:moveTo>
                <a:lnTo>
                  <a:pt x="9" y="17"/>
                </a:lnTo>
                <a:lnTo>
                  <a:pt x="12" y="17"/>
                </a:lnTo>
                <a:lnTo>
                  <a:pt x="14" y="17"/>
                </a:lnTo>
                <a:lnTo>
                  <a:pt x="14" y="15"/>
                </a:lnTo>
                <a:lnTo>
                  <a:pt x="16" y="15"/>
                </a:lnTo>
                <a:lnTo>
                  <a:pt x="16" y="12"/>
                </a:lnTo>
                <a:lnTo>
                  <a:pt x="16" y="12"/>
                </a:lnTo>
                <a:lnTo>
                  <a:pt x="16" y="10"/>
                </a:lnTo>
                <a:lnTo>
                  <a:pt x="16" y="8"/>
                </a:lnTo>
                <a:lnTo>
                  <a:pt x="16" y="5"/>
                </a:lnTo>
                <a:lnTo>
                  <a:pt x="16" y="5"/>
                </a:lnTo>
                <a:lnTo>
                  <a:pt x="14" y="3"/>
                </a:lnTo>
                <a:lnTo>
                  <a:pt x="14" y="3"/>
                </a:lnTo>
                <a:lnTo>
                  <a:pt x="12" y="0"/>
                </a:lnTo>
                <a:lnTo>
                  <a:pt x="9" y="0"/>
                </a:lnTo>
                <a:lnTo>
                  <a:pt x="9" y="0"/>
                </a:lnTo>
                <a:lnTo>
                  <a:pt x="7" y="0"/>
                </a:lnTo>
                <a:lnTo>
                  <a:pt x="5" y="0"/>
                </a:lnTo>
                <a:lnTo>
                  <a:pt x="2" y="3"/>
                </a:lnTo>
                <a:lnTo>
                  <a:pt x="2" y="3"/>
                </a:lnTo>
                <a:lnTo>
                  <a:pt x="0" y="5"/>
                </a:lnTo>
                <a:lnTo>
                  <a:pt x="0" y="5"/>
                </a:lnTo>
                <a:lnTo>
                  <a:pt x="0" y="8"/>
                </a:lnTo>
                <a:lnTo>
                  <a:pt x="0" y="10"/>
                </a:lnTo>
                <a:lnTo>
                  <a:pt x="0" y="12"/>
                </a:lnTo>
                <a:lnTo>
                  <a:pt x="0" y="12"/>
                </a:lnTo>
                <a:lnTo>
                  <a:pt x="0" y="15"/>
                </a:lnTo>
                <a:lnTo>
                  <a:pt x="2" y="15"/>
                </a:lnTo>
                <a:lnTo>
                  <a:pt x="2" y="17"/>
                </a:lnTo>
                <a:lnTo>
                  <a:pt x="5" y="17"/>
                </a:lnTo>
                <a:lnTo>
                  <a:pt x="7" y="17"/>
                </a:lnTo>
                <a:lnTo>
                  <a:pt x="9" y="19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776" name="Rectangle 672"/>
          <p:cNvSpPr>
            <a:spLocks noChangeArrowheads="1"/>
          </p:cNvSpPr>
          <p:nvPr/>
        </p:nvSpPr>
        <p:spPr bwMode="auto">
          <a:xfrm>
            <a:off x="5970588" y="2684463"/>
            <a:ext cx="1133475" cy="1778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100" b="1">
                <a:solidFill>
                  <a:srgbClr val="FFFF00"/>
                </a:solidFill>
              </a:rPr>
              <a:t>Thyroid cartilage</a:t>
            </a:r>
            <a:endParaRPr lang="en-US" sz="24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863777" name="Rectangle 673"/>
          <p:cNvSpPr>
            <a:spLocks noChangeArrowheads="1"/>
          </p:cNvSpPr>
          <p:nvPr/>
        </p:nvSpPr>
        <p:spPr bwMode="auto">
          <a:xfrm>
            <a:off x="5970588" y="2986088"/>
            <a:ext cx="1101725" cy="1778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100" b="1">
                <a:solidFill>
                  <a:srgbClr val="FFFF00"/>
                </a:solidFill>
              </a:rPr>
              <a:t>Cricoid cartilage</a:t>
            </a:r>
            <a:endParaRPr lang="en-US" sz="24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863778" name="Line 674"/>
          <p:cNvSpPr>
            <a:spLocks noChangeShapeType="1"/>
          </p:cNvSpPr>
          <p:nvPr/>
        </p:nvSpPr>
        <p:spPr bwMode="auto">
          <a:xfrm>
            <a:off x="3435350" y="2654300"/>
            <a:ext cx="1300163" cy="1588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779" name="Freeform 675"/>
          <p:cNvSpPr>
            <a:spLocks/>
          </p:cNvSpPr>
          <p:nvPr/>
        </p:nvSpPr>
        <p:spPr bwMode="auto">
          <a:xfrm>
            <a:off x="4725988" y="2640013"/>
            <a:ext cx="25400" cy="30162"/>
          </a:xfrm>
          <a:custGeom>
            <a:avLst/>
            <a:gdLst/>
            <a:ahLst/>
            <a:cxnLst>
              <a:cxn ang="0">
                <a:pos x="10" y="19"/>
              </a:cxn>
              <a:cxn ang="0">
                <a:pos x="10" y="19"/>
              </a:cxn>
              <a:cxn ang="0">
                <a:pos x="12" y="16"/>
              </a:cxn>
              <a:cxn ang="0">
                <a:pos x="14" y="16"/>
              </a:cxn>
              <a:cxn ang="0">
                <a:pos x="14" y="16"/>
              </a:cxn>
              <a:cxn ang="0">
                <a:pos x="17" y="14"/>
              </a:cxn>
              <a:cxn ang="0">
                <a:pos x="17" y="12"/>
              </a:cxn>
              <a:cxn ang="0">
                <a:pos x="17" y="12"/>
              </a:cxn>
              <a:cxn ang="0">
                <a:pos x="17" y="9"/>
              </a:cxn>
              <a:cxn ang="0">
                <a:pos x="17" y="7"/>
              </a:cxn>
              <a:cxn ang="0">
                <a:pos x="17" y="5"/>
              </a:cxn>
              <a:cxn ang="0">
                <a:pos x="17" y="5"/>
              </a:cxn>
              <a:cxn ang="0">
                <a:pos x="14" y="2"/>
              </a:cxn>
              <a:cxn ang="0">
                <a:pos x="14" y="2"/>
              </a:cxn>
              <a:cxn ang="0">
                <a:pos x="12" y="0"/>
              </a:cxn>
              <a:cxn ang="0">
                <a:pos x="10" y="0"/>
              </a:cxn>
              <a:cxn ang="0">
                <a:pos x="10" y="0"/>
              </a:cxn>
              <a:cxn ang="0">
                <a:pos x="7" y="0"/>
              </a:cxn>
              <a:cxn ang="0">
                <a:pos x="5" y="0"/>
              </a:cxn>
              <a:cxn ang="0">
                <a:pos x="3" y="2"/>
              </a:cxn>
              <a:cxn ang="0">
                <a:pos x="3" y="2"/>
              </a:cxn>
              <a:cxn ang="0">
                <a:pos x="0" y="5"/>
              </a:cxn>
              <a:cxn ang="0">
                <a:pos x="0" y="5"/>
              </a:cxn>
              <a:cxn ang="0">
                <a:pos x="0" y="7"/>
              </a:cxn>
              <a:cxn ang="0">
                <a:pos x="0" y="9"/>
              </a:cxn>
              <a:cxn ang="0">
                <a:pos x="0" y="12"/>
              </a:cxn>
              <a:cxn ang="0">
                <a:pos x="0" y="12"/>
              </a:cxn>
              <a:cxn ang="0">
                <a:pos x="0" y="14"/>
              </a:cxn>
              <a:cxn ang="0">
                <a:pos x="3" y="16"/>
              </a:cxn>
              <a:cxn ang="0">
                <a:pos x="3" y="16"/>
              </a:cxn>
              <a:cxn ang="0">
                <a:pos x="5" y="16"/>
              </a:cxn>
              <a:cxn ang="0">
                <a:pos x="7" y="19"/>
              </a:cxn>
              <a:cxn ang="0">
                <a:pos x="10" y="19"/>
              </a:cxn>
            </a:cxnLst>
            <a:rect l="0" t="0" r="r" b="b"/>
            <a:pathLst>
              <a:path w="17" h="19">
                <a:moveTo>
                  <a:pt x="10" y="19"/>
                </a:moveTo>
                <a:lnTo>
                  <a:pt x="10" y="19"/>
                </a:lnTo>
                <a:lnTo>
                  <a:pt x="12" y="16"/>
                </a:lnTo>
                <a:lnTo>
                  <a:pt x="14" y="16"/>
                </a:lnTo>
                <a:lnTo>
                  <a:pt x="14" y="16"/>
                </a:lnTo>
                <a:lnTo>
                  <a:pt x="17" y="14"/>
                </a:lnTo>
                <a:lnTo>
                  <a:pt x="17" y="12"/>
                </a:lnTo>
                <a:lnTo>
                  <a:pt x="17" y="12"/>
                </a:lnTo>
                <a:lnTo>
                  <a:pt x="17" y="9"/>
                </a:lnTo>
                <a:lnTo>
                  <a:pt x="17" y="7"/>
                </a:lnTo>
                <a:lnTo>
                  <a:pt x="17" y="5"/>
                </a:lnTo>
                <a:lnTo>
                  <a:pt x="17" y="5"/>
                </a:lnTo>
                <a:lnTo>
                  <a:pt x="14" y="2"/>
                </a:lnTo>
                <a:lnTo>
                  <a:pt x="14" y="2"/>
                </a:lnTo>
                <a:lnTo>
                  <a:pt x="12" y="0"/>
                </a:lnTo>
                <a:lnTo>
                  <a:pt x="10" y="0"/>
                </a:lnTo>
                <a:lnTo>
                  <a:pt x="10" y="0"/>
                </a:lnTo>
                <a:lnTo>
                  <a:pt x="7" y="0"/>
                </a:lnTo>
                <a:lnTo>
                  <a:pt x="5" y="0"/>
                </a:lnTo>
                <a:lnTo>
                  <a:pt x="3" y="2"/>
                </a:lnTo>
                <a:lnTo>
                  <a:pt x="3" y="2"/>
                </a:lnTo>
                <a:lnTo>
                  <a:pt x="0" y="5"/>
                </a:lnTo>
                <a:lnTo>
                  <a:pt x="0" y="5"/>
                </a:lnTo>
                <a:lnTo>
                  <a:pt x="0" y="7"/>
                </a:lnTo>
                <a:lnTo>
                  <a:pt x="0" y="9"/>
                </a:lnTo>
                <a:lnTo>
                  <a:pt x="0" y="12"/>
                </a:lnTo>
                <a:lnTo>
                  <a:pt x="0" y="12"/>
                </a:lnTo>
                <a:lnTo>
                  <a:pt x="0" y="14"/>
                </a:lnTo>
                <a:lnTo>
                  <a:pt x="3" y="16"/>
                </a:lnTo>
                <a:lnTo>
                  <a:pt x="3" y="16"/>
                </a:lnTo>
                <a:lnTo>
                  <a:pt x="5" y="16"/>
                </a:lnTo>
                <a:lnTo>
                  <a:pt x="7" y="19"/>
                </a:lnTo>
                <a:lnTo>
                  <a:pt x="10" y="19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780" name="Line 676"/>
          <p:cNvSpPr>
            <a:spLocks noChangeShapeType="1"/>
          </p:cNvSpPr>
          <p:nvPr/>
        </p:nvSpPr>
        <p:spPr bwMode="auto">
          <a:xfrm>
            <a:off x="3290888" y="2952750"/>
            <a:ext cx="1054100" cy="1588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781" name="Rectangle 677"/>
          <p:cNvSpPr>
            <a:spLocks noChangeArrowheads="1"/>
          </p:cNvSpPr>
          <p:nvPr/>
        </p:nvSpPr>
        <p:spPr bwMode="auto">
          <a:xfrm>
            <a:off x="2787650" y="2546350"/>
            <a:ext cx="644525" cy="1778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100" b="1">
                <a:solidFill>
                  <a:srgbClr val="FFFF00"/>
                </a:solidFill>
              </a:rPr>
              <a:t>Epiglottis</a:t>
            </a:r>
            <a:endParaRPr lang="en-US" sz="24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863782" name="Line 678"/>
          <p:cNvSpPr>
            <a:spLocks noChangeShapeType="1"/>
          </p:cNvSpPr>
          <p:nvPr/>
        </p:nvSpPr>
        <p:spPr bwMode="auto">
          <a:xfrm flipV="1">
            <a:off x="3465513" y="5143500"/>
            <a:ext cx="100012" cy="369888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783" name="Freeform 679"/>
          <p:cNvSpPr>
            <a:spLocks/>
          </p:cNvSpPr>
          <p:nvPr/>
        </p:nvSpPr>
        <p:spPr bwMode="auto">
          <a:xfrm>
            <a:off x="3552825" y="5132388"/>
            <a:ext cx="25400" cy="26987"/>
          </a:xfrm>
          <a:custGeom>
            <a:avLst/>
            <a:gdLst/>
            <a:ahLst/>
            <a:cxnLst>
              <a:cxn ang="0">
                <a:pos x="9" y="17"/>
              </a:cxn>
              <a:cxn ang="0">
                <a:pos x="11" y="17"/>
              </a:cxn>
              <a:cxn ang="0">
                <a:pos x="14" y="17"/>
              </a:cxn>
              <a:cxn ang="0">
                <a:pos x="14" y="17"/>
              </a:cxn>
              <a:cxn ang="0">
                <a:pos x="16" y="14"/>
              </a:cxn>
              <a:cxn ang="0">
                <a:pos x="16" y="12"/>
              </a:cxn>
              <a:cxn ang="0">
                <a:pos x="18" y="12"/>
              </a:cxn>
              <a:cxn ang="0">
                <a:pos x="18" y="10"/>
              </a:cxn>
              <a:cxn ang="0">
                <a:pos x="18" y="7"/>
              </a:cxn>
              <a:cxn ang="0">
                <a:pos x="18" y="7"/>
              </a:cxn>
              <a:cxn ang="0">
                <a:pos x="18" y="5"/>
              </a:cxn>
              <a:cxn ang="0">
                <a:pos x="16" y="3"/>
              </a:cxn>
              <a:cxn ang="0">
                <a:pos x="16" y="3"/>
              </a:cxn>
              <a:cxn ang="0">
                <a:pos x="14" y="0"/>
              </a:cxn>
              <a:cxn ang="0">
                <a:pos x="14" y="0"/>
              </a:cxn>
              <a:cxn ang="0">
                <a:pos x="11" y="0"/>
              </a:cxn>
              <a:cxn ang="0">
                <a:pos x="9" y="0"/>
              </a:cxn>
              <a:cxn ang="0">
                <a:pos x="7" y="0"/>
              </a:cxn>
              <a:cxn ang="0">
                <a:pos x="7" y="0"/>
              </a:cxn>
              <a:cxn ang="0">
                <a:pos x="4" y="0"/>
              </a:cxn>
              <a:cxn ang="0">
                <a:pos x="4" y="3"/>
              </a:cxn>
              <a:cxn ang="0">
                <a:pos x="2" y="3"/>
              </a:cxn>
              <a:cxn ang="0">
                <a:pos x="2" y="5"/>
              </a:cxn>
              <a:cxn ang="0">
                <a:pos x="2" y="7"/>
              </a:cxn>
              <a:cxn ang="0">
                <a:pos x="0" y="7"/>
              </a:cxn>
              <a:cxn ang="0">
                <a:pos x="2" y="10"/>
              </a:cxn>
              <a:cxn ang="0">
                <a:pos x="2" y="12"/>
              </a:cxn>
              <a:cxn ang="0">
                <a:pos x="2" y="12"/>
              </a:cxn>
              <a:cxn ang="0">
                <a:pos x="4" y="14"/>
              </a:cxn>
              <a:cxn ang="0">
                <a:pos x="4" y="17"/>
              </a:cxn>
              <a:cxn ang="0">
                <a:pos x="7" y="17"/>
              </a:cxn>
              <a:cxn ang="0">
                <a:pos x="7" y="17"/>
              </a:cxn>
              <a:cxn ang="0">
                <a:pos x="9" y="17"/>
              </a:cxn>
            </a:cxnLst>
            <a:rect l="0" t="0" r="r" b="b"/>
            <a:pathLst>
              <a:path w="18" h="17">
                <a:moveTo>
                  <a:pt x="9" y="17"/>
                </a:moveTo>
                <a:lnTo>
                  <a:pt x="11" y="17"/>
                </a:lnTo>
                <a:lnTo>
                  <a:pt x="14" y="17"/>
                </a:lnTo>
                <a:lnTo>
                  <a:pt x="14" y="17"/>
                </a:lnTo>
                <a:lnTo>
                  <a:pt x="16" y="14"/>
                </a:lnTo>
                <a:lnTo>
                  <a:pt x="16" y="12"/>
                </a:lnTo>
                <a:lnTo>
                  <a:pt x="18" y="12"/>
                </a:lnTo>
                <a:lnTo>
                  <a:pt x="18" y="10"/>
                </a:lnTo>
                <a:lnTo>
                  <a:pt x="18" y="7"/>
                </a:lnTo>
                <a:lnTo>
                  <a:pt x="18" y="7"/>
                </a:lnTo>
                <a:lnTo>
                  <a:pt x="18" y="5"/>
                </a:lnTo>
                <a:lnTo>
                  <a:pt x="16" y="3"/>
                </a:lnTo>
                <a:lnTo>
                  <a:pt x="16" y="3"/>
                </a:lnTo>
                <a:lnTo>
                  <a:pt x="14" y="0"/>
                </a:lnTo>
                <a:lnTo>
                  <a:pt x="14" y="0"/>
                </a:lnTo>
                <a:lnTo>
                  <a:pt x="11" y="0"/>
                </a:lnTo>
                <a:lnTo>
                  <a:pt x="9" y="0"/>
                </a:lnTo>
                <a:lnTo>
                  <a:pt x="7" y="0"/>
                </a:lnTo>
                <a:lnTo>
                  <a:pt x="7" y="0"/>
                </a:lnTo>
                <a:lnTo>
                  <a:pt x="4" y="0"/>
                </a:lnTo>
                <a:lnTo>
                  <a:pt x="4" y="3"/>
                </a:lnTo>
                <a:lnTo>
                  <a:pt x="2" y="3"/>
                </a:lnTo>
                <a:lnTo>
                  <a:pt x="2" y="5"/>
                </a:lnTo>
                <a:lnTo>
                  <a:pt x="2" y="7"/>
                </a:lnTo>
                <a:lnTo>
                  <a:pt x="0" y="7"/>
                </a:lnTo>
                <a:lnTo>
                  <a:pt x="2" y="10"/>
                </a:lnTo>
                <a:lnTo>
                  <a:pt x="2" y="12"/>
                </a:lnTo>
                <a:lnTo>
                  <a:pt x="2" y="12"/>
                </a:lnTo>
                <a:lnTo>
                  <a:pt x="4" y="14"/>
                </a:lnTo>
                <a:lnTo>
                  <a:pt x="4" y="17"/>
                </a:lnTo>
                <a:lnTo>
                  <a:pt x="7" y="17"/>
                </a:lnTo>
                <a:lnTo>
                  <a:pt x="7" y="17"/>
                </a:lnTo>
                <a:lnTo>
                  <a:pt x="9" y="1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784" name="Freeform 680"/>
          <p:cNvSpPr>
            <a:spLocks/>
          </p:cNvSpPr>
          <p:nvPr/>
        </p:nvSpPr>
        <p:spPr bwMode="auto">
          <a:xfrm>
            <a:off x="3267075" y="4838700"/>
            <a:ext cx="1558925" cy="674688"/>
          </a:xfrm>
          <a:custGeom>
            <a:avLst/>
            <a:gdLst/>
            <a:ahLst/>
            <a:cxnLst>
              <a:cxn ang="0">
                <a:pos x="1064" y="0"/>
              </a:cxn>
              <a:cxn ang="0">
                <a:pos x="136" y="425"/>
              </a:cxn>
              <a:cxn ang="0">
                <a:pos x="0" y="425"/>
              </a:cxn>
            </a:cxnLst>
            <a:rect l="0" t="0" r="r" b="b"/>
            <a:pathLst>
              <a:path w="1064" h="425">
                <a:moveTo>
                  <a:pt x="1064" y="0"/>
                </a:moveTo>
                <a:lnTo>
                  <a:pt x="136" y="425"/>
                </a:lnTo>
                <a:lnTo>
                  <a:pt x="0" y="425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785" name="Freeform 681"/>
          <p:cNvSpPr>
            <a:spLocks/>
          </p:cNvSpPr>
          <p:nvPr/>
        </p:nvSpPr>
        <p:spPr bwMode="auto">
          <a:xfrm>
            <a:off x="4814888" y="4824413"/>
            <a:ext cx="28575" cy="30162"/>
          </a:xfrm>
          <a:custGeom>
            <a:avLst/>
            <a:gdLst/>
            <a:ahLst/>
            <a:cxnLst>
              <a:cxn ang="0">
                <a:pos x="9" y="19"/>
              </a:cxn>
              <a:cxn ang="0">
                <a:pos x="12" y="19"/>
              </a:cxn>
              <a:cxn ang="0">
                <a:pos x="12" y="16"/>
              </a:cxn>
              <a:cxn ang="0">
                <a:pos x="14" y="16"/>
              </a:cxn>
              <a:cxn ang="0">
                <a:pos x="14" y="16"/>
              </a:cxn>
              <a:cxn ang="0">
                <a:pos x="17" y="14"/>
              </a:cxn>
              <a:cxn ang="0">
                <a:pos x="17" y="12"/>
              </a:cxn>
              <a:cxn ang="0">
                <a:pos x="19" y="12"/>
              </a:cxn>
              <a:cxn ang="0">
                <a:pos x="19" y="9"/>
              </a:cxn>
              <a:cxn ang="0">
                <a:pos x="19" y="7"/>
              </a:cxn>
              <a:cxn ang="0">
                <a:pos x="17" y="5"/>
              </a:cxn>
              <a:cxn ang="0">
                <a:pos x="17" y="5"/>
              </a:cxn>
              <a:cxn ang="0">
                <a:pos x="14" y="2"/>
              </a:cxn>
              <a:cxn ang="0">
                <a:pos x="14" y="2"/>
              </a:cxn>
              <a:cxn ang="0">
                <a:pos x="12" y="0"/>
              </a:cxn>
              <a:cxn ang="0">
                <a:pos x="12" y="0"/>
              </a:cxn>
              <a:cxn ang="0">
                <a:pos x="9" y="0"/>
              </a:cxn>
              <a:cxn ang="0">
                <a:pos x="7" y="0"/>
              </a:cxn>
              <a:cxn ang="0">
                <a:pos x="5" y="0"/>
              </a:cxn>
              <a:cxn ang="0">
                <a:pos x="5" y="2"/>
              </a:cxn>
              <a:cxn ang="0">
                <a:pos x="2" y="2"/>
              </a:cxn>
              <a:cxn ang="0">
                <a:pos x="2" y="5"/>
              </a:cxn>
              <a:cxn ang="0">
                <a:pos x="0" y="5"/>
              </a:cxn>
              <a:cxn ang="0">
                <a:pos x="0" y="7"/>
              </a:cxn>
              <a:cxn ang="0">
                <a:pos x="0" y="9"/>
              </a:cxn>
              <a:cxn ang="0">
                <a:pos x="0" y="12"/>
              </a:cxn>
              <a:cxn ang="0">
                <a:pos x="0" y="12"/>
              </a:cxn>
              <a:cxn ang="0">
                <a:pos x="2" y="14"/>
              </a:cxn>
              <a:cxn ang="0">
                <a:pos x="2" y="16"/>
              </a:cxn>
              <a:cxn ang="0">
                <a:pos x="5" y="16"/>
              </a:cxn>
              <a:cxn ang="0">
                <a:pos x="5" y="16"/>
              </a:cxn>
              <a:cxn ang="0">
                <a:pos x="7" y="19"/>
              </a:cxn>
              <a:cxn ang="0">
                <a:pos x="9" y="19"/>
              </a:cxn>
            </a:cxnLst>
            <a:rect l="0" t="0" r="r" b="b"/>
            <a:pathLst>
              <a:path w="19" h="19">
                <a:moveTo>
                  <a:pt x="9" y="19"/>
                </a:moveTo>
                <a:lnTo>
                  <a:pt x="12" y="19"/>
                </a:lnTo>
                <a:lnTo>
                  <a:pt x="12" y="16"/>
                </a:lnTo>
                <a:lnTo>
                  <a:pt x="14" y="16"/>
                </a:lnTo>
                <a:lnTo>
                  <a:pt x="14" y="16"/>
                </a:lnTo>
                <a:lnTo>
                  <a:pt x="17" y="14"/>
                </a:lnTo>
                <a:lnTo>
                  <a:pt x="17" y="12"/>
                </a:lnTo>
                <a:lnTo>
                  <a:pt x="19" y="12"/>
                </a:lnTo>
                <a:lnTo>
                  <a:pt x="19" y="9"/>
                </a:lnTo>
                <a:lnTo>
                  <a:pt x="19" y="7"/>
                </a:lnTo>
                <a:lnTo>
                  <a:pt x="17" y="5"/>
                </a:lnTo>
                <a:lnTo>
                  <a:pt x="17" y="5"/>
                </a:lnTo>
                <a:lnTo>
                  <a:pt x="14" y="2"/>
                </a:lnTo>
                <a:lnTo>
                  <a:pt x="14" y="2"/>
                </a:lnTo>
                <a:lnTo>
                  <a:pt x="12" y="0"/>
                </a:lnTo>
                <a:lnTo>
                  <a:pt x="12" y="0"/>
                </a:lnTo>
                <a:lnTo>
                  <a:pt x="9" y="0"/>
                </a:lnTo>
                <a:lnTo>
                  <a:pt x="7" y="0"/>
                </a:lnTo>
                <a:lnTo>
                  <a:pt x="5" y="0"/>
                </a:lnTo>
                <a:lnTo>
                  <a:pt x="5" y="2"/>
                </a:lnTo>
                <a:lnTo>
                  <a:pt x="2" y="2"/>
                </a:lnTo>
                <a:lnTo>
                  <a:pt x="2" y="5"/>
                </a:lnTo>
                <a:lnTo>
                  <a:pt x="0" y="5"/>
                </a:lnTo>
                <a:lnTo>
                  <a:pt x="0" y="7"/>
                </a:lnTo>
                <a:lnTo>
                  <a:pt x="0" y="9"/>
                </a:lnTo>
                <a:lnTo>
                  <a:pt x="0" y="12"/>
                </a:lnTo>
                <a:lnTo>
                  <a:pt x="0" y="12"/>
                </a:lnTo>
                <a:lnTo>
                  <a:pt x="2" y="14"/>
                </a:lnTo>
                <a:lnTo>
                  <a:pt x="2" y="16"/>
                </a:lnTo>
                <a:lnTo>
                  <a:pt x="5" y="16"/>
                </a:lnTo>
                <a:lnTo>
                  <a:pt x="5" y="16"/>
                </a:lnTo>
                <a:lnTo>
                  <a:pt x="7" y="19"/>
                </a:lnTo>
                <a:lnTo>
                  <a:pt x="9" y="19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786" name="Rectangle 682"/>
          <p:cNvSpPr>
            <a:spLocks noChangeArrowheads="1"/>
          </p:cNvSpPr>
          <p:nvPr/>
        </p:nvSpPr>
        <p:spPr bwMode="auto">
          <a:xfrm>
            <a:off x="2824163" y="5419725"/>
            <a:ext cx="430212" cy="1778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100" b="1">
                <a:solidFill>
                  <a:srgbClr val="FFFF00"/>
                </a:solidFill>
              </a:rPr>
              <a:t>Lungs</a:t>
            </a:r>
            <a:endParaRPr lang="en-US" sz="24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863787" name="Rectangle 683"/>
          <p:cNvSpPr>
            <a:spLocks noChangeArrowheads="1"/>
          </p:cNvSpPr>
          <p:nvPr/>
        </p:nvSpPr>
        <p:spPr bwMode="auto">
          <a:xfrm>
            <a:off x="2787650" y="2847975"/>
            <a:ext cx="468313" cy="1778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100" b="1">
                <a:solidFill>
                  <a:srgbClr val="FFFF00"/>
                </a:solidFill>
              </a:rPr>
              <a:t>Larynx</a:t>
            </a:r>
            <a:endParaRPr lang="en-US" sz="24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863788" name="Freeform 684"/>
          <p:cNvSpPr>
            <a:spLocks/>
          </p:cNvSpPr>
          <p:nvPr/>
        </p:nvSpPr>
        <p:spPr bwMode="auto">
          <a:xfrm>
            <a:off x="4578350" y="3011488"/>
            <a:ext cx="1588" cy="46037"/>
          </a:xfrm>
          <a:custGeom>
            <a:avLst/>
            <a:gdLst/>
            <a:ahLst/>
            <a:cxnLst>
              <a:cxn ang="0">
                <a:pos x="0" y="29"/>
              </a:cxn>
              <a:cxn ang="0">
                <a:pos x="0" y="26"/>
              </a:cxn>
              <a:cxn ang="0">
                <a:pos x="0" y="21"/>
              </a:cxn>
              <a:cxn ang="0">
                <a:pos x="0" y="19"/>
              </a:cxn>
              <a:cxn ang="0">
                <a:pos x="0" y="14"/>
              </a:cxn>
              <a:cxn ang="0">
                <a:pos x="0" y="12"/>
              </a:cxn>
              <a:cxn ang="0">
                <a:pos x="0" y="7"/>
              </a:cxn>
              <a:cxn ang="0">
                <a:pos x="0" y="5"/>
              </a:cxn>
              <a:cxn ang="0">
                <a:pos x="0" y="0"/>
              </a:cxn>
              <a:cxn ang="0">
                <a:pos x="0" y="29"/>
              </a:cxn>
            </a:cxnLst>
            <a:rect l="0" t="0" r="r" b="b"/>
            <a:pathLst>
              <a:path h="29">
                <a:moveTo>
                  <a:pt x="0" y="29"/>
                </a:moveTo>
                <a:lnTo>
                  <a:pt x="0" y="26"/>
                </a:lnTo>
                <a:lnTo>
                  <a:pt x="0" y="21"/>
                </a:lnTo>
                <a:lnTo>
                  <a:pt x="0" y="19"/>
                </a:lnTo>
                <a:lnTo>
                  <a:pt x="0" y="14"/>
                </a:lnTo>
                <a:lnTo>
                  <a:pt x="0" y="12"/>
                </a:lnTo>
                <a:lnTo>
                  <a:pt x="0" y="7"/>
                </a:lnTo>
                <a:lnTo>
                  <a:pt x="0" y="5"/>
                </a:lnTo>
                <a:lnTo>
                  <a:pt x="0" y="0"/>
                </a:lnTo>
                <a:lnTo>
                  <a:pt x="0" y="29"/>
                </a:lnTo>
                <a:close/>
              </a:path>
            </a:pathLst>
          </a:custGeom>
          <a:solidFill>
            <a:srgbClr val="89B9D7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789" name="Freeform 685"/>
          <p:cNvSpPr>
            <a:spLocks/>
          </p:cNvSpPr>
          <p:nvPr/>
        </p:nvSpPr>
        <p:spPr bwMode="auto">
          <a:xfrm>
            <a:off x="4578350" y="3011488"/>
            <a:ext cx="1588" cy="46037"/>
          </a:xfrm>
          <a:custGeom>
            <a:avLst/>
            <a:gdLst/>
            <a:ahLst/>
            <a:cxnLst>
              <a:cxn ang="0">
                <a:pos x="0" y="29"/>
              </a:cxn>
              <a:cxn ang="0">
                <a:pos x="0" y="26"/>
              </a:cxn>
              <a:cxn ang="0">
                <a:pos x="0" y="21"/>
              </a:cxn>
              <a:cxn ang="0">
                <a:pos x="0" y="19"/>
              </a:cxn>
              <a:cxn ang="0">
                <a:pos x="0" y="14"/>
              </a:cxn>
              <a:cxn ang="0">
                <a:pos x="0" y="12"/>
              </a:cxn>
              <a:cxn ang="0">
                <a:pos x="0" y="7"/>
              </a:cxn>
              <a:cxn ang="0">
                <a:pos x="0" y="5"/>
              </a:cxn>
              <a:cxn ang="0">
                <a:pos x="0" y="0"/>
              </a:cxn>
            </a:cxnLst>
            <a:rect l="0" t="0" r="r" b="b"/>
            <a:pathLst>
              <a:path h="29">
                <a:moveTo>
                  <a:pt x="0" y="29"/>
                </a:moveTo>
                <a:lnTo>
                  <a:pt x="0" y="26"/>
                </a:lnTo>
                <a:lnTo>
                  <a:pt x="0" y="21"/>
                </a:lnTo>
                <a:lnTo>
                  <a:pt x="0" y="19"/>
                </a:lnTo>
                <a:lnTo>
                  <a:pt x="0" y="14"/>
                </a:lnTo>
                <a:lnTo>
                  <a:pt x="0" y="12"/>
                </a:lnTo>
                <a:lnTo>
                  <a:pt x="0" y="7"/>
                </a:lnTo>
                <a:lnTo>
                  <a:pt x="0" y="5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790" name="Freeform 686"/>
          <p:cNvSpPr>
            <a:spLocks/>
          </p:cNvSpPr>
          <p:nvPr/>
        </p:nvSpPr>
        <p:spPr bwMode="auto">
          <a:xfrm>
            <a:off x="4557713" y="2974975"/>
            <a:ext cx="14287" cy="55563"/>
          </a:xfrm>
          <a:custGeom>
            <a:avLst/>
            <a:gdLst/>
            <a:ahLst/>
            <a:cxnLst>
              <a:cxn ang="0">
                <a:pos x="0" y="35"/>
              </a:cxn>
              <a:cxn ang="0">
                <a:pos x="3" y="33"/>
              </a:cxn>
              <a:cxn ang="0">
                <a:pos x="3" y="28"/>
              </a:cxn>
              <a:cxn ang="0">
                <a:pos x="5" y="26"/>
              </a:cxn>
              <a:cxn ang="0">
                <a:pos x="5" y="21"/>
              </a:cxn>
              <a:cxn ang="0">
                <a:pos x="7" y="16"/>
              </a:cxn>
              <a:cxn ang="0">
                <a:pos x="7" y="14"/>
              </a:cxn>
              <a:cxn ang="0">
                <a:pos x="10" y="9"/>
              </a:cxn>
              <a:cxn ang="0">
                <a:pos x="10" y="5"/>
              </a:cxn>
              <a:cxn ang="0">
                <a:pos x="10" y="5"/>
              </a:cxn>
              <a:cxn ang="0">
                <a:pos x="10" y="5"/>
              </a:cxn>
              <a:cxn ang="0">
                <a:pos x="10" y="5"/>
              </a:cxn>
              <a:cxn ang="0">
                <a:pos x="10" y="2"/>
              </a:cxn>
              <a:cxn ang="0">
                <a:pos x="10" y="2"/>
              </a:cxn>
              <a:cxn ang="0">
                <a:pos x="10" y="2"/>
              </a:cxn>
              <a:cxn ang="0">
                <a:pos x="10" y="0"/>
              </a:cxn>
              <a:cxn ang="0">
                <a:pos x="10" y="0"/>
              </a:cxn>
              <a:cxn ang="0">
                <a:pos x="0" y="35"/>
              </a:cxn>
            </a:cxnLst>
            <a:rect l="0" t="0" r="r" b="b"/>
            <a:pathLst>
              <a:path w="10" h="35">
                <a:moveTo>
                  <a:pt x="0" y="35"/>
                </a:moveTo>
                <a:lnTo>
                  <a:pt x="3" y="33"/>
                </a:lnTo>
                <a:lnTo>
                  <a:pt x="3" y="28"/>
                </a:lnTo>
                <a:lnTo>
                  <a:pt x="5" y="26"/>
                </a:lnTo>
                <a:lnTo>
                  <a:pt x="5" y="21"/>
                </a:lnTo>
                <a:lnTo>
                  <a:pt x="7" y="16"/>
                </a:lnTo>
                <a:lnTo>
                  <a:pt x="7" y="14"/>
                </a:lnTo>
                <a:lnTo>
                  <a:pt x="10" y="9"/>
                </a:lnTo>
                <a:lnTo>
                  <a:pt x="10" y="5"/>
                </a:lnTo>
                <a:lnTo>
                  <a:pt x="10" y="5"/>
                </a:lnTo>
                <a:lnTo>
                  <a:pt x="10" y="5"/>
                </a:lnTo>
                <a:lnTo>
                  <a:pt x="10" y="5"/>
                </a:ln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10" y="0"/>
                </a:lnTo>
                <a:lnTo>
                  <a:pt x="10" y="0"/>
                </a:lnTo>
                <a:lnTo>
                  <a:pt x="0" y="35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791" name="Freeform 687"/>
          <p:cNvSpPr>
            <a:spLocks/>
          </p:cNvSpPr>
          <p:nvPr/>
        </p:nvSpPr>
        <p:spPr bwMode="auto">
          <a:xfrm>
            <a:off x="4572000" y="2989263"/>
            <a:ext cx="6350" cy="52387"/>
          </a:xfrm>
          <a:custGeom>
            <a:avLst/>
            <a:gdLst/>
            <a:ahLst/>
            <a:cxnLst>
              <a:cxn ang="0">
                <a:pos x="0" y="33"/>
              </a:cxn>
              <a:cxn ang="0">
                <a:pos x="0" y="31"/>
              </a:cxn>
              <a:cxn ang="0">
                <a:pos x="2" y="26"/>
              </a:cxn>
              <a:cxn ang="0">
                <a:pos x="2" y="21"/>
              </a:cxn>
              <a:cxn ang="0">
                <a:pos x="2" y="17"/>
              </a:cxn>
              <a:cxn ang="0">
                <a:pos x="4" y="12"/>
              </a:cxn>
              <a:cxn ang="0">
                <a:pos x="4" y="10"/>
              </a:cxn>
              <a:cxn ang="0">
                <a:pos x="4" y="5"/>
              </a:cxn>
              <a:cxn ang="0">
                <a:pos x="4" y="0"/>
              </a:cxn>
              <a:cxn ang="0">
                <a:pos x="0" y="33"/>
              </a:cxn>
            </a:cxnLst>
            <a:rect l="0" t="0" r="r" b="b"/>
            <a:pathLst>
              <a:path w="4" h="33">
                <a:moveTo>
                  <a:pt x="0" y="33"/>
                </a:moveTo>
                <a:lnTo>
                  <a:pt x="0" y="31"/>
                </a:lnTo>
                <a:lnTo>
                  <a:pt x="2" y="26"/>
                </a:lnTo>
                <a:lnTo>
                  <a:pt x="2" y="21"/>
                </a:lnTo>
                <a:lnTo>
                  <a:pt x="2" y="17"/>
                </a:lnTo>
                <a:lnTo>
                  <a:pt x="4" y="12"/>
                </a:lnTo>
                <a:lnTo>
                  <a:pt x="4" y="10"/>
                </a:lnTo>
                <a:lnTo>
                  <a:pt x="4" y="5"/>
                </a:lnTo>
                <a:lnTo>
                  <a:pt x="4" y="0"/>
                </a:lnTo>
                <a:lnTo>
                  <a:pt x="0" y="33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792" name="Freeform 688"/>
          <p:cNvSpPr>
            <a:spLocks/>
          </p:cNvSpPr>
          <p:nvPr/>
        </p:nvSpPr>
        <p:spPr bwMode="auto">
          <a:xfrm>
            <a:off x="4578350" y="3005138"/>
            <a:ext cx="6350" cy="39687"/>
          </a:xfrm>
          <a:custGeom>
            <a:avLst/>
            <a:gdLst/>
            <a:ahLst/>
            <a:cxnLst>
              <a:cxn ang="0">
                <a:pos x="0" y="25"/>
              </a:cxn>
              <a:cxn ang="0">
                <a:pos x="0" y="23"/>
              </a:cxn>
              <a:cxn ang="0">
                <a:pos x="0" y="21"/>
              </a:cxn>
              <a:cxn ang="0">
                <a:pos x="3" y="18"/>
              </a:cxn>
              <a:cxn ang="0">
                <a:pos x="3" y="16"/>
              </a:cxn>
              <a:cxn ang="0">
                <a:pos x="3" y="14"/>
              </a:cxn>
              <a:cxn ang="0">
                <a:pos x="5" y="14"/>
              </a:cxn>
              <a:cxn ang="0">
                <a:pos x="5" y="11"/>
              </a:cxn>
              <a:cxn ang="0">
                <a:pos x="5" y="9"/>
              </a:cxn>
              <a:cxn ang="0">
                <a:pos x="5" y="7"/>
              </a:cxn>
              <a:cxn ang="0">
                <a:pos x="5" y="7"/>
              </a:cxn>
              <a:cxn ang="0">
                <a:pos x="5" y="4"/>
              </a:cxn>
              <a:cxn ang="0">
                <a:pos x="5" y="4"/>
              </a:cxn>
              <a:cxn ang="0">
                <a:pos x="5" y="2"/>
              </a:cxn>
              <a:cxn ang="0">
                <a:pos x="5" y="2"/>
              </a:cxn>
              <a:cxn ang="0">
                <a:pos x="5" y="0"/>
              </a:cxn>
              <a:cxn ang="0">
                <a:pos x="5" y="0"/>
              </a:cxn>
              <a:cxn ang="0">
                <a:pos x="0" y="25"/>
              </a:cxn>
            </a:cxnLst>
            <a:rect l="0" t="0" r="r" b="b"/>
            <a:pathLst>
              <a:path w="5" h="25">
                <a:moveTo>
                  <a:pt x="0" y="25"/>
                </a:moveTo>
                <a:lnTo>
                  <a:pt x="0" y="23"/>
                </a:lnTo>
                <a:lnTo>
                  <a:pt x="0" y="21"/>
                </a:lnTo>
                <a:lnTo>
                  <a:pt x="3" y="18"/>
                </a:lnTo>
                <a:lnTo>
                  <a:pt x="3" y="16"/>
                </a:lnTo>
                <a:lnTo>
                  <a:pt x="3" y="14"/>
                </a:lnTo>
                <a:lnTo>
                  <a:pt x="5" y="14"/>
                </a:lnTo>
                <a:lnTo>
                  <a:pt x="5" y="11"/>
                </a:lnTo>
                <a:lnTo>
                  <a:pt x="5" y="9"/>
                </a:lnTo>
                <a:lnTo>
                  <a:pt x="5" y="7"/>
                </a:lnTo>
                <a:lnTo>
                  <a:pt x="5" y="7"/>
                </a:lnTo>
                <a:lnTo>
                  <a:pt x="5" y="4"/>
                </a:lnTo>
                <a:lnTo>
                  <a:pt x="5" y="4"/>
                </a:lnTo>
                <a:lnTo>
                  <a:pt x="5" y="2"/>
                </a:lnTo>
                <a:lnTo>
                  <a:pt x="5" y="2"/>
                </a:lnTo>
                <a:lnTo>
                  <a:pt x="5" y="0"/>
                </a:lnTo>
                <a:lnTo>
                  <a:pt x="5" y="0"/>
                </a:lnTo>
                <a:lnTo>
                  <a:pt x="0" y="25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793" name="Freeform 689"/>
          <p:cNvSpPr>
            <a:spLocks/>
          </p:cNvSpPr>
          <p:nvPr/>
        </p:nvSpPr>
        <p:spPr bwMode="auto">
          <a:xfrm>
            <a:off x="4643438" y="3079750"/>
            <a:ext cx="11112" cy="28575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0" y="16"/>
              </a:cxn>
              <a:cxn ang="0">
                <a:pos x="2" y="14"/>
              </a:cxn>
              <a:cxn ang="0">
                <a:pos x="2" y="14"/>
              </a:cxn>
              <a:cxn ang="0">
                <a:pos x="2" y="11"/>
              </a:cxn>
              <a:cxn ang="0">
                <a:pos x="5" y="9"/>
              </a:cxn>
              <a:cxn ang="0">
                <a:pos x="5" y="9"/>
              </a:cxn>
              <a:cxn ang="0">
                <a:pos x="5" y="7"/>
              </a:cxn>
              <a:cxn ang="0">
                <a:pos x="7" y="4"/>
              </a:cxn>
              <a:cxn ang="0">
                <a:pos x="7" y="4"/>
              </a:cxn>
              <a:cxn ang="0">
                <a:pos x="7" y="4"/>
              </a:cxn>
              <a:cxn ang="0">
                <a:pos x="7" y="2"/>
              </a:cxn>
              <a:cxn ang="0">
                <a:pos x="7" y="2"/>
              </a:cxn>
              <a:cxn ang="0">
                <a:pos x="7" y="2"/>
              </a:cxn>
              <a:cxn ang="0">
                <a:pos x="7" y="0"/>
              </a:cxn>
              <a:cxn ang="0">
                <a:pos x="7" y="0"/>
              </a:cxn>
              <a:cxn ang="0">
                <a:pos x="7" y="0"/>
              </a:cxn>
              <a:cxn ang="0">
                <a:pos x="0" y="18"/>
              </a:cxn>
            </a:cxnLst>
            <a:rect l="0" t="0" r="r" b="b"/>
            <a:pathLst>
              <a:path w="7" h="18">
                <a:moveTo>
                  <a:pt x="0" y="18"/>
                </a:moveTo>
                <a:lnTo>
                  <a:pt x="0" y="16"/>
                </a:lnTo>
                <a:lnTo>
                  <a:pt x="2" y="14"/>
                </a:lnTo>
                <a:lnTo>
                  <a:pt x="2" y="14"/>
                </a:lnTo>
                <a:lnTo>
                  <a:pt x="2" y="11"/>
                </a:lnTo>
                <a:lnTo>
                  <a:pt x="5" y="9"/>
                </a:lnTo>
                <a:lnTo>
                  <a:pt x="5" y="9"/>
                </a:lnTo>
                <a:lnTo>
                  <a:pt x="5" y="7"/>
                </a:lnTo>
                <a:lnTo>
                  <a:pt x="7" y="4"/>
                </a:lnTo>
                <a:lnTo>
                  <a:pt x="7" y="4"/>
                </a:lnTo>
                <a:lnTo>
                  <a:pt x="7" y="4"/>
                </a:lnTo>
                <a:lnTo>
                  <a:pt x="7" y="2"/>
                </a:lnTo>
                <a:lnTo>
                  <a:pt x="7" y="2"/>
                </a:lnTo>
                <a:lnTo>
                  <a:pt x="7" y="2"/>
                </a:lnTo>
                <a:lnTo>
                  <a:pt x="7" y="0"/>
                </a:lnTo>
                <a:lnTo>
                  <a:pt x="7" y="0"/>
                </a:lnTo>
                <a:lnTo>
                  <a:pt x="7" y="0"/>
                </a:lnTo>
                <a:lnTo>
                  <a:pt x="0" y="18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794" name="Freeform 690"/>
          <p:cNvSpPr>
            <a:spLocks/>
          </p:cNvSpPr>
          <p:nvPr/>
        </p:nvSpPr>
        <p:spPr bwMode="auto">
          <a:xfrm>
            <a:off x="4651375" y="3082925"/>
            <a:ext cx="9525" cy="30163"/>
          </a:xfrm>
          <a:custGeom>
            <a:avLst/>
            <a:gdLst/>
            <a:ahLst/>
            <a:cxnLst>
              <a:cxn ang="0">
                <a:pos x="0" y="19"/>
              </a:cxn>
              <a:cxn ang="0">
                <a:pos x="0" y="16"/>
              </a:cxn>
              <a:cxn ang="0">
                <a:pos x="0" y="14"/>
              </a:cxn>
              <a:cxn ang="0">
                <a:pos x="0" y="12"/>
              </a:cxn>
              <a:cxn ang="0">
                <a:pos x="2" y="9"/>
              </a:cxn>
              <a:cxn ang="0">
                <a:pos x="2" y="7"/>
              </a:cxn>
              <a:cxn ang="0">
                <a:pos x="4" y="5"/>
              </a:cxn>
              <a:cxn ang="0">
                <a:pos x="4" y="2"/>
              </a:cxn>
              <a:cxn ang="0">
                <a:pos x="7" y="0"/>
              </a:cxn>
              <a:cxn ang="0">
                <a:pos x="0" y="19"/>
              </a:cxn>
            </a:cxnLst>
            <a:rect l="0" t="0" r="r" b="b"/>
            <a:pathLst>
              <a:path w="7" h="19">
                <a:moveTo>
                  <a:pt x="0" y="19"/>
                </a:moveTo>
                <a:lnTo>
                  <a:pt x="0" y="16"/>
                </a:lnTo>
                <a:lnTo>
                  <a:pt x="0" y="14"/>
                </a:lnTo>
                <a:lnTo>
                  <a:pt x="0" y="12"/>
                </a:lnTo>
                <a:lnTo>
                  <a:pt x="2" y="9"/>
                </a:lnTo>
                <a:lnTo>
                  <a:pt x="2" y="7"/>
                </a:lnTo>
                <a:lnTo>
                  <a:pt x="4" y="5"/>
                </a:lnTo>
                <a:lnTo>
                  <a:pt x="4" y="2"/>
                </a:lnTo>
                <a:lnTo>
                  <a:pt x="7" y="0"/>
                </a:lnTo>
                <a:lnTo>
                  <a:pt x="0" y="19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795" name="Freeform 691"/>
          <p:cNvSpPr>
            <a:spLocks/>
          </p:cNvSpPr>
          <p:nvPr/>
        </p:nvSpPr>
        <p:spPr bwMode="auto">
          <a:xfrm>
            <a:off x="4654550" y="3086100"/>
            <a:ext cx="12700" cy="22225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0" y="12"/>
              </a:cxn>
              <a:cxn ang="0">
                <a:pos x="2" y="12"/>
              </a:cxn>
              <a:cxn ang="0">
                <a:pos x="2" y="10"/>
              </a:cxn>
              <a:cxn ang="0">
                <a:pos x="2" y="7"/>
              </a:cxn>
              <a:cxn ang="0">
                <a:pos x="5" y="5"/>
              </a:cxn>
              <a:cxn ang="0">
                <a:pos x="7" y="3"/>
              </a:cxn>
              <a:cxn ang="0">
                <a:pos x="7" y="3"/>
              </a:cxn>
              <a:cxn ang="0">
                <a:pos x="9" y="0"/>
              </a:cxn>
              <a:cxn ang="0">
                <a:pos x="0" y="14"/>
              </a:cxn>
            </a:cxnLst>
            <a:rect l="0" t="0" r="r" b="b"/>
            <a:pathLst>
              <a:path w="9" h="14">
                <a:moveTo>
                  <a:pt x="0" y="14"/>
                </a:moveTo>
                <a:lnTo>
                  <a:pt x="0" y="12"/>
                </a:lnTo>
                <a:lnTo>
                  <a:pt x="2" y="12"/>
                </a:lnTo>
                <a:lnTo>
                  <a:pt x="2" y="10"/>
                </a:lnTo>
                <a:lnTo>
                  <a:pt x="2" y="7"/>
                </a:lnTo>
                <a:lnTo>
                  <a:pt x="5" y="5"/>
                </a:lnTo>
                <a:lnTo>
                  <a:pt x="7" y="3"/>
                </a:lnTo>
                <a:lnTo>
                  <a:pt x="7" y="3"/>
                </a:lnTo>
                <a:lnTo>
                  <a:pt x="9" y="0"/>
                </a:lnTo>
                <a:lnTo>
                  <a:pt x="0" y="14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796" name="Freeform 692"/>
          <p:cNvSpPr>
            <a:spLocks/>
          </p:cNvSpPr>
          <p:nvPr/>
        </p:nvSpPr>
        <p:spPr bwMode="auto">
          <a:xfrm>
            <a:off x="4541838" y="3094038"/>
            <a:ext cx="33337" cy="19050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4" y="2"/>
              </a:cxn>
              <a:cxn ang="0">
                <a:pos x="4" y="2"/>
              </a:cxn>
              <a:cxn ang="0">
                <a:pos x="7" y="5"/>
              </a:cxn>
              <a:cxn ang="0">
                <a:pos x="7" y="5"/>
              </a:cxn>
              <a:cxn ang="0">
                <a:pos x="9" y="7"/>
              </a:cxn>
              <a:cxn ang="0">
                <a:pos x="9" y="7"/>
              </a:cxn>
              <a:cxn ang="0">
                <a:pos x="11" y="7"/>
              </a:cxn>
              <a:cxn ang="0">
                <a:pos x="14" y="7"/>
              </a:cxn>
              <a:cxn ang="0">
                <a:pos x="14" y="7"/>
              </a:cxn>
              <a:cxn ang="0">
                <a:pos x="16" y="9"/>
              </a:cxn>
              <a:cxn ang="0">
                <a:pos x="16" y="9"/>
              </a:cxn>
              <a:cxn ang="0">
                <a:pos x="16" y="9"/>
              </a:cxn>
              <a:cxn ang="0">
                <a:pos x="18" y="9"/>
              </a:cxn>
              <a:cxn ang="0">
                <a:pos x="21" y="9"/>
              </a:cxn>
              <a:cxn ang="0">
                <a:pos x="21" y="9"/>
              </a:cxn>
              <a:cxn ang="0">
                <a:pos x="23" y="9"/>
              </a:cxn>
              <a:cxn ang="0">
                <a:pos x="23" y="9"/>
              </a:cxn>
              <a:cxn ang="0">
                <a:pos x="23" y="9"/>
              </a:cxn>
              <a:cxn ang="0">
                <a:pos x="23" y="9"/>
              </a:cxn>
              <a:cxn ang="0">
                <a:pos x="23" y="9"/>
              </a:cxn>
              <a:cxn ang="0">
                <a:pos x="23" y="9"/>
              </a:cxn>
              <a:cxn ang="0">
                <a:pos x="23" y="9"/>
              </a:cxn>
              <a:cxn ang="0">
                <a:pos x="23" y="9"/>
              </a:cxn>
              <a:cxn ang="0">
                <a:pos x="23" y="9"/>
              </a:cxn>
              <a:cxn ang="0">
                <a:pos x="18" y="9"/>
              </a:cxn>
              <a:cxn ang="0">
                <a:pos x="16" y="12"/>
              </a:cxn>
              <a:cxn ang="0">
                <a:pos x="11" y="12"/>
              </a:cxn>
              <a:cxn ang="0">
                <a:pos x="9" y="9"/>
              </a:cxn>
              <a:cxn ang="0">
                <a:pos x="7" y="9"/>
              </a:cxn>
              <a:cxn ang="0">
                <a:pos x="4" y="7"/>
              </a:cxn>
              <a:cxn ang="0">
                <a:pos x="2" y="5"/>
              </a:cxn>
              <a:cxn ang="0">
                <a:pos x="0" y="2"/>
              </a:cxn>
              <a:cxn ang="0">
                <a:pos x="2" y="0"/>
              </a:cxn>
            </a:cxnLst>
            <a:rect l="0" t="0" r="r" b="b"/>
            <a:pathLst>
              <a:path w="23" h="12">
                <a:moveTo>
                  <a:pt x="2" y="0"/>
                </a:moveTo>
                <a:lnTo>
                  <a:pt x="4" y="2"/>
                </a:lnTo>
                <a:lnTo>
                  <a:pt x="4" y="2"/>
                </a:lnTo>
                <a:lnTo>
                  <a:pt x="7" y="5"/>
                </a:lnTo>
                <a:lnTo>
                  <a:pt x="7" y="5"/>
                </a:lnTo>
                <a:lnTo>
                  <a:pt x="9" y="7"/>
                </a:lnTo>
                <a:lnTo>
                  <a:pt x="9" y="7"/>
                </a:lnTo>
                <a:lnTo>
                  <a:pt x="11" y="7"/>
                </a:lnTo>
                <a:lnTo>
                  <a:pt x="14" y="7"/>
                </a:lnTo>
                <a:lnTo>
                  <a:pt x="14" y="7"/>
                </a:lnTo>
                <a:lnTo>
                  <a:pt x="16" y="9"/>
                </a:lnTo>
                <a:lnTo>
                  <a:pt x="16" y="9"/>
                </a:lnTo>
                <a:lnTo>
                  <a:pt x="16" y="9"/>
                </a:lnTo>
                <a:lnTo>
                  <a:pt x="18" y="9"/>
                </a:lnTo>
                <a:lnTo>
                  <a:pt x="21" y="9"/>
                </a:lnTo>
                <a:lnTo>
                  <a:pt x="21" y="9"/>
                </a:lnTo>
                <a:lnTo>
                  <a:pt x="23" y="9"/>
                </a:lnTo>
                <a:lnTo>
                  <a:pt x="23" y="9"/>
                </a:lnTo>
                <a:lnTo>
                  <a:pt x="23" y="9"/>
                </a:lnTo>
                <a:lnTo>
                  <a:pt x="23" y="9"/>
                </a:lnTo>
                <a:lnTo>
                  <a:pt x="23" y="9"/>
                </a:lnTo>
                <a:lnTo>
                  <a:pt x="23" y="9"/>
                </a:lnTo>
                <a:lnTo>
                  <a:pt x="23" y="9"/>
                </a:lnTo>
                <a:lnTo>
                  <a:pt x="23" y="9"/>
                </a:lnTo>
                <a:lnTo>
                  <a:pt x="23" y="9"/>
                </a:lnTo>
                <a:lnTo>
                  <a:pt x="18" y="9"/>
                </a:lnTo>
                <a:lnTo>
                  <a:pt x="16" y="12"/>
                </a:lnTo>
                <a:lnTo>
                  <a:pt x="11" y="12"/>
                </a:lnTo>
                <a:lnTo>
                  <a:pt x="9" y="9"/>
                </a:lnTo>
                <a:lnTo>
                  <a:pt x="7" y="9"/>
                </a:lnTo>
                <a:lnTo>
                  <a:pt x="4" y="7"/>
                </a:lnTo>
                <a:lnTo>
                  <a:pt x="2" y="5"/>
                </a:lnTo>
                <a:lnTo>
                  <a:pt x="0" y="2"/>
                </a:lnTo>
                <a:lnTo>
                  <a:pt x="2" y="0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797" name="Line 693"/>
          <p:cNvSpPr>
            <a:spLocks noChangeShapeType="1"/>
          </p:cNvSpPr>
          <p:nvPr/>
        </p:nvSpPr>
        <p:spPr bwMode="auto">
          <a:xfrm flipH="1">
            <a:off x="4575175" y="3079750"/>
            <a:ext cx="1357313" cy="1588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798" name="Freeform 694"/>
          <p:cNvSpPr>
            <a:spLocks/>
          </p:cNvSpPr>
          <p:nvPr/>
        </p:nvSpPr>
        <p:spPr bwMode="auto">
          <a:xfrm>
            <a:off x="4562475" y="3063875"/>
            <a:ext cx="25400" cy="26988"/>
          </a:xfrm>
          <a:custGeom>
            <a:avLst/>
            <a:gdLst/>
            <a:ahLst/>
            <a:cxnLst>
              <a:cxn ang="0">
                <a:pos x="9" y="17"/>
              </a:cxn>
              <a:cxn ang="0">
                <a:pos x="11" y="17"/>
              </a:cxn>
              <a:cxn ang="0">
                <a:pos x="14" y="17"/>
              </a:cxn>
              <a:cxn ang="0">
                <a:pos x="14" y="17"/>
              </a:cxn>
              <a:cxn ang="0">
                <a:pos x="16" y="14"/>
              </a:cxn>
              <a:cxn ang="0">
                <a:pos x="16" y="14"/>
              </a:cxn>
              <a:cxn ang="0">
                <a:pos x="18" y="12"/>
              </a:cxn>
              <a:cxn ang="0">
                <a:pos x="18" y="10"/>
              </a:cxn>
              <a:cxn ang="0">
                <a:pos x="18" y="10"/>
              </a:cxn>
              <a:cxn ang="0">
                <a:pos x="18" y="7"/>
              </a:cxn>
              <a:cxn ang="0">
                <a:pos x="18" y="5"/>
              </a:cxn>
              <a:cxn ang="0">
                <a:pos x="16" y="5"/>
              </a:cxn>
              <a:cxn ang="0">
                <a:pos x="16" y="3"/>
              </a:cxn>
              <a:cxn ang="0">
                <a:pos x="14" y="3"/>
              </a:cxn>
              <a:cxn ang="0">
                <a:pos x="14" y="0"/>
              </a:cxn>
              <a:cxn ang="0">
                <a:pos x="11" y="0"/>
              </a:cxn>
              <a:cxn ang="0">
                <a:pos x="9" y="0"/>
              </a:cxn>
              <a:cxn ang="0">
                <a:pos x="7" y="0"/>
              </a:cxn>
              <a:cxn ang="0">
                <a:pos x="7" y="0"/>
              </a:cxn>
              <a:cxn ang="0">
                <a:pos x="4" y="3"/>
              </a:cxn>
              <a:cxn ang="0">
                <a:pos x="2" y="3"/>
              </a:cxn>
              <a:cxn ang="0">
                <a:pos x="2" y="5"/>
              </a:cxn>
              <a:cxn ang="0">
                <a:pos x="2" y="5"/>
              </a:cxn>
              <a:cxn ang="0">
                <a:pos x="0" y="7"/>
              </a:cxn>
              <a:cxn ang="0">
                <a:pos x="0" y="10"/>
              </a:cxn>
              <a:cxn ang="0">
                <a:pos x="0" y="10"/>
              </a:cxn>
              <a:cxn ang="0">
                <a:pos x="2" y="12"/>
              </a:cxn>
              <a:cxn ang="0">
                <a:pos x="2" y="14"/>
              </a:cxn>
              <a:cxn ang="0">
                <a:pos x="2" y="14"/>
              </a:cxn>
              <a:cxn ang="0">
                <a:pos x="4" y="17"/>
              </a:cxn>
              <a:cxn ang="0">
                <a:pos x="7" y="17"/>
              </a:cxn>
              <a:cxn ang="0">
                <a:pos x="7" y="17"/>
              </a:cxn>
              <a:cxn ang="0">
                <a:pos x="9" y="17"/>
              </a:cxn>
            </a:cxnLst>
            <a:rect l="0" t="0" r="r" b="b"/>
            <a:pathLst>
              <a:path w="18" h="17">
                <a:moveTo>
                  <a:pt x="9" y="17"/>
                </a:moveTo>
                <a:lnTo>
                  <a:pt x="11" y="17"/>
                </a:lnTo>
                <a:lnTo>
                  <a:pt x="14" y="17"/>
                </a:lnTo>
                <a:lnTo>
                  <a:pt x="14" y="17"/>
                </a:lnTo>
                <a:lnTo>
                  <a:pt x="16" y="14"/>
                </a:lnTo>
                <a:lnTo>
                  <a:pt x="16" y="14"/>
                </a:lnTo>
                <a:lnTo>
                  <a:pt x="18" y="12"/>
                </a:lnTo>
                <a:lnTo>
                  <a:pt x="18" y="10"/>
                </a:lnTo>
                <a:lnTo>
                  <a:pt x="18" y="10"/>
                </a:lnTo>
                <a:lnTo>
                  <a:pt x="18" y="7"/>
                </a:lnTo>
                <a:lnTo>
                  <a:pt x="18" y="5"/>
                </a:lnTo>
                <a:lnTo>
                  <a:pt x="16" y="5"/>
                </a:lnTo>
                <a:lnTo>
                  <a:pt x="16" y="3"/>
                </a:lnTo>
                <a:lnTo>
                  <a:pt x="14" y="3"/>
                </a:lnTo>
                <a:lnTo>
                  <a:pt x="14" y="0"/>
                </a:lnTo>
                <a:lnTo>
                  <a:pt x="11" y="0"/>
                </a:lnTo>
                <a:lnTo>
                  <a:pt x="9" y="0"/>
                </a:lnTo>
                <a:lnTo>
                  <a:pt x="7" y="0"/>
                </a:lnTo>
                <a:lnTo>
                  <a:pt x="7" y="0"/>
                </a:lnTo>
                <a:lnTo>
                  <a:pt x="4" y="3"/>
                </a:lnTo>
                <a:lnTo>
                  <a:pt x="2" y="3"/>
                </a:lnTo>
                <a:lnTo>
                  <a:pt x="2" y="5"/>
                </a:lnTo>
                <a:lnTo>
                  <a:pt x="2" y="5"/>
                </a:lnTo>
                <a:lnTo>
                  <a:pt x="0" y="7"/>
                </a:lnTo>
                <a:lnTo>
                  <a:pt x="0" y="10"/>
                </a:lnTo>
                <a:lnTo>
                  <a:pt x="0" y="10"/>
                </a:lnTo>
                <a:lnTo>
                  <a:pt x="2" y="12"/>
                </a:lnTo>
                <a:lnTo>
                  <a:pt x="2" y="14"/>
                </a:lnTo>
                <a:lnTo>
                  <a:pt x="2" y="14"/>
                </a:lnTo>
                <a:lnTo>
                  <a:pt x="4" y="17"/>
                </a:lnTo>
                <a:lnTo>
                  <a:pt x="7" y="17"/>
                </a:lnTo>
                <a:lnTo>
                  <a:pt x="7" y="17"/>
                </a:lnTo>
                <a:lnTo>
                  <a:pt x="9" y="1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799" name="Rectangle 695"/>
          <p:cNvSpPr>
            <a:spLocks noChangeArrowheads="1"/>
          </p:cNvSpPr>
          <p:nvPr/>
        </p:nvSpPr>
        <p:spPr bwMode="auto">
          <a:xfrm>
            <a:off x="5970588" y="3559175"/>
            <a:ext cx="739775" cy="1778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100" b="1">
                <a:solidFill>
                  <a:srgbClr val="FFFF00"/>
                </a:solidFill>
              </a:rPr>
              <a:t>Bronchiole</a:t>
            </a:r>
            <a:endParaRPr lang="en-US" sz="24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863800" name="Line 696"/>
          <p:cNvSpPr>
            <a:spLocks noChangeShapeType="1"/>
          </p:cNvSpPr>
          <p:nvPr/>
        </p:nvSpPr>
        <p:spPr bwMode="auto">
          <a:xfrm flipH="1">
            <a:off x="4914900" y="3648075"/>
            <a:ext cx="1017588" cy="1588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3801" name="Freeform 697"/>
          <p:cNvSpPr>
            <a:spLocks/>
          </p:cNvSpPr>
          <p:nvPr/>
        </p:nvSpPr>
        <p:spPr bwMode="auto">
          <a:xfrm>
            <a:off x="4905375" y="3636963"/>
            <a:ext cx="22225" cy="26987"/>
          </a:xfrm>
          <a:custGeom>
            <a:avLst/>
            <a:gdLst/>
            <a:ahLst/>
            <a:cxnLst>
              <a:cxn ang="0">
                <a:pos x="7" y="17"/>
              </a:cxn>
              <a:cxn ang="0">
                <a:pos x="9" y="17"/>
              </a:cxn>
              <a:cxn ang="0">
                <a:pos x="12" y="17"/>
              </a:cxn>
              <a:cxn ang="0">
                <a:pos x="14" y="17"/>
              </a:cxn>
              <a:cxn ang="0">
                <a:pos x="14" y="14"/>
              </a:cxn>
              <a:cxn ang="0">
                <a:pos x="16" y="14"/>
              </a:cxn>
              <a:cxn ang="0">
                <a:pos x="16" y="12"/>
              </a:cxn>
              <a:cxn ang="0">
                <a:pos x="16" y="10"/>
              </a:cxn>
              <a:cxn ang="0">
                <a:pos x="16" y="7"/>
              </a:cxn>
              <a:cxn ang="0">
                <a:pos x="16" y="7"/>
              </a:cxn>
              <a:cxn ang="0">
                <a:pos x="16" y="5"/>
              </a:cxn>
              <a:cxn ang="0">
                <a:pos x="16" y="3"/>
              </a:cxn>
              <a:cxn ang="0">
                <a:pos x="14" y="3"/>
              </a:cxn>
              <a:cxn ang="0">
                <a:pos x="14" y="0"/>
              </a:cxn>
              <a:cxn ang="0">
                <a:pos x="12" y="0"/>
              </a:cxn>
              <a:cxn ang="0">
                <a:pos x="9" y="0"/>
              </a:cxn>
              <a:cxn ang="0">
                <a:pos x="7" y="0"/>
              </a:cxn>
              <a:cxn ang="0">
                <a:pos x="7" y="0"/>
              </a:cxn>
              <a:cxn ang="0">
                <a:pos x="5" y="0"/>
              </a:cxn>
              <a:cxn ang="0">
                <a:pos x="2" y="0"/>
              </a:cxn>
              <a:cxn ang="0">
                <a:pos x="2" y="3"/>
              </a:cxn>
              <a:cxn ang="0">
                <a:pos x="0" y="3"/>
              </a:cxn>
              <a:cxn ang="0">
                <a:pos x="0" y="5"/>
              </a:cxn>
              <a:cxn ang="0">
                <a:pos x="0" y="7"/>
              </a:cxn>
              <a:cxn ang="0">
                <a:pos x="0" y="7"/>
              </a:cxn>
              <a:cxn ang="0">
                <a:pos x="0" y="10"/>
              </a:cxn>
              <a:cxn ang="0">
                <a:pos x="0" y="12"/>
              </a:cxn>
              <a:cxn ang="0">
                <a:pos x="0" y="14"/>
              </a:cxn>
              <a:cxn ang="0">
                <a:pos x="2" y="14"/>
              </a:cxn>
              <a:cxn ang="0">
                <a:pos x="2" y="17"/>
              </a:cxn>
              <a:cxn ang="0">
                <a:pos x="5" y="17"/>
              </a:cxn>
              <a:cxn ang="0">
                <a:pos x="7" y="17"/>
              </a:cxn>
              <a:cxn ang="0">
                <a:pos x="7" y="17"/>
              </a:cxn>
            </a:cxnLst>
            <a:rect l="0" t="0" r="r" b="b"/>
            <a:pathLst>
              <a:path w="16" h="17">
                <a:moveTo>
                  <a:pt x="7" y="17"/>
                </a:moveTo>
                <a:lnTo>
                  <a:pt x="9" y="17"/>
                </a:lnTo>
                <a:lnTo>
                  <a:pt x="12" y="17"/>
                </a:lnTo>
                <a:lnTo>
                  <a:pt x="14" y="17"/>
                </a:lnTo>
                <a:lnTo>
                  <a:pt x="14" y="14"/>
                </a:lnTo>
                <a:lnTo>
                  <a:pt x="16" y="14"/>
                </a:lnTo>
                <a:lnTo>
                  <a:pt x="16" y="12"/>
                </a:lnTo>
                <a:lnTo>
                  <a:pt x="16" y="10"/>
                </a:lnTo>
                <a:lnTo>
                  <a:pt x="16" y="7"/>
                </a:lnTo>
                <a:lnTo>
                  <a:pt x="16" y="7"/>
                </a:lnTo>
                <a:lnTo>
                  <a:pt x="16" y="5"/>
                </a:lnTo>
                <a:lnTo>
                  <a:pt x="16" y="3"/>
                </a:lnTo>
                <a:lnTo>
                  <a:pt x="14" y="3"/>
                </a:lnTo>
                <a:lnTo>
                  <a:pt x="14" y="0"/>
                </a:lnTo>
                <a:lnTo>
                  <a:pt x="12" y="0"/>
                </a:lnTo>
                <a:lnTo>
                  <a:pt x="9" y="0"/>
                </a:lnTo>
                <a:lnTo>
                  <a:pt x="7" y="0"/>
                </a:lnTo>
                <a:lnTo>
                  <a:pt x="7" y="0"/>
                </a:lnTo>
                <a:lnTo>
                  <a:pt x="5" y="0"/>
                </a:lnTo>
                <a:lnTo>
                  <a:pt x="2" y="0"/>
                </a:lnTo>
                <a:lnTo>
                  <a:pt x="2" y="3"/>
                </a:lnTo>
                <a:lnTo>
                  <a:pt x="0" y="3"/>
                </a:lnTo>
                <a:lnTo>
                  <a:pt x="0" y="5"/>
                </a:lnTo>
                <a:lnTo>
                  <a:pt x="0" y="7"/>
                </a:lnTo>
                <a:lnTo>
                  <a:pt x="0" y="7"/>
                </a:lnTo>
                <a:lnTo>
                  <a:pt x="0" y="10"/>
                </a:lnTo>
                <a:lnTo>
                  <a:pt x="0" y="12"/>
                </a:lnTo>
                <a:lnTo>
                  <a:pt x="0" y="14"/>
                </a:lnTo>
                <a:lnTo>
                  <a:pt x="2" y="14"/>
                </a:lnTo>
                <a:lnTo>
                  <a:pt x="2" y="17"/>
                </a:lnTo>
                <a:lnTo>
                  <a:pt x="5" y="17"/>
                </a:lnTo>
                <a:lnTo>
                  <a:pt x="7" y="17"/>
                </a:lnTo>
                <a:lnTo>
                  <a:pt x="7" y="1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802" name="Rectangle 698"/>
          <p:cNvSpPr>
            <a:spLocks noChangeArrowheads="1"/>
          </p:cNvSpPr>
          <p:nvPr/>
        </p:nvSpPr>
        <p:spPr bwMode="auto">
          <a:xfrm>
            <a:off x="2030413" y="4522788"/>
            <a:ext cx="739775" cy="1778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100" b="1">
                <a:solidFill>
                  <a:srgbClr val="FFFF00"/>
                </a:solidFill>
              </a:rPr>
              <a:t>Diaphragm</a:t>
            </a:r>
            <a:endParaRPr lang="en-US" sz="24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863803" name="Rectangle 699"/>
          <p:cNvSpPr>
            <a:spLocks noChangeArrowheads="1"/>
          </p:cNvSpPr>
          <p:nvPr/>
        </p:nvSpPr>
        <p:spPr bwMode="auto">
          <a:xfrm>
            <a:off x="5970588" y="3271838"/>
            <a:ext cx="546100" cy="1778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100" b="1">
                <a:solidFill>
                  <a:srgbClr val="FFFF00"/>
                </a:solidFill>
              </a:rPr>
              <a:t>Trachea</a:t>
            </a:r>
            <a:endParaRPr lang="en-US" sz="24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863804" name="Rectangle 700"/>
          <p:cNvSpPr>
            <a:spLocks noChangeArrowheads="1"/>
          </p:cNvSpPr>
          <p:nvPr/>
        </p:nvSpPr>
        <p:spPr bwMode="auto">
          <a:xfrm>
            <a:off x="5970588" y="3844925"/>
            <a:ext cx="1304925" cy="1778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100" b="1">
                <a:solidFill>
                  <a:srgbClr val="FFFF00"/>
                </a:solidFill>
              </a:rPr>
              <a:t>Left main bronchus</a:t>
            </a:r>
            <a:endParaRPr lang="en-US" sz="24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863805" name="Line 701"/>
          <p:cNvSpPr>
            <a:spLocks noChangeShapeType="1"/>
          </p:cNvSpPr>
          <p:nvPr/>
        </p:nvSpPr>
        <p:spPr bwMode="auto">
          <a:xfrm flipH="1">
            <a:off x="4554538" y="3935413"/>
            <a:ext cx="1377950" cy="1587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3806" name="Freeform 702"/>
          <p:cNvSpPr>
            <a:spLocks/>
          </p:cNvSpPr>
          <p:nvPr/>
        </p:nvSpPr>
        <p:spPr bwMode="auto">
          <a:xfrm>
            <a:off x="4543425" y="3924300"/>
            <a:ext cx="23813" cy="25400"/>
          </a:xfrm>
          <a:custGeom>
            <a:avLst/>
            <a:gdLst/>
            <a:ahLst/>
            <a:cxnLst>
              <a:cxn ang="0">
                <a:pos x="7" y="16"/>
              </a:cxn>
              <a:cxn ang="0">
                <a:pos x="9" y="16"/>
              </a:cxn>
              <a:cxn ang="0">
                <a:pos x="12" y="16"/>
              </a:cxn>
              <a:cxn ang="0">
                <a:pos x="14" y="14"/>
              </a:cxn>
              <a:cxn ang="0">
                <a:pos x="14" y="14"/>
              </a:cxn>
              <a:cxn ang="0">
                <a:pos x="16" y="11"/>
              </a:cxn>
              <a:cxn ang="0">
                <a:pos x="16" y="11"/>
              </a:cxn>
              <a:cxn ang="0">
                <a:pos x="16" y="9"/>
              </a:cxn>
              <a:cxn ang="0">
                <a:pos x="16" y="7"/>
              </a:cxn>
              <a:cxn ang="0">
                <a:pos x="16" y="7"/>
              </a:cxn>
              <a:cxn ang="0">
                <a:pos x="16" y="4"/>
              </a:cxn>
              <a:cxn ang="0">
                <a:pos x="16" y="2"/>
              </a:cxn>
              <a:cxn ang="0">
                <a:pos x="14" y="2"/>
              </a:cxn>
              <a:cxn ang="0">
                <a:pos x="14" y="0"/>
              </a:cxn>
              <a:cxn ang="0">
                <a:pos x="12" y="0"/>
              </a:cxn>
              <a:cxn ang="0">
                <a:pos x="9" y="0"/>
              </a:cxn>
              <a:cxn ang="0">
                <a:pos x="7" y="0"/>
              </a:cxn>
              <a:cxn ang="0">
                <a:pos x="7" y="0"/>
              </a:cxn>
              <a:cxn ang="0">
                <a:pos x="5" y="0"/>
              </a:cxn>
              <a:cxn ang="0">
                <a:pos x="2" y="0"/>
              </a:cxn>
              <a:cxn ang="0">
                <a:pos x="2" y="2"/>
              </a:cxn>
              <a:cxn ang="0">
                <a:pos x="0" y="2"/>
              </a:cxn>
              <a:cxn ang="0">
                <a:pos x="0" y="4"/>
              </a:cxn>
              <a:cxn ang="0">
                <a:pos x="0" y="7"/>
              </a:cxn>
              <a:cxn ang="0">
                <a:pos x="0" y="7"/>
              </a:cxn>
              <a:cxn ang="0">
                <a:pos x="0" y="9"/>
              </a:cxn>
              <a:cxn ang="0">
                <a:pos x="0" y="11"/>
              </a:cxn>
              <a:cxn ang="0">
                <a:pos x="0" y="11"/>
              </a:cxn>
              <a:cxn ang="0">
                <a:pos x="2" y="14"/>
              </a:cxn>
              <a:cxn ang="0">
                <a:pos x="2" y="14"/>
              </a:cxn>
              <a:cxn ang="0">
                <a:pos x="5" y="16"/>
              </a:cxn>
              <a:cxn ang="0">
                <a:pos x="7" y="16"/>
              </a:cxn>
              <a:cxn ang="0">
                <a:pos x="7" y="16"/>
              </a:cxn>
            </a:cxnLst>
            <a:rect l="0" t="0" r="r" b="b"/>
            <a:pathLst>
              <a:path w="16" h="16">
                <a:moveTo>
                  <a:pt x="7" y="16"/>
                </a:moveTo>
                <a:lnTo>
                  <a:pt x="9" y="16"/>
                </a:lnTo>
                <a:lnTo>
                  <a:pt x="12" y="16"/>
                </a:lnTo>
                <a:lnTo>
                  <a:pt x="14" y="14"/>
                </a:lnTo>
                <a:lnTo>
                  <a:pt x="14" y="14"/>
                </a:lnTo>
                <a:lnTo>
                  <a:pt x="16" y="11"/>
                </a:lnTo>
                <a:lnTo>
                  <a:pt x="16" y="11"/>
                </a:lnTo>
                <a:lnTo>
                  <a:pt x="16" y="9"/>
                </a:lnTo>
                <a:lnTo>
                  <a:pt x="16" y="7"/>
                </a:lnTo>
                <a:lnTo>
                  <a:pt x="16" y="7"/>
                </a:lnTo>
                <a:lnTo>
                  <a:pt x="16" y="4"/>
                </a:lnTo>
                <a:lnTo>
                  <a:pt x="16" y="2"/>
                </a:lnTo>
                <a:lnTo>
                  <a:pt x="14" y="2"/>
                </a:lnTo>
                <a:lnTo>
                  <a:pt x="14" y="0"/>
                </a:lnTo>
                <a:lnTo>
                  <a:pt x="12" y="0"/>
                </a:lnTo>
                <a:lnTo>
                  <a:pt x="9" y="0"/>
                </a:lnTo>
                <a:lnTo>
                  <a:pt x="7" y="0"/>
                </a:lnTo>
                <a:lnTo>
                  <a:pt x="7" y="0"/>
                </a:lnTo>
                <a:lnTo>
                  <a:pt x="5" y="0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0" y="4"/>
                </a:lnTo>
                <a:lnTo>
                  <a:pt x="0" y="7"/>
                </a:lnTo>
                <a:lnTo>
                  <a:pt x="0" y="7"/>
                </a:lnTo>
                <a:lnTo>
                  <a:pt x="0" y="9"/>
                </a:lnTo>
                <a:lnTo>
                  <a:pt x="0" y="11"/>
                </a:lnTo>
                <a:lnTo>
                  <a:pt x="0" y="11"/>
                </a:lnTo>
                <a:lnTo>
                  <a:pt x="2" y="14"/>
                </a:lnTo>
                <a:lnTo>
                  <a:pt x="2" y="14"/>
                </a:lnTo>
                <a:lnTo>
                  <a:pt x="5" y="16"/>
                </a:lnTo>
                <a:lnTo>
                  <a:pt x="7" y="16"/>
                </a:lnTo>
                <a:lnTo>
                  <a:pt x="7" y="16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807" name="Freeform 703"/>
          <p:cNvSpPr>
            <a:spLocks/>
          </p:cNvSpPr>
          <p:nvPr/>
        </p:nvSpPr>
        <p:spPr bwMode="auto">
          <a:xfrm>
            <a:off x="4598988" y="3198813"/>
            <a:ext cx="1333500" cy="1698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07" y="107"/>
              </a:cxn>
              <a:cxn ang="0">
                <a:pos x="910" y="107"/>
              </a:cxn>
            </a:cxnLst>
            <a:rect l="0" t="0" r="r" b="b"/>
            <a:pathLst>
              <a:path w="910" h="107">
                <a:moveTo>
                  <a:pt x="0" y="0"/>
                </a:moveTo>
                <a:lnTo>
                  <a:pt x="507" y="107"/>
                </a:lnTo>
                <a:lnTo>
                  <a:pt x="910" y="107"/>
                </a:lnTo>
              </a:path>
            </a:pathLst>
          </a:custGeom>
          <a:noFill/>
          <a:ln w="1905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3808" name="Freeform 704"/>
          <p:cNvSpPr>
            <a:spLocks/>
          </p:cNvSpPr>
          <p:nvPr/>
        </p:nvSpPr>
        <p:spPr bwMode="auto">
          <a:xfrm>
            <a:off x="4587875" y="3182938"/>
            <a:ext cx="25400" cy="26987"/>
          </a:xfrm>
          <a:custGeom>
            <a:avLst/>
            <a:gdLst/>
            <a:ahLst/>
            <a:cxnLst>
              <a:cxn ang="0">
                <a:pos x="10" y="17"/>
              </a:cxn>
              <a:cxn ang="0">
                <a:pos x="10" y="17"/>
              </a:cxn>
              <a:cxn ang="0">
                <a:pos x="12" y="17"/>
              </a:cxn>
              <a:cxn ang="0">
                <a:pos x="15" y="17"/>
              </a:cxn>
              <a:cxn ang="0">
                <a:pos x="15" y="14"/>
              </a:cxn>
              <a:cxn ang="0">
                <a:pos x="17" y="14"/>
              </a:cxn>
              <a:cxn ang="0">
                <a:pos x="17" y="12"/>
              </a:cxn>
              <a:cxn ang="0">
                <a:pos x="17" y="10"/>
              </a:cxn>
              <a:cxn ang="0">
                <a:pos x="17" y="10"/>
              </a:cxn>
              <a:cxn ang="0">
                <a:pos x="17" y="7"/>
              </a:cxn>
              <a:cxn ang="0">
                <a:pos x="17" y="5"/>
              </a:cxn>
              <a:cxn ang="0">
                <a:pos x="17" y="3"/>
              </a:cxn>
              <a:cxn ang="0">
                <a:pos x="15" y="3"/>
              </a:cxn>
              <a:cxn ang="0">
                <a:pos x="15" y="0"/>
              </a:cxn>
              <a:cxn ang="0">
                <a:pos x="12" y="0"/>
              </a:cxn>
              <a:cxn ang="0">
                <a:pos x="10" y="0"/>
              </a:cxn>
              <a:cxn ang="0">
                <a:pos x="10" y="0"/>
              </a:cxn>
              <a:cxn ang="0">
                <a:pos x="7" y="0"/>
              </a:cxn>
              <a:cxn ang="0">
                <a:pos x="5" y="0"/>
              </a:cxn>
              <a:cxn ang="0">
                <a:pos x="3" y="0"/>
              </a:cxn>
              <a:cxn ang="0">
                <a:pos x="3" y="3"/>
              </a:cxn>
              <a:cxn ang="0">
                <a:pos x="0" y="3"/>
              </a:cxn>
              <a:cxn ang="0">
                <a:pos x="0" y="5"/>
              </a:cxn>
              <a:cxn ang="0">
                <a:pos x="0" y="7"/>
              </a:cxn>
              <a:cxn ang="0">
                <a:pos x="0" y="10"/>
              </a:cxn>
              <a:cxn ang="0">
                <a:pos x="0" y="10"/>
              </a:cxn>
              <a:cxn ang="0">
                <a:pos x="0" y="12"/>
              </a:cxn>
              <a:cxn ang="0">
                <a:pos x="0" y="14"/>
              </a:cxn>
              <a:cxn ang="0">
                <a:pos x="3" y="14"/>
              </a:cxn>
              <a:cxn ang="0">
                <a:pos x="3" y="17"/>
              </a:cxn>
              <a:cxn ang="0">
                <a:pos x="5" y="17"/>
              </a:cxn>
              <a:cxn ang="0">
                <a:pos x="7" y="17"/>
              </a:cxn>
              <a:cxn ang="0">
                <a:pos x="10" y="17"/>
              </a:cxn>
            </a:cxnLst>
            <a:rect l="0" t="0" r="r" b="b"/>
            <a:pathLst>
              <a:path w="17" h="17">
                <a:moveTo>
                  <a:pt x="10" y="17"/>
                </a:moveTo>
                <a:lnTo>
                  <a:pt x="10" y="17"/>
                </a:lnTo>
                <a:lnTo>
                  <a:pt x="12" y="17"/>
                </a:lnTo>
                <a:lnTo>
                  <a:pt x="15" y="17"/>
                </a:lnTo>
                <a:lnTo>
                  <a:pt x="15" y="14"/>
                </a:lnTo>
                <a:lnTo>
                  <a:pt x="17" y="14"/>
                </a:lnTo>
                <a:lnTo>
                  <a:pt x="17" y="12"/>
                </a:lnTo>
                <a:lnTo>
                  <a:pt x="17" y="10"/>
                </a:lnTo>
                <a:lnTo>
                  <a:pt x="17" y="10"/>
                </a:lnTo>
                <a:lnTo>
                  <a:pt x="17" y="7"/>
                </a:lnTo>
                <a:lnTo>
                  <a:pt x="17" y="5"/>
                </a:lnTo>
                <a:lnTo>
                  <a:pt x="17" y="3"/>
                </a:lnTo>
                <a:lnTo>
                  <a:pt x="15" y="3"/>
                </a:lnTo>
                <a:lnTo>
                  <a:pt x="15" y="0"/>
                </a:lnTo>
                <a:lnTo>
                  <a:pt x="12" y="0"/>
                </a:lnTo>
                <a:lnTo>
                  <a:pt x="10" y="0"/>
                </a:lnTo>
                <a:lnTo>
                  <a:pt x="10" y="0"/>
                </a:lnTo>
                <a:lnTo>
                  <a:pt x="7" y="0"/>
                </a:lnTo>
                <a:lnTo>
                  <a:pt x="5" y="0"/>
                </a:lnTo>
                <a:lnTo>
                  <a:pt x="3" y="0"/>
                </a:lnTo>
                <a:lnTo>
                  <a:pt x="3" y="3"/>
                </a:lnTo>
                <a:lnTo>
                  <a:pt x="0" y="3"/>
                </a:lnTo>
                <a:lnTo>
                  <a:pt x="0" y="5"/>
                </a:lnTo>
                <a:lnTo>
                  <a:pt x="0" y="7"/>
                </a:lnTo>
                <a:lnTo>
                  <a:pt x="0" y="10"/>
                </a:lnTo>
                <a:lnTo>
                  <a:pt x="0" y="10"/>
                </a:lnTo>
                <a:lnTo>
                  <a:pt x="0" y="12"/>
                </a:lnTo>
                <a:lnTo>
                  <a:pt x="0" y="14"/>
                </a:lnTo>
                <a:lnTo>
                  <a:pt x="3" y="14"/>
                </a:lnTo>
                <a:lnTo>
                  <a:pt x="3" y="17"/>
                </a:lnTo>
                <a:lnTo>
                  <a:pt x="5" y="17"/>
                </a:lnTo>
                <a:lnTo>
                  <a:pt x="7" y="17"/>
                </a:lnTo>
                <a:lnTo>
                  <a:pt x="10" y="1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809" name="Freeform 705"/>
          <p:cNvSpPr>
            <a:spLocks/>
          </p:cNvSpPr>
          <p:nvPr/>
        </p:nvSpPr>
        <p:spPr bwMode="auto">
          <a:xfrm>
            <a:off x="4551363" y="3108325"/>
            <a:ext cx="26987" cy="7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4" y="3"/>
              </a:cxn>
              <a:cxn ang="0">
                <a:pos x="7" y="3"/>
              </a:cxn>
              <a:cxn ang="0">
                <a:pos x="9" y="3"/>
              </a:cxn>
              <a:cxn ang="0">
                <a:pos x="11" y="5"/>
              </a:cxn>
              <a:cxn ang="0">
                <a:pos x="14" y="5"/>
              </a:cxn>
              <a:cxn ang="0">
                <a:pos x="16" y="5"/>
              </a:cxn>
              <a:cxn ang="0">
                <a:pos x="18" y="5"/>
              </a:cxn>
              <a:cxn ang="0">
                <a:pos x="18" y="5"/>
              </a:cxn>
              <a:cxn ang="0">
                <a:pos x="18" y="5"/>
              </a:cxn>
              <a:cxn ang="0">
                <a:pos x="18" y="5"/>
              </a:cxn>
              <a:cxn ang="0">
                <a:pos x="18" y="3"/>
              </a:cxn>
              <a:cxn ang="0">
                <a:pos x="18" y="3"/>
              </a:cxn>
              <a:cxn ang="0">
                <a:pos x="18" y="3"/>
              </a:cxn>
              <a:cxn ang="0">
                <a:pos x="18" y="3"/>
              </a:cxn>
              <a:cxn ang="0">
                <a:pos x="18" y="3"/>
              </a:cxn>
              <a:cxn ang="0">
                <a:pos x="16" y="3"/>
              </a:cxn>
              <a:cxn ang="0">
                <a:pos x="16" y="0"/>
              </a:cxn>
              <a:cxn ang="0">
                <a:pos x="14" y="0"/>
              </a:cxn>
              <a:cxn ang="0">
                <a:pos x="14" y="0"/>
              </a:cxn>
              <a:cxn ang="0">
                <a:pos x="11" y="0"/>
              </a:cxn>
              <a:cxn ang="0">
                <a:pos x="9" y="0"/>
              </a:cxn>
              <a:cxn ang="0">
                <a:pos x="9" y="0"/>
              </a:cxn>
              <a:cxn ang="0">
                <a:pos x="7" y="0"/>
              </a:cxn>
              <a:cxn ang="0">
                <a:pos x="0" y="0"/>
              </a:cxn>
            </a:cxnLst>
            <a:rect l="0" t="0" r="r" b="b"/>
            <a:pathLst>
              <a:path w="18" h="5">
                <a:moveTo>
                  <a:pt x="0" y="0"/>
                </a:moveTo>
                <a:lnTo>
                  <a:pt x="2" y="0"/>
                </a:lnTo>
                <a:lnTo>
                  <a:pt x="4" y="3"/>
                </a:lnTo>
                <a:lnTo>
                  <a:pt x="7" y="3"/>
                </a:lnTo>
                <a:lnTo>
                  <a:pt x="9" y="3"/>
                </a:lnTo>
                <a:lnTo>
                  <a:pt x="11" y="5"/>
                </a:lnTo>
                <a:lnTo>
                  <a:pt x="14" y="5"/>
                </a:lnTo>
                <a:lnTo>
                  <a:pt x="16" y="5"/>
                </a:lnTo>
                <a:lnTo>
                  <a:pt x="18" y="5"/>
                </a:lnTo>
                <a:lnTo>
                  <a:pt x="18" y="5"/>
                </a:lnTo>
                <a:lnTo>
                  <a:pt x="18" y="5"/>
                </a:lnTo>
                <a:lnTo>
                  <a:pt x="18" y="5"/>
                </a:lnTo>
                <a:lnTo>
                  <a:pt x="18" y="3"/>
                </a:lnTo>
                <a:lnTo>
                  <a:pt x="18" y="3"/>
                </a:lnTo>
                <a:lnTo>
                  <a:pt x="18" y="3"/>
                </a:lnTo>
                <a:lnTo>
                  <a:pt x="18" y="3"/>
                </a:lnTo>
                <a:lnTo>
                  <a:pt x="18" y="3"/>
                </a:lnTo>
                <a:lnTo>
                  <a:pt x="16" y="3"/>
                </a:lnTo>
                <a:lnTo>
                  <a:pt x="16" y="0"/>
                </a:lnTo>
                <a:lnTo>
                  <a:pt x="14" y="0"/>
                </a:lnTo>
                <a:lnTo>
                  <a:pt x="14" y="0"/>
                </a:lnTo>
                <a:lnTo>
                  <a:pt x="11" y="0"/>
                </a:lnTo>
                <a:lnTo>
                  <a:pt x="9" y="0"/>
                </a:lnTo>
                <a:lnTo>
                  <a:pt x="9" y="0"/>
                </a:lnTo>
                <a:lnTo>
                  <a:pt x="7" y="0"/>
                </a:lnTo>
                <a:lnTo>
                  <a:pt x="0" y="0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810" name="Rectangle 706"/>
          <p:cNvSpPr>
            <a:spLocks noChangeArrowheads="1"/>
          </p:cNvSpPr>
          <p:nvPr/>
        </p:nvSpPr>
        <p:spPr bwMode="auto">
          <a:xfrm>
            <a:off x="5970588" y="4138613"/>
            <a:ext cx="739775" cy="1778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100" b="1">
                <a:solidFill>
                  <a:srgbClr val="FFFF00"/>
                </a:solidFill>
              </a:rPr>
              <a:t>Bronchiole</a:t>
            </a:r>
            <a:endParaRPr lang="en-US" sz="24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863811" name="Freeform 707"/>
          <p:cNvSpPr>
            <a:spLocks/>
          </p:cNvSpPr>
          <p:nvPr/>
        </p:nvSpPr>
        <p:spPr bwMode="auto">
          <a:xfrm>
            <a:off x="3571875" y="4545013"/>
            <a:ext cx="1854200" cy="531812"/>
          </a:xfrm>
          <a:custGeom>
            <a:avLst/>
            <a:gdLst/>
            <a:ahLst/>
            <a:cxnLst>
              <a:cxn ang="0">
                <a:pos x="61" y="267"/>
              </a:cxn>
              <a:cxn ang="0">
                <a:pos x="105" y="188"/>
              </a:cxn>
              <a:cxn ang="0">
                <a:pos x="164" y="120"/>
              </a:cxn>
              <a:cxn ang="0">
                <a:pos x="234" y="68"/>
              </a:cxn>
              <a:cxn ang="0">
                <a:pos x="316" y="42"/>
              </a:cxn>
              <a:cxn ang="0">
                <a:pos x="396" y="54"/>
              </a:cxn>
              <a:cxn ang="0">
                <a:pos x="452" y="87"/>
              </a:cxn>
              <a:cxn ang="0">
                <a:pos x="506" y="124"/>
              </a:cxn>
              <a:cxn ang="0">
                <a:pos x="565" y="159"/>
              </a:cxn>
              <a:cxn ang="0">
                <a:pos x="630" y="174"/>
              </a:cxn>
              <a:cxn ang="0">
                <a:pos x="696" y="174"/>
              </a:cxn>
              <a:cxn ang="0">
                <a:pos x="836" y="120"/>
              </a:cxn>
              <a:cxn ang="0">
                <a:pos x="932" y="96"/>
              </a:cxn>
              <a:cxn ang="0">
                <a:pos x="1007" y="94"/>
              </a:cxn>
              <a:cxn ang="0">
                <a:pos x="1080" y="113"/>
              </a:cxn>
              <a:cxn ang="0">
                <a:pos x="1146" y="150"/>
              </a:cxn>
              <a:cxn ang="0">
                <a:pos x="1200" y="199"/>
              </a:cxn>
              <a:cxn ang="0">
                <a:pos x="1232" y="242"/>
              </a:cxn>
              <a:cxn ang="0">
                <a:pos x="1242" y="246"/>
              </a:cxn>
              <a:cxn ang="0">
                <a:pos x="1254" y="246"/>
              </a:cxn>
              <a:cxn ang="0">
                <a:pos x="1263" y="239"/>
              </a:cxn>
              <a:cxn ang="0">
                <a:pos x="1265" y="227"/>
              </a:cxn>
              <a:cxn ang="0">
                <a:pos x="1263" y="216"/>
              </a:cxn>
              <a:cxn ang="0">
                <a:pos x="1214" y="155"/>
              </a:cxn>
              <a:cxn ang="0">
                <a:pos x="1153" y="108"/>
              </a:cxn>
              <a:cxn ang="0">
                <a:pos x="1082" y="73"/>
              </a:cxn>
              <a:cxn ang="0">
                <a:pos x="1007" y="56"/>
              </a:cxn>
              <a:cxn ang="0">
                <a:pos x="928" y="54"/>
              </a:cxn>
              <a:cxn ang="0">
                <a:pos x="848" y="73"/>
              </a:cxn>
              <a:cxn ang="0">
                <a:pos x="773" y="103"/>
              </a:cxn>
              <a:cxn ang="0">
                <a:pos x="696" y="131"/>
              </a:cxn>
              <a:cxn ang="0">
                <a:pos x="635" y="136"/>
              </a:cxn>
              <a:cxn ang="0">
                <a:pos x="579" y="124"/>
              </a:cxn>
              <a:cxn ang="0">
                <a:pos x="513" y="80"/>
              </a:cxn>
              <a:cxn ang="0">
                <a:pos x="422" y="24"/>
              </a:cxn>
              <a:cxn ang="0">
                <a:pos x="372" y="5"/>
              </a:cxn>
              <a:cxn ang="0">
                <a:pos x="318" y="0"/>
              </a:cxn>
              <a:cxn ang="0">
                <a:pos x="255" y="14"/>
              </a:cxn>
              <a:cxn ang="0">
                <a:pos x="183" y="52"/>
              </a:cxn>
              <a:cxn ang="0">
                <a:pos x="122" y="103"/>
              </a:cxn>
              <a:cxn ang="0">
                <a:pos x="72" y="167"/>
              </a:cxn>
              <a:cxn ang="0">
                <a:pos x="21" y="263"/>
              </a:cxn>
              <a:cxn ang="0">
                <a:pos x="0" y="319"/>
              </a:cxn>
              <a:cxn ang="0">
                <a:pos x="4" y="328"/>
              </a:cxn>
              <a:cxn ang="0">
                <a:pos x="14" y="335"/>
              </a:cxn>
              <a:cxn ang="0">
                <a:pos x="26" y="335"/>
              </a:cxn>
              <a:cxn ang="0">
                <a:pos x="35" y="328"/>
              </a:cxn>
            </a:cxnLst>
            <a:rect l="0" t="0" r="r" b="b"/>
            <a:pathLst>
              <a:path w="1265" h="335">
                <a:moveTo>
                  <a:pt x="40" y="321"/>
                </a:moveTo>
                <a:lnTo>
                  <a:pt x="49" y="293"/>
                </a:lnTo>
                <a:lnTo>
                  <a:pt x="61" y="267"/>
                </a:lnTo>
                <a:lnTo>
                  <a:pt x="75" y="239"/>
                </a:lnTo>
                <a:lnTo>
                  <a:pt x="89" y="213"/>
                </a:lnTo>
                <a:lnTo>
                  <a:pt x="105" y="188"/>
                </a:lnTo>
                <a:lnTo>
                  <a:pt x="124" y="164"/>
                </a:lnTo>
                <a:lnTo>
                  <a:pt x="143" y="141"/>
                </a:lnTo>
                <a:lnTo>
                  <a:pt x="164" y="120"/>
                </a:lnTo>
                <a:lnTo>
                  <a:pt x="185" y="101"/>
                </a:lnTo>
                <a:lnTo>
                  <a:pt x="208" y="82"/>
                </a:lnTo>
                <a:lnTo>
                  <a:pt x="234" y="68"/>
                </a:lnTo>
                <a:lnTo>
                  <a:pt x="260" y="56"/>
                </a:lnTo>
                <a:lnTo>
                  <a:pt x="288" y="47"/>
                </a:lnTo>
                <a:lnTo>
                  <a:pt x="316" y="42"/>
                </a:lnTo>
                <a:lnTo>
                  <a:pt x="347" y="40"/>
                </a:lnTo>
                <a:lnTo>
                  <a:pt x="377" y="42"/>
                </a:lnTo>
                <a:lnTo>
                  <a:pt x="396" y="54"/>
                </a:lnTo>
                <a:lnTo>
                  <a:pt x="415" y="66"/>
                </a:lnTo>
                <a:lnTo>
                  <a:pt x="433" y="75"/>
                </a:lnTo>
                <a:lnTo>
                  <a:pt x="452" y="87"/>
                </a:lnTo>
                <a:lnTo>
                  <a:pt x="471" y="99"/>
                </a:lnTo>
                <a:lnTo>
                  <a:pt x="487" y="113"/>
                </a:lnTo>
                <a:lnTo>
                  <a:pt x="506" y="124"/>
                </a:lnTo>
                <a:lnTo>
                  <a:pt x="525" y="138"/>
                </a:lnTo>
                <a:lnTo>
                  <a:pt x="543" y="150"/>
                </a:lnTo>
                <a:lnTo>
                  <a:pt x="565" y="159"/>
                </a:lnTo>
                <a:lnTo>
                  <a:pt x="586" y="167"/>
                </a:lnTo>
                <a:lnTo>
                  <a:pt x="607" y="171"/>
                </a:lnTo>
                <a:lnTo>
                  <a:pt x="630" y="174"/>
                </a:lnTo>
                <a:lnTo>
                  <a:pt x="651" y="174"/>
                </a:lnTo>
                <a:lnTo>
                  <a:pt x="675" y="174"/>
                </a:lnTo>
                <a:lnTo>
                  <a:pt x="696" y="174"/>
                </a:lnTo>
                <a:lnTo>
                  <a:pt x="743" y="155"/>
                </a:lnTo>
                <a:lnTo>
                  <a:pt x="790" y="136"/>
                </a:lnTo>
                <a:lnTo>
                  <a:pt x="836" y="120"/>
                </a:lnTo>
                <a:lnTo>
                  <a:pt x="886" y="106"/>
                </a:lnTo>
                <a:lnTo>
                  <a:pt x="909" y="99"/>
                </a:lnTo>
                <a:lnTo>
                  <a:pt x="932" y="96"/>
                </a:lnTo>
                <a:lnTo>
                  <a:pt x="958" y="94"/>
                </a:lnTo>
                <a:lnTo>
                  <a:pt x="982" y="94"/>
                </a:lnTo>
                <a:lnTo>
                  <a:pt x="1007" y="94"/>
                </a:lnTo>
                <a:lnTo>
                  <a:pt x="1031" y="99"/>
                </a:lnTo>
                <a:lnTo>
                  <a:pt x="1057" y="106"/>
                </a:lnTo>
                <a:lnTo>
                  <a:pt x="1080" y="113"/>
                </a:lnTo>
                <a:lnTo>
                  <a:pt x="1104" y="124"/>
                </a:lnTo>
                <a:lnTo>
                  <a:pt x="1125" y="136"/>
                </a:lnTo>
                <a:lnTo>
                  <a:pt x="1146" y="150"/>
                </a:lnTo>
                <a:lnTo>
                  <a:pt x="1165" y="164"/>
                </a:lnTo>
                <a:lnTo>
                  <a:pt x="1181" y="181"/>
                </a:lnTo>
                <a:lnTo>
                  <a:pt x="1200" y="199"/>
                </a:lnTo>
                <a:lnTo>
                  <a:pt x="1214" y="218"/>
                </a:lnTo>
                <a:lnTo>
                  <a:pt x="1230" y="237"/>
                </a:lnTo>
                <a:lnTo>
                  <a:pt x="1232" y="242"/>
                </a:lnTo>
                <a:lnTo>
                  <a:pt x="1235" y="244"/>
                </a:lnTo>
                <a:lnTo>
                  <a:pt x="1237" y="244"/>
                </a:lnTo>
                <a:lnTo>
                  <a:pt x="1242" y="246"/>
                </a:lnTo>
                <a:lnTo>
                  <a:pt x="1247" y="246"/>
                </a:lnTo>
                <a:lnTo>
                  <a:pt x="1249" y="246"/>
                </a:lnTo>
                <a:lnTo>
                  <a:pt x="1254" y="246"/>
                </a:lnTo>
                <a:lnTo>
                  <a:pt x="1256" y="244"/>
                </a:lnTo>
                <a:lnTo>
                  <a:pt x="1261" y="242"/>
                </a:lnTo>
                <a:lnTo>
                  <a:pt x="1263" y="239"/>
                </a:lnTo>
                <a:lnTo>
                  <a:pt x="1265" y="234"/>
                </a:lnTo>
                <a:lnTo>
                  <a:pt x="1265" y="232"/>
                </a:lnTo>
                <a:lnTo>
                  <a:pt x="1265" y="227"/>
                </a:lnTo>
                <a:lnTo>
                  <a:pt x="1265" y="223"/>
                </a:lnTo>
                <a:lnTo>
                  <a:pt x="1265" y="220"/>
                </a:lnTo>
                <a:lnTo>
                  <a:pt x="1263" y="216"/>
                </a:lnTo>
                <a:lnTo>
                  <a:pt x="1247" y="195"/>
                </a:lnTo>
                <a:lnTo>
                  <a:pt x="1230" y="174"/>
                </a:lnTo>
                <a:lnTo>
                  <a:pt x="1214" y="155"/>
                </a:lnTo>
                <a:lnTo>
                  <a:pt x="1193" y="138"/>
                </a:lnTo>
                <a:lnTo>
                  <a:pt x="1174" y="122"/>
                </a:lnTo>
                <a:lnTo>
                  <a:pt x="1153" y="108"/>
                </a:lnTo>
                <a:lnTo>
                  <a:pt x="1129" y="94"/>
                </a:lnTo>
                <a:lnTo>
                  <a:pt x="1106" y="82"/>
                </a:lnTo>
                <a:lnTo>
                  <a:pt x="1082" y="73"/>
                </a:lnTo>
                <a:lnTo>
                  <a:pt x="1059" y="66"/>
                </a:lnTo>
                <a:lnTo>
                  <a:pt x="1033" y="59"/>
                </a:lnTo>
                <a:lnTo>
                  <a:pt x="1007" y="56"/>
                </a:lnTo>
                <a:lnTo>
                  <a:pt x="982" y="54"/>
                </a:lnTo>
                <a:lnTo>
                  <a:pt x="954" y="54"/>
                </a:lnTo>
                <a:lnTo>
                  <a:pt x="928" y="54"/>
                </a:lnTo>
                <a:lnTo>
                  <a:pt x="900" y="59"/>
                </a:lnTo>
                <a:lnTo>
                  <a:pt x="874" y="63"/>
                </a:lnTo>
                <a:lnTo>
                  <a:pt x="848" y="73"/>
                </a:lnTo>
                <a:lnTo>
                  <a:pt x="822" y="82"/>
                </a:lnTo>
                <a:lnTo>
                  <a:pt x="799" y="94"/>
                </a:lnTo>
                <a:lnTo>
                  <a:pt x="773" y="103"/>
                </a:lnTo>
                <a:lnTo>
                  <a:pt x="747" y="115"/>
                </a:lnTo>
                <a:lnTo>
                  <a:pt x="722" y="122"/>
                </a:lnTo>
                <a:lnTo>
                  <a:pt x="696" y="131"/>
                </a:lnTo>
                <a:lnTo>
                  <a:pt x="677" y="134"/>
                </a:lnTo>
                <a:lnTo>
                  <a:pt x="656" y="136"/>
                </a:lnTo>
                <a:lnTo>
                  <a:pt x="635" y="136"/>
                </a:lnTo>
                <a:lnTo>
                  <a:pt x="616" y="134"/>
                </a:lnTo>
                <a:lnTo>
                  <a:pt x="597" y="131"/>
                </a:lnTo>
                <a:lnTo>
                  <a:pt x="579" y="124"/>
                </a:lnTo>
                <a:lnTo>
                  <a:pt x="560" y="115"/>
                </a:lnTo>
                <a:lnTo>
                  <a:pt x="541" y="103"/>
                </a:lnTo>
                <a:lnTo>
                  <a:pt x="513" y="80"/>
                </a:lnTo>
                <a:lnTo>
                  <a:pt x="483" y="59"/>
                </a:lnTo>
                <a:lnTo>
                  <a:pt x="452" y="40"/>
                </a:lnTo>
                <a:lnTo>
                  <a:pt x="422" y="24"/>
                </a:lnTo>
                <a:lnTo>
                  <a:pt x="405" y="16"/>
                </a:lnTo>
                <a:lnTo>
                  <a:pt x="389" y="9"/>
                </a:lnTo>
                <a:lnTo>
                  <a:pt x="372" y="5"/>
                </a:lnTo>
                <a:lnTo>
                  <a:pt x="354" y="2"/>
                </a:lnTo>
                <a:lnTo>
                  <a:pt x="337" y="0"/>
                </a:lnTo>
                <a:lnTo>
                  <a:pt x="318" y="0"/>
                </a:lnTo>
                <a:lnTo>
                  <a:pt x="300" y="2"/>
                </a:lnTo>
                <a:lnTo>
                  <a:pt x="281" y="7"/>
                </a:lnTo>
                <a:lnTo>
                  <a:pt x="255" y="14"/>
                </a:lnTo>
                <a:lnTo>
                  <a:pt x="229" y="26"/>
                </a:lnTo>
                <a:lnTo>
                  <a:pt x="206" y="38"/>
                </a:lnTo>
                <a:lnTo>
                  <a:pt x="183" y="52"/>
                </a:lnTo>
                <a:lnTo>
                  <a:pt x="161" y="68"/>
                </a:lnTo>
                <a:lnTo>
                  <a:pt x="140" y="84"/>
                </a:lnTo>
                <a:lnTo>
                  <a:pt x="122" y="103"/>
                </a:lnTo>
                <a:lnTo>
                  <a:pt x="105" y="124"/>
                </a:lnTo>
                <a:lnTo>
                  <a:pt x="89" y="145"/>
                </a:lnTo>
                <a:lnTo>
                  <a:pt x="72" y="167"/>
                </a:lnTo>
                <a:lnTo>
                  <a:pt x="58" y="190"/>
                </a:lnTo>
                <a:lnTo>
                  <a:pt x="44" y="213"/>
                </a:lnTo>
                <a:lnTo>
                  <a:pt x="21" y="263"/>
                </a:lnTo>
                <a:lnTo>
                  <a:pt x="0" y="312"/>
                </a:lnTo>
                <a:lnTo>
                  <a:pt x="0" y="314"/>
                </a:lnTo>
                <a:lnTo>
                  <a:pt x="0" y="319"/>
                </a:lnTo>
                <a:lnTo>
                  <a:pt x="2" y="324"/>
                </a:lnTo>
                <a:lnTo>
                  <a:pt x="2" y="326"/>
                </a:lnTo>
                <a:lnTo>
                  <a:pt x="4" y="328"/>
                </a:lnTo>
                <a:lnTo>
                  <a:pt x="7" y="331"/>
                </a:lnTo>
                <a:lnTo>
                  <a:pt x="11" y="333"/>
                </a:lnTo>
                <a:lnTo>
                  <a:pt x="14" y="335"/>
                </a:lnTo>
                <a:lnTo>
                  <a:pt x="18" y="335"/>
                </a:lnTo>
                <a:lnTo>
                  <a:pt x="23" y="335"/>
                </a:lnTo>
                <a:lnTo>
                  <a:pt x="26" y="335"/>
                </a:lnTo>
                <a:lnTo>
                  <a:pt x="30" y="333"/>
                </a:lnTo>
                <a:lnTo>
                  <a:pt x="33" y="331"/>
                </a:lnTo>
                <a:lnTo>
                  <a:pt x="35" y="328"/>
                </a:lnTo>
                <a:lnTo>
                  <a:pt x="37" y="324"/>
                </a:lnTo>
                <a:lnTo>
                  <a:pt x="40" y="321"/>
                </a:lnTo>
                <a:close/>
              </a:path>
            </a:pathLst>
          </a:custGeom>
          <a:solidFill>
            <a:srgbClr val="DC274B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812" name="Freeform 708"/>
          <p:cNvSpPr>
            <a:spLocks/>
          </p:cNvSpPr>
          <p:nvPr/>
        </p:nvSpPr>
        <p:spPr bwMode="auto">
          <a:xfrm>
            <a:off x="3571875" y="4545013"/>
            <a:ext cx="1854200" cy="531812"/>
          </a:xfrm>
          <a:custGeom>
            <a:avLst/>
            <a:gdLst/>
            <a:ahLst/>
            <a:cxnLst>
              <a:cxn ang="0">
                <a:pos x="61" y="267"/>
              </a:cxn>
              <a:cxn ang="0">
                <a:pos x="105" y="188"/>
              </a:cxn>
              <a:cxn ang="0">
                <a:pos x="164" y="120"/>
              </a:cxn>
              <a:cxn ang="0">
                <a:pos x="234" y="68"/>
              </a:cxn>
              <a:cxn ang="0">
                <a:pos x="316" y="42"/>
              </a:cxn>
              <a:cxn ang="0">
                <a:pos x="396" y="54"/>
              </a:cxn>
              <a:cxn ang="0">
                <a:pos x="452" y="87"/>
              </a:cxn>
              <a:cxn ang="0">
                <a:pos x="506" y="124"/>
              </a:cxn>
              <a:cxn ang="0">
                <a:pos x="565" y="159"/>
              </a:cxn>
              <a:cxn ang="0">
                <a:pos x="630" y="174"/>
              </a:cxn>
              <a:cxn ang="0">
                <a:pos x="696" y="174"/>
              </a:cxn>
              <a:cxn ang="0">
                <a:pos x="836" y="120"/>
              </a:cxn>
              <a:cxn ang="0">
                <a:pos x="932" y="96"/>
              </a:cxn>
              <a:cxn ang="0">
                <a:pos x="1007" y="94"/>
              </a:cxn>
              <a:cxn ang="0">
                <a:pos x="1080" y="113"/>
              </a:cxn>
              <a:cxn ang="0">
                <a:pos x="1146" y="150"/>
              </a:cxn>
              <a:cxn ang="0">
                <a:pos x="1200" y="199"/>
              </a:cxn>
              <a:cxn ang="0">
                <a:pos x="1232" y="242"/>
              </a:cxn>
              <a:cxn ang="0">
                <a:pos x="1242" y="246"/>
              </a:cxn>
              <a:cxn ang="0">
                <a:pos x="1254" y="246"/>
              </a:cxn>
              <a:cxn ang="0">
                <a:pos x="1263" y="239"/>
              </a:cxn>
              <a:cxn ang="0">
                <a:pos x="1265" y="227"/>
              </a:cxn>
              <a:cxn ang="0">
                <a:pos x="1263" y="216"/>
              </a:cxn>
              <a:cxn ang="0">
                <a:pos x="1214" y="155"/>
              </a:cxn>
              <a:cxn ang="0">
                <a:pos x="1153" y="108"/>
              </a:cxn>
              <a:cxn ang="0">
                <a:pos x="1082" y="73"/>
              </a:cxn>
              <a:cxn ang="0">
                <a:pos x="1007" y="56"/>
              </a:cxn>
              <a:cxn ang="0">
                <a:pos x="928" y="54"/>
              </a:cxn>
              <a:cxn ang="0">
                <a:pos x="848" y="73"/>
              </a:cxn>
              <a:cxn ang="0">
                <a:pos x="773" y="103"/>
              </a:cxn>
              <a:cxn ang="0">
                <a:pos x="696" y="131"/>
              </a:cxn>
              <a:cxn ang="0">
                <a:pos x="635" y="136"/>
              </a:cxn>
              <a:cxn ang="0">
                <a:pos x="579" y="124"/>
              </a:cxn>
              <a:cxn ang="0">
                <a:pos x="513" y="80"/>
              </a:cxn>
              <a:cxn ang="0">
                <a:pos x="422" y="24"/>
              </a:cxn>
              <a:cxn ang="0">
                <a:pos x="372" y="5"/>
              </a:cxn>
              <a:cxn ang="0">
                <a:pos x="318" y="0"/>
              </a:cxn>
              <a:cxn ang="0">
                <a:pos x="255" y="14"/>
              </a:cxn>
              <a:cxn ang="0">
                <a:pos x="183" y="52"/>
              </a:cxn>
              <a:cxn ang="0">
                <a:pos x="122" y="103"/>
              </a:cxn>
              <a:cxn ang="0">
                <a:pos x="72" y="167"/>
              </a:cxn>
              <a:cxn ang="0">
                <a:pos x="21" y="263"/>
              </a:cxn>
              <a:cxn ang="0">
                <a:pos x="0" y="319"/>
              </a:cxn>
              <a:cxn ang="0">
                <a:pos x="4" y="328"/>
              </a:cxn>
              <a:cxn ang="0">
                <a:pos x="14" y="335"/>
              </a:cxn>
              <a:cxn ang="0">
                <a:pos x="26" y="335"/>
              </a:cxn>
              <a:cxn ang="0">
                <a:pos x="35" y="328"/>
              </a:cxn>
              <a:cxn ang="0">
                <a:pos x="40" y="321"/>
              </a:cxn>
            </a:cxnLst>
            <a:rect l="0" t="0" r="r" b="b"/>
            <a:pathLst>
              <a:path w="1265" h="335">
                <a:moveTo>
                  <a:pt x="40" y="321"/>
                </a:moveTo>
                <a:lnTo>
                  <a:pt x="49" y="293"/>
                </a:lnTo>
                <a:lnTo>
                  <a:pt x="61" y="267"/>
                </a:lnTo>
                <a:lnTo>
                  <a:pt x="75" y="239"/>
                </a:lnTo>
                <a:lnTo>
                  <a:pt x="89" y="213"/>
                </a:lnTo>
                <a:lnTo>
                  <a:pt x="105" y="188"/>
                </a:lnTo>
                <a:lnTo>
                  <a:pt x="124" y="164"/>
                </a:lnTo>
                <a:lnTo>
                  <a:pt x="143" y="141"/>
                </a:lnTo>
                <a:lnTo>
                  <a:pt x="164" y="120"/>
                </a:lnTo>
                <a:lnTo>
                  <a:pt x="185" y="101"/>
                </a:lnTo>
                <a:lnTo>
                  <a:pt x="208" y="82"/>
                </a:lnTo>
                <a:lnTo>
                  <a:pt x="234" y="68"/>
                </a:lnTo>
                <a:lnTo>
                  <a:pt x="260" y="56"/>
                </a:lnTo>
                <a:lnTo>
                  <a:pt x="288" y="47"/>
                </a:lnTo>
                <a:lnTo>
                  <a:pt x="316" y="42"/>
                </a:lnTo>
                <a:lnTo>
                  <a:pt x="347" y="40"/>
                </a:lnTo>
                <a:lnTo>
                  <a:pt x="377" y="42"/>
                </a:lnTo>
                <a:lnTo>
                  <a:pt x="396" y="54"/>
                </a:lnTo>
                <a:lnTo>
                  <a:pt x="415" y="66"/>
                </a:lnTo>
                <a:lnTo>
                  <a:pt x="433" y="75"/>
                </a:lnTo>
                <a:lnTo>
                  <a:pt x="452" y="87"/>
                </a:lnTo>
                <a:lnTo>
                  <a:pt x="471" y="99"/>
                </a:lnTo>
                <a:lnTo>
                  <a:pt x="487" y="113"/>
                </a:lnTo>
                <a:lnTo>
                  <a:pt x="506" y="124"/>
                </a:lnTo>
                <a:lnTo>
                  <a:pt x="525" y="138"/>
                </a:lnTo>
                <a:lnTo>
                  <a:pt x="543" y="150"/>
                </a:lnTo>
                <a:lnTo>
                  <a:pt x="565" y="159"/>
                </a:lnTo>
                <a:lnTo>
                  <a:pt x="586" y="167"/>
                </a:lnTo>
                <a:lnTo>
                  <a:pt x="607" y="171"/>
                </a:lnTo>
                <a:lnTo>
                  <a:pt x="630" y="174"/>
                </a:lnTo>
                <a:lnTo>
                  <a:pt x="651" y="174"/>
                </a:lnTo>
                <a:lnTo>
                  <a:pt x="675" y="174"/>
                </a:lnTo>
                <a:lnTo>
                  <a:pt x="696" y="174"/>
                </a:lnTo>
                <a:lnTo>
                  <a:pt x="743" y="155"/>
                </a:lnTo>
                <a:lnTo>
                  <a:pt x="790" y="136"/>
                </a:lnTo>
                <a:lnTo>
                  <a:pt x="836" y="120"/>
                </a:lnTo>
                <a:lnTo>
                  <a:pt x="886" y="106"/>
                </a:lnTo>
                <a:lnTo>
                  <a:pt x="909" y="99"/>
                </a:lnTo>
                <a:lnTo>
                  <a:pt x="932" y="96"/>
                </a:lnTo>
                <a:lnTo>
                  <a:pt x="958" y="94"/>
                </a:lnTo>
                <a:lnTo>
                  <a:pt x="982" y="94"/>
                </a:lnTo>
                <a:lnTo>
                  <a:pt x="1007" y="94"/>
                </a:lnTo>
                <a:lnTo>
                  <a:pt x="1031" y="99"/>
                </a:lnTo>
                <a:lnTo>
                  <a:pt x="1057" y="106"/>
                </a:lnTo>
                <a:lnTo>
                  <a:pt x="1080" y="113"/>
                </a:lnTo>
                <a:lnTo>
                  <a:pt x="1104" y="124"/>
                </a:lnTo>
                <a:lnTo>
                  <a:pt x="1125" y="136"/>
                </a:lnTo>
                <a:lnTo>
                  <a:pt x="1146" y="150"/>
                </a:lnTo>
                <a:lnTo>
                  <a:pt x="1165" y="164"/>
                </a:lnTo>
                <a:lnTo>
                  <a:pt x="1181" y="181"/>
                </a:lnTo>
                <a:lnTo>
                  <a:pt x="1200" y="199"/>
                </a:lnTo>
                <a:lnTo>
                  <a:pt x="1214" y="218"/>
                </a:lnTo>
                <a:lnTo>
                  <a:pt x="1230" y="237"/>
                </a:lnTo>
                <a:lnTo>
                  <a:pt x="1232" y="242"/>
                </a:lnTo>
                <a:lnTo>
                  <a:pt x="1235" y="244"/>
                </a:lnTo>
                <a:lnTo>
                  <a:pt x="1237" y="244"/>
                </a:lnTo>
                <a:lnTo>
                  <a:pt x="1242" y="246"/>
                </a:lnTo>
                <a:lnTo>
                  <a:pt x="1247" y="246"/>
                </a:lnTo>
                <a:lnTo>
                  <a:pt x="1249" y="246"/>
                </a:lnTo>
                <a:lnTo>
                  <a:pt x="1254" y="246"/>
                </a:lnTo>
                <a:lnTo>
                  <a:pt x="1256" y="244"/>
                </a:lnTo>
                <a:lnTo>
                  <a:pt x="1261" y="242"/>
                </a:lnTo>
                <a:lnTo>
                  <a:pt x="1263" y="239"/>
                </a:lnTo>
                <a:lnTo>
                  <a:pt x="1265" y="234"/>
                </a:lnTo>
                <a:lnTo>
                  <a:pt x="1265" y="232"/>
                </a:lnTo>
                <a:lnTo>
                  <a:pt x="1265" y="227"/>
                </a:lnTo>
                <a:lnTo>
                  <a:pt x="1265" y="223"/>
                </a:lnTo>
                <a:lnTo>
                  <a:pt x="1265" y="220"/>
                </a:lnTo>
                <a:lnTo>
                  <a:pt x="1263" y="216"/>
                </a:lnTo>
                <a:lnTo>
                  <a:pt x="1247" y="195"/>
                </a:lnTo>
                <a:lnTo>
                  <a:pt x="1230" y="174"/>
                </a:lnTo>
                <a:lnTo>
                  <a:pt x="1214" y="155"/>
                </a:lnTo>
                <a:lnTo>
                  <a:pt x="1193" y="138"/>
                </a:lnTo>
                <a:lnTo>
                  <a:pt x="1174" y="122"/>
                </a:lnTo>
                <a:lnTo>
                  <a:pt x="1153" y="108"/>
                </a:lnTo>
                <a:lnTo>
                  <a:pt x="1129" y="94"/>
                </a:lnTo>
                <a:lnTo>
                  <a:pt x="1106" y="82"/>
                </a:lnTo>
                <a:lnTo>
                  <a:pt x="1082" y="73"/>
                </a:lnTo>
                <a:lnTo>
                  <a:pt x="1059" y="66"/>
                </a:lnTo>
                <a:lnTo>
                  <a:pt x="1033" y="59"/>
                </a:lnTo>
                <a:lnTo>
                  <a:pt x="1007" y="56"/>
                </a:lnTo>
                <a:lnTo>
                  <a:pt x="982" y="54"/>
                </a:lnTo>
                <a:lnTo>
                  <a:pt x="954" y="54"/>
                </a:lnTo>
                <a:lnTo>
                  <a:pt x="928" y="54"/>
                </a:lnTo>
                <a:lnTo>
                  <a:pt x="900" y="59"/>
                </a:lnTo>
                <a:lnTo>
                  <a:pt x="874" y="63"/>
                </a:lnTo>
                <a:lnTo>
                  <a:pt x="848" y="73"/>
                </a:lnTo>
                <a:lnTo>
                  <a:pt x="822" y="82"/>
                </a:lnTo>
                <a:lnTo>
                  <a:pt x="799" y="94"/>
                </a:lnTo>
                <a:lnTo>
                  <a:pt x="773" y="103"/>
                </a:lnTo>
                <a:lnTo>
                  <a:pt x="747" y="115"/>
                </a:lnTo>
                <a:lnTo>
                  <a:pt x="722" y="122"/>
                </a:lnTo>
                <a:lnTo>
                  <a:pt x="696" y="131"/>
                </a:lnTo>
                <a:lnTo>
                  <a:pt x="677" y="134"/>
                </a:lnTo>
                <a:lnTo>
                  <a:pt x="656" y="136"/>
                </a:lnTo>
                <a:lnTo>
                  <a:pt x="635" y="136"/>
                </a:lnTo>
                <a:lnTo>
                  <a:pt x="616" y="134"/>
                </a:lnTo>
                <a:lnTo>
                  <a:pt x="597" y="131"/>
                </a:lnTo>
                <a:lnTo>
                  <a:pt x="579" y="124"/>
                </a:lnTo>
                <a:lnTo>
                  <a:pt x="560" y="115"/>
                </a:lnTo>
                <a:lnTo>
                  <a:pt x="541" y="103"/>
                </a:lnTo>
                <a:lnTo>
                  <a:pt x="513" y="80"/>
                </a:lnTo>
                <a:lnTo>
                  <a:pt x="483" y="59"/>
                </a:lnTo>
                <a:lnTo>
                  <a:pt x="452" y="40"/>
                </a:lnTo>
                <a:lnTo>
                  <a:pt x="422" y="24"/>
                </a:lnTo>
                <a:lnTo>
                  <a:pt x="405" y="16"/>
                </a:lnTo>
                <a:lnTo>
                  <a:pt x="389" y="9"/>
                </a:lnTo>
                <a:lnTo>
                  <a:pt x="372" y="5"/>
                </a:lnTo>
                <a:lnTo>
                  <a:pt x="354" y="2"/>
                </a:lnTo>
                <a:lnTo>
                  <a:pt x="337" y="0"/>
                </a:lnTo>
                <a:lnTo>
                  <a:pt x="318" y="0"/>
                </a:lnTo>
                <a:lnTo>
                  <a:pt x="300" y="2"/>
                </a:lnTo>
                <a:lnTo>
                  <a:pt x="281" y="7"/>
                </a:lnTo>
                <a:lnTo>
                  <a:pt x="255" y="14"/>
                </a:lnTo>
                <a:lnTo>
                  <a:pt x="229" y="26"/>
                </a:lnTo>
                <a:lnTo>
                  <a:pt x="206" y="38"/>
                </a:lnTo>
                <a:lnTo>
                  <a:pt x="183" y="52"/>
                </a:lnTo>
                <a:lnTo>
                  <a:pt x="161" y="68"/>
                </a:lnTo>
                <a:lnTo>
                  <a:pt x="140" y="84"/>
                </a:lnTo>
                <a:lnTo>
                  <a:pt x="122" y="103"/>
                </a:lnTo>
                <a:lnTo>
                  <a:pt x="105" y="124"/>
                </a:lnTo>
                <a:lnTo>
                  <a:pt x="89" y="145"/>
                </a:lnTo>
                <a:lnTo>
                  <a:pt x="72" y="167"/>
                </a:lnTo>
                <a:lnTo>
                  <a:pt x="58" y="190"/>
                </a:lnTo>
                <a:lnTo>
                  <a:pt x="44" y="213"/>
                </a:lnTo>
                <a:lnTo>
                  <a:pt x="21" y="263"/>
                </a:lnTo>
                <a:lnTo>
                  <a:pt x="0" y="312"/>
                </a:lnTo>
                <a:lnTo>
                  <a:pt x="0" y="314"/>
                </a:lnTo>
                <a:lnTo>
                  <a:pt x="0" y="319"/>
                </a:lnTo>
                <a:lnTo>
                  <a:pt x="2" y="324"/>
                </a:lnTo>
                <a:lnTo>
                  <a:pt x="2" y="326"/>
                </a:lnTo>
                <a:lnTo>
                  <a:pt x="4" y="328"/>
                </a:lnTo>
                <a:lnTo>
                  <a:pt x="7" y="331"/>
                </a:lnTo>
                <a:lnTo>
                  <a:pt x="11" y="333"/>
                </a:lnTo>
                <a:lnTo>
                  <a:pt x="14" y="335"/>
                </a:lnTo>
                <a:lnTo>
                  <a:pt x="18" y="335"/>
                </a:lnTo>
                <a:lnTo>
                  <a:pt x="23" y="335"/>
                </a:lnTo>
                <a:lnTo>
                  <a:pt x="26" y="335"/>
                </a:lnTo>
                <a:lnTo>
                  <a:pt x="30" y="333"/>
                </a:lnTo>
                <a:lnTo>
                  <a:pt x="33" y="331"/>
                </a:lnTo>
                <a:lnTo>
                  <a:pt x="35" y="328"/>
                </a:lnTo>
                <a:lnTo>
                  <a:pt x="37" y="324"/>
                </a:lnTo>
                <a:lnTo>
                  <a:pt x="40" y="321"/>
                </a:lnTo>
                <a:lnTo>
                  <a:pt x="40" y="321"/>
                </a:lnTo>
                <a:lnTo>
                  <a:pt x="40" y="321"/>
                </a:lnTo>
                <a:lnTo>
                  <a:pt x="40" y="321"/>
                </a:lnTo>
              </a:path>
            </a:pathLst>
          </a:custGeom>
          <a:noFill/>
          <a:ln w="11113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813" name="Line 709"/>
          <p:cNvSpPr>
            <a:spLocks noChangeShapeType="1"/>
          </p:cNvSpPr>
          <p:nvPr/>
        </p:nvSpPr>
        <p:spPr bwMode="auto">
          <a:xfrm>
            <a:off x="2768600" y="4611688"/>
            <a:ext cx="1154113" cy="1587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814" name="Freeform 710"/>
          <p:cNvSpPr>
            <a:spLocks/>
          </p:cNvSpPr>
          <p:nvPr/>
        </p:nvSpPr>
        <p:spPr bwMode="auto">
          <a:xfrm>
            <a:off x="3913188" y="4597400"/>
            <a:ext cx="22225" cy="30163"/>
          </a:xfrm>
          <a:custGeom>
            <a:avLst/>
            <a:gdLst/>
            <a:ahLst/>
            <a:cxnLst>
              <a:cxn ang="0">
                <a:pos x="9" y="19"/>
              </a:cxn>
              <a:cxn ang="0">
                <a:pos x="9" y="19"/>
              </a:cxn>
              <a:cxn ang="0">
                <a:pos x="11" y="19"/>
              </a:cxn>
              <a:cxn ang="0">
                <a:pos x="14" y="16"/>
              </a:cxn>
              <a:cxn ang="0">
                <a:pos x="14" y="16"/>
              </a:cxn>
              <a:cxn ang="0">
                <a:pos x="16" y="14"/>
              </a:cxn>
              <a:cxn ang="0">
                <a:pos x="16" y="14"/>
              </a:cxn>
              <a:cxn ang="0">
                <a:pos x="16" y="12"/>
              </a:cxn>
              <a:cxn ang="0">
                <a:pos x="16" y="9"/>
              </a:cxn>
              <a:cxn ang="0">
                <a:pos x="16" y="7"/>
              </a:cxn>
              <a:cxn ang="0">
                <a:pos x="16" y="7"/>
              </a:cxn>
              <a:cxn ang="0">
                <a:pos x="16" y="5"/>
              </a:cxn>
              <a:cxn ang="0">
                <a:pos x="14" y="5"/>
              </a:cxn>
              <a:cxn ang="0">
                <a:pos x="14" y="2"/>
              </a:cxn>
              <a:cxn ang="0">
                <a:pos x="11" y="2"/>
              </a:cxn>
              <a:cxn ang="0">
                <a:pos x="9" y="2"/>
              </a:cxn>
              <a:cxn ang="0">
                <a:pos x="9" y="0"/>
              </a:cxn>
              <a:cxn ang="0">
                <a:pos x="7" y="2"/>
              </a:cxn>
              <a:cxn ang="0">
                <a:pos x="4" y="2"/>
              </a:cxn>
              <a:cxn ang="0">
                <a:pos x="4" y="2"/>
              </a:cxn>
              <a:cxn ang="0">
                <a:pos x="2" y="5"/>
              </a:cxn>
              <a:cxn ang="0">
                <a:pos x="2" y="5"/>
              </a:cxn>
              <a:cxn ang="0">
                <a:pos x="0" y="7"/>
              </a:cxn>
              <a:cxn ang="0">
                <a:pos x="0" y="7"/>
              </a:cxn>
              <a:cxn ang="0">
                <a:pos x="0" y="9"/>
              </a:cxn>
              <a:cxn ang="0">
                <a:pos x="0" y="12"/>
              </a:cxn>
              <a:cxn ang="0">
                <a:pos x="0" y="14"/>
              </a:cxn>
              <a:cxn ang="0">
                <a:pos x="2" y="14"/>
              </a:cxn>
              <a:cxn ang="0">
                <a:pos x="2" y="16"/>
              </a:cxn>
              <a:cxn ang="0">
                <a:pos x="4" y="16"/>
              </a:cxn>
              <a:cxn ang="0">
                <a:pos x="4" y="19"/>
              </a:cxn>
              <a:cxn ang="0">
                <a:pos x="7" y="19"/>
              </a:cxn>
              <a:cxn ang="0">
                <a:pos x="9" y="19"/>
              </a:cxn>
            </a:cxnLst>
            <a:rect l="0" t="0" r="r" b="b"/>
            <a:pathLst>
              <a:path w="16" h="19">
                <a:moveTo>
                  <a:pt x="9" y="19"/>
                </a:moveTo>
                <a:lnTo>
                  <a:pt x="9" y="19"/>
                </a:lnTo>
                <a:lnTo>
                  <a:pt x="11" y="19"/>
                </a:lnTo>
                <a:lnTo>
                  <a:pt x="14" y="16"/>
                </a:lnTo>
                <a:lnTo>
                  <a:pt x="14" y="16"/>
                </a:lnTo>
                <a:lnTo>
                  <a:pt x="16" y="14"/>
                </a:lnTo>
                <a:lnTo>
                  <a:pt x="16" y="14"/>
                </a:lnTo>
                <a:lnTo>
                  <a:pt x="16" y="12"/>
                </a:lnTo>
                <a:lnTo>
                  <a:pt x="16" y="9"/>
                </a:lnTo>
                <a:lnTo>
                  <a:pt x="16" y="7"/>
                </a:lnTo>
                <a:lnTo>
                  <a:pt x="16" y="7"/>
                </a:lnTo>
                <a:lnTo>
                  <a:pt x="16" y="5"/>
                </a:lnTo>
                <a:lnTo>
                  <a:pt x="14" y="5"/>
                </a:lnTo>
                <a:lnTo>
                  <a:pt x="14" y="2"/>
                </a:lnTo>
                <a:lnTo>
                  <a:pt x="11" y="2"/>
                </a:lnTo>
                <a:lnTo>
                  <a:pt x="9" y="2"/>
                </a:lnTo>
                <a:lnTo>
                  <a:pt x="9" y="0"/>
                </a:lnTo>
                <a:lnTo>
                  <a:pt x="7" y="2"/>
                </a:lnTo>
                <a:lnTo>
                  <a:pt x="4" y="2"/>
                </a:lnTo>
                <a:lnTo>
                  <a:pt x="4" y="2"/>
                </a:lnTo>
                <a:lnTo>
                  <a:pt x="2" y="5"/>
                </a:lnTo>
                <a:lnTo>
                  <a:pt x="2" y="5"/>
                </a:lnTo>
                <a:lnTo>
                  <a:pt x="0" y="7"/>
                </a:lnTo>
                <a:lnTo>
                  <a:pt x="0" y="7"/>
                </a:lnTo>
                <a:lnTo>
                  <a:pt x="0" y="9"/>
                </a:lnTo>
                <a:lnTo>
                  <a:pt x="0" y="12"/>
                </a:lnTo>
                <a:lnTo>
                  <a:pt x="0" y="14"/>
                </a:lnTo>
                <a:lnTo>
                  <a:pt x="2" y="14"/>
                </a:lnTo>
                <a:lnTo>
                  <a:pt x="2" y="16"/>
                </a:lnTo>
                <a:lnTo>
                  <a:pt x="4" y="16"/>
                </a:lnTo>
                <a:lnTo>
                  <a:pt x="4" y="19"/>
                </a:lnTo>
                <a:lnTo>
                  <a:pt x="7" y="19"/>
                </a:lnTo>
                <a:lnTo>
                  <a:pt x="9" y="19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815" name="Freeform 711"/>
          <p:cNvSpPr>
            <a:spLocks/>
          </p:cNvSpPr>
          <p:nvPr/>
        </p:nvSpPr>
        <p:spPr bwMode="auto">
          <a:xfrm>
            <a:off x="5653088" y="4445000"/>
            <a:ext cx="1536700" cy="1663700"/>
          </a:xfrm>
          <a:custGeom>
            <a:avLst/>
            <a:gdLst/>
            <a:ahLst/>
            <a:cxnLst>
              <a:cxn ang="0">
                <a:pos x="469" y="2"/>
              </a:cxn>
              <a:cxn ang="0">
                <a:pos x="391" y="16"/>
              </a:cxn>
              <a:cxn ang="0">
                <a:pos x="319" y="40"/>
              </a:cxn>
              <a:cxn ang="0">
                <a:pos x="251" y="75"/>
              </a:cxn>
              <a:cxn ang="0">
                <a:pos x="190" y="119"/>
              </a:cxn>
              <a:cxn ang="0">
                <a:pos x="136" y="171"/>
              </a:cxn>
              <a:cxn ang="0">
                <a:pos x="89" y="230"/>
              </a:cxn>
              <a:cxn ang="0">
                <a:pos x="52" y="295"/>
              </a:cxn>
              <a:cxn ang="0">
                <a:pos x="23" y="368"/>
              </a:cxn>
              <a:cxn ang="0">
                <a:pos x="5" y="443"/>
              </a:cxn>
              <a:cxn ang="0">
                <a:pos x="0" y="522"/>
              </a:cxn>
              <a:cxn ang="0">
                <a:pos x="5" y="602"/>
              </a:cxn>
              <a:cxn ang="0">
                <a:pos x="23" y="680"/>
              </a:cxn>
              <a:cxn ang="0">
                <a:pos x="52" y="750"/>
              </a:cxn>
              <a:cxn ang="0">
                <a:pos x="89" y="818"/>
              </a:cxn>
              <a:cxn ang="0">
                <a:pos x="136" y="876"/>
              </a:cxn>
              <a:cxn ang="0">
                <a:pos x="190" y="928"/>
              </a:cxn>
              <a:cxn ang="0">
                <a:pos x="251" y="973"/>
              </a:cxn>
              <a:cxn ang="0">
                <a:pos x="319" y="1008"/>
              </a:cxn>
              <a:cxn ang="0">
                <a:pos x="391" y="1031"/>
              </a:cxn>
              <a:cxn ang="0">
                <a:pos x="469" y="1045"/>
              </a:cxn>
              <a:cxn ang="0">
                <a:pos x="551" y="1048"/>
              </a:cxn>
              <a:cxn ang="0">
                <a:pos x="628" y="1038"/>
              </a:cxn>
              <a:cxn ang="0">
                <a:pos x="703" y="1017"/>
              </a:cxn>
              <a:cxn ang="0">
                <a:pos x="773" y="984"/>
              </a:cxn>
              <a:cxn ang="0">
                <a:pos x="837" y="944"/>
              </a:cxn>
              <a:cxn ang="0">
                <a:pos x="895" y="895"/>
              </a:cxn>
              <a:cxn ang="0">
                <a:pos x="944" y="837"/>
              </a:cxn>
              <a:cxn ang="0">
                <a:pos x="984" y="773"/>
              </a:cxn>
              <a:cxn ang="0">
                <a:pos x="1017" y="703"/>
              </a:cxn>
              <a:cxn ang="0">
                <a:pos x="1038" y="630"/>
              </a:cxn>
              <a:cxn ang="0">
                <a:pos x="1048" y="551"/>
              </a:cxn>
              <a:cxn ang="0">
                <a:pos x="1045" y="471"/>
              </a:cxn>
              <a:cxn ang="0">
                <a:pos x="1031" y="391"/>
              </a:cxn>
              <a:cxn ang="0">
                <a:pos x="1008" y="319"/>
              </a:cxn>
              <a:cxn ang="0">
                <a:pos x="973" y="251"/>
              </a:cxn>
              <a:cxn ang="0">
                <a:pos x="928" y="190"/>
              </a:cxn>
              <a:cxn ang="0">
                <a:pos x="876" y="136"/>
              </a:cxn>
              <a:cxn ang="0">
                <a:pos x="816" y="89"/>
              </a:cxn>
              <a:cxn ang="0">
                <a:pos x="750" y="51"/>
              </a:cxn>
              <a:cxn ang="0">
                <a:pos x="680" y="23"/>
              </a:cxn>
              <a:cxn ang="0">
                <a:pos x="602" y="4"/>
              </a:cxn>
              <a:cxn ang="0">
                <a:pos x="523" y="0"/>
              </a:cxn>
            </a:cxnLst>
            <a:rect l="0" t="0" r="r" b="b"/>
            <a:pathLst>
              <a:path w="1048" h="1048">
                <a:moveTo>
                  <a:pt x="523" y="0"/>
                </a:moveTo>
                <a:lnTo>
                  <a:pt x="497" y="0"/>
                </a:lnTo>
                <a:lnTo>
                  <a:pt x="469" y="2"/>
                </a:lnTo>
                <a:lnTo>
                  <a:pt x="443" y="4"/>
                </a:lnTo>
                <a:lnTo>
                  <a:pt x="417" y="9"/>
                </a:lnTo>
                <a:lnTo>
                  <a:pt x="391" y="16"/>
                </a:lnTo>
                <a:lnTo>
                  <a:pt x="368" y="23"/>
                </a:lnTo>
                <a:lnTo>
                  <a:pt x="342" y="30"/>
                </a:lnTo>
                <a:lnTo>
                  <a:pt x="319" y="40"/>
                </a:lnTo>
                <a:lnTo>
                  <a:pt x="295" y="51"/>
                </a:lnTo>
                <a:lnTo>
                  <a:pt x="274" y="63"/>
                </a:lnTo>
                <a:lnTo>
                  <a:pt x="251" y="75"/>
                </a:lnTo>
                <a:lnTo>
                  <a:pt x="230" y="89"/>
                </a:lnTo>
                <a:lnTo>
                  <a:pt x="209" y="103"/>
                </a:lnTo>
                <a:lnTo>
                  <a:pt x="190" y="119"/>
                </a:lnTo>
                <a:lnTo>
                  <a:pt x="171" y="136"/>
                </a:lnTo>
                <a:lnTo>
                  <a:pt x="152" y="152"/>
                </a:lnTo>
                <a:lnTo>
                  <a:pt x="136" y="171"/>
                </a:lnTo>
                <a:lnTo>
                  <a:pt x="119" y="190"/>
                </a:lnTo>
                <a:lnTo>
                  <a:pt x="103" y="211"/>
                </a:lnTo>
                <a:lnTo>
                  <a:pt x="89" y="230"/>
                </a:lnTo>
                <a:lnTo>
                  <a:pt x="75" y="251"/>
                </a:lnTo>
                <a:lnTo>
                  <a:pt x="63" y="274"/>
                </a:lnTo>
                <a:lnTo>
                  <a:pt x="52" y="295"/>
                </a:lnTo>
                <a:lnTo>
                  <a:pt x="40" y="319"/>
                </a:lnTo>
                <a:lnTo>
                  <a:pt x="30" y="342"/>
                </a:lnTo>
                <a:lnTo>
                  <a:pt x="23" y="368"/>
                </a:lnTo>
                <a:lnTo>
                  <a:pt x="16" y="391"/>
                </a:lnTo>
                <a:lnTo>
                  <a:pt x="9" y="417"/>
                </a:lnTo>
                <a:lnTo>
                  <a:pt x="5" y="443"/>
                </a:lnTo>
                <a:lnTo>
                  <a:pt x="2" y="471"/>
                </a:lnTo>
                <a:lnTo>
                  <a:pt x="0" y="497"/>
                </a:lnTo>
                <a:lnTo>
                  <a:pt x="0" y="522"/>
                </a:lnTo>
                <a:lnTo>
                  <a:pt x="0" y="551"/>
                </a:lnTo>
                <a:lnTo>
                  <a:pt x="2" y="576"/>
                </a:lnTo>
                <a:lnTo>
                  <a:pt x="5" y="602"/>
                </a:lnTo>
                <a:lnTo>
                  <a:pt x="9" y="630"/>
                </a:lnTo>
                <a:lnTo>
                  <a:pt x="16" y="654"/>
                </a:lnTo>
                <a:lnTo>
                  <a:pt x="23" y="680"/>
                </a:lnTo>
                <a:lnTo>
                  <a:pt x="30" y="703"/>
                </a:lnTo>
                <a:lnTo>
                  <a:pt x="40" y="729"/>
                </a:lnTo>
                <a:lnTo>
                  <a:pt x="52" y="750"/>
                </a:lnTo>
                <a:lnTo>
                  <a:pt x="63" y="773"/>
                </a:lnTo>
                <a:lnTo>
                  <a:pt x="75" y="794"/>
                </a:lnTo>
                <a:lnTo>
                  <a:pt x="89" y="818"/>
                </a:lnTo>
                <a:lnTo>
                  <a:pt x="103" y="837"/>
                </a:lnTo>
                <a:lnTo>
                  <a:pt x="119" y="858"/>
                </a:lnTo>
                <a:lnTo>
                  <a:pt x="136" y="876"/>
                </a:lnTo>
                <a:lnTo>
                  <a:pt x="152" y="895"/>
                </a:lnTo>
                <a:lnTo>
                  <a:pt x="171" y="912"/>
                </a:lnTo>
                <a:lnTo>
                  <a:pt x="190" y="928"/>
                </a:lnTo>
                <a:lnTo>
                  <a:pt x="209" y="944"/>
                </a:lnTo>
                <a:lnTo>
                  <a:pt x="230" y="958"/>
                </a:lnTo>
                <a:lnTo>
                  <a:pt x="251" y="973"/>
                </a:lnTo>
                <a:lnTo>
                  <a:pt x="274" y="984"/>
                </a:lnTo>
                <a:lnTo>
                  <a:pt x="295" y="996"/>
                </a:lnTo>
                <a:lnTo>
                  <a:pt x="319" y="1008"/>
                </a:lnTo>
                <a:lnTo>
                  <a:pt x="342" y="1017"/>
                </a:lnTo>
                <a:lnTo>
                  <a:pt x="368" y="1024"/>
                </a:lnTo>
                <a:lnTo>
                  <a:pt x="391" y="1031"/>
                </a:lnTo>
                <a:lnTo>
                  <a:pt x="417" y="1038"/>
                </a:lnTo>
                <a:lnTo>
                  <a:pt x="443" y="1043"/>
                </a:lnTo>
                <a:lnTo>
                  <a:pt x="469" y="1045"/>
                </a:lnTo>
                <a:lnTo>
                  <a:pt x="497" y="1048"/>
                </a:lnTo>
                <a:lnTo>
                  <a:pt x="523" y="1048"/>
                </a:lnTo>
                <a:lnTo>
                  <a:pt x="551" y="1048"/>
                </a:lnTo>
                <a:lnTo>
                  <a:pt x="576" y="1045"/>
                </a:lnTo>
                <a:lnTo>
                  <a:pt x="602" y="1043"/>
                </a:lnTo>
                <a:lnTo>
                  <a:pt x="628" y="1038"/>
                </a:lnTo>
                <a:lnTo>
                  <a:pt x="654" y="1031"/>
                </a:lnTo>
                <a:lnTo>
                  <a:pt x="680" y="1024"/>
                </a:lnTo>
                <a:lnTo>
                  <a:pt x="703" y="1017"/>
                </a:lnTo>
                <a:lnTo>
                  <a:pt x="726" y="1008"/>
                </a:lnTo>
                <a:lnTo>
                  <a:pt x="750" y="996"/>
                </a:lnTo>
                <a:lnTo>
                  <a:pt x="773" y="984"/>
                </a:lnTo>
                <a:lnTo>
                  <a:pt x="794" y="973"/>
                </a:lnTo>
                <a:lnTo>
                  <a:pt x="816" y="958"/>
                </a:lnTo>
                <a:lnTo>
                  <a:pt x="837" y="944"/>
                </a:lnTo>
                <a:lnTo>
                  <a:pt x="858" y="928"/>
                </a:lnTo>
                <a:lnTo>
                  <a:pt x="876" y="912"/>
                </a:lnTo>
                <a:lnTo>
                  <a:pt x="895" y="895"/>
                </a:lnTo>
                <a:lnTo>
                  <a:pt x="912" y="876"/>
                </a:lnTo>
                <a:lnTo>
                  <a:pt x="928" y="858"/>
                </a:lnTo>
                <a:lnTo>
                  <a:pt x="944" y="837"/>
                </a:lnTo>
                <a:lnTo>
                  <a:pt x="958" y="818"/>
                </a:lnTo>
                <a:lnTo>
                  <a:pt x="973" y="794"/>
                </a:lnTo>
                <a:lnTo>
                  <a:pt x="984" y="773"/>
                </a:lnTo>
                <a:lnTo>
                  <a:pt x="996" y="750"/>
                </a:lnTo>
                <a:lnTo>
                  <a:pt x="1008" y="729"/>
                </a:lnTo>
                <a:lnTo>
                  <a:pt x="1017" y="703"/>
                </a:lnTo>
                <a:lnTo>
                  <a:pt x="1024" y="680"/>
                </a:lnTo>
                <a:lnTo>
                  <a:pt x="1031" y="654"/>
                </a:lnTo>
                <a:lnTo>
                  <a:pt x="1038" y="630"/>
                </a:lnTo>
                <a:lnTo>
                  <a:pt x="1043" y="602"/>
                </a:lnTo>
                <a:lnTo>
                  <a:pt x="1045" y="576"/>
                </a:lnTo>
                <a:lnTo>
                  <a:pt x="1048" y="551"/>
                </a:lnTo>
                <a:lnTo>
                  <a:pt x="1048" y="522"/>
                </a:lnTo>
                <a:lnTo>
                  <a:pt x="1048" y="497"/>
                </a:lnTo>
                <a:lnTo>
                  <a:pt x="1045" y="471"/>
                </a:lnTo>
                <a:lnTo>
                  <a:pt x="1043" y="443"/>
                </a:lnTo>
                <a:lnTo>
                  <a:pt x="1038" y="417"/>
                </a:lnTo>
                <a:lnTo>
                  <a:pt x="1031" y="391"/>
                </a:lnTo>
                <a:lnTo>
                  <a:pt x="1024" y="368"/>
                </a:lnTo>
                <a:lnTo>
                  <a:pt x="1017" y="342"/>
                </a:lnTo>
                <a:lnTo>
                  <a:pt x="1008" y="319"/>
                </a:lnTo>
                <a:lnTo>
                  <a:pt x="996" y="295"/>
                </a:lnTo>
                <a:lnTo>
                  <a:pt x="984" y="274"/>
                </a:lnTo>
                <a:lnTo>
                  <a:pt x="973" y="251"/>
                </a:lnTo>
                <a:lnTo>
                  <a:pt x="958" y="230"/>
                </a:lnTo>
                <a:lnTo>
                  <a:pt x="944" y="211"/>
                </a:lnTo>
                <a:lnTo>
                  <a:pt x="928" y="190"/>
                </a:lnTo>
                <a:lnTo>
                  <a:pt x="912" y="171"/>
                </a:lnTo>
                <a:lnTo>
                  <a:pt x="895" y="152"/>
                </a:lnTo>
                <a:lnTo>
                  <a:pt x="876" y="136"/>
                </a:lnTo>
                <a:lnTo>
                  <a:pt x="858" y="119"/>
                </a:lnTo>
                <a:lnTo>
                  <a:pt x="837" y="103"/>
                </a:lnTo>
                <a:lnTo>
                  <a:pt x="816" y="89"/>
                </a:lnTo>
                <a:lnTo>
                  <a:pt x="794" y="75"/>
                </a:lnTo>
                <a:lnTo>
                  <a:pt x="773" y="63"/>
                </a:lnTo>
                <a:lnTo>
                  <a:pt x="750" y="51"/>
                </a:lnTo>
                <a:lnTo>
                  <a:pt x="726" y="40"/>
                </a:lnTo>
                <a:lnTo>
                  <a:pt x="703" y="30"/>
                </a:lnTo>
                <a:lnTo>
                  <a:pt x="680" y="23"/>
                </a:lnTo>
                <a:lnTo>
                  <a:pt x="654" y="16"/>
                </a:lnTo>
                <a:lnTo>
                  <a:pt x="628" y="9"/>
                </a:lnTo>
                <a:lnTo>
                  <a:pt x="602" y="4"/>
                </a:lnTo>
                <a:lnTo>
                  <a:pt x="576" y="2"/>
                </a:lnTo>
                <a:lnTo>
                  <a:pt x="551" y="0"/>
                </a:lnTo>
                <a:lnTo>
                  <a:pt x="523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816" name="Freeform 712"/>
          <p:cNvSpPr>
            <a:spLocks/>
          </p:cNvSpPr>
          <p:nvPr/>
        </p:nvSpPr>
        <p:spPr bwMode="auto">
          <a:xfrm>
            <a:off x="5622925" y="4411663"/>
            <a:ext cx="796925" cy="862012"/>
          </a:xfrm>
          <a:custGeom>
            <a:avLst/>
            <a:gdLst/>
            <a:ahLst/>
            <a:cxnLst>
              <a:cxn ang="0">
                <a:pos x="40" y="543"/>
              </a:cxn>
              <a:cxn ang="0">
                <a:pos x="42" y="492"/>
              </a:cxn>
              <a:cxn ang="0">
                <a:pos x="49" y="443"/>
              </a:cxn>
              <a:cxn ang="0">
                <a:pos x="63" y="393"/>
              </a:cxn>
              <a:cxn ang="0">
                <a:pos x="80" y="349"/>
              </a:cxn>
              <a:cxn ang="0">
                <a:pos x="101" y="304"/>
              </a:cxn>
              <a:cxn ang="0">
                <a:pos x="126" y="262"/>
              </a:cxn>
              <a:cxn ang="0">
                <a:pos x="155" y="222"/>
              </a:cxn>
              <a:cxn ang="0">
                <a:pos x="187" y="187"/>
              </a:cxn>
              <a:cxn ang="0">
                <a:pos x="223" y="154"/>
              </a:cxn>
              <a:cxn ang="0">
                <a:pos x="262" y="126"/>
              </a:cxn>
              <a:cxn ang="0">
                <a:pos x="305" y="100"/>
              </a:cxn>
              <a:cxn ang="0">
                <a:pos x="347" y="79"/>
              </a:cxn>
              <a:cxn ang="0">
                <a:pos x="394" y="63"/>
              </a:cxn>
              <a:cxn ang="0">
                <a:pos x="443" y="49"/>
              </a:cxn>
              <a:cxn ang="0">
                <a:pos x="492" y="42"/>
              </a:cxn>
              <a:cxn ang="0">
                <a:pos x="544" y="40"/>
              </a:cxn>
              <a:cxn ang="0">
                <a:pos x="515" y="2"/>
              </a:cxn>
              <a:cxn ang="0">
                <a:pos x="462" y="7"/>
              </a:cxn>
              <a:cxn ang="0">
                <a:pos x="408" y="18"/>
              </a:cxn>
              <a:cxn ang="0">
                <a:pos x="358" y="33"/>
              </a:cxn>
              <a:cxn ang="0">
                <a:pos x="309" y="54"/>
              </a:cxn>
              <a:cxn ang="0">
                <a:pos x="262" y="79"/>
              </a:cxn>
              <a:cxn ang="0">
                <a:pos x="220" y="108"/>
              </a:cxn>
              <a:cxn ang="0">
                <a:pos x="178" y="143"/>
              </a:cxn>
              <a:cxn ang="0">
                <a:pos x="143" y="178"/>
              </a:cxn>
              <a:cxn ang="0">
                <a:pos x="108" y="220"/>
              </a:cxn>
              <a:cxn ang="0">
                <a:pos x="80" y="262"/>
              </a:cxn>
              <a:cxn ang="0">
                <a:pos x="54" y="309"/>
              </a:cxn>
              <a:cxn ang="0">
                <a:pos x="33" y="358"/>
              </a:cxn>
              <a:cxn ang="0">
                <a:pos x="19" y="408"/>
              </a:cxn>
              <a:cxn ang="0">
                <a:pos x="7" y="461"/>
              </a:cxn>
              <a:cxn ang="0">
                <a:pos x="2" y="518"/>
              </a:cxn>
              <a:cxn ang="0">
                <a:pos x="0" y="543"/>
              </a:cxn>
            </a:cxnLst>
            <a:rect l="0" t="0" r="r" b="b"/>
            <a:pathLst>
              <a:path w="544" h="543">
                <a:moveTo>
                  <a:pt x="40" y="543"/>
                </a:moveTo>
                <a:lnTo>
                  <a:pt x="40" y="543"/>
                </a:lnTo>
                <a:lnTo>
                  <a:pt x="40" y="518"/>
                </a:lnTo>
                <a:lnTo>
                  <a:pt x="42" y="492"/>
                </a:lnTo>
                <a:lnTo>
                  <a:pt x="44" y="468"/>
                </a:lnTo>
                <a:lnTo>
                  <a:pt x="49" y="443"/>
                </a:lnTo>
                <a:lnTo>
                  <a:pt x="56" y="419"/>
                </a:lnTo>
                <a:lnTo>
                  <a:pt x="63" y="393"/>
                </a:lnTo>
                <a:lnTo>
                  <a:pt x="70" y="370"/>
                </a:lnTo>
                <a:lnTo>
                  <a:pt x="80" y="349"/>
                </a:lnTo>
                <a:lnTo>
                  <a:pt x="89" y="326"/>
                </a:lnTo>
                <a:lnTo>
                  <a:pt x="101" y="304"/>
                </a:lnTo>
                <a:lnTo>
                  <a:pt x="112" y="283"/>
                </a:lnTo>
                <a:lnTo>
                  <a:pt x="126" y="262"/>
                </a:lnTo>
                <a:lnTo>
                  <a:pt x="140" y="243"/>
                </a:lnTo>
                <a:lnTo>
                  <a:pt x="155" y="222"/>
                </a:lnTo>
                <a:lnTo>
                  <a:pt x="171" y="206"/>
                </a:lnTo>
                <a:lnTo>
                  <a:pt x="187" y="187"/>
                </a:lnTo>
                <a:lnTo>
                  <a:pt x="206" y="171"/>
                </a:lnTo>
                <a:lnTo>
                  <a:pt x="223" y="154"/>
                </a:lnTo>
                <a:lnTo>
                  <a:pt x="241" y="140"/>
                </a:lnTo>
                <a:lnTo>
                  <a:pt x="262" y="126"/>
                </a:lnTo>
                <a:lnTo>
                  <a:pt x="283" y="112"/>
                </a:lnTo>
                <a:lnTo>
                  <a:pt x="305" y="100"/>
                </a:lnTo>
                <a:lnTo>
                  <a:pt x="326" y="89"/>
                </a:lnTo>
                <a:lnTo>
                  <a:pt x="347" y="79"/>
                </a:lnTo>
                <a:lnTo>
                  <a:pt x="370" y="70"/>
                </a:lnTo>
                <a:lnTo>
                  <a:pt x="394" y="63"/>
                </a:lnTo>
                <a:lnTo>
                  <a:pt x="417" y="56"/>
                </a:lnTo>
                <a:lnTo>
                  <a:pt x="443" y="49"/>
                </a:lnTo>
                <a:lnTo>
                  <a:pt x="469" y="44"/>
                </a:lnTo>
                <a:lnTo>
                  <a:pt x="492" y="42"/>
                </a:lnTo>
                <a:lnTo>
                  <a:pt x="518" y="40"/>
                </a:lnTo>
                <a:lnTo>
                  <a:pt x="544" y="40"/>
                </a:lnTo>
                <a:lnTo>
                  <a:pt x="544" y="0"/>
                </a:lnTo>
                <a:lnTo>
                  <a:pt x="515" y="2"/>
                </a:lnTo>
                <a:lnTo>
                  <a:pt x="490" y="4"/>
                </a:lnTo>
                <a:lnTo>
                  <a:pt x="462" y="7"/>
                </a:lnTo>
                <a:lnTo>
                  <a:pt x="436" y="11"/>
                </a:lnTo>
                <a:lnTo>
                  <a:pt x="408" y="18"/>
                </a:lnTo>
                <a:lnTo>
                  <a:pt x="382" y="25"/>
                </a:lnTo>
                <a:lnTo>
                  <a:pt x="358" y="33"/>
                </a:lnTo>
                <a:lnTo>
                  <a:pt x="333" y="44"/>
                </a:lnTo>
                <a:lnTo>
                  <a:pt x="309" y="54"/>
                </a:lnTo>
                <a:lnTo>
                  <a:pt x="286" y="65"/>
                </a:lnTo>
                <a:lnTo>
                  <a:pt x="262" y="79"/>
                </a:lnTo>
                <a:lnTo>
                  <a:pt x="241" y="93"/>
                </a:lnTo>
                <a:lnTo>
                  <a:pt x="220" y="108"/>
                </a:lnTo>
                <a:lnTo>
                  <a:pt x="199" y="124"/>
                </a:lnTo>
                <a:lnTo>
                  <a:pt x="178" y="143"/>
                </a:lnTo>
                <a:lnTo>
                  <a:pt x="159" y="159"/>
                </a:lnTo>
                <a:lnTo>
                  <a:pt x="143" y="178"/>
                </a:lnTo>
                <a:lnTo>
                  <a:pt x="124" y="199"/>
                </a:lnTo>
                <a:lnTo>
                  <a:pt x="108" y="220"/>
                </a:lnTo>
                <a:lnTo>
                  <a:pt x="94" y="241"/>
                </a:lnTo>
                <a:lnTo>
                  <a:pt x="80" y="262"/>
                </a:lnTo>
                <a:lnTo>
                  <a:pt x="65" y="286"/>
                </a:lnTo>
                <a:lnTo>
                  <a:pt x="54" y="309"/>
                </a:lnTo>
                <a:lnTo>
                  <a:pt x="44" y="333"/>
                </a:lnTo>
                <a:lnTo>
                  <a:pt x="33" y="358"/>
                </a:lnTo>
                <a:lnTo>
                  <a:pt x="26" y="382"/>
                </a:lnTo>
                <a:lnTo>
                  <a:pt x="19" y="408"/>
                </a:lnTo>
                <a:lnTo>
                  <a:pt x="12" y="436"/>
                </a:lnTo>
                <a:lnTo>
                  <a:pt x="7" y="461"/>
                </a:lnTo>
                <a:lnTo>
                  <a:pt x="2" y="490"/>
                </a:lnTo>
                <a:lnTo>
                  <a:pt x="2" y="518"/>
                </a:lnTo>
                <a:lnTo>
                  <a:pt x="0" y="543"/>
                </a:lnTo>
                <a:lnTo>
                  <a:pt x="0" y="543"/>
                </a:lnTo>
                <a:lnTo>
                  <a:pt x="40" y="543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817" name="Freeform 713"/>
          <p:cNvSpPr>
            <a:spLocks/>
          </p:cNvSpPr>
          <p:nvPr/>
        </p:nvSpPr>
        <p:spPr bwMode="auto">
          <a:xfrm>
            <a:off x="5622925" y="5273675"/>
            <a:ext cx="796925" cy="863600"/>
          </a:xfrm>
          <a:custGeom>
            <a:avLst/>
            <a:gdLst/>
            <a:ahLst/>
            <a:cxnLst>
              <a:cxn ang="0">
                <a:pos x="544" y="507"/>
              </a:cxn>
              <a:cxn ang="0">
                <a:pos x="492" y="504"/>
              </a:cxn>
              <a:cxn ang="0">
                <a:pos x="443" y="495"/>
              </a:cxn>
              <a:cxn ang="0">
                <a:pos x="394" y="483"/>
              </a:cxn>
              <a:cxn ang="0">
                <a:pos x="347" y="467"/>
              </a:cxn>
              <a:cxn ang="0">
                <a:pos x="305" y="446"/>
              </a:cxn>
              <a:cxn ang="0">
                <a:pos x="262" y="420"/>
              </a:cxn>
              <a:cxn ang="0">
                <a:pos x="223" y="392"/>
              </a:cxn>
              <a:cxn ang="0">
                <a:pos x="187" y="359"/>
              </a:cxn>
              <a:cxn ang="0">
                <a:pos x="155" y="322"/>
              </a:cxn>
              <a:cxn ang="0">
                <a:pos x="126" y="284"/>
              </a:cxn>
              <a:cxn ang="0">
                <a:pos x="101" y="242"/>
              </a:cxn>
              <a:cxn ang="0">
                <a:pos x="80" y="197"/>
              </a:cxn>
              <a:cxn ang="0">
                <a:pos x="63" y="151"/>
              </a:cxn>
              <a:cxn ang="0">
                <a:pos x="49" y="104"/>
              </a:cxn>
              <a:cxn ang="0">
                <a:pos x="42" y="52"/>
              </a:cxn>
              <a:cxn ang="0">
                <a:pos x="40" y="0"/>
              </a:cxn>
              <a:cxn ang="0">
                <a:pos x="2" y="29"/>
              </a:cxn>
              <a:cxn ang="0">
                <a:pos x="7" y="85"/>
              </a:cxn>
              <a:cxn ang="0">
                <a:pos x="19" y="136"/>
              </a:cxn>
              <a:cxn ang="0">
                <a:pos x="33" y="188"/>
              </a:cxn>
              <a:cxn ang="0">
                <a:pos x="54" y="237"/>
              </a:cxn>
              <a:cxn ang="0">
                <a:pos x="80" y="284"/>
              </a:cxn>
              <a:cxn ang="0">
                <a:pos x="108" y="326"/>
              </a:cxn>
              <a:cxn ang="0">
                <a:pos x="143" y="366"/>
              </a:cxn>
              <a:cxn ang="0">
                <a:pos x="178" y="404"/>
              </a:cxn>
              <a:cxn ang="0">
                <a:pos x="220" y="436"/>
              </a:cxn>
              <a:cxn ang="0">
                <a:pos x="262" y="467"/>
              </a:cxn>
              <a:cxn ang="0">
                <a:pos x="309" y="493"/>
              </a:cxn>
              <a:cxn ang="0">
                <a:pos x="358" y="511"/>
              </a:cxn>
              <a:cxn ang="0">
                <a:pos x="408" y="528"/>
              </a:cxn>
              <a:cxn ang="0">
                <a:pos x="462" y="540"/>
              </a:cxn>
              <a:cxn ang="0">
                <a:pos x="515" y="544"/>
              </a:cxn>
              <a:cxn ang="0">
                <a:pos x="544" y="544"/>
              </a:cxn>
            </a:cxnLst>
            <a:rect l="0" t="0" r="r" b="b"/>
            <a:pathLst>
              <a:path w="544" h="544">
                <a:moveTo>
                  <a:pt x="544" y="507"/>
                </a:moveTo>
                <a:lnTo>
                  <a:pt x="544" y="507"/>
                </a:lnTo>
                <a:lnTo>
                  <a:pt x="518" y="507"/>
                </a:lnTo>
                <a:lnTo>
                  <a:pt x="492" y="504"/>
                </a:lnTo>
                <a:lnTo>
                  <a:pt x="469" y="500"/>
                </a:lnTo>
                <a:lnTo>
                  <a:pt x="443" y="495"/>
                </a:lnTo>
                <a:lnTo>
                  <a:pt x="417" y="490"/>
                </a:lnTo>
                <a:lnTo>
                  <a:pt x="394" y="483"/>
                </a:lnTo>
                <a:lnTo>
                  <a:pt x="370" y="476"/>
                </a:lnTo>
                <a:lnTo>
                  <a:pt x="347" y="467"/>
                </a:lnTo>
                <a:lnTo>
                  <a:pt x="326" y="458"/>
                </a:lnTo>
                <a:lnTo>
                  <a:pt x="305" y="446"/>
                </a:lnTo>
                <a:lnTo>
                  <a:pt x="283" y="434"/>
                </a:lnTo>
                <a:lnTo>
                  <a:pt x="262" y="420"/>
                </a:lnTo>
                <a:lnTo>
                  <a:pt x="241" y="406"/>
                </a:lnTo>
                <a:lnTo>
                  <a:pt x="223" y="392"/>
                </a:lnTo>
                <a:lnTo>
                  <a:pt x="206" y="376"/>
                </a:lnTo>
                <a:lnTo>
                  <a:pt x="187" y="359"/>
                </a:lnTo>
                <a:lnTo>
                  <a:pt x="171" y="340"/>
                </a:lnTo>
                <a:lnTo>
                  <a:pt x="155" y="322"/>
                </a:lnTo>
                <a:lnTo>
                  <a:pt x="140" y="303"/>
                </a:lnTo>
                <a:lnTo>
                  <a:pt x="126" y="284"/>
                </a:lnTo>
                <a:lnTo>
                  <a:pt x="112" y="263"/>
                </a:lnTo>
                <a:lnTo>
                  <a:pt x="101" y="242"/>
                </a:lnTo>
                <a:lnTo>
                  <a:pt x="89" y="221"/>
                </a:lnTo>
                <a:lnTo>
                  <a:pt x="80" y="197"/>
                </a:lnTo>
                <a:lnTo>
                  <a:pt x="70" y="174"/>
                </a:lnTo>
                <a:lnTo>
                  <a:pt x="63" y="151"/>
                </a:lnTo>
                <a:lnTo>
                  <a:pt x="56" y="127"/>
                </a:lnTo>
                <a:lnTo>
                  <a:pt x="49" y="104"/>
                </a:lnTo>
                <a:lnTo>
                  <a:pt x="44" y="78"/>
                </a:lnTo>
                <a:lnTo>
                  <a:pt x="42" y="52"/>
                </a:lnTo>
                <a:lnTo>
                  <a:pt x="40" y="29"/>
                </a:lnTo>
                <a:lnTo>
                  <a:pt x="40" y="0"/>
                </a:lnTo>
                <a:lnTo>
                  <a:pt x="0" y="0"/>
                </a:lnTo>
                <a:lnTo>
                  <a:pt x="2" y="29"/>
                </a:lnTo>
                <a:lnTo>
                  <a:pt x="2" y="57"/>
                </a:lnTo>
                <a:lnTo>
                  <a:pt x="7" y="85"/>
                </a:lnTo>
                <a:lnTo>
                  <a:pt x="12" y="111"/>
                </a:lnTo>
                <a:lnTo>
                  <a:pt x="19" y="136"/>
                </a:lnTo>
                <a:lnTo>
                  <a:pt x="26" y="162"/>
                </a:lnTo>
                <a:lnTo>
                  <a:pt x="33" y="188"/>
                </a:lnTo>
                <a:lnTo>
                  <a:pt x="44" y="214"/>
                </a:lnTo>
                <a:lnTo>
                  <a:pt x="54" y="237"/>
                </a:lnTo>
                <a:lnTo>
                  <a:pt x="65" y="261"/>
                </a:lnTo>
                <a:lnTo>
                  <a:pt x="80" y="284"/>
                </a:lnTo>
                <a:lnTo>
                  <a:pt x="94" y="305"/>
                </a:lnTo>
                <a:lnTo>
                  <a:pt x="108" y="326"/>
                </a:lnTo>
                <a:lnTo>
                  <a:pt x="124" y="347"/>
                </a:lnTo>
                <a:lnTo>
                  <a:pt x="143" y="366"/>
                </a:lnTo>
                <a:lnTo>
                  <a:pt x="159" y="387"/>
                </a:lnTo>
                <a:lnTo>
                  <a:pt x="178" y="404"/>
                </a:lnTo>
                <a:lnTo>
                  <a:pt x="199" y="420"/>
                </a:lnTo>
                <a:lnTo>
                  <a:pt x="220" y="436"/>
                </a:lnTo>
                <a:lnTo>
                  <a:pt x="241" y="453"/>
                </a:lnTo>
                <a:lnTo>
                  <a:pt x="262" y="467"/>
                </a:lnTo>
                <a:lnTo>
                  <a:pt x="286" y="479"/>
                </a:lnTo>
                <a:lnTo>
                  <a:pt x="309" y="493"/>
                </a:lnTo>
                <a:lnTo>
                  <a:pt x="333" y="502"/>
                </a:lnTo>
                <a:lnTo>
                  <a:pt x="358" y="511"/>
                </a:lnTo>
                <a:lnTo>
                  <a:pt x="382" y="521"/>
                </a:lnTo>
                <a:lnTo>
                  <a:pt x="408" y="528"/>
                </a:lnTo>
                <a:lnTo>
                  <a:pt x="436" y="535"/>
                </a:lnTo>
                <a:lnTo>
                  <a:pt x="462" y="540"/>
                </a:lnTo>
                <a:lnTo>
                  <a:pt x="490" y="542"/>
                </a:lnTo>
                <a:lnTo>
                  <a:pt x="515" y="544"/>
                </a:lnTo>
                <a:lnTo>
                  <a:pt x="544" y="544"/>
                </a:lnTo>
                <a:lnTo>
                  <a:pt x="544" y="544"/>
                </a:lnTo>
                <a:lnTo>
                  <a:pt x="544" y="507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818" name="Freeform 714"/>
          <p:cNvSpPr>
            <a:spLocks/>
          </p:cNvSpPr>
          <p:nvPr/>
        </p:nvSpPr>
        <p:spPr bwMode="auto">
          <a:xfrm>
            <a:off x="6419850" y="5273675"/>
            <a:ext cx="795338" cy="863600"/>
          </a:xfrm>
          <a:custGeom>
            <a:avLst/>
            <a:gdLst/>
            <a:ahLst/>
            <a:cxnLst>
              <a:cxn ang="0">
                <a:pos x="506" y="0"/>
              </a:cxn>
              <a:cxn ang="0">
                <a:pos x="503" y="52"/>
              </a:cxn>
              <a:cxn ang="0">
                <a:pos x="494" y="104"/>
              </a:cxn>
              <a:cxn ang="0">
                <a:pos x="482" y="153"/>
              </a:cxn>
              <a:cxn ang="0">
                <a:pos x="466" y="197"/>
              </a:cxn>
              <a:cxn ang="0">
                <a:pos x="445" y="242"/>
              </a:cxn>
              <a:cxn ang="0">
                <a:pos x="419" y="284"/>
              </a:cxn>
              <a:cxn ang="0">
                <a:pos x="391" y="322"/>
              </a:cxn>
              <a:cxn ang="0">
                <a:pos x="358" y="359"/>
              </a:cxn>
              <a:cxn ang="0">
                <a:pos x="321" y="392"/>
              </a:cxn>
              <a:cxn ang="0">
                <a:pos x="283" y="420"/>
              </a:cxn>
              <a:cxn ang="0">
                <a:pos x="241" y="446"/>
              </a:cxn>
              <a:cxn ang="0">
                <a:pos x="196" y="467"/>
              </a:cxn>
              <a:cxn ang="0">
                <a:pos x="150" y="483"/>
              </a:cxn>
              <a:cxn ang="0">
                <a:pos x="103" y="495"/>
              </a:cxn>
              <a:cxn ang="0">
                <a:pos x="51" y="504"/>
              </a:cxn>
              <a:cxn ang="0">
                <a:pos x="0" y="507"/>
              </a:cxn>
              <a:cxn ang="0">
                <a:pos x="28" y="544"/>
              </a:cxn>
              <a:cxn ang="0">
                <a:pos x="84" y="540"/>
              </a:cxn>
              <a:cxn ang="0">
                <a:pos x="135" y="528"/>
              </a:cxn>
              <a:cxn ang="0">
                <a:pos x="187" y="511"/>
              </a:cxn>
              <a:cxn ang="0">
                <a:pos x="236" y="493"/>
              </a:cxn>
              <a:cxn ang="0">
                <a:pos x="283" y="467"/>
              </a:cxn>
              <a:cxn ang="0">
                <a:pos x="325" y="436"/>
              </a:cxn>
              <a:cxn ang="0">
                <a:pos x="365" y="404"/>
              </a:cxn>
              <a:cxn ang="0">
                <a:pos x="403" y="366"/>
              </a:cxn>
              <a:cxn ang="0">
                <a:pos x="435" y="326"/>
              </a:cxn>
              <a:cxn ang="0">
                <a:pos x="466" y="284"/>
              </a:cxn>
              <a:cxn ang="0">
                <a:pos x="492" y="237"/>
              </a:cxn>
              <a:cxn ang="0">
                <a:pos x="510" y="188"/>
              </a:cxn>
              <a:cxn ang="0">
                <a:pos x="527" y="136"/>
              </a:cxn>
              <a:cxn ang="0">
                <a:pos x="539" y="85"/>
              </a:cxn>
              <a:cxn ang="0">
                <a:pos x="543" y="29"/>
              </a:cxn>
              <a:cxn ang="0">
                <a:pos x="543" y="0"/>
              </a:cxn>
            </a:cxnLst>
            <a:rect l="0" t="0" r="r" b="b"/>
            <a:pathLst>
              <a:path w="543" h="544">
                <a:moveTo>
                  <a:pt x="506" y="0"/>
                </a:moveTo>
                <a:lnTo>
                  <a:pt x="506" y="0"/>
                </a:lnTo>
                <a:lnTo>
                  <a:pt x="506" y="29"/>
                </a:lnTo>
                <a:lnTo>
                  <a:pt x="503" y="52"/>
                </a:lnTo>
                <a:lnTo>
                  <a:pt x="499" y="78"/>
                </a:lnTo>
                <a:lnTo>
                  <a:pt x="494" y="104"/>
                </a:lnTo>
                <a:lnTo>
                  <a:pt x="489" y="127"/>
                </a:lnTo>
                <a:lnTo>
                  <a:pt x="482" y="153"/>
                </a:lnTo>
                <a:lnTo>
                  <a:pt x="475" y="176"/>
                </a:lnTo>
                <a:lnTo>
                  <a:pt x="466" y="197"/>
                </a:lnTo>
                <a:lnTo>
                  <a:pt x="457" y="221"/>
                </a:lnTo>
                <a:lnTo>
                  <a:pt x="445" y="242"/>
                </a:lnTo>
                <a:lnTo>
                  <a:pt x="433" y="263"/>
                </a:lnTo>
                <a:lnTo>
                  <a:pt x="419" y="284"/>
                </a:lnTo>
                <a:lnTo>
                  <a:pt x="405" y="303"/>
                </a:lnTo>
                <a:lnTo>
                  <a:pt x="391" y="322"/>
                </a:lnTo>
                <a:lnTo>
                  <a:pt x="375" y="340"/>
                </a:lnTo>
                <a:lnTo>
                  <a:pt x="358" y="359"/>
                </a:lnTo>
                <a:lnTo>
                  <a:pt x="339" y="376"/>
                </a:lnTo>
                <a:lnTo>
                  <a:pt x="321" y="392"/>
                </a:lnTo>
                <a:lnTo>
                  <a:pt x="302" y="406"/>
                </a:lnTo>
                <a:lnTo>
                  <a:pt x="283" y="420"/>
                </a:lnTo>
                <a:lnTo>
                  <a:pt x="262" y="434"/>
                </a:lnTo>
                <a:lnTo>
                  <a:pt x="241" y="446"/>
                </a:lnTo>
                <a:lnTo>
                  <a:pt x="220" y="458"/>
                </a:lnTo>
                <a:lnTo>
                  <a:pt x="196" y="467"/>
                </a:lnTo>
                <a:lnTo>
                  <a:pt x="173" y="476"/>
                </a:lnTo>
                <a:lnTo>
                  <a:pt x="150" y="483"/>
                </a:lnTo>
                <a:lnTo>
                  <a:pt x="126" y="490"/>
                </a:lnTo>
                <a:lnTo>
                  <a:pt x="103" y="495"/>
                </a:lnTo>
                <a:lnTo>
                  <a:pt x="77" y="500"/>
                </a:lnTo>
                <a:lnTo>
                  <a:pt x="51" y="504"/>
                </a:lnTo>
                <a:lnTo>
                  <a:pt x="28" y="507"/>
                </a:lnTo>
                <a:lnTo>
                  <a:pt x="0" y="507"/>
                </a:lnTo>
                <a:lnTo>
                  <a:pt x="0" y="544"/>
                </a:lnTo>
                <a:lnTo>
                  <a:pt x="28" y="544"/>
                </a:lnTo>
                <a:lnTo>
                  <a:pt x="56" y="542"/>
                </a:lnTo>
                <a:lnTo>
                  <a:pt x="84" y="540"/>
                </a:lnTo>
                <a:lnTo>
                  <a:pt x="110" y="535"/>
                </a:lnTo>
                <a:lnTo>
                  <a:pt x="135" y="528"/>
                </a:lnTo>
                <a:lnTo>
                  <a:pt x="161" y="521"/>
                </a:lnTo>
                <a:lnTo>
                  <a:pt x="187" y="511"/>
                </a:lnTo>
                <a:lnTo>
                  <a:pt x="213" y="502"/>
                </a:lnTo>
                <a:lnTo>
                  <a:pt x="236" y="493"/>
                </a:lnTo>
                <a:lnTo>
                  <a:pt x="260" y="479"/>
                </a:lnTo>
                <a:lnTo>
                  <a:pt x="283" y="467"/>
                </a:lnTo>
                <a:lnTo>
                  <a:pt x="304" y="453"/>
                </a:lnTo>
                <a:lnTo>
                  <a:pt x="325" y="436"/>
                </a:lnTo>
                <a:lnTo>
                  <a:pt x="346" y="420"/>
                </a:lnTo>
                <a:lnTo>
                  <a:pt x="365" y="404"/>
                </a:lnTo>
                <a:lnTo>
                  <a:pt x="386" y="387"/>
                </a:lnTo>
                <a:lnTo>
                  <a:pt x="403" y="366"/>
                </a:lnTo>
                <a:lnTo>
                  <a:pt x="419" y="347"/>
                </a:lnTo>
                <a:lnTo>
                  <a:pt x="435" y="326"/>
                </a:lnTo>
                <a:lnTo>
                  <a:pt x="452" y="305"/>
                </a:lnTo>
                <a:lnTo>
                  <a:pt x="466" y="284"/>
                </a:lnTo>
                <a:lnTo>
                  <a:pt x="478" y="261"/>
                </a:lnTo>
                <a:lnTo>
                  <a:pt x="492" y="237"/>
                </a:lnTo>
                <a:lnTo>
                  <a:pt x="501" y="214"/>
                </a:lnTo>
                <a:lnTo>
                  <a:pt x="510" y="188"/>
                </a:lnTo>
                <a:lnTo>
                  <a:pt x="520" y="162"/>
                </a:lnTo>
                <a:lnTo>
                  <a:pt x="527" y="136"/>
                </a:lnTo>
                <a:lnTo>
                  <a:pt x="534" y="111"/>
                </a:lnTo>
                <a:lnTo>
                  <a:pt x="539" y="85"/>
                </a:lnTo>
                <a:lnTo>
                  <a:pt x="541" y="57"/>
                </a:lnTo>
                <a:lnTo>
                  <a:pt x="543" y="29"/>
                </a:lnTo>
                <a:lnTo>
                  <a:pt x="543" y="0"/>
                </a:lnTo>
                <a:lnTo>
                  <a:pt x="543" y="0"/>
                </a:lnTo>
                <a:lnTo>
                  <a:pt x="506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819" name="Freeform 715"/>
          <p:cNvSpPr>
            <a:spLocks/>
          </p:cNvSpPr>
          <p:nvPr/>
        </p:nvSpPr>
        <p:spPr bwMode="auto">
          <a:xfrm>
            <a:off x="6419850" y="4411663"/>
            <a:ext cx="795338" cy="862012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51" y="42"/>
              </a:cxn>
              <a:cxn ang="0">
                <a:pos x="103" y="49"/>
              </a:cxn>
              <a:cxn ang="0">
                <a:pos x="150" y="63"/>
              </a:cxn>
              <a:cxn ang="0">
                <a:pos x="196" y="79"/>
              </a:cxn>
              <a:cxn ang="0">
                <a:pos x="241" y="100"/>
              </a:cxn>
              <a:cxn ang="0">
                <a:pos x="283" y="126"/>
              </a:cxn>
              <a:cxn ang="0">
                <a:pos x="321" y="154"/>
              </a:cxn>
              <a:cxn ang="0">
                <a:pos x="358" y="187"/>
              </a:cxn>
              <a:cxn ang="0">
                <a:pos x="391" y="222"/>
              </a:cxn>
              <a:cxn ang="0">
                <a:pos x="419" y="262"/>
              </a:cxn>
              <a:cxn ang="0">
                <a:pos x="445" y="304"/>
              </a:cxn>
              <a:cxn ang="0">
                <a:pos x="466" y="349"/>
              </a:cxn>
              <a:cxn ang="0">
                <a:pos x="482" y="393"/>
              </a:cxn>
              <a:cxn ang="0">
                <a:pos x="494" y="443"/>
              </a:cxn>
              <a:cxn ang="0">
                <a:pos x="503" y="492"/>
              </a:cxn>
              <a:cxn ang="0">
                <a:pos x="506" y="543"/>
              </a:cxn>
              <a:cxn ang="0">
                <a:pos x="543" y="518"/>
              </a:cxn>
              <a:cxn ang="0">
                <a:pos x="539" y="461"/>
              </a:cxn>
              <a:cxn ang="0">
                <a:pos x="527" y="408"/>
              </a:cxn>
              <a:cxn ang="0">
                <a:pos x="510" y="358"/>
              </a:cxn>
              <a:cxn ang="0">
                <a:pos x="492" y="309"/>
              </a:cxn>
              <a:cxn ang="0">
                <a:pos x="466" y="262"/>
              </a:cxn>
              <a:cxn ang="0">
                <a:pos x="435" y="220"/>
              </a:cxn>
              <a:cxn ang="0">
                <a:pos x="403" y="178"/>
              </a:cxn>
              <a:cxn ang="0">
                <a:pos x="365" y="143"/>
              </a:cxn>
              <a:cxn ang="0">
                <a:pos x="325" y="108"/>
              </a:cxn>
              <a:cxn ang="0">
                <a:pos x="283" y="79"/>
              </a:cxn>
              <a:cxn ang="0">
                <a:pos x="236" y="54"/>
              </a:cxn>
              <a:cxn ang="0">
                <a:pos x="187" y="33"/>
              </a:cxn>
              <a:cxn ang="0">
                <a:pos x="135" y="18"/>
              </a:cxn>
              <a:cxn ang="0">
                <a:pos x="84" y="7"/>
              </a:cxn>
              <a:cxn ang="0">
                <a:pos x="28" y="2"/>
              </a:cxn>
              <a:cxn ang="0">
                <a:pos x="0" y="0"/>
              </a:cxn>
            </a:cxnLst>
            <a:rect l="0" t="0" r="r" b="b"/>
            <a:pathLst>
              <a:path w="543" h="543">
                <a:moveTo>
                  <a:pt x="0" y="40"/>
                </a:moveTo>
                <a:lnTo>
                  <a:pt x="0" y="40"/>
                </a:lnTo>
                <a:lnTo>
                  <a:pt x="28" y="40"/>
                </a:lnTo>
                <a:lnTo>
                  <a:pt x="51" y="42"/>
                </a:lnTo>
                <a:lnTo>
                  <a:pt x="77" y="44"/>
                </a:lnTo>
                <a:lnTo>
                  <a:pt x="103" y="49"/>
                </a:lnTo>
                <a:lnTo>
                  <a:pt x="126" y="56"/>
                </a:lnTo>
                <a:lnTo>
                  <a:pt x="150" y="63"/>
                </a:lnTo>
                <a:lnTo>
                  <a:pt x="173" y="70"/>
                </a:lnTo>
                <a:lnTo>
                  <a:pt x="196" y="79"/>
                </a:lnTo>
                <a:lnTo>
                  <a:pt x="220" y="89"/>
                </a:lnTo>
                <a:lnTo>
                  <a:pt x="241" y="100"/>
                </a:lnTo>
                <a:lnTo>
                  <a:pt x="262" y="112"/>
                </a:lnTo>
                <a:lnTo>
                  <a:pt x="283" y="126"/>
                </a:lnTo>
                <a:lnTo>
                  <a:pt x="302" y="140"/>
                </a:lnTo>
                <a:lnTo>
                  <a:pt x="321" y="154"/>
                </a:lnTo>
                <a:lnTo>
                  <a:pt x="339" y="171"/>
                </a:lnTo>
                <a:lnTo>
                  <a:pt x="358" y="187"/>
                </a:lnTo>
                <a:lnTo>
                  <a:pt x="375" y="206"/>
                </a:lnTo>
                <a:lnTo>
                  <a:pt x="391" y="222"/>
                </a:lnTo>
                <a:lnTo>
                  <a:pt x="405" y="243"/>
                </a:lnTo>
                <a:lnTo>
                  <a:pt x="419" y="262"/>
                </a:lnTo>
                <a:lnTo>
                  <a:pt x="433" y="283"/>
                </a:lnTo>
                <a:lnTo>
                  <a:pt x="445" y="304"/>
                </a:lnTo>
                <a:lnTo>
                  <a:pt x="457" y="326"/>
                </a:lnTo>
                <a:lnTo>
                  <a:pt x="466" y="349"/>
                </a:lnTo>
                <a:lnTo>
                  <a:pt x="475" y="370"/>
                </a:lnTo>
                <a:lnTo>
                  <a:pt x="482" y="393"/>
                </a:lnTo>
                <a:lnTo>
                  <a:pt x="489" y="419"/>
                </a:lnTo>
                <a:lnTo>
                  <a:pt x="494" y="443"/>
                </a:lnTo>
                <a:lnTo>
                  <a:pt x="499" y="468"/>
                </a:lnTo>
                <a:lnTo>
                  <a:pt x="503" y="492"/>
                </a:lnTo>
                <a:lnTo>
                  <a:pt x="506" y="518"/>
                </a:lnTo>
                <a:lnTo>
                  <a:pt x="506" y="543"/>
                </a:lnTo>
                <a:lnTo>
                  <a:pt x="543" y="543"/>
                </a:lnTo>
                <a:lnTo>
                  <a:pt x="543" y="518"/>
                </a:lnTo>
                <a:lnTo>
                  <a:pt x="541" y="490"/>
                </a:lnTo>
                <a:lnTo>
                  <a:pt x="539" y="461"/>
                </a:lnTo>
                <a:lnTo>
                  <a:pt x="534" y="436"/>
                </a:lnTo>
                <a:lnTo>
                  <a:pt x="527" y="408"/>
                </a:lnTo>
                <a:lnTo>
                  <a:pt x="520" y="382"/>
                </a:lnTo>
                <a:lnTo>
                  <a:pt x="510" y="358"/>
                </a:lnTo>
                <a:lnTo>
                  <a:pt x="501" y="333"/>
                </a:lnTo>
                <a:lnTo>
                  <a:pt x="492" y="309"/>
                </a:lnTo>
                <a:lnTo>
                  <a:pt x="478" y="286"/>
                </a:lnTo>
                <a:lnTo>
                  <a:pt x="466" y="262"/>
                </a:lnTo>
                <a:lnTo>
                  <a:pt x="452" y="241"/>
                </a:lnTo>
                <a:lnTo>
                  <a:pt x="435" y="220"/>
                </a:lnTo>
                <a:lnTo>
                  <a:pt x="419" y="199"/>
                </a:lnTo>
                <a:lnTo>
                  <a:pt x="403" y="178"/>
                </a:lnTo>
                <a:lnTo>
                  <a:pt x="386" y="159"/>
                </a:lnTo>
                <a:lnTo>
                  <a:pt x="365" y="143"/>
                </a:lnTo>
                <a:lnTo>
                  <a:pt x="346" y="124"/>
                </a:lnTo>
                <a:lnTo>
                  <a:pt x="325" y="108"/>
                </a:lnTo>
                <a:lnTo>
                  <a:pt x="304" y="93"/>
                </a:lnTo>
                <a:lnTo>
                  <a:pt x="283" y="79"/>
                </a:lnTo>
                <a:lnTo>
                  <a:pt x="260" y="65"/>
                </a:lnTo>
                <a:lnTo>
                  <a:pt x="236" y="54"/>
                </a:lnTo>
                <a:lnTo>
                  <a:pt x="213" y="44"/>
                </a:lnTo>
                <a:lnTo>
                  <a:pt x="187" y="33"/>
                </a:lnTo>
                <a:lnTo>
                  <a:pt x="161" y="25"/>
                </a:lnTo>
                <a:lnTo>
                  <a:pt x="135" y="18"/>
                </a:lnTo>
                <a:lnTo>
                  <a:pt x="110" y="11"/>
                </a:lnTo>
                <a:lnTo>
                  <a:pt x="84" y="7"/>
                </a:lnTo>
                <a:lnTo>
                  <a:pt x="56" y="4"/>
                </a:lnTo>
                <a:lnTo>
                  <a:pt x="28" y="2"/>
                </a:lnTo>
                <a:lnTo>
                  <a:pt x="0" y="0"/>
                </a:lnTo>
                <a:lnTo>
                  <a:pt x="0" y="0"/>
                </a:lnTo>
                <a:lnTo>
                  <a:pt x="0" y="4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820" name="Freeform 716"/>
          <p:cNvSpPr>
            <a:spLocks/>
          </p:cNvSpPr>
          <p:nvPr/>
        </p:nvSpPr>
        <p:spPr bwMode="auto">
          <a:xfrm>
            <a:off x="6419850" y="4411663"/>
            <a:ext cx="1588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1"/>
              </a:cxn>
              <a:cxn ang="0">
                <a:pos x="0" y="21"/>
              </a:cxn>
              <a:cxn ang="0">
                <a:pos x="0" y="21"/>
              </a:cxn>
              <a:cxn ang="0">
                <a:pos x="0" y="21"/>
              </a:cxn>
              <a:cxn ang="0">
                <a:pos x="0" y="0"/>
              </a:cxn>
            </a:cxnLst>
            <a:rect l="0" t="0" r="r" b="b"/>
            <a:pathLst>
              <a:path h="21">
                <a:moveTo>
                  <a:pt x="0" y="0"/>
                </a:move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821" name="Freeform 717"/>
          <p:cNvSpPr>
            <a:spLocks/>
          </p:cNvSpPr>
          <p:nvPr/>
        </p:nvSpPr>
        <p:spPr bwMode="auto">
          <a:xfrm>
            <a:off x="6419850" y="4411663"/>
            <a:ext cx="1588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1"/>
              </a:cxn>
              <a:cxn ang="0">
                <a:pos x="0" y="21"/>
              </a:cxn>
              <a:cxn ang="0">
                <a:pos x="0" y="21"/>
              </a:cxn>
              <a:cxn ang="0">
                <a:pos x="0" y="21"/>
              </a:cxn>
              <a:cxn ang="0">
                <a:pos x="0" y="0"/>
              </a:cxn>
            </a:cxnLst>
            <a:rect l="0" t="0" r="r" b="b"/>
            <a:pathLst>
              <a:path h="21">
                <a:moveTo>
                  <a:pt x="0" y="0"/>
                </a:move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822" name="Freeform 718"/>
          <p:cNvSpPr>
            <a:spLocks/>
          </p:cNvSpPr>
          <p:nvPr/>
        </p:nvSpPr>
        <p:spPr bwMode="auto">
          <a:xfrm>
            <a:off x="5653088" y="4445000"/>
            <a:ext cx="1536700" cy="1663700"/>
          </a:xfrm>
          <a:custGeom>
            <a:avLst/>
            <a:gdLst/>
            <a:ahLst/>
            <a:cxnLst>
              <a:cxn ang="0">
                <a:pos x="469" y="2"/>
              </a:cxn>
              <a:cxn ang="0">
                <a:pos x="391" y="16"/>
              </a:cxn>
              <a:cxn ang="0">
                <a:pos x="319" y="40"/>
              </a:cxn>
              <a:cxn ang="0">
                <a:pos x="251" y="75"/>
              </a:cxn>
              <a:cxn ang="0">
                <a:pos x="190" y="119"/>
              </a:cxn>
              <a:cxn ang="0">
                <a:pos x="136" y="171"/>
              </a:cxn>
              <a:cxn ang="0">
                <a:pos x="89" y="230"/>
              </a:cxn>
              <a:cxn ang="0">
                <a:pos x="52" y="295"/>
              </a:cxn>
              <a:cxn ang="0">
                <a:pos x="23" y="368"/>
              </a:cxn>
              <a:cxn ang="0">
                <a:pos x="5" y="443"/>
              </a:cxn>
              <a:cxn ang="0">
                <a:pos x="0" y="522"/>
              </a:cxn>
              <a:cxn ang="0">
                <a:pos x="5" y="602"/>
              </a:cxn>
              <a:cxn ang="0">
                <a:pos x="23" y="680"/>
              </a:cxn>
              <a:cxn ang="0">
                <a:pos x="52" y="750"/>
              </a:cxn>
              <a:cxn ang="0">
                <a:pos x="89" y="818"/>
              </a:cxn>
              <a:cxn ang="0">
                <a:pos x="136" y="876"/>
              </a:cxn>
              <a:cxn ang="0">
                <a:pos x="190" y="928"/>
              </a:cxn>
              <a:cxn ang="0">
                <a:pos x="251" y="973"/>
              </a:cxn>
              <a:cxn ang="0">
                <a:pos x="319" y="1008"/>
              </a:cxn>
              <a:cxn ang="0">
                <a:pos x="391" y="1031"/>
              </a:cxn>
              <a:cxn ang="0">
                <a:pos x="469" y="1045"/>
              </a:cxn>
              <a:cxn ang="0">
                <a:pos x="551" y="1048"/>
              </a:cxn>
              <a:cxn ang="0">
                <a:pos x="628" y="1038"/>
              </a:cxn>
              <a:cxn ang="0">
                <a:pos x="703" y="1017"/>
              </a:cxn>
              <a:cxn ang="0">
                <a:pos x="773" y="984"/>
              </a:cxn>
              <a:cxn ang="0">
                <a:pos x="837" y="944"/>
              </a:cxn>
              <a:cxn ang="0">
                <a:pos x="895" y="895"/>
              </a:cxn>
              <a:cxn ang="0">
                <a:pos x="944" y="837"/>
              </a:cxn>
              <a:cxn ang="0">
                <a:pos x="984" y="773"/>
              </a:cxn>
              <a:cxn ang="0">
                <a:pos x="1017" y="703"/>
              </a:cxn>
              <a:cxn ang="0">
                <a:pos x="1038" y="630"/>
              </a:cxn>
              <a:cxn ang="0">
                <a:pos x="1048" y="551"/>
              </a:cxn>
              <a:cxn ang="0">
                <a:pos x="1045" y="471"/>
              </a:cxn>
              <a:cxn ang="0">
                <a:pos x="1031" y="391"/>
              </a:cxn>
              <a:cxn ang="0">
                <a:pos x="1008" y="319"/>
              </a:cxn>
              <a:cxn ang="0">
                <a:pos x="973" y="251"/>
              </a:cxn>
              <a:cxn ang="0">
                <a:pos x="928" y="190"/>
              </a:cxn>
              <a:cxn ang="0">
                <a:pos x="876" y="136"/>
              </a:cxn>
              <a:cxn ang="0">
                <a:pos x="816" y="89"/>
              </a:cxn>
              <a:cxn ang="0">
                <a:pos x="750" y="51"/>
              </a:cxn>
              <a:cxn ang="0">
                <a:pos x="680" y="23"/>
              </a:cxn>
              <a:cxn ang="0">
                <a:pos x="602" y="4"/>
              </a:cxn>
              <a:cxn ang="0">
                <a:pos x="523" y="0"/>
              </a:cxn>
            </a:cxnLst>
            <a:rect l="0" t="0" r="r" b="b"/>
            <a:pathLst>
              <a:path w="1048" h="1048">
                <a:moveTo>
                  <a:pt x="523" y="0"/>
                </a:moveTo>
                <a:lnTo>
                  <a:pt x="497" y="0"/>
                </a:lnTo>
                <a:lnTo>
                  <a:pt x="469" y="2"/>
                </a:lnTo>
                <a:lnTo>
                  <a:pt x="443" y="4"/>
                </a:lnTo>
                <a:lnTo>
                  <a:pt x="417" y="9"/>
                </a:lnTo>
                <a:lnTo>
                  <a:pt x="391" y="16"/>
                </a:lnTo>
                <a:lnTo>
                  <a:pt x="368" y="23"/>
                </a:lnTo>
                <a:lnTo>
                  <a:pt x="342" y="30"/>
                </a:lnTo>
                <a:lnTo>
                  <a:pt x="319" y="40"/>
                </a:lnTo>
                <a:lnTo>
                  <a:pt x="295" y="51"/>
                </a:lnTo>
                <a:lnTo>
                  <a:pt x="274" y="63"/>
                </a:lnTo>
                <a:lnTo>
                  <a:pt x="251" y="75"/>
                </a:lnTo>
                <a:lnTo>
                  <a:pt x="230" y="89"/>
                </a:lnTo>
                <a:lnTo>
                  <a:pt x="209" y="103"/>
                </a:lnTo>
                <a:lnTo>
                  <a:pt x="190" y="119"/>
                </a:lnTo>
                <a:lnTo>
                  <a:pt x="171" y="136"/>
                </a:lnTo>
                <a:lnTo>
                  <a:pt x="152" y="152"/>
                </a:lnTo>
                <a:lnTo>
                  <a:pt x="136" y="171"/>
                </a:lnTo>
                <a:lnTo>
                  <a:pt x="119" y="190"/>
                </a:lnTo>
                <a:lnTo>
                  <a:pt x="103" y="211"/>
                </a:lnTo>
                <a:lnTo>
                  <a:pt x="89" y="230"/>
                </a:lnTo>
                <a:lnTo>
                  <a:pt x="75" y="251"/>
                </a:lnTo>
                <a:lnTo>
                  <a:pt x="63" y="274"/>
                </a:lnTo>
                <a:lnTo>
                  <a:pt x="52" y="295"/>
                </a:lnTo>
                <a:lnTo>
                  <a:pt x="40" y="319"/>
                </a:lnTo>
                <a:lnTo>
                  <a:pt x="30" y="342"/>
                </a:lnTo>
                <a:lnTo>
                  <a:pt x="23" y="368"/>
                </a:lnTo>
                <a:lnTo>
                  <a:pt x="16" y="391"/>
                </a:lnTo>
                <a:lnTo>
                  <a:pt x="9" y="417"/>
                </a:lnTo>
                <a:lnTo>
                  <a:pt x="5" y="443"/>
                </a:lnTo>
                <a:lnTo>
                  <a:pt x="2" y="471"/>
                </a:lnTo>
                <a:lnTo>
                  <a:pt x="0" y="497"/>
                </a:lnTo>
                <a:lnTo>
                  <a:pt x="0" y="522"/>
                </a:lnTo>
                <a:lnTo>
                  <a:pt x="0" y="551"/>
                </a:lnTo>
                <a:lnTo>
                  <a:pt x="2" y="576"/>
                </a:lnTo>
                <a:lnTo>
                  <a:pt x="5" y="602"/>
                </a:lnTo>
                <a:lnTo>
                  <a:pt x="9" y="630"/>
                </a:lnTo>
                <a:lnTo>
                  <a:pt x="16" y="654"/>
                </a:lnTo>
                <a:lnTo>
                  <a:pt x="23" y="680"/>
                </a:lnTo>
                <a:lnTo>
                  <a:pt x="30" y="703"/>
                </a:lnTo>
                <a:lnTo>
                  <a:pt x="40" y="729"/>
                </a:lnTo>
                <a:lnTo>
                  <a:pt x="52" y="750"/>
                </a:lnTo>
                <a:lnTo>
                  <a:pt x="63" y="773"/>
                </a:lnTo>
                <a:lnTo>
                  <a:pt x="75" y="794"/>
                </a:lnTo>
                <a:lnTo>
                  <a:pt x="89" y="818"/>
                </a:lnTo>
                <a:lnTo>
                  <a:pt x="103" y="837"/>
                </a:lnTo>
                <a:lnTo>
                  <a:pt x="119" y="858"/>
                </a:lnTo>
                <a:lnTo>
                  <a:pt x="136" y="876"/>
                </a:lnTo>
                <a:lnTo>
                  <a:pt x="152" y="895"/>
                </a:lnTo>
                <a:lnTo>
                  <a:pt x="171" y="912"/>
                </a:lnTo>
                <a:lnTo>
                  <a:pt x="190" y="928"/>
                </a:lnTo>
                <a:lnTo>
                  <a:pt x="209" y="944"/>
                </a:lnTo>
                <a:lnTo>
                  <a:pt x="230" y="958"/>
                </a:lnTo>
                <a:lnTo>
                  <a:pt x="251" y="973"/>
                </a:lnTo>
                <a:lnTo>
                  <a:pt x="274" y="984"/>
                </a:lnTo>
                <a:lnTo>
                  <a:pt x="295" y="996"/>
                </a:lnTo>
                <a:lnTo>
                  <a:pt x="319" y="1008"/>
                </a:lnTo>
                <a:lnTo>
                  <a:pt x="342" y="1017"/>
                </a:lnTo>
                <a:lnTo>
                  <a:pt x="368" y="1024"/>
                </a:lnTo>
                <a:lnTo>
                  <a:pt x="391" y="1031"/>
                </a:lnTo>
                <a:lnTo>
                  <a:pt x="417" y="1038"/>
                </a:lnTo>
                <a:lnTo>
                  <a:pt x="443" y="1043"/>
                </a:lnTo>
                <a:lnTo>
                  <a:pt x="469" y="1045"/>
                </a:lnTo>
                <a:lnTo>
                  <a:pt x="497" y="1048"/>
                </a:lnTo>
                <a:lnTo>
                  <a:pt x="523" y="1048"/>
                </a:lnTo>
                <a:lnTo>
                  <a:pt x="551" y="1048"/>
                </a:lnTo>
                <a:lnTo>
                  <a:pt x="576" y="1045"/>
                </a:lnTo>
                <a:lnTo>
                  <a:pt x="602" y="1043"/>
                </a:lnTo>
                <a:lnTo>
                  <a:pt x="628" y="1038"/>
                </a:lnTo>
                <a:lnTo>
                  <a:pt x="654" y="1031"/>
                </a:lnTo>
                <a:lnTo>
                  <a:pt x="680" y="1024"/>
                </a:lnTo>
                <a:lnTo>
                  <a:pt x="703" y="1017"/>
                </a:lnTo>
                <a:lnTo>
                  <a:pt x="726" y="1008"/>
                </a:lnTo>
                <a:lnTo>
                  <a:pt x="750" y="996"/>
                </a:lnTo>
                <a:lnTo>
                  <a:pt x="773" y="984"/>
                </a:lnTo>
                <a:lnTo>
                  <a:pt x="794" y="973"/>
                </a:lnTo>
                <a:lnTo>
                  <a:pt x="816" y="958"/>
                </a:lnTo>
                <a:lnTo>
                  <a:pt x="837" y="944"/>
                </a:lnTo>
                <a:lnTo>
                  <a:pt x="858" y="928"/>
                </a:lnTo>
                <a:lnTo>
                  <a:pt x="876" y="912"/>
                </a:lnTo>
                <a:lnTo>
                  <a:pt x="895" y="895"/>
                </a:lnTo>
                <a:lnTo>
                  <a:pt x="912" y="876"/>
                </a:lnTo>
                <a:lnTo>
                  <a:pt x="928" y="858"/>
                </a:lnTo>
                <a:lnTo>
                  <a:pt x="944" y="837"/>
                </a:lnTo>
                <a:lnTo>
                  <a:pt x="958" y="818"/>
                </a:lnTo>
                <a:lnTo>
                  <a:pt x="973" y="794"/>
                </a:lnTo>
                <a:lnTo>
                  <a:pt x="984" y="773"/>
                </a:lnTo>
                <a:lnTo>
                  <a:pt x="996" y="750"/>
                </a:lnTo>
                <a:lnTo>
                  <a:pt x="1008" y="729"/>
                </a:lnTo>
                <a:lnTo>
                  <a:pt x="1017" y="703"/>
                </a:lnTo>
                <a:lnTo>
                  <a:pt x="1024" y="680"/>
                </a:lnTo>
                <a:lnTo>
                  <a:pt x="1031" y="654"/>
                </a:lnTo>
                <a:lnTo>
                  <a:pt x="1038" y="630"/>
                </a:lnTo>
                <a:lnTo>
                  <a:pt x="1043" y="602"/>
                </a:lnTo>
                <a:lnTo>
                  <a:pt x="1045" y="576"/>
                </a:lnTo>
                <a:lnTo>
                  <a:pt x="1048" y="551"/>
                </a:lnTo>
                <a:lnTo>
                  <a:pt x="1048" y="522"/>
                </a:lnTo>
                <a:lnTo>
                  <a:pt x="1048" y="497"/>
                </a:lnTo>
                <a:lnTo>
                  <a:pt x="1045" y="471"/>
                </a:lnTo>
                <a:lnTo>
                  <a:pt x="1043" y="443"/>
                </a:lnTo>
                <a:lnTo>
                  <a:pt x="1038" y="417"/>
                </a:lnTo>
                <a:lnTo>
                  <a:pt x="1031" y="391"/>
                </a:lnTo>
                <a:lnTo>
                  <a:pt x="1024" y="368"/>
                </a:lnTo>
                <a:lnTo>
                  <a:pt x="1017" y="342"/>
                </a:lnTo>
                <a:lnTo>
                  <a:pt x="1008" y="319"/>
                </a:lnTo>
                <a:lnTo>
                  <a:pt x="996" y="295"/>
                </a:lnTo>
                <a:lnTo>
                  <a:pt x="984" y="274"/>
                </a:lnTo>
                <a:lnTo>
                  <a:pt x="973" y="251"/>
                </a:lnTo>
                <a:lnTo>
                  <a:pt x="958" y="230"/>
                </a:lnTo>
                <a:lnTo>
                  <a:pt x="944" y="211"/>
                </a:lnTo>
                <a:lnTo>
                  <a:pt x="928" y="190"/>
                </a:lnTo>
                <a:lnTo>
                  <a:pt x="912" y="171"/>
                </a:lnTo>
                <a:lnTo>
                  <a:pt x="895" y="152"/>
                </a:lnTo>
                <a:lnTo>
                  <a:pt x="876" y="136"/>
                </a:lnTo>
                <a:lnTo>
                  <a:pt x="858" y="119"/>
                </a:lnTo>
                <a:lnTo>
                  <a:pt x="837" y="103"/>
                </a:lnTo>
                <a:lnTo>
                  <a:pt x="816" y="89"/>
                </a:lnTo>
                <a:lnTo>
                  <a:pt x="794" y="75"/>
                </a:lnTo>
                <a:lnTo>
                  <a:pt x="773" y="63"/>
                </a:lnTo>
                <a:lnTo>
                  <a:pt x="750" y="51"/>
                </a:lnTo>
                <a:lnTo>
                  <a:pt x="726" y="40"/>
                </a:lnTo>
                <a:lnTo>
                  <a:pt x="703" y="30"/>
                </a:lnTo>
                <a:lnTo>
                  <a:pt x="680" y="23"/>
                </a:lnTo>
                <a:lnTo>
                  <a:pt x="654" y="16"/>
                </a:lnTo>
                <a:lnTo>
                  <a:pt x="628" y="9"/>
                </a:lnTo>
                <a:lnTo>
                  <a:pt x="602" y="4"/>
                </a:lnTo>
                <a:lnTo>
                  <a:pt x="576" y="2"/>
                </a:lnTo>
                <a:lnTo>
                  <a:pt x="551" y="0"/>
                </a:lnTo>
                <a:lnTo>
                  <a:pt x="523" y="0"/>
                </a:lnTo>
                <a:close/>
              </a:path>
            </a:pathLst>
          </a:custGeom>
          <a:solidFill>
            <a:srgbClr val="D9BCD9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823" name="Freeform 719"/>
          <p:cNvSpPr>
            <a:spLocks noEditPoints="1"/>
          </p:cNvSpPr>
          <p:nvPr/>
        </p:nvSpPr>
        <p:spPr bwMode="auto">
          <a:xfrm>
            <a:off x="5649913" y="5178425"/>
            <a:ext cx="412750" cy="584200"/>
          </a:xfrm>
          <a:custGeom>
            <a:avLst/>
            <a:gdLst/>
            <a:ahLst/>
            <a:cxnLst>
              <a:cxn ang="0">
                <a:pos x="56" y="271"/>
              </a:cxn>
              <a:cxn ang="0">
                <a:pos x="61" y="199"/>
              </a:cxn>
              <a:cxn ang="0">
                <a:pos x="68" y="140"/>
              </a:cxn>
              <a:cxn ang="0">
                <a:pos x="110" y="86"/>
              </a:cxn>
              <a:cxn ang="0">
                <a:pos x="152" y="49"/>
              </a:cxn>
              <a:cxn ang="0">
                <a:pos x="206" y="4"/>
              </a:cxn>
              <a:cxn ang="0">
                <a:pos x="199" y="2"/>
              </a:cxn>
              <a:cxn ang="0">
                <a:pos x="204" y="7"/>
              </a:cxn>
              <a:cxn ang="0">
                <a:pos x="201" y="32"/>
              </a:cxn>
              <a:cxn ang="0">
                <a:pos x="204" y="37"/>
              </a:cxn>
              <a:cxn ang="0">
                <a:pos x="208" y="46"/>
              </a:cxn>
              <a:cxn ang="0">
                <a:pos x="246" y="68"/>
              </a:cxn>
              <a:cxn ang="0">
                <a:pos x="260" y="96"/>
              </a:cxn>
              <a:cxn ang="0">
                <a:pos x="255" y="103"/>
              </a:cxn>
              <a:cxn ang="0">
                <a:pos x="257" y="117"/>
              </a:cxn>
              <a:cxn ang="0">
                <a:pos x="255" y="126"/>
              </a:cxn>
              <a:cxn ang="0">
                <a:pos x="241" y="128"/>
              </a:cxn>
              <a:cxn ang="0">
                <a:pos x="236" y="138"/>
              </a:cxn>
              <a:cxn ang="0">
                <a:pos x="246" y="135"/>
              </a:cxn>
              <a:cxn ang="0">
                <a:pos x="267" y="152"/>
              </a:cxn>
              <a:cxn ang="0">
                <a:pos x="276" y="192"/>
              </a:cxn>
              <a:cxn ang="0">
                <a:pos x="271" y="196"/>
              </a:cxn>
              <a:cxn ang="0">
                <a:pos x="269" y="201"/>
              </a:cxn>
              <a:cxn ang="0">
                <a:pos x="271" y="208"/>
              </a:cxn>
              <a:cxn ang="0">
                <a:pos x="264" y="211"/>
              </a:cxn>
              <a:cxn ang="0">
                <a:pos x="260" y="213"/>
              </a:cxn>
              <a:cxn ang="0">
                <a:pos x="262" y="218"/>
              </a:cxn>
              <a:cxn ang="0">
                <a:pos x="260" y="225"/>
              </a:cxn>
              <a:cxn ang="0">
                <a:pos x="264" y="243"/>
              </a:cxn>
              <a:cxn ang="0">
                <a:pos x="255" y="248"/>
              </a:cxn>
              <a:cxn ang="0">
                <a:pos x="253" y="264"/>
              </a:cxn>
              <a:cxn ang="0">
                <a:pos x="248" y="262"/>
              </a:cxn>
              <a:cxn ang="0">
                <a:pos x="246" y="267"/>
              </a:cxn>
              <a:cxn ang="0">
                <a:pos x="243" y="260"/>
              </a:cxn>
              <a:cxn ang="0">
                <a:pos x="239" y="264"/>
              </a:cxn>
              <a:cxn ang="0">
                <a:pos x="243" y="271"/>
              </a:cxn>
              <a:cxn ang="0">
                <a:pos x="239" y="286"/>
              </a:cxn>
              <a:cxn ang="0">
                <a:pos x="241" y="290"/>
              </a:cxn>
              <a:cxn ang="0">
                <a:pos x="234" y="293"/>
              </a:cxn>
              <a:cxn ang="0">
                <a:pos x="229" y="293"/>
              </a:cxn>
              <a:cxn ang="0">
                <a:pos x="234" y="293"/>
              </a:cxn>
              <a:cxn ang="0">
                <a:pos x="239" y="300"/>
              </a:cxn>
              <a:cxn ang="0">
                <a:pos x="232" y="309"/>
              </a:cxn>
              <a:cxn ang="0">
                <a:pos x="220" y="316"/>
              </a:cxn>
              <a:cxn ang="0">
                <a:pos x="206" y="323"/>
              </a:cxn>
              <a:cxn ang="0">
                <a:pos x="199" y="314"/>
              </a:cxn>
              <a:cxn ang="0">
                <a:pos x="194" y="321"/>
              </a:cxn>
              <a:cxn ang="0">
                <a:pos x="182" y="311"/>
              </a:cxn>
              <a:cxn ang="0">
                <a:pos x="171" y="314"/>
              </a:cxn>
              <a:cxn ang="0">
                <a:pos x="164" y="323"/>
              </a:cxn>
              <a:cxn ang="0">
                <a:pos x="159" y="332"/>
              </a:cxn>
              <a:cxn ang="0">
                <a:pos x="157" y="339"/>
              </a:cxn>
              <a:cxn ang="0">
                <a:pos x="154" y="342"/>
              </a:cxn>
              <a:cxn ang="0">
                <a:pos x="154" y="349"/>
              </a:cxn>
              <a:cxn ang="0">
                <a:pos x="143" y="353"/>
              </a:cxn>
              <a:cxn ang="0">
                <a:pos x="133" y="356"/>
              </a:cxn>
              <a:cxn ang="0">
                <a:pos x="129" y="356"/>
              </a:cxn>
              <a:cxn ang="0">
                <a:pos x="119" y="358"/>
              </a:cxn>
              <a:cxn ang="0">
                <a:pos x="124" y="2"/>
              </a:cxn>
              <a:cxn ang="0">
                <a:pos x="89" y="60"/>
              </a:cxn>
              <a:cxn ang="0">
                <a:pos x="44" y="84"/>
              </a:cxn>
              <a:cxn ang="0">
                <a:pos x="4" y="89"/>
              </a:cxn>
              <a:cxn ang="0">
                <a:pos x="0" y="30"/>
              </a:cxn>
            </a:cxnLst>
            <a:rect l="0" t="0" r="r" b="b"/>
            <a:pathLst>
              <a:path w="281" h="368">
                <a:moveTo>
                  <a:pt x="98" y="368"/>
                </a:moveTo>
                <a:lnTo>
                  <a:pt x="91" y="358"/>
                </a:lnTo>
                <a:lnTo>
                  <a:pt x="84" y="349"/>
                </a:lnTo>
                <a:lnTo>
                  <a:pt x="79" y="339"/>
                </a:lnTo>
                <a:lnTo>
                  <a:pt x="72" y="330"/>
                </a:lnTo>
                <a:lnTo>
                  <a:pt x="68" y="318"/>
                </a:lnTo>
                <a:lnTo>
                  <a:pt x="61" y="309"/>
                </a:lnTo>
                <a:lnTo>
                  <a:pt x="56" y="300"/>
                </a:lnTo>
                <a:lnTo>
                  <a:pt x="51" y="288"/>
                </a:lnTo>
                <a:lnTo>
                  <a:pt x="51" y="286"/>
                </a:lnTo>
                <a:lnTo>
                  <a:pt x="54" y="283"/>
                </a:lnTo>
                <a:lnTo>
                  <a:pt x="54" y="281"/>
                </a:lnTo>
                <a:lnTo>
                  <a:pt x="54" y="281"/>
                </a:lnTo>
                <a:lnTo>
                  <a:pt x="56" y="278"/>
                </a:lnTo>
                <a:lnTo>
                  <a:pt x="56" y="276"/>
                </a:lnTo>
                <a:lnTo>
                  <a:pt x="56" y="274"/>
                </a:lnTo>
                <a:lnTo>
                  <a:pt x="56" y="271"/>
                </a:lnTo>
                <a:lnTo>
                  <a:pt x="56" y="269"/>
                </a:lnTo>
                <a:lnTo>
                  <a:pt x="58" y="267"/>
                </a:lnTo>
                <a:lnTo>
                  <a:pt x="58" y="264"/>
                </a:lnTo>
                <a:lnTo>
                  <a:pt x="61" y="262"/>
                </a:lnTo>
                <a:lnTo>
                  <a:pt x="63" y="260"/>
                </a:lnTo>
                <a:lnTo>
                  <a:pt x="63" y="255"/>
                </a:lnTo>
                <a:lnTo>
                  <a:pt x="65" y="253"/>
                </a:lnTo>
                <a:lnTo>
                  <a:pt x="65" y="250"/>
                </a:lnTo>
                <a:lnTo>
                  <a:pt x="65" y="248"/>
                </a:lnTo>
                <a:lnTo>
                  <a:pt x="63" y="243"/>
                </a:lnTo>
                <a:lnTo>
                  <a:pt x="61" y="236"/>
                </a:lnTo>
                <a:lnTo>
                  <a:pt x="58" y="229"/>
                </a:lnTo>
                <a:lnTo>
                  <a:pt x="56" y="225"/>
                </a:lnTo>
                <a:lnTo>
                  <a:pt x="56" y="218"/>
                </a:lnTo>
                <a:lnTo>
                  <a:pt x="58" y="211"/>
                </a:lnTo>
                <a:lnTo>
                  <a:pt x="58" y="203"/>
                </a:lnTo>
                <a:lnTo>
                  <a:pt x="61" y="199"/>
                </a:lnTo>
                <a:lnTo>
                  <a:pt x="63" y="196"/>
                </a:lnTo>
                <a:lnTo>
                  <a:pt x="63" y="196"/>
                </a:lnTo>
                <a:lnTo>
                  <a:pt x="63" y="194"/>
                </a:lnTo>
                <a:lnTo>
                  <a:pt x="65" y="194"/>
                </a:lnTo>
                <a:lnTo>
                  <a:pt x="65" y="192"/>
                </a:lnTo>
                <a:lnTo>
                  <a:pt x="68" y="192"/>
                </a:lnTo>
                <a:lnTo>
                  <a:pt x="68" y="189"/>
                </a:lnTo>
                <a:lnTo>
                  <a:pt x="68" y="189"/>
                </a:lnTo>
                <a:lnTo>
                  <a:pt x="65" y="182"/>
                </a:lnTo>
                <a:lnTo>
                  <a:pt x="63" y="178"/>
                </a:lnTo>
                <a:lnTo>
                  <a:pt x="61" y="171"/>
                </a:lnTo>
                <a:lnTo>
                  <a:pt x="61" y="166"/>
                </a:lnTo>
                <a:lnTo>
                  <a:pt x="61" y="159"/>
                </a:lnTo>
                <a:lnTo>
                  <a:pt x="61" y="152"/>
                </a:lnTo>
                <a:lnTo>
                  <a:pt x="63" y="147"/>
                </a:lnTo>
                <a:lnTo>
                  <a:pt x="65" y="143"/>
                </a:lnTo>
                <a:lnTo>
                  <a:pt x="68" y="140"/>
                </a:lnTo>
                <a:lnTo>
                  <a:pt x="70" y="138"/>
                </a:lnTo>
                <a:lnTo>
                  <a:pt x="72" y="135"/>
                </a:lnTo>
                <a:lnTo>
                  <a:pt x="72" y="135"/>
                </a:lnTo>
                <a:lnTo>
                  <a:pt x="75" y="133"/>
                </a:lnTo>
                <a:lnTo>
                  <a:pt x="77" y="131"/>
                </a:lnTo>
                <a:lnTo>
                  <a:pt x="77" y="128"/>
                </a:lnTo>
                <a:lnTo>
                  <a:pt x="77" y="126"/>
                </a:lnTo>
                <a:lnTo>
                  <a:pt x="77" y="121"/>
                </a:lnTo>
                <a:lnTo>
                  <a:pt x="79" y="117"/>
                </a:lnTo>
                <a:lnTo>
                  <a:pt x="82" y="112"/>
                </a:lnTo>
                <a:lnTo>
                  <a:pt x="86" y="107"/>
                </a:lnTo>
                <a:lnTo>
                  <a:pt x="89" y="105"/>
                </a:lnTo>
                <a:lnTo>
                  <a:pt x="93" y="103"/>
                </a:lnTo>
                <a:lnTo>
                  <a:pt x="98" y="98"/>
                </a:lnTo>
                <a:lnTo>
                  <a:pt x="103" y="96"/>
                </a:lnTo>
                <a:lnTo>
                  <a:pt x="105" y="91"/>
                </a:lnTo>
                <a:lnTo>
                  <a:pt x="110" y="86"/>
                </a:lnTo>
                <a:lnTo>
                  <a:pt x="114" y="82"/>
                </a:lnTo>
                <a:lnTo>
                  <a:pt x="117" y="77"/>
                </a:lnTo>
                <a:lnTo>
                  <a:pt x="124" y="75"/>
                </a:lnTo>
                <a:lnTo>
                  <a:pt x="129" y="70"/>
                </a:lnTo>
                <a:lnTo>
                  <a:pt x="133" y="68"/>
                </a:lnTo>
                <a:lnTo>
                  <a:pt x="140" y="65"/>
                </a:lnTo>
                <a:lnTo>
                  <a:pt x="140" y="65"/>
                </a:lnTo>
                <a:lnTo>
                  <a:pt x="143" y="65"/>
                </a:lnTo>
                <a:lnTo>
                  <a:pt x="145" y="65"/>
                </a:lnTo>
                <a:lnTo>
                  <a:pt x="147" y="65"/>
                </a:lnTo>
                <a:lnTo>
                  <a:pt x="150" y="65"/>
                </a:lnTo>
                <a:lnTo>
                  <a:pt x="150" y="65"/>
                </a:lnTo>
                <a:lnTo>
                  <a:pt x="152" y="65"/>
                </a:lnTo>
                <a:lnTo>
                  <a:pt x="154" y="65"/>
                </a:lnTo>
                <a:lnTo>
                  <a:pt x="154" y="63"/>
                </a:lnTo>
                <a:lnTo>
                  <a:pt x="152" y="56"/>
                </a:lnTo>
                <a:lnTo>
                  <a:pt x="152" y="49"/>
                </a:lnTo>
                <a:lnTo>
                  <a:pt x="152" y="39"/>
                </a:lnTo>
                <a:lnTo>
                  <a:pt x="152" y="32"/>
                </a:lnTo>
                <a:lnTo>
                  <a:pt x="152" y="23"/>
                </a:lnTo>
                <a:lnTo>
                  <a:pt x="152" y="16"/>
                </a:lnTo>
                <a:lnTo>
                  <a:pt x="154" y="7"/>
                </a:lnTo>
                <a:lnTo>
                  <a:pt x="154" y="0"/>
                </a:lnTo>
                <a:lnTo>
                  <a:pt x="208" y="0"/>
                </a:lnTo>
                <a:lnTo>
                  <a:pt x="208" y="0"/>
                </a:lnTo>
                <a:lnTo>
                  <a:pt x="208" y="2"/>
                </a:lnTo>
                <a:lnTo>
                  <a:pt x="208" y="2"/>
                </a:lnTo>
                <a:lnTo>
                  <a:pt x="208" y="2"/>
                </a:lnTo>
                <a:lnTo>
                  <a:pt x="208" y="4"/>
                </a:lnTo>
                <a:lnTo>
                  <a:pt x="208" y="4"/>
                </a:lnTo>
                <a:lnTo>
                  <a:pt x="208" y="4"/>
                </a:lnTo>
                <a:lnTo>
                  <a:pt x="206" y="4"/>
                </a:lnTo>
                <a:lnTo>
                  <a:pt x="206" y="4"/>
                </a:lnTo>
                <a:lnTo>
                  <a:pt x="206" y="4"/>
                </a:lnTo>
                <a:lnTo>
                  <a:pt x="206" y="4"/>
                </a:lnTo>
                <a:lnTo>
                  <a:pt x="206" y="4"/>
                </a:lnTo>
                <a:lnTo>
                  <a:pt x="206" y="4"/>
                </a:lnTo>
                <a:lnTo>
                  <a:pt x="206" y="4"/>
                </a:lnTo>
                <a:lnTo>
                  <a:pt x="206" y="4"/>
                </a:lnTo>
                <a:lnTo>
                  <a:pt x="206" y="2"/>
                </a:lnTo>
                <a:lnTo>
                  <a:pt x="204" y="2"/>
                </a:lnTo>
                <a:lnTo>
                  <a:pt x="204" y="2"/>
                </a:lnTo>
                <a:lnTo>
                  <a:pt x="201" y="2"/>
                </a:lnTo>
                <a:lnTo>
                  <a:pt x="201" y="2"/>
                </a:lnTo>
                <a:lnTo>
                  <a:pt x="201" y="2"/>
                </a:lnTo>
                <a:lnTo>
                  <a:pt x="201" y="2"/>
                </a:lnTo>
                <a:lnTo>
                  <a:pt x="201" y="2"/>
                </a:lnTo>
                <a:lnTo>
                  <a:pt x="201" y="2"/>
                </a:lnTo>
                <a:lnTo>
                  <a:pt x="201" y="2"/>
                </a:lnTo>
                <a:lnTo>
                  <a:pt x="199" y="2"/>
                </a:lnTo>
                <a:lnTo>
                  <a:pt x="199" y="2"/>
                </a:lnTo>
                <a:lnTo>
                  <a:pt x="199" y="2"/>
                </a:lnTo>
                <a:lnTo>
                  <a:pt x="199" y="2"/>
                </a:lnTo>
                <a:lnTo>
                  <a:pt x="199" y="2"/>
                </a:lnTo>
                <a:lnTo>
                  <a:pt x="199" y="4"/>
                </a:lnTo>
                <a:lnTo>
                  <a:pt x="199" y="4"/>
                </a:lnTo>
                <a:lnTo>
                  <a:pt x="199" y="4"/>
                </a:lnTo>
                <a:lnTo>
                  <a:pt x="199" y="4"/>
                </a:lnTo>
                <a:lnTo>
                  <a:pt x="199" y="4"/>
                </a:lnTo>
                <a:lnTo>
                  <a:pt x="199" y="4"/>
                </a:lnTo>
                <a:lnTo>
                  <a:pt x="201" y="4"/>
                </a:lnTo>
                <a:lnTo>
                  <a:pt x="201" y="4"/>
                </a:lnTo>
                <a:lnTo>
                  <a:pt x="201" y="4"/>
                </a:lnTo>
                <a:lnTo>
                  <a:pt x="201" y="4"/>
                </a:lnTo>
                <a:lnTo>
                  <a:pt x="201" y="4"/>
                </a:lnTo>
                <a:lnTo>
                  <a:pt x="201" y="4"/>
                </a:lnTo>
                <a:lnTo>
                  <a:pt x="201" y="4"/>
                </a:lnTo>
                <a:lnTo>
                  <a:pt x="204" y="7"/>
                </a:lnTo>
                <a:lnTo>
                  <a:pt x="204" y="7"/>
                </a:lnTo>
                <a:lnTo>
                  <a:pt x="204" y="7"/>
                </a:lnTo>
                <a:lnTo>
                  <a:pt x="204" y="9"/>
                </a:lnTo>
                <a:lnTo>
                  <a:pt x="206" y="9"/>
                </a:lnTo>
                <a:lnTo>
                  <a:pt x="206" y="9"/>
                </a:lnTo>
                <a:lnTo>
                  <a:pt x="206" y="9"/>
                </a:lnTo>
                <a:lnTo>
                  <a:pt x="206" y="30"/>
                </a:lnTo>
                <a:lnTo>
                  <a:pt x="204" y="30"/>
                </a:lnTo>
                <a:lnTo>
                  <a:pt x="204" y="30"/>
                </a:lnTo>
                <a:lnTo>
                  <a:pt x="204" y="30"/>
                </a:lnTo>
                <a:lnTo>
                  <a:pt x="201" y="30"/>
                </a:lnTo>
                <a:lnTo>
                  <a:pt x="201" y="30"/>
                </a:lnTo>
                <a:lnTo>
                  <a:pt x="201" y="30"/>
                </a:lnTo>
                <a:lnTo>
                  <a:pt x="201" y="30"/>
                </a:lnTo>
                <a:lnTo>
                  <a:pt x="201" y="30"/>
                </a:lnTo>
                <a:lnTo>
                  <a:pt x="201" y="32"/>
                </a:lnTo>
                <a:lnTo>
                  <a:pt x="201" y="32"/>
                </a:lnTo>
                <a:lnTo>
                  <a:pt x="201" y="32"/>
                </a:lnTo>
                <a:lnTo>
                  <a:pt x="204" y="32"/>
                </a:lnTo>
                <a:lnTo>
                  <a:pt x="204" y="35"/>
                </a:lnTo>
                <a:lnTo>
                  <a:pt x="204" y="35"/>
                </a:lnTo>
                <a:lnTo>
                  <a:pt x="206" y="35"/>
                </a:lnTo>
                <a:lnTo>
                  <a:pt x="206" y="35"/>
                </a:lnTo>
                <a:lnTo>
                  <a:pt x="206" y="35"/>
                </a:lnTo>
                <a:lnTo>
                  <a:pt x="206" y="35"/>
                </a:lnTo>
                <a:lnTo>
                  <a:pt x="206" y="35"/>
                </a:lnTo>
                <a:lnTo>
                  <a:pt x="206" y="35"/>
                </a:lnTo>
                <a:lnTo>
                  <a:pt x="206" y="37"/>
                </a:lnTo>
                <a:lnTo>
                  <a:pt x="206" y="37"/>
                </a:lnTo>
                <a:lnTo>
                  <a:pt x="206" y="37"/>
                </a:lnTo>
                <a:lnTo>
                  <a:pt x="206" y="37"/>
                </a:lnTo>
                <a:lnTo>
                  <a:pt x="204" y="37"/>
                </a:lnTo>
                <a:lnTo>
                  <a:pt x="204" y="37"/>
                </a:lnTo>
                <a:lnTo>
                  <a:pt x="204" y="37"/>
                </a:lnTo>
                <a:lnTo>
                  <a:pt x="204" y="37"/>
                </a:lnTo>
                <a:lnTo>
                  <a:pt x="204" y="37"/>
                </a:lnTo>
                <a:lnTo>
                  <a:pt x="204" y="37"/>
                </a:lnTo>
                <a:lnTo>
                  <a:pt x="204" y="37"/>
                </a:lnTo>
                <a:lnTo>
                  <a:pt x="201" y="37"/>
                </a:lnTo>
                <a:lnTo>
                  <a:pt x="201" y="37"/>
                </a:lnTo>
                <a:lnTo>
                  <a:pt x="201" y="37"/>
                </a:lnTo>
                <a:lnTo>
                  <a:pt x="201" y="39"/>
                </a:lnTo>
                <a:lnTo>
                  <a:pt x="201" y="39"/>
                </a:lnTo>
                <a:lnTo>
                  <a:pt x="204" y="39"/>
                </a:lnTo>
                <a:lnTo>
                  <a:pt x="204" y="42"/>
                </a:lnTo>
                <a:lnTo>
                  <a:pt x="204" y="42"/>
                </a:lnTo>
                <a:lnTo>
                  <a:pt x="204" y="42"/>
                </a:lnTo>
                <a:lnTo>
                  <a:pt x="206" y="42"/>
                </a:lnTo>
                <a:lnTo>
                  <a:pt x="206" y="42"/>
                </a:lnTo>
                <a:lnTo>
                  <a:pt x="208" y="44"/>
                </a:lnTo>
                <a:lnTo>
                  <a:pt x="208" y="46"/>
                </a:lnTo>
                <a:lnTo>
                  <a:pt x="208" y="46"/>
                </a:lnTo>
                <a:lnTo>
                  <a:pt x="208" y="49"/>
                </a:lnTo>
                <a:lnTo>
                  <a:pt x="208" y="51"/>
                </a:lnTo>
                <a:lnTo>
                  <a:pt x="208" y="51"/>
                </a:lnTo>
                <a:lnTo>
                  <a:pt x="211" y="56"/>
                </a:lnTo>
                <a:lnTo>
                  <a:pt x="213" y="58"/>
                </a:lnTo>
                <a:lnTo>
                  <a:pt x="215" y="58"/>
                </a:lnTo>
                <a:lnTo>
                  <a:pt x="218" y="60"/>
                </a:lnTo>
                <a:lnTo>
                  <a:pt x="222" y="60"/>
                </a:lnTo>
                <a:lnTo>
                  <a:pt x="225" y="60"/>
                </a:lnTo>
                <a:lnTo>
                  <a:pt x="227" y="60"/>
                </a:lnTo>
                <a:lnTo>
                  <a:pt x="229" y="63"/>
                </a:lnTo>
                <a:lnTo>
                  <a:pt x="234" y="63"/>
                </a:lnTo>
                <a:lnTo>
                  <a:pt x="236" y="63"/>
                </a:lnTo>
                <a:lnTo>
                  <a:pt x="241" y="63"/>
                </a:lnTo>
                <a:lnTo>
                  <a:pt x="243" y="65"/>
                </a:lnTo>
                <a:lnTo>
                  <a:pt x="246" y="68"/>
                </a:lnTo>
                <a:lnTo>
                  <a:pt x="250" y="70"/>
                </a:lnTo>
                <a:lnTo>
                  <a:pt x="253" y="72"/>
                </a:lnTo>
                <a:lnTo>
                  <a:pt x="255" y="75"/>
                </a:lnTo>
                <a:lnTo>
                  <a:pt x="255" y="77"/>
                </a:lnTo>
                <a:lnTo>
                  <a:pt x="257" y="79"/>
                </a:lnTo>
                <a:lnTo>
                  <a:pt x="260" y="82"/>
                </a:lnTo>
                <a:lnTo>
                  <a:pt x="260" y="86"/>
                </a:lnTo>
                <a:lnTo>
                  <a:pt x="262" y="89"/>
                </a:lnTo>
                <a:lnTo>
                  <a:pt x="262" y="91"/>
                </a:lnTo>
                <a:lnTo>
                  <a:pt x="262" y="93"/>
                </a:lnTo>
                <a:lnTo>
                  <a:pt x="262" y="98"/>
                </a:lnTo>
                <a:lnTo>
                  <a:pt x="262" y="98"/>
                </a:lnTo>
                <a:lnTo>
                  <a:pt x="262" y="98"/>
                </a:lnTo>
                <a:lnTo>
                  <a:pt x="262" y="96"/>
                </a:lnTo>
                <a:lnTo>
                  <a:pt x="260" y="96"/>
                </a:lnTo>
                <a:lnTo>
                  <a:pt x="260" y="96"/>
                </a:lnTo>
                <a:lnTo>
                  <a:pt x="260" y="96"/>
                </a:lnTo>
                <a:lnTo>
                  <a:pt x="260" y="96"/>
                </a:lnTo>
                <a:lnTo>
                  <a:pt x="260" y="96"/>
                </a:lnTo>
                <a:lnTo>
                  <a:pt x="260" y="96"/>
                </a:lnTo>
                <a:lnTo>
                  <a:pt x="257" y="96"/>
                </a:lnTo>
                <a:lnTo>
                  <a:pt x="257" y="98"/>
                </a:lnTo>
                <a:lnTo>
                  <a:pt x="257" y="98"/>
                </a:lnTo>
                <a:lnTo>
                  <a:pt x="257" y="98"/>
                </a:lnTo>
                <a:lnTo>
                  <a:pt x="257" y="98"/>
                </a:lnTo>
                <a:lnTo>
                  <a:pt x="257" y="98"/>
                </a:lnTo>
                <a:lnTo>
                  <a:pt x="257" y="98"/>
                </a:lnTo>
                <a:lnTo>
                  <a:pt x="260" y="100"/>
                </a:lnTo>
                <a:lnTo>
                  <a:pt x="260" y="100"/>
                </a:lnTo>
                <a:lnTo>
                  <a:pt x="257" y="103"/>
                </a:lnTo>
                <a:lnTo>
                  <a:pt x="257" y="103"/>
                </a:lnTo>
                <a:lnTo>
                  <a:pt x="257" y="103"/>
                </a:lnTo>
                <a:lnTo>
                  <a:pt x="255" y="103"/>
                </a:lnTo>
                <a:lnTo>
                  <a:pt x="255" y="103"/>
                </a:lnTo>
                <a:lnTo>
                  <a:pt x="255" y="105"/>
                </a:lnTo>
                <a:lnTo>
                  <a:pt x="255" y="105"/>
                </a:lnTo>
                <a:lnTo>
                  <a:pt x="255" y="105"/>
                </a:lnTo>
                <a:lnTo>
                  <a:pt x="255" y="107"/>
                </a:lnTo>
                <a:lnTo>
                  <a:pt x="255" y="107"/>
                </a:lnTo>
                <a:lnTo>
                  <a:pt x="257" y="107"/>
                </a:lnTo>
                <a:lnTo>
                  <a:pt x="257" y="110"/>
                </a:lnTo>
                <a:lnTo>
                  <a:pt x="257" y="110"/>
                </a:lnTo>
                <a:lnTo>
                  <a:pt x="257" y="110"/>
                </a:lnTo>
                <a:lnTo>
                  <a:pt x="257" y="110"/>
                </a:lnTo>
                <a:lnTo>
                  <a:pt x="260" y="110"/>
                </a:lnTo>
                <a:lnTo>
                  <a:pt x="260" y="112"/>
                </a:lnTo>
                <a:lnTo>
                  <a:pt x="260" y="112"/>
                </a:lnTo>
                <a:lnTo>
                  <a:pt x="260" y="114"/>
                </a:lnTo>
                <a:lnTo>
                  <a:pt x="260" y="114"/>
                </a:lnTo>
                <a:lnTo>
                  <a:pt x="257" y="117"/>
                </a:lnTo>
                <a:lnTo>
                  <a:pt x="257" y="117"/>
                </a:lnTo>
                <a:lnTo>
                  <a:pt x="257" y="117"/>
                </a:lnTo>
                <a:lnTo>
                  <a:pt x="257" y="117"/>
                </a:lnTo>
                <a:lnTo>
                  <a:pt x="257" y="117"/>
                </a:lnTo>
                <a:lnTo>
                  <a:pt x="257" y="117"/>
                </a:lnTo>
                <a:lnTo>
                  <a:pt x="255" y="114"/>
                </a:lnTo>
                <a:lnTo>
                  <a:pt x="255" y="114"/>
                </a:lnTo>
                <a:lnTo>
                  <a:pt x="255" y="114"/>
                </a:lnTo>
                <a:lnTo>
                  <a:pt x="253" y="117"/>
                </a:lnTo>
                <a:lnTo>
                  <a:pt x="253" y="117"/>
                </a:lnTo>
                <a:lnTo>
                  <a:pt x="253" y="119"/>
                </a:lnTo>
                <a:lnTo>
                  <a:pt x="253" y="119"/>
                </a:lnTo>
                <a:lnTo>
                  <a:pt x="253" y="121"/>
                </a:lnTo>
                <a:lnTo>
                  <a:pt x="253" y="121"/>
                </a:lnTo>
                <a:lnTo>
                  <a:pt x="255" y="124"/>
                </a:lnTo>
                <a:lnTo>
                  <a:pt x="255" y="124"/>
                </a:lnTo>
                <a:lnTo>
                  <a:pt x="255" y="126"/>
                </a:lnTo>
                <a:lnTo>
                  <a:pt x="255" y="126"/>
                </a:lnTo>
                <a:lnTo>
                  <a:pt x="255" y="126"/>
                </a:lnTo>
                <a:lnTo>
                  <a:pt x="255" y="126"/>
                </a:lnTo>
                <a:lnTo>
                  <a:pt x="255" y="126"/>
                </a:lnTo>
                <a:lnTo>
                  <a:pt x="253" y="126"/>
                </a:lnTo>
                <a:lnTo>
                  <a:pt x="253" y="128"/>
                </a:lnTo>
                <a:lnTo>
                  <a:pt x="253" y="128"/>
                </a:lnTo>
                <a:lnTo>
                  <a:pt x="253" y="128"/>
                </a:lnTo>
                <a:lnTo>
                  <a:pt x="250" y="126"/>
                </a:lnTo>
                <a:lnTo>
                  <a:pt x="250" y="126"/>
                </a:lnTo>
                <a:lnTo>
                  <a:pt x="248" y="126"/>
                </a:lnTo>
                <a:lnTo>
                  <a:pt x="248" y="128"/>
                </a:lnTo>
                <a:lnTo>
                  <a:pt x="248" y="131"/>
                </a:lnTo>
                <a:lnTo>
                  <a:pt x="246" y="131"/>
                </a:lnTo>
                <a:lnTo>
                  <a:pt x="246" y="133"/>
                </a:lnTo>
                <a:lnTo>
                  <a:pt x="243" y="133"/>
                </a:lnTo>
                <a:lnTo>
                  <a:pt x="241" y="128"/>
                </a:lnTo>
                <a:lnTo>
                  <a:pt x="241" y="128"/>
                </a:lnTo>
                <a:lnTo>
                  <a:pt x="239" y="128"/>
                </a:lnTo>
                <a:lnTo>
                  <a:pt x="239" y="128"/>
                </a:lnTo>
                <a:lnTo>
                  <a:pt x="239" y="128"/>
                </a:lnTo>
                <a:lnTo>
                  <a:pt x="236" y="131"/>
                </a:lnTo>
                <a:lnTo>
                  <a:pt x="236" y="131"/>
                </a:lnTo>
                <a:lnTo>
                  <a:pt x="236" y="131"/>
                </a:lnTo>
                <a:lnTo>
                  <a:pt x="234" y="131"/>
                </a:lnTo>
                <a:lnTo>
                  <a:pt x="234" y="133"/>
                </a:lnTo>
                <a:lnTo>
                  <a:pt x="234" y="133"/>
                </a:lnTo>
                <a:lnTo>
                  <a:pt x="234" y="135"/>
                </a:lnTo>
                <a:lnTo>
                  <a:pt x="234" y="135"/>
                </a:lnTo>
                <a:lnTo>
                  <a:pt x="234" y="138"/>
                </a:lnTo>
                <a:lnTo>
                  <a:pt x="234" y="138"/>
                </a:lnTo>
                <a:lnTo>
                  <a:pt x="234" y="138"/>
                </a:lnTo>
                <a:lnTo>
                  <a:pt x="236" y="140"/>
                </a:lnTo>
                <a:lnTo>
                  <a:pt x="236" y="138"/>
                </a:lnTo>
                <a:lnTo>
                  <a:pt x="236" y="138"/>
                </a:lnTo>
                <a:lnTo>
                  <a:pt x="236" y="138"/>
                </a:lnTo>
                <a:lnTo>
                  <a:pt x="236" y="135"/>
                </a:lnTo>
                <a:lnTo>
                  <a:pt x="236" y="135"/>
                </a:lnTo>
                <a:lnTo>
                  <a:pt x="236" y="135"/>
                </a:lnTo>
                <a:lnTo>
                  <a:pt x="236" y="133"/>
                </a:lnTo>
                <a:lnTo>
                  <a:pt x="236" y="133"/>
                </a:lnTo>
                <a:lnTo>
                  <a:pt x="239" y="133"/>
                </a:lnTo>
                <a:lnTo>
                  <a:pt x="239" y="133"/>
                </a:lnTo>
                <a:lnTo>
                  <a:pt x="239" y="133"/>
                </a:lnTo>
                <a:lnTo>
                  <a:pt x="241" y="133"/>
                </a:lnTo>
                <a:lnTo>
                  <a:pt x="241" y="133"/>
                </a:lnTo>
                <a:lnTo>
                  <a:pt x="241" y="135"/>
                </a:lnTo>
                <a:lnTo>
                  <a:pt x="241" y="135"/>
                </a:lnTo>
                <a:lnTo>
                  <a:pt x="241" y="135"/>
                </a:lnTo>
                <a:lnTo>
                  <a:pt x="246" y="135"/>
                </a:lnTo>
                <a:lnTo>
                  <a:pt x="246" y="135"/>
                </a:lnTo>
                <a:lnTo>
                  <a:pt x="246" y="135"/>
                </a:lnTo>
                <a:lnTo>
                  <a:pt x="248" y="138"/>
                </a:lnTo>
                <a:lnTo>
                  <a:pt x="248" y="138"/>
                </a:lnTo>
                <a:lnTo>
                  <a:pt x="248" y="140"/>
                </a:lnTo>
                <a:lnTo>
                  <a:pt x="250" y="140"/>
                </a:lnTo>
                <a:lnTo>
                  <a:pt x="250" y="143"/>
                </a:lnTo>
                <a:lnTo>
                  <a:pt x="250" y="143"/>
                </a:lnTo>
                <a:lnTo>
                  <a:pt x="255" y="140"/>
                </a:lnTo>
                <a:lnTo>
                  <a:pt x="255" y="140"/>
                </a:lnTo>
                <a:lnTo>
                  <a:pt x="257" y="143"/>
                </a:lnTo>
                <a:lnTo>
                  <a:pt x="257" y="143"/>
                </a:lnTo>
                <a:lnTo>
                  <a:pt x="255" y="143"/>
                </a:lnTo>
                <a:lnTo>
                  <a:pt x="255" y="143"/>
                </a:lnTo>
                <a:lnTo>
                  <a:pt x="255" y="143"/>
                </a:lnTo>
                <a:lnTo>
                  <a:pt x="255" y="145"/>
                </a:lnTo>
                <a:lnTo>
                  <a:pt x="255" y="145"/>
                </a:lnTo>
                <a:lnTo>
                  <a:pt x="262" y="147"/>
                </a:lnTo>
                <a:lnTo>
                  <a:pt x="267" y="152"/>
                </a:lnTo>
                <a:lnTo>
                  <a:pt x="271" y="157"/>
                </a:lnTo>
                <a:lnTo>
                  <a:pt x="274" y="161"/>
                </a:lnTo>
                <a:lnTo>
                  <a:pt x="278" y="166"/>
                </a:lnTo>
                <a:lnTo>
                  <a:pt x="281" y="173"/>
                </a:lnTo>
                <a:lnTo>
                  <a:pt x="281" y="178"/>
                </a:lnTo>
                <a:lnTo>
                  <a:pt x="281" y="185"/>
                </a:lnTo>
                <a:lnTo>
                  <a:pt x="281" y="187"/>
                </a:lnTo>
                <a:lnTo>
                  <a:pt x="281" y="187"/>
                </a:lnTo>
                <a:lnTo>
                  <a:pt x="281" y="187"/>
                </a:lnTo>
                <a:lnTo>
                  <a:pt x="281" y="189"/>
                </a:lnTo>
                <a:lnTo>
                  <a:pt x="281" y="189"/>
                </a:lnTo>
                <a:lnTo>
                  <a:pt x="281" y="192"/>
                </a:lnTo>
                <a:lnTo>
                  <a:pt x="278" y="192"/>
                </a:lnTo>
                <a:lnTo>
                  <a:pt x="278" y="194"/>
                </a:lnTo>
                <a:lnTo>
                  <a:pt x="278" y="192"/>
                </a:lnTo>
                <a:lnTo>
                  <a:pt x="278" y="192"/>
                </a:lnTo>
                <a:lnTo>
                  <a:pt x="276" y="192"/>
                </a:lnTo>
                <a:lnTo>
                  <a:pt x="276" y="194"/>
                </a:lnTo>
                <a:lnTo>
                  <a:pt x="276" y="194"/>
                </a:lnTo>
                <a:lnTo>
                  <a:pt x="276" y="194"/>
                </a:lnTo>
                <a:lnTo>
                  <a:pt x="276" y="194"/>
                </a:lnTo>
                <a:lnTo>
                  <a:pt x="276" y="194"/>
                </a:lnTo>
                <a:lnTo>
                  <a:pt x="276" y="194"/>
                </a:lnTo>
                <a:lnTo>
                  <a:pt x="274" y="194"/>
                </a:lnTo>
                <a:lnTo>
                  <a:pt x="274" y="194"/>
                </a:lnTo>
                <a:lnTo>
                  <a:pt x="274" y="194"/>
                </a:lnTo>
                <a:lnTo>
                  <a:pt x="274" y="194"/>
                </a:lnTo>
                <a:lnTo>
                  <a:pt x="274" y="194"/>
                </a:lnTo>
                <a:lnTo>
                  <a:pt x="274" y="194"/>
                </a:lnTo>
                <a:lnTo>
                  <a:pt x="274" y="194"/>
                </a:lnTo>
                <a:lnTo>
                  <a:pt x="274" y="194"/>
                </a:lnTo>
                <a:lnTo>
                  <a:pt x="274" y="194"/>
                </a:lnTo>
                <a:lnTo>
                  <a:pt x="271" y="196"/>
                </a:lnTo>
                <a:lnTo>
                  <a:pt x="271" y="196"/>
                </a:lnTo>
                <a:lnTo>
                  <a:pt x="271" y="196"/>
                </a:lnTo>
                <a:lnTo>
                  <a:pt x="271" y="196"/>
                </a:lnTo>
                <a:lnTo>
                  <a:pt x="271" y="196"/>
                </a:lnTo>
                <a:lnTo>
                  <a:pt x="271" y="196"/>
                </a:lnTo>
                <a:lnTo>
                  <a:pt x="276" y="199"/>
                </a:lnTo>
                <a:lnTo>
                  <a:pt x="276" y="199"/>
                </a:lnTo>
                <a:lnTo>
                  <a:pt x="276" y="199"/>
                </a:lnTo>
                <a:lnTo>
                  <a:pt x="276" y="201"/>
                </a:lnTo>
                <a:lnTo>
                  <a:pt x="276" y="201"/>
                </a:lnTo>
                <a:lnTo>
                  <a:pt x="274" y="201"/>
                </a:lnTo>
                <a:lnTo>
                  <a:pt x="274" y="201"/>
                </a:lnTo>
                <a:lnTo>
                  <a:pt x="271" y="201"/>
                </a:lnTo>
                <a:lnTo>
                  <a:pt x="271" y="201"/>
                </a:lnTo>
                <a:lnTo>
                  <a:pt x="271" y="201"/>
                </a:lnTo>
                <a:lnTo>
                  <a:pt x="269" y="201"/>
                </a:lnTo>
                <a:lnTo>
                  <a:pt x="269" y="201"/>
                </a:lnTo>
                <a:lnTo>
                  <a:pt x="269" y="201"/>
                </a:lnTo>
                <a:lnTo>
                  <a:pt x="269" y="203"/>
                </a:lnTo>
                <a:lnTo>
                  <a:pt x="269" y="203"/>
                </a:lnTo>
                <a:lnTo>
                  <a:pt x="269" y="203"/>
                </a:lnTo>
                <a:lnTo>
                  <a:pt x="269" y="203"/>
                </a:lnTo>
                <a:lnTo>
                  <a:pt x="269" y="203"/>
                </a:lnTo>
                <a:lnTo>
                  <a:pt x="269" y="203"/>
                </a:lnTo>
                <a:lnTo>
                  <a:pt x="271" y="203"/>
                </a:lnTo>
                <a:lnTo>
                  <a:pt x="271" y="203"/>
                </a:lnTo>
                <a:lnTo>
                  <a:pt x="271" y="206"/>
                </a:lnTo>
                <a:lnTo>
                  <a:pt x="271" y="206"/>
                </a:lnTo>
                <a:lnTo>
                  <a:pt x="271" y="206"/>
                </a:lnTo>
                <a:lnTo>
                  <a:pt x="271" y="206"/>
                </a:lnTo>
                <a:lnTo>
                  <a:pt x="271" y="208"/>
                </a:lnTo>
                <a:lnTo>
                  <a:pt x="271" y="208"/>
                </a:lnTo>
                <a:lnTo>
                  <a:pt x="271" y="208"/>
                </a:lnTo>
                <a:lnTo>
                  <a:pt x="271" y="208"/>
                </a:lnTo>
                <a:lnTo>
                  <a:pt x="271" y="208"/>
                </a:lnTo>
                <a:lnTo>
                  <a:pt x="269" y="208"/>
                </a:lnTo>
                <a:lnTo>
                  <a:pt x="269" y="208"/>
                </a:lnTo>
                <a:lnTo>
                  <a:pt x="269" y="208"/>
                </a:lnTo>
                <a:lnTo>
                  <a:pt x="269" y="208"/>
                </a:lnTo>
                <a:lnTo>
                  <a:pt x="269" y="211"/>
                </a:lnTo>
                <a:lnTo>
                  <a:pt x="267" y="211"/>
                </a:lnTo>
                <a:lnTo>
                  <a:pt x="267" y="211"/>
                </a:lnTo>
                <a:lnTo>
                  <a:pt x="267" y="208"/>
                </a:lnTo>
                <a:lnTo>
                  <a:pt x="267" y="208"/>
                </a:lnTo>
                <a:lnTo>
                  <a:pt x="267" y="208"/>
                </a:lnTo>
                <a:lnTo>
                  <a:pt x="264" y="208"/>
                </a:lnTo>
                <a:lnTo>
                  <a:pt x="264" y="208"/>
                </a:lnTo>
                <a:lnTo>
                  <a:pt x="264" y="208"/>
                </a:lnTo>
                <a:lnTo>
                  <a:pt x="264" y="211"/>
                </a:lnTo>
                <a:lnTo>
                  <a:pt x="264" y="211"/>
                </a:lnTo>
                <a:lnTo>
                  <a:pt x="264" y="211"/>
                </a:lnTo>
                <a:lnTo>
                  <a:pt x="264" y="211"/>
                </a:lnTo>
                <a:lnTo>
                  <a:pt x="264" y="213"/>
                </a:lnTo>
                <a:lnTo>
                  <a:pt x="264" y="213"/>
                </a:lnTo>
                <a:lnTo>
                  <a:pt x="267" y="213"/>
                </a:lnTo>
                <a:lnTo>
                  <a:pt x="267" y="213"/>
                </a:lnTo>
                <a:lnTo>
                  <a:pt x="267" y="213"/>
                </a:lnTo>
                <a:lnTo>
                  <a:pt x="267" y="213"/>
                </a:lnTo>
                <a:lnTo>
                  <a:pt x="264" y="215"/>
                </a:lnTo>
                <a:lnTo>
                  <a:pt x="264" y="215"/>
                </a:lnTo>
                <a:lnTo>
                  <a:pt x="264" y="215"/>
                </a:lnTo>
                <a:lnTo>
                  <a:pt x="264" y="215"/>
                </a:lnTo>
                <a:lnTo>
                  <a:pt x="264" y="215"/>
                </a:lnTo>
                <a:lnTo>
                  <a:pt x="264" y="215"/>
                </a:lnTo>
                <a:lnTo>
                  <a:pt x="262" y="213"/>
                </a:lnTo>
                <a:lnTo>
                  <a:pt x="262" y="213"/>
                </a:lnTo>
                <a:lnTo>
                  <a:pt x="262" y="213"/>
                </a:lnTo>
                <a:lnTo>
                  <a:pt x="262" y="213"/>
                </a:lnTo>
                <a:lnTo>
                  <a:pt x="260" y="213"/>
                </a:lnTo>
                <a:lnTo>
                  <a:pt x="260" y="213"/>
                </a:lnTo>
                <a:lnTo>
                  <a:pt x="260" y="213"/>
                </a:lnTo>
                <a:lnTo>
                  <a:pt x="260" y="213"/>
                </a:lnTo>
                <a:lnTo>
                  <a:pt x="260" y="215"/>
                </a:lnTo>
                <a:lnTo>
                  <a:pt x="260" y="215"/>
                </a:lnTo>
                <a:lnTo>
                  <a:pt x="260" y="215"/>
                </a:lnTo>
                <a:lnTo>
                  <a:pt x="260" y="215"/>
                </a:lnTo>
                <a:lnTo>
                  <a:pt x="260" y="215"/>
                </a:lnTo>
                <a:lnTo>
                  <a:pt x="260" y="215"/>
                </a:lnTo>
                <a:lnTo>
                  <a:pt x="260" y="215"/>
                </a:lnTo>
                <a:lnTo>
                  <a:pt x="260" y="218"/>
                </a:lnTo>
                <a:lnTo>
                  <a:pt x="260" y="218"/>
                </a:lnTo>
                <a:lnTo>
                  <a:pt x="262" y="218"/>
                </a:lnTo>
                <a:lnTo>
                  <a:pt x="262" y="218"/>
                </a:lnTo>
                <a:lnTo>
                  <a:pt x="262" y="218"/>
                </a:lnTo>
                <a:lnTo>
                  <a:pt x="262" y="218"/>
                </a:lnTo>
                <a:lnTo>
                  <a:pt x="262" y="218"/>
                </a:lnTo>
                <a:lnTo>
                  <a:pt x="262" y="218"/>
                </a:lnTo>
                <a:lnTo>
                  <a:pt x="262" y="218"/>
                </a:lnTo>
                <a:lnTo>
                  <a:pt x="264" y="218"/>
                </a:lnTo>
                <a:lnTo>
                  <a:pt x="264" y="218"/>
                </a:lnTo>
                <a:lnTo>
                  <a:pt x="264" y="220"/>
                </a:lnTo>
                <a:lnTo>
                  <a:pt x="264" y="220"/>
                </a:lnTo>
                <a:lnTo>
                  <a:pt x="262" y="220"/>
                </a:lnTo>
                <a:lnTo>
                  <a:pt x="262" y="220"/>
                </a:lnTo>
                <a:lnTo>
                  <a:pt x="262" y="220"/>
                </a:lnTo>
                <a:lnTo>
                  <a:pt x="260" y="222"/>
                </a:lnTo>
                <a:lnTo>
                  <a:pt x="260" y="222"/>
                </a:lnTo>
                <a:lnTo>
                  <a:pt x="260" y="222"/>
                </a:lnTo>
                <a:lnTo>
                  <a:pt x="260" y="222"/>
                </a:lnTo>
                <a:lnTo>
                  <a:pt x="260" y="222"/>
                </a:lnTo>
                <a:lnTo>
                  <a:pt x="260" y="225"/>
                </a:lnTo>
                <a:lnTo>
                  <a:pt x="260" y="225"/>
                </a:lnTo>
                <a:lnTo>
                  <a:pt x="260" y="225"/>
                </a:lnTo>
                <a:lnTo>
                  <a:pt x="260" y="225"/>
                </a:lnTo>
                <a:lnTo>
                  <a:pt x="260" y="225"/>
                </a:lnTo>
                <a:lnTo>
                  <a:pt x="260" y="225"/>
                </a:lnTo>
                <a:lnTo>
                  <a:pt x="260" y="225"/>
                </a:lnTo>
                <a:lnTo>
                  <a:pt x="260" y="227"/>
                </a:lnTo>
                <a:lnTo>
                  <a:pt x="260" y="227"/>
                </a:lnTo>
                <a:lnTo>
                  <a:pt x="260" y="227"/>
                </a:lnTo>
                <a:lnTo>
                  <a:pt x="262" y="227"/>
                </a:lnTo>
                <a:lnTo>
                  <a:pt x="262" y="227"/>
                </a:lnTo>
                <a:lnTo>
                  <a:pt x="262" y="227"/>
                </a:lnTo>
                <a:lnTo>
                  <a:pt x="262" y="229"/>
                </a:lnTo>
                <a:lnTo>
                  <a:pt x="264" y="232"/>
                </a:lnTo>
                <a:lnTo>
                  <a:pt x="264" y="234"/>
                </a:lnTo>
                <a:lnTo>
                  <a:pt x="264" y="236"/>
                </a:lnTo>
                <a:lnTo>
                  <a:pt x="264" y="239"/>
                </a:lnTo>
                <a:lnTo>
                  <a:pt x="264" y="241"/>
                </a:lnTo>
                <a:lnTo>
                  <a:pt x="264" y="243"/>
                </a:lnTo>
                <a:lnTo>
                  <a:pt x="262" y="246"/>
                </a:lnTo>
                <a:lnTo>
                  <a:pt x="262" y="246"/>
                </a:lnTo>
                <a:lnTo>
                  <a:pt x="262" y="243"/>
                </a:lnTo>
                <a:lnTo>
                  <a:pt x="260" y="243"/>
                </a:lnTo>
                <a:lnTo>
                  <a:pt x="260" y="243"/>
                </a:lnTo>
                <a:lnTo>
                  <a:pt x="260" y="243"/>
                </a:lnTo>
                <a:lnTo>
                  <a:pt x="257" y="243"/>
                </a:lnTo>
                <a:lnTo>
                  <a:pt x="257" y="241"/>
                </a:lnTo>
                <a:lnTo>
                  <a:pt x="257" y="241"/>
                </a:lnTo>
                <a:lnTo>
                  <a:pt x="257" y="243"/>
                </a:lnTo>
                <a:lnTo>
                  <a:pt x="255" y="243"/>
                </a:lnTo>
                <a:lnTo>
                  <a:pt x="255" y="243"/>
                </a:lnTo>
                <a:lnTo>
                  <a:pt x="255" y="246"/>
                </a:lnTo>
                <a:lnTo>
                  <a:pt x="255" y="246"/>
                </a:lnTo>
                <a:lnTo>
                  <a:pt x="255" y="246"/>
                </a:lnTo>
                <a:lnTo>
                  <a:pt x="255" y="248"/>
                </a:lnTo>
                <a:lnTo>
                  <a:pt x="255" y="248"/>
                </a:lnTo>
                <a:lnTo>
                  <a:pt x="255" y="248"/>
                </a:lnTo>
                <a:lnTo>
                  <a:pt x="257" y="248"/>
                </a:lnTo>
                <a:lnTo>
                  <a:pt x="257" y="248"/>
                </a:lnTo>
                <a:lnTo>
                  <a:pt x="257" y="248"/>
                </a:lnTo>
                <a:lnTo>
                  <a:pt x="260" y="248"/>
                </a:lnTo>
                <a:lnTo>
                  <a:pt x="260" y="248"/>
                </a:lnTo>
                <a:lnTo>
                  <a:pt x="262" y="248"/>
                </a:lnTo>
                <a:lnTo>
                  <a:pt x="262" y="248"/>
                </a:lnTo>
                <a:lnTo>
                  <a:pt x="262" y="250"/>
                </a:lnTo>
                <a:lnTo>
                  <a:pt x="260" y="253"/>
                </a:lnTo>
                <a:lnTo>
                  <a:pt x="260" y="255"/>
                </a:lnTo>
                <a:lnTo>
                  <a:pt x="257" y="257"/>
                </a:lnTo>
                <a:lnTo>
                  <a:pt x="257" y="260"/>
                </a:lnTo>
                <a:lnTo>
                  <a:pt x="255" y="262"/>
                </a:lnTo>
                <a:lnTo>
                  <a:pt x="253" y="262"/>
                </a:lnTo>
                <a:lnTo>
                  <a:pt x="253" y="264"/>
                </a:lnTo>
                <a:lnTo>
                  <a:pt x="253" y="264"/>
                </a:lnTo>
                <a:lnTo>
                  <a:pt x="253" y="262"/>
                </a:lnTo>
                <a:lnTo>
                  <a:pt x="253" y="262"/>
                </a:lnTo>
                <a:lnTo>
                  <a:pt x="253" y="262"/>
                </a:lnTo>
                <a:lnTo>
                  <a:pt x="253" y="262"/>
                </a:lnTo>
                <a:lnTo>
                  <a:pt x="253" y="260"/>
                </a:lnTo>
                <a:lnTo>
                  <a:pt x="253" y="260"/>
                </a:lnTo>
                <a:lnTo>
                  <a:pt x="250" y="260"/>
                </a:lnTo>
                <a:lnTo>
                  <a:pt x="250" y="260"/>
                </a:lnTo>
                <a:lnTo>
                  <a:pt x="250" y="260"/>
                </a:lnTo>
                <a:lnTo>
                  <a:pt x="250" y="260"/>
                </a:lnTo>
                <a:lnTo>
                  <a:pt x="250" y="260"/>
                </a:lnTo>
                <a:lnTo>
                  <a:pt x="248" y="260"/>
                </a:lnTo>
                <a:lnTo>
                  <a:pt x="248" y="260"/>
                </a:lnTo>
                <a:lnTo>
                  <a:pt x="248" y="262"/>
                </a:lnTo>
                <a:lnTo>
                  <a:pt x="248" y="262"/>
                </a:lnTo>
                <a:lnTo>
                  <a:pt x="248" y="262"/>
                </a:lnTo>
                <a:lnTo>
                  <a:pt x="248" y="262"/>
                </a:lnTo>
                <a:lnTo>
                  <a:pt x="248" y="264"/>
                </a:lnTo>
                <a:lnTo>
                  <a:pt x="248" y="264"/>
                </a:lnTo>
                <a:lnTo>
                  <a:pt x="248" y="264"/>
                </a:lnTo>
                <a:lnTo>
                  <a:pt x="250" y="264"/>
                </a:lnTo>
                <a:lnTo>
                  <a:pt x="250" y="264"/>
                </a:lnTo>
                <a:lnTo>
                  <a:pt x="250" y="267"/>
                </a:lnTo>
                <a:lnTo>
                  <a:pt x="248" y="269"/>
                </a:lnTo>
                <a:lnTo>
                  <a:pt x="246" y="269"/>
                </a:lnTo>
                <a:lnTo>
                  <a:pt x="246" y="269"/>
                </a:lnTo>
                <a:lnTo>
                  <a:pt x="246" y="269"/>
                </a:lnTo>
                <a:lnTo>
                  <a:pt x="246" y="269"/>
                </a:lnTo>
                <a:lnTo>
                  <a:pt x="246" y="267"/>
                </a:lnTo>
                <a:lnTo>
                  <a:pt x="246" y="267"/>
                </a:lnTo>
                <a:lnTo>
                  <a:pt x="246" y="267"/>
                </a:lnTo>
                <a:lnTo>
                  <a:pt x="246" y="267"/>
                </a:lnTo>
                <a:lnTo>
                  <a:pt x="246" y="267"/>
                </a:lnTo>
                <a:lnTo>
                  <a:pt x="246" y="267"/>
                </a:lnTo>
                <a:lnTo>
                  <a:pt x="246" y="264"/>
                </a:lnTo>
                <a:lnTo>
                  <a:pt x="246" y="264"/>
                </a:lnTo>
                <a:lnTo>
                  <a:pt x="246" y="264"/>
                </a:lnTo>
                <a:lnTo>
                  <a:pt x="246" y="264"/>
                </a:lnTo>
                <a:lnTo>
                  <a:pt x="246" y="264"/>
                </a:lnTo>
                <a:lnTo>
                  <a:pt x="246" y="264"/>
                </a:lnTo>
                <a:lnTo>
                  <a:pt x="243" y="264"/>
                </a:lnTo>
                <a:lnTo>
                  <a:pt x="243" y="262"/>
                </a:lnTo>
                <a:lnTo>
                  <a:pt x="243" y="262"/>
                </a:lnTo>
                <a:lnTo>
                  <a:pt x="243" y="262"/>
                </a:lnTo>
                <a:lnTo>
                  <a:pt x="246" y="262"/>
                </a:lnTo>
                <a:lnTo>
                  <a:pt x="246" y="262"/>
                </a:lnTo>
                <a:lnTo>
                  <a:pt x="246" y="262"/>
                </a:lnTo>
                <a:lnTo>
                  <a:pt x="246" y="262"/>
                </a:lnTo>
                <a:lnTo>
                  <a:pt x="246" y="260"/>
                </a:lnTo>
                <a:lnTo>
                  <a:pt x="243" y="260"/>
                </a:lnTo>
                <a:lnTo>
                  <a:pt x="243" y="260"/>
                </a:lnTo>
                <a:lnTo>
                  <a:pt x="243" y="260"/>
                </a:lnTo>
                <a:lnTo>
                  <a:pt x="243" y="260"/>
                </a:lnTo>
                <a:lnTo>
                  <a:pt x="241" y="260"/>
                </a:lnTo>
                <a:lnTo>
                  <a:pt x="241" y="260"/>
                </a:lnTo>
                <a:lnTo>
                  <a:pt x="241" y="260"/>
                </a:lnTo>
                <a:lnTo>
                  <a:pt x="241" y="260"/>
                </a:lnTo>
                <a:lnTo>
                  <a:pt x="241" y="262"/>
                </a:lnTo>
                <a:lnTo>
                  <a:pt x="241" y="262"/>
                </a:lnTo>
                <a:lnTo>
                  <a:pt x="241" y="262"/>
                </a:lnTo>
                <a:lnTo>
                  <a:pt x="241" y="264"/>
                </a:lnTo>
                <a:lnTo>
                  <a:pt x="241" y="264"/>
                </a:lnTo>
                <a:lnTo>
                  <a:pt x="241" y="264"/>
                </a:lnTo>
                <a:lnTo>
                  <a:pt x="241" y="264"/>
                </a:lnTo>
                <a:lnTo>
                  <a:pt x="241" y="264"/>
                </a:lnTo>
                <a:lnTo>
                  <a:pt x="241" y="264"/>
                </a:lnTo>
                <a:lnTo>
                  <a:pt x="239" y="264"/>
                </a:lnTo>
                <a:lnTo>
                  <a:pt x="239" y="264"/>
                </a:lnTo>
                <a:lnTo>
                  <a:pt x="239" y="264"/>
                </a:lnTo>
                <a:lnTo>
                  <a:pt x="236" y="267"/>
                </a:lnTo>
                <a:lnTo>
                  <a:pt x="236" y="267"/>
                </a:lnTo>
                <a:lnTo>
                  <a:pt x="236" y="267"/>
                </a:lnTo>
                <a:lnTo>
                  <a:pt x="236" y="269"/>
                </a:lnTo>
                <a:lnTo>
                  <a:pt x="236" y="269"/>
                </a:lnTo>
                <a:lnTo>
                  <a:pt x="239" y="269"/>
                </a:lnTo>
                <a:lnTo>
                  <a:pt x="239" y="269"/>
                </a:lnTo>
                <a:lnTo>
                  <a:pt x="241" y="269"/>
                </a:lnTo>
                <a:lnTo>
                  <a:pt x="241" y="269"/>
                </a:lnTo>
                <a:lnTo>
                  <a:pt x="243" y="269"/>
                </a:lnTo>
                <a:lnTo>
                  <a:pt x="246" y="269"/>
                </a:lnTo>
                <a:lnTo>
                  <a:pt x="243" y="269"/>
                </a:lnTo>
                <a:lnTo>
                  <a:pt x="243" y="269"/>
                </a:lnTo>
                <a:lnTo>
                  <a:pt x="243" y="271"/>
                </a:lnTo>
                <a:lnTo>
                  <a:pt x="243" y="271"/>
                </a:lnTo>
                <a:lnTo>
                  <a:pt x="243" y="271"/>
                </a:lnTo>
                <a:lnTo>
                  <a:pt x="243" y="274"/>
                </a:lnTo>
                <a:lnTo>
                  <a:pt x="243" y="274"/>
                </a:lnTo>
                <a:lnTo>
                  <a:pt x="243" y="274"/>
                </a:lnTo>
                <a:lnTo>
                  <a:pt x="241" y="276"/>
                </a:lnTo>
                <a:lnTo>
                  <a:pt x="241" y="276"/>
                </a:lnTo>
                <a:lnTo>
                  <a:pt x="241" y="276"/>
                </a:lnTo>
                <a:lnTo>
                  <a:pt x="241" y="278"/>
                </a:lnTo>
                <a:lnTo>
                  <a:pt x="243" y="278"/>
                </a:lnTo>
                <a:lnTo>
                  <a:pt x="243" y="278"/>
                </a:lnTo>
                <a:lnTo>
                  <a:pt x="246" y="281"/>
                </a:lnTo>
                <a:lnTo>
                  <a:pt x="246" y="281"/>
                </a:lnTo>
                <a:lnTo>
                  <a:pt x="241" y="281"/>
                </a:lnTo>
                <a:lnTo>
                  <a:pt x="241" y="283"/>
                </a:lnTo>
                <a:lnTo>
                  <a:pt x="239" y="281"/>
                </a:lnTo>
                <a:lnTo>
                  <a:pt x="236" y="286"/>
                </a:lnTo>
                <a:lnTo>
                  <a:pt x="239" y="286"/>
                </a:lnTo>
                <a:lnTo>
                  <a:pt x="239" y="286"/>
                </a:lnTo>
                <a:lnTo>
                  <a:pt x="241" y="286"/>
                </a:lnTo>
                <a:lnTo>
                  <a:pt x="241" y="286"/>
                </a:lnTo>
                <a:lnTo>
                  <a:pt x="241" y="286"/>
                </a:lnTo>
                <a:lnTo>
                  <a:pt x="243" y="286"/>
                </a:lnTo>
                <a:lnTo>
                  <a:pt x="243" y="286"/>
                </a:lnTo>
                <a:lnTo>
                  <a:pt x="246" y="286"/>
                </a:lnTo>
                <a:lnTo>
                  <a:pt x="246" y="288"/>
                </a:lnTo>
                <a:lnTo>
                  <a:pt x="246" y="288"/>
                </a:lnTo>
                <a:lnTo>
                  <a:pt x="243" y="288"/>
                </a:lnTo>
                <a:lnTo>
                  <a:pt x="243" y="290"/>
                </a:lnTo>
                <a:lnTo>
                  <a:pt x="243" y="290"/>
                </a:lnTo>
                <a:lnTo>
                  <a:pt x="243" y="290"/>
                </a:lnTo>
                <a:lnTo>
                  <a:pt x="243" y="290"/>
                </a:lnTo>
                <a:lnTo>
                  <a:pt x="243" y="293"/>
                </a:lnTo>
                <a:lnTo>
                  <a:pt x="243" y="290"/>
                </a:lnTo>
                <a:lnTo>
                  <a:pt x="241" y="290"/>
                </a:lnTo>
                <a:lnTo>
                  <a:pt x="241" y="290"/>
                </a:lnTo>
                <a:lnTo>
                  <a:pt x="241" y="290"/>
                </a:lnTo>
                <a:lnTo>
                  <a:pt x="241" y="290"/>
                </a:lnTo>
                <a:lnTo>
                  <a:pt x="241" y="290"/>
                </a:lnTo>
                <a:lnTo>
                  <a:pt x="239" y="290"/>
                </a:lnTo>
                <a:lnTo>
                  <a:pt x="239" y="290"/>
                </a:lnTo>
                <a:lnTo>
                  <a:pt x="239" y="290"/>
                </a:lnTo>
                <a:lnTo>
                  <a:pt x="239" y="290"/>
                </a:lnTo>
                <a:lnTo>
                  <a:pt x="239" y="290"/>
                </a:lnTo>
                <a:lnTo>
                  <a:pt x="239" y="293"/>
                </a:lnTo>
                <a:lnTo>
                  <a:pt x="239" y="293"/>
                </a:lnTo>
                <a:lnTo>
                  <a:pt x="239" y="293"/>
                </a:lnTo>
                <a:lnTo>
                  <a:pt x="239" y="293"/>
                </a:lnTo>
                <a:lnTo>
                  <a:pt x="239" y="293"/>
                </a:lnTo>
                <a:lnTo>
                  <a:pt x="236" y="293"/>
                </a:lnTo>
                <a:lnTo>
                  <a:pt x="236" y="293"/>
                </a:lnTo>
                <a:lnTo>
                  <a:pt x="236" y="293"/>
                </a:lnTo>
                <a:lnTo>
                  <a:pt x="234" y="293"/>
                </a:lnTo>
                <a:lnTo>
                  <a:pt x="234" y="293"/>
                </a:lnTo>
                <a:lnTo>
                  <a:pt x="234" y="290"/>
                </a:lnTo>
                <a:lnTo>
                  <a:pt x="234" y="290"/>
                </a:lnTo>
                <a:lnTo>
                  <a:pt x="234" y="288"/>
                </a:lnTo>
                <a:lnTo>
                  <a:pt x="234" y="288"/>
                </a:lnTo>
                <a:lnTo>
                  <a:pt x="234" y="288"/>
                </a:lnTo>
                <a:lnTo>
                  <a:pt x="232" y="288"/>
                </a:lnTo>
                <a:lnTo>
                  <a:pt x="232" y="288"/>
                </a:lnTo>
                <a:lnTo>
                  <a:pt x="232" y="288"/>
                </a:lnTo>
                <a:lnTo>
                  <a:pt x="232" y="288"/>
                </a:lnTo>
                <a:lnTo>
                  <a:pt x="232" y="288"/>
                </a:lnTo>
                <a:lnTo>
                  <a:pt x="232" y="288"/>
                </a:lnTo>
                <a:lnTo>
                  <a:pt x="232" y="288"/>
                </a:lnTo>
                <a:lnTo>
                  <a:pt x="232" y="290"/>
                </a:lnTo>
                <a:lnTo>
                  <a:pt x="232" y="290"/>
                </a:lnTo>
                <a:lnTo>
                  <a:pt x="229" y="290"/>
                </a:lnTo>
                <a:lnTo>
                  <a:pt x="229" y="293"/>
                </a:lnTo>
                <a:lnTo>
                  <a:pt x="229" y="293"/>
                </a:lnTo>
                <a:lnTo>
                  <a:pt x="229" y="293"/>
                </a:lnTo>
                <a:lnTo>
                  <a:pt x="229" y="293"/>
                </a:lnTo>
                <a:lnTo>
                  <a:pt x="234" y="293"/>
                </a:lnTo>
                <a:lnTo>
                  <a:pt x="234" y="293"/>
                </a:lnTo>
                <a:lnTo>
                  <a:pt x="234" y="293"/>
                </a:lnTo>
                <a:lnTo>
                  <a:pt x="234" y="293"/>
                </a:lnTo>
                <a:lnTo>
                  <a:pt x="234" y="293"/>
                </a:lnTo>
                <a:lnTo>
                  <a:pt x="234" y="293"/>
                </a:lnTo>
                <a:lnTo>
                  <a:pt x="234" y="293"/>
                </a:lnTo>
                <a:lnTo>
                  <a:pt x="234" y="293"/>
                </a:lnTo>
                <a:lnTo>
                  <a:pt x="234" y="293"/>
                </a:lnTo>
                <a:lnTo>
                  <a:pt x="234" y="293"/>
                </a:lnTo>
                <a:lnTo>
                  <a:pt x="234" y="293"/>
                </a:lnTo>
                <a:lnTo>
                  <a:pt x="234" y="293"/>
                </a:lnTo>
                <a:lnTo>
                  <a:pt x="234" y="293"/>
                </a:lnTo>
                <a:lnTo>
                  <a:pt x="234" y="293"/>
                </a:lnTo>
                <a:lnTo>
                  <a:pt x="234" y="293"/>
                </a:lnTo>
                <a:lnTo>
                  <a:pt x="234" y="295"/>
                </a:lnTo>
                <a:lnTo>
                  <a:pt x="234" y="295"/>
                </a:lnTo>
                <a:lnTo>
                  <a:pt x="236" y="295"/>
                </a:lnTo>
                <a:lnTo>
                  <a:pt x="236" y="295"/>
                </a:lnTo>
                <a:lnTo>
                  <a:pt x="236" y="295"/>
                </a:lnTo>
                <a:lnTo>
                  <a:pt x="239" y="295"/>
                </a:lnTo>
                <a:lnTo>
                  <a:pt x="239" y="295"/>
                </a:lnTo>
                <a:lnTo>
                  <a:pt x="239" y="295"/>
                </a:lnTo>
                <a:lnTo>
                  <a:pt x="241" y="295"/>
                </a:lnTo>
                <a:lnTo>
                  <a:pt x="241" y="295"/>
                </a:lnTo>
                <a:lnTo>
                  <a:pt x="241" y="297"/>
                </a:lnTo>
                <a:lnTo>
                  <a:pt x="241" y="297"/>
                </a:lnTo>
                <a:lnTo>
                  <a:pt x="241" y="297"/>
                </a:lnTo>
                <a:lnTo>
                  <a:pt x="241" y="297"/>
                </a:lnTo>
                <a:lnTo>
                  <a:pt x="241" y="297"/>
                </a:lnTo>
                <a:lnTo>
                  <a:pt x="239" y="300"/>
                </a:lnTo>
                <a:lnTo>
                  <a:pt x="239" y="300"/>
                </a:lnTo>
                <a:lnTo>
                  <a:pt x="239" y="300"/>
                </a:lnTo>
                <a:lnTo>
                  <a:pt x="236" y="297"/>
                </a:lnTo>
                <a:lnTo>
                  <a:pt x="236" y="304"/>
                </a:lnTo>
                <a:lnTo>
                  <a:pt x="236" y="304"/>
                </a:lnTo>
                <a:lnTo>
                  <a:pt x="236" y="304"/>
                </a:lnTo>
                <a:lnTo>
                  <a:pt x="236" y="304"/>
                </a:lnTo>
                <a:lnTo>
                  <a:pt x="234" y="304"/>
                </a:lnTo>
                <a:lnTo>
                  <a:pt x="234" y="304"/>
                </a:lnTo>
                <a:lnTo>
                  <a:pt x="234" y="304"/>
                </a:lnTo>
                <a:lnTo>
                  <a:pt x="232" y="307"/>
                </a:lnTo>
                <a:lnTo>
                  <a:pt x="232" y="307"/>
                </a:lnTo>
                <a:lnTo>
                  <a:pt x="232" y="307"/>
                </a:lnTo>
                <a:lnTo>
                  <a:pt x="232" y="307"/>
                </a:lnTo>
                <a:lnTo>
                  <a:pt x="232" y="307"/>
                </a:lnTo>
                <a:lnTo>
                  <a:pt x="232" y="309"/>
                </a:lnTo>
                <a:lnTo>
                  <a:pt x="232" y="309"/>
                </a:lnTo>
                <a:lnTo>
                  <a:pt x="232" y="309"/>
                </a:lnTo>
                <a:lnTo>
                  <a:pt x="232" y="309"/>
                </a:lnTo>
                <a:lnTo>
                  <a:pt x="232" y="309"/>
                </a:lnTo>
                <a:lnTo>
                  <a:pt x="232" y="311"/>
                </a:lnTo>
                <a:lnTo>
                  <a:pt x="229" y="311"/>
                </a:lnTo>
                <a:lnTo>
                  <a:pt x="229" y="311"/>
                </a:lnTo>
                <a:lnTo>
                  <a:pt x="229" y="311"/>
                </a:lnTo>
                <a:lnTo>
                  <a:pt x="227" y="311"/>
                </a:lnTo>
                <a:lnTo>
                  <a:pt x="227" y="311"/>
                </a:lnTo>
                <a:lnTo>
                  <a:pt x="227" y="311"/>
                </a:lnTo>
                <a:lnTo>
                  <a:pt x="225" y="311"/>
                </a:lnTo>
                <a:lnTo>
                  <a:pt x="225" y="316"/>
                </a:lnTo>
                <a:lnTo>
                  <a:pt x="222" y="316"/>
                </a:lnTo>
                <a:lnTo>
                  <a:pt x="222" y="316"/>
                </a:lnTo>
                <a:lnTo>
                  <a:pt x="222" y="316"/>
                </a:lnTo>
                <a:lnTo>
                  <a:pt x="222" y="316"/>
                </a:lnTo>
                <a:lnTo>
                  <a:pt x="220" y="316"/>
                </a:lnTo>
                <a:lnTo>
                  <a:pt x="220" y="316"/>
                </a:lnTo>
                <a:lnTo>
                  <a:pt x="220" y="316"/>
                </a:lnTo>
                <a:lnTo>
                  <a:pt x="218" y="316"/>
                </a:lnTo>
                <a:lnTo>
                  <a:pt x="218" y="316"/>
                </a:lnTo>
                <a:lnTo>
                  <a:pt x="218" y="316"/>
                </a:lnTo>
                <a:lnTo>
                  <a:pt x="215" y="316"/>
                </a:lnTo>
                <a:lnTo>
                  <a:pt x="215" y="316"/>
                </a:lnTo>
                <a:lnTo>
                  <a:pt x="215" y="318"/>
                </a:lnTo>
                <a:lnTo>
                  <a:pt x="215" y="318"/>
                </a:lnTo>
                <a:lnTo>
                  <a:pt x="215" y="318"/>
                </a:lnTo>
                <a:lnTo>
                  <a:pt x="215" y="321"/>
                </a:lnTo>
                <a:lnTo>
                  <a:pt x="213" y="318"/>
                </a:lnTo>
                <a:lnTo>
                  <a:pt x="211" y="318"/>
                </a:lnTo>
                <a:lnTo>
                  <a:pt x="211" y="318"/>
                </a:lnTo>
                <a:lnTo>
                  <a:pt x="208" y="321"/>
                </a:lnTo>
                <a:lnTo>
                  <a:pt x="208" y="321"/>
                </a:lnTo>
                <a:lnTo>
                  <a:pt x="206" y="323"/>
                </a:lnTo>
                <a:lnTo>
                  <a:pt x="206" y="323"/>
                </a:lnTo>
                <a:lnTo>
                  <a:pt x="204" y="321"/>
                </a:lnTo>
                <a:lnTo>
                  <a:pt x="201" y="321"/>
                </a:lnTo>
                <a:lnTo>
                  <a:pt x="201" y="321"/>
                </a:lnTo>
                <a:lnTo>
                  <a:pt x="201" y="321"/>
                </a:lnTo>
                <a:lnTo>
                  <a:pt x="201" y="318"/>
                </a:lnTo>
                <a:lnTo>
                  <a:pt x="199" y="318"/>
                </a:lnTo>
                <a:lnTo>
                  <a:pt x="199" y="318"/>
                </a:lnTo>
                <a:lnTo>
                  <a:pt x="199" y="316"/>
                </a:lnTo>
                <a:lnTo>
                  <a:pt x="201" y="316"/>
                </a:lnTo>
                <a:lnTo>
                  <a:pt x="199" y="316"/>
                </a:lnTo>
                <a:lnTo>
                  <a:pt x="199" y="316"/>
                </a:lnTo>
                <a:lnTo>
                  <a:pt x="199" y="316"/>
                </a:lnTo>
                <a:lnTo>
                  <a:pt x="199" y="314"/>
                </a:lnTo>
                <a:lnTo>
                  <a:pt x="199" y="314"/>
                </a:lnTo>
                <a:lnTo>
                  <a:pt x="199" y="314"/>
                </a:lnTo>
                <a:lnTo>
                  <a:pt x="199" y="314"/>
                </a:lnTo>
                <a:lnTo>
                  <a:pt x="199" y="314"/>
                </a:lnTo>
                <a:lnTo>
                  <a:pt x="196" y="316"/>
                </a:lnTo>
                <a:lnTo>
                  <a:pt x="196" y="316"/>
                </a:lnTo>
                <a:lnTo>
                  <a:pt x="196" y="316"/>
                </a:lnTo>
                <a:lnTo>
                  <a:pt x="196" y="316"/>
                </a:lnTo>
                <a:lnTo>
                  <a:pt x="196" y="318"/>
                </a:lnTo>
                <a:lnTo>
                  <a:pt x="196" y="318"/>
                </a:lnTo>
                <a:lnTo>
                  <a:pt x="196" y="318"/>
                </a:lnTo>
                <a:lnTo>
                  <a:pt x="199" y="321"/>
                </a:lnTo>
                <a:lnTo>
                  <a:pt x="196" y="321"/>
                </a:lnTo>
                <a:lnTo>
                  <a:pt x="196" y="321"/>
                </a:lnTo>
                <a:lnTo>
                  <a:pt x="196" y="321"/>
                </a:lnTo>
                <a:lnTo>
                  <a:pt x="196" y="321"/>
                </a:lnTo>
                <a:lnTo>
                  <a:pt x="196" y="321"/>
                </a:lnTo>
                <a:lnTo>
                  <a:pt x="194" y="321"/>
                </a:lnTo>
                <a:lnTo>
                  <a:pt x="194" y="321"/>
                </a:lnTo>
                <a:lnTo>
                  <a:pt x="194" y="321"/>
                </a:lnTo>
                <a:lnTo>
                  <a:pt x="194" y="321"/>
                </a:lnTo>
                <a:lnTo>
                  <a:pt x="192" y="321"/>
                </a:lnTo>
                <a:lnTo>
                  <a:pt x="192" y="321"/>
                </a:lnTo>
                <a:lnTo>
                  <a:pt x="192" y="318"/>
                </a:lnTo>
                <a:lnTo>
                  <a:pt x="194" y="318"/>
                </a:lnTo>
                <a:lnTo>
                  <a:pt x="194" y="318"/>
                </a:lnTo>
                <a:lnTo>
                  <a:pt x="194" y="316"/>
                </a:lnTo>
                <a:lnTo>
                  <a:pt x="194" y="316"/>
                </a:lnTo>
                <a:lnTo>
                  <a:pt x="192" y="316"/>
                </a:lnTo>
                <a:lnTo>
                  <a:pt x="189" y="314"/>
                </a:lnTo>
                <a:lnTo>
                  <a:pt x="189" y="314"/>
                </a:lnTo>
                <a:lnTo>
                  <a:pt x="187" y="314"/>
                </a:lnTo>
                <a:lnTo>
                  <a:pt x="187" y="311"/>
                </a:lnTo>
                <a:lnTo>
                  <a:pt x="185" y="311"/>
                </a:lnTo>
                <a:lnTo>
                  <a:pt x="185" y="311"/>
                </a:lnTo>
                <a:lnTo>
                  <a:pt x="182" y="311"/>
                </a:lnTo>
                <a:lnTo>
                  <a:pt x="182" y="311"/>
                </a:lnTo>
                <a:lnTo>
                  <a:pt x="182" y="311"/>
                </a:lnTo>
                <a:lnTo>
                  <a:pt x="180" y="311"/>
                </a:lnTo>
                <a:lnTo>
                  <a:pt x="180" y="311"/>
                </a:lnTo>
                <a:lnTo>
                  <a:pt x="180" y="314"/>
                </a:lnTo>
                <a:lnTo>
                  <a:pt x="180" y="314"/>
                </a:lnTo>
                <a:lnTo>
                  <a:pt x="180" y="314"/>
                </a:lnTo>
                <a:lnTo>
                  <a:pt x="180" y="314"/>
                </a:lnTo>
                <a:lnTo>
                  <a:pt x="180" y="311"/>
                </a:lnTo>
                <a:lnTo>
                  <a:pt x="180" y="311"/>
                </a:lnTo>
                <a:lnTo>
                  <a:pt x="178" y="311"/>
                </a:lnTo>
                <a:lnTo>
                  <a:pt x="178" y="311"/>
                </a:lnTo>
                <a:lnTo>
                  <a:pt x="175" y="311"/>
                </a:lnTo>
                <a:lnTo>
                  <a:pt x="175" y="311"/>
                </a:lnTo>
                <a:lnTo>
                  <a:pt x="173" y="311"/>
                </a:lnTo>
                <a:lnTo>
                  <a:pt x="171" y="311"/>
                </a:lnTo>
                <a:lnTo>
                  <a:pt x="171" y="314"/>
                </a:lnTo>
                <a:lnTo>
                  <a:pt x="171" y="314"/>
                </a:lnTo>
                <a:lnTo>
                  <a:pt x="168" y="316"/>
                </a:lnTo>
                <a:lnTo>
                  <a:pt x="168" y="316"/>
                </a:lnTo>
                <a:lnTo>
                  <a:pt x="168" y="318"/>
                </a:lnTo>
                <a:lnTo>
                  <a:pt x="168" y="321"/>
                </a:lnTo>
                <a:lnTo>
                  <a:pt x="168" y="321"/>
                </a:lnTo>
                <a:lnTo>
                  <a:pt x="168" y="323"/>
                </a:lnTo>
                <a:lnTo>
                  <a:pt x="168" y="325"/>
                </a:lnTo>
                <a:lnTo>
                  <a:pt x="168" y="323"/>
                </a:lnTo>
                <a:lnTo>
                  <a:pt x="166" y="323"/>
                </a:lnTo>
                <a:lnTo>
                  <a:pt x="166" y="323"/>
                </a:lnTo>
                <a:lnTo>
                  <a:pt x="166" y="321"/>
                </a:lnTo>
                <a:lnTo>
                  <a:pt x="166" y="321"/>
                </a:lnTo>
                <a:lnTo>
                  <a:pt x="164" y="321"/>
                </a:lnTo>
                <a:lnTo>
                  <a:pt x="164" y="318"/>
                </a:lnTo>
                <a:lnTo>
                  <a:pt x="161" y="321"/>
                </a:lnTo>
                <a:lnTo>
                  <a:pt x="161" y="323"/>
                </a:lnTo>
                <a:lnTo>
                  <a:pt x="164" y="323"/>
                </a:lnTo>
                <a:lnTo>
                  <a:pt x="164" y="325"/>
                </a:lnTo>
                <a:lnTo>
                  <a:pt x="166" y="328"/>
                </a:lnTo>
                <a:lnTo>
                  <a:pt x="166" y="328"/>
                </a:lnTo>
                <a:lnTo>
                  <a:pt x="166" y="330"/>
                </a:lnTo>
                <a:lnTo>
                  <a:pt x="166" y="332"/>
                </a:lnTo>
                <a:lnTo>
                  <a:pt x="166" y="335"/>
                </a:lnTo>
                <a:lnTo>
                  <a:pt x="166" y="332"/>
                </a:lnTo>
                <a:lnTo>
                  <a:pt x="166" y="332"/>
                </a:lnTo>
                <a:lnTo>
                  <a:pt x="164" y="330"/>
                </a:lnTo>
                <a:lnTo>
                  <a:pt x="164" y="330"/>
                </a:lnTo>
                <a:lnTo>
                  <a:pt x="161" y="330"/>
                </a:lnTo>
                <a:lnTo>
                  <a:pt x="161" y="328"/>
                </a:lnTo>
                <a:lnTo>
                  <a:pt x="161" y="328"/>
                </a:lnTo>
                <a:lnTo>
                  <a:pt x="159" y="328"/>
                </a:lnTo>
                <a:lnTo>
                  <a:pt x="159" y="328"/>
                </a:lnTo>
                <a:lnTo>
                  <a:pt x="159" y="330"/>
                </a:lnTo>
                <a:lnTo>
                  <a:pt x="159" y="332"/>
                </a:lnTo>
                <a:lnTo>
                  <a:pt x="161" y="332"/>
                </a:lnTo>
                <a:lnTo>
                  <a:pt x="161" y="335"/>
                </a:lnTo>
                <a:lnTo>
                  <a:pt x="164" y="335"/>
                </a:lnTo>
                <a:lnTo>
                  <a:pt x="164" y="337"/>
                </a:lnTo>
                <a:lnTo>
                  <a:pt x="161" y="339"/>
                </a:lnTo>
                <a:lnTo>
                  <a:pt x="159" y="337"/>
                </a:lnTo>
                <a:lnTo>
                  <a:pt x="159" y="337"/>
                </a:lnTo>
                <a:lnTo>
                  <a:pt x="159" y="337"/>
                </a:lnTo>
                <a:lnTo>
                  <a:pt x="157" y="335"/>
                </a:lnTo>
                <a:lnTo>
                  <a:pt x="157" y="335"/>
                </a:lnTo>
                <a:lnTo>
                  <a:pt x="157" y="332"/>
                </a:lnTo>
                <a:lnTo>
                  <a:pt x="154" y="332"/>
                </a:lnTo>
                <a:lnTo>
                  <a:pt x="154" y="332"/>
                </a:lnTo>
                <a:lnTo>
                  <a:pt x="154" y="335"/>
                </a:lnTo>
                <a:lnTo>
                  <a:pt x="154" y="335"/>
                </a:lnTo>
                <a:lnTo>
                  <a:pt x="157" y="337"/>
                </a:lnTo>
                <a:lnTo>
                  <a:pt x="157" y="339"/>
                </a:lnTo>
                <a:lnTo>
                  <a:pt x="157" y="339"/>
                </a:lnTo>
                <a:lnTo>
                  <a:pt x="157" y="342"/>
                </a:lnTo>
                <a:lnTo>
                  <a:pt x="159" y="342"/>
                </a:lnTo>
                <a:lnTo>
                  <a:pt x="159" y="342"/>
                </a:lnTo>
                <a:lnTo>
                  <a:pt x="161" y="339"/>
                </a:lnTo>
                <a:lnTo>
                  <a:pt x="161" y="344"/>
                </a:lnTo>
                <a:lnTo>
                  <a:pt x="161" y="344"/>
                </a:lnTo>
                <a:lnTo>
                  <a:pt x="161" y="344"/>
                </a:lnTo>
                <a:lnTo>
                  <a:pt x="159" y="344"/>
                </a:lnTo>
                <a:lnTo>
                  <a:pt x="159" y="344"/>
                </a:lnTo>
                <a:lnTo>
                  <a:pt x="159" y="344"/>
                </a:lnTo>
                <a:lnTo>
                  <a:pt x="159" y="344"/>
                </a:lnTo>
                <a:lnTo>
                  <a:pt x="157" y="344"/>
                </a:lnTo>
                <a:lnTo>
                  <a:pt x="157" y="344"/>
                </a:lnTo>
                <a:lnTo>
                  <a:pt x="157" y="342"/>
                </a:lnTo>
                <a:lnTo>
                  <a:pt x="157" y="342"/>
                </a:lnTo>
                <a:lnTo>
                  <a:pt x="154" y="342"/>
                </a:lnTo>
                <a:lnTo>
                  <a:pt x="154" y="342"/>
                </a:lnTo>
                <a:lnTo>
                  <a:pt x="154" y="342"/>
                </a:lnTo>
                <a:lnTo>
                  <a:pt x="154" y="342"/>
                </a:lnTo>
                <a:lnTo>
                  <a:pt x="154" y="342"/>
                </a:lnTo>
                <a:lnTo>
                  <a:pt x="152" y="342"/>
                </a:lnTo>
                <a:lnTo>
                  <a:pt x="152" y="344"/>
                </a:lnTo>
                <a:lnTo>
                  <a:pt x="152" y="344"/>
                </a:lnTo>
                <a:lnTo>
                  <a:pt x="152" y="344"/>
                </a:lnTo>
                <a:lnTo>
                  <a:pt x="154" y="346"/>
                </a:lnTo>
                <a:lnTo>
                  <a:pt x="154" y="346"/>
                </a:lnTo>
                <a:lnTo>
                  <a:pt x="154" y="346"/>
                </a:lnTo>
                <a:lnTo>
                  <a:pt x="157" y="346"/>
                </a:lnTo>
                <a:lnTo>
                  <a:pt x="157" y="346"/>
                </a:lnTo>
                <a:lnTo>
                  <a:pt x="159" y="346"/>
                </a:lnTo>
                <a:lnTo>
                  <a:pt x="157" y="349"/>
                </a:lnTo>
                <a:lnTo>
                  <a:pt x="154" y="351"/>
                </a:lnTo>
                <a:lnTo>
                  <a:pt x="154" y="349"/>
                </a:lnTo>
                <a:lnTo>
                  <a:pt x="152" y="349"/>
                </a:lnTo>
                <a:lnTo>
                  <a:pt x="152" y="346"/>
                </a:lnTo>
                <a:lnTo>
                  <a:pt x="150" y="346"/>
                </a:lnTo>
                <a:lnTo>
                  <a:pt x="147" y="346"/>
                </a:lnTo>
                <a:lnTo>
                  <a:pt x="145" y="346"/>
                </a:lnTo>
                <a:lnTo>
                  <a:pt x="145" y="344"/>
                </a:lnTo>
                <a:lnTo>
                  <a:pt x="143" y="344"/>
                </a:lnTo>
                <a:lnTo>
                  <a:pt x="140" y="344"/>
                </a:lnTo>
                <a:lnTo>
                  <a:pt x="140" y="346"/>
                </a:lnTo>
                <a:lnTo>
                  <a:pt x="143" y="346"/>
                </a:lnTo>
                <a:lnTo>
                  <a:pt x="143" y="349"/>
                </a:lnTo>
                <a:lnTo>
                  <a:pt x="143" y="351"/>
                </a:lnTo>
                <a:lnTo>
                  <a:pt x="145" y="353"/>
                </a:lnTo>
                <a:lnTo>
                  <a:pt x="143" y="356"/>
                </a:lnTo>
                <a:lnTo>
                  <a:pt x="143" y="356"/>
                </a:lnTo>
                <a:lnTo>
                  <a:pt x="143" y="353"/>
                </a:lnTo>
                <a:lnTo>
                  <a:pt x="143" y="353"/>
                </a:lnTo>
                <a:lnTo>
                  <a:pt x="143" y="353"/>
                </a:lnTo>
                <a:lnTo>
                  <a:pt x="143" y="353"/>
                </a:lnTo>
                <a:lnTo>
                  <a:pt x="140" y="353"/>
                </a:lnTo>
                <a:lnTo>
                  <a:pt x="140" y="353"/>
                </a:lnTo>
                <a:lnTo>
                  <a:pt x="140" y="353"/>
                </a:lnTo>
                <a:lnTo>
                  <a:pt x="138" y="353"/>
                </a:lnTo>
                <a:lnTo>
                  <a:pt x="138" y="358"/>
                </a:lnTo>
                <a:lnTo>
                  <a:pt x="138" y="358"/>
                </a:lnTo>
                <a:lnTo>
                  <a:pt x="138" y="358"/>
                </a:lnTo>
                <a:lnTo>
                  <a:pt x="138" y="358"/>
                </a:lnTo>
                <a:lnTo>
                  <a:pt x="136" y="358"/>
                </a:lnTo>
                <a:lnTo>
                  <a:pt x="136" y="358"/>
                </a:lnTo>
                <a:lnTo>
                  <a:pt x="136" y="356"/>
                </a:lnTo>
                <a:lnTo>
                  <a:pt x="136" y="356"/>
                </a:lnTo>
                <a:lnTo>
                  <a:pt x="136" y="356"/>
                </a:lnTo>
                <a:lnTo>
                  <a:pt x="133" y="356"/>
                </a:lnTo>
                <a:lnTo>
                  <a:pt x="133" y="356"/>
                </a:lnTo>
                <a:lnTo>
                  <a:pt x="133" y="356"/>
                </a:lnTo>
                <a:lnTo>
                  <a:pt x="133" y="356"/>
                </a:lnTo>
                <a:lnTo>
                  <a:pt x="133" y="358"/>
                </a:lnTo>
                <a:lnTo>
                  <a:pt x="133" y="358"/>
                </a:lnTo>
                <a:lnTo>
                  <a:pt x="133" y="358"/>
                </a:lnTo>
                <a:lnTo>
                  <a:pt x="133" y="358"/>
                </a:lnTo>
                <a:lnTo>
                  <a:pt x="131" y="358"/>
                </a:lnTo>
                <a:lnTo>
                  <a:pt x="131" y="358"/>
                </a:lnTo>
                <a:lnTo>
                  <a:pt x="131" y="358"/>
                </a:lnTo>
                <a:lnTo>
                  <a:pt x="131" y="356"/>
                </a:lnTo>
                <a:lnTo>
                  <a:pt x="131" y="356"/>
                </a:lnTo>
                <a:lnTo>
                  <a:pt x="131" y="356"/>
                </a:lnTo>
                <a:lnTo>
                  <a:pt x="131" y="356"/>
                </a:lnTo>
                <a:lnTo>
                  <a:pt x="129" y="356"/>
                </a:lnTo>
                <a:lnTo>
                  <a:pt x="129" y="356"/>
                </a:lnTo>
                <a:lnTo>
                  <a:pt x="129" y="356"/>
                </a:lnTo>
                <a:lnTo>
                  <a:pt x="129" y="356"/>
                </a:lnTo>
                <a:lnTo>
                  <a:pt x="126" y="356"/>
                </a:lnTo>
                <a:lnTo>
                  <a:pt x="126" y="356"/>
                </a:lnTo>
                <a:lnTo>
                  <a:pt x="126" y="358"/>
                </a:lnTo>
                <a:lnTo>
                  <a:pt x="126" y="358"/>
                </a:lnTo>
                <a:lnTo>
                  <a:pt x="126" y="358"/>
                </a:lnTo>
                <a:lnTo>
                  <a:pt x="124" y="356"/>
                </a:lnTo>
                <a:lnTo>
                  <a:pt x="124" y="356"/>
                </a:lnTo>
                <a:lnTo>
                  <a:pt x="124" y="356"/>
                </a:lnTo>
                <a:lnTo>
                  <a:pt x="121" y="356"/>
                </a:lnTo>
                <a:lnTo>
                  <a:pt x="121" y="358"/>
                </a:lnTo>
                <a:lnTo>
                  <a:pt x="121" y="358"/>
                </a:lnTo>
                <a:lnTo>
                  <a:pt x="121" y="358"/>
                </a:lnTo>
                <a:lnTo>
                  <a:pt x="121" y="358"/>
                </a:lnTo>
                <a:lnTo>
                  <a:pt x="121" y="358"/>
                </a:lnTo>
                <a:lnTo>
                  <a:pt x="119" y="358"/>
                </a:lnTo>
                <a:lnTo>
                  <a:pt x="119" y="358"/>
                </a:lnTo>
                <a:lnTo>
                  <a:pt x="119" y="358"/>
                </a:lnTo>
                <a:lnTo>
                  <a:pt x="119" y="358"/>
                </a:lnTo>
                <a:lnTo>
                  <a:pt x="117" y="356"/>
                </a:lnTo>
                <a:lnTo>
                  <a:pt x="117" y="356"/>
                </a:lnTo>
                <a:lnTo>
                  <a:pt x="117" y="358"/>
                </a:lnTo>
                <a:lnTo>
                  <a:pt x="114" y="358"/>
                </a:lnTo>
                <a:lnTo>
                  <a:pt x="114" y="358"/>
                </a:lnTo>
                <a:lnTo>
                  <a:pt x="112" y="358"/>
                </a:lnTo>
                <a:lnTo>
                  <a:pt x="112" y="358"/>
                </a:lnTo>
                <a:lnTo>
                  <a:pt x="110" y="361"/>
                </a:lnTo>
                <a:lnTo>
                  <a:pt x="107" y="363"/>
                </a:lnTo>
                <a:lnTo>
                  <a:pt x="105" y="363"/>
                </a:lnTo>
                <a:lnTo>
                  <a:pt x="105" y="365"/>
                </a:lnTo>
                <a:lnTo>
                  <a:pt x="103" y="365"/>
                </a:lnTo>
                <a:lnTo>
                  <a:pt x="100" y="368"/>
                </a:lnTo>
                <a:lnTo>
                  <a:pt x="98" y="368"/>
                </a:lnTo>
                <a:close/>
                <a:moveTo>
                  <a:pt x="124" y="0"/>
                </a:moveTo>
                <a:lnTo>
                  <a:pt x="124" y="2"/>
                </a:lnTo>
                <a:lnTo>
                  <a:pt x="124" y="4"/>
                </a:lnTo>
                <a:lnTo>
                  <a:pt x="121" y="9"/>
                </a:lnTo>
                <a:lnTo>
                  <a:pt x="121" y="11"/>
                </a:lnTo>
                <a:lnTo>
                  <a:pt x="119" y="14"/>
                </a:lnTo>
                <a:lnTo>
                  <a:pt x="119" y="18"/>
                </a:lnTo>
                <a:lnTo>
                  <a:pt x="117" y="21"/>
                </a:lnTo>
                <a:lnTo>
                  <a:pt x="114" y="23"/>
                </a:lnTo>
                <a:lnTo>
                  <a:pt x="112" y="25"/>
                </a:lnTo>
                <a:lnTo>
                  <a:pt x="107" y="30"/>
                </a:lnTo>
                <a:lnTo>
                  <a:pt x="105" y="32"/>
                </a:lnTo>
                <a:lnTo>
                  <a:pt x="100" y="35"/>
                </a:lnTo>
                <a:lnTo>
                  <a:pt x="98" y="37"/>
                </a:lnTo>
                <a:lnTo>
                  <a:pt x="96" y="42"/>
                </a:lnTo>
                <a:lnTo>
                  <a:pt x="96" y="46"/>
                </a:lnTo>
                <a:lnTo>
                  <a:pt x="96" y="51"/>
                </a:lnTo>
                <a:lnTo>
                  <a:pt x="93" y="56"/>
                </a:lnTo>
                <a:lnTo>
                  <a:pt x="89" y="60"/>
                </a:lnTo>
                <a:lnTo>
                  <a:pt x="86" y="65"/>
                </a:lnTo>
                <a:lnTo>
                  <a:pt x="82" y="70"/>
                </a:lnTo>
                <a:lnTo>
                  <a:pt x="77" y="72"/>
                </a:lnTo>
                <a:lnTo>
                  <a:pt x="72" y="75"/>
                </a:lnTo>
                <a:lnTo>
                  <a:pt x="65" y="77"/>
                </a:lnTo>
                <a:lnTo>
                  <a:pt x="61" y="77"/>
                </a:lnTo>
                <a:lnTo>
                  <a:pt x="61" y="77"/>
                </a:lnTo>
                <a:lnTo>
                  <a:pt x="58" y="75"/>
                </a:lnTo>
                <a:lnTo>
                  <a:pt x="58" y="75"/>
                </a:lnTo>
                <a:lnTo>
                  <a:pt x="58" y="75"/>
                </a:lnTo>
                <a:lnTo>
                  <a:pt x="58" y="75"/>
                </a:lnTo>
                <a:lnTo>
                  <a:pt x="58" y="75"/>
                </a:lnTo>
                <a:lnTo>
                  <a:pt x="56" y="75"/>
                </a:lnTo>
                <a:lnTo>
                  <a:pt x="56" y="75"/>
                </a:lnTo>
                <a:lnTo>
                  <a:pt x="51" y="77"/>
                </a:lnTo>
                <a:lnTo>
                  <a:pt x="46" y="82"/>
                </a:lnTo>
                <a:lnTo>
                  <a:pt x="44" y="84"/>
                </a:lnTo>
                <a:lnTo>
                  <a:pt x="37" y="86"/>
                </a:lnTo>
                <a:lnTo>
                  <a:pt x="32" y="86"/>
                </a:lnTo>
                <a:lnTo>
                  <a:pt x="28" y="89"/>
                </a:lnTo>
                <a:lnTo>
                  <a:pt x="23" y="89"/>
                </a:lnTo>
                <a:lnTo>
                  <a:pt x="16" y="89"/>
                </a:lnTo>
                <a:lnTo>
                  <a:pt x="16" y="86"/>
                </a:lnTo>
                <a:lnTo>
                  <a:pt x="14" y="86"/>
                </a:lnTo>
                <a:lnTo>
                  <a:pt x="14" y="86"/>
                </a:lnTo>
                <a:lnTo>
                  <a:pt x="11" y="84"/>
                </a:lnTo>
                <a:lnTo>
                  <a:pt x="11" y="84"/>
                </a:lnTo>
                <a:lnTo>
                  <a:pt x="9" y="84"/>
                </a:lnTo>
                <a:lnTo>
                  <a:pt x="9" y="84"/>
                </a:lnTo>
                <a:lnTo>
                  <a:pt x="7" y="84"/>
                </a:lnTo>
                <a:lnTo>
                  <a:pt x="7" y="84"/>
                </a:lnTo>
                <a:lnTo>
                  <a:pt x="7" y="86"/>
                </a:lnTo>
                <a:lnTo>
                  <a:pt x="4" y="86"/>
                </a:lnTo>
                <a:lnTo>
                  <a:pt x="4" y="89"/>
                </a:lnTo>
                <a:lnTo>
                  <a:pt x="2" y="89"/>
                </a:lnTo>
                <a:lnTo>
                  <a:pt x="2" y="89"/>
                </a:lnTo>
                <a:lnTo>
                  <a:pt x="0" y="89"/>
                </a:lnTo>
                <a:lnTo>
                  <a:pt x="0" y="91"/>
                </a:lnTo>
                <a:lnTo>
                  <a:pt x="0" y="89"/>
                </a:lnTo>
                <a:lnTo>
                  <a:pt x="0" y="84"/>
                </a:lnTo>
                <a:lnTo>
                  <a:pt x="0" y="82"/>
                </a:lnTo>
                <a:lnTo>
                  <a:pt x="0" y="79"/>
                </a:lnTo>
                <a:lnTo>
                  <a:pt x="0" y="75"/>
                </a:lnTo>
                <a:lnTo>
                  <a:pt x="0" y="72"/>
                </a:lnTo>
                <a:lnTo>
                  <a:pt x="0" y="68"/>
                </a:lnTo>
                <a:lnTo>
                  <a:pt x="0" y="65"/>
                </a:lnTo>
                <a:lnTo>
                  <a:pt x="0" y="60"/>
                </a:lnTo>
                <a:lnTo>
                  <a:pt x="0" y="53"/>
                </a:lnTo>
                <a:lnTo>
                  <a:pt x="0" y="46"/>
                </a:lnTo>
                <a:lnTo>
                  <a:pt x="0" y="37"/>
                </a:lnTo>
                <a:lnTo>
                  <a:pt x="0" y="30"/>
                </a:lnTo>
                <a:lnTo>
                  <a:pt x="2" y="23"/>
                </a:lnTo>
                <a:lnTo>
                  <a:pt x="2" y="14"/>
                </a:lnTo>
                <a:lnTo>
                  <a:pt x="2" y="7"/>
                </a:lnTo>
                <a:lnTo>
                  <a:pt x="2" y="0"/>
                </a:lnTo>
                <a:lnTo>
                  <a:pt x="124" y="0"/>
                </a:lnTo>
                <a:close/>
              </a:path>
            </a:pathLst>
          </a:custGeom>
          <a:solidFill>
            <a:srgbClr val="AB5324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824" name="Freeform 720"/>
          <p:cNvSpPr>
            <a:spLocks noEditPoints="1"/>
          </p:cNvSpPr>
          <p:nvPr/>
        </p:nvSpPr>
        <p:spPr bwMode="auto">
          <a:xfrm>
            <a:off x="5724525" y="5541963"/>
            <a:ext cx="1189038" cy="368300"/>
          </a:xfrm>
          <a:custGeom>
            <a:avLst/>
            <a:gdLst/>
            <a:ahLst/>
            <a:cxnLst>
              <a:cxn ang="0">
                <a:pos x="204" y="14"/>
              </a:cxn>
              <a:cxn ang="0">
                <a:pos x="195" y="38"/>
              </a:cxn>
              <a:cxn ang="0">
                <a:pos x="192" y="45"/>
              </a:cxn>
              <a:cxn ang="0">
                <a:pos x="183" y="59"/>
              </a:cxn>
              <a:cxn ang="0">
                <a:pos x="185" y="75"/>
              </a:cxn>
              <a:cxn ang="0">
                <a:pos x="150" y="87"/>
              </a:cxn>
              <a:cxn ang="0">
                <a:pos x="124" y="82"/>
              </a:cxn>
              <a:cxn ang="0">
                <a:pos x="106" y="108"/>
              </a:cxn>
              <a:cxn ang="0">
                <a:pos x="92" y="124"/>
              </a:cxn>
              <a:cxn ang="0">
                <a:pos x="63" y="129"/>
              </a:cxn>
              <a:cxn ang="0">
                <a:pos x="436" y="28"/>
              </a:cxn>
              <a:cxn ang="0">
                <a:pos x="448" y="42"/>
              </a:cxn>
              <a:cxn ang="0">
                <a:pos x="455" y="54"/>
              </a:cxn>
              <a:cxn ang="0">
                <a:pos x="431" y="68"/>
              </a:cxn>
              <a:cxn ang="0">
                <a:pos x="413" y="80"/>
              </a:cxn>
              <a:cxn ang="0">
                <a:pos x="394" y="99"/>
              </a:cxn>
              <a:cxn ang="0">
                <a:pos x="396" y="89"/>
              </a:cxn>
              <a:cxn ang="0">
                <a:pos x="385" y="75"/>
              </a:cxn>
              <a:cxn ang="0">
                <a:pos x="370" y="94"/>
              </a:cxn>
              <a:cxn ang="0">
                <a:pos x="382" y="106"/>
              </a:cxn>
              <a:cxn ang="0">
                <a:pos x="420" y="132"/>
              </a:cxn>
              <a:cxn ang="0">
                <a:pos x="410" y="103"/>
              </a:cxn>
              <a:cxn ang="0">
                <a:pos x="422" y="89"/>
              </a:cxn>
              <a:cxn ang="0">
                <a:pos x="434" y="85"/>
              </a:cxn>
              <a:cxn ang="0">
                <a:pos x="457" y="106"/>
              </a:cxn>
              <a:cxn ang="0">
                <a:pos x="462" y="129"/>
              </a:cxn>
              <a:cxn ang="0">
                <a:pos x="443" y="155"/>
              </a:cxn>
              <a:cxn ang="0">
                <a:pos x="462" y="178"/>
              </a:cxn>
              <a:cxn ang="0">
                <a:pos x="452" y="207"/>
              </a:cxn>
              <a:cxn ang="0">
                <a:pos x="429" y="211"/>
              </a:cxn>
              <a:cxn ang="0">
                <a:pos x="406" y="214"/>
              </a:cxn>
              <a:cxn ang="0">
                <a:pos x="401" y="207"/>
              </a:cxn>
              <a:cxn ang="0">
                <a:pos x="387" y="221"/>
              </a:cxn>
              <a:cxn ang="0">
                <a:pos x="385" y="218"/>
              </a:cxn>
              <a:cxn ang="0">
                <a:pos x="349" y="209"/>
              </a:cxn>
              <a:cxn ang="0">
                <a:pos x="328" y="209"/>
              </a:cxn>
              <a:cxn ang="0">
                <a:pos x="270" y="45"/>
              </a:cxn>
              <a:cxn ang="0">
                <a:pos x="776" y="3"/>
              </a:cxn>
              <a:cxn ang="0">
                <a:pos x="771" y="21"/>
              </a:cxn>
              <a:cxn ang="0">
                <a:pos x="759" y="40"/>
              </a:cxn>
              <a:cxn ang="0">
                <a:pos x="769" y="45"/>
              </a:cxn>
              <a:cxn ang="0">
                <a:pos x="792" y="52"/>
              </a:cxn>
              <a:cxn ang="0">
                <a:pos x="806" y="61"/>
              </a:cxn>
              <a:cxn ang="0">
                <a:pos x="799" y="68"/>
              </a:cxn>
              <a:cxn ang="0">
                <a:pos x="792" y="68"/>
              </a:cxn>
              <a:cxn ang="0">
                <a:pos x="781" y="87"/>
              </a:cxn>
              <a:cxn ang="0">
                <a:pos x="767" y="96"/>
              </a:cxn>
              <a:cxn ang="0">
                <a:pos x="745" y="89"/>
              </a:cxn>
              <a:cxn ang="0">
                <a:pos x="724" y="99"/>
              </a:cxn>
              <a:cxn ang="0">
                <a:pos x="738" y="103"/>
              </a:cxn>
              <a:cxn ang="0">
                <a:pos x="755" y="124"/>
              </a:cxn>
              <a:cxn ang="0">
                <a:pos x="771" y="134"/>
              </a:cxn>
              <a:cxn ang="0">
                <a:pos x="776" y="157"/>
              </a:cxn>
              <a:cxn ang="0">
                <a:pos x="750" y="174"/>
              </a:cxn>
              <a:cxn ang="0">
                <a:pos x="736" y="155"/>
              </a:cxn>
              <a:cxn ang="0">
                <a:pos x="734" y="178"/>
              </a:cxn>
              <a:cxn ang="0">
                <a:pos x="734" y="197"/>
              </a:cxn>
              <a:cxn ang="0">
                <a:pos x="715" y="209"/>
              </a:cxn>
              <a:cxn ang="0">
                <a:pos x="694" y="209"/>
              </a:cxn>
              <a:cxn ang="0">
                <a:pos x="677" y="207"/>
              </a:cxn>
              <a:cxn ang="0">
                <a:pos x="663" y="199"/>
              </a:cxn>
              <a:cxn ang="0">
                <a:pos x="577" y="162"/>
              </a:cxn>
              <a:cxn ang="0">
                <a:pos x="532" y="115"/>
              </a:cxn>
            </a:cxnLst>
            <a:rect l="0" t="0" r="r" b="b"/>
            <a:pathLst>
              <a:path w="811" h="232">
                <a:moveTo>
                  <a:pt x="47" y="139"/>
                </a:moveTo>
                <a:lnTo>
                  <a:pt x="40" y="129"/>
                </a:lnTo>
                <a:lnTo>
                  <a:pt x="33" y="120"/>
                </a:lnTo>
                <a:lnTo>
                  <a:pt x="28" y="110"/>
                </a:lnTo>
                <a:lnTo>
                  <a:pt x="21" y="101"/>
                </a:lnTo>
                <a:lnTo>
                  <a:pt x="17" y="89"/>
                </a:lnTo>
                <a:lnTo>
                  <a:pt x="10" y="80"/>
                </a:lnTo>
                <a:lnTo>
                  <a:pt x="5" y="71"/>
                </a:lnTo>
                <a:lnTo>
                  <a:pt x="0" y="59"/>
                </a:lnTo>
                <a:lnTo>
                  <a:pt x="0" y="57"/>
                </a:lnTo>
                <a:lnTo>
                  <a:pt x="3" y="54"/>
                </a:lnTo>
                <a:lnTo>
                  <a:pt x="3" y="52"/>
                </a:lnTo>
                <a:lnTo>
                  <a:pt x="3" y="52"/>
                </a:lnTo>
                <a:lnTo>
                  <a:pt x="5" y="49"/>
                </a:lnTo>
                <a:lnTo>
                  <a:pt x="5" y="47"/>
                </a:lnTo>
                <a:lnTo>
                  <a:pt x="5" y="45"/>
                </a:lnTo>
                <a:lnTo>
                  <a:pt x="5" y="42"/>
                </a:lnTo>
                <a:lnTo>
                  <a:pt x="5" y="40"/>
                </a:lnTo>
                <a:lnTo>
                  <a:pt x="7" y="38"/>
                </a:lnTo>
                <a:lnTo>
                  <a:pt x="7" y="35"/>
                </a:lnTo>
                <a:lnTo>
                  <a:pt x="10" y="33"/>
                </a:lnTo>
                <a:lnTo>
                  <a:pt x="12" y="31"/>
                </a:lnTo>
                <a:lnTo>
                  <a:pt x="12" y="26"/>
                </a:lnTo>
                <a:lnTo>
                  <a:pt x="14" y="24"/>
                </a:lnTo>
                <a:lnTo>
                  <a:pt x="14" y="21"/>
                </a:lnTo>
                <a:lnTo>
                  <a:pt x="14" y="19"/>
                </a:lnTo>
                <a:lnTo>
                  <a:pt x="12" y="17"/>
                </a:lnTo>
                <a:lnTo>
                  <a:pt x="12" y="14"/>
                </a:lnTo>
                <a:lnTo>
                  <a:pt x="10" y="12"/>
                </a:lnTo>
                <a:lnTo>
                  <a:pt x="10" y="10"/>
                </a:lnTo>
                <a:lnTo>
                  <a:pt x="10" y="7"/>
                </a:lnTo>
                <a:lnTo>
                  <a:pt x="7" y="5"/>
                </a:lnTo>
                <a:lnTo>
                  <a:pt x="7" y="3"/>
                </a:lnTo>
                <a:lnTo>
                  <a:pt x="7" y="0"/>
                </a:lnTo>
                <a:lnTo>
                  <a:pt x="211" y="0"/>
                </a:lnTo>
                <a:lnTo>
                  <a:pt x="213" y="3"/>
                </a:lnTo>
                <a:lnTo>
                  <a:pt x="213" y="5"/>
                </a:lnTo>
                <a:lnTo>
                  <a:pt x="213" y="7"/>
                </a:lnTo>
                <a:lnTo>
                  <a:pt x="213" y="10"/>
                </a:lnTo>
                <a:lnTo>
                  <a:pt x="213" y="12"/>
                </a:lnTo>
                <a:lnTo>
                  <a:pt x="213" y="12"/>
                </a:lnTo>
                <a:lnTo>
                  <a:pt x="213" y="14"/>
                </a:lnTo>
                <a:lnTo>
                  <a:pt x="211" y="17"/>
                </a:lnTo>
                <a:lnTo>
                  <a:pt x="211" y="17"/>
                </a:lnTo>
                <a:lnTo>
                  <a:pt x="211" y="14"/>
                </a:lnTo>
                <a:lnTo>
                  <a:pt x="209" y="14"/>
                </a:lnTo>
                <a:lnTo>
                  <a:pt x="209" y="14"/>
                </a:lnTo>
                <a:lnTo>
                  <a:pt x="209" y="14"/>
                </a:lnTo>
                <a:lnTo>
                  <a:pt x="206" y="14"/>
                </a:lnTo>
                <a:lnTo>
                  <a:pt x="206" y="12"/>
                </a:lnTo>
                <a:lnTo>
                  <a:pt x="206" y="12"/>
                </a:lnTo>
                <a:lnTo>
                  <a:pt x="206" y="14"/>
                </a:lnTo>
                <a:lnTo>
                  <a:pt x="204" y="14"/>
                </a:lnTo>
                <a:lnTo>
                  <a:pt x="204" y="14"/>
                </a:lnTo>
                <a:lnTo>
                  <a:pt x="204" y="17"/>
                </a:lnTo>
                <a:lnTo>
                  <a:pt x="204" y="17"/>
                </a:lnTo>
                <a:lnTo>
                  <a:pt x="204" y="17"/>
                </a:lnTo>
                <a:lnTo>
                  <a:pt x="204" y="19"/>
                </a:lnTo>
                <a:lnTo>
                  <a:pt x="204" y="19"/>
                </a:lnTo>
                <a:lnTo>
                  <a:pt x="204" y="19"/>
                </a:lnTo>
                <a:lnTo>
                  <a:pt x="206" y="19"/>
                </a:lnTo>
                <a:lnTo>
                  <a:pt x="206" y="19"/>
                </a:lnTo>
                <a:lnTo>
                  <a:pt x="206" y="19"/>
                </a:lnTo>
                <a:lnTo>
                  <a:pt x="209" y="19"/>
                </a:lnTo>
                <a:lnTo>
                  <a:pt x="209" y="19"/>
                </a:lnTo>
                <a:lnTo>
                  <a:pt x="211" y="19"/>
                </a:lnTo>
                <a:lnTo>
                  <a:pt x="211" y="19"/>
                </a:lnTo>
                <a:lnTo>
                  <a:pt x="211" y="21"/>
                </a:lnTo>
                <a:lnTo>
                  <a:pt x="209" y="24"/>
                </a:lnTo>
                <a:lnTo>
                  <a:pt x="209" y="26"/>
                </a:lnTo>
                <a:lnTo>
                  <a:pt x="206" y="28"/>
                </a:lnTo>
                <a:lnTo>
                  <a:pt x="206" y="31"/>
                </a:lnTo>
                <a:lnTo>
                  <a:pt x="204" y="33"/>
                </a:lnTo>
                <a:lnTo>
                  <a:pt x="202" y="33"/>
                </a:lnTo>
                <a:lnTo>
                  <a:pt x="202" y="35"/>
                </a:lnTo>
                <a:lnTo>
                  <a:pt x="202" y="35"/>
                </a:lnTo>
                <a:lnTo>
                  <a:pt x="202" y="33"/>
                </a:lnTo>
                <a:lnTo>
                  <a:pt x="202" y="33"/>
                </a:lnTo>
                <a:lnTo>
                  <a:pt x="202" y="33"/>
                </a:lnTo>
                <a:lnTo>
                  <a:pt x="202" y="33"/>
                </a:lnTo>
                <a:lnTo>
                  <a:pt x="202" y="31"/>
                </a:lnTo>
                <a:lnTo>
                  <a:pt x="202" y="31"/>
                </a:lnTo>
                <a:lnTo>
                  <a:pt x="199" y="31"/>
                </a:lnTo>
                <a:lnTo>
                  <a:pt x="199" y="31"/>
                </a:lnTo>
                <a:lnTo>
                  <a:pt x="199" y="31"/>
                </a:lnTo>
                <a:lnTo>
                  <a:pt x="199" y="31"/>
                </a:lnTo>
                <a:lnTo>
                  <a:pt x="199" y="31"/>
                </a:lnTo>
                <a:lnTo>
                  <a:pt x="197" y="31"/>
                </a:lnTo>
                <a:lnTo>
                  <a:pt x="197" y="31"/>
                </a:lnTo>
                <a:lnTo>
                  <a:pt x="197" y="33"/>
                </a:lnTo>
                <a:lnTo>
                  <a:pt x="197" y="33"/>
                </a:lnTo>
                <a:lnTo>
                  <a:pt x="197" y="33"/>
                </a:lnTo>
                <a:lnTo>
                  <a:pt x="197" y="33"/>
                </a:lnTo>
                <a:lnTo>
                  <a:pt x="197" y="35"/>
                </a:lnTo>
                <a:lnTo>
                  <a:pt x="197" y="35"/>
                </a:lnTo>
                <a:lnTo>
                  <a:pt x="197" y="35"/>
                </a:lnTo>
                <a:lnTo>
                  <a:pt x="199" y="35"/>
                </a:lnTo>
                <a:lnTo>
                  <a:pt x="199" y="35"/>
                </a:lnTo>
                <a:lnTo>
                  <a:pt x="199" y="38"/>
                </a:lnTo>
                <a:lnTo>
                  <a:pt x="197" y="40"/>
                </a:lnTo>
                <a:lnTo>
                  <a:pt x="195" y="40"/>
                </a:lnTo>
                <a:lnTo>
                  <a:pt x="195" y="40"/>
                </a:lnTo>
                <a:lnTo>
                  <a:pt x="195" y="40"/>
                </a:lnTo>
                <a:lnTo>
                  <a:pt x="195" y="40"/>
                </a:lnTo>
                <a:lnTo>
                  <a:pt x="195" y="38"/>
                </a:lnTo>
                <a:lnTo>
                  <a:pt x="195" y="38"/>
                </a:lnTo>
                <a:lnTo>
                  <a:pt x="195" y="38"/>
                </a:lnTo>
                <a:lnTo>
                  <a:pt x="195" y="38"/>
                </a:lnTo>
                <a:lnTo>
                  <a:pt x="195" y="38"/>
                </a:lnTo>
                <a:lnTo>
                  <a:pt x="195" y="38"/>
                </a:lnTo>
                <a:lnTo>
                  <a:pt x="195" y="35"/>
                </a:lnTo>
                <a:lnTo>
                  <a:pt x="195" y="35"/>
                </a:lnTo>
                <a:lnTo>
                  <a:pt x="195" y="35"/>
                </a:lnTo>
                <a:lnTo>
                  <a:pt x="195" y="35"/>
                </a:lnTo>
                <a:lnTo>
                  <a:pt x="195" y="35"/>
                </a:lnTo>
                <a:lnTo>
                  <a:pt x="195" y="35"/>
                </a:lnTo>
                <a:lnTo>
                  <a:pt x="192" y="35"/>
                </a:lnTo>
                <a:lnTo>
                  <a:pt x="192" y="33"/>
                </a:lnTo>
                <a:lnTo>
                  <a:pt x="192" y="33"/>
                </a:lnTo>
                <a:lnTo>
                  <a:pt x="192" y="33"/>
                </a:lnTo>
                <a:lnTo>
                  <a:pt x="195" y="33"/>
                </a:lnTo>
                <a:lnTo>
                  <a:pt x="195" y="33"/>
                </a:lnTo>
                <a:lnTo>
                  <a:pt x="195" y="33"/>
                </a:lnTo>
                <a:lnTo>
                  <a:pt x="195" y="33"/>
                </a:lnTo>
                <a:lnTo>
                  <a:pt x="195" y="31"/>
                </a:lnTo>
                <a:lnTo>
                  <a:pt x="192" y="31"/>
                </a:lnTo>
                <a:lnTo>
                  <a:pt x="192" y="31"/>
                </a:lnTo>
                <a:lnTo>
                  <a:pt x="192" y="31"/>
                </a:lnTo>
                <a:lnTo>
                  <a:pt x="192" y="31"/>
                </a:lnTo>
                <a:lnTo>
                  <a:pt x="190" y="31"/>
                </a:lnTo>
                <a:lnTo>
                  <a:pt x="190" y="31"/>
                </a:lnTo>
                <a:lnTo>
                  <a:pt x="190" y="31"/>
                </a:lnTo>
                <a:lnTo>
                  <a:pt x="190" y="31"/>
                </a:lnTo>
                <a:lnTo>
                  <a:pt x="190" y="33"/>
                </a:lnTo>
                <a:lnTo>
                  <a:pt x="190" y="33"/>
                </a:lnTo>
                <a:lnTo>
                  <a:pt x="190" y="33"/>
                </a:lnTo>
                <a:lnTo>
                  <a:pt x="190" y="35"/>
                </a:lnTo>
                <a:lnTo>
                  <a:pt x="190" y="35"/>
                </a:lnTo>
                <a:lnTo>
                  <a:pt x="190" y="35"/>
                </a:lnTo>
                <a:lnTo>
                  <a:pt x="190" y="35"/>
                </a:lnTo>
                <a:lnTo>
                  <a:pt x="190" y="35"/>
                </a:lnTo>
                <a:lnTo>
                  <a:pt x="190" y="35"/>
                </a:lnTo>
                <a:lnTo>
                  <a:pt x="188" y="35"/>
                </a:lnTo>
                <a:lnTo>
                  <a:pt x="188" y="35"/>
                </a:lnTo>
                <a:lnTo>
                  <a:pt x="188" y="35"/>
                </a:lnTo>
                <a:lnTo>
                  <a:pt x="185" y="38"/>
                </a:lnTo>
                <a:lnTo>
                  <a:pt x="185" y="38"/>
                </a:lnTo>
                <a:lnTo>
                  <a:pt x="185" y="38"/>
                </a:lnTo>
                <a:lnTo>
                  <a:pt x="185" y="40"/>
                </a:lnTo>
                <a:lnTo>
                  <a:pt x="185" y="40"/>
                </a:lnTo>
                <a:lnTo>
                  <a:pt x="188" y="40"/>
                </a:lnTo>
                <a:lnTo>
                  <a:pt x="188" y="40"/>
                </a:lnTo>
                <a:lnTo>
                  <a:pt x="190" y="40"/>
                </a:lnTo>
                <a:lnTo>
                  <a:pt x="190" y="40"/>
                </a:lnTo>
                <a:lnTo>
                  <a:pt x="192" y="40"/>
                </a:lnTo>
                <a:lnTo>
                  <a:pt x="195" y="40"/>
                </a:lnTo>
                <a:lnTo>
                  <a:pt x="192" y="40"/>
                </a:lnTo>
                <a:lnTo>
                  <a:pt x="192" y="40"/>
                </a:lnTo>
                <a:lnTo>
                  <a:pt x="192" y="42"/>
                </a:lnTo>
                <a:lnTo>
                  <a:pt x="192" y="42"/>
                </a:lnTo>
                <a:lnTo>
                  <a:pt x="192" y="42"/>
                </a:lnTo>
                <a:lnTo>
                  <a:pt x="192" y="45"/>
                </a:lnTo>
                <a:lnTo>
                  <a:pt x="192" y="45"/>
                </a:lnTo>
                <a:lnTo>
                  <a:pt x="192" y="45"/>
                </a:lnTo>
                <a:lnTo>
                  <a:pt x="190" y="47"/>
                </a:lnTo>
                <a:lnTo>
                  <a:pt x="190" y="47"/>
                </a:lnTo>
                <a:lnTo>
                  <a:pt x="190" y="47"/>
                </a:lnTo>
                <a:lnTo>
                  <a:pt x="190" y="49"/>
                </a:lnTo>
                <a:lnTo>
                  <a:pt x="192" y="49"/>
                </a:lnTo>
                <a:lnTo>
                  <a:pt x="192" y="49"/>
                </a:lnTo>
                <a:lnTo>
                  <a:pt x="195" y="52"/>
                </a:lnTo>
                <a:lnTo>
                  <a:pt x="195" y="52"/>
                </a:lnTo>
                <a:lnTo>
                  <a:pt x="190" y="52"/>
                </a:lnTo>
                <a:lnTo>
                  <a:pt x="190" y="54"/>
                </a:lnTo>
                <a:lnTo>
                  <a:pt x="188" y="52"/>
                </a:lnTo>
                <a:lnTo>
                  <a:pt x="185" y="57"/>
                </a:lnTo>
                <a:lnTo>
                  <a:pt x="188" y="57"/>
                </a:lnTo>
                <a:lnTo>
                  <a:pt x="188" y="57"/>
                </a:lnTo>
                <a:lnTo>
                  <a:pt x="190" y="57"/>
                </a:lnTo>
                <a:lnTo>
                  <a:pt x="190" y="57"/>
                </a:lnTo>
                <a:lnTo>
                  <a:pt x="190" y="57"/>
                </a:lnTo>
                <a:lnTo>
                  <a:pt x="192" y="57"/>
                </a:lnTo>
                <a:lnTo>
                  <a:pt x="192" y="57"/>
                </a:lnTo>
                <a:lnTo>
                  <a:pt x="195" y="57"/>
                </a:lnTo>
                <a:lnTo>
                  <a:pt x="195" y="59"/>
                </a:lnTo>
                <a:lnTo>
                  <a:pt x="195" y="59"/>
                </a:lnTo>
                <a:lnTo>
                  <a:pt x="192" y="59"/>
                </a:lnTo>
                <a:lnTo>
                  <a:pt x="192" y="61"/>
                </a:lnTo>
                <a:lnTo>
                  <a:pt x="192" y="61"/>
                </a:lnTo>
                <a:lnTo>
                  <a:pt x="192" y="61"/>
                </a:lnTo>
                <a:lnTo>
                  <a:pt x="192" y="61"/>
                </a:lnTo>
                <a:lnTo>
                  <a:pt x="192" y="64"/>
                </a:lnTo>
                <a:lnTo>
                  <a:pt x="192" y="61"/>
                </a:lnTo>
                <a:lnTo>
                  <a:pt x="190" y="61"/>
                </a:lnTo>
                <a:lnTo>
                  <a:pt x="190" y="61"/>
                </a:lnTo>
                <a:lnTo>
                  <a:pt x="190" y="61"/>
                </a:lnTo>
                <a:lnTo>
                  <a:pt x="190" y="61"/>
                </a:lnTo>
                <a:lnTo>
                  <a:pt x="190" y="61"/>
                </a:lnTo>
                <a:lnTo>
                  <a:pt x="188" y="61"/>
                </a:lnTo>
                <a:lnTo>
                  <a:pt x="188" y="61"/>
                </a:lnTo>
                <a:lnTo>
                  <a:pt x="188" y="61"/>
                </a:lnTo>
                <a:lnTo>
                  <a:pt x="188" y="61"/>
                </a:lnTo>
                <a:lnTo>
                  <a:pt x="188" y="61"/>
                </a:lnTo>
                <a:lnTo>
                  <a:pt x="188" y="64"/>
                </a:lnTo>
                <a:lnTo>
                  <a:pt x="188" y="64"/>
                </a:lnTo>
                <a:lnTo>
                  <a:pt x="188" y="64"/>
                </a:lnTo>
                <a:lnTo>
                  <a:pt x="188" y="64"/>
                </a:lnTo>
                <a:lnTo>
                  <a:pt x="188" y="64"/>
                </a:lnTo>
                <a:lnTo>
                  <a:pt x="185" y="64"/>
                </a:lnTo>
                <a:lnTo>
                  <a:pt x="185" y="64"/>
                </a:lnTo>
                <a:lnTo>
                  <a:pt x="185" y="64"/>
                </a:lnTo>
                <a:lnTo>
                  <a:pt x="183" y="64"/>
                </a:lnTo>
                <a:lnTo>
                  <a:pt x="183" y="64"/>
                </a:lnTo>
                <a:lnTo>
                  <a:pt x="183" y="61"/>
                </a:lnTo>
                <a:lnTo>
                  <a:pt x="183" y="61"/>
                </a:lnTo>
                <a:lnTo>
                  <a:pt x="183" y="59"/>
                </a:lnTo>
                <a:lnTo>
                  <a:pt x="183" y="59"/>
                </a:lnTo>
                <a:lnTo>
                  <a:pt x="183" y="59"/>
                </a:lnTo>
                <a:lnTo>
                  <a:pt x="181" y="59"/>
                </a:lnTo>
                <a:lnTo>
                  <a:pt x="181" y="59"/>
                </a:lnTo>
                <a:lnTo>
                  <a:pt x="181" y="59"/>
                </a:lnTo>
                <a:lnTo>
                  <a:pt x="181" y="59"/>
                </a:lnTo>
                <a:lnTo>
                  <a:pt x="181" y="59"/>
                </a:lnTo>
                <a:lnTo>
                  <a:pt x="181" y="59"/>
                </a:lnTo>
                <a:lnTo>
                  <a:pt x="181" y="59"/>
                </a:lnTo>
                <a:lnTo>
                  <a:pt x="181" y="61"/>
                </a:lnTo>
                <a:lnTo>
                  <a:pt x="181" y="61"/>
                </a:lnTo>
                <a:lnTo>
                  <a:pt x="178" y="61"/>
                </a:lnTo>
                <a:lnTo>
                  <a:pt x="178" y="64"/>
                </a:lnTo>
                <a:lnTo>
                  <a:pt x="178" y="64"/>
                </a:lnTo>
                <a:lnTo>
                  <a:pt x="178" y="64"/>
                </a:lnTo>
                <a:lnTo>
                  <a:pt x="178" y="64"/>
                </a:lnTo>
                <a:lnTo>
                  <a:pt x="183" y="64"/>
                </a:lnTo>
                <a:lnTo>
                  <a:pt x="183" y="64"/>
                </a:lnTo>
                <a:lnTo>
                  <a:pt x="183" y="64"/>
                </a:lnTo>
                <a:lnTo>
                  <a:pt x="183" y="64"/>
                </a:lnTo>
                <a:lnTo>
                  <a:pt x="183" y="64"/>
                </a:lnTo>
                <a:lnTo>
                  <a:pt x="183" y="64"/>
                </a:lnTo>
                <a:lnTo>
                  <a:pt x="183" y="64"/>
                </a:lnTo>
                <a:lnTo>
                  <a:pt x="183" y="64"/>
                </a:lnTo>
                <a:lnTo>
                  <a:pt x="183" y="64"/>
                </a:lnTo>
                <a:lnTo>
                  <a:pt x="183" y="64"/>
                </a:lnTo>
                <a:lnTo>
                  <a:pt x="183" y="64"/>
                </a:lnTo>
                <a:lnTo>
                  <a:pt x="183" y="64"/>
                </a:lnTo>
                <a:lnTo>
                  <a:pt x="183" y="64"/>
                </a:lnTo>
                <a:lnTo>
                  <a:pt x="183" y="64"/>
                </a:lnTo>
                <a:lnTo>
                  <a:pt x="183" y="64"/>
                </a:lnTo>
                <a:lnTo>
                  <a:pt x="183" y="66"/>
                </a:lnTo>
                <a:lnTo>
                  <a:pt x="183" y="66"/>
                </a:lnTo>
                <a:lnTo>
                  <a:pt x="185" y="66"/>
                </a:lnTo>
                <a:lnTo>
                  <a:pt x="185" y="66"/>
                </a:lnTo>
                <a:lnTo>
                  <a:pt x="185" y="66"/>
                </a:lnTo>
                <a:lnTo>
                  <a:pt x="188" y="66"/>
                </a:lnTo>
                <a:lnTo>
                  <a:pt x="188" y="66"/>
                </a:lnTo>
                <a:lnTo>
                  <a:pt x="188" y="66"/>
                </a:lnTo>
                <a:lnTo>
                  <a:pt x="190" y="66"/>
                </a:lnTo>
                <a:lnTo>
                  <a:pt x="190" y="66"/>
                </a:lnTo>
                <a:lnTo>
                  <a:pt x="190" y="68"/>
                </a:lnTo>
                <a:lnTo>
                  <a:pt x="190" y="68"/>
                </a:lnTo>
                <a:lnTo>
                  <a:pt x="190" y="68"/>
                </a:lnTo>
                <a:lnTo>
                  <a:pt x="190" y="68"/>
                </a:lnTo>
                <a:lnTo>
                  <a:pt x="190" y="68"/>
                </a:lnTo>
                <a:lnTo>
                  <a:pt x="188" y="71"/>
                </a:lnTo>
                <a:lnTo>
                  <a:pt x="188" y="71"/>
                </a:lnTo>
                <a:lnTo>
                  <a:pt x="188" y="71"/>
                </a:lnTo>
                <a:lnTo>
                  <a:pt x="185" y="68"/>
                </a:lnTo>
                <a:lnTo>
                  <a:pt x="185" y="75"/>
                </a:lnTo>
                <a:lnTo>
                  <a:pt x="185" y="75"/>
                </a:lnTo>
                <a:lnTo>
                  <a:pt x="185" y="75"/>
                </a:lnTo>
                <a:lnTo>
                  <a:pt x="185" y="75"/>
                </a:lnTo>
                <a:lnTo>
                  <a:pt x="183" y="75"/>
                </a:lnTo>
                <a:lnTo>
                  <a:pt x="183" y="75"/>
                </a:lnTo>
                <a:lnTo>
                  <a:pt x="183" y="75"/>
                </a:lnTo>
                <a:lnTo>
                  <a:pt x="181" y="78"/>
                </a:lnTo>
                <a:lnTo>
                  <a:pt x="181" y="78"/>
                </a:lnTo>
                <a:lnTo>
                  <a:pt x="181" y="78"/>
                </a:lnTo>
                <a:lnTo>
                  <a:pt x="181" y="78"/>
                </a:lnTo>
                <a:lnTo>
                  <a:pt x="181" y="78"/>
                </a:lnTo>
                <a:lnTo>
                  <a:pt x="181" y="80"/>
                </a:lnTo>
                <a:lnTo>
                  <a:pt x="181" y="80"/>
                </a:lnTo>
                <a:lnTo>
                  <a:pt x="181" y="80"/>
                </a:lnTo>
                <a:lnTo>
                  <a:pt x="181" y="80"/>
                </a:lnTo>
                <a:lnTo>
                  <a:pt x="181" y="80"/>
                </a:lnTo>
                <a:lnTo>
                  <a:pt x="181" y="82"/>
                </a:lnTo>
                <a:lnTo>
                  <a:pt x="178" y="82"/>
                </a:lnTo>
                <a:lnTo>
                  <a:pt x="178" y="82"/>
                </a:lnTo>
                <a:lnTo>
                  <a:pt x="178" y="82"/>
                </a:lnTo>
                <a:lnTo>
                  <a:pt x="176" y="82"/>
                </a:lnTo>
                <a:lnTo>
                  <a:pt x="176" y="82"/>
                </a:lnTo>
                <a:lnTo>
                  <a:pt x="176" y="82"/>
                </a:lnTo>
                <a:lnTo>
                  <a:pt x="174" y="82"/>
                </a:lnTo>
                <a:lnTo>
                  <a:pt x="174" y="87"/>
                </a:lnTo>
                <a:lnTo>
                  <a:pt x="171" y="87"/>
                </a:lnTo>
                <a:lnTo>
                  <a:pt x="171" y="87"/>
                </a:lnTo>
                <a:lnTo>
                  <a:pt x="171" y="87"/>
                </a:lnTo>
                <a:lnTo>
                  <a:pt x="171" y="87"/>
                </a:lnTo>
                <a:lnTo>
                  <a:pt x="169" y="87"/>
                </a:lnTo>
                <a:lnTo>
                  <a:pt x="169" y="87"/>
                </a:lnTo>
                <a:lnTo>
                  <a:pt x="169" y="87"/>
                </a:lnTo>
                <a:lnTo>
                  <a:pt x="167" y="87"/>
                </a:lnTo>
                <a:lnTo>
                  <a:pt x="167" y="87"/>
                </a:lnTo>
                <a:lnTo>
                  <a:pt x="167" y="87"/>
                </a:lnTo>
                <a:lnTo>
                  <a:pt x="164" y="87"/>
                </a:lnTo>
                <a:lnTo>
                  <a:pt x="164" y="87"/>
                </a:lnTo>
                <a:lnTo>
                  <a:pt x="164" y="89"/>
                </a:lnTo>
                <a:lnTo>
                  <a:pt x="164" y="89"/>
                </a:lnTo>
                <a:lnTo>
                  <a:pt x="164" y="89"/>
                </a:lnTo>
                <a:lnTo>
                  <a:pt x="164" y="92"/>
                </a:lnTo>
                <a:lnTo>
                  <a:pt x="162" y="89"/>
                </a:lnTo>
                <a:lnTo>
                  <a:pt x="160" y="89"/>
                </a:lnTo>
                <a:lnTo>
                  <a:pt x="160" y="89"/>
                </a:lnTo>
                <a:lnTo>
                  <a:pt x="157" y="92"/>
                </a:lnTo>
                <a:lnTo>
                  <a:pt x="157" y="92"/>
                </a:lnTo>
                <a:lnTo>
                  <a:pt x="155" y="94"/>
                </a:lnTo>
                <a:lnTo>
                  <a:pt x="155" y="94"/>
                </a:lnTo>
                <a:lnTo>
                  <a:pt x="153" y="92"/>
                </a:lnTo>
                <a:lnTo>
                  <a:pt x="150" y="92"/>
                </a:lnTo>
                <a:lnTo>
                  <a:pt x="150" y="92"/>
                </a:lnTo>
                <a:lnTo>
                  <a:pt x="150" y="92"/>
                </a:lnTo>
                <a:lnTo>
                  <a:pt x="150" y="89"/>
                </a:lnTo>
                <a:lnTo>
                  <a:pt x="148" y="89"/>
                </a:lnTo>
                <a:lnTo>
                  <a:pt x="148" y="89"/>
                </a:lnTo>
                <a:lnTo>
                  <a:pt x="148" y="87"/>
                </a:lnTo>
                <a:lnTo>
                  <a:pt x="150" y="87"/>
                </a:lnTo>
                <a:lnTo>
                  <a:pt x="148" y="87"/>
                </a:lnTo>
                <a:lnTo>
                  <a:pt x="148" y="87"/>
                </a:lnTo>
                <a:lnTo>
                  <a:pt x="148" y="87"/>
                </a:lnTo>
                <a:lnTo>
                  <a:pt x="148" y="85"/>
                </a:lnTo>
                <a:lnTo>
                  <a:pt x="148" y="85"/>
                </a:lnTo>
                <a:lnTo>
                  <a:pt x="148" y="85"/>
                </a:lnTo>
                <a:lnTo>
                  <a:pt x="148" y="85"/>
                </a:lnTo>
                <a:lnTo>
                  <a:pt x="148" y="85"/>
                </a:lnTo>
                <a:lnTo>
                  <a:pt x="145" y="87"/>
                </a:lnTo>
                <a:lnTo>
                  <a:pt x="145" y="87"/>
                </a:lnTo>
                <a:lnTo>
                  <a:pt x="145" y="87"/>
                </a:lnTo>
                <a:lnTo>
                  <a:pt x="145" y="87"/>
                </a:lnTo>
                <a:lnTo>
                  <a:pt x="145" y="89"/>
                </a:lnTo>
                <a:lnTo>
                  <a:pt x="145" y="89"/>
                </a:lnTo>
                <a:lnTo>
                  <a:pt x="145" y="89"/>
                </a:lnTo>
                <a:lnTo>
                  <a:pt x="148" y="92"/>
                </a:lnTo>
                <a:lnTo>
                  <a:pt x="145" y="92"/>
                </a:lnTo>
                <a:lnTo>
                  <a:pt x="145" y="92"/>
                </a:lnTo>
                <a:lnTo>
                  <a:pt x="145" y="92"/>
                </a:lnTo>
                <a:lnTo>
                  <a:pt x="145" y="92"/>
                </a:lnTo>
                <a:lnTo>
                  <a:pt x="145" y="92"/>
                </a:lnTo>
                <a:lnTo>
                  <a:pt x="143" y="92"/>
                </a:lnTo>
                <a:lnTo>
                  <a:pt x="143" y="92"/>
                </a:lnTo>
                <a:lnTo>
                  <a:pt x="143" y="92"/>
                </a:lnTo>
                <a:lnTo>
                  <a:pt x="143" y="92"/>
                </a:lnTo>
                <a:lnTo>
                  <a:pt x="141" y="92"/>
                </a:lnTo>
                <a:lnTo>
                  <a:pt x="141" y="92"/>
                </a:lnTo>
                <a:lnTo>
                  <a:pt x="141" y="89"/>
                </a:lnTo>
                <a:lnTo>
                  <a:pt x="143" y="89"/>
                </a:lnTo>
                <a:lnTo>
                  <a:pt x="143" y="89"/>
                </a:lnTo>
                <a:lnTo>
                  <a:pt x="143" y="87"/>
                </a:lnTo>
                <a:lnTo>
                  <a:pt x="143" y="87"/>
                </a:lnTo>
                <a:lnTo>
                  <a:pt x="141" y="87"/>
                </a:lnTo>
                <a:lnTo>
                  <a:pt x="138" y="85"/>
                </a:lnTo>
                <a:lnTo>
                  <a:pt x="138" y="85"/>
                </a:lnTo>
                <a:lnTo>
                  <a:pt x="136" y="85"/>
                </a:lnTo>
                <a:lnTo>
                  <a:pt x="136" y="82"/>
                </a:lnTo>
                <a:lnTo>
                  <a:pt x="134" y="82"/>
                </a:lnTo>
                <a:lnTo>
                  <a:pt x="134" y="82"/>
                </a:lnTo>
                <a:lnTo>
                  <a:pt x="131" y="82"/>
                </a:lnTo>
                <a:lnTo>
                  <a:pt x="131" y="82"/>
                </a:lnTo>
                <a:lnTo>
                  <a:pt x="131" y="82"/>
                </a:lnTo>
                <a:lnTo>
                  <a:pt x="129" y="82"/>
                </a:lnTo>
                <a:lnTo>
                  <a:pt x="129" y="82"/>
                </a:lnTo>
                <a:lnTo>
                  <a:pt x="129" y="85"/>
                </a:lnTo>
                <a:lnTo>
                  <a:pt x="129" y="85"/>
                </a:lnTo>
                <a:lnTo>
                  <a:pt x="129" y="85"/>
                </a:lnTo>
                <a:lnTo>
                  <a:pt x="129" y="85"/>
                </a:lnTo>
                <a:lnTo>
                  <a:pt x="129" y="82"/>
                </a:lnTo>
                <a:lnTo>
                  <a:pt x="129" y="82"/>
                </a:lnTo>
                <a:lnTo>
                  <a:pt x="127" y="82"/>
                </a:lnTo>
                <a:lnTo>
                  <a:pt x="127" y="82"/>
                </a:lnTo>
                <a:lnTo>
                  <a:pt x="124" y="82"/>
                </a:lnTo>
                <a:lnTo>
                  <a:pt x="124" y="82"/>
                </a:lnTo>
                <a:lnTo>
                  <a:pt x="122" y="82"/>
                </a:lnTo>
                <a:lnTo>
                  <a:pt x="120" y="82"/>
                </a:lnTo>
                <a:lnTo>
                  <a:pt x="120" y="85"/>
                </a:lnTo>
                <a:lnTo>
                  <a:pt x="120" y="85"/>
                </a:lnTo>
                <a:lnTo>
                  <a:pt x="117" y="87"/>
                </a:lnTo>
                <a:lnTo>
                  <a:pt x="117" y="87"/>
                </a:lnTo>
                <a:lnTo>
                  <a:pt x="117" y="89"/>
                </a:lnTo>
                <a:lnTo>
                  <a:pt x="117" y="92"/>
                </a:lnTo>
                <a:lnTo>
                  <a:pt x="117" y="92"/>
                </a:lnTo>
                <a:lnTo>
                  <a:pt x="117" y="94"/>
                </a:lnTo>
                <a:lnTo>
                  <a:pt x="117" y="96"/>
                </a:lnTo>
                <a:lnTo>
                  <a:pt x="117" y="94"/>
                </a:lnTo>
                <a:lnTo>
                  <a:pt x="115" y="94"/>
                </a:lnTo>
                <a:lnTo>
                  <a:pt x="115" y="94"/>
                </a:lnTo>
                <a:lnTo>
                  <a:pt x="115" y="92"/>
                </a:lnTo>
                <a:lnTo>
                  <a:pt x="115" y="92"/>
                </a:lnTo>
                <a:lnTo>
                  <a:pt x="113" y="92"/>
                </a:lnTo>
                <a:lnTo>
                  <a:pt x="113" y="89"/>
                </a:lnTo>
                <a:lnTo>
                  <a:pt x="110" y="92"/>
                </a:lnTo>
                <a:lnTo>
                  <a:pt x="110" y="94"/>
                </a:lnTo>
                <a:lnTo>
                  <a:pt x="113" y="94"/>
                </a:lnTo>
                <a:lnTo>
                  <a:pt x="113" y="96"/>
                </a:lnTo>
                <a:lnTo>
                  <a:pt x="115" y="99"/>
                </a:lnTo>
                <a:lnTo>
                  <a:pt x="115" y="99"/>
                </a:lnTo>
                <a:lnTo>
                  <a:pt x="115" y="101"/>
                </a:lnTo>
                <a:lnTo>
                  <a:pt x="115" y="103"/>
                </a:lnTo>
                <a:lnTo>
                  <a:pt x="115" y="106"/>
                </a:lnTo>
                <a:lnTo>
                  <a:pt x="115" y="103"/>
                </a:lnTo>
                <a:lnTo>
                  <a:pt x="115" y="103"/>
                </a:lnTo>
                <a:lnTo>
                  <a:pt x="113" y="101"/>
                </a:lnTo>
                <a:lnTo>
                  <a:pt x="113" y="101"/>
                </a:lnTo>
                <a:lnTo>
                  <a:pt x="110" y="101"/>
                </a:lnTo>
                <a:lnTo>
                  <a:pt x="110" y="99"/>
                </a:lnTo>
                <a:lnTo>
                  <a:pt x="110" y="99"/>
                </a:lnTo>
                <a:lnTo>
                  <a:pt x="108" y="99"/>
                </a:lnTo>
                <a:lnTo>
                  <a:pt x="108" y="99"/>
                </a:lnTo>
                <a:lnTo>
                  <a:pt x="108" y="101"/>
                </a:lnTo>
                <a:lnTo>
                  <a:pt x="108" y="103"/>
                </a:lnTo>
                <a:lnTo>
                  <a:pt x="110" y="103"/>
                </a:lnTo>
                <a:lnTo>
                  <a:pt x="110" y="106"/>
                </a:lnTo>
                <a:lnTo>
                  <a:pt x="113" y="106"/>
                </a:lnTo>
                <a:lnTo>
                  <a:pt x="113" y="108"/>
                </a:lnTo>
                <a:lnTo>
                  <a:pt x="110" y="110"/>
                </a:lnTo>
                <a:lnTo>
                  <a:pt x="108" y="108"/>
                </a:lnTo>
                <a:lnTo>
                  <a:pt x="108" y="108"/>
                </a:lnTo>
                <a:lnTo>
                  <a:pt x="108" y="108"/>
                </a:lnTo>
                <a:lnTo>
                  <a:pt x="106" y="106"/>
                </a:lnTo>
                <a:lnTo>
                  <a:pt x="106" y="106"/>
                </a:lnTo>
                <a:lnTo>
                  <a:pt x="106" y="103"/>
                </a:lnTo>
                <a:lnTo>
                  <a:pt x="103" y="103"/>
                </a:lnTo>
                <a:lnTo>
                  <a:pt x="103" y="103"/>
                </a:lnTo>
                <a:lnTo>
                  <a:pt x="103" y="106"/>
                </a:lnTo>
                <a:lnTo>
                  <a:pt x="103" y="106"/>
                </a:lnTo>
                <a:lnTo>
                  <a:pt x="106" y="108"/>
                </a:lnTo>
                <a:lnTo>
                  <a:pt x="106" y="110"/>
                </a:lnTo>
                <a:lnTo>
                  <a:pt x="106" y="110"/>
                </a:lnTo>
                <a:lnTo>
                  <a:pt x="106" y="113"/>
                </a:lnTo>
                <a:lnTo>
                  <a:pt x="108" y="113"/>
                </a:lnTo>
                <a:lnTo>
                  <a:pt x="108" y="113"/>
                </a:lnTo>
                <a:lnTo>
                  <a:pt x="110" y="110"/>
                </a:lnTo>
                <a:lnTo>
                  <a:pt x="110" y="115"/>
                </a:lnTo>
                <a:lnTo>
                  <a:pt x="110" y="115"/>
                </a:lnTo>
                <a:lnTo>
                  <a:pt x="110" y="115"/>
                </a:lnTo>
                <a:lnTo>
                  <a:pt x="108" y="115"/>
                </a:lnTo>
                <a:lnTo>
                  <a:pt x="108" y="115"/>
                </a:lnTo>
                <a:lnTo>
                  <a:pt x="108" y="115"/>
                </a:lnTo>
                <a:lnTo>
                  <a:pt x="108" y="115"/>
                </a:lnTo>
                <a:lnTo>
                  <a:pt x="106" y="115"/>
                </a:lnTo>
                <a:lnTo>
                  <a:pt x="106" y="115"/>
                </a:lnTo>
                <a:lnTo>
                  <a:pt x="106" y="113"/>
                </a:lnTo>
                <a:lnTo>
                  <a:pt x="106" y="113"/>
                </a:lnTo>
                <a:lnTo>
                  <a:pt x="103" y="113"/>
                </a:lnTo>
                <a:lnTo>
                  <a:pt x="103" y="113"/>
                </a:lnTo>
                <a:lnTo>
                  <a:pt x="103" y="113"/>
                </a:lnTo>
                <a:lnTo>
                  <a:pt x="103" y="113"/>
                </a:lnTo>
                <a:lnTo>
                  <a:pt x="103" y="113"/>
                </a:lnTo>
                <a:lnTo>
                  <a:pt x="101" y="113"/>
                </a:lnTo>
                <a:lnTo>
                  <a:pt x="101" y="115"/>
                </a:lnTo>
                <a:lnTo>
                  <a:pt x="101" y="115"/>
                </a:lnTo>
                <a:lnTo>
                  <a:pt x="101" y="115"/>
                </a:lnTo>
                <a:lnTo>
                  <a:pt x="103" y="117"/>
                </a:lnTo>
                <a:lnTo>
                  <a:pt x="103" y="117"/>
                </a:lnTo>
                <a:lnTo>
                  <a:pt x="103" y="117"/>
                </a:lnTo>
                <a:lnTo>
                  <a:pt x="106" y="117"/>
                </a:lnTo>
                <a:lnTo>
                  <a:pt x="106" y="117"/>
                </a:lnTo>
                <a:lnTo>
                  <a:pt x="108" y="117"/>
                </a:lnTo>
                <a:lnTo>
                  <a:pt x="106" y="120"/>
                </a:lnTo>
                <a:lnTo>
                  <a:pt x="103" y="122"/>
                </a:lnTo>
                <a:lnTo>
                  <a:pt x="103" y="120"/>
                </a:lnTo>
                <a:lnTo>
                  <a:pt x="101" y="120"/>
                </a:lnTo>
                <a:lnTo>
                  <a:pt x="101" y="117"/>
                </a:lnTo>
                <a:lnTo>
                  <a:pt x="99" y="117"/>
                </a:lnTo>
                <a:lnTo>
                  <a:pt x="96" y="117"/>
                </a:lnTo>
                <a:lnTo>
                  <a:pt x="94" y="117"/>
                </a:lnTo>
                <a:lnTo>
                  <a:pt x="94" y="115"/>
                </a:lnTo>
                <a:lnTo>
                  <a:pt x="92" y="115"/>
                </a:lnTo>
                <a:lnTo>
                  <a:pt x="89" y="115"/>
                </a:lnTo>
                <a:lnTo>
                  <a:pt x="89" y="117"/>
                </a:lnTo>
                <a:lnTo>
                  <a:pt x="92" y="117"/>
                </a:lnTo>
                <a:lnTo>
                  <a:pt x="92" y="120"/>
                </a:lnTo>
                <a:lnTo>
                  <a:pt x="92" y="122"/>
                </a:lnTo>
                <a:lnTo>
                  <a:pt x="94" y="124"/>
                </a:lnTo>
                <a:lnTo>
                  <a:pt x="92" y="127"/>
                </a:lnTo>
                <a:lnTo>
                  <a:pt x="92" y="127"/>
                </a:lnTo>
                <a:lnTo>
                  <a:pt x="92" y="124"/>
                </a:lnTo>
                <a:lnTo>
                  <a:pt x="92" y="124"/>
                </a:lnTo>
                <a:lnTo>
                  <a:pt x="92" y="124"/>
                </a:lnTo>
                <a:lnTo>
                  <a:pt x="92" y="124"/>
                </a:lnTo>
                <a:lnTo>
                  <a:pt x="89" y="124"/>
                </a:lnTo>
                <a:lnTo>
                  <a:pt x="89" y="124"/>
                </a:lnTo>
                <a:lnTo>
                  <a:pt x="89" y="124"/>
                </a:lnTo>
                <a:lnTo>
                  <a:pt x="87" y="124"/>
                </a:lnTo>
                <a:lnTo>
                  <a:pt x="87" y="129"/>
                </a:lnTo>
                <a:lnTo>
                  <a:pt x="87" y="129"/>
                </a:lnTo>
                <a:lnTo>
                  <a:pt x="87" y="129"/>
                </a:lnTo>
                <a:lnTo>
                  <a:pt x="87" y="129"/>
                </a:lnTo>
                <a:lnTo>
                  <a:pt x="85" y="129"/>
                </a:lnTo>
                <a:lnTo>
                  <a:pt x="85" y="129"/>
                </a:lnTo>
                <a:lnTo>
                  <a:pt x="85" y="127"/>
                </a:lnTo>
                <a:lnTo>
                  <a:pt x="85" y="127"/>
                </a:lnTo>
                <a:lnTo>
                  <a:pt x="85" y="127"/>
                </a:lnTo>
                <a:lnTo>
                  <a:pt x="82" y="127"/>
                </a:lnTo>
                <a:lnTo>
                  <a:pt x="82" y="127"/>
                </a:lnTo>
                <a:lnTo>
                  <a:pt x="82" y="127"/>
                </a:lnTo>
                <a:lnTo>
                  <a:pt x="82" y="127"/>
                </a:lnTo>
                <a:lnTo>
                  <a:pt x="82" y="129"/>
                </a:lnTo>
                <a:lnTo>
                  <a:pt x="82" y="129"/>
                </a:lnTo>
                <a:lnTo>
                  <a:pt x="82" y="129"/>
                </a:lnTo>
                <a:lnTo>
                  <a:pt x="82" y="129"/>
                </a:lnTo>
                <a:lnTo>
                  <a:pt x="80" y="129"/>
                </a:lnTo>
                <a:lnTo>
                  <a:pt x="80" y="129"/>
                </a:lnTo>
                <a:lnTo>
                  <a:pt x="80" y="129"/>
                </a:lnTo>
                <a:lnTo>
                  <a:pt x="80" y="127"/>
                </a:lnTo>
                <a:lnTo>
                  <a:pt x="80" y="127"/>
                </a:lnTo>
                <a:lnTo>
                  <a:pt x="80" y="127"/>
                </a:lnTo>
                <a:lnTo>
                  <a:pt x="80" y="127"/>
                </a:lnTo>
                <a:lnTo>
                  <a:pt x="78" y="127"/>
                </a:lnTo>
                <a:lnTo>
                  <a:pt x="78" y="127"/>
                </a:lnTo>
                <a:lnTo>
                  <a:pt x="78" y="127"/>
                </a:lnTo>
                <a:lnTo>
                  <a:pt x="78" y="127"/>
                </a:lnTo>
                <a:lnTo>
                  <a:pt x="75" y="127"/>
                </a:lnTo>
                <a:lnTo>
                  <a:pt x="75" y="127"/>
                </a:lnTo>
                <a:lnTo>
                  <a:pt x="75" y="129"/>
                </a:lnTo>
                <a:lnTo>
                  <a:pt x="75" y="129"/>
                </a:lnTo>
                <a:lnTo>
                  <a:pt x="75" y="129"/>
                </a:lnTo>
                <a:lnTo>
                  <a:pt x="73" y="127"/>
                </a:lnTo>
                <a:lnTo>
                  <a:pt x="73" y="127"/>
                </a:lnTo>
                <a:lnTo>
                  <a:pt x="73" y="127"/>
                </a:lnTo>
                <a:lnTo>
                  <a:pt x="70" y="127"/>
                </a:lnTo>
                <a:lnTo>
                  <a:pt x="70" y="129"/>
                </a:lnTo>
                <a:lnTo>
                  <a:pt x="70" y="129"/>
                </a:lnTo>
                <a:lnTo>
                  <a:pt x="70" y="129"/>
                </a:lnTo>
                <a:lnTo>
                  <a:pt x="70" y="129"/>
                </a:lnTo>
                <a:lnTo>
                  <a:pt x="70" y="129"/>
                </a:lnTo>
                <a:lnTo>
                  <a:pt x="68" y="129"/>
                </a:lnTo>
                <a:lnTo>
                  <a:pt x="68" y="129"/>
                </a:lnTo>
                <a:lnTo>
                  <a:pt x="68" y="129"/>
                </a:lnTo>
                <a:lnTo>
                  <a:pt x="68" y="129"/>
                </a:lnTo>
                <a:lnTo>
                  <a:pt x="66" y="127"/>
                </a:lnTo>
                <a:lnTo>
                  <a:pt x="66" y="127"/>
                </a:lnTo>
                <a:lnTo>
                  <a:pt x="66" y="129"/>
                </a:lnTo>
                <a:lnTo>
                  <a:pt x="63" y="129"/>
                </a:lnTo>
                <a:lnTo>
                  <a:pt x="63" y="129"/>
                </a:lnTo>
                <a:lnTo>
                  <a:pt x="61" y="129"/>
                </a:lnTo>
                <a:lnTo>
                  <a:pt x="61" y="129"/>
                </a:lnTo>
                <a:lnTo>
                  <a:pt x="59" y="132"/>
                </a:lnTo>
                <a:lnTo>
                  <a:pt x="56" y="134"/>
                </a:lnTo>
                <a:lnTo>
                  <a:pt x="54" y="134"/>
                </a:lnTo>
                <a:lnTo>
                  <a:pt x="54" y="136"/>
                </a:lnTo>
                <a:lnTo>
                  <a:pt x="52" y="136"/>
                </a:lnTo>
                <a:lnTo>
                  <a:pt x="49" y="139"/>
                </a:lnTo>
                <a:lnTo>
                  <a:pt x="47" y="139"/>
                </a:lnTo>
                <a:close/>
                <a:moveTo>
                  <a:pt x="263" y="0"/>
                </a:moveTo>
                <a:lnTo>
                  <a:pt x="417" y="0"/>
                </a:lnTo>
                <a:lnTo>
                  <a:pt x="415" y="3"/>
                </a:lnTo>
                <a:lnTo>
                  <a:pt x="415" y="3"/>
                </a:lnTo>
                <a:lnTo>
                  <a:pt x="415" y="5"/>
                </a:lnTo>
                <a:lnTo>
                  <a:pt x="415" y="7"/>
                </a:lnTo>
                <a:lnTo>
                  <a:pt x="415" y="7"/>
                </a:lnTo>
                <a:lnTo>
                  <a:pt x="413" y="10"/>
                </a:lnTo>
                <a:lnTo>
                  <a:pt x="413" y="12"/>
                </a:lnTo>
                <a:lnTo>
                  <a:pt x="413" y="12"/>
                </a:lnTo>
                <a:lnTo>
                  <a:pt x="410" y="14"/>
                </a:lnTo>
                <a:lnTo>
                  <a:pt x="410" y="17"/>
                </a:lnTo>
                <a:lnTo>
                  <a:pt x="410" y="17"/>
                </a:lnTo>
                <a:lnTo>
                  <a:pt x="413" y="17"/>
                </a:lnTo>
                <a:lnTo>
                  <a:pt x="415" y="17"/>
                </a:lnTo>
                <a:lnTo>
                  <a:pt x="417" y="17"/>
                </a:lnTo>
                <a:lnTo>
                  <a:pt x="417" y="17"/>
                </a:lnTo>
                <a:lnTo>
                  <a:pt x="420" y="14"/>
                </a:lnTo>
                <a:lnTo>
                  <a:pt x="422" y="17"/>
                </a:lnTo>
                <a:lnTo>
                  <a:pt x="420" y="21"/>
                </a:lnTo>
                <a:lnTo>
                  <a:pt x="420" y="21"/>
                </a:lnTo>
                <a:lnTo>
                  <a:pt x="422" y="21"/>
                </a:lnTo>
                <a:lnTo>
                  <a:pt x="422" y="24"/>
                </a:lnTo>
                <a:lnTo>
                  <a:pt x="422" y="24"/>
                </a:lnTo>
                <a:lnTo>
                  <a:pt x="422" y="24"/>
                </a:lnTo>
                <a:lnTo>
                  <a:pt x="424" y="26"/>
                </a:lnTo>
                <a:lnTo>
                  <a:pt x="424" y="26"/>
                </a:lnTo>
                <a:lnTo>
                  <a:pt x="424" y="26"/>
                </a:lnTo>
                <a:lnTo>
                  <a:pt x="427" y="26"/>
                </a:lnTo>
                <a:lnTo>
                  <a:pt x="427" y="24"/>
                </a:lnTo>
                <a:lnTo>
                  <a:pt x="427" y="24"/>
                </a:lnTo>
                <a:lnTo>
                  <a:pt x="429" y="24"/>
                </a:lnTo>
                <a:lnTo>
                  <a:pt x="429" y="24"/>
                </a:lnTo>
                <a:lnTo>
                  <a:pt x="431" y="24"/>
                </a:lnTo>
                <a:lnTo>
                  <a:pt x="431" y="24"/>
                </a:lnTo>
                <a:lnTo>
                  <a:pt x="431" y="24"/>
                </a:lnTo>
                <a:lnTo>
                  <a:pt x="431" y="24"/>
                </a:lnTo>
                <a:lnTo>
                  <a:pt x="431" y="24"/>
                </a:lnTo>
                <a:lnTo>
                  <a:pt x="434" y="26"/>
                </a:lnTo>
                <a:lnTo>
                  <a:pt x="434" y="26"/>
                </a:lnTo>
                <a:lnTo>
                  <a:pt x="434" y="26"/>
                </a:lnTo>
                <a:lnTo>
                  <a:pt x="434" y="26"/>
                </a:lnTo>
                <a:lnTo>
                  <a:pt x="434" y="28"/>
                </a:lnTo>
                <a:lnTo>
                  <a:pt x="436" y="28"/>
                </a:lnTo>
                <a:lnTo>
                  <a:pt x="438" y="24"/>
                </a:lnTo>
                <a:lnTo>
                  <a:pt x="438" y="26"/>
                </a:lnTo>
                <a:lnTo>
                  <a:pt x="438" y="26"/>
                </a:lnTo>
                <a:lnTo>
                  <a:pt x="438" y="26"/>
                </a:lnTo>
                <a:lnTo>
                  <a:pt x="438" y="28"/>
                </a:lnTo>
                <a:lnTo>
                  <a:pt x="436" y="28"/>
                </a:lnTo>
                <a:lnTo>
                  <a:pt x="436" y="28"/>
                </a:lnTo>
                <a:lnTo>
                  <a:pt x="436" y="31"/>
                </a:lnTo>
                <a:lnTo>
                  <a:pt x="436" y="31"/>
                </a:lnTo>
                <a:lnTo>
                  <a:pt x="436" y="31"/>
                </a:lnTo>
                <a:lnTo>
                  <a:pt x="436" y="31"/>
                </a:lnTo>
                <a:lnTo>
                  <a:pt x="436" y="31"/>
                </a:lnTo>
                <a:lnTo>
                  <a:pt x="436" y="31"/>
                </a:lnTo>
                <a:lnTo>
                  <a:pt x="436" y="31"/>
                </a:lnTo>
                <a:lnTo>
                  <a:pt x="434" y="31"/>
                </a:lnTo>
                <a:lnTo>
                  <a:pt x="434" y="31"/>
                </a:lnTo>
                <a:lnTo>
                  <a:pt x="434" y="31"/>
                </a:lnTo>
                <a:lnTo>
                  <a:pt x="434" y="33"/>
                </a:lnTo>
                <a:lnTo>
                  <a:pt x="434" y="33"/>
                </a:lnTo>
                <a:lnTo>
                  <a:pt x="434" y="33"/>
                </a:lnTo>
                <a:lnTo>
                  <a:pt x="434" y="33"/>
                </a:lnTo>
                <a:lnTo>
                  <a:pt x="436" y="33"/>
                </a:lnTo>
                <a:lnTo>
                  <a:pt x="436" y="33"/>
                </a:lnTo>
                <a:lnTo>
                  <a:pt x="436" y="33"/>
                </a:lnTo>
                <a:lnTo>
                  <a:pt x="436" y="33"/>
                </a:lnTo>
                <a:lnTo>
                  <a:pt x="436" y="33"/>
                </a:lnTo>
                <a:lnTo>
                  <a:pt x="438" y="33"/>
                </a:lnTo>
                <a:lnTo>
                  <a:pt x="438" y="33"/>
                </a:lnTo>
                <a:lnTo>
                  <a:pt x="438" y="33"/>
                </a:lnTo>
                <a:lnTo>
                  <a:pt x="438" y="35"/>
                </a:lnTo>
                <a:lnTo>
                  <a:pt x="438" y="35"/>
                </a:lnTo>
                <a:lnTo>
                  <a:pt x="438" y="35"/>
                </a:lnTo>
                <a:lnTo>
                  <a:pt x="438" y="35"/>
                </a:lnTo>
                <a:lnTo>
                  <a:pt x="438" y="35"/>
                </a:lnTo>
                <a:lnTo>
                  <a:pt x="441" y="35"/>
                </a:lnTo>
                <a:lnTo>
                  <a:pt x="443" y="35"/>
                </a:lnTo>
                <a:lnTo>
                  <a:pt x="443" y="38"/>
                </a:lnTo>
                <a:lnTo>
                  <a:pt x="443" y="38"/>
                </a:lnTo>
                <a:lnTo>
                  <a:pt x="443" y="40"/>
                </a:lnTo>
                <a:lnTo>
                  <a:pt x="443" y="40"/>
                </a:lnTo>
                <a:lnTo>
                  <a:pt x="443" y="42"/>
                </a:lnTo>
                <a:lnTo>
                  <a:pt x="443" y="45"/>
                </a:lnTo>
                <a:lnTo>
                  <a:pt x="445" y="45"/>
                </a:lnTo>
                <a:lnTo>
                  <a:pt x="445" y="45"/>
                </a:lnTo>
                <a:lnTo>
                  <a:pt x="445" y="42"/>
                </a:lnTo>
                <a:lnTo>
                  <a:pt x="445" y="42"/>
                </a:lnTo>
                <a:lnTo>
                  <a:pt x="445" y="42"/>
                </a:lnTo>
                <a:lnTo>
                  <a:pt x="445" y="42"/>
                </a:lnTo>
                <a:lnTo>
                  <a:pt x="448" y="42"/>
                </a:lnTo>
                <a:lnTo>
                  <a:pt x="448" y="42"/>
                </a:lnTo>
                <a:lnTo>
                  <a:pt x="448" y="42"/>
                </a:lnTo>
                <a:lnTo>
                  <a:pt x="448" y="42"/>
                </a:lnTo>
                <a:lnTo>
                  <a:pt x="448" y="42"/>
                </a:lnTo>
                <a:lnTo>
                  <a:pt x="448" y="42"/>
                </a:lnTo>
                <a:lnTo>
                  <a:pt x="448" y="45"/>
                </a:lnTo>
                <a:lnTo>
                  <a:pt x="448" y="45"/>
                </a:lnTo>
                <a:lnTo>
                  <a:pt x="448" y="45"/>
                </a:lnTo>
                <a:lnTo>
                  <a:pt x="448" y="45"/>
                </a:lnTo>
                <a:lnTo>
                  <a:pt x="448" y="45"/>
                </a:lnTo>
                <a:lnTo>
                  <a:pt x="445" y="45"/>
                </a:lnTo>
                <a:lnTo>
                  <a:pt x="445" y="47"/>
                </a:lnTo>
                <a:lnTo>
                  <a:pt x="445" y="47"/>
                </a:lnTo>
                <a:lnTo>
                  <a:pt x="443" y="47"/>
                </a:lnTo>
                <a:lnTo>
                  <a:pt x="443" y="47"/>
                </a:lnTo>
                <a:lnTo>
                  <a:pt x="443" y="47"/>
                </a:lnTo>
                <a:lnTo>
                  <a:pt x="441" y="47"/>
                </a:lnTo>
                <a:lnTo>
                  <a:pt x="441" y="49"/>
                </a:lnTo>
                <a:lnTo>
                  <a:pt x="441" y="49"/>
                </a:lnTo>
                <a:lnTo>
                  <a:pt x="441" y="49"/>
                </a:lnTo>
                <a:lnTo>
                  <a:pt x="441" y="52"/>
                </a:lnTo>
                <a:lnTo>
                  <a:pt x="441" y="52"/>
                </a:lnTo>
                <a:lnTo>
                  <a:pt x="441" y="52"/>
                </a:lnTo>
                <a:lnTo>
                  <a:pt x="441" y="52"/>
                </a:lnTo>
                <a:lnTo>
                  <a:pt x="441" y="54"/>
                </a:lnTo>
                <a:lnTo>
                  <a:pt x="438" y="54"/>
                </a:lnTo>
                <a:lnTo>
                  <a:pt x="438" y="52"/>
                </a:lnTo>
                <a:lnTo>
                  <a:pt x="438" y="52"/>
                </a:lnTo>
                <a:lnTo>
                  <a:pt x="438" y="52"/>
                </a:lnTo>
                <a:lnTo>
                  <a:pt x="438" y="52"/>
                </a:lnTo>
                <a:lnTo>
                  <a:pt x="438" y="52"/>
                </a:lnTo>
                <a:lnTo>
                  <a:pt x="438" y="52"/>
                </a:lnTo>
                <a:lnTo>
                  <a:pt x="436" y="52"/>
                </a:lnTo>
                <a:lnTo>
                  <a:pt x="436" y="54"/>
                </a:lnTo>
                <a:lnTo>
                  <a:pt x="436" y="54"/>
                </a:lnTo>
                <a:lnTo>
                  <a:pt x="436" y="54"/>
                </a:lnTo>
                <a:lnTo>
                  <a:pt x="436" y="54"/>
                </a:lnTo>
                <a:lnTo>
                  <a:pt x="436" y="57"/>
                </a:lnTo>
                <a:lnTo>
                  <a:pt x="436" y="57"/>
                </a:lnTo>
                <a:lnTo>
                  <a:pt x="436" y="57"/>
                </a:lnTo>
                <a:lnTo>
                  <a:pt x="436" y="57"/>
                </a:lnTo>
                <a:lnTo>
                  <a:pt x="438" y="57"/>
                </a:lnTo>
                <a:lnTo>
                  <a:pt x="438" y="57"/>
                </a:lnTo>
                <a:lnTo>
                  <a:pt x="441" y="57"/>
                </a:lnTo>
                <a:lnTo>
                  <a:pt x="441" y="57"/>
                </a:lnTo>
                <a:lnTo>
                  <a:pt x="443" y="57"/>
                </a:lnTo>
                <a:lnTo>
                  <a:pt x="443" y="54"/>
                </a:lnTo>
                <a:lnTo>
                  <a:pt x="445" y="54"/>
                </a:lnTo>
                <a:lnTo>
                  <a:pt x="445" y="52"/>
                </a:lnTo>
                <a:lnTo>
                  <a:pt x="445" y="52"/>
                </a:lnTo>
                <a:lnTo>
                  <a:pt x="448" y="49"/>
                </a:lnTo>
                <a:lnTo>
                  <a:pt x="448" y="49"/>
                </a:lnTo>
                <a:lnTo>
                  <a:pt x="450" y="49"/>
                </a:lnTo>
                <a:lnTo>
                  <a:pt x="450" y="52"/>
                </a:lnTo>
                <a:lnTo>
                  <a:pt x="450" y="52"/>
                </a:lnTo>
                <a:lnTo>
                  <a:pt x="450" y="54"/>
                </a:lnTo>
                <a:lnTo>
                  <a:pt x="452" y="54"/>
                </a:lnTo>
                <a:lnTo>
                  <a:pt x="455" y="54"/>
                </a:lnTo>
                <a:lnTo>
                  <a:pt x="455" y="54"/>
                </a:lnTo>
                <a:lnTo>
                  <a:pt x="455" y="54"/>
                </a:lnTo>
                <a:lnTo>
                  <a:pt x="455" y="54"/>
                </a:lnTo>
                <a:lnTo>
                  <a:pt x="455" y="57"/>
                </a:lnTo>
                <a:lnTo>
                  <a:pt x="455" y="57"/>
                </a:lnTo>
                <a:lnTo>
                  <a:pt x="455" y="57"/>
                </a:lnTo>
                <a:lnTo>
                  <a:pt x="455" y="57"/>
                </a:lnTo>
                <a:lnTo>
                  <a:pt x="452" y="57"/>
                </a:lnTo>
                <a:lnTo>
                  <a:pt x="452" y="57"/>
                </a:lnTo>
                <a:lnTo>
                  <a:pt x="450" y="57"/>
                </a:lnTo>
                <a:lnTo>
                  <a:pt x="450" y="57"/>
                </a:lnTo>
                <a:lnTo>
                  <a:pt x="448" y="57"/>
                </a:lnTo>
                <a:lnTo>
                  <a:pt x="445" y="57"/>
                </a:lnTo>
                <a:lnTo>
                  <a:pt x="443" y="57"/>
                </a:lnTo>
                <a:lnTo>
                  <a:pt x="443" y="59"/>
                </a:lnTo>
                <a:lnTo>
                  <a:pt x="441" y="59"/>
                </a:lnTo>
                <a:lnTo>
                  <a:pt x="441" y="61"/>
                </a:lnTo>
                <a:lnTo>
                  <a:pt x="441" y="61"/>
                </a:lnTo>
                <a:lnTo>
                  <a:pt x="441" y="64"/>
                </a:lnTo>
                <a:lnTo>
                  <a:pt x="441" y="64"/>
                </a:lnTo>
                <a:lnTo>
                  <a:pt x="441" y="66"/>
                </a:lnTo>
                <a:lnTo>
                  <a:pt x="441" y="66"/>
                </a:lnTo>
                <a:lnTo>
                  <a:pt x="441" y="68"/>
                </a:lnTo>
                <a:lnTo>
                  <a:pt x="441" y="68"/>
                </a:lnTo>
                <a:lnTo>
                  <a:pt x="443" y="68"/>
                </a:lnTo>
                <a:lnTo>
                  <a:pt x="441" y="71"/>
                </a:lnTo>
                <a:lnTo>
                  <a:pt x="438" y="73"/>
                </a:lnTo>
                <a:lnTo>
                  <a:pt x="438" y="71"/>
                </a:lnTo>
                <a:lnTo>
                  <a:pt x="438" y="71"/>
                </a:lnTo>
                <a:lnTo>
                  <a:pt x="438" y="68"/>
                </a:lnTo>
                <a:lnTo>
                  <a:pt x="438" y="66"/>
                </a:lnTo>
                <a:lnTo>
                  <a:pt x="438" y="66"/>
                </a:lnTo>
                <a:lnTo>
                  <a:pt x="436" y="66"/>
                </a:lnTo>
                <a:lnTo>
                  <a:pt x="436" y="66"/>
                </a:lnTo>
                <a:lnTo>
                  <a:pt x="436" y="64"/>
                </a:lnTo>
                <a:lnTo>
                  <a:pt x="436" y="64"/>
                </a:lnTo>
                <a:lnTo>
                  <a:pt x="436" y="64"/>
                </a:lnTo>
                <a:lnTo>
                  <a:pt x="436" y="64"/>
                </a:lnTo>
                <a:lnTo>
                  <a:pt x="436" y="61"/>
                </a:lnTo>
                <a:lnTo>
                  <a:pt x="436" y="61"/>
                </a:lnTo>
                <a:lnTo>
                  <a:pt x="434" y="61"/>
                </a:lnTo>
                <a:lnTo>
                  <a:pt x="434" y="61"/>
                </a:lnTo>
                <a:lnTo>
                  <a:pt x="434" y="61"/>
                </a:lnTo>
                <a:lnTo>
                  <a:pt x="434" y="61"/>
                </a:lnTo>
                <a:lnTo>
                  <a:pt x="431" y="64"/>
                </a:lnTo>
                <a:lnTo>
                  <a:pt x="431" y="64"/>
                </a:lnTo>
                <a:lnTo>
                  <a:pt x="431" y="64"/>
                </a:lnTo>
                <a:lnTo>
                  <a:pt x="431" y="64"/>
                </a:lnTo>
                <a:lnTo>
                  <a:pt x="431" y="66"/>
                </a:lnTo>
                <a:lnTo>
                  <a:pt x="431" y="66"/>
                </a:lnTo>
                <a:lnTo>
                  <a:pt x="431" y="66"/>
                </a:lnTo>
                <a:lnTo>
                  <a:pt x="431" y="66"/>
                </a:lnTo>
                <a:lnTo>
                  <a:pt x="431" y="66"/>
                </a:lnTo>
                <a:lnTo>
                  <a:pt x="431" y="68"/>
                </a:lnTo>
                <a:lnTo>
                  <a:pt x="431" y="68"/>
                </a:lnTo>
                <a:lnTo>
                  <a:pt x="431" y="68"/>
                </a:lnTo>
                <a:lnTo>
                  <a:pt x="434" y="68"/>
                </a:lnTo>
                <a:lnTo>
                  <a:pt x="434" y="68"/>
                </a:lnTo>
                <a:lnTo>
                  <a:pt x="434" y="68"/>
                </a:lnTo>
                <a:lnTo>
                  <a:pt x="434" y="71"/>
                </a:lnTo>
                <a:lnTo>
                  <a:pt x="434" y="71"/>
                </a:lnTo>
                <a:lnTo>
                  <a:pt x="434" y="71"/>
                </a:lnTo>
                <a:lnTo>
                  <a:pt x="434" y="73"/>
                </a:lnTo>
                <a:lnTo>
                  <a:pt x="434" y="73"/>
                </a:lnTo>
                <a:lnTo>
                  <a:pt x="431" y="73"/>
                </a:lnTo>
                <a:lnTo>
                  <a:pt x="431" y="73"/>
                </a:lnTo>
                <a:lnTo>
                  <a:pt x="431" y="73"/>
                </a:lnTo>
                <a:lnTo>
                  <a:pt x="431" y="73"/>
                </a:lnTo>
                <a:lnTo>
                  <a:pt x="431" y="71"/>
                </a:lnTo>
                <a:lnTo>
                  <a:pt x="431" y="71"/>
                </a:lnTo>
                <a:lnTo>
                  <a:pt x="431" y="71"/>
                </a:lnTo>
                <a:lnTo>
                  <a:pt x="431" y="71"/>
                </a:lnTo>
                <a:lnTo>
                  <a:pt x="431" y="68"/>
                </a:lnTo>
                <a:lnTo>
                  <a:pt x="429" y="68"/>
                </a:lnTo>
                <a:lnTo>
                  <a:pt x="429" y="68"/>
                </a:lnTo>
                <a:lnTo>
                  <a:pt x="429" y="68"/>
                </a:lnTo>
                <a:lnTo>
                  <a:pt x="427" y="68"/>
                </a:lnTo>
                <a:lnTo>
                  <a:pt x="427" y="71"/>
                </a:lnTo>
                <a:lnTo>
                  <a:pt x="427" y="71"/>
                </a:lnTo>
                <a:lnTo>
                  <a:pt x="427" y="71"/>
                </a:lnTo>
                <a:lnTo>
                  <a:pt x="424" y="71"/>
                </a:lnTo>
                <a:lnTo>
                  <a:pt x="424" y="71"/>
                </a:lnTo>
                <a:lnTo>
                  <a:pt x="424" y="73"/>
                </a:lnTo>
                <a:lnTo>
                  <a:pt x="424" y="73"/>
                </a:lnTo>
                <a:lnTo>
                  <a:pt x="424" y="73"/>
                </a:lnTo>
                <a:lnTo>
                  <a:pt x="424" y="73"/>
                </a:lnTo>
                <a:lnTo>
                  <a:pt x="424" y="73"/>
                </a:lnTo>
                <a:lnTo>
                  <a:pt x="424" y="73"/>
                </a:lnTo>
                <a:lnTo>
                  <a:pt x="424" y="73"/>
                </a:lnTo>
                <a:lnTo>
                  <a:pt x="424" y="73"/>
                </a:lnTo>
                <a:lnTo>
                  <a:pt x="424" y="73"/>
                </a:lnTo>
                <a:lnTo>
                  <a:pt x="422" y="75"/>
                </a:lnTo>
                <a:lnTo>
                  <a:pt x="422" y="75"/>
                </a:lnTo>
                <a:lnTo>
                  <a:pt x="422" y="75"/>
                </a:lnTo>
                <a:lnTo>
                  <a:pt x="420" y="78"/>
                </a:lnTo>
                <a:lnTo>
                  <a:pt x="420" y="78"/>
                </a:lnTo>
                <a:lnTo>
                  <a:pt x="420" y="80"/>
                </a:lnTo>
                <a:lnTo>
                  <a:pt x="420" y="80"/>
                </a:lnTo>
                <a:lnTo>
                  <a:pt x="420" y="80"/>
                </a:lnTo>
                <a:lnTo>
                  <a:pt x="420" y="80"/>
                </a:lnTo>
                <a:lnTo>
                  <a:pt x="420" y="78"/>
                </a:lnTo>
                <a:lnTo>
                  <a:pt x="420" y="78"/>
                </a:lnTo>
                <a:lnTo>
                  <a:pt x="417" y="78"/>
                </a:lnTo>
                <a:lnTo>
                  <a:pt x="417" y="78"/>
                </a:lnTo>
                <a:lnTo>
                  <a:pt x="415" y="78"/>
                </a:lnTo>
                <a:lnTo>
                  <a:pt x="415" y="78"/>
                </a:lnTo>
                <a:lnTo>
                  <a:pt x="413" y="78"/>
                </a:lnTo>
                <a:lnTo>
                  <a:pt x="413" y="78"/>
                </a:lnTo>
                <a:lnTo>
                  <a:pt x="413" y="80"/>
                </a:lnTo>
                <a:lnTo>
                  <a:pt x="413" y="80"/>
                </a:lnTo>
                <a:lnTo>
                  <a:pt x="413" y="82"/>
                </a:lnTo>
                <a:lnTo>
                  <a:pt x="413" y="82"/>
                </a:lnTo>
                <a:lnTo>
                  <a:pt x="413" y="85"/>
                </a:lnTo>
                <a:lnTo>
                  <a:pt x="413" y="85"/>
                </a:lnTo>
                <a:lnTo>
                  <a:pt x="413" y="87"/>
                </a:lnTo>
                <a:lnTo>
                  <a:pt x="410" y="82"/>
                </a:lnTo>
                <a:lnTo>
                  <a:pt x="408" y="82"/>
                </a:lnTo>
                <a:lnTo>
                  <a:pt x="408" y="82"/>
                </a:lnTo>
                <a:lnTo>
                  <a:pt x="406" y="82"/>
                </a:lnTo>
                <a:lnTo>
                  <a:pt x="406" y="82"/>
                </a:lnTo>
                <a:lnTo>
                  <a:pt x="403" y="82"/>
                </a:lnTo>
                <a:lnTo>
                  <a:pt x="403" y="85"/>
                </a:lnTo>
                <a:lnTo>
                  <a:pt x="403" y="85"/>
                </a:lnTo>
                <a:lnTo>
                  <a:pt x="401" y="85"/>
                </a:lnTo>
                <a:lnTo>
                  <a:pt x="401" y="87"/>
                </a:lnTo>
                <a:lnTo>
                  <a:pt x="401" y="87"/>
                </a:lnTo>
                <a:lnTo>
                  <a:pt x="401" y="87"/>
                </a:lnTo>
                <a:lnTo>
                  <a:pt x="403" y="87"/>
                </a:lnTo>
                <a:lnTo>
                  <a:pt x="403" y="87"/>
                </a:lnTo>
                <a:lnTo>
                  <a:pt x="403" y="87"/>
                </a:lnTo>
                <a:lnTo>
                  <a:pt x="403" y="87"/>
                </a:lnTo>
                <a:lnTo>
                  <a:pt x="406" y="89"/>
                </a:lnTo>
                <a:lnTo>
                  <a:pt x="406" y="89"/>
                </a:lnTo>
                <a:lnTo>
                  <a:pt x="406" y="87"/>
                </a:lnTo>
                <a:lnTo>
                  <a:pt x="406" y="87"/>
                </a:lnTo>
                <a:lnTo>
                  <a:pt x="406" y="87"/>
                </a:lnTo>
                <a:lnTo>
                  <a:pt x="406" y="87"/>
                </a:lnTo>
                <a:lnTo>
                  <a:pt x="406" y="87"/>
                </a:lnTo>
                <a:lnTo>
                  <a:pt x="406" y="87"/>
                </a:lnTo>
                <a:lnTo>
                  <a:pt x="406" y="87"/>
                </a:lnTo>
                <a:lnTo>
                  <a:pt x="408" y="87"/>
                </a:lnTo>
                <a:lnTo>
                  <a:pt x="408" y="87"/>
                </a:lnTo>
                <a:lnTo>
                  <a:pt x="408" y="87"/>
                </a:lnTo>
                <a:lnTo>
                  <a:pt x="408" y="89"/>
                </a:lnTo>
                <a:lnTo>
                  <a:pt x="406" y="92"/>
                </a:lnTo>
                <a:lnTo>
                  <a:pt x="406" y="94"/>
                </a:lnTo>
                <a:lnTo>
                  <a:pt x="406" y="94"/>
                </a:lnTo>
                <a:lnTo>
                  <a:pt x="406" y="96"/>
                </a:lnTo>
                <a:lnTo>
                  <a:pt x="406" y="99"/>
                </a:lnTo>
                <a:lnTo>
                  <a:pt x="406" y="101"/>
                </a:lnTo>
                <a:lnTo>
                  <a:pt x="406" y="103"/>
                </a:lnTo>
                <a:lnTo>
                  <a:pt x="403" y="103"/>
                </a:lnTo>
                <a:lnTo>
                  <a:pt x="403" y="101"/>
                </a:lnTo>
                <a:lnTo>
                  <a:pt x="401" y="101"/>
                </a:lnTo>
                <a:lnTo>
                  <a:pt x="401" y="99"/>
                </a:lnTo>
                <a:lnTo>
                  <a:pt x="401" y="99"/>
                </a:lnTo>
                <a:lnTo>
                  <a:pt x="401" y="96"/>
                </a:lnTo>
                <a:lnTo>
                  <a:pt x="399" y="96"/>
                </a:lnTo>
                <a:lnTo>
                  <a:pt x="396" y="96"/>
                </a:lnTo>
                <a:lnTo>
                  <a:pt x="396" y="96"/>
                </a:lnTo>
                <a:lnTo>
                  <a:pt x="396" y="96"/>
                </a:lnTo>
                <a:lnTo>
                  <a:pt x="394" y="99"/>
                </a:lnTo>
                <a:lnTo>
                  <a:pt x="394" y="99"/>
                </a:lnTo>
                <a:lnTo>
                  <a:pt x="394" y="99"/>
                </a:lnTo>
                <a:lnTo>
                  <a:pt x="394" y="101"/>
                </a:lnTo>
                <a:lnTo>
                  <a:pt x="394" y="101"/>
                </a:lnTo>
                <a:lnTo>
                  <a:pt x="394" y="103"/>
                </a:lnTo>
                <a:lnTo>
                  <a:pt x="394" y="103"/>
                </a:lnTo>
                <a:lnTo>
                  <a:pt x="394" y="101"/>
                </a:lnTo>
                <a:lnTo>
                  <a:pt x="392" y="101"/>
                </a:lnTo>
                <a:lnTo>
                  <a:pt x="392" y="101"/>
                </a:lnTo>
                <a:lnTo>
                  <a:pt x="392" y="101"/>
                </a:lnTo>
                <a:lnTo>
                  <a:pt x="392" y="101"/>
                </a:lnTo>
                <a:lnTo>
                  <a:pt x="392" y="99"/>
                </a:lnTo>
                <a:lnTo>
                  <a:pt x="392" y="99"/>
                </a:lnTo>
                <a:lnTo>
                  <a:pt x="392" y="99"/>
                </a:lnTo>
                <a:lnTo>
                  <a:pt x="392" y="99"/>
                </a:lnTo>
                <a:lnTo>
                  <a:pt x="392" y="99"/>
                </a:lnTo>
                <a:lnTo>
                  <a:pt x="392" y="99"/>
                </a:lnTo>
                <a:lnTo>
                  <a:pt x="392" y="96"/>
                </a:lnTo>
                <a:lnTo>
                  <a:pt x="392" y="96"/>
                </a:lnTo>
                <a:lnTo>
                  <a:pt x="392" y="96"/>
                </a:lnTo>
                <a:lnTo>
                  <a:pt x="394" y="96"/>
                </a:lnTo>
                <a:lnTo>
                  <a:pt x="394" y="94"/>
                </a:lnTo>
                <a:lnTo>
                  <a:pt x="392" y="94"/>
                </a:lnTo>
                <a:lnTo>
                  <a:pt x="392" y="92"/>
                </a:lnTo>
                <a:lnTo>
                  <a:pt x="389" y="92"/>
                </a:lnTo>
                <a:lnTo>
                  <a:pt x="389" y="94"/>
                </a:lnTo>
                <a:lnTo>
                  <a:pt x="387" y="94"/>
                </a:lnTo>
                <a:lnTo>
                  <a:pt x="387" y="94"/>
                </a:lnTo>
                <a:lnTo>
                  <a:pt x="385" y="94"/>
                </a:lnTo>
                <a:lnTo>
                  <a:pt x="382" y="94"/>
                </a:lnTo>
                <a:lnTo>
                  <a:pt x="382" y="92"/>
                </a:lnTo>
                <a:lnTo>
                  <a:pt x="382" y="92"/>
                </a:lnTo>
                <a:lnTo>
                  <a:pt x="382" y="92"/>
                </a:lnTo>
                <a:lnTo>
                  <a:pt x="382" y="92"/>
                </a:lnTo>
                <a:lnTo>
                  <a:pt x="385" y="92"/>
                </a:lnTo>
                <a:lnTo>
                  <a:pt x="385" y="92"/>
                </a:lnTo>
                <a:lnTo>
                  <a:pt x="385" y="92"/>
                </a:lnTo>
                <a:lnTo>
                  <a:pt x="385" y="92"/>
                </a:lnTo>
                <a:lnTo>
                  <a:pt x="385" y="92"/>
                </a:lnTo>
                <a:lnTo>
                  <a:pt x="385" y="92"/>
                </a:lnTo>
                <a:lnTo>
                  <a:pt x="385" y="92"/>
                </a:lnTo>
                <a:lnTo>
                  <a:pt x="385" y="92"/>
                </a:lnTo>
                <a:lnTo>
                  <a:pt x="385" y="92"/>
                </a:lnTo>
                <a:lnTo>
                  <a:pt x="385" y="89"/>
                </a:lnTo>
                <a:lnTo>
                  <a:pt x="387" y="89"/>
                </a:lnTo>
                <a:lnTo>
                  <a:pt x="387" y="89"/>
                </a:lnTo>
                <a:lnTo>
                  <a:pt x="387" y="89"/>
                </a:lnTo>
                <a:lnTo>
                  <a:pt x="387" y="89"/>
                </a:lnTo>
                <a:lnTo>
                  <a:pt x="389" y="89"/>
                </a:lnTo>
                <a:lnTo>
                  <a:pt x="389" y="89"/>
                </a:lnTo>
                <a:lnTo>
                  <a:pt x="392" y="89"/>
                </a:lnTo>
                <a:lnTo>
                  <a:pt x="392" y="89"/>
                </a:lnTo>
                <a:lnTo>
                  <a:pt x="394" y="89"/>
                </a:lnTo>
                <a:lnTo>
                  <a:pt x="396" y="89"/>
                </a:lnTo>
                <a:lnTo>
                  <a:pt x="396" y="89"/>
                </a:lnTo>
                <a:lnTo>
                  <a:pt x="396" y="92"/>
                </a:lnTo>
                <a:lnTo>
                  <a:pt x="399" y="92"/>
                </a:lnTo>
                <a:lnTo>
                  <a:pt x="399" y="92"/>
                </a:lnTo>
                <a:lnTo>
                  <a:pt x="399" y="92"/>
                </a:lnTo>
                <a:lnTo>
                  <a:pt x="399" y="89"/>
                </a:lnTo>
                <a:lnTo>
                  <a:pt x="399" y="89"/>
                </a:lnTo>
                <a:lnTo>
                  <a:pt x="399" y="89"/>
                </a:lnTo>
                <a:lnTo>
                  <a:pt x="399" y="89"/>
                </a:lnTo>
                <a:lnTo>
                  <a:pt x="399" y="87"/>
                </a:lnTo>
                <a:lnTo>
                  <a:pt x="399" y="87"/>
                </a:lnTo>
                <a:lnTo>
                  <a:pt x="399" y="85"/>
                </a:lnTo>
                <a:lnTo>
                  <a:pt x="396" y="85"/>
                </a:lnTo>
                <a:lnTo>
                  <a:pt x="396" y="85"/>
                </a:lnTo>
                <a:lnTo>
                  <a:pt x="394" y="85"/>
                </a:lnTo>
                <a:lnTo>
                  <a:pt x="394" y="85"/>
                </a:lnTo>
                <a:lnTo>
                  <a:pt x="392" y="85"/>
                </a:lnTo>
                <a:lnTo>
                  <a:pt x="392" y="85"/>
                </a:lnTo>
                <a:lnTo>
                  <a:pt x="392" y="85"/>
                </a:lnTo>
                <a:lnTo>
                  <a:pt x="392" y="85"/>
                </a:lnTo>
                <a:lnTo>
                  <a:pt x="392" y="85"/>
                </a:lnTo>
                <a:lnTo>
                  <a:pt x="392" y="85"/>
                </a:lnTo>
                <a:lnTo>
                  <a:pt x="392" y="82"/>
                </a:lnTo>
                <a:lnTo>
                  <a:pt x="392" y="82"/>
                </a:lnTo>
                <a:lnTo>
                  <a:pt x="392" y="82"/>
                </a:lnTo>
                <a:lnTo>
                  <a:pt x="392" y="82"/>
                </a:lnTo>
                <a:lnTo>
                  <a:pt x="392" y="82"/>
                </a:lnTo>
                <a:lnTo>
                  <a:pt x="392" y="82"/>
                </a:lnTo>
                <a:lnTo>
                  <a:pt x="392" y="82"/>
                </a:lnTo>
                <a:lnTo>
                  <a:pt x="394" y="82"/>
                </a:lnTo>
                <a:lnTo>
                  <a:pt x="394" y="82"/>
                </a:lnTo>
                <a:lnTo>
                  <a:pt x="394" y="82"/>
                </a:lnTo>
                <a:lnTo>
                  <a:pt x="394" y="80"/>
                </a:lnTo>
                <a:lnTo>
                  <a:pt x="394" y="80"/>
                </a:lnTo>
                <a:lnTo>
                  <a:pt x="396" y="80"/>
                </a:lnTo>
                <a:lnTo>
                  <a:pt x="396" y="80"/>
                </a:lnTo>
                <a:lnTo>
                  <a:pt x="396" y="78"/>
                </a:lnTo>
                <a:lnTo>
                  <a:pt x="396" y="78"/>
                </a:lnTo>
                <a:lnTo>
                  <a:pt x="396" y="78"/>
                </a:lnTo>
                <a:lnTo>
                  <a:pt x="396" y="78"/>
                </a:lnTo>
                <a:lnTo>
                  <a:pt x="396" y="78"/>
                </a:lnTo>
                <a:lnTo>
                  <a:pt x="396" y="75"/>
                </a:lnTo>
                <a:lnTo>
                  <a:pt x="394" y="75"/>
                </a:lnTo>
                <a:lnTo>
                  <a:pt x="394" y="75"/>
                </a:lnTo>
                <a:lnTo>
                  <a:pt x="392" y="75"/>
                </a:lnTo>
                <a:lnTo>
                  <a:pt x="392" y="78"/>
                </a:lnTo>
                <a:lnTo>
                  <a:pt x="389" y="78"/>
                </a:lnTo>
                <a:lnTo>
                  <a:pt x="389" y="78"/>
                </a:lnTo>
                <a:lnTo>
                  <a:pt x="389" y="78"/>
                </a:lnTo>
                <a:lnTo>
                  <a:pt x="387" y="80"/>
                </a:lnTo>
                <a:lnTo>
                  <a:pt x="387" y="80"/>
                </a:lnTo>
                <a:lnTo>
                  <a:pt x="387" y="80"/>
                </a:lnTo>
                <a:lnTo>
                  <a:pt x="387" y="78"/>
                </a:lnTo>
                <a:lnTo>
                  <a:pt x="387" y="78"/>
                </a:lnTo>
                <a:lnTo>
                  <a:pt x="385" y="75"/>
                </a:lnTo>
                <a:lnTo>
                  <a:pt x="385" y="75"/>
                </a:lnTo>
                <a:lnTo>
                  <a:pt x="382" y="75"/>
                </a:lnTo>
                <a:lnTo>
                  <a:pt x="382" y="75"/>
                </a:lnTo>
                <a:lnTo>
                  <a:pt x="382" y="73"/>
                </a:lnTo>
                <a:lnTo>
                  <a:pt x="380" y="75"/>
                </a:lnTo>
                <a:lnTo>
                  <a:pt x="380" y="75"/>
                </a:lnTo>
                <a:lnTo>
                  <a:pt x="380" y="75"/>
                </a:lnTo>
                <a:lnTo>
                  <a:pt x="380" y="75"/>
                </a:lnTo>
                <a:lnTo>
                  <a:pt x="380" y="75"/>
                </a:lnTo>
                <a:lnTo>
                  <a:pt x="380" y="75"/>
                </a:lnTo>
                <a:lnTo>
                  <a:pt x="380" y="75"/>
                </a:lnTo>
                <a:lnTo>
                  <a:pt x="380" y="75"/>
                </a:lnTo>
                <a:lnTo>
                  <a:pt x="380" y="78"/>
                </a:lnTo>
                <a:lnTo>
                  <a:pt x="380" y="78"/>
                </a:lnTo>
                <a:lnTo>
                  <a:pt x="380" y="78"/>
                </a:lnTo>
                <a:lnTo>
                  <a:pt x="380" y="78"/>
                </a:lnTo>
                <a:lnTo>
                  <a:pt x="380" y="78"/>
                </a:lnTo>
                <a:lnTo>
                  <a:pt x="380" y="78"/>
                </a:lnTo>
                <a:lnTo>
                  <a:pt x="380" y="78"/>
                </a:lnTo>
                <a:lnTo>
                  <a:pt x="382" y="78"/>
                </a:lnTo>
                <a:lnTo>
                  <a:pt x="380" y="80"/>
                </a:lnTo>
                <a:lnTo>
                  <a:pt x="380" y="80"/>
                </a:lnTo>
                <a:lnTo>
                  <a:pt x="382" y="80"/>
                </a:lnTo>
                <a:lnTo>
                  <a:pt x="382" y="82"/>
                </a:lnTo>
                <a:lnTo>
                  <a:pt x="382" y="82"/>
                </a:lnTo>
                <a:lnTo>
                  <a:pt x="382" y="85"/>
                </a:lnTo>
                <a:lnTo>
                  <a:pt x="385" y="85"/>
                </a:lnTo>
                <a:lnTo>
                  <a:pt x="385" y="85"/>
                </a:lnTo>
                <a:lnTo>
                  <a:pt x="385" y="85"/>
                </a:lnTo>
                <a:lnTo>
                  <a:pt x="385" y="85"/>
                </a:lnTo>
                <a:lnTo>
                  <a:pt x="385" y="87"/>
                </a:lnTo>
                <a:lnTo>
                  <a:pt x="382" y="87"/>
                </a:lnTo>
                <a:lnTo>
                  <a:pt x="382" y="87"/>
                </a:lnTo>
                <a:lnTo>
                  <a:pt x="382" y="87"/>
                </a:lnTo>
                <a:lnTo>
                  <a:pt x="382" y="87"/>
                </a:lnTo>
                <a:lnTo>
                  <a:pt x="382" y="87"/>
                </a:lnTo>
                <a:lnTo>
                  <a:pt x="380" y="87"/>
                </a:lnTo>
                <a:lnTo>
                  <a:pt x="380" y="87"/>
                </a:lnTo>
                <a:lnTo>
                  <a:pt x="380" y="87"/>
                </a:lnTo>
                <a:lnTo>
                  <a:pt x="380" y="89"/>
                </a:lnTo>
                <a:lnTo>
                  <a:pt x="380" y="89"/>
                </a:lnTo>
                <a:lnTo>
                  <a:pt x="380" y="89"/>
                </a:lnTo>
                <a:lnTo>
                  <a:pt x="380" y="89"/>
                </a:lnTo>
                <a:lnTo>
                  <a:pt x="380" y="92"/>
                </a:lnTo>
                <a:lnTo>
                  <a:pt x="377" y="92"/>
                </a:lnTo>
                <a:lnTo>
                  <a:pt x="377" y="92"/>
                </a:lnTo>
                <a:lnTo>
                  <a:pt x="375" y="92"/>
                </a:lnTo>
                <a:lnTo>
                  <a:pt x="375" y="92"/>
                </a:lnTo>
                <a:lnTo>
                  <a:pt x="373" y="92"/>
                </a:lnTo>
                <a:lnTo>
                  <a:pt x="373" y="92"/>
                </a:lnTo>
                <a:lnTo>
                  <a:pt x="370" y="92"/>
                </a:lnTo>
                <a:lnTo>
                  <a:pt x="370" y="92"/>
                </a:lnTo>
                <a:lnTo>
                  <a:pt x="370" y="94"/>
                </a:lnTo>
                <a:lnTo>
                  <a:pt x="370" y="94"/>
                </a:lnTo>
                <a:lnTo>
                  <a:pt x="370" y="94"/>
                </a:lnTo>
                <a:lnTo>
                  <a:pt x="370" y="94"/>
                </a:lnTo>
                <a:lnTo>
                  <a:pt x="370" y="94"/>
                </a:lnTo>
                <a:lnTo>
                  <a:pt x="370" y="94"/>
                </a:lnTo>
                <a:lnTo>
                  <a:pt x="373" y="94"/>
                </a:lnTo>
                <a:lnTo>
                  <a:pt x="373" y="94"/>
                </a:lnTo>
                <a:lnTo>
                  <a:pt x="373" y="94"/>
                </a:lnTo>
                <a:lnTo>
                  <a:pt x="375" y="96"/>
                </a:lnTo>
                <a:lnTo>
                  <a:pt x="375" y="96"/>
                </a:lnTo>
                <a:lnTo>
                  <a:pt x="375" y="96"/>
                </a:lnTo>
                <a:lnTo>
                  <a:pt x="375" y="96"/>
                </a:lnTo>
                <a:lnTo>
                  <a:pt x="373" y="99"/>
                </a:lnTo>
                <a:lnTo>
                  <a:pt x="373" y="99"/>
                </a:lnTo>
                <a:lnTo>
                  <a:pt x="373" y="99"/>
                </a:lnTo>
                <a:lnTo>
                  <a:pt x="373" y="101"/>
                </a:lnTo>
                <a:lnTo>
                  <a:pt x="373" y="101"/>
                </a:lnTo>
                <a:lnTo>
                  <a:pt x="373" y="101"/>
                </a:lnTo>
                <a:lnTo>
                  <a:pt x="373" y="101"/>
                </a:lnTo>
                <a:lnTo>
                  <a:pt x="375" y="101"/>
                </a:lnTo>
                <a:lnTo>
                  <a:pt x="375" y="101"/>
                </a:lnTo>
                <a:lnTo>
                  <a:pt x="375" y="101"/>
                </a:lnTo>
                <a:lnTo>
                  <a:pt x="375" y="101"/>
                </a:lnTo>
                <a:lnTo>
                  <a:pt x="377" y="101"/>
                </a:lnTo>
                <a:lnTo>
                  <a:pt x="377" y="99"/>
                </a:lnTo>
                <a:lnTo>
                  <a:pt x="377" y="99"/>
                </a:lnTo>
                <a:lnTo>
                  <a:pt x="377" y="99"/>
                </a:lnTo>
                <a:lnTo>
                  <a:pt x="377" y="99"/>
                </a:lnTo>
                <a:lnTo>
                  <a:pt x="377" y="99"/>
                </a:lnTo>
                <a:lnTo>
                  <a:pt x="377" y="99"/>
                </a:lnTo>
                <a:lnTo>
                  <a:pt x="377" y="99"/>
                </a:lnTo>
                <a:lnTo>
                  <a:pt x="377" y="99"/>
                </a:lnTo>
                <a:lnTo>
                  <a:pt x="380" y="99"/>
                </a:lnTo>
                <a:lnTo>
                  <a:pt x="380" y="99"/>
                </a:lnTo>
                <a:lnTo>
                  <a:pt x="380" y="99"/>
                </a:lnTo>
                <a:lnTo>
                  <a:pt x="380" y="99"/>
                </a:lnTo>
                <a:lnTo>
                  <a:pt x="380" y="99"/>
                </a:lnTo>
                <a:lnTo>
                  <a:pt x="380" y="101"/>
                </a:lnTo>
                <a:lnTo>
                  <a:pt x="380" y="101"/>
                </a:lnTo>
                <a:lnTo>
                  <a:pt x="380" y="101"/>
                </a:lnTo>
                <a:lnTo>
                  <a:pt x="382" y="101"/>
                </a:lnTo>
                <a:lnTo>
                  <a:pt x="380" y="103"/>
                </a:lnTo>
                <a:lnTo>
                  <a:pt x="377" y="103"/>
                </a:lnTo>
                <a:lnTo>
                  <a:pt x="377" y="103"/>
                </a:lnTo>
                <a:lnTo>
                  <a:pt x="380" y="103"/>
                </a:lnTo>
                <a:lnTo>
                  <a:pt x="380" y="106"/>
                </a:lnTo>
                <a:lnTo>
                  <a:pt x="380" y="106"/>
                </a:lnTo>
                <a:lnTo>
                  <a:pt x="380" y="106"/>
                </a:lnTo>
                <a:lnTo>
                  <a:pt x="380" y="106"/>
                </a:lnTo>
                <a:lnTo>
                  <a:pt x="380" y="106"/>
                </a:lnTo>
                <a:lnTo>
                  <a:pt x="382" y="106"/>
                </a:lnTo>
                <a:lnTo>
                  <a:pt x="382" y="106"/>
                </a:lnTo>
                <a:lnTo>
                  <a:pt x="382" y="106"/>
                </a:lnTo>
                <a:lnTo>
                  <a:pt x="382" y="106"/>
                </a:lnTo>
                <a:lnTo>
                  <a:pt x="382" y="106"/>
                </a:lnTo>
                <a:lnTo>
                  <a:pt x="382" y="106"/>
                </a:lnTo>
                <a:lnTo>
                  <a:pt x="385" y="103"/>
                </a:lnTo>
                <a:lnTo>
                  <a:pt x="385" y="103"/>
                </a:lnTo>
                <a:lnTo>
                  <a:pt x="385" y="106"/>
                </a:lnTo>
                <a:lnTo>
                  <a:pt x="385" y="106"/>
                </a:lnTo>
                <a:lnTo>
                  <a:pt x="385" y="108"/>
                </a:lnTo>
                <a:lnTo>
                  <a:pt x="385" y="108"/>
                </a:lnTo>
                <a:lnTo>
                  <a:pt x="385" y="108"/>
                </a:lnTo>
                <a:lnTo>
                  <a:pt x="385" y="108"/>
                </a:lnTo>
                <a:lnTo>
                  <a:pt x="385" y="110"/>
                </a:lnTo>
                <a:lnTo>
                  <a:pt x="387" y="110"/>
                </a:lnTo>
                <a:lnTo>
                  <a:pt x="387" y="110"/>
                </a:lnTo>
                <a:lnTo>
                  <a:pt x="387" y="110"/>
                </a:lnTo>
                <a:lnTo>
                  <a:pt x="389" y="108"/>
                </a:lnTo>
                <a:lnTo>
                  <a:pt x="389" y="108"/>
                </a:lnTo>
                <a:lnTo>
                  <a:pt x="389" y="110"/>
                </a:lnTo>
                <a:lnTo>
                  <a:pt x="392" y="110"/>
                </a:lnTo>
                <a:lnTo>
                  <a:pt x="392" y="110"/>
                </a:lnTo>
                <a:lnTo>
                  <a:pt x="394" y="113"/>
                </a:lnTo>
                <a:lnTo>
                  <a:pt x="394" y="113"/>
                </a:lnTo>
                <a:lnTo>
                  <a:pt x="394" y="113"/>
                </a:lnTo>
                <a:lnTo>
                  <a:pt x="396" y="113"/>
                </a:lnTo>
                <a:lnTo>
                  <a:pt x="396" y="113"/>
                </a:lnTo>
                <a:lnTo>
                  <a:pt x="399" y="113"/>
                </a:lnTo>
                <a:lnTo>
                  <a:pt x="399" y="113"/>
                </a:lnTo>
                <a:lnTo>
                  <a:pt x="399" y="115"/>
                </a:lnTo>
                <a:lnTo>
                  <a:pt x="399" y="115"/>
                </a:lnTo>
                <a:lnTo>
                  <a:pt x="401" y="117"/>
                </a:lnTo>
                <a:lnTo>
                  <a:pt x="401" y="117"/>
                </a:lnTo>
                <a:lnTo>
                  <a:pt x="401" y="117"/>
                </a:lnTo>
                <a:lnTo>
                  <a:pt x="403" y="117"/>
                </a:lnTo>
                <a:lnTo>
                  <a:pt x="406" y="115"/>
                </a:lnTo>
                <a:lnTo>
                  <a:pt x="406" y="115"/>
                </a:lnTo>
                <a:lnTo>
                  <a:pt x="408" y="115"/>
                </a:lnTo>
                <a:lnTo>
                  <a:pt x="408" y="117"/>
                </a:lnTo>
                <a:lnTo>
                  <a:pt x="408" y="117"/>
                </a:lnTo>
                <a:lnTo>
                  <a:pt x="408" y="120"/>
                </a:lnTo>
                <a:lnTo>
                  <a:pt x="408" y="120"/>
                </a:lnTo>
                <a:lnTo>
                  <a:pt x="408" y="122"/>
                </a:lnTo>
                <a:lnTo>
                  <a:pt x="408" y="122"/>
                </a:lnTo>
                <a:lnTo>
                  <a:pt x="410" y="122"/>
                </a:lnTo>
                <a:lnTo>
                  <a:pt x="410" y="122"/>
                </a:lnTo>
                <a:lnTo>
                  <a:pt x="410" y="124"/>
                </a:lnTo>
                <a:lnTo>
                  <a:pt x="410" y="124"/>
                </a:lnTo>
                <a:lnTo>
                  <a:pt x="410" y="127"/>
                </a:lnTo>
                <a:lnTo>
                  <a:pt x="410" y="129"/>
                </a:lnTo>
                <a:lnTo>
                  <a:pt x="413" y="129"/>
                </a:lnTo>
                <a:lnTo>
                  <a:pt x="413" y="129"/>
                </a:lnTo>
                <a:lnTo>
                  <a:pt x="413" y="132"/>
                </a:lnTo>
                <a:lnTo>
                  <a:pt x="415" y="132"/>
                </a:lnTo>
                <a:lnTo>
                  <a:pt x="415" y="132"/>
                </a:lnTo>
                <a:lnTo>
                  <a:pt x="417" y="132"/>
                </a:lnTo>
                <a:lnTo>
                  <a:pt x="417" y="132"/>
                </a:lnTo>
                <a:lnTo>
                  <a:pt x="420" y="132"/>
                </a:lnTo>
                <a:lnTo>
                  <a:pt x="420" y="132"/>
                </a:lnTo>
                <a:lnTo>
                  <a:pt x="422" y="134"/>
                </a:lnTo>
                <a:lnTo>
                  <a:pt x="422" y="134"/>
                </a:lnTo>
                <a:lnTo>
                  <a:pt x="422" y="134"/>
                </a:lnTo>
                <a:lnTo>
                  <a:pt x="422" y="134"/>
                </a:lnTo>
                <a:lnTo>
                  <a:pt x="422" y="134"/>
                </a:lnTo>
                <a:lnTo>
                  <a:pt x="422" y="132"/>
                </a:lnTo>
                <a:lnTo>
                  <a:pt x="422" y="132"/>
                </a:lnTo>
                <a:lnTo>
                  <a:pt x="422" y="132"/>
                </a:lnTo>
                <a:lnTo>
                  <a:pt x="422" y="132"/>
                </a:lnTo>
                <a:lnTo>
                  <a:pt x="422" y="132"/>
                </a:lnTo>
                <a:lnTo>
                  <a:pt x="422" y="132"/>
                </a:lnTo>
                <a:lnTo>
                  <a:pt x="422" y="132"/>
                </a:lnTo>
                <a:lnTo>
                  <a:pt x="422" y="132"/>
                </a:lnTo>
                <a:lnTo>
                  <a:pt x="420" y="132"/>
                </a:lnTo>
                <a:lnTo>
                  <a:pt x="420" y="129"/>
                </a:lnTo>
                <a:lnTo>
                  <a:pt x="420" y="132"/>
                </a:lnTo>
                <a:lnTo>
                  <a:pt x="420" y="132"/>
                </a:lnTo>
                <a:lnTo>
                  <a:pt x="417" y="129"/>
                </a:lnTo>
                <a:lnTo>
                  <a:pt x="417" y="129"/>
                </a:lnTo>
                <a:lnTo>
                  <a:pt x="415" y="129"/>
                </a:lnTo>
                <a:lnTo>
                  <a:pt x="415" y="127"/>
                </a:lnTo>
                <a:lnTo>
                  <a:pt x="415" y="127"/>
                </a:lnTo>
                <a:lnTo>
                  <a:pt x="413" y="124"/>
                </a:lnTo>
                <a:lnTo>
                  <a:pt x="413" y="124"/>
                </a:lnTo>
                <a:lnTo>
                  <a:pt x="413" y="122"/>
                </a:lnTo>
                <a:lnTo>
                  <a:pt x="413" y="122"/>
                </a:lnTo>
                <a:lnTo>
                  <a:pt x="413" y="120"/>
                </a:lnTo>
                <a:lnTo>
                  <a:pt x="413" y="120"/>
                </a:lnTo>
                <a:lnTo>
                  <a:pt x="413" y="117"/>
                </a:lnTo>
                <a:lnTo>
                  <a:pt x="410" y="117"/>
                </a:lnTo>
                <a:lnTo>
                  <a:pt x="410" y="115"/>
                </a:lnTo>
                <a:lnTo>
                  <a:pt x="410" y="115"/>
                </a:lnTo>
                <a:lnTo>
                  <a:pt x="408" y="115"/>
                </a:lnTo>
                <a:lnTo>
                  <a:pt x="410" y="113"/>
                </a:lnTo>
                <a:lnTo>
                  <a:pt x="410" y="113"/>
                </a:lnTo>
                <a:lnTo>
                  <a:pt x="410" y="110"/>
                </a:lnTo>
                <a:lnTo>
                  <a:pt x="410" y="110"/>
                </a:lnTo>
                <a:lnTo>
                  <a:pt x="410" y="108"/>
                </a:lnTo>
                <a:lnTo>
                  <a:pt x="410" y="106"/>
                </a:lnTo>
                <a:lnTo>
                  <a:pt x="410" y="106"/>
                </a:lnTo>
                <a:lnTo>
                  <a:pt x="410" y="103"/>
                </a:lnTo>
                <a:lnTo>
                  <a:pt x="410" y="103"/>
                </a:lnTo>
                <a:lnTo>
                  <a:pt x="410" y="103"/>
                </a:lnTo>
                <a:lnTo>
                  <a:pt x="410" y="106"/>
                </a:lnTo>
                <a:lnTo>
                  <a:pt x="410" y="106"/>
                </a:lnTo>
                <a:lnTo>
                  <a:pt x="410" y="106"/>
                </a:lnTo>
                <a:lnTo>
                  <a:pt x="410" y="106"/>
                </a:lnTo>
                <a:lnTo>
                  <a:pt x="410" y="106"/>
                </a:lnTo>
                <a:lnTo>
                  <a:pt x="410" y="106"/>
                </a:lnTo>
                <a:lnTo>
                  <a:pt x="410" y="106"/>
                </a:lnTo>
                <a:lnTo>
                  <a:pt x="413" y="106"/>
                </a:lnTo>
                <a:lnTo>
                  <a:pt x="413" y="103"/>
                </a:lnTo>
                <a:lnTo>
                  <a:pt x="410" y="103"/>
                </a:lnTo>
                <a:lnTo>
                  <a:pt x="410" y="103"/>
                </a:lnTo>
                <a:lnTo>
                  <a:pt x="413" y="103"/>
                </a:lnTo>
                <a:lnTo>
                  <a:pt x="413" y="103"/>
                </a:lnTo>
                <a:lnTo>
                  <a:pt x="413" y="103"/>
                </a:lnTo>
                <a:lnTo>
                  <a:pt x="413" y="103"/>
                </a:lnTo>
                <a:lnTo>
                  <a:pt x="413" y="103"/>
                </a:lnTo>
                <a:lnTo>
                  <a:pt x="413" y="103"/>
                </a:lnTo>
                <a:lnTo>
                  <a:pt x="413" y="103"/>
                </a:lnTo>
                <a:lnTo>
                  <a:pt x="415" y="101"/>
                </a:lnTo>
                <a:lnTo>
                  <a:pt x="415" y="101"/>
                </a:lnTo>
                <a:lnTo>
                  <a:pt x="415" y="99"/>
                </a:lnTo>
                <a:lnTo>
                  <a:pt x="413" y="99"/>
                </a:lnTo>
                <a:lnTo>
                  <a:pt x="413" y="99"/>
                </a:lnTo>
                <a:lnTo>
                  <a:pt x="413" y="96"/>
                </a:lnTo>
                <a:lnTo>
                  <a:pt x="410" y="96"/>
                </a:lnTo>
                <a:lnTo>
                  <a:pt x="410" y="94"/>
                </a:lnTo>
                <a:lnTo>
                  <a:pt x="410" y="94"/>
                </a:lnTo>
                <a:lnTo>
                  <a:pt x="413" y="94"/>
                </a:lnTo>
                <a:lnTo>
                  <a:pt x="413" y="94"/>
                </a:lnTo>
                <a:lnTo>
                  <a:pt x="413" y="94"/>
                </a:lnTo>
                <a:lnTo>
                  <a:pt x="413" y="94"/>
                </a:lnTo>
                <a:lnTo>
                  <a:pt x="413" y="94"/>
                </a:lnTo>
                <a:lnTo>
                  <a:pt x="413" y="94"/>
                </a:lnTo>
                <a:lnTo>
                  <a:pt x="413" y="94"/>
                </a:lnTo>
                <a:lnTo>
                  <a:pt x="413" y="94"/>
                </a:lnTo>
                <a:lnTo>
                  <a:pt x="413" y="94"/>
                </a:lnTo>
                <a:lnTo>
                  <a:pt x="413" y="94"/>
                </a:lnTo>
                <a:lnTo>
                  <a:pt x="413" y="94"/>
                </a:lnTo>
                <a:lnTo>
                  <a:pt x="413" y="94"/>
                </a:lnTo>
                <a:lnTo>
                  <a:pt x="413" y="94"/>
                </a:lnTo>
                <a:lnTo>
                  <a:pt x="413" y="92"/>
                </a:lnTo>
                <a:lnTo>
                  <a:pt x="413" y="92"/>
                </a:lnTo>
                <a:lnTo>
                  <a:pt x="415" y="92"/>
                </a:lnTo>
                <a:lnTo>
                  <a:pt x="417" y="94"/>
                </a:lnTo>
                <a:lnTo>
                  <a:pt x="417" y="94"/>
                </a:lnTo>
                <a:lnTo>
                  <a:pt x="417" y="94"/>
                </a:lnTo>
                <a:lnTo>
                  <a:pt x="420" y="94"/>
                </a:lnTo>
                <a:lnTo>
                  <a:pt x="420" y="92"/>
                </a:lnTo>
                <a:lnTo>
                  <a:pt x="420" y="92"/>
                </a:lnTo>
                <a:lnTo>
                  <a:pt x="420" y="92"/>
                </a:lnTo>
                <a:lnTo>
                  <a:pt x="420" y="89"/>
                </a:lnTo>
                <a:lnTo>
                  <a:pt x="422" y="89"/>
                </a:lnTo>
                <a:lnTo>
                  <a:pt x="422" y="89"/>
                </a:lnTo>
                <a:lnTo>
                  <a:pt x="422" y="89"/>
                </a:lnTo>
                <a:lnTo>
                  <a:pt x="422" y="89"/>
                </a:lnTo>
                <a:lnTo>
                  <a:pt x="422" y="89"/>
                </a:lnTo>
                <a:lnTo>
                  <a:pt x="422" y="89"/>
                </a:lnTo>
                <a:lnTo>
                  <a:pt x="422" y="89"/>
                </a:lnTo>
                <a:lnTo>
                  <a:pt x="422" y="89"/>
                </a:lnTo>
                <a:lnTo>
                  <a:pt x="422" y="89"/>
                </a:lnTo>
                <a:lnTo>
                  <a:pt x="422" y="89"/>
                </a:lnTo>
                <a:lnTo>
                  <a:pt x="422" y="89"/>
                </a:lnTo>
                <a:lnTo>
                  <a:pt x="422" y="89"/>
                </a:lnTo>
                <a:lnTo>
                  <a:pt x="422" y="89"/>
                </a:lnTo>
                <a:lnTo>
                  <a:pt x="422" y="89"/>
                </a:lnTo>
                <a:lnTo>
                  <a:pt x="422" y="89"/>
                </a:lnTo>
                <a:lnTo>
                  <a:pt x="422" y="89"/>
                </a:lnTo>
                <a:lnTo>
                  <a:pt x="424" y="89"/>
                </a:lnTo>
                <a:lnTo>
                  <a:pt x="424" y="89"/>
                </a:lnTo>
                <a:lnTo>
                  <a:pt x="424" y="89"/>
                </a:lnTo>
                <a:lnTo>
                  <a:pt x="424" y="89"/>
                </a:lnTo>
                <a:lnTo>
                  <a:pt x="424" y="89"/>
                </a:lnTo>
                <a:lnTo>
                  <a:pt x="424" y="89"/>
                </a:lnTo>
                <a:lnTo>
                  <a:pt x="424" y="89"/>
                </a:lnTo>
                <a:lnTo>
                  <a:pt x="424" y="89"/>
                </a:lnTo>
                <a:lnTo>
                  <a:pt x="424" y="87"/>
                </a:lnTo>
                <a:lnTo>
                  <a:pt x="424" y="87"/>
                </a:lnTo>
                <a:lnTo>
                  <a:pt x="424" y="89"/>
                </a:lnTo>
                <a:lnTo>
                  <a:pt x="424" y="89"/>
                </a:lnTo>
                <a:lnTo>
                  <a:pt x="424" y="89"/>
                </a:lnTo>
                <a:lnTo>
                  <a:pt x="424" y="89"/>
                </a:lnTo>
                <a:lnTo>
                  <a:pt x="424" y="89"/>
                </a:lnTo>
                <a:lnTo>
                  <a:pt x="424" y="92"/>
                </a:lnTo>
                <a:lnTo>
                  <a:pt x="424" y="92"/>
                </a:lnTo>
                <a:lnTo>
                  <a:pt x="424" y="92"/>
                </a:lnTo>
                <a:lnTo>
                  <a:pt x="422" y="92"/>
                </a:lnTo>
                <a:lnTo>
                  <a:pt x="422" y="96"/>
                </a:lnTo>
                <a:lnTo>
                  <a:pt x="422" y="96"/>
                </a:lnTo>
                <a:lnTo>
                  <a:pt x="424" y="96"/>
                </a:lnTo>
                <a:lnTo>
                  <a:pt x="424" y="96"/>
                </a:lnTo>
                <a:lnTo>
                  <a:pt x="424" y="96"/>
                </a:lnTo>
                <a:lnTo>
                  <a:pt x="427" y="94"/>
                </a:lnTo>
                <a:lnTo>
                  <a:pt x="427" y="94"/>
                </a:lnTo>
                <a:lnTo>
                  <a:pt x="427" y="94"/>
                </a:lnTo>
                <a:lnTo>
                  <a:pt x="427" y="92"/>
                </a:lnTo>
                <a:lnTo>
                  <a:pt x="429" y="94"/>
                </a:lnTo>
                <a:lnTo>
                  <a:pt x="429" y="94"/>
                </a:lnTo>
                <a:lnTo>
                  <a:pt x="429" y="94"/>
                </a:lnTo>
                <a:lnTo>
                  <a:pt x="429" y="94"/>
                </a:lnTo>
                <a:lnTo>
                  <a:pt x="429" y="94"/>
                </a:lnTo>
                <a:lnTo>
                  <a:pt x="431" y="94"/>
                </a:lnTo>
                <a:lnTo>
                  <a:pt x="431" y="92"/>
                </a:lnTo>
                <a:lnTo>
                  <a:pt x="431" y="92"/>
                </a:lnTo>
                <a:lnTo>
                  <a:pt x="431" y="92"/>
                </a:lnTo>
                <a:lnTo>
                  <a:pt x="431" y="92"/>
                </a:lnTo>
                <a:lnTo>
                  <a:pt x="431" y="89"/>
                </a:lnTo>
                <a:lnTo>
                  <a:pt x="431" y="89"/>
                </a:lnTo>
                <a:lnTo>
                  <a:pt x="431" y="87"/>
                </a:lnTo>
                <a:lnTo>
                  <a:pt x="431" y="87"/>
                </a:lnTo>
                <a:lnTo>
                  <a:pt x="431" y="87"/>
                </a:lnTo>
                <a:lnTo>
                  <a:pt x="431" y="85"/>
                </a:lnTo>
                <a:lnTo>
                  <a:pt x="434" y="85"/>
                </a:lnTo>
                <a:lnTo>
                  <a:pt x="434" y="85"/>
                </a:lnTo>
                <a:lnTo>
                  <a:pt x="434" y="85"/>
                </a:lnTo>
                <a:lnTo>
                  <a:pt x="434" y="85"/>
                </a:lnTo>
                <a:lnTo>
                  <a:pt x="434" y="85"/>
                </a:lnTo>
                <a:lnTo>
                  <a:pt x="434" y="85"/>
                </a:lnTo>
                <a:lnTo>
                  <a:pt x="434" y="85"/>
                </a:lnTo>
                <a:lnTo>
                  <a:pt x="434" y="85"/>
                </a:lnTo>
                <a:lnTo>
                  <a:pt x="434" y="82"/>
                </a:lnTo>
                <a:lnTo>
                  <a:pt x="434" y="82"/>
                </a:lnTo>
                <a:lnTo>
                  <a:pt x="434" y="85"/>
                </a:lnTo>
                <a:lnTo>
                  <a:pt x="436" y="85"/>
                </a:lnTo>
                <a:lnTo>
                  <a:pt x="436" y="87"/>
                </a:lnTo>
                <a:lnTo>
                  <a:pt x="434" y="87"/>
                </a:lnTo>
                <a:lnTo>
                  <a:pt x="434" y="89"/>
                </a:lnTo>
                <a:lnTo>
                  <a:pt x="434" y="89"/>
                </a:lnTo>
                <a:lnTo>
                  <a:pt x="434" y="92"/>
                </a:lnTo>
                <a:lnTo>
                  <a:pt x="434" y="92"/>
                </a:lnTo>
                <a:lnTo>
                  <a:pt x="436" y="92"/>
                </a:lnTo>
                <a:lnTo>
                  <a:pt x="438" y="92"/>
                </a:lnTo>
                <a:lnTo>
                  <a:pt x="438" y="92"/>
                </a:lnTo>
                <a:lnTo>
                  <a:pt x="441" y="92"/>
                </a:lnTo>
                <a:lnTo>
                  <a:pt x="443" y="94"/>
                </a:lnTo>
                <a:lnTo>
                  <a:pt x="443" y="94"/>
                </a:lnTo>
                <a:lnTo>
                  <a:pt x="445" y="94"/>
                </a:lnTo>
                <a:lnTo>
                  <a:pt x="448" y="94"/>
                </a:lnTo>
                <a:lnTo>
                  <a:pt x="448" y="94"/>
                </a:lnTo>
                <a:lnTo>
                  <a:pt x="448" y="96"/>
                </a:lnTo>
                <a:lnTo>
                  <a:pt x="450" y="94"/>
                </a:lnTo>
                <a:lnTo>
                  <a:pt x="450" y="94"/>
                </a:lnTo>
                <a:lnTo>
                  <a:pt x="452" y="94"/>
                </a:lnTo>
                <a:lnTo>
                  <a:pt x="452" y="94"/>
                </a:lnTo>
                <a:lnTo>
                  <a:pt x="452" y="94"/>
                </a:lnTo>
                <a:lnTo>
                  <a:pt x="455" y="94"/>
                </a:lnTo>
                <a:lnTo>
                  <a:pt x="455" y="94"/>
                </a:lnTo>
                <a:lnTo>
                  <a:pt x="455" y="96"/>
                </a:lnTo>
                <a:lnTo>
                  <a:pt x="455" y="96"/>
                </a:lnTo>
                <a:lnTo>
                  <a:pt x="455" y="96"/>
                </a:lnTo>
                <a:lnTo>
                  <a:pt x="455" y="96"/>
                </a:lnTo>
                <a:lnTo>
                  <a:pt x="455" y="96"/>
                </a:lnTo>
                <a:lnTo>
                  <a:pt x="455" y="99"/>
                </a:lnTo>
                <a:lnTo>
                  <a:pt x="455" y="99"/>
                </a:lnTo>
                <a:lnTo>
                  <a:pt x="457" y="99"/>
                </a:lnTo>
                <a:lnTo>
                  <a:pt x="455" y="99"/>
                </a:lnTo>
                <a:lnTo>
                  <a:pt x="455" y="99"/>
                </a:lnTo>
                <a:lnTo>
                  <a:pt x="455" y="99"/>
                </a:lnTo>
                <a:lnTo>
                  <a:pt x="455" y="99"/>
                </a:lnTo>
                <a:lnTo>
                  <a:pt x="455" y="99"/>
                </a:lnTo>
                <a:lnTo>
                  <a:pt x="455" y="101"/>
                </a:lnTo>
                <a:lnTo>
                  <a:pt x="455" y="101"/>
                </a:lnTo>
                <a:lnTo>
                  <a:pt x="455" y="101"/>
                </a:lnTo>
                <a:lnTo>
                  <a:pt x="455" y="101"/>
                </a:lnTo>
                <a:lnTo>
                  <a:pt x="455" y="101"/>
                </a:lnTo>
                <a:lnTo>
                  <a:pt x="455" y="103"/>
                </a:lnTo>
                <a:lnTo>
                  <a:pt x="455" y="103"/>
                </a:lnTo>
                <a:lnTo>
                  <a:pt x="455" y="103"/>
                </a:lnTo>
                <a:lnTo>
                  <a:pt x="457" y="103"/>
                </a:lnTo>
                <a:lnTo>
                  <a:pt x="457" y="103"/>
                </a:lnTo>
                <a:lnTo>
                  <a:pt x="457" y="103"/>
                </a:lnTo>
                <a:lnTo>
                  <a:pt x="457" y="103"/>
                </a:lnTo>
                <a:lnTo>
                  <a:pt x="457" y="106"/>
                </a:lnTo>
                <a:lnTo>
                  <a:pt x="457" y="108"/>
                </a:lnTo>
                <a:lnTo>
                  <a:pt x="460" y="108"/>
                </a:lnTo>
                <a:lnTo>
                  <a:pt x="462" y="108"/>
                </a:lnTo>
                <a:lnTo>
                  <a:pt x="462" y="108"/>
                </a:lnTo>
                <a:lnTo>
                  <a:pt x="464" y="108"/>
                </a:lnTo>
                <a:lnTo>
                  <a:pt x="467" y="108"/>
                </a:lnTo>
                <a:lnTo>
                  <a:pt x="467" y="108"/>
                </a:lnTo>
                <a:lnTo>
                  <a:pt x="467" y="110"/>
                </a:lnTo>
                <a:lnTo>
                  <a:pt x="467" y="113"/>
                </a:lnTo>
                <a:lnTo>
                  <a:pt x="467" y="113"/>
                </a:lnTo>
                <a:lnTo>
                  <a:pt x="464" y="113"/>
                </a:lnTo>
                <a:lnTo>
                  <a:pt x="464" y="113"/>
                </a:lnTo>
                <a:lnTo>
                  <a:pt x="462" y="110"/>
                </a:lnTo>
                <a:lnTo>
                  <a:pt x="462" y="110"/>
                </a:lnTo>
                <a:lnTo>
                  <a:pt x="462" y="110"/>
                </a:lnTo>
                <a:lnTo>
                  <a:pt x="462" y="113"/>
                </a:lnTo>
                <a:lnTo>
                  <a:pt x="462" y="113"/>
                </a:lnTo>
                <a:lnTo>
                  <a:pt x="462" y="115"/>
                </a:lnTo>
                <a:lnTo>
                  <a:pt x="462" y="115"/>
                </a:lnTo>
                <a:lnTo>
                  <a:pt x="462" y="115"/>
                </a:lnTo>
                <a:lnTo>
                  <a:pt x="464" y="117"/>
                </a:lnTo>
                <a:lnTo>
                  <a:pt x="464" y="117"/>
                </a:lnTo>
                <a:lnTo>
                  <a:pt x="464" y="117"/>
                </a:lnTo>
                <a:lnTo>
                  <a:pt x="464" y="117"/>
                </a:lnTo>
                <a:lnTo>
                  <a:pt x="464" y="117"/>
                </a:lnTo>
                <a:lnTo>
                  <a:pt x="464" y="117"/>
                </a:lnTo>
                <a:lnTo>
                  <a:pt x="462" y="117"/>
                </a:lnTo>
                <a:lnTo>
                  <a:pt x="462" y="117"/>
                </a:lnTo>
                <a:lnTo>
                  <a:pt x="462" y="117"/>
                </a:lnTo>
                <a:lnTo>
                  <a:pt x="462" y="117"/>
                </a:lnTo>
                <a:lnTo>
                  <a:pt x="462" y="117"/>
                </a:lnTo>
                <a:lnTo>
                  <a:pt x="462" y="120"/>
                </a:lnTo>
                <a:lnTo>
                  <a:pt x="460" y="120"/>
                </a:lnTo>
                <a:lnTo>
                  <a:pt x="460" y="120"/>
                </a:lnTo>
                <a:lnTo>
                  <a:pt x="460" y="122"/>
                </a:lnTo>
                <a:lnTo>
                  <a:pt x="460" y="122"/>
                </a:lnTo>
                <a:lnTo>
                  <a:pt x="460" y="124"/>
                </a:lnTo>
                <a:lnTo>
                  <a:pt x="460" y="124"/>
                </a:lnTo>
                <a:lnTo>
                  <a:pt x="460" y="127"/>
                </a:lnTo>
                <a:lnTo>
                  <a:pt x="462" y="127"/>
                </a:lnTo>
                <a:lnTo>
                  <a:pt x="462" y="127"/>
                </a:lnTo>
                <a:lnTo>
                  <a:pt x="462" y="124"/>
                </a:lnTo>
                <a:lnTo>
                  <a:pt x="462" y="124"/>
                </a:lnTo>
                <a:lnTo>
                  <a:pt x="462" y="124"/>
                </a:lnTo>
                <a:lnTo>
                  <a:pt x="462" y="124"/>
                </a:lnTo>
                <a:lnTo>
                  <a:pt x="464" y="124"/>
                </a:lnTo>
                <a:lnTo>
                  <a:pt x="464" y="122"/>
                </a:lnTo>
                <a:lnTo>
                  <a:pt x="464" y="124"/>
                </a:lnTo>
                <a:lnTo>
                  <a:pt x="464" y="124"/>
                </a:lnTo>
                <a:lnTo>
                  <a:pt x="464" y="127"/>
                </a:lnTo>
                <a:lnTo>
                  <a:pt x="464" y="127"/>
                </a:lnTo>
                <a:lnTo>
                  <a:pt x="464" y="127"/>
                </a:lnTo>
                <a:lnTo>
                  <a:pt x="462" y="129"/>
                </a:lnTo>
                <a:lnTo>
                  <a:pt x="462" y="129"/>
                </a:lnTo>
                <a:lnTo>
                  <a:pt x="462" y="132"/>
                </a:lnTo>
                <a:lnTo>
                  <a:pt x="462" y="132"/>
                </a:lnTo>
                <a:lnTo>
                  <a:pt x="462" y="134"/>
                </a:lnTo>
                <a:lnTo>
                  <a:pt x="462" y="136"/>
                </a:lnTo>
                <a:lnTo>
                  <a:pt x="462" y="136"/>
                </a:lnTo>
                <a:lnTo>
                  <a:pt x="460" y="139"/>
                </a:lnTo>
                <a:lnTo>
                  <a:pt x="460" y="141"/>
                </a:lnTo>
                <a:lnTo>
                  <a:pt x="460" y="143"/>
                </a:lnTo>
                <a:lnTo>
                  <a:pt x="462" y="143"/>
                </a:lnTo>
                <a:lnTo>
                  <a:pt x="460" y="143"/>
                </a:lnTo>
                <a:lnTo>
                  <a:pt x="460" y="143"/>
                </a:lnTo>
                <a:lnTo>
                  <a:pt x="457" y="143"/>
                </a:lnTo>
                <a:lnTo>
                  <a:pt x="457" y="146"/>
                </a:lnTo>
                <a:lnTo>
                  <a:pt x="457" y="146"/>
                </a:lnTo>
                <a:lnTo>
                  <a:pt x="457" y="148"/>
                </a:lnTo>
                <a:lnTo>
                  <a:pt x="457" y="148"/>
                </a:lnTo>
                <a:lnTo>
                  <a:pt x="457" y="150"/>
                </a:lnTo>
                <a:lnTo>
                  <a:pt x="457" y="150"/>
                </a:lnTo>
                <a:lnTo>
                  <a:pt x="457" y="150"/>
                </a:lnTo>
                <a:lnTo>
                  <a:pt x="455" y="150"/>
                </a:lnTo>
                <a:lnTo>
                  <a:pt x="455" y="148"/>
                </a:lnTo>
                <a:lnTo>
                  <a:pt x="455" y="148"/>
                </a:lnTo>
                <a:lnTo>
                  <a:pt x="455" y="148"/>
                </a:lnTo>
                <a:lnTo>
                  <a:pt x="455" y="148"/>
                </a:lnTo>
                <a:lnTo>
                  <a:pt x="452" y="146"/>
                </a:lnTo>
                <a:lnTo>
                  <a:pt x="452" y="146"/>
                </a:lnTo>
                <a:lnTo>
                  <a:pt x="450" y="148"/>
                </a:lnTo>
                <a:lnTo>
                  <a:pt x="450" y="150"/>
                </a:lnTo>
                <a:lnTo>
                  <a:pt x="450" y="150"/>
                </a:lnTo>
                <a:lnTo>
                  <a:pt x="452" y="150"/>
                </a:lnTo>
                <a:lnTo>
                  <a:pt x="452" y="153"/>
                </a:lnTo>
                <a:lnTo>
                  <a:pt x="455" y="153"/>
                </a:lnTo>
                <a:lnTo>
                  <a:pt x="455" y="155"/>
                </a:lnTo>
                <a:lnTo>
                  <a:pt x="455" y="155"/>
                </a:lnTo>
                <a:lnTo>
                  <a:pt x="452" y="155"/>
                </a:lnTo>
                <a:lnTo>
                  <a:pt x="452" y="153"/>
                </a:lnTo>
                <a:lnTo>
                  <a:pt x="452" y="153"/>
                </a:lnTo>
                <a:lnTo>
                  <a:pt x="450" y="155"/>
                </a:lnTo>
                <a:lnTo>
                  <a:pt x="450" y="155"/>
                </a:lnTo>
                <a:lnTo>
                  <a:pt x="450" y="155"/>
                </a:lnTo>
                <a:lnTo>
                  <a:pt x="450" y="157"/>
                </a:lnTo>
                <a:lnTo>
                  <a:pt x="448" y="157"/>
                </a:lnTo>
                <a:lnTo>
                  <a:pt x="448" y="160"/>
                </a:lnTo>
                <a:lnTo>
                  <a:pt x="448" y="160"/>
                </a:lnTo>
                <a:lnTo>
                  <a:pt x="445" y="157"/>
                </a:lnTo>
                <a:lnTo>
                  <a:pt x="445" y="157"/>
                </a:lnTo>
                <a:lnTo>
                  <a:pt x="445" y="157"/>
                </a:lnTo>
                <a:lnTo>
                  <a:pt x="445" y="155"/>
                </a:lnTo>
                <a:lnTo>
                  <a:pt x="445" y="155"/>
                </a:lnTo>
                <a:lnTo>
                  <a:pt x="443" y="155"/>
                </a:lnTo>
                <a:lnTo>
                  <a:pt x="443" y="155"/>
                </a:lnTo>
                <a:lnTo>
                  <a:pt x="443" y="155"/>
                </a:lnTo>
                <a:lnTo>
                  <a:pt x="443" y="155"/>
                </a:lnTo>
                <a:lnTo>
                  <a:pt x="443" y="155"/>
                </a:lnTo>
                <a:lnTo>
                  <a:pt x="441" y="157"/>
                </a:lnTo>
                <a:lnTo>
                  <a:pt x="441" y="157"/>
                </a:lnTo>
                <a:lnTo>
                  <a:pt x="441" y="157"/>
                </a:lnTo>
                <a:lnTo>
                  <a:pt x="441" y="157"/>
                </a:lnTo>
                <a:lnTo>
                  <a:pt x="441" y="157"/>
                </a:lnTo>
                <a:lnTo>
                  <a:pt x="443" y="157"/>
                </a:lnTo>
                <a:lnTo>
                  <a:pt x="443" y="157"/>
                </a:lnTo>
                <a:lnTo>
                  <a:pt x="443" y="160"/>
                </a:lnTo>
                <a:lnTo>
                  <a:pt x="445" y="160"/>
                </a:lnTo>
                <a:lnTo>
                  <a:pt x="445" y="160"/>
                </a:lnTo>
                <a:lnTo>
                  <a:pt x="445" y="162"/>
                </a:lnTo>
                <a:lnTo>
                  <a:pt x="445" y="162"/>
                </a:lnTo>
                <a:lnTo>
                  <a:pt x="448" y="162"/>
                </a:lnTo>
                <a:lnTo>
                  <a:pt x="448" y="162"/>
                </a:lnTo>
                <a:lnTo>
                  <a:pt x="448" y="162"/>
                </a:lnTo>
                <a:lnTo>
                  <a:pt x="448" y="160"/>
                </a:lnTo>
                <a:lnTo>
                  <a:pt x="448" y="160"/>
                </a:lnTo>
                <a:lnTo>
                  <a:pt x="448" y="160"/>
                </a:lnTo>
                <a:lnTo>
                  <a:pt x="448" y="160"/>
                </a:lnTo>
                <a:lnTo>
                  <a:pt x="448" y="160"/>
                </a:lnTo>
                <a:lnTo>
                  <a:pt x="450" y="157"/>
                </a:lnTo>
                <a:lnTo>
                  <a:pt x="450" y="160"/>
                </a:lnTo>
                <a:lnTo>
                  <a:pt x="450" y="160"/>
                </a:lnTo>
                <a:lnTo>
                  <a:pt x="450" y="160"/>
                </a:lnTo>
                <a:lnTo>
                  <a:pt x="452" y="160"/>
                </a:lnTo>
                <a:lnTo>
                  <a:pt x="452" y="160"/>
                </a:lnTo>
                <a:lnTo>
                  <a:pt x="452" y="162"/>
                </a:lnTo>
                <a:lnTo>
                  <a:pt x="455" y="162"/>
                </a:lnTo>
                <a:lnTo>
                  <a:pt x="452" y="162"/>
                </a:lnTo>
                <a:lnTo>
                  <a:pt x="455" y="160"/>
                </a:lnTo>
                <a:lnTo>
                  <a:pt x="455" y="162"/>
                </a:lnTo>
                <a:lnTo>
                  <a:pt x="455" y="164"/>
                </a:lnTo>
                <a:lnTo>
                  <a:pt x="455" y="167"/>
                </a:lnTo>
                <a:lnTo>
                  <a:pt x="455" y="169"/>
                </a:lnTo>
                <a:lnTo>
                  <a:pt x="455" y="169"/>
                </a:lnTo>
                <a:lnTo>
                  <a:pt x="455" y="171"/>
                </a:lnTo>
                <a:lnTo>
                  <a:pt x="455" y="174"/>
                </a:lnTo>
                <a:lnTo>
                  <a:pt x="455" y="176"/>
                </a:lnTo>
                <a:lnTo>
                  <a:pt x="455" y="176"/>
                </a:lnTo>
                <a:lnTo>
                  <a:pt x="455" y="176"/>
                </a:lnTo>
                <a:lnTo>
                  <a:pt x="457" y="176"/>
                </a:lnTo>
                <a:lnTo>
                  <a:pt x="457" y="176"/>
                </a:lnTo>
                <a:lnTo>
                  <a:pt x="457" y="176"/>
                </a:lnTo>
                <a:lnTo>
                  <a:pt x="457" y="176"/>
                </a:lnTo>
                <a:lnTo>
                  <a:pt x="460" y="178"/>
                </a:lnTo>
                <a:lnTo>
                  <a:pt x="460" y="178"/>
                </a:lnTo>
                <a:lnTo>
                  <a:pt x="460" y="178"/>
                </a:lnTo>
                <a:lnTo>
                  <a:pt x="460" y="178"/>
                </a:lnTo>
                <a:lnTo>
                  <a:pt x="460" y="178"/>
                </a:lnTo>
                <a:lnTo>
                  <a:pt x="460" y="178"/>
                </a:lnTo>
                <a:lnTo>
                  <a:pt x="462" y="178"/>
                </a:lnTo>
                <a:lnTo>
                  <a:pt x="462" y="178"/>
                </a:lnTo>
                <a:lnTo>
                  <a:pt x="462" y="178"/>
                </a:lnTo>
                <a:lnTo>
                  <a:pt x="462" y="178"/>
                </a:lnTo>
                <a:lnTo>
                  <a:pt x="462" y="178"/>
                </a:lnTo>
                <a:lnTo>
                  <a:pt x="462" y="181"/>
                </a:lnTo>
                <a:lnTo>
                  <a:pt x="460" y="183"/>
                </a:lnTo>
                <a:lnTo>
                  <a:pt x="460" y="185"/>
                </a:lnTo>
                <a:lnTo>
                  <a:pt x="460" y="188"/>
                </a:lnTo>
                <a:lnTo>
                  <a:pt x="457" y="190"/>
                </a:lnTo>
                <a:lnTo>
                  <a:pt x="457" y="192"/>
                </a:lnTo>
                <a:lnTo>
                  <a:pt x="455" y="195"/>
                </a:lnTo>
                <a:lnTo>
                  <a:pt x="452" y="197"/>
                </a:lnTo>
                <a:lnTo>
                  <a:pt x="452" y="197"/>
                </a:lnTo>
                <a:lnTo>
                  <a:pt x="452" y="197"/>
                </a:lnTo>
                <a:lnTo>
                  <a:pt x="452" y="195"/>
                </a:lnTo>
                <a:lnTo>
                  <a:pt x="452" y="195"/>
                </a:lnTo>
                <a:lnTo>
                  <a:pt x="452" y="195"/>
                </a:lnTo>
                <a:lnTo>
                  <a:pt x="452" y="195"/>
                </a:lnTo>
                <a:lnTo>
                  <a:pt x="452" y="195"/>
                </a:lnTo>
                <a:lnTo>
                  <a:pt x="452" y="192"/>
                </a:lnTo>
                <a:lnTo>
                  <a:pt x="452" y="192"/>
                </a:lnTo>
                <a:lnTo>
                  <a:pt x="450" y="192"/>
                </a:lnTo>
                <a:lnTo>
                  <a:pt x="450" y="192"/>
                </a:lnTo>
                <a:lnTo>
                  <a:pt x="450" y="192"/>
                </a:lnTo>
                <a:lnTo>
                  <a:pt x="450" y="192"/>
                </a:lnTo>
                <a:lnTo>
                  <a:pt x="448" y="192"/>
                </a:lnTo>
                <a:lnTo>
                  <a:pt x="448" y="192"/>
                </a:lnTo>
                <a:lnTo>
                  <a:pt x="448" y="195"/>
                </a:lnTo>
                <a:lnTo>
                  <a:pt x="448" y="195"/>
                </a:lnTo>
                <a:lnTo>
                  <a:pt x="448" y="195"/>
                </a:lnTo>
                <a:lnTo>
                  <a:pt x="448" y="195"/>
                </a:lnTo>
                <a:lnTo>
                  <a:pt x="448" y="195"/>
                </a:lnTo>
                <a:lnTo>
                  <a:pt x="448" y="195"/>
                </a:lnTo>
                <a:lnTo>
                  <a:pt x="448" y="197"/>
                </a:lnTo>
                <a:lnTo>
                  <a:pt x="448" y="197"/>
                </a:lnTo>
                <a:lnTo>
                  <a:pt x="448" y="197"/>
                </a:lnTo>
                <a:lnTo>
                  <a:pt x="450" y="197"/>
                </a:lnTo>
                <a:lnTo>
                  <a:pt x="450" y="197"/>
                </a:lnTo>
                <a:lnTo>
                  <a:pt x="450" y="197"/>
                </a:lnTo>
                <a:lnTo>
                  <a:pt x="450" y="197"/>
                </a:lnTo>
                <a:lnTo>
                  <a:pt x="450" y="197"/>
                </a:lnTo>
                <a:lnTo>
                  <a:pt x="452" y="197"/>
                </a:lnTo>
                <a:lnTo>
                  <a:pt x="452" y="197"/>
                </a:lnTo>
                <a:lnTo>
                  <a:pt x="452" y="197"/>
                </a:lnTo>
                <a:lnTo>
                  <a:pt x="452" y="199"/>
                </a:lnTo>
                <a:lnTo>
                  <a:pt x="455" y="199"/>
                </a:lnTo>
                <a:lnTo>
                  <a:pt x="457" y="199"/>
                </a:lnTo>
                <a:lnTo>
                  <a:pt x="457" y="197"/>
                </a:lnTo>
                <a:lnTo>
                  <a:pt x="457" y="197"/>
                </a:lnTo>
                <a:lnTo>
                  <a:pt x="460" y="195"/>
                </a:lnTo>
                <a:lnTo>
                  <a:pt x="460" y="195"/>
                </a:lnTo>
                <a:lnTo>
                  <a:pt x="460" y="195"/>
                </a:lnTo>
                <a:lnTo>
                  <a:pt x="462" y="192"/>
                </a:lnTo>
                <a:lnTo>
                  <a:pt x="460" y="197"/>
                </a:lnTo>
                <a:lnTo>
                  <a:pt x="457" y="199"/>
                </a:lnTo>
                <a:lnTo>
                  <a:pt x="455" y="202"/>
                </a:lnTo>
                <a:lnTo>
                  <a:pt x="452" y="207"/>
                </a:lnTo>
                <a:lnTo>
                  <a:pt x="450" y="209"/>
                </a:lnTo>
                <a:lnTo>
                  <a:pt x="445" y="211"/>
                </a:lnTo>
                <a:lnTo>
                  <a:pt x="443" y="214"/>
                </a:lnTo>
                <a:lnTo>
                  <a:pt x="438" y="216"/>
                </a:lnTo>
                <a:lnTo>
                  <a:pt x="436" y="211"/>
                </a:lnTo>
                <a:lnTo>
                  <a:pt x="436" y="211"/>
                </a:lnTo>
                <a:lnTo>
                  <a:pt x="436" y="211"/>
                </a:lnTo>
                <a:lnTo>
                  <a:pt x="436" y="211"/>
                </a:lnTo>
                <a:lnTo>
                  <a:pt x="434" y="211"/>
                </a:lnTo>
                <a:lnTo>
                  <a:pt x="434" y="211"/>
                </a:lnTo>
                <a:lnTo>
                  <a:pt x="434" y="211"/>
                </a:lnTo>
                <a:lnTo>
                  <a:pt x="434" y="214"/>
                </a:lnTo>
                <a:lnTo>
                  <a:pt x="434" y="214"/>
                </a:lnTo>
                <a:lnTo>
                  <a:pt x="434" y="214"/>
                </a:lnTo>
                <a:lnTo>
                  <a:pt x="434" y="211"/>
                </a:lnTo>
                <a:lnTo>
                  <a:pt x="434" y="211"/>
                </a:lnTo>
                <a:lnTo>
                  <a:pt x="431" y="211"/>
                </a:lnTo>
                <a:lnTo>
                  <a:pt x="431" y="211"/>
                </a:lnTo>
                <a:lnTo>
                  <a:pt x="431" y="211"/>
                </a:lnTo>
                <a:lnTo>
                  <a:pt x="431" y="211"/>
                </a:lnTo>
                <a:lnTo>
                  <a:pt x="431" y="211"/>
                </a:lnTo>
                <a:lnTo>
                  <a:pt x="431" y="211"/>
                </a:lnTo>
                <a:lnTo>
                  <a:pt x="431" y="211"/>
                </a:lnTo>
                <a:lnTo>
                  <a:pt x="431" y="211"/>
                </a:lnTo>
                <a:lnTo>
                  <a:pt x="431" y="211"/>
                </a:lnTo>
                <a:lnTo>
                  <a:pt x="429" y="211"/>
                </a:lnTo>
                <a:lnTo>
                  <a:pt x="429" y="211"/>
                </a:lnTo>
                <a:lnTo>
                  <a:pt x="429" y="211"/>
                </a:lnTo>
                <a:lnTo>
                  <a:pt x="429" y="209"/>
                </a:lnTo>
                <a:lnTo>
                  <a:pt x="429" y="209"/>
                </a:lnTo>
                <a:lnTo>
                  <a:pt x="429" y="209"/>
                </a:lnTo>
                <a:lnTo>
                  <a:pt x="431" y="209"/>
                </a:lnTo>
                <a:lnTo>
                  <a:pt x="431" y="207"/>
                </a:lnTo>
                <a:lnTo>
                  <a:pt x="431" y="207"/>
                </a:lnTo>
                <a:lnTo>
                  <a:pt x="431" y="207"/>
                </a:lnTo>
                <a:lnTo>
                  <a:pt x="431" y="207"/>
                </a:lnTo>
                <a:lnTo>
                  <a:pt x="429" y="204"/>
                </a:lnTo>
                <a:lnTo>
                  <a:pt x="429" y="204"/>
                </a:lnTo>
                <a:lnTo>
                  <a:pt x="429" y="204"/>
                </a:lnTo>
                <a:lnTo>
                  <a:pt x="429" y="204"/>
                </a:lnTo>
                <a:lnTo>
                  <a:pt x="429" y="204"/>
                </a:lnTo>
                <a:lnTo>
                  <a:pt x="427" y="204"/>
                </a:lnTo>
                <a:lnTo>
                  <a:pt x="427" y="207"/>
                </a:lnTo>
                <a:lnTo>
                  <a:pt x="427" y="207"/>
                </a:lnTo>
                <a:lnTo>
                  <a:pt x="427" y="207"/>
                </a:lnTo>
                <a:lnTo>
                  <a:pt x="427" y="207"/>
                </a:lnTo>
                <a:lnTo>
                  <a:pt x="427" y="207"/>
                </a:lnTo>
                <a:lnTo>
                  <a:pt x="427" y="209"/>
                </a:lnTo>
                <a:lnTo>
                  <a:pt x="427" y="209"/>
                </a:lnTo>
                <a:lnTo>
                  <a:pt x="427" y="209"/>
                </a:lnTo>
                <a:lnTo>
                  <a:pt x="427" y="209"/>
                </a:lnTo>
                <a:lnTo>
                  <a:pt x="427" y="209"/>
                </a:lnTo>
                <a:lnTo>
                  <a:pt x="427" y="211"/>
                </a:lnTo>
                <a:lnTo>
                  <a:pt x="429" y="211"/>
                </a:lnTo>
                <a:lnTo>
                  <a:pt x="427" y="211"/>
                </a:lnTo>
                <a:lnTo>
                  <a:pt x="427" y="214"/>
                </a:lnTo>
                <a:lnTo>
                  <a:pt x="427" y="214"/>
                </a:lnTo>
                <a:lnTo>
                  <a:pt x="427" y="214"/>
                </a:lnTo>
                <a:lnTo>
                  <a:pt x="427" y="216"/>
                </a:lnTo>
                <a:lnTo>
                  <a:pt x="427" y="216"/>
                </a:lnTo>
                <a:lnTo>
                  <a:pt x="427" y="216"/>
                </a:lnTo>
                <a:lnTo>
                  <a:pt x="427" y="218"/>
                </a:lnTo>
                <a:lnTo>
                  <a:pt x="427" y="218"/>
                </a:lnTo>
                <a:lnTo>
                  <a:pt x="427" y="218"/>
                </a:lnTo>
                <a:lnTo>
                  <a:pt x="424" y="218"/>
                </a:lnTo>
                <a:lnTo>
                  <a:pt x="422" y="218"/>
                </a:lnTo>
                <a:lnTo>
                  <a:pt x="420" y="218"/>
                </a:lnTo>
                <a:lnTo>
                  <a:pt x="417" y="218"/>
                </a:lnTo>
                <a:lnTo>
                  <a:pt x="417" y="221"/>
                </a:lnTo>
                <a:lnTo>
                  <a:pt x="415" y="221"/>
                </a:lnTo>
                <a:lnTo>
                  <a:pt x="413" y="221"/>
                </a:lnTo>
                <a:lnTo>
                  <a:pt x="413" y="218"/>
                </a:lnTo>
                <a:lnTo>
                  <a:pt x="415" y="218"/>
                </a:lnTo>
                <a:lnTo>
                  <a:pt x="415" y="216"/>
                </a:lnTo>
                <a:lnTo>
                  <a:pt x="415" y="216"/>
                </a:lnTo>
                <a:lnTo>
                  <a:pt x="413" y="214"/>
                </a:lnTo>
                <a:lnTo>
                  <a:pt x="415" y="214"/>
                </a:lnTo>
                <a:lnTo>
                  <a:pt x="415" y="211"/>
                </a:lnTo>
                <a:lnTo>
                  <a:pt x="415" y="209"/>
                </a:lnTo>
                <a:lnTo>
                  <a:pt x="415" y="209"/>
                </a:lnTo>
                <a:lnTo>
                  <a:pt x="413" y="209"/>
                </a:lnTo>
                <a:lnTo>
                  <a:pt x="413" y="209"/>
                </a:lnTo>
                <a:lnTo>
                  <a:pt x="413" y="209"/>
                </a:lnTo>
                <a:lnTo>
                  <a:pt x="413" y="209"/>
                </a:lnTo>
                <a:lnTo>
                  <a:pt x="413" y="209"/>
                </a:lnTo>
                <a:lnTo>
                  <a:pt x="410" y="209"/>
                </a:lnTo>
                <a:lnTo>
                  <a:pt x="410" y="209"/>
                </a:lnTo>
                <a:lnTo>
                  <a:pt x="410" y="211"/>
                </a:lnTo>
                <a:lnTo>
                  <a:pt x="410" y="214"/>
                </a:lnTo>
                <a:lnTo>
                  <a:pt x="410" y="214"/>
                </a:lnTo>
                <a:lnTo>
                  <a:pt x="410" y="216"/>
                </a:lnTo>
                <a:lnTo>
                  <a:pt x="410" y="216"/>
                </a:lnTo>
                <a:lnTo>
                  <a:pt x="410" y="218"/>
                </a:lnTo>
                <a:lnTo>
                  <a:pt x="410" y="218"/>
                </a:lnTo>
                <a:lnTo>
                  <a:pt x="410" y="221"/>
                </a:lnTo>
                <a:lnTo>
                  <a:pt x="410" y="221"/>
                </a:lnTo>
                <a:lnTo>
                  <a:pt x="408" y="221"/>
                </a:lnTo>
                <a:lnTo>
                  <a:pt x="408" y="221"/>
                </a:lnTo>
                <a:lnTo>
                  <a:pt x="408" y="218"/>
                </a:lnTo>
                <a:lnTo>
                  <a:pt x="408" y="218"/>
                </a:lnTo>
                <a:lnTo>
                  <a:pt x="408" y="218"/>
                </a:lnTo>
                <a:lnTo>
                  <a:pt x="408" y="216"/>
                </a:lnTo>
                <a:lnTo>
                  <a:pt x="408" y="216"/>
                </a:lnTo>
                <a:lnTo>
                  <a:pt x="408" y="214"/>
                </a:lnTo>
                <a:lnTo>
                  <a:pt x="406" y="214"/>
                </a:lnTo>
                <a:lnTo>
                  <a:pt x="406" y="214"/>
                </a:lnTo>
                <a:lnTo>
                  <a:pt x="406" y="214"/>
                </a:lnTo>
                <a:lnTo>
                  <a:pt x="406" y="214"/>
                </a:lnTo>
                <a:lnTo>
                  <a:pt x="406" y="214"/>
                </a:lnTo>
                <a:lnTo>
                  <a:pt x="406" y="211"/>
                </a:lnTo>
                <a:lnTo>
                  <a:pt x="406" y="211"/>
                </a:lnTo>
                <a:lnTo>
                  <a:pt x="403" y="211"/>
                </a:lnTo>
                <a:lnTo>
                  <a:pt x="403" y="211"/>
                </a:lnTo>
                <a:lnTo>
                  <a:pt x="403" y="211"/>
                </a:lnTo>
                <a:lnTo>
                  <a:pt x="403" y="211"/>
                </a:lnTo>
                <a:lnTo>
                  <a:pt x="403" y="211"/>
                </a:lnTo>
                <a:lnTo>
                  <a:pt x="401" y="211"/>
                </a:lnTo>
                <a:lnTo>
                  <a:pt x="401" y="211"/>
                </a:lnTo>
                <a:lnTo>
                  <a:pt x="401" y="211"/>
                </a:lnTo>
                <a:lnTo>
                  <a:pt x="401" y="211"/>
                </a:lnTo>
                <a:lnTo>
                  <a:pt x="401" y="214"/>
                </a:lnTo>
                <a:lnTo>
                  <a:pt x="401" y="214"/>
                </a:lnTo>
                <a:lnTo>
                  <a:pt x="401" y="216"/>
                </a:lnTo>
                <a:lnTo>
                  <a:pt x="401" y="216"/>
                </a:lnTo>
                <a:lnTo>
                  <a:pt x="401" y="216"/>
                </a:lnTo>
                <a:lnTo>
                  <a:pt x="401" y="216"/>
                </a:lnTo>
                <a:lnTo>
                  <a:pt x="403" y="216"/>
                </a:lnTo>
                <a:lnTo>
                  <a:pt x="403" y="216"/>
                </a:lnTo>
                <a:lnTo>
                  <a:pt x="403" y="218"/>
                </a:lnTo>
                <a:lnTo>
                  <a:pt x="403" y="218"/>
                </a:lnTo>
                <a:lnTo>
                  <a:pt x="403" y="221"/>
                </a:lnTo>
                <a:lnTo>
                  <a:pt x="403" y="221"/>
                </a:lnTo>
                <a:lnTo>
                  <a:pt x="403" y="221"/>
                </a:lnTo>
                <a:lnTo>
                  <a:pt x="403" y="223"/>
                </a:lnTo>
                <a:lnTo>
                  <a:pt x="403" y="223"/>
                </a:lnTo>
                <a:lnTo>
                  <a:pt x="401" y="223"/>
                </a:lnTo>
                <a:lnTo>
                  <a:pt x="401" y="223"/>
                </a:lnTo>
                <a:lnTo>
                  <a:pt x="401" y="223"/>
                </a:lnTo>
                <a:lnTo>
                  <a:pt x="401" y="223"/>
                </a:lnTo>
                <a:lnTo>
                  <a:pt x="401" y="223"/>
                </a:lnTo>
                <a:lnTo>
                  <a:pt x="401" y="221"/>
                </a:lnTo>
                <a:lnTo>
                  <a:pt x="401" y="221"/>
                </a:lnTo>
                <a:lnTo>
                  <a:pt x="401" y="221"/>
                </a:lnTo>
                <a:lnTo>
                  <a:pt x="401" y="221"/>
                </a:lnTo>
                <a:lnTo>
                  <a:pt x="401" y="218"/>
                </a:lnTo>
                <a:lnTo>
                  <a:pt x="399" y="218"/>
                </a:lnTo>
                <a:lnTo>
                  <a:pt x="399" y="216"/>
                </a:lnTo>
                <a:lnTo>
                  <a:pt x="399" y="214"/>
                </a:lnTo>
                <a:lnTo>
                  <a:pt x="399" y="214"/>
                </a:lnTo>
                <a:lnTo>
                  <a:pt x="399" y="211"/>
                </a:lnTo>
                <a:lnTo>
                  <a:pt x="399" y="211"/>
                </a:lnTo>
                <a:lnTo>
                  <a:pt x="396" y="211"/>
                </a:lnTo>
                <a:lnTo>
                  <a:pt x="396" y="209"/>
                </a:lnTo>
                <a:lnTo>
                  <a:pt x="396" y="209"/>
                </a:lnTo>
                <a:lnTo>
                  <a:pt x="396" y="209"/>
                </a:lnTo>
                <a:lnTo>
                  <a:pt x="396" y="209"/>
                </a:lnTo>
                <a:lnTo>
                  <a:pt x="399" y="209"/>
                </a:lnTo>
                <a:lnTo>
                  <a:pt x="399" y="209"/>
                </a:lnTo>
                <a:lnTo>
                  <a:pt x="401" y="209"/>
                </a:lnTo>
                <a:lnTo>
                  <a:pt x="401" y="209"/>
                </a:lnTo>
                <a:lnTo>
                  <a:pt x="401" y="207"/>
                </a:lnTo>
                <a:lnTo>
                  <a:pt x="401" y="207"/>
                </a:lnTo>
                <a:lnTo>
                  <a:pt x="401" y="207"/>
                </a:lnTo>
                <a:lnTo>
                  <a:pt x="401" y="207"/>
                </a:lnTo>
                <a:lnTo>
                  <a:pt x="401" y="207"/>
                </a:lnTo>
                <a:lnTo>
                  <a:pt x="401" y="204"/>
                </a:lnTo>
                <a:lnTo>
                  <a:pt x="401" y="204"/>
                </a:lnTo>
                <a:lnTo>
                  <a:pt x="401" y="204"/>
                </a:lnTo>
                <a:lnTo>
                  <a:pt x="399" y="204"/>
                </a:lnTo>
                <a:lnTo>
                  <a:pt x="399" y="204"/>
                </a:lnTo>
                <a:lnTo>
                  <a:pt x="399" y="204"/>
                </a:lnTo>
                <a:lnTo>
                  <a:pt x="396" y="204"/>
                </a:lnTo>
                <a:lnTo>
                  <a:pt x="396" y="204"/>
                </a:lnTo>
                <a:lnTo>
                  <a:pt x="396" y="204"/>
                </a:lnTo>
                <a:lnTo>
                  <a:pt x="396" y="204"/>
                </a:lnTo>
                <a:lnTo>
                  <a:pt x="396" y="204"/>
                </a:lnTo>
                <a:lnTo>
                  <a:pt x="396" y="207"/>
                </a:lnTo>
                <a:lnTo>
                  <a:pt x="396" y="207"/>
                </a:lnTo>
                <a:lnTo>
                  <a:pt x="396" y="207"/>
                </a:lnTo>
                <a:lnTo>
                  <a:pt x="396" y="207"/>
                </a:lnTo>
                <a:lnTo>
                  <a:pt x="396" y="207"/>
                </a:lnTo>
                <a:lnTo>
                  <a:pt x="396" y="207"/>
                </a:lnTo>
                <a:lnTo>
                  <a:pt x="396" y="207"/>
                </a:lnTo>
                <a:lnTo>
                  <a:pt x="396" y="207"/>
                </a:lnTo>
                <a:lnTo>
                  <a:pt x="394" y="207"/>
                </a:lnTo>
                <a:lnTo>
                  <a:pt x="394" y="207"/>
                </a:lnTo>
                <a:lnTo>
                  <a:pt x="394" y="207"/>
                </a:lnTo>
                <a:lnTo>
                  <a:pt x="392" y="207"/>
                </a:lnTo>
                <a:lnTo>
                  <a:pt x="392" y="207"/>
                </a:lnTo>
                <a:lnTo>
                  <a:pt x="392" y="207"/>
                </a:lnTo>
                <a:lnTo>
                  <a:pt x="389" y="204"/>
                </a:lnTo>
                <a:lnTo>
                  <a:pt x="389" y="204"/>
                </a:lnTo>
                <a:lnTo>
                  <a:pt x="389" y="204"/>
                </a:lnTo>
                <a:lnTo>
                  <a:pt x="389" y="204"/>
                </a:lnTo>
                <a:lnTo>
                  <a:pt x="387" y="204"/>
                </a:lnTo>
                <a:lnTo>
                  <a:pt x="387" y="204"/>
                </a:lnTo>
                <a:lnTo>
                  <a:pt x="387" y="207"/>
                </a:lnTo>
                <a:lnTo>
                  <a:pt x="387" y="207"/>
                </a:lnTo>
                <a:lnTo>
                  <a:pt x="387" y="207"/>
                </a:lnTo>
                <a:lnTo>
                  <a:pt x="387" y="209"/>
                </a:lnTo>
                <a:lnTo>
                  <a:pt x="387" y="209"/>
                </a:lnTo>
                <a:lnTo>
                  <a:pt x="387" y="209"/>
                </a:lnTo>
                <a:lnTo>
                  <a:pt x="387" y="211"/>
                </a:lnTo>
                <a:lnTo>
                  <a:pt x="387" y="211"/>
                </a:lnTo>
                <a:lnTo>
                  <a:pt x="387" y="211"/>
                </a:lnTo>
                <a:lnTo>
                  <a:pt x="389" y="211"/>
                </a:lnTo>
                <a:lnTo>
                  <a:pt x="389" y="211"/>
                </a:lnTo>
                <a:lnTo>
                  <a:pt x="389" y="211"/>
                </a:lnTo>
                <a:lnTo>
                  <a:pt x="389" y="214"/>
                </a:lnTo>
                <a:lnTo>
                  <a:pt x="389" y="214"/>
                </a:lnTo>
                <a:lnTo>
                  <a:pt x="389" y="216"/>
                </a:lnTo>
                <a:lnTo>
                  <a:pt x="389" y="216"/>
                </a:lnTo>
                <a:lnTo>
                  <a:pt x="389" y="216"/>
                </a:lnTo>
                <a:lnTo>
                  <a:pt x="389" y="218"/>
                </a:lnTo>
                <a:lnTo>
                  <a:pt x="389" y="218"/>
                </a:lnTo>
                <a:lnTo>
                  <a:pt x="387" y="221"/>
                </a:lnTo>
                <a:lnTo>
                  <a:pt x="387" y="218"/>
                </a:lnTo>
                <a:lnTo>
                  <a:pt x="387" y="218"/>
                </a:lnTo>
                <a:lnTo>
                  <a:pt x="387" y="218"/>
                </a:lnTo>
                <a:lnTo>
                  <a:pt x="387" y="218"/>
                </a:lnTo>
                <a:lnTo>
                  <a:pt x="387" y="216"/>
                </a:lnTo>
                <a:lnTo>
                  <a:pt x="387" y="216"/>
                </a:lnTo>
                <a:lnTo>
                  <a:pt x="387" y="216"/>
                </a:lnTo>
                <a:lnTo>
                  <a:pt x="387" y="216"/>
                </a:lnTo>
                <a:lnTo>
                  <a:pt x="387" y="214"/>
                </a:lnTo>
                <a:lnTo>
                  <a:pt x="387" y="214"/>
                </a:lnTo>
                <a:lnTo>
                  <a:pt x="385" y="214"/>
                </a:lnTo>
                <a:lnTo>
                  <a:pt x="385" y="214"/>
                </a:lnTo>
                <a:lnTo>
                  <a:pt x="385" y="214"/>
                </a:lnTo>
                <a:lnTo>
                  <a:pt x="382" y="216"/>
                </a:lnTo>
                <a:lnTo>
                  <a:pt x="382" y="216"/>
                </a:lnTo>
                <a:lnTo>
                  <a:pt x="382" y="216"/>
                </a:lnTo>
                <a:lnTo>
                  <a:pt x="382" y="216"/>
                </a:lnTo>
                <a:lnTo>
                  <a:pt x="382" y="218"/>
                </a:lnTo>
                <a:lnTo>
                  <a:pt x="382" y="218"/>
                </a:lnTo>
                <a:lnTo>
                  <a:pt x="380" y="221"/>
                </a:lnTo>
                <a:lnTo>
                  <a:pt x="380" y="221"/>
                </a:lnTo>
                <a:lnTo>
                  <a:pt x="380" y="223"/>
                </a:lnTo>
                <a:lnTo>
                  <a:pt x="380" y="223"/>
                </a:lnTo>
                <a:lnTo>
                  <a:pt x="380" y="225"/>
                </a:lnTo>
                <a:lnTo>
                  <a:pt x="380" y="225"/>
                </a:lnTo>
                <a:lnTo>
                  <a:pt x="380" y="225"/>
                </a:lnTo>
                <a:lnTo>
                  <a:pt x="377" y="225"/>
                </a:lnTo>
                <a:lnTo>
                  <a:pt x="377" y="228"/>
                </a:lnTo>
                <a:lnTo>
                  <a:pt x="375" y="228"/>
                </a:lnTo>
                <a:lnTo>
                  <a:pt x="375" y="228"/>
                </a:lnTo>
                <a:lnTo>
                  <a:pt x="375" y="228"/>
                </a:lnTo>
                <a:lnTo>
                  <a:pt x="375" y="230"/>
                </a:lnTo>
                <a:lnTo>
                  <a:pt x="375" y="230"/>
                </a:lnTo>
                <a:lnTo>
                  <a:pt x="377" y="230"/>
                </a:lnTo>
                <a:lnTo>
                  <a:pt x="377" y="230"/>
                </a:lnTo>
                <a:lnTo>
                  <a:pt x="380" y="230"/>
                </a:lnTo>
                <a:lnTo>
                  <a:pt x="380" y="230"/>
                </a:lnTo>
                <a:lnTo>
                  <a:pt x="380" y="230"/>
                </a:lnTo>
                <a:lnTo>
                  <a:pt x="382" y="228"/>
                </a:lnTo>
                <a:lnTo>
                  <a:pt x="382" y="228"/>
                </a:lnTo>
                <a:lnTo>
                  <a:pt x="382" y="228"/>
                </a:lnTo>
                <a:lnTo>
                  <a:pt x="382" y="228"/>
                </a:lnTo>
                <a:lnTo>
                  <a:pt x="382" y="228"/>
                </a:lnTo>
                <a:lnTo>
                  <a:pt x="382" y="225"/>
                </a:lnTo>
                <a:lnTo>
                  <a:pt x="382" y="225"/>
                </a:lnTo>
                <a:lnTo>
                  <a:pt x="382" y="225"/>
                </a:lnTo>
                <a:lnTo>
                  <a:pt x="382" y="225"/>
                </a:lnTo>
                <a:lnTo>
                  <a:pt x="382" y="223"/>
                </a:lnTo>
                <a:lnTo>
                  <a:pt x="382" y="223"/>
                </a:lnTo>
                <a:lnTo>
                  <a:pt x="385" y="223"/>
                </a:lnTo>
                <a:lnTo>
                  <a:pt x="385" y="223"/>
                </a:lnTo>
                <a:lnTo>
                  <a:pt x="385" y="221"/>
                </a:lnTo>
                <a:lnTo>
                  <a:pt x="385" y="221"/>
                </a:lnTo>
                <a:lnTo>
                  <a:pt x="385" y="218"/>
                </a:lnTo>
                <a:lnTo>
                  <a:pt x="385" y="218"/>
                </a:lnTo>
                <a:lnTo>
                  <a:pt x="387" y="218"/>
                </a:lnTo>
                <a:lnTo>
                  <a:pt x="387" y="218"/>
                </a:lnTo>
                <a:lnTo>
                  <a:pt x="387" y="221"/>
                </a:lnTo>
                <a:lnTo>
                  <a:pt x="387" y="221"/>
                </a:lnTo>
                <a:lnTo>
                  <a:pt x="387" y="223"/>
                </a:lnTo>
                <a:lnTo>
                  <a:pt x="387" y="223"/>
                </a:lnTo>
                <a:lnTo>
                  <a:pt x="387" y="225"/>
                </a:lnTo>
                <a:lnTo>
                  <a:pt x="387" y="225"/>
                </a:lnTo>
                <a:lnTo>
                  <a:pt x="387" y="225"/>
                </a:lnTo>
                <a:lnTo>
                  <a:pt x="387" y="230"/>
                </a:lnTo>
                <a:lnTo>
                  <a:pt x="385" y="230"/>
                </a:lnTo>
                <a:lnTo>
                  <a:pt x="385" y="232"/>
                </a:lnTo>
                <a:lnTo>
                  <a:pt x="382" y="232"/>
                </a:lnTo>
                <a:lnTo>
                  <a:pt x="380" y="232"/>
                </a:lnTo>
                <a:lnTo>
                  <a:pt x="377" y="232"/>
                </a:lnTo>
                <a:lnTo>
                  <a:pt x="375" y="232"/>
                </a:lnTo>
                <a:lnTo>
                  <a:pt x="373" y="232"/>
                </a:lnTo>
                <a:lnTo>
                  <a:pt x="370" y="232"/>
                </a:lnTo>
                <a:lnTo>
                  <a:pt x="368" y="230"/>
                </a:lnTo>
                <a:lnTo>
                  <a:pt x="366" y="230"/>
                </a:lnTo>
                <a:lnTo>
                  <a:pt x="363" y="228"/>
                </a:lnTo>
                <a:lnTo>
                  <a:pt x="361" y="225"/>
                </a:lnTo>
                <a:lnTo>
                  <a:pt x="359" y="223"/>
                </a:lnTo>
                <a:lnTo>
                  <a:pt x="359" y="223"/>
                </a:lnTo>
                <a:lnTo>
                  <a:pt x="356" y="221"/>
                </a:lnTo>
                <a:lnTo>
                  <a:pt x="356" y="218"/>
                </a:lnTo>
                <a:lnTo>
                  <a:pt x="356" y="216"/>
                </a:lnTo>
                <a:lnTo>
                  <a:pt x="356" y="216"/>
                </a:lnTo>
                <a:lnTo>
                  <a:pt x="359" y="214"/>
                </a:lnTo>
                <a:lnTo>
                  <a:pt x="359" y="214"/>
                </a:lnTo>
                <a:lnTo>
                  <a:pt x="361" y="214"/>
                </a:lnTo>
                <a:lnTo>
                  <a:pt x="361" y="211"/>
                </a:lnTo>
                <a:lnTo>
                  <a:pt x="361" y="209"/>
                </a:lnTo>
                <a:lnTo>
                  <a:pt x="354" y="209"/>
                </a:lnTo>
                <a:lnTo>
                  <a:pt x="354" y="211"/>
                </a:lnTo>
                <a:lnTo>
                  <a:pt x="354" y="211"/>
                </a:lnTo>
                <a:lnTo>
                  <a:pt x="352" y="211"/>
                </a:lnTo>
                <a:lnTo>
                  <a:pt x="352" y="214"/>
                </a:lnTo>
                <a:lnTo>
                  <a:pt x="352" y="214"/>
                </a:lnTo>
                <a:lnTo>
                  <a:pt x="349" y="214"/>
                </a:lnTo>
                <a:lnTo>
                  <a:pt x="349" y="216"/>
                </a:lnTo>
                <a:lnTo>
                  <a:pt x="349" y="216"/>
                </a:lnTo>
                <a:lnTo>
                  <a:pt x="347" y="216"/>
                </a:lnTo>
                <a:lnTo>
                  <a:pt x="347" y="214"/>
                </a:lnTo>
                <a:lnTo>
                  <a:pt x="347" y="214"/>
                </a:lnTo>
                <a:lnTo>
                  <a:pt x="347" y="214"/>
                </a:lnTo>
                <a:lnTo>
                  <a:pt x="345" y="214"/>
                </a:lnTo>
                <a:lnTo>
                  <a:pt x="345" y="211"/>
                </a:lnTo>
                <a:lnTo>
                  <a:pt x="345" y="211"/>
                </a:lnTo>
                <a:lnTo>
                  <a:pt x="347" y="211"/>
                </a:lnTo>
                <a:lnTo>
                  <a:pt x="347" y="209"/>
                </a:lnTo>
                <a:lnTo>
                  <a:pt x="349" y="209"/>
                </a:lnTo>
                <a:lnTo>
                  <a:pt x="349" y="209"/>
                </a:lnTo>
                <a:lnTo>
                  <a:pt x="347" y="207"/>
                </a:lnTo>
                <a:lnTo>
                  <a:pt x="347" y="207"/>
                </a:lnTo>
                <a:lnTo>
                  <a:pt x="347" y="204"/>
                </a:lnTo>
                <a:lnTo>
                  <a:pt x="345" y="204"/>
                </a:lnTo>
                <a:lnTo>
                  <a:pt x="345" y="202"/>
                </a:lnTo>
                <a:lnTo>
                  <a:pt x="342" y="202"/>
                </a:lnTo>
                <a:lnTo>
                  <a:pt x="342" y="204"/>
                </a:lnTo>
                <a:lnTo>
                  <a:pt x="342" y="204"/>
                </a:lnTo>
                <a:lnTo>
                  <a:pt x="342" y="204"/>
                </a:lnTo>
                <a:lnTo>
                  <a:pt x="342" y="204"/>
                </a:lnTo>
                <a:lnTo>
                  <a:pt x="342" y="207"/>
                </a:lnTo>
                <a:lnTo>
                  <a:pt x="342" y="207"/>
                </a:lnTo>
                <a:lnTo>
                  <a:pt x="342" y="207"/>
                </a:lnTo>
                <a:lnTo>
                  <a:pt x="342" y="207"/>
                </a:lnTo>
                <a:lnTo>
                  <a:pt x="342" y="209"/>
                </a:lnTo>
                <a:lnTo>
                  <a:pt x="342" y="209"/>
                </a:lnTo>
                <a:lnTo>
                  <a:pt x="340" y="211"/>
                </a:lnTo>
                <a:lnTo>
                  <a:pt x="340" y="211"/>
                </a:lnTo>
                <a:lnTo>
                  <a:pt x="338" y="211"/>
                </a:lnTo>
                <a:lnTo>
                  <a:pt x="338" y="211"/>
                </a:lnTo>
                <a:lnTo>
                  <a:pt x="335" y="211"/>
                </a:lnTo>
                <a:lnTo>
                  <a:pt x="335" y="214"/>
                </a:lnTo>
                <a:lnTo>
                  <a:pt x="333" y="214"/>
                </a:lnTo>
                <a:lnTo>
                  <a:pt x="333" y="214"/>
                </a:lnTo>
                <a:lnTo>
                  <a:pt x="333" y="214"/>
                </a:lnTo>
                <a:lnTo>
                  <a:pt x="333" y="214"/>
                </a:lnTo>
                <a:lnTo>
                  <a:pt x="331" y="211"/>
                </a:lnTo>
                <a:lnTo>
                  <a:pt x="331" y="211"/>
                </a:lnTo>
                <a:lnTo>
                  <a:pt x="331" y="211"/>
                </a:lnTo>
                <a:lnTo>
                  <a:pt x="331" y="209"/>
                </a:lnTo>
                <a:lnTo>
                  <a:pt x="331" y="209"/>
                </a:lnTo>
                <a:lnTo>
                  <a:pt x="331" y="209"/>
                </a:lnTo>
                <a:lnTo>
                  <a:pt x="331" y="209"/>
                </a:lnTo>
                <a:lnTo>
                  <a:pt x="331" y="209"/>
                </a:lnTo>
                <a:lnTo>
                  <a:pt x="331" y="209"/>
                </a:lnTo>
                <a:lnTo>
                  <a:pt x="331" y="209"/>
                </a:lnTo>
                <a:lnTo>
                  <a:pt x="331" y="209"/>
                </a:lnTo>
                <a:lnTo>
                  <a:pt x="331" y="209"/>
                </a:lnTo>
                <a:lnTo>
                  <a:pt x="331" y="209"/>
                </a:lnTo>
                <a:lnTo>
                  <a:pt x="331" y="207"/>
                </a:lnTo>
                <a:lnTo>
                  <a:pt x="331" y="207"/>
                </a:lnTo>
                <a:lnTo>
                  <a:pt x="331" y="204"/>
                </a:lnTo>
                <a:lnTo>
                  <a:pt x="331" y="204"/>
                </a:lnTo>
                <a:lnTo>
                  <a:pt x="331" y="204"/>
                </a:lnTo>
                <a:lnTo>
                  <a:pt x="331" y="204"/>
                </a:lnTo>
                <a:lnTo>
                  <a:pt x="328" y="204"/>
                </a:lnTo>
                <a:lnTo>
                  <a:pt x="328" y="204"/>
                </a:lnTo>
                <a:lnTo>
                  <a:pt x="328" y="204"/>
                </a:lnTo>
                <a:lnTo>
                  <a:pt x="328" y="204"/>
                </a:lnTo>
                <a:lnTo>
                  <a:pt x="328" y="204"/>
                </a:lnTo>
                <a:lnTo>
                  <a:pt x="328" y="207"/>
                </a:lnTo>
                <a:lnTo>
                  <a:pt x="328" y="207"/>
                </a:lnTo>
                <a:lnTo>
                  <a:pt x="328" y="207"/>
                </a:lnTo>
                <a:lnTo>
                  <a:pt x="328" y="209"/>
                </a:lnTo>
                <a:lnTo>
                  <a:pt x="328" y="209"/>
                </a:lnTo>
                <a:lnTo>
                  <a:pt x="328" y="209"/>
                </a:lnTo>
                <a:lnTo>
                  <a:pt x="326" y="207"/>
                </a:lnTo>
                <a:lnTo>
                  <a:pt x="321" y="204"/>
                </a:lnTo>
                <a:lnTo>
                  <a:pt x="319" y="202"/>
                </a:lnTo>
                <a:lnTo>
                  <a:pt x="314" y="199"/>
                </a:lnTo>
                <a:lnTo>
                  <a:pt x="312" y="195"/>
                </a:lnTo>
                <a:lnTo>
                  <a:pt x="310" y="192"/>
                </a:lnTo>
                <a:lnTo>
                  <a:pt x="307" y="188"/>
                </a:lnTo>
                <a:lnTo>
                  <a:pt x="305" y="185"/>
                </a:lnTo>
                <a:lnTo>
                  <a:pt x="307" y="181"/>
                </a:lnTo>
                <a:lnTo>
                  <a:pt x="305" y="176"/>
                </a:lnTo>
                <a:lnTo>
                  <a:pt x="302" y="171"/>
                </a:lnTo>
                <a:lnTo>
                  <a:pt x="300" y="169"/>
                </a:lnTo>
                <a:lnTo>
                  <a:pt x="298" y="167"/>
                </a:lnTo>
                <a:lnTo>
                  <a:pt x="293" y="164"/>
                </a:lnTo>
                <a:lnTo>
                  <a:pt x="291" y="162"/>
                </a:lnTo>
                <a:lnTo>
                  <a:pt x="286" y="157"/>
                </a:lnTo>
                <a:lnTo>
                  <a:pt x="281" y="153"/>
                </a:lnTo>
                <a:lnTo>
                  <a:pt x="277" y="148"/>
                </a:lnTo>
                <a:lnTo>
                  <a:pt x="274" y="141"/>
                </a:lnTo>
                <a:lnTo>
                  <a:pt x="270" y="136"/>
                </a:lnTo>
                <a:lnTo>
                  <a:pt x="267" y="129"/>
                </a:lnTo>
                <a:lnTo>
                  <a:pt x="267" y="122"/>
                </a:lnTo>
                <a:lnTo>
                  <a:pt x="267" y="115"/>
                </a:lnTo>
                <a:lnTo>
                  <a:pt x="270" y="108"/>
                </a:lnTo>
                <a:lnTo>
                  <a:pt x="270" y="106"/>
                </a:lnTo>
                <a:lnTo>
                  <a:pt x="270" y="106"/>
                </a:lnTo>
                <a:lnTo>
                  <a:pt x="270" y="103"/>
                </a:lnTo>
                <a:lnTo>
                  <a:pt x="267" y="103"/>
                </a:lnTo>
                <a:lnTo>
                  <a:pt x="267" y="101"/>
                </a:lnTo>
                <a:lnTo>
                  <a:pt x="267" y="101"/>
                </a:lnTo>
                <a:lnTo>
                  <a:pt x="267" y="99"/>
                </a:lnTo>
                <a:lnTo>
                  <a:pt x="265" y="96"/>
                </a:lnTo>
                <a:lnTo>
                  <a:pt x="265" y="94"/>
                </a:lnTo>
                <a:lnTo>
                  <a:pt x="265" y="89"/>
                </a:lnTo>
                <a:lnTo>
                  <a:pt x="265" y="87"/>
                </a:lnTo>
                <a:lnTo>
                  <a:pt x="263" y="82"/>
                </a:lnTo>
                <a:lnTo>
                  <a:pt x="263" y="80"/>
                </a:lnTo>
                <a:lnTo>
                  <a:pt x="263" y="75"/>
                </a:lnTo>
                <a:lnTo>
                  <a:pt x="263" y="73"/>
                </a:lnTo>
                <a:lnTo>
                  <a:pt x="263" y="68"/>
                </a:lnTo>
                <a:lnTo>
                  <a:pt x="263" y="66"/>
                </a:lnTo>
                <a:lnTo>
                  <a:pt x="263" y="64"/>
                </a:lnTo>
                <a:lnTo>
                  <a:pt x="265" y="59"/>
                </a:lnTo>
                <a:lnTo>
                  <a:pt x="265" y="57"/>
                </a:lnTo>
                <a:lnTo>
                  <a:pt x="265" y="54"/>
                </a:lnTo>
                <a:lnTo>
                  <a:pt x="267" y="52"/>
                </a:lnTo>
                <a:lnTo>
                  <a:pt x="267" y="49"/>
                </a:lnTo>
                <a:lnTo>
                  <a:pt x="270" y="47"/>
                </a:lnTo>
                <a:lnTo>
                  <a:pt x="270" y="47"/>
                </a:lnTo>
                <a:lnTo>
                  <a:pt x="270" y="45"/>
                </a:lnTo>
                <a:lnTo>
                  <a:pt x="270" y="45"/>
                </a:lnTo>
                <a:lnTo>
                  <a:pt x="270" y="45"/>
                </a:lnTo>
                <a:lnTo>
                  <a:pt x="270" y="45"/>
                </a:lnTo>
                <a:lnTo>
                  <a:pt x="267" y="42"/>
                </a:lnTo>
                <a:lnTo>
                  <a:pt x="267" y="42"/>
                </a:lnTo>
                <a:lnTo>
                  <a:pt x="267" y="45"/>
                </a:lnTo>
                <a:lnTo>
                  <a:pt x="267" y="45"/>
                </a:lnTo>
                <a:lnTo>
                  <a:pt x="265" y="45"/>
                </a:lnTo>
                <a:lnTo>
                  <a:pt x="265" y="45"/>
                </a:lnTo>
                <a:lnTo>
                  <a:pt x="265" y="45"/>
                </a:lnTo>
                <a:lnTo>
                  <a:pt x="265" y="45"/>
                </a:lnTo>
                <a:lnTo>
                  <a:pt x="265" y="45"/>
                </a:lnTo>
                <a:lnTo>
                  <a:pt x="265" y="47"/>
                </a:lnTo>
                <a:lnTo>
                  <a:pt x="265" y="47"/>
                </a:lnTo>
                <a:lnTo>
                  <a:pt x="263" y="45"/>
                </a:lnTo>
                <a:lnTo>
                  <a:pt x="263" y="45"/>
                </a:lnTo>
                <a:lnTo>
                  <a:pt x="260" y="42"/>
                </a:lnTo>
                <a:lnTo>
                  <a:pt x="260" y="40"/>
                </a:lnTo>
                <a:lnTo>
                  <a:pt x="260" y="40"/>
                </a:lnTo>
                <a:lnTo>
                  <a:pt x="258" y="38"/>
                </a:lnTo>
                <a:lnTo>
                  <a:pt x="258" y="35"/>
                </a:lnTo>
                <a:lnTo>
                  <a:pt x="258" y="33"/>
                </a:lnTo>
                <a:lnTo>
                  <a:pt x="256" y="28"/>
                </a:lnTo>
                <a:lnTo>
                  <a:pt x="256" y="26"/>
                </a:lnTo>
                <a:lnTo>
                  <a:pt x="256" y="21"/>
                </a:lnTo>
                <a:lnTo>
                  <a:pt x="256" y="17"/>
                </a:lnTo>
                <a:lnTo>
                  <a:pt x="258" y="12"/>
                </a:lnTo>
                <a:lnTo>
                  <a:pt x="258" y="10"/>
                </a:lnTo>
                <a:lnTo>
                  <a:pt x="260" y="5"/>
                </a:lnTo>
                <a:lnTo>
                  <a:pt x="263" y="0"/>
                </a:lnTo>
                <a:close/>
                <a:moveTo>
                  <a:pt x="460" y="0"/>
                </a:moveTo>
                <a:lnTo>
                  <a:pt x="785" y="0"/>
                </a:lnTo>
                <a:lnTo>
                  <a:pt x="785" y="0"/>
                </a:lnTo>
                <a:lnTo>
                  <a:pt x="785" y="0"/>
                </a:lnTo>
                <a:lnTo>
                  <a:pt x="785" y="0"/>
                </a:lnTo>
                <a:lnTo>
                  <a:pt x="785" y="0"/>
                </a:lnTo>
                <a:lnTo>
                  <a:pt x="785" y="3"/>
                </a:lnTo>
                <a:lnTo>
                  <a:pt x="785" y="3"/>
                </a:lnTo>
                <a:lnTo>
                  <a:pt x="785" y="3"/>
                </a:lnTo>
                <a:lnTo>
                  <a:pt x="785" y="3"/>
                </a:lnTo>
                <a:lnTo>
                  <a:pt x="785" y="3"/>
                </a:lnTo>
                <a:lnTo>
                  <a:pt x="783" y="3"/>
                </a:lnTo>
                <a:lnTo>
                  <a:pt x="783" y="3"/>
                </a:lnTo>
                <a:lnTo>
                  <a:pt x="783" y="3"/>
                </a:lnTo>
                <a:lnTo>
                  <a:pt x="781" y="3"/>
                </a:lnTo>
                <a:lnTo>
                  <a:pt x="781" y="3"/>
                </a:lnTo>
                <a:lnTo>
                  <a:pt x="781" y="5"/>
                </a:lnTo>
                <a:lnTo>
                  <a:pt x="778" y="5"/>
                </a:lnTo>
                <a:lnTo>
                  <a:pt x="778" y="5"/>
                </a:lnTo>
                <a:lnTo>
                  <a:pt x="778" y="5"/>
                </a:lnTo>
                <a:lnTo>
                  <a:pt x="778" y="3"/>
                </a:lnTo>
                <a:lnTo>
                  <a:pt x="778" y="3"/>
                </a:lnTo>
                <a:lnTo>
                  <a:pt x="778" y="3"/>
                </a:lnTo>
                <a:lnTo>
                  <a:pt x="778" y="3"/>
                </a:lnTo>
                <a:lnTo>
                  <a:pt x="776" y="3"/>
                </a:lnTo>
                <a:lnTo>
                  <a:pt x="776" y="3"/>
                </a:lnTo>
                <a:lnTo>
                  <a:pt x="776" y="5"/>
                </a:lnTo>
                <a:lnTo>
                  <a:pt x="776" y="5"/>
                </a:lnTo>
                <a:lnTo>
                  <a:pt x="776" y="7"/>
                </a:lnTo>
                <a:lnTo>
                  <a:pt x="776" y="7"/>
                </a:lnTo>
                <a:lnTo>
                  <a:pt x="776" y="7"/>
                </a:lnTo>
                <a:lnTo>
                  <a:pt x="778" y="7"/>
                </a:lnTo>
                <a:lnTo>
                  <a:pt x="778" y="10"/>
                </a:lnTo>
                <a:lnTo>
                  <a:pt x="781" y="10"/>
                </a:lnTo>
                <a:lnTo>
                  <a:pt x="778" y="10"/>
                </a:lnTo>
                <a:lnTo>
                  <a:pt x="778" y="12"/>
                </a:lnTo>
                <a:lnTo>
                  <a:pt x="778" y="12"/>
                </a:lnTo>
                <a:lnTo>
                  <a:pt x="778" y="14"/>
                </a:lnTo>
                <a:lnTo>
                  <a:pt x="778" y="14"/>
                </a:lnTo>
                <a:lnTo>
                  <a:pt x="778" y="17"/>
                </a:lnTo>
                <a:lnTo>
                  <a:pt x="778" y="17"/>
                </a:lnTo>
                <a:lnTo>
                  <a:pt x="776" y="17"/>
                </a:lnTo>
                <a:lnTo>
                  <a:pt x="776" y="14"/>
                </a:lnTo>
                <a:lnTo>
                  <a:pt x="776" y="14"/>
                </a:lnTo>
                <a:lnTo>
                  <a:pt x="776" y="12"/>
                </a:lnTo>
                <a:lnTo>
                  <a:pt x="776" y="12"/>
                </a:lnTo>
                <a:lnTo>
                  <a:pt x="774" y="12"/>
                </a:lnTo>
                <a:lnTo>
                  <a:pt x="774" y="10"/>
                </a:lnTo>
                <a:lnTo>
                  <a:pt x="774" y="10"/>
                </a:lnTo>
                <a:lnTo>
                  <a:pt x="771" y="10"/>
                </a:lnTo>
                <a:lnTo>
                  <a:pt x="771" y="12"/>
                </a:lnTo>
                <a:lnTo>
                  <a:pt x="771" y="12"/>
                </a:lnTo>
                <a:lnTo>
                  <a:pt x="771" y="12"/>
                </a:lnTo>
                <a:lnTo>
                  <a:pt x="769" y="12"/>
                </a:lnTo>
                <a:lnTo>
                  <a:pt x="769" y="14"/>
                </a:lnTo>
                <a:lnTo>
                  <a:pt x="769" y="14"/>
                </a:lnTo>
                <a:lnTo>
                  <a:pt x="769" y="14"/>
                </a:lnTo>
                <a:lnTo>
                  <a:pt x="769" y="17"/>
                </a:lnTo>
                <a:lnTo>
                  <a:pt x="771" y="17"/>
                </a:lnTo>
                <a:lnTo>
                  <a:pt x="771" y="17"/>
                </a:lnTo>
                <a:lnTo>
                  <a:pt x="771" y="17"/>
                </a:lnTo>
                <a:lnTo>
                  <a:pt x="771" y="17"/>
                </a:lnTo>
                <a:lnTo>
                  <a:pt x="771" y="17"/>
                </a:lnTo>
                <a:lnTo>
                  <a:pt x="774" y="17"/>
                </a:lnTo>
                <a:lnTo>
                  <a:pt x="774" y="17"/>
                </a:lnTo>
                <a:lnTo>
                  <a:pt x="774" y="17"/>
                </a:lnTo>
                <a:lnTo>
                  <a:pt x="774" y="19"/>
                </a:lnTo>
                <a:lnTo>
                  <a:pt x="774" y="21"/>
                </a:lnTo>
                <a:lnTo>
                  <a:pt x="774" y="21"/>
                </a:lnTo>
                <a:lnTo>
                  <a:pt x="776" y="21"/>
                </a:lnTo>
                <a:lnTo>
                  <a:pt x="776" y="24"/>
                </a:lnTo>
                <a:lnTo>
                  <a:pt x="776" y="24"/>
                </a:lnTo>
                <a:lnTo>
                  <a:pt x="778" y="24"/>
                </a:lnTo>
                <a:lnTo>
                  <a:pt x="778" y="24"/>
                </a:lnTo>
                <a:lnTo>
                  <a:pt x="776" y="26"/>
                </a:lnTo>
                <a:lnTo>
                  <a:pt x="776" y="26"/>
                </a:lnTo>
                <a:lnTo>
                  <a:pt x="774" y="24"/>
                </a:lnTo>
                <a:lnTo>
                  <a:pt x="774" y="24"/>
                </a:lnTo>
                <a:lnTo>
                  <a:pt x="774" y="24"/>
                </a:lnTo>
                <a:lnTo>
                  <a:pt x="771" y="21"/>
                </a:lnTo>
                <a:lnTo>
                  <a:pt x="771" y="21"/>
                </a:lnTo>
                <a:lnTo>
                  <a:pt x="769" y="21"/>
                </a:lnTo>
                <a:lnTo>
                  <a:pt x="769" y="21"/>
                </a:lnTo>
                <a:lnTo>
                  <a:pt x="767" y="21"/>
                </a:lnTo>
                <a:lnTo>
                  <a:pt x="767" y="21"/>
                </a:lnTo>
                <a:lnTo>
                  <a:pt x="764" y="24"/>
                </a:lnTo>
                <a:lnTo>
                  <a:pt x="764" y="24"/>
                </a:lnTo>
                <a:lnTo>
                  <a:pt x="762" y="24"/>
                </a:lnTo>
                <a:lnTo>
                  <a:pt x="762" y="24"/>
                </a:lnTo>
                <a:lnTo>
                  <a:pt x="762" y="26"/>
                </a:lnTo>
                <a:lnTo>
                  <a:pt x="762" y="26"/>
                </a:lnTo>
                <a:lnTo>
                  <a:pt x="762" y="26"/>
                </a:lnTo>
                <a:lnTo>
                  <a:pt x="764" y="26"/>
                </a:lnTo>
                <a:lnTo>
                  <a:pt x="764" y="26"/>
                </a:lnTo>
                <a:lnTo>
                  <a:pt x="764" y="26"/>
                </a:lnTo>
                <a:lnTo>
                  <a:pt x="767" y="26"/>
                </a:lnTo>
                <a:lnTo>
                  <a:pt x="767" y="28"/>
                </a:lnTo>
                <a:lnTo>
                  <a:pt x="767" y="28"/>
                </a:lnTo>
                <a:lnTo>
                  <a:pt x="762" y="33"/>
                </a:lnTo>
                <a:lnTo>
                  <a:pt x="762" y="33"/>
                </a:lnTo>
                <a:lnTo>
                  <a:pt x="759" y="33"/>
                </a:lnTo>
                <a:lnTo>
                  <a:pt x="759" y="33"/>
                </a:lnTo>
                <a:lnTo>
                  <a:pt x="759" y="31"/>
                </a:lnTo>
                <a:lnTo>
                  <a:pt x="759" y="31"/>
                </a:lnTo>
                <a:lnTo>
                  <a:pt x="759" y="31"/>
                </a:lnTo>
                <a:lnTo>
                  <a:pt x="759" y="31"/>
                </a:lnTo>
                <a:lnTo>
                  <a:pt x="759" y="28"/>
                </a:lnTo>
                <a:lnTo>
                  <a:pt x="759" y="28"/>
                </a:lnTo>
                <a:lnTo>
                  <a:pt x="759" y="28"/>
                </a:lnTo>
                <a:lnTo>
                  <a:pt x="759" y="28"/>
                </a:lnTo>
                <a:lnTo>
                  <a:pt x="757" y="28"/>
                </a:lnTo>
                <a:lnTo>
                  <a:pt x="757" y="31"/>
                </a:lnTo>
                <a:lnTo>
                  <a:pt x="757" y="31"/>
                </a:lnTo>
                <a:lnTo>
                  <a:pt x="757" y="31"/>
                </a:lnTo>
                <a:lnTo>
                  <a:pt x="757" y="31"/>
                </a:lnTo>
                <a:lnTo>
                  <a:pt x="757" y="31"/>
                </a:lnTo>
                <a:lnTo>
                  <a:pt x="757" y="31"/>
                </a:lnTo>
                <a:lnTo>
                  <a:pt x="757" y="33"/>
                </a:lnTo>
                <a:lnTo>
                  <a:pt x="757" y="33"/>
                </a:lnTo>
                <a:lnTo>
                  <a:pt x="757" y="33"/>
                </a:lnTo>
                <a:lnTo>
                  <a:pt x="757" y="33"/>
                </a:lnTo>
                <a:lnTo>
                  <a:pt x="759" y="35"/>
                </a:lnTo>
                <a:lnTo>
                  <a:pt x="759" y="35"/>
                </a:lnTo>
                <a:lnTo>
                  <a:pt x="759" y="35"/>
                </a:lnTo>
                <a:lnTo>
                  <a:pt x="759" y="35"/>
                </a:lnTo>
                <a:lnTo>
                  <a:pt x="757" y="35"/>
                </a:lnTo>
                <a:lnTo>
                  <a:pt x="757" y="38"/>
                </a:lnTo>
                <a:lnTo>
                  <a:pt x="757" y="38"/>
                </a:lnTo>
                <a:lnTo>
                  <a:pt x="757" y="38"/>
                </a:lnTo>
                <a:lnTo>
                  <a:pt x="759" y="38"/>
                </a:lnTo>
                <a:lnTo>
                  <a:pt x="759" y="38"/>
                </a:lnTo>
                <a:lnTo>
                  <a:pt x="759" y="38"/>
                </a:lnTo>
                <a:lnTo>
                  <a:pt x="759" y="40"/>
                </a:lnTo>
                <a:lnTo>
                  <a:pt x="759" y="40"/>
                </a:lnTo>
                <a:lnTo>
                  <a:pt x="759" y="42"/>
                </a:lnTo>
                <a:lnTo>
                  <a:pt x="759" y="42"/>
                </a:lnTo>
                <a:lnTo>
                  <a:pt x="759" y="42"/>
                </a:lnTo>
                <a:lnTo>
                  <a:pt x="759" y="45"/>
                </a:lnTo>
                <a:lnTo>
                  <a:pt x="759" y="45"/>
                </a:lnTo>
                <a:lnTo>
                  <a:pt x="757" y="45"/>
                </a:lnTo>
                <a:lnTo>
                  <a:pt x="757" y="45"/>
                </a:lnTo>
                <a:lnTo>
                  <a:pt x="759" y="45"/>
                </a:lnTo>
                <a:lnTo>
                  <a:pt x="759" y="45"/>
                </a:lnTo>
                <a:lnTo>
                  <a:pt x="759" y="47"/>
                </a:lnTo>
                <a:lnTo>
                  <a:pt x="759" y="47"/>
                </a:lnTo>
                <a:lnTo>
                  <a:pt x="759" y="47"/>
                </a:lnTo>
                <a:lnTo>
                  <a:pt x="759" y="47"/>
                </a:lnTo>
                <a:lnTo>
                  <a:pt x="762" y="47"/>
                </a:lnTo>
                <a:lnTo>
                  <a:pt x="762" y="47"/>
                </a:lnTo>
                <a:lnTo>
                  <a:pt x="764" y="45"/>
                </a:lnTo>
                <a:lnTo>
                  <a:pt x="764" y="45"/>
                </a:lnTo>
                <a:lnTo>
                  <a:pt x="764" y="42"/>
                </a:lnTo>
                <a:lnTo>
                  <a:pt x="767" y="42"/>
                </a:lnTo>
                <a:lnTo>
                  <a:pt x="767" y="40"/>
                </a:lnTo>
                <a:lnTo>
                  <a:pt x="767" y="40"/>
                </a:lnTo>
                <a:lnTo>
                  <a:pt x="767" y="38"/>
                </a:lnTo>
                <a:lnTo>
                  <a:pt x="769" y="38"/>
                </a:lnTo>
                <a:lnTo>
                  <a:pt x="769" y="38"/>
                </a:lnTo>
                <a:lnTo>
                  <a:pt x="771" y="38"/>
                </a:lnTo>
                <a:lnTo>
                  <a:pt x="771" y="40"/>
                </a:lnTo>
                <a:lnTo>
                  <a:pt x="771" y="40"/>
                </a:lnTo>
                <a:lnTo>
                  <a:pt x="774" y="40"/>
                </a:lnTo>
                <a:lnTo>
                  <a:pt x="774" y="42"/>
                </a:lnTo>
                <a:lnTo>
                  <a:pt x="774" y="42"/>
                </a:lnTo>
                <a:lnTo>
                  <a:pt x="774" y="42"/>
                </a:lnTo>
                <a:lnTo>
                  <a:pt x="776" y="42"/>
                </a:lnTo>
                <a:lnTo>
                  <a:pt x="776" y="42"/>
                </a:lnTo>
                <a:lnTo>
                  <a:pt x="776" y="42"/>
                </a:lnTo>
                <a:lnTo>
                  <a:pt x="776" y="42"/>
                </a:lnTo>
                <a:lnTo>
                  <a:pt x="776" y="42"/>
                </a:lnTo>
                <a:lnTo>
                  <a:pt x="776" y="42"/>
                </a:lnTo>
                <a:lnTo>
                  <a:pt x="776" y="45"/>
                </a:lnTo>
                <a:lnTo>
                  <a:pt x="776" y="45"/>
                </a:lnTo>
                <a:lnTo>
                  <a:pt x="776" y="45"/>
                </a:lnTo>
                <a:lnTo>
                  <a:pt x="774" y="47"/>
                </a:lnTo>
                <a:lnTo>
                  <a:pt x="774" y="45"/>
                </a:lnTo>
                <a:lnTo>
                  <a:pt x="774" y="45"/>
                </a:lnTo>
                <a:lnTo>
                  <a:pt x="774" y="45"/>
                </a:lnTo>
                <a:lnTo>
                  <a:pt x="771" y="42"/>
                </a:lnTo>
                <a:lnTo>
                  <a:pt x="771" y="42"/>
                </a:lnTo>
                <a:lnTo>
                  <a:pt x="769" y="42"/>
                </a:lnTo>
                <a:lnTo>
                  <a:pt x="769" y="42"/>
                </a:lnTo>
                <a:lnTo>
                  <a:pt x="769" y="42"/>
                </a:lnTo>
                <a:lnTo>
                  <a:pt x="769" y="42"/>
                </a:lnTo>
                <a:lnTo>
                  <a:pt x="769" y="45"/>
                </a:lnTo>
                <a:lnTo>
                  <a:pt x="769" y="45"/>
                </a:lnTo>
                <a:lnTo>
                  <a:pt x="769" y="45"/>
                </a:lnTo>
                <a:lnTo>
                  <a:pt x="769" y="45"/>
                </a:lnTo>
                <a:lnTo>
                  <a:pt x="769" y="45"/>
                </a:lnTo>
                <a:lnTo>
                  <a:pt x="769" y="45"/>
                </a:lnTo>
                <a:lnTo>
                  <a:pt x="771" y="45"/>
                </a:lnTo>
                <a:lnTo>
                  <a:pt x="771" y="45"/>
                </a:lnTo>
                <a:lnTo>
                  <a:pt x="771" y="45"/>
                </a:lnTo>
                <a:lnTo>
                  <a:pt x="771" y="45"/>
                </a:lnTo>
                <a:lnTo>
                  <a:pt x="771" y="47"/>
                </a:lnTo>
                <a:lnTo>
                  <a:pt x="771" y="47"/>
                </a:lnTo>
                <a:lnTo>
                  <a:pt x="774" y="47"/>
                </a:lnTo>
                <a:lnTo>
                  <a:pt x="771" y="49"/>
                </a:lnTo>
                <a:lnTo>
                  <a:pt x="774" y="49"/>
                </a:lnTo>
                <a:lnTo>
                  <a:pt x="774" y="49"/>
                </a:lnTo>
                <a:lnTo>
                  <a:pt x="774" y="49"/>
                </a:lnTo>
                <a:lnTo>
                  <a:pt x="774" y="49"/>
                </a:lnTo>
                <a:lnTo>
                  <a:pt x="776" y="49"/>
                </a:lnTo>
                <a:lnTo>
                  <a:pt x="776" y="49"/>
                </a:lnTo>
                <a:lnTo>
                  <a:pt x="776" y="49"/>
                </a:lnTo>
                <a:lnTo>
                  <a:pt x="776" y="49"/>
                </a:lnTo>
                <a:lnTo>
                  <a:pt x="776" y="52"/>
                </a:lnTo>
                <a:lnTo>
                  <a:pt x="778" y="52"/>
                </a:lnTo>
                <a:lnTo>
                  <a:pt x="778" y="52"/>
                </a:lnTo>
                <a:lnTo>
                  <a:pt x="781" y="52"/>
                </a:lnTo>
                <a:lnTo>
                  <a:pt x="781" y="52"/>
                </a:lnTo>
                <a:lnTo>
                  <a:pt x="781" y="52"/>
                </a:lnTo>
                <a:lnTo>
                  <a:pt x="783" y="52"/>
                </a:lnTo>
                <a:lnTo>
                  <a:pt x="783" y="54"/>
                </a:lnTo>
                <a:lnTo>
                  <a:pt x="783" y="54"/>
                </a:lnTo>
                <a:lnTo>
                  <a:pt x="783" y="54"/>
                </a:lnTo>
                <a:lnTo>
                  <a:pt x="785" y="54"/>
                </a:lnTo>
                <a:lnTo>
                  <a:pt x="785" y="54"/>
                </a:lnTo>
                <a:lnTo>
                  <a:pt x="785" y="54"/>
                </a:lnTo>
                <a:lnTo>
                  <a:pt x="785" y="54"/>
                </a:lnTo>
                <a:lnTo>
                  <a:pt x="785" y="54"/>
                </a:lnTo>
                <a:lnTo>
                  <a:pt x="785" y="52"/>
                </a:lnTo>
                <a:lnTo>
                  <a:pt x="785" y="52"/>
                </a:lnTo>
                <a:lnTo>
                  <a:pt x="785" y="52"/>
                </a:lnTo>
                <a:lnTo>
                  <a:pt x="785" y="52"/>
                </a:lnTo>
                <a:lnTo>
                  <a:pt x="785" y="52"/>
                </a:lnTo>
                <a:lnTo>
                  <a:pt x="785" y="52"/>
                </a:lnTo>
                <a:lnTo>
                  <a:pt x="785" y="49"/>
                </a:lnTo>
                <a:lnTo>
                  <a:pt x="783" y="49"/>
                </a:lnTo>
                <a:lnTo>
                  <a:pt x="783" y="49"/>
                </a:lnTo>
                <a:lnTo>
                  <a:pt x="783" y="49"/>
                </a:lnTo>
                <a:lnTo>
                  <a:pt x="785" y="47"/>
                </a:lnTo>
                <a:lnTo>
                  <a:pt x="785" y="47"/>
                </a:lnTo>
                <a:lnTo>
                  <a:pt x="785" y="47"/>
                </a:lnTo>
                <a:lnTo>
                  <a:pt x="788" y="45"/>
                </a:lnTo>
                <a:lnTo>
                  <a:pt x="788" y="45"/>
                </a:lnTo>
                <a:lnTo>
                  <a:pt x="788" y="45"/>
                </a:lnTo>
                <a:lnTo>
                  <a:pt x="790" y="45"/>
                </a:lnTo>
                <a:lnTo>
                  <a:pt x="790" y="49"/>
                </a:lnTo>
                <a:lnTo>
                  <a:pt x="792" y="52"/>
                </a:lnTo>
                <a:lnTo>
                  <a:pt x="792" y="52"/>
                </a:lnTo>
                <a:lnTo>
                  <a:pt x="792" y="52"/>
                </a:lnTo>
                <a:lnTo>
                  <a:pt x="792" y="54"/>
                </a:lnTo>
                <a:lnTo>
                  <a:pt x="790" y="54"/>
                </a:lnTo>
                <a:lnTo>
                  <a:pt x="788" y="57"/>
                </a:lnTo>
                <a:lnTo>
                  <a:pt x="788" y="57"/>
                </a:lnTo>
                <a:lnTo>
                  <a:pt x="788" y="57"/>
                </a:lnTo>
                <a:lnTo>
                  <a:pt x="790" y="59"/>
                </a:lnTo>
                <a:lnTo>
                  <a:pt x="790" y="59"/>
                </a:lnTo>
                <a:lnTo>
                  <a:pt x="790" y="59"/>
                </a:lnTo>
                <a:lnTo>
                  <a:pt x="792" y="59"/>
                </a:lnTo>
                <a:lnTo>
                  <a:pt x="792" y="57"/>
                </a:lnTo>
                <a:lnTo>
                  <a:pt x="792" y="57"/>
                </a:lnTo>
                <a:lnTo>
                  <a:pt x="795" y="57"/>
                </a:lnTo>
                <a:lnTo>
                  <a:pt x="795" y="57"/>
                </a:lnTo>
                <a:lnTo>
                  <a:pt x="795" y="57"/>
                </a:lnTo>
                <a:lnTo>
                  <a:pt x="795" y="57"/>
                </a:lnTo>
                <a:lnTo>
                  <a:pt x="795" y="59"/>
                </a:lnTo>
                <a:lnTo>
                  <a:pt x="795" y="59"/>
                </a:lnTo>
                <a:lnTo>
                  <a:pt x="797" y="59"/>
                </a:lnTo>
                <a:lnTo>
                  <a:pt x="797" y="59"/>
                </a:lnTo>
                <a:lnTo>
                  <a:pt x="797" y="59"/>
                </a:lnTo>
                <a:lnTo>
                  <a:pt x="797" y="59"/>
                </a:lnTo>
                <a:lnTo>
                  <a:pt x="799" y="59"/>
                </a:lnTo>
                <a:lnTo>
                  <a:pt x="799" y="59"/>
                </a:lnTo>
                <a:lnTo>
                  <a:pt x="799" y="59"/>
                </a:lnTo>
                <a:lnTo>
                  <a:pt x="799" y="57"/>
                </a:lnTo>
                <a:lnTo>
                  <a:pt x="799" y="57"/>
                </a:lnTo>
                <a:lnTo>
                  <a:pt x="799" y="57"/>
                </a:lnTo>
                <a:lnTo>
                  <a:pt x="799" y="57"/>
                </a:lnTo>
                <a:lnTo>
                  <a:pt x="799" y="57"/>
                </a:lnTo>
                <a:lnTo>
                  <a:pt x="799" y="57"/>
                </a:lnTo>
                <a:lnTo>
                  <a:pt x="802" y="57"/>
                </a:lnTo>
                <a:lnTo>
                  <a:pt x="802" y="57"/>
                </a:lnTo>
                <a:lnTo>
                  <a:pt x="802" y="57"/>
                </a:lnTo>
                <a:lnTo>
                  <a:pt x="802" y="59"/>
                </a:lnTo>
                <a:lnTo>
                  <a:pt x="802" y="59"/>
                </a:lnTo>
                <a:lnTo>
                  <a:pt x="802" y="59"/>
                </a:lnTo>
                <a:lnTo>
                  <a:pt x="802" y="59"/>
                </a:lnTo>
                <a:lnTo>
                  <a:pt x="802" y="59"/>
                </a:lnTo>
                <a:lnTo>
                  <a:pt x="804" y="59"/>
                </a:lnTo>
                <a:lnTo>
                  <a:pt x="804" y="59"/>
                </a:lnTo>
                <a:lnTo>
                  <a:pt x="804" y="59"/>
                </a:lnTo>
                <a:lnTo>
                  <a:pt x="804" y="59"/>
                </a:lnTo>
                <a:lnTo>
                  <a:pt x="804" y="59"/>
                </a:lnTo>
                <a:lnTo>
                  <a:pt x="804" y="59"/>
                </a:lnTo>
                <a:lnTo>
                  <a:pt x="804" y="59"/>
                </a:lnTo>
                <a:lnTo>
                  <a:pt x="804" y="59"/>
                </a:lnTo>
                <a:lnTo>
                  <a:pt x="804" y="59"/>
                </a:lnTo>
                <a:lnTo>
                  <a:pt x="804" y="59"/>
                </a:lnTo>
                <a:lnTo>
                  <a:pt x="806" y="59"/>
                </a:lnTo>
                <a:lnTo>
                  <a:pt x="806" y="59"/>
                </a:lnTo>
                <a:lnTo>
                  <a:pt x="806" y="59"/>
                </a:lnTo>
                <a:lnTo>
                  <a:pt x="806" y="59"/>
                </a:lnTo>
                <a:lnTo>
                  <a:pt x="806" y="59"/>
                </a:lnTo>
                <a:lnTo>
                  <a:pt x="806" y="61"/>
                </a:lnTo>
                <a:lnTo>
                  <a:pt x="804" y="64"/>
                </a:lnTo>
                <a:lnTo>
                  <a:pt x="804" y="64"/>
                </a:lnTo>
                <a:lnTo>
                  <a:pt x="804" y="66"/>
                </a:lnTo>
                <a:lnTo>
                  <a:pt x="806" y="68"/>
                </a:lnTo>
                <a:lnTo>
                  <a:pt x="806" y="68"/>
                </a:lnTo>
                <a:lnTo>
                  <a:pt x="806" y="71"/>
                </a:lnTo>
                <a:lnTo>
                  <a:pt x="804" y="73"/>
                </a:lnTo>
                <a:lnTo>
                  <a:pt x="804" y="71"/>
                </a:lnTo>
                <a:lnTo>
                  <a:pt x="806" y="73"/>
                </a:lnTo>
                <a:lnTo>
                  <a:pt x="806" y="73"/>
                </a:lnTo>
                <a:lnTo>
                  <a:pt x="806" y="73"/>
                </a:lnTo>
                <a:lnTo>
                  <a:pt x="806" y="73"/>
                </a:lnTo>
                <a:lnTo>
                  <a:pt x="806" y="75"/>
                </a:lnTo>
                <a:lnTo>
                  <a:pt x="809" y="75"/>
                </a:lnTo>
                <a:lnTo>
                  <a:pt x="809" y="75"/>
                </a:lnTo>
                <a:lnTo>
                  <a:pt x="809" y="73"/>
                </a:lnTo>
                <a:lnTo>
                  <a:pt x="809" y="75"/>
                </a:lnTo>
                <a:lnTo>
                  <a:pt x="809" y="78"/>
                </a:lnTo>
                <a:lnTo>
                  <a:pt x="809" y="78"/>
                </a:lnTo>
                <a:lnTo>
                  <a:pt x="809" y="80"/>
                </a:lnTo>
                <a:lnTo>
                  <a:pt x="809" y="80"/>
                </a:lnTo>
                <a:lnTo>
                  <a:pt x="811" y="82"/>
                </a:lnTo>
                <a:lnTo>
                  <a:pt x="811" y="82"/>
                </a:lnTo>
                <a:lnTo>
                  <a:pt x="811" y="85"/>
                </a:lnTo>
                <a:lnTo>
                  <a:pt x="806" y="85"/>
                </a:lnTo>
                <a:lnTo>
                  <a:pt x="806" y="85"/>
                </a:lnTo>
                <a:lnTo>
                  <a:pt x="806" y="82"/>
                </a:lnTo>
                <a:lnTo>
                  <a:pt x="806" y="82"/>
                </a:lnTo>
                <a:lnTo>
                  <a:pt x="806" y="80"/>
                </a:lnTo>
                <a:lnTo>
                  <a:pt x="806" y="80"/>
                </a:lnTo>
                <a:lnTo>
                  <a:pt x="806" y="80"/>
                </a:lnTo>
                <a:lnTo>
                  <a:pt x="804" y="78"/>
                </a:lnTo>
                <a:lnTo>
                  <a:pt x="804" y="80"/>
                </a:lnTo>
                <a:lnTo>
                  <a:pt x="804" y="78"/>
                </a:lnTo>
                <a:lnTo>
                  <a:pt x="802" y="75"/>
                </a:lnTo>
                <a:lnTo>
                  <a:pt x="802" y="73"/>
                </a:lnTo>
                <a:lnTo>
                  <a:pt x="802" y="71"/>
                </a:lnTo>
                <a:lnTo>
                  <a:pt x="802" y="68"/>
                </a:lnTo>
                <a:lnTo>
                  <a:pt x="802" y="68"/>
                </a:lnTo>
                <a:lnTo>
                  <a:pt x="802" y="66"/>
                </a:lnTo>
                <a:lnTo>
                  <a:pt x="802" y="64"/>
                </a:lnTo>
                <a:lnTo>
                  <a:pt x="802" y="64"/>
                </a:lnTo>
                <a:lnTo>
                  <a:pt x="802" y="64"/>
                </a:lnTo>
                <a:lnTo>
                  <a:pt x="802" y="64"/>
                </a:lnTo>
                <a:lnTo>
                  <a:pt x="799" y="64"/>
                </a:lnTo>
                <a:lnTo>
                  <a:pt x="799" y="64"/>
                </a:lnTo>
                <a:lnTo>
                  <a:pt x="799" y="64"/>
                </a:lnTo>
                <a:lnTo>
                  <a:pt x="799" y="66"/>
                </a:lnTo>
                <a:lnTo>
                  <a:pt x="799" y="66"/>
                </a:lnTo>
                <a:lnTo>
                  <a:pt x="799" y="66"/>
                </a:lnTo>
                <a:lnTo>
                  <a:pt x="799" y="66"/>
                </a:lnTo>
                <a:lnTo>
                  <a:pt x="799" y="66"/>
                </a:lnTo>
                <a:lnTo>
                  <a:pt x="799" y="68"/>
                </a:lnTo>
                <a:lnTo>
                  <a:pt x="799" y="68"/>
                </a:lnTo>
                <a:lnTo>
                  <a:pt x="799" y="68"/>
                </a:lnTo>
                <a:lnTo>
                  <a:pt x="799" y="68"/>
                </a:lnTo>
                <a:lnTo>
                  <a:pt x="802" y="68"/>
                </a:lnTo>
                <a:lnTo>
                  <a:pt x="799" y="71"/>
                </a:lnTo>
                <a:lnTo>
                  <a:pt x="799" y="73"/>
                </a:lnTo>
                <a:lnTo>
                  <a:pt x="799" y="73"/>
                </a:lnTo>
                <a:lnTo>
                  <a:pt x="799" y="75"/>
                </a:lnTo>
                <a:lnTo>
                  <a:pt x="799" y="78"/>
                </a:lnTo>
                <a:lnTo>
                  <a:pt x="799" y="80"/>
                </a:lnTo>
                <a:lnTo>
                  <a:pt x="797" y="80"/>
                </a:lnTo>
                <a:lnTo>
                  <a:pt x="797" y="82"/>
                </a:lnTo>
                <a:lnTo>
                  <a:pt x="797" y="85"/>
                </a:lnTo>
                <a:lnTo>
                  <a:pt x="802" y="85"/>
                </a:lnTo>
                <a:lnTo>
                  <a:pt x="799" y="87"/>
                </a:lnTo>
                <a:lnTo>
                  <a:pt x="799" y="89"/>
                </a:lnTo>
                <a:lnTo>
                  <a:pt x="802" y="89"/>
                </a:lnTo>
                <a:lnTo>
                  <a:pt x="802" y="89"/>
                </a:lnTo>
                <a:lnTo>
                  <a:pt x="802" y="89"/>
                </a:lnTo>
                <a:lnTo>
                  <a:pt x="802" y="89"/>
                </a:lnTo>
                <a:lnTo>
                  <a:pt x="804" y="89"/>
                </a:lnTo>
                <a:lnTo>
                  <a:pt x="804" y="89"/>
                </a:lnTo>
                <a:lnTo>
                  <a:pt x="804" y="89"/>
                </a:lnTo>
                <a:lnTo>
                  <a:pt x="804" y="92"/>
                </a:lnTo>
                <a:lnTo>
                  <a:pt x="804" y="92"/>
                </a:lnTo>
                <a:lnTo>
                  <a:pt x="804" y="92"/>
                </a:lnTo>
                <a:lnTo>
                  <a:pt x="804" y="94"/>
                </a:lnTo>
                <a:lnTo>
                  <a:pt x="804" y="94"/>
                </a:lnTo>
                <a:lnTo>
                  <a:pt x="804" y="94"/>
                </a:lnTo>
                <a:lnTo>
                  <a:pt x="804" y="96"/>
                </a:lnTo>
                <a:lnTo>
                  <a:pt x="804" y="96"/>
                </a:lnTo>
                <a:lnTo>
                  <a:pt x="804" y="94"/>
                </a:lnTo>
                <a:lnTo>
                  <a:pt x="802" y="94"/>
                </a:lnTo>
                <a:lnTo>
                  <a:pt x="802" y="92"/>
                </a:lnTo>
                <a:lnTo>
                  <a:pt x="799" y="92"/>
                </a:lnTo>
                <a:lnTo>
                  <a:pt x="797" y="92"/>
                </a:lnTo>
                <a:lnTo>
                  <a:pt x="797" y="89"/>
                </a:lnTo>
                <a:lnTo>
                  <a:pt x="797" y="89"/>
                </a:lnTo>
                <a:lnTo>
                  <a:pt x="797" y="87"/>
                </a:lnTo>
                <a:lnTo>
                  <a:pt x="797" y="87"/>
                </a:lnTo>
                <a:lnTo>
                  <a:pt x="795" y="87"/>
                </a:lnTo>
                <a:lnTo>
                  <a:pt x="795" y="87"/>
                </a:lnTo>
                <a:lnTo>
                  <a:pt x="795" y="87"/>
                </a:lnTo>
                <a:lnTo>
                  <a:pt x="795" y="87"/>
                </a:lnTo>
                <a:lnTo>
                  <a:pt x="792" y="89"/>
                </a:lnTo>
                <a:lnTo>
                  <a:pt x="792" y="89"/>
                </a:lnTo>
                <a:lnTo>
                  <a:pt x="792" y="89"/>
                </a:lnTo>
                <a:lnTo>
                  <a:pt x="790" y="82"/>
                </a:lnTo>
                <a:lnTo>
                  <a:pt x="792" y="82"/>
                </a:lnTo>
                <a:lnTo>
                  <a:pt x="795" y="80"/>
                </a:lnTo>
                <a:lnTo>
                  <a:pt x="795" y="78"/>
                </a:lnTo>
                <a:lnTo>
                  <a:pt x="795" y="75"/>
                </a:lnTo>
                <a:lnTo>
                  <a:pt x="795" y="73"/>
                </a:lnTo>
                <a:lnTo>
                  <a:pt x="792" y="71"/>
                </a:lnTo>
                <a:lnTo>
                  <a:pt x="792" y="68"/>
                </a:lnTo>
                <a:lnTo>
                  <a:pt x="792" y="66"/>
                </a:lnTo>
                <a:lnTo>
                  <a:pt x="792" y="66"/>
                </a:lnTo>
                <a:lnTo>
                  <a:pt x="792" y="66"/>
                </a:lnTo>
                <a:lnTo>
                  <a:pt x="790" y="66"/>
                </a:lnTo>
                <a:lnTo>
                  <a:pt x="790" y="66"/>
                </a:lnTo>
                <a:lnTo>
                  <a:pt x="790" y="68"/>
                </a:lnTo>
                <a:lnTo>
                  <a:pt x="790" y="68"/>
                </a:lnTo>
                <a:lnTo>
                  <a:pt x="790" y="68"/>
                </a:lnTo>
                <a:lnTo>
                  <a:pt x="790" y="68"/>
                </a:lnTo>
                <a:lnTo>
                  <a:pt x="790" y="68"/>
                </a:lnTo>
                <a:lnTo>
                  <a:pt x="790" y="71"/>
                </a:lnTo>
                <a:lnTo>
                  <a:pt x="790" y="71"/>
                </a:lnTo>
                <a:lnTo>
                  <a:pt x="790" y="73"/>
                </a:lnTo>
                <a:lnTo>
                  <a:pt x="790" y="73"/>
                </a:lnTo>
                <a:lnTo>
                  <a:pt x="790" y="75"/>
                </a:lnTo>
                <a:lnTo>
                  <a:pt x="790" y="75"/>
                </a:lnTo>
                <a:lnTo>
                  <a:pt x="790" y="78"/>
                </a:lnTo>
                <a:lnTo>
                  <a:pt x="790" y="78"/>
                </a:lnTo>
                <a:lnTo>
                  <a:pt x="790" y="80"/>
                </a:lnTo>
                <a:lnTo>
                  <a:pt x="788" y="80"/>
                </a:lnTo>
                <a:lnTo>
                  <a:pt x="788" y="82"/>
                </a:lnTo>
                <a:lnTo>
                  <a:pt x="790" y="82"/>
                </a:lnTo>
                <a:lnTo>
                  <a:pt x="790" y="85"/>
                </a:lnTo>
                <a:lnTo>
                  <a:pt x="790" y="85"/>
                </a:lnTo>
                <a:lnTo>
                  <a:pt x="788" y="87"/>
                </a:lnTo>
                <a:lnTo>
                  <a:pt x="785" y="87"/>
                </a:lnTo>
                <a:lnTo>
                  <a:pt x="788" y="89"/>
                </a:lnTo>
                <a:lnTo>
                  <a:pt x="788" y="89"/>
                </a:lnTo>
                <a:lnTo>
                  <a:pt x="788" y="89"/>
                </a:lnTo>
                <a:lnTo>
                  <a:pt x="788" y="89"/>
                </a:lnTo>
                <a:lnTo>
                  <a:pt x="785" y="89"/>
                </a:lnTo>
                <a:lnTo>
                  <a:pt x="785" y="89"/>
                </a:lnTo>
                <a:lnTo>
                  <a:pt x="785" y="89"/>
                </a:lnTo>
                <a:lnTo>
                  <a:pt x="785" y="89"/>
                </a:lnTo>
                <a:lnTo>
                  <a:pt x="785" y="89"/>
                </a:lnTo>
                <a:lnTo>
                  <a:pt x="785" y="89"/>
                </a:lnTo>
                <a:lnTo>
                  <a:pt x="785" y="89"/>
                </a:lnTo>
                <a:lnTo>
                  <a:pt x="785" y="89"/>
                </a:lnTo>
                <a:lnTo>
                  <a:pt x="785" y="87"/>
                </a:lnTo>
                <a:lnTo>
                  <a:pt x="785" y="87"/>
                </a:lnTo>
                <a:lnTo>
                  <a:pt x="785" y="87"/>
                </a:lnTo>
                <a:lnTo>
                  <a:pt x="785" y="87"/>
                </a:lnTo>
                <a:lnTo>
                  <a:pt x="785" y="87"/>
                </a:lnTo>
                <a:lnTo>
                  <a:pt x="783" y="87"/>
                </a:lnTo>
                <a:lnTo>
                  <a:pt x="783" y="87"/>
                </a:lnTo>
                <a:lnTo>
                  <a:pt x="783" y="87"/>
                </a:lnTo>
                <a:lnTo>
                  <a:pt x="783" y="87"/>
                </a:lnTo>
                <a:lnTo>
                  <a:pt x="781" y="87"/>
                </a:lnTo>
                <a:lnTo>
                  <a:pt x="781" y="87"/>
                </a:lnTo>
                <a:lnTo>
                  <a:pt x="781" y="87"/>
                </a:lnTo>
                <a:lnTo>
                  <a:pt x="781" y="87"/>
                </a:lnTo>
                <a:lnTo>
                  <a:pt x="781" y="87"/>
                </a:lnTo>
                <a:lnTo>
                  <a:pt x="781" y="87"/>
                </a:lnTo>
                <a:lnTo>
                  <a:pt x="781" y="87"/>
                </a:lnTo>
                <a:lnTo>
                  <a:pt x="781" y="87"/>
                </a:lnTo>
                <a:lnTo>
                  <a:pt x="781" y="87"/>
                </a:lnTo>
                <a:lnTo>
                  <a:pt x="778" y="85"/>
                </a:lnTo>
                <a:lnTo>
                  <a:pt x="778" y="85"/>
                </a:lnTo>
                <a:lnTo>
                  <a:pt x="778" y="85"/>
                </a:lnTo>
                <a:lnTo>
                  <a:pt x="778" y="87"/>
                </a:lnTo>
                <a:lnTo>
                  <a:pt x="778" y="87"/>
                </a:lnTo>
                <a:lnTo>
                  <a:pt x="778" y="87"/>
                </a:lnTo>
                <a:lnTo>
                  <a:pt x="776" y="87"/>
                </a:lnTo>
                <a:lnTo>
                  <a:pt x="776" y="87"/>
                </a:lnTo>
                <a:lnTo>
                  <a:pt x="776" y="87"/>
                </a:lnTo>
                <a:lnTo>
                  <a:pt x="776" y="89"/>
                </a:lnTo>
                <a:lnTo>
                  <a:pt x="776" y="89"/>
                </a:lnTo>
                <a:lnTo>
                  <a:pt x="778" y="89"/>
                </a:lnTo>
                <a:lnTo>
                  <a:pt x="778" y="89"/>
                </a:lnTo>
                <a:lnTo>
                  <a:pt x="781" y="89"/>
                </a:lnTo>
                <a:lnTo>
                  <a:pt x="781" y="92"/>
                </a:lnTo>
                <a:lnTo>
                  <a:pt x="781" y="92"/>
                </a:lnTo>
                <a:lnTo>
                  <a:pt x="781" y="92"/>
                </a:lnTo>
                <a:lnTo>
                  <a:pt x="783" y="92"/>
                </a:lnTo>
                <a:lnTo>
                  <a:pt x="781" y="94"/>
                </a:lnTo>
                <a:lnTo>
                  <a:pt x="781" y="94"/>
                </a:lnTo>
                <a:lnTo>
                  <a:pt x="781" y="94"/>
                </a:lnTo>
                <a:lnTo>
                  <a:pt x="781" y="94"/>
                </a:lnTo>
                <a:lnTo>
                  <a:pt x="778" y="94"/>
                </a:lnTo>
                <a:lnTo>
                  <a:pt x="778" y="94"/>
                </a:lnTo>
                <a:lnTo>
                  <a:pt x="778" y="94"/>
                </a:lnTo>
                <a:lnTo>
                  <a:pt x="778" y="92"/>
                </a:lnTo>
                <a:lnTo>
                  <a:pt x="778" y="92"/>
                </a:lnTo>
                <a:lnTo>
                  <a:pt x="778" y="92"/>
                </a:lnTo>
                <a:lnTo>
                  <a:pt x="778" y="92"/>
                </a:lnTo>
                <a:lnTo>
                  <a:pt x="778" y="92"/>
                </a:lnTo>
                <a:lnTo>
                  <a:pt x="778" y="92"/>
                </a:lnTo>
                <a:lnTo>
                  <a:pt x="776" y="92"/>
                </a:lnTo>
                <a:lnTo>
                  <a:pt x="776" y="92"/>
                </a:lnTo>
                <a:lnTo>
                  <a:pt x="776" y="92"/>
                </a:lnTo>
                <a:lnTo>
                  <a:pt x="776" y="92"/>
                </a:lnTo>
                <a:lnTo>
                  <a:pt x="776" y="92"/>
                </a:lnTo>
                <a:lnTo>
                  <a:pt x="776" y="94"/>
                </a:lnTo>
                <a:lnTo>
                  <a:pt x="776" y="94"/>
                </a:lnTo>
                <a:lnTo>
                  <a:pt x="776" y="94"/>
                </a:lnTo>
                <a:lnTo>
                  <a:pt x="776" y="94"/>
                </a:lnTo>
                <a:lnTo>
                  <a:pt x="776" y="94"/>
                </a:lnTo>
                <a:lnTo>
                  <a:pt x="776" y="94"/>
                </a:lnTo>
                <a:lnTo>
                  <a:pt x="776" y="94"/>
                </a:lnTo>
                <a:lnTo>
                  <a:pt x="776" y="96"/>
                </a:lnTo>
                <a:lnTo>
                  <a:pt x="776" y="96"/>
                </a:lnTo>
                <a:lnTo>
                  <a:pt x="776" y="99"/>
                </a:lnTo>
                <a:lnTo>
                  <a:pt x="774" y="99"/>
                </a:lnTo>
                <a:lnTo>
                  <a:pt x="774" y="99"/>
                </a:lnTo>
                <a:lnTo>
                  <a:pt x="771" y="96"/>
                </a:lnTo>
                <a:lnTo>
                  <a:pt x="769" y="96"/>
                </a:lnTo>
                <a:lnTo>
                  <a:pt x="769" y="96"/>
                </a:lnTo>
                <a:lnTo>
                  <a:pt x="767" y="96"/>
                </a:lnTo>
                <a:lnTo>
                  <a:pt x="767" y="96"/>
                </a:lnTo>
                <a:lnTo>
                  <a:pt x="767" y="96"/>
                </a:lnTo>
                <a:lnTo>
                  <a:pt x="764" y="96"/>
                </a:lnTo>
                <a:lnTo>
                  <a:pt x="764" y="99"/>
                </a:lnTo>
                <a:lnTo>
                  <a:pt x="764" y="99"/>
                </a:lnTo>
                <a:lnTo>
                  <a:pt x="764" y="99"/>
                </a:lnTo>
                <a:lnTo>
                  <a:pt x="764" y="101"/>
                </a:lnTo>
                <a:lnTo>
                  <a:pt x="764" y="101"/>
                </a:lnTo>
                <a:lnTo>
                  <a:pt x="762" y="103"/>
                </a:lnTo>
                <a:lnTo>
                  <a:pt x="762" y="101"/>
                </a:lnTo>
                <a:lnTo>
                  <a:pt x="762" y="101"/>
                </a:lnTo>
                <a:lnTo>
                  <a:pt x="762" y="101"/>
                </a:lnTo>
                <a:lnTo>
                  <a:pt x="762" y="101"/>
                </a:lnTo>
                <a:lnTo>
                  <a:pt x="762" y="101"/>
                </a:lnTo>
                <a:lnTo>
                  <a:pt x="762" y="101"/>
                </a:lnTo>
                <a:lnTo>
                  <a:pt x="762" y="101"/>
                </a:lnTo>
                <a:lnTo>
                  <a:pt x="762" y="99"/>
                </a:lnTo>
                <a:lnTo>
                  <a:pt x="759" y="99"/>
                </a:lnTo>
                <a:lnTo>
                  <a:pt x="759" y="99"/>
                </a:lnTo>
                <a:lnTo>
                  <a:pt x="759" y="101"/>
                </a:lnTo>
                <a:lnTo>
                  <a:pt x="759" y="101"/>
                </a:lnTo>
                <a:lnTo>
                  <a:pt x="757" y="101"/>
                </a:lnTo>
                <a:lnTo>
                  <a:pt x="757" y="101"/>
                </a:lnTo>
                <a:lnTo>
                  <a:pt x="757" y="101"/>
                </a:lnTo>
                <a:lnTo>
                  <a:pt x="755" y="101"/>
                </a:lnTo>
                <a:lnTo>
                  <a:pt x="755" y="94"/>
                </a:lnTo>
                <a:lnTo>
                  <a:pt x="752" y="94"/>
                </a:lnTo>
                <a:lnTo>
                  <a:pt x="752" y="94"/>
                </a:lnTo>
                <a:lnTo>
                  <a:pt x="752" y="94"/>
                </a:lnTo>
                <a:lnTo>
                  <a:pt x="752" y="94"/>
                </a:lnTo>
                <a:lnTo>
                  <a:pt x="750" y="96"/>
                </a:lnTo>
                <a:lnTo>
                  <a:pt x="750" y="96"/>
                </a:lnTo>
                <a:lnTo>
                  <a:pt x="750" y="96"/>
                </a:lnTo>
                <a:lnTo>
                  <a:pt x="750" y="96"/>
                </a:lnTo>
                <a:lnTo>
                  <a:pt x="750" y="99"/>
                </a:lnTo>
                <a:lnTo>
                  <a:pt x="750" y="99"/>
                </a:lnTo>
                <a:lnTo>
                  <a:pt x="750" y="99"/>
                </a:lnTo>
                <a:lnTo>
                  <a:pt x="750" y="99"/>
                </a:lnTo>
                <a:lnTo>
                  <a:pt x="750" y="99"/>
                </a:lnTo>
                <a:lnTo>
                  <a:pt x="750" y="99"/>
                </a:lnTo>
                <a:lnTo>
                  <a:pt x="748" y="99"/>
                </a:lnTo>
                <a:lnTo>
                  <a:pt x="748" y="99"/>
                </a:lnTo>
                <a:lnTo>
                  <a:pt x="748" y="96"/>
                </a:lnTo>
                <a:lnTo>
                  <a:pt x="750" y="94"/>
                </a:lnTo>
                <a:lnTo>
                  <a:pt x="750" y="92"/>
                </a:lnTo>
                <a:lnTo>
                  <a:pt x="750" y="92"/>
                </a:lnTo>
                <a:lnTo>
                  <a:pt x="748" y="92"/>
                </a:lnTo>
                <a:lnTo>
                  <a:pt x="748" y="92"/>
                </a:lnTo>
                <a:lnTo>
                  <a:pt x="748" y="92"/>
                </a:lnTo>
                <a:lnTo>
                  <a:pt x="748" y="92"/>
                </a:lnTo>
                <a:lnTo>
                  <a:pt x="745" y="92"/>
                </a:lnTo>
                <a:lnTo>
                  <a:pt x="745" y="92"/>
                </a:lnTo>
                <a:lnTo>
                  <a:pt x="745" y="89"/>
                </a:lnTo>
                <a:lnTo>
                  <a:pt x="745" y="89"/>
                </a:lnTo>
                <a:lnTo>
                  <a:pt x="745" y="89"/>
                </a:lnTo>
                <a:lnTo>
                  <a:pt x="745" y="87"/>
                </a:lnTo>
                <a:lnTo>
                  <a:pt x="743" y="87"/>
                </a:lnTo>
                <a:lnTo>
                  <a:pt x="743" y="87"/>
                </a:lnTo>
                <a:lnTo>
                  <a:pt x="743" y="87"/>
                </a:lnTo>
                <a:lnTo>
                  <a:pt x="743" y="87"/>
                </a:lnTo>
                <a:lnTo>
                  <a:pt x="741" y="87"/>
                </a:lnTo>
                <a:lnTo>
                  <a:pt x="741" y="89"/>
                </a:lnTo>
                <a:lnTo>
                  <a:pt x="741" y="89"/>
                </a:lnTo>
                <a:lnTo>
                  <a:pt x="743" y="92"/>
                </a:lnTo>
                <a:lnTo>
                  <a:pt x="743" y="92"/>
                </a:lnTo>
                <a:lnTo>
                  <a:pt x="743" y="92"/>
                </a:lnTo>
                <a:lnTo>
                  <a:pt x="743" y="92"/>
                </a:lnTo>
                <a:lnTo>
                  <a:pt x="741" y="94"/>
                </a:lnTo>
                <a:lnTo>
                  <a:pt x="741" y="94"/>
                </a:lnTo>
                <a:lnTo>
                  <a:pt x="741" y="94"/>
                </a:lnTo>
                <a:lnTo>
                  <a:pt x="741" y="92"/>
                </a:lnTo>
                <a:lnTo>
                  <a:pt x="738" y="89"/>
                </a:lnTo>
                <a:lnTo>
                  <a:pt x="738" y="89"/>
                </a:lnTo>
                <a:lnTo>
                  <a:pt x="738" y="87"/>
                </a:lnTo>
                <a:lnTo>
                  <a:pt x="738" y="87"/>
                </a:lnTo>
                <a:lnTo>
                  <a:pt x="736" y="87"/>
                </a:lnTo>
                <a:lnTo>
                  <a:pt x="734" y="87"/>
                </a:lnTo>
                <a:lnTo>
                  <a:pt x="736" y="89"/>
                </a:lnTo>
                <a:lnTo>
                  <a:pt x="736" y="89"/>
                </a:lnTo>
                <a:lnTo>
                  <a:pt x="734" y="92"/>
                </a:lnTo>
                <a:lnTo>
                  <a:pt x="734" y="92"/>
                </a:lnTo>
                <a:lnTo>
                  <a:pt x="731" y="92"/>
                </a:lnTo>
                <a:lnTo>
                  <a:pt x="731" y="92"/>
                </a:lnTo>
                <a:lnTo>
                  <a:pt x="731" y="94"/>
                </a:lnTo>
                <a:lnTo>
                  <a:pt x="729" y="94"/>
                </a:lnTo>
                <a:lnTo>
                  <a:pt x="729" y="92"/>
                </a:lnTo>
                <a:lnTo>
                  <a:pt x="729" y="92"/>
                </a:lnTo>
                <a:lnTo>
                  <a:pt x="729" y="92"/>
                </a:lnTo>
                <a:lnTo>
                  <a:pt x="727" y="92"/>
                </a:lnTo>
                <a:lnTo>
                  <a:pt x="727" y="92"/>
                </a:lnTo>
                <a:lnTo>
                  <a:pt x="727" y="92"/>
                </a:lnTo>
                <a:lnTo>
                  <a:pt x="727" y="92"/>
                </a:lnTo>
                <a:lnTo>
                  <a:pt x="727" y="94"/>
                </a:lnTo>
                <a:lnTo>
                  <a:pt x="727" y="94"/>
                </a:lnTo>
                <a:lnTo>
                  <a:pt x="727" y="94"/>
                </a:lnTo>
                <a:lnTo>
                  <a:pt x="727" y="94"/>
                </a:lnTo>
                <a:lnTo>
                  <a:pt x="727" y="94"/>
                </a:lnTo>
                <a:lnTo>
                  <a:pt x="727" y="94"/>
                </a:lnTo>
                <a:lnTo>
                  <a:pt x="727" y="94"/>
                </a:lnTo>
                <a:lnTo>
                  <a:pt x="727" y="94"/>
                </a:lnTo>
                <a:lnTo>
                  <a:pt x="727" y="96"/>
                </a:lnTo>
                <a:lnTo>
                  <a:pt x="727" y="96"/>
                </a:lnTo>
                <a:lnTo>
                  <a:pt x="727" y="96"/>
                </a:lnTo>
                <a:lnTo>
                  <a:pt x="727" y="96"/>
                </a:lnTo>
                <a:lnTo>
                  <a:pt x="724" y="96"/>
                </a:lnTo>
                <a:lnTo>
                  <a:pt x="724" y="99"/>
                </a:lnTo>
                <a:lnTo>
                  <a:pt x="724" y="99"/>
                </a:lnTo>
                <a:lnTo>
                  <a:pt x="724" y="99"/>
                </a:lnTo>
                <a:lnTo>
                  <a:pt x="724" y="101"/>
                </a:lnTo>
                <a:lnTo>
                  <a:pt x="724" y="101"/>
                </a:lnTo>
                <a:lnTo>
                  <a:pt x="727" y="101"/>
                </a:lnTo>
                <a:lnTo>
                  <a:pt x="727" y="101"/>
                </a:lnTo>
                <a:lnTo>
                  <a:pt x="729" y="101"/>
                </a:lnTo>
                <a:lnTo>
                  <a:pt x="729" y="99"/>
                </a:lnTo>
                <a:lnTo>
                  <a:pt x="729" y="99"/>
                </a:lnTo>
                <a:lnTo>
                  <a:pt x="729" y="96"/>
                </a:lnTo>
                <a:lnTo>
                  <a:pt x="729" y="96"/>
                </a:lnTo>
                <a:lnTo>
                  <a:pt x="729" y="94"/>
                </a:lnTo>
                <a:lnTo>
                  <a:pt x="729" y="94"/>
                </a:lnTo>
                <a:lnTo>
                  <a:pt x="729" y="94"/>
                </a:lnTo>
                <a:lnTo>
                  <a:pt x="729" y="96"/>
                </a:lnTo>
                <a:lnTo>
                  <a:pt x="729" y="96"/>
                </a:lnTo>
                <a:lnTo>
                  <a:pt x="731" y="96"/>
                </a:lnTo>
                <a:lnTo>
                  <a:pt x="731" y="96"/>
                </a:lnTo>
                <a:lnTo>
                  <a:pt x="731" y="96"/>
                </a:lnTo>
                <a:lnTo>
                  <a:pt x="731" y="96"/>
                </a:lnTo>
                <a:lnTo>
                  <a:pt x="731" y="96"/>
                </a:lnTo>
                <a:lnTo>
                  <a:pt x="734" y="96"/>
                </a:lnTo>
                <a:lnTo>
                  <a:pt x="736" y="96"/>
                </a:lnTo>
                <a:lnTo>
                  <a:pt x="736" y="96"/>
                </a:lnTo>
                <a:lnTo>
                  <a:pt x="738" y="96"/>
                </a:lnTo>
                <a:lnTo>
                  <a:pt x="738" y="96"/>
                </a:lnTo>
                <a:lnTo>
                  <a:pt x="741" y="96"/>
                </a:lnTo>
                <a:lnTo>
                  <a:pt x="741" y="99"/>
                </a:lnTo>
                <a:lnTo>
                  <a:pt x="743" y="96"/>
                </a:lnTo>
                <a:lnTo>
                  <a:pt x="743" y="99"/>
                </a:lnTo>
                <a:lnTo>
                  <a:pt x="743" y="101"/>
                </a:lnTo>
                <a:lnTo>
                  <a:pt x="743" y="101"/>
                </a:lnTo>
                <a:lnTo>
                  <a:pt x="741" y="101"/>
                </a:lnTo>
                <a:lnTo>
                  <a:pt x="741" y="99"/>
                </a:lnTo>
                <a:lnTo>
                  <a:pt x="738" y="99"/>
                </a:lnTo>
                <a:lnTo>
                  <a:pt x="738" y="101"/>
                </a:lnTo>
                <a:lnTo>
                  <a:pt x="736" y="101"/>
                </a:lnTo>
                <a:lnTo>
                  <a:pt x="736" y="101"/>
                </a:lnTo>
                <a:lnTo>
                  <a:pt x="736" y="101"/>
                </a:lnTo>
                <a:lnTo>
                  <a:pt x="734" y="101"/>
                </a:lnTo>
                <a:lnTo>
                  <a:pt x="734" y="101"/>
                </a:lnTo>
                <a:lnTo>
                  <a:pt x="731" y="103"/>
                </a:lnTo>
                <a:lnTo>
                  <a:pt x="731" y="103"/>
                </a:lnTo>
                <a:lnTo>
                  <a:pt x="729" y="103"/>
                </a:lnTo>
                <a:lnTo>
                  <a:pt x="729" y="103"/>
                </a:lnTo>
                <a:lnTo>
                  <a:pt x="729" y="106"/>
                </a:lnTo>
                <a:lnTo>
                  <a:pt x="734" y="106"/>
                </a:lnTo>
                <a:lnTo>
                  <a:pt x="734" y="106"/>
                </a:lnTo>
                <a:lnTo>
                  <a:pt x="734" y="103"/>
                </a:lnTo>
                <a:lnTo>
                  <a:pt x="734" y="103"/>
                </a:lnTo>
                <a:lnTo>
                  <a:pt x="736" y="106"/>
                </a:lnTo>
                <a:lnTo>
                  <a:pt x="736" y="106"/>
                </a:lnTo>
                <a:lnTo>
                  <a:pt x="736" y="106"/>
                </a:lnTo>
                <a:lnTo>
                  <a:pt x="736" y="103"/>
                </a:lnTo>
                <a:lnTo>
                  <a:pt x="736" y="103"/>
                </a:lnTo>
                <a:lnTo>
                  <a:pt x="738" y="103"/>
                </a:lnTo>
                <a:lnTo>
                  <a:pt x="738" y="103"/>
                </a:lnTo>
                <a:lnTo>
                  <a:pt x="741" y="106"/>
                </a:lnTo>
                <a:lnTo>
                  <a:pt x="741" y="106"/>
                </a:lnTo>
                <a:lnTo>
                  <a:pt x="741" y="106"/>
                </a:lnTo>
                <a:lnTo>
                  <a:pt x="743" y="108"/>
                </a:lnTo>
                <a:lnTo>
                  <a:pt x="743" y="108"/>
                </a:lnTo>
                <a:lnTo>
                  <a:pt x="743" y="108"/>
                </a:lnTo>
                <a:lnTo>
                  <a:pt x="743" y="110"/>
                </a:lnTo>
                <a:lnTo>
                  <a:pt x="743" y="113"/>
                </a:lnTo>
                <a:lnTo>
                  <a:pt x="743" y="115"/>
                </a:lnTo>
                <a:lnTo>
                  <a:pt x="743" y="115"/>
                </a:lnTo>
                <a:lnTo>
                  <a:pt x="743" y="117"/>
                </a:lnTo>
                <a:lnTo>
                  <a:pt x="743" y="117"/>
                </a:lnTo>
                <a:lnTo>
                  <a:pt x="743" y="120"/>
                </a:lnTo>
                <a:lnTo>
                  <a:pt x="743" y="120"/>
                </a:lnTo>
                <a:lnTo>
                  <a:pt x="743" y="122"/>
                </a:lnTo>
                <a:lnTo>
                  <a:pt x="743" y="122"/>
                </a:lnTo>
                <a:lnTo>
                  <a:pt x="743" y="122"/>
                </a:lnTo>
                <a:lnTo>
                  <a:pt x="743" y="122"/>
                </a:lnTo>
                <a:lnTo>
                  <a:pt x="743" y="122"/>
                </a:lnTo>
                <a:lnTo>
                  <a:pt x="743" y="122"/>
                </a:lnTo>
                <a:lnTo>
                  <a:pt x="743" y="122"/>
                </a:lnTo>
                <a:lnTo>
                  <a:pt x="745" y="122"/>
                </a:lnTo>
                <a:lnTo>
                  <a:pt x="745" y="122"/>
                </a:lnTo>
                <a:lnTo>
                  <a:pt x="745" y="122"/>
                </a:lnTo>
                <a:lnTo>
                  <a:pt x="745" y="120"/>
                </a:lnTo>
                <a:lnTo>
                  <a:pt x="745" y="120"/>
                </a:lnTo>
                <a:lnTo>
                  <a:pt x="745" y="120"/>
                </a:lnTo>
                <a:lnTo>
                  <a:pt x="745" y="117"/>
                </a:lnTo>
                <a:lnTo>
                  <a:pt x="745" y="117"/>
                </a:lnTo>
                <a:lnTo>
                  <a:pt x="745" y="117"/>
                </a:lnTo>
                <a:lnTo>
                  <a:pt x="745" y="117"/>
                </a:lnTo>
                <a:lnTo>
                  <a:pt x="748" y="115"/>
                </a:lnTo>
                <a:lnTo>
                  <a:pt x="748" y="115"/>
                </a:lnTo>
                <a:lnTo>
                  <a:pt x="748" y="117"/>
                </a:lnTo>
                <a:lnTo>
                  <a:pt x="748" y="117"/>
                </a:lnTo>
                <a:lnTo>
                  <a:pt x="748" y="117"/>
                </a:lnTo>
                <a:lnTo>
                  <a:pt x="748" y="115"/>
                </a:lnTo>
                <a:lnTo>
                  <a:pt x="748" y="115"/>
                </a:lnTo>
                <a:lnTo>
                  <a:pt x="748" y="115"/>
                </a:lnTo>
                <a:lnTo>
                  <a:pt x="748" y="115"/>
                </a:lnTo>
                <a:lnTo>
                  <a:pt x="750" y="117"/>
                </a:lnTo>
                <a:lnTo>
                  <a:pt x="750" y="117"/>
                </a:lnTo>
                <a:lnTo>
                  <a:pt x="750" y="117"/>
                </a:lnTo>
                <a:lnTo>
                  <a:pt x="750" y="117"/>
                </a:lnTo>
                <a:lnTo>
                  <a:pt x="750" y="117"/>
                </a:lnTo>
                <a:lnTo>
                  <a:pt x="750" y="120"/>
                </a:lnTo>
                <a:lnTo>
                  <a:pt x="752" y="117"/>
                </a:lnTo>
                <a:lnTo>
                  <a:pt x="752" y="117"/>
                </a:lnTo>
                <a:lnTo>
                  <a:pt x="752" y="120"/>
                </a:lnTo>
                <a:lnTo>
                  <a:pt x="752" y="120"/>
                </a:lnTo>
                <a:lnTo>
                  <a:pt x="752" y="122"/>
                </a:lnTo>
                <a:lnTo>
                  <a:pt x="752" y="122"/>
                </a:lnTo>
                <a:lnTo>
                  <a:pt x="755" y="124"/>
                </a:lnTo>
                <a:lnTo>
                  <a:pt x="755" y="124"/>
                </a:lnTo>
                <a:lnTo>
                  <a:pt x="755" y="124"/>
                </a:lnTo>
                <a:lnTo>
                  <a:pt x="755" y="127"/>
                </a:lnTo>
                <a:lnTo>
                  <a:pt x="755" y="127"/>
                </a:lnTo>
                <a:lnTo>
                  <a:pt x="755" y="127"/>
                </a:lnTo>
                <a:lnTo>
                  <a:pt x="755" y="127"/>
                </a:lnTo>
                <a:lnTo>
                  <a:pt x="752" y="129"/>
                </a:lnTo>
                <a:lnTo>
                  <a:pt x="752" y="129"/>
                </a:lnTo>
                <a:lnTo>
                  <a:pt x="752" y="127"/>
                </a:lnTo>
                <a:lnTo>
                  <a:pt x="752" y="129"/>
                </a:lnTo>
                <a:lnTo>
                  <a:pt x="752" y="129"/>
                </a:lnTo>
                <a:lnTo>
                  <a:pt x="752" y="129"/>
                </a:lnTo>
                <a:lnTo>
                  <a:pt x="752" y="129"/>
                </a:lnTo>
                <a:lnTo>
                  <a:pt x="752" y="129"/>
                </a:lnTo>
                <a:lnTo>
                  <a:pt x="752" y="129"/>
                </a:lnTo>
                <a:lnTo>
                  <a:pt x="752" y="129"/>
                </a:lnTo>
                <a:lnTo>
                  <a:pt x="752" y="129"/>
                </a:lnTo>
                <a:lnTo>
                  <a:pt x="755" y="129"/>
                </a:lnTo>
                <a:lnTo>
                  <a:pt x="755" y="129"/>
                </a:lnTo>
                <a:lnTo>
                  <a:pt x="757" y="129"/>
                </a:lnTo>
                <a:lnTo>
                  <a:pt x="757" y="127"/>
                </a:lnTo>
                <a:lnTo>
                  <a:pt x="757" y="127"/>
                </a:lnTo>
                <a:lnTo>
                  <a:pt x="759" y="127"/>
                </a:lnTo>
                <a:lnTo>
                  <a:pt x="759" y="124"/>
                </a:lnTo>
                <a:lnTo>
                  <a:pt x="759" y="124"/>
                </a:lnTo>
                <a:lnTo>
                  <a:pt x="759" y="122"/>
                </a:lnTo>
                <a:lnTo>
                  <a:pt x="759" y="122"/>
                </a:lnTo>
                <a:lnTo>
                  <a:pt x="759" y="122"/>
                </a:lnTo>
                <a:lnTo>
                  <a:pt x="762" y="122"/>
                </a:lnTo>
                <a:lnTo>
                  <a:pt x="762" y="122"/>
                </a:lnTo>
                <a:lnTo>
                  <a:pt x="762" y="122"/>
                </a:lnTo>
                <a:lnTo>
                  <a:pt x="764" y="122"/>
                </a:lnTo>
                <a:lnTo>
                  <a:pt x="764" y="122"/>
                </a:lnTo>
                <a:lnTo>
                  <a:pt x="764" y="122"/>
                </a:lnTo>
                <a:lnTo>
                  <a:pt x="764" y="122"/>
                </a:lnTo>
                <a:lnTo>
                  <a:pt x="764" y="122"/>
                </a:lnTo>
                <a:lnTo>
                  <a:pt x="764" y="122"/>
                </a:lnTo>
                <a:lnTo>
                  <a:pt x="767" y="122"/>
                </a:lnTo>
                <a:lnTo>
                  <a:pt x="767" y="122"/>
                </a:lnTo>
                <a:lnTo>
                  <a:pt x="767" y="122"/>
                </a:lnTo>
                <a:lnTo>
                  <a:pt x="767" y="122"/>
                </a:lnTo>
                <a:lnTo>
                  <a:pt x="767" y="124"/>
                </a:lnTo>
                <a:lnTo>
                  <a:pt x="767" y="127"/>
                </a:lnTo>
                <a:lnTo>
                  <a:pt x="767" y="127"/>
                </a:lnTo>
                <a:lnTo>
                  <a:pt x="769" y="127"/>
                </a:lnTo>
                <a:lnTo>
                  <a:pt x="769" y="127"/>
                </a:lnTo>
                <a:lnTo>
                  <a:pt x="771" y="127"/>
                </a:lnTo>
                <a:lnTo>
                  <a:pt x="771" y="127"/>
                </a:lnTo>
                <a:lnTo>
                  <a:pt x="774" y="129"/>
                </a:lnTo>
                <a:lnTo>
                  <a:pt x="774" y="129"/>
                </a:lnTo>
                <a:lnTo>
                  <a:pt x="774" y="132"/>
                </a:lnTo>
                <a:lnTo>
                  <a:pt x="774" y="132"/>
                </a:lnTo>
                <a:lnTo>
                  <a:pt x="774" y="134"/>
                </a:lnTo>
                <a:lnTo>
                  <a:pt x="771" y="134"/>
                </a:lnTo>
                <a:lnTo>
                  <a:pt x="771" y="134"/>
                </a:lnTo>
                <a:lnTo>
                  <a:pt x="771" y="134"/>
                </a:lnTo>
                <a:lnTo>
                  <a:pt x="769" y="136"/>
                </a:lnTo>
                <a:lnTo>
                  <a:pt x="771" y="139"/>
                </a:lnTo>
                <a:lnTo>
                  <a:pt x="771" y="139"/>
                </a:lnTo>
                <a:lnTo>
                  <a:pt x="771" y="139"/>
                </a:lnTo>
                <a:lnTo>
                  <a:pt x="774" y="136"/>
                </a:lnTo>
                <a:lnTo>
                  <a:pt x="774" y="136"/>
                </a:lnTo>
                <a:lnTo>
                  <a:pt x="774" y="136"/>
                </a:lnTo>
                <a:lnTo>
                  <a:pt x="774" y="136"/>
                </a:lnTo>
                <a:lnTo>
                  <a:pt x="774" y="136"/>
                </a:lnTo>
                <a:lnTo>
                  <a:pt x="774" y="136"/>
                </a:lnTo>
                <a:lnTo>
                  <a:pt x="776" y="139"/>
                </a:lnTo>
                <a:lnTo>
                  <a:pt x="776" y="141"/>
                </a:lnTo>
                <a:lnTo>
                  <a:pt x="776" y="141"/>
                </a:lnTo>
                <a:lnTo>
                  <a:pt x="776" y="141"/>
                </a:lnTo>
                <a:lnTo>
                  <a:pt x="774" y="143"/>
                </a:lnTo>
                <a:lnTo>
                  <a:pt x="774" y="141"/>
                </a:lnTo>
                <a:lnTo>
                  <a:pt x="771" y="143"/>
                </a:lnTo>
                <a:lnTo>
                  <a:pt x="771" y="143"/>
                </a:lnTo>
                <a:lnTo>
                  <a:pt x="771" y="143"/>
                </a:lnTo>
                <a:lnTo>
                  <a:pt x="776" y="148"/>
                </a:lnTo>
                <a:lnTo>
                  <a:pt x="776" y="148"/>
                </a:lnTo>
                <a:lnTo>
                  <a:pt x="776" y="148"/>
                </a:lnTo>
                <a:lnTo>
                  <a:pt x="776" y="148"/>
                </a:lnTo>
                <a:lnTo>
                  <a:pt x="774" y="148"/>
                </a:lnTo>
                <a:lnTo>
                  <a:pt x="774" y="148"/>
                </a:lnTo>
                <a:lnTo>
                  <a:pt x="774" y="148"/>
                </a:lnTo>
                <a:lnTo>
                  <a:pt x="774" y="148"/>
                </a:lnTo>
                <a:lnTo>
                  <a:pt x="774" y="148"/>
                </a:lnTo>
                <a:lnTo>
                  <a:pt x="774" y="148"/>
                </a:lnTo>
                <a:lnTo>
                  <a:pt x="774" y="150"/>
                </a:lnTo>
                <a:lnTo>
                  <a:pt x="774" y="150"/>
                </a:lnTo>
                <a:lnTo>
                  <a:pt x="774" y="150"/>
                </a:lnTo>
                <a:lnTo>
                  <a:pt x="774" y="150"/>
                </a:lnTo>
                <a:lnTo>
                  <a:pt x="774" y="150"/>
                </a:lnTo>
                <a:lnTo>
                  <a:pt x="774" y="150"/>
                </a:lnTo>
                <a:lnTo>
                  <a:pt x="774" y="150"/>
                </a:lnTo>
                <a:lnTo>
                  <a:pt x="774" y="150"/>
                </a:lnTo>
                <a:lnTo>
                  <a:pt x="774" y="150"/>
                </a:lnTo>
                <a:lnTo>
                  <a:pt x="774" y="150"/>
                </a:lnTo>
                <a:lnTo>
                  <a:pt x="776" y="150"/>
                </a:lnTo>
                <a:lnTo>
                  <a:pt x="776" y="150"/>
                </a:lnTo>
                <a:lnTo>
                  <a:pt x="776" y="150"/>
                </a:lnTo>
                <a:lnTo>
                  <a:pt x="776" y="150"/>
                </a:lnTo>
                <a:lnTo>
                  <a:pt x="776" y="150"/>
                </a:lnTo>
                <a:lnTo>
                  <a:pt x="776" y="150"/>
                </a:lnTo>
                <a:lnTo>
                  <a:pt x="776" y="153"/>
                </a:lnTo>
                <a:lnTo>
                  <a:pt x="776" y="153"/>
                </a:lnTo>
                <a:lnTo>
                  <a:pt x="776" y="153"/>
                </a:lnTo>
                <a:lnTo>
                  <a:pt x="776" y="155"/>
                </a:lnTo>
                <a:lnTo>
                  <a:pt x="776" y="155"/>
                </a:lnTo>
                <a:lnTo>
                  <a:pt x="776" y="155"/>
                </a:lnTo>
                <a:lnTo>
                  <a:pt x="776" y="157"/>
                </a:lnTo>
                <a:lnTo>
                  <a:pt x="776" y="155"/>
                </a:lnTo>
                <a:lnTo>
                  <a:pt x="774" y="157"/>
                </a:lnTo>
                <a:lnTo>
                  <a:pt x="774" y="157"/>
                </a:lnTo>
                <a:lnTo>
                  <a:pt x="771" y="157"/>
                </a:lnTo>
                <a:lnTo>
                  <a:pt x="771" y="160"/>
                </a:lnTo>
                <a:lnTo>
                  <a:pt x="771" y="160"/>
                </a:lnTo>
                <a:lnTo>
                  <a:pt x="769" y="162"/>
                </a:lnTo>
                <a:lnTo>
                  <a:pt x="769" y="162"/>
                </a:lnTo>
                <a:lnTo>
                  <a:pt x="767" y="162"/>
                </a:lnTo>
                <a:lnTo>
                  <a:pt x="767" y="164"/>
                </a:lnTo>
                <a:lnTo>
                  <a:pt x="767" y="164"/>
                </a:lnTo>
                <a:lnTo>
                  <a:pt x="764" y="164"/>
                </a:lnTo>
                <a:lnTo>
                  <a:pt x="764" y="164"/>
                </a:lnTo>
                <a:lnTo>
                  <a:pt x="762" y="164"/>
                </a:lnTo>
                <a:lnTo>
                  <a:pt x="762" y="164"/>
                </a:lnTo>
                <a:lnTo>
                  <a:pt x="759" y="167"/>
                </a:lnTo>
                <a:lnTo>
                  <a:pt x="759" y="167"/>
                </a:lnTo>
                <a:lnTo>
                  <a:pt x="759" y="167"/>
                </a:lnTo>
                <a:lnTo>
                  <a:pt x="759" y="167"/>
                </a:lnTo>
                <a:lnTo>
                  <a:pt x="759" y="167"/>
                </a:lnTo>
                <a:lnTo>
                  <a:pt x="759" y="169"/>
                </a:lnTo>
                <a:lnTo>
                  <a:pt x="759" y="169"/>
                </a:lnTo>
                <a:lnTo>
                  <a:pt x="762" y="169"/>
                </a:lnTo>
                <a:lnTo>
                  <a:pt x="762" y="169"/>
                </a:lnTo>
                <a:lnTo>
                  <a:pt x="759" y="169"/>
                </a:lnTo>
                <a:lnTo>
                  <a:pt x="759" y="169"/>
                </a:lnTo>
                <a:lnTo>
                  <a:pt x="757" y="171"/>
                </a:lnTo>
                <a:lnTo>
                  <a:pt x="757" y="171"/>
                </a:lnTo>
                <a:lnTo>
                  <a:pt x="755" y="171"/>
                </a:lnTo>
                <a:lnTo>
                  <a:pt x="755" y="174"/>
                </a:lnTo>
                <a:lnTo>
                  <a:pt x="755" y="176"/>
                </a:lnTo>
                <a:lnTo>
                  <a:pt x="755" y="176"/>
                </a:lnTo>
                <a:lnTo>
                  <a:pt x="755" y="176"/>
                </a:lnTo>
                <a:lnTo>
                  <a:pt x="755" y="176"/>
                </a:lnTo>
                <a:lnTo>
                  <a:pt x="755" y="176"/>
                </a:lnTo>
                <a:lnTo>
                  <a:pt x="755" y="174"/>
                </a:lnTo>
                <a:lnTo>
                  <a:pt x="755" y="174"/>
                </a:lnTo>
                <a:lnTo>
                  <a:pt x="755" y="174"/>
                </a:lnTo>
                <a:lnTo>
                  <a:pt x="755" y="174"/>
                </a:lnTo>
                <a:lnTo>
                  <a:pt x="755" y="174"/>
                </a:lnTo>
                <a:lnTo>
                  <a:pt x="755" y="171"/>
                </a:lnTo>
                <a:lnTo>
                  <a:pt x="755" y="171"/>
                </a:lnTo>
                <a:lnTo>
                  <a:pt x="752" y="171"/>
                </a:lnTo>
                <a:lnTo>
                  <a:pt x="752" y="171"/>
                </a:lnTo>
                <a:lnTo>
                  <a:pt x="752" y="169"/>
                </a:lnTo>
                <a:lnTo>
                  <a:pt x="752" y="169"/>
                </a:lnTo>
                <a:lnTo>
                  <a:pt x="752" y="169"/>
                </a:lnTo>
                <a:lnTo>
                  <a:pt x="750" y="169"/>
                </a:lnTo>
                <a:lnTo>
                  <a:pt x="750" y="169"/>
                </a:lnTo>
                <a:lnTo>
                  <a:pt x="748" y="169"/>
                </a:lnTo>
                <a:lnTo>
                  <a:pt x="748" y="171"/>
                </a:lnTo>
                <a:lnTo>
                  <a:pt x="750" y="171"/>
                </a:lnTo>
                <a:lnTo>
                  <a:pt x="750" y="174"/>
                </a:lnTo>
                <a:lnTo>
                  <a:pt x="750" y="174"/>
                </a:lnTo>
                <a:lnTo>
                  <a:pt x="750" y="176"/>
                </a:lnTo>
                <a:lnTo>
                  <a:pt x="750" y="176"/>
                </a:lnTo>
                <a:lnTo>
                  <a:pt x="748" y="176"/>
                </a:lnTo>
                <a:lnTo>
                  <a:pt x="748" y="176"/>
                </a:lnTo>
                <a:lnTo>
                  <a:pt x="748" y="176"/>
                </a:lnTo>
                <a:lnTo>
                  <a:pt x="748" y="176"/>
                </a:lnTo>
                <a:lnTo>
                  <a:pt x="745" y="174"/>
                </a:lnTo>
                <a:lnTo>
                  <a:pt x="745" y="174"/>
                </a:lnTo>
                <a:lnTo>
                  <a:pt x="745" y="174"/>
                </a:lnTo>
                <a:lnTo>
                  <a:pt x="745" y="174"/>
                </a:lnTo>
                <a:lnTo>
                  <a:pt x="745" y="171"/>
                </a:lnTo>
                <a:lnTo>
                  <a:pt x="745" y="171"/>
                </a:lnTo>
                <a:lnTo>
                  <a:pt x="745" y="171"/>
                </a:lnTo>
                <a:lnTo>
                  <a:pt x="745" y="171"/>
                </a:lnTo>
                <a:lnTo>
                  <a:pt x="745" y="171"/>
                </a:lnTo>
                <a:lnTo>
                  <a:pt x="745" y="171"/>
                </a:lnTo>
                <a:lnTo>
                  <a:pt x="745" y="171"/>
                </a:lnTo>
                <a:lnTo>
                  <a:pt x="748" y="171"/>
                </a:lnTo>
                <a:lnTo>
                  <a:pt x="745" y="169"/>
                </a:lnTo>
                <a:lnTo>
                  <a:pt x="745" y="169"/>
                </a:lnTo>
                <a:lnTo>
                  <a:pt x="748" y="167"/>
                </a:lnTo>
                <a:lnTo>
                  <a:pt x="748" y="167"/>
                </a:lnTo>
                <a:lnTo>
                  <a:pt x="748" y="167"/>
                </a:lnTo>
                <a:lnTo>
                  <a:pt x="750" y="167"/>
                </a:lnTo>
                <a:lnTo>
                  <a:pt x="750" y="164"/>
                </a:lnTo>
                <a:lnTo>
                  <a:pt x="750" y="164"/>
                </a:lnTo>
                <a:lnTo>
                  <a:pt x="748" y="162"/>
                </a:lnTo>
                <a:lnTo>
                  <a:pt x="748" y="162"/>
                </a:lnTo>
                <a:lnTo>
                  <a:pt x="748" y="162"/>
                </a:lnTo>
                <a:lnTo>
                  <a:pt x="745" y="164"/>
                </a:lnTo>
                <a:lnTo>
                  <a:pt x="745" y="164"/>
                </a:lnTo>
                <a:lnTo>
                  <a:pt x="743" y="164"/>
                </a:lnTo>
                <a:lnTo>
                  <a:pt x="743" y="164"/>
                </a:lnTo>
                <a:lnTo>
                  <a:pt x="743" y="164"/>
                </a:lnTo>
                <a:lnTo>
                  <a:pt x="741" y="162"/>
                </a:lnTo>
                <a:lnTo>
                  <a:pt x="741" y="162"/>
                </a:lnTo>
                <a:lnTo>
                  <a:pt x="741" y="160"/>
                </a:lnTo>
                <a:lnTo>
                  <a:pt x="743" y="160"/>
                </a:lnTo>
                <a:lnTo>
                  <a:pt x="743" y="157"/>
                </a:lnTo>
                <a:lnTo>
                  <a:pt x="743" y="157"/>
                </a:lnTo>
                <a:lnTo>
                  <a:pt x="743" y="157"/>
                </a:lnTo>
                <a:lnTo>
                  <a:pt x="743" y="155"/>
                </a:lnTo>
                <a:lnTo>
                  <a:pt x="743" y="155"/>
                </a:lnTo>
                <a:lnTo>
                  <a:pt x="741" y="155"/>
                </a:lnTo>
                <a:lnTo>
                  <a:pt x="741" y="155"/>
                </a:lnTo>
                <a:lnTo>
                  <a:pt x="741" y="155"/>
                </a:lnTo>
                <a:lnTo>
                  <a:pt x="741" y="155"/>
                </a:lnTo>
                <a:lnTo>
                  <a:pt x="741" y="155"/>
                </a:lnTo>
                <a:lnTo>
                  <a:pt x="741" y="153"/>
                </a:lnTo>
                <a:lnTo>
                  <a:pt x="741" y="153"/>
                </a:lnTo>
                <a:lnTo>
                  <a:pt x="741" y="153"/>
                </a:lnTo>
                <a:lnTo>
                  <a:pt x="738" y="153"/>
                </a:lnTo>
                <a:lnTo>
                  <a:pt x="736" y="153"/>
                </a:lnTo>
                <a:lnTo>
                  <a:pt x="736" y="155"/>
                </a:lnTo>
                <a:lnTo>
                  <a:pt x="736" y="155"/>
                </a:lnTo>
                <a:lnTo>
                  <a:pt x="736" y="157"/>
                </a:lnTo>
                <a:lnTo>
                  <a:pt x="736" y="157"/>
                </a:lnTo>
                <a:lnTo>
                  <a:pt x="738" y="157"/>
                </a:lnTo>
                <a:lnTo>
                  <a:pt x="738" y="160"/>
                </a:lnTo>
                <a:lnTo>
                  <a:pt x="738" y="160"/>
                </a:lnTo>
                <a:lnTo>
                  <a:pt x="736" y="160"/>
                </a:lnTo>
                <a:lnTo>
                  <a:pt x="736" y="160"/>
                </a:lnTo>
                <a:lnTo>
                  <a:pt x="734" y="162"/>
                </a:lnTo>
                <a:lnTo>
                  <a:pt x="736" y="162"/>
                </a:lnTo>
                <a:lnTo>
                  <a:pt x="736" y="164"/>
                </a:lnTo>
                <a:lnTo>
                  <a:pt x="736" y="167"/>
                </a:lnTo>
                <a:lnTo>
                  <a:pt x="736" y="169"/>
                </a:lnTo>
                <a:lnTo>
                  <a:pt x="734" y="169"/>
                </a:lnTo>
                <a:lnTo>
                  <a:pt x="734" y="167"/>
                </a:lnTo>
                <a:lnTo>
                  <a:pt x="734" y="167"/>
                </a:lnTo>
                <a:lnTo>
                  <a:pt x="731" y="167"/>
                </a:lnTo>
                <a:lnTo>
                  <a:pt x="731" y="167"/>
                </a:lnTo>
                <a:lnTo>
                  <a:pt x="731" y="167"/>
                </a:lnTo>
                <a:lnTo>
                  <a:pt x="731" y="167"/>
                </a:lnTo>
                <a:lnTo>
                  <a:pt x="731" y="167"/>
                </a:lnTo>
                <a:lnTo>
                  <a:pt x="731" y="169"/>
                </a:lnTo>
                <a:lnTo>
                  <a:pt x="731" y="169"/>
                </a:lnTo>
                <a:lnTo>
                  <a:pt x="731" y="169"/>
                </a:lnTo>
                <a:lnTo>
                  <a:pt x="731" y="169"/>
                </a:lnTo>
                <a:lnTo>
                  <a:pt x="731" y="171"/>
                </a:lnTo>
                <a:lnTo>
                  <a:pt x="731" y="171"/>
                </a:lnTo>
                <a:lnTo>
                  <a:pt x="731" y="171"/>
                </a:lnTo>
                <a:lnTo>
                  <a:pt x="731" y="171"/>
                </a:lnTo>
                <a:lnTo>
                  <a:pt x="731" y="171"/>
                </a:lnTo>
                <a:lnTo>
                  <a:pt x="731" y="174"/>
                </a:lnTo>
                <a:lnTo>
                  <a:pt x="734" y="174"/>
                </a:lnTo>
                <a:lnTo>
                  <a:pt x="734" y="174"/>
                </a:lnTo>
                <a:lnTo>
                  <a:pt x="734" y="174"/>
                </a:lnTo>
                <a:lnTo>
                  <a:pt x="736" y="171"/>
                </a:lnTo>
                <a:lnTo>
                  <a:pt x="736" y="171"/>
                </a:lnTo>
                <a:lnTo>
                  <a:pt x="736" y="171"/>
                </a:lnTo>
                <a:lnTo>
                  <a:pt x="736" y="171"/>
                </a:lnTo>
                <a:lnTo>
                  <a:pt x="736" y="169"/>
                </a:lnTo>
                <a:lnTo>
                  <a:pt x="741" y="174"/>
                </a:lnTo>
                <a:lnTo>
                  <a:pt x="741" y="174"/>
                </a:lnTo>
                <a:lnTo>
                  <a:pt x="741" y="174"/>
                </a:lnTo>
                <a:lnTo>
                  <a:pt x="741" y="176"/>
                </a:lnTo>
                <a:lnTo>
                  <a:pt x="741" y="176"/>
                </a:lnTo>
                <a:lnTo>
                  <a:pt x="738" y="176"/>
                </a:lnTo>
                <a:lnTo>
                  <a:pt x="738" y="178"/>
                </a:lnTo>
                <a:lnTo>
                  <a:pt x="738" y="178"/>
                </a:lnTo>
                <a:lnTo>
                  <a:pt x="736" y="178"/>
                </a:lnTo>
                <a:lnTo>
                  <a:pt x="734" y="174"/>
                </a:lnTo>
                <a:lnTo>
                  <a:pt x="731" y="176"/>
                </a:lnTo>
                <a:lnTo>
                  <a:pt x="731" y="176"/>
                </a:lnTo>
                <a:lnTo>
                  <a:pt x="731" y="176"/>
                </a:lnTo>
                <a:lnTo>
                  <a:pt x="731" y="178"/>
                </a:lnTo>
                <a:lnTo>
                  <a:pt x="734" y="178"/>
                </a:lnTo>
                <a:lnTo>
                  <a:pt x="734" y="181"/>
                </a:lnTo>
                <a:lnTo>
                  <a:pt x="736" y="181"/>
                </a:lnTo>
                <a:lnTo>
                  <a:pt x="736" y="183"/>
                </a:lnTo>
                <a:lnTo>
                  <a:pt x="731" y="183"/>
                </a:lnTo>
                <a:lnTo>
                  <a:pt x="731" y="183"/>
                </a:lnTo>
                <a:lnTo>
                  <a:pt x="731" y="183"/>
                </a:lnTo>
                <a:lnTo>
                  <a:pt x="731" y="183"/>
                </a:lnTo>
                <a:lnTo>
                  <a:pt x="731" y="183"/>
                </a:lnTo>
                <a:lnTo>
                  <a:pt x="731" y="183"/>
                </a:lnTo>
                <a:lnTo>
                  <a:pt x="731" y="185"/>
                </a:lnTo>
                <a:lnTo>
                  <a:pt x="731" y="185"/>
                </a:lnTo>
                <a:lnTo>
                  <a:pt x="731" y="185"/>
                </a:lnTo>
                <a:lnTo>
                  <a:pt x="731" y="185"/>
                </a:lnTo>
                <a:lnTo>
                  <a:pt x="731" y="185"/>
                </a:lnTo>
                <a:lnTo>
                  <a:pt x="731" y="188"/>
                </a:lnTo>
                <a:lnTo>
                  <a:pt x="731" y="188"/>
                </a:lnTo>
                <a:lnTo>
                  <a:pt x="734" y="188"/>
                </a:lnTo>
                <a:lnTo>
                  <a:pt x="734" y="188"/>
                </a:lnTo>
                <a:lnTo>
                  <a:pt x="734" y="188"/>
                </a:lnTo>
                <a:lnTo>
                  <a:pt x="734" y="188"/>
                </a:lnTo>
                <a:lnTo>
                  <a:pt x="736" y="188"/>
                </a:lnTo>
                <a:lnTo>
                  <a:pt x="736" y="188"/>
                </a:lnTo>
                <a:lnTo>
                  <a:pt x="736" y="185"/>
                </a:lnTo>
                <a:lnTo>
                  <a:pt x="736" y="185"/>
                </a:lnTo>
                <a:lnTo>
                  <a:pt x="736" y="185"/>
                </a:lnTo>
                <a:lnTo>
                  <a:pt x="736" y="183"/>
                </a:lnTo>
                <a:lnTo>
                  <a:pt x="736" y="183"/>
                </a:lnTo>
                <a:lnTo>
                  <a:pt x="736" y="183"/>
                </a:lnTo>
                <a:lnTo>
                  <a:pt x="736" y="183"/>
                </a:lnTo>
                <a:lnTo>
                  <a:pt x="736" y="183"/>
                </a:lnTo>
                <a:lnTo>
                  <a:pt x="736" y="183"/>
                </a:lnTo>
                <a:lnTo>
                  <a:pt x="736" y="183"/>
                </a:lnTo>
                <a:lnTo>
                  <a:pt x="736" y="183"/>
                </a:lnTo>
                <a:lnTo>
                  <a:pt x="736" y="183"/>
                </a:lnTo>
                <a:lnTo>
                  <a:pt x="736" y="183"/>
                </a:lnTo>
                <a:lnTo>
                  <a:pt x="736" y="185"/>
                </a:lnTo>
                <a:lnTo>
                  <a:pt x="736" y="183"/>
                </a:lnTo>
                <a:lnTo>
                  <a:pt x="736" y="183"/>
                </a:lnTo>
                <a:lnTo>
                  <a:pt x="736" y="183"/>
                </a:lnTo>
                <a:lnTo>
                  <a:pt x="736" y="183"/>
                </a:lnTo>
                <a:lnTo>
                  <a:pt x="736" y="183"/>
                </a:lnTo>
                <a:lnTo>
                  <a:pt x="736" y="183"/>
                </a:lnTo>
                <a:lnTo>
                  <a:pt x="738" y="183"/>
                </a:lnTo>
                <a:lnTo>
                  <a:pt x="738" y="183"/>
                </a:lnTo>
                <a:lnTo>
                  <a:pt x="738" y="183"/>
                </a:lnTo>
                <a:lnTo>
                  <a:pt x="738" y="185"/>
                </a:lnTo>
                <a:lnTo>
                  <a:pt x="738" y="188"/>
                </a:lnTo>
                <a:lnTo>
                  <a:pt x="738" y="188"/>
                </a:lnTo>
                <a:lnTo>
                  <a:pt x="738" y="190"/>
                </a:lnTo>
                <a:lnTo>
                  <a:pt x="738" y="192"/>
                </a:lnTo>
                <a:lnTo>
                  <a:pt x="738" y="195"/>
                </a:lnTo>
                <a:lnTo>
                  <a:pt x="736" y="195"/>
                </a:lnTo>
                <a:lnTo>
                  <a:pt x="736" y="197"/>
                </a:lnTo>
                <a:lnTo>
                  <a:pt x="734" y="197"/>
                </a:lnTo>
                <a:lnTo>
                  <a:pt x="734" y="195"/>
                </a:lnTo>
                <a:lnTo>
                  <a:pt x="734" y="195"/>
                </a:lnTo>
                <a:lnTo>
                  <a:pt x="734" y="195"/>
                </a:lnTo>
                <a:lnTo>
                  <a:pt x="734" y="192"/>
                </a:lnTo>
                <a:lnTo>
                  <a:pt x="734" y="192"/>
                </a:lnTo>
                <a:lnTo>
                  <a:pt x="734" y="190"/>
                </a:lnTo>
                <a:lnTo>
                  <a:pt x="731" y="190"/>
                </a:lnTo>
                <a:lnTo>
                  <a:pt x="727" y="197"/>
                </a:lnTo>
                <a:lnTo>
                  <a:pt x="727" y="197"/>
                </a:lnTo>
                <a:lnTo>
                  <a:pt x="727" y="199"/>
                </a:lnTo>
                <a:lnTo>
                  <a:pt x="727" y="199"/>
                </a:lnTo>
                <a:lnTo>
                  <a:pt x="729" y="199"/>
                </a:lnTo>
                <a:lnTo>
                  <a:pt x="729" y="202"/>
                </a:lnTo>
                <a:lnTo>
                  <a:pt x="729" y="202"/>
                </a:lnTo>
                <a:lnTo>
                  <a:pt x="731" y="202"/>
                </a:lnTo>
                <a:lnTo>
                  <a:pt x="731" y="204"/>
                </a:lnTo>
                <a:lnTo>
                  <a:pt x="731" y="204"/>
                </a:lnTo>
                <a:lnTo>
                  <a:pt x="731" y="204"/>
                </a:lnTo>
                <a:lnTo>
                  <a:pt x="731" y="204"/>
                </a:lnTo>
                <a:lnTo>
                  <a:pt x="729" y="204"/>
                </a:lnTo>
                <a:lnTo>
                  <a:pt x="729" y="204"/>
                </a:lnTo>
                <a:lnTo>
                  <a:pt x="729" y="204"/>
                </a:lnTo>
                <a:lnTo>
                  <a:pt x="729" y="204"/>
                </a:lnTo>
                <a:lnTo>
                  <a:pt x="729" y="204"/>
                </a:lnTo>
                <a:lnTo>
                  <a:pt x="729" y="204"/>
                </a:lnTo>
                <a:lnTo>
                  <a:pt x="727" y="204"/>
                </a:lnTo>
                <a:lnTo>
                  <a:pt x="727" y="204"/>
                </a:lnTo>
                <a:lnTo>
                  <a:pt x="727" y="204"/>
                </a:lnTo>
                <a:lnTo>
                  <a:pt x="727" y="204"/>
                </a:lnTo>
                <a:lnTo>
                  <a:pt x="727" y="204"/>
                </a:lnTo>
                <a:lnTo>
                  <a:pt x="727" y="204"/>
                </a:lnTo>
                <a:lnTo>
                  <a:pt x="727" y="204"/>
                </a:lnTo>
                <a:lnTo>
                  <a:pt x="717" y="204"/>
                </a:lnTo>
                <a:lnTo>
                  <a:pt x="717" y="202"/>
                </a:lnTo>
                <a:lnTo>
                  <a:pt x="715" y="202"/>
                </a:lnTo>
                <a:lnTo>
                  <a:pt x="715" y="202"/>
                </a:lnTo>
                <a:lnTo>
                  <a:pt x="715" y="202"/>
                </a:lnTo>
                <a:lnTo>
                  <a:pt x="715" y="202"/>
                </a:lnTo>
                <a:lnTo>
                  <a:pt x="715" y="202"/>
                </a:lnTo>
                <a:lnTo>
                  <a:pt x="713" y="202"/>
                </a:lnTo>
                <a:lnTo>
                  <a:pt x="713" y="202"/>
                </a:lnTo>
                <a:lnTo>
                  <a:pt x="713" y="204"/>
                </a:lnTo>
                <a:lnTo>
                  <a:pt x="713" y="204"/>
                </a:lnTo>
                <a:lnTo>
                  <a:pt x="713" y="204"/>
                </a:lnTo>
                <a:lnTo>
                  <a:pt x="713" y="204"/>
                </a:lnTo>
                <a:lnTo>
                  <a:pt x="713" y="204"/>
                </a:lnTo>
                <a:lnTo>
                  <a:pt x="713" y="207"/>
                </a:lnTo>
                <a:lnTo>
                  <a:pt x="715" y="207"/>
                </a:lnTo>
                <a:lnTo>
                  <a:pt x="715" y="207"/>
                </a:lnTo>
                <a:lnTo>
                  <a:pt x="715" y="207"/>
                </a:lnTo>
                <a:lnTo>
                  <a:pt x="715" y="207"/>
                </a:lnTo>
                <a:lnTo>
                  <a:pt x="715" y="207"/>
                </a:lnTo>
                <a:lnTo>
                  <a:pt x="715" y="207"/>
                </a:lnTo>
                <a:lnTo>
                  <a:pt x="715" y="209"/>
                </a:lnTo>
                <a:lnTo>
                  <a:pt x="715" y="211"/>
                </a:lnTo>
                <a:lnTo>
                  <a:pt x="713" y="211"/>
                </a:lnTo>
                <a:lnTo>
                  <a:pt x="713" y="209"/>
                </a:lnTo>
                <a:lnTo>
                  <a:pt x="713" y="207"/>
                </a:lnTo>
                <a:lnTo>
                  <a:pt x="713" y="207"/>
                </a:lnTo>
                <a:lnTo>
                  <a:pt x="710" y="204"/>
                </a:lnTo>
                <a:lnTo>
                  <a:pt x="708" y="204"/>
                </a:lnTo>
                <a:lnTo>
                  <a:pt x="708" y="207"/>
                </a:lnTo>
                <a:lnTo>
                  <a:pt x="708" y="207"/>
                </a:lnTo>
                <a:lnTo>
                  <a:pt x="708" y="209"/>
                </a:lnTo>
                <a:lnTo>
                  <a:pt x="708" y="211"/>
                </a:lnTo>
                <a:lnTo>
                  <a:pt x="708" y="211"/>
                </a:lnTo>
                <a:lnTo>
                  <a:pt x="708" y="214"/>
                </a:lnTo>
                <a:lnTo>
                  <a:pt x="708" y="216"/>
                </a:lnTo>
                <a:lnTo>
                  <a:pt x="708" y="216"/>
                </a:lnTo>
                <a:lnTo>
                  <a:pt x="706" y="216"/>
                </a:lnTo>
                <a:lnTo>
                  <a:pt x="706" y="216"/>
                </a:lnTo>
                <a:lnTo>
                  <a:pt x="706" y="216"/>
                </a:lnTo>
                <a:lnTo>
                  <a:pt x="706" y="216"/>
                </a:lnTo>
                <a:lnTo>
                  <a:pt x="706" y="216"/>
                </a:lnTo>
                <a:lnTo>
                  <a:pt x="706" y="214"/>
                </a:lnTo>
                <a:lnTo>
                  <a:pt x="706" y="214"/>
                </a:lnTo>
                <a:lnTo>
                  <a:pt x="706" y="214"/>
                </a:lnTo>
                <a:lnTo>
                  <a:pt x="703" y="211"/>
                </a:lnTo>
                <a:lnTo>
                  <a:pt x="703" y="211"/>
                </a:lnTo>
                <a:lnTo>
                  <a:pt x="703" y="211"/>
                </a:lnTo>
                <a:lnTo>
                  <a:pt x="703" y="209"/>
                </a:lnTo>
                <a:lnTo>
                  <a:pt x="703" y="209"/>
                </a:lnTo>
                <a:lnTo>
                  <a:pt x="703" y="209"/>
                </a:lnTo>
                <a:lnTo>
                  <a:pt x="703" y="207"/>
                </a:lnTo>
                <a:lnTo>
                  <a:pt x="703" y="207"/>
                </a:lnTo>
                <a:lnTo>
                  <a:pt x="703" y="207"/>
                </a:lnTo>
                <a:lnTo>
                  <a:pt x="701" y="207"/>
                </a:lnTo>
                <a:lnTo>
                  <a:pt x="701" y="207"/>
                </a:lnTo>
                <a:lnTo>
                  <a:pt x="701" y="207"/>
                </a:lnTo>
                <a:lnTo>
                  <a:pt x="701" y="207"/>
                </a:lnTo>
                <a:lnTo>
                  <a:pt x="701" y="207"/>
                </a:lnTo>
                <a:lnTo>
                  <a:pt x="701" y="207"/>
                </a:lnTo>
                <a:lnTo>
                  <a:pt x="701" y="207"/>
                </a:lnTo>
                <a:lnTo>
                  <a:pt x="701" y="209"/>
                </a:lnTo>
                <a:lnTo>
                  <a:pt x="699" y="209"/>
                </a:lnTo>
                <a:lnTo>
                  <a:pt x="699" y="209"/>
                </a:lnTo>
                <a:lnTo>
                  <a:pt x="699" y="211"/>
                </a:lnTo>
                <a:lnTo>
                  <a:pt x="699" y="211"/>
                </a:lnTo>
                <a:lnTo>
                  <a:pt x="699" y="211"/>
                </a:lnTo>
                <a:lnTo>
                  <a:pt x="699" y="211"/>
                </a:lnTo>
                <a:lnTo>
                  <a:pt x="696" y="214"/>
                </a:lnTo>
                <a:lnTo>
                  <a:pt x="696" y="209"/>
                </a:lnTo>
                <a:lnTo>
                  <a:pt x="694" y="209"/>
                </a:lnTo>
                <a:lnTo>
                  <a:pt x="694" y="209"/>
                </a:lnTo>
                <a:lnTo>
                  <a:pt x="694" y="209"/>
                </a:lnTo>
                <a:lnTo>
                  <a:pt x="694" y="209"/>
                </a:lnTo>
                <a:lnTo>
                  <a:pt x="694" y="209"/>
                </a:lnTo>
                <a:lnTo>
                  <a:pt x="694" y="209"/>
                </a:lnTo>
                <a:lnTo>
                  <a:pt x="692" y="209"/>
                </a:lnTo>
                <a:lnTo>
                  <a:pt x="692" y="209"/>
                </a:lnTo>
                <a:lnTo>
                  <a:pt x="692" y="209"/>
                </a:lnTo>
                <a:lnTo>
                  <a:pt x="692" y="211"/>
                </a:lnTo>
                <a:lnTo>
                  <a:pt x="692" y="211"/>
                </a:lnTo>
                <a:lnTo>
                  <a:pt x="692" y="211"/>
                </a:lnTo>
                <a:lnTo>
                  <a:pt x="694" y="211"/>
                </a:lnTo>
                <a:lnTo>
                  <a:pt x="694" y="211"/>
                </a:lnTo>
                <a:lnTo>
                  <a:pt x="694" y="211"/>
                </a:lnTo>
                <a:lnTo>
                  <a:pt x="694" y="214"/>
                </a:lnTo>
                <a:lnTo>
                  <a:pt x="694" y="214"/>
                </a:lnTo>
                <a:lnTo>
                  <a:pt x="694" y="214"/>
                </a:lnTo>
                <a:lnTo>
                  <a:pt x="692" y="214"/>
                </a:lnTo>
                <a:lnTo>
                  <a:pt x="692" y="214"/>
                </a:lnTo>
                <a:lnTo>
                  <a:pt x="692" y="214"/>
                </a:lnTo>
                <a:lnTo>
                  <a:pt x="692" y="214"/>
                </a:lnTo>
                <a:lnTo>
                  <a:pt x="692" y="214"/>
                </a:lnTo>
                <a:lnTo>
                  <a:pt x="692" y="214"/>
                </a:lnTo>
                <a:lnTo>
                  <a:pt x="689" y="214"/>
                </a:lnTo>
                <a:lnTo>
                  <a:pt x="689" y="214"/>
                </a:lnTo>
                <a:lnTo>
                  <a:pt x="689" y="214"/>
                </a:lnTo>
                <a:lnTo>
                  <a:pt x="689" y="214"/>
                </a:lnTo>
                <a:lnTo>
                  <a:pt x="689" y="214"/>
                </a:lnTo>
                <a:lnTo>
                  <a:pt x="689" y="214"/>
                </a:lnTo>
                <a:lnTo>
                  <a:pt x="689" y="211"/>
                </a:lnTo>
                <a:lnTo>
                  <a:pt x="689" y="211"/>
                </a:lnTo>
                <a:lnTo>
                  <a:pt x="687" y="211"/>
                </a:lnTo>
                <a:lnTo>
                  <a:pt x="687" y="211"/>
                </a:lnTo>
                <a:lnTo>
                  <a:pt x="684" y="211"/>
                </a:lnTo>
                <a:lnTo>
                  <a:pt x="684" y="214"/>
                </a:lnTo>
                <a:lnTo>
                  <a:pt x="682" y="214"/>
                </a:lnTo>
                <a:lnTo>
                  <a:pt x="682" y="214"/>
                </a:lnTo>
                <a:lnTo>
                  <a:pt x="682" y="216"/>
                </a:lnTo>
                <a:lnTo>
                  <a:pt x="680" y="216"/>
                </a:lnTo>
                <a:lnTo>
                  <a:pt x="680" y="216"/>
                </a:lnTo>
                <a:lnTo>
                  <a:pt x="680" y="216"/>
                </a:lnTo>
                <a:lnTo>
                  <a:pt x="680" y="214"/>
                </a:lnTo>
                <a:lnTo>
                  <a:pt x="680" y="214"/>
                </a:lnTo>
                <a:lnTo>
                  <a:pt x="680" y="211"/>
                </a:lnTo>
                <a:lnTo>
                  <a:pt x="680" y="211"/>
                </a:lnTo>
                <a:lnTo>
                  <a:pt x="680" y="211"/>
                </a:lnTo>
                <a:lnTo>
                  <a:pt x="680" y="209"/>
                </a:lnTo>
                <a:lnTo>
                  <a:pt x="682" y="209"/>
                </a:lnTo>
                <a:lnTo>
                  <a:pt x="682" y="209"/>
                </a:lnTo>
                <a:lnTo>
                  <a:pt x="682" y="209"/>
                </a:lnTo>
                <a:lnTo>
                  <a:pt x="682" y="209"/>
                </a:lnTo>
                <a:lnTo>
                  <a:pt x="682" y="209"/>
                </a:lnTo>
                <a:lnTo>
                  <a:pt x="682" y="207"/>
                </a:lnTo>
                <a:lnTo>
                  <a:pt x="682" y="207"/>
                </a:lnTo>
                <a:lnTo>
                  <a:pt x="680" y="207"/>
                </a:lnTo>
                <a:lnTo>
                  <a:pt x="680" y="207"/>
                </a:lnTo>
                <a:lnTo>
                  <a:pt x="680" y="207"/>
                </a:lnTo>
                <a:lnTo>
                  <a:pt x="680" y="207"/>
                </a:lnTo>
                <a:lnTo>
                  <a:pt x="677" y="207"/>
                </a:lnTo>
                <a:lnTo>
                  <a:pt x="677" y="207"/>
                </a:lnTo>
                <a:lnTo>
                  <a:pt x="677" y="209"/>
                </a:lnTo>
                <a:lnTo>
                  <a:pt x="677" y="209"/>
                </a:lnTo>
                <a:lnTo>
                  <a:pt x="675" y="211"/>
                </a:lnTo>
                <a:lnTo>
                  <a:pt x="675" y="211"/>
                </a:lnTo>
                <a:lnTo>
                  <a:pt x="675" y="211"/>
                </a:lnTo>
                <a:lnTo>
                  <a:pt x="675" y="211"/>
                </a:lnTo>
                <a:lnTo>
                  <a:pt x="675" y="211"/>
                </a:lnTo>
                <a:lnTo>
                  <a:pt x="675" y="211"/>
                </a:lnTo>
                <a:lnTo>
                  <a:pt x="673" y="211"/>
                </a:lnTo>
                <a:lnTo>
                  <a:pt x="673" y="211"/>
                </a:lnTo>
                <a:lnTo>
                  <a:pt x="673" y="211"/>
                </a:lnTo>
                <a:lnTo>
                  <a:pt x="673" y="211"/>
                </a:lnTo>
                <a:lnTo>
                  <a:pt x="673" y="211"/>
                </a:lnTo>
                <a:lnTo>
                  <a:pt x="670" y="211"/>
                </a:lnTo>
                <a:lnTo>
                  <a:pt x="670" y="211"/>
                </a:lnTo>
                <a:lnTo>
                  <a:pt x="670" y="211"/>
                </a:lnTo>
                <a:lnTo>
                  <a:pt x="670" y="211"/>
                </a:lnTo>
                <a:lnTo>
                  <a:pt x="670" y="214"/>
                </a:lnTo>
                <a:lnTo>
                  <a:pt x="670" y="214"/>
                </a:lnTo>
                <a:lnTo>
                  <a:pt x="670" y="214"/>
                </a:lnTo>
                <a:lnTo>
                  <a:pt x="670" y="214"/>
                </a:lnTo>
                <a:lnTo>
                  <a:pt x="670" y="214"/>
                </a:lnTo>
                <a:lnTo>
                  <a:pt x="670" y="214"/>
                </a:lnTo>
                <a:lnTo>
                  <a:pt x="670" y="214"/>
                </a:lnTo>
                <a:lnTo>
                  <a:pt x="670" y="214"/>
                </a:lnTo>
                <a:lnTo>
                  <a:pt x="670" y="214"/>
                </a:lnTo>
                <a:lnTo>
                  <a:pt x="670" y="211"/>
                </a:lnTo>
                <a:lnTo>
                  <a:pt x="670" y="211"/>
                </a:lnTo>
                <a:lnTo>
                  <a:pt x="670" y="211"/>
                </a:lnTo>
                <a:lnTo>
                  <a:pt x="670" y="211"/>
                </a:lnTo>
                <a:lnTo>
                  <a:pt x="670" y="209"/>
                </a:lnTo>
                <a:lnTo>
                  <a:pt x="668" y="209"/>
                </a:lnTo>
                <a:lnTo>
                  <a:pt x="668" y="207"/>
                </a:lnTo>
                <a:lnTo>
                  <a:pt x="668" y="207"/>
                </a:lnTo>
                <a:lnTo>
                  <a:pt x="666" y="204"/>
                </a:lnTo>
                <a:lnTo>
                  <a:pt x="666" y="204"/>
                </a:lnTo>
                <a:lnTo>
                  <a:pt x="666" y="202"/>
                </a:lnTo>
                <a:lnTo>
                  <a:pt x="666" y="202"/>
                </a:lnTo>
                <a:lnTo>
                  <a:pt x="666" y="199"/>
                </a:lnTo>
                <a:lnTo>
                  <a:pt x="666" y="199"/>
                </a:lnTo>
                <a:lnTo>
                  <a:pt x="666" y="199"/>
                </a:lnTo>
                <a:lnTo>
                  <a:pt x="666" y="199"/>
                </a:lnTo>
                <a:lnTo>
                  <a:pt x="666" y="199"/>
                </a:lnTo>
                <a:lnTo>
                  <a:pt x="666" y="199"/>
                </a:lnTo>
                <a:lnTo>
                  <a:pt x="666" y="199"/>
                </a:lnTo>
                <a:lnTo>
                  <a:pt x="666" y="199"/>
                </a:lnTo>
                <a:lnTo>
                  <a:pt x="666" y="195"/>
                </a:lnTo>
                <a:lnTo>
                  <a:pt x="666" y="195"/>
                </a:lnTo>
                <a:lnTo>
                  <a:pt x="663" y="195"/>
                </a:lnTo>
                <a:lnTo>
                  <a:pt x="663" y="195"/>
                </a:lnTo>
                <a:lnTo>
                  <a:pt x="663" y="197"/>
                </a:lnTo>
                <a:lnTo>
                  <a:pt x="663" y="197"/>
                </a:lnTo>
                <a:lnTo>
                  <a:pt x="663" y="199"/>
                </a:lnTo>
                <a:lnTo>
                  <a:pt x="663" y="199"/>
                </a:lnTo>
                <a:lnTo>
                  <a:pt x="661" y="199"/>
                </a:lnTo>
                <a:lnTo>
                  <a:pt x="661" y="202"/>
                </a:lnTo>
                <a:lnTo>
                  <a:pt x="661" y="202"/>
                </a:lnTo>
                <a:lnTo>
                  <a:pt x="663" y="204"/>
                </a:lnTo>
                <a:lnTo>
                  <a:pt x="663" y="204"/>
                </a:lnTo>
                <a:lnTo>
                  <a:pt x="663" y="207"/>
                </a:lnTo>
                <a:lnTo>
                  <a:pt x="663" y="207"/>
                </a:lnTo>
                <a:lnTo>
                  <a:pt x="663" y="209"/>
                </a:lnTo>
                <a:lnTo>
                  <a:pt x="666" y="209"/>
                </a:lnTo>
                <a:lnTo>
                  <a:pt x="666" y="209"/>
                </a:lnTo>
                <a:lnTo>
                  <a:pt x="666" y="211"/>
                </a:lnTo>
                <a:lnTo>
                  <a:pt x="666" y="211"/>
                </a:lnTo>
                <a:lnTo>
                  <a:pt x="666" y="211"/>
                </a:lnTo>
                <a:lnTo>
                  <a:pt x="666" y="214"/>
                </a:lnTo>
                <a:lnTo>
                  <a:pt x="666" y="214"/>
                </a:lnTo>
                <a:lnTo>
                  <a:pt x="666" y="214"/>
                </a:lnTo>
                <a:lnTo>
                  <a:pt x="663" y="214"/>
                </a:lnTo>
                <a:lnTo>
                  <a:pt x="663" y="214"/>
                </a:lnTo>
                <a:lnTo>
                  <a:pt x="663" y="211"/>
                </a:lnTo>
                <a:lnTo>
                  <a:pt x="663" y="211"/>
                </a:lnTo>
                <a:lnTo>
                  <a:pt x="661" y="209"/>
                </a:lnTo>
                <a:lnTo>
                  <a:pt x="661" y="207"/>
                </a:lnTo>
                <a:lnTo>
                  <a:pt x="661" y="207"/>
                </a:lnTo>
                <a:lnTo>
                  <a:pt x="659" y="204"/>
                </a:lnTo>
                <a:lnTo>
                  <a:pt x="659" y="204"/>
                </a:lnTo>
                <a:lnTo>
                  <a:pt x="659" y="202"/>
                </a:lnTo>
                <a:lnTo>
                  <a:pt x="659" y="204"/>
                </a:lnTo>
                <a:lnTo>
                  <a:pt x="656" y="204"/>
                </a:lnTo>
                <a:lnTo>
                  <a:pt x="656" y="204"/>
                </a:lnTo>
                <a:lnTo>
                  <a:pt x="656" y="204"/>
                </a:lnTo>
                <a:lnTo>
                  <a:pt x="656" y="204"/>
                </a:lnTo>
                <a:lnTo>
                  <a:pt x="656" y="204"/>
                </a:lnTo>
                <a:lnTo>
                  <a:pt x="656" y="204"/>
                </a:lnTo>
                <a:lnTo>
                  <a:pt x="654" y="207"/>
                </a:lnTo>
                <a:lnTo>
                  <a:pt x="652" y="202"/>
                </a:lnTo>
                <a:lnTo>
                  <a:pt x="652" y="202"/>
                </a:lnTo>
                <a:lnTo>
                  <a:pt x="649" y="202"/>
                </a:lnTo>
                <a:lnTo>
                  <a:pt x="649" y="202"/>
                </a:lnTo>
                <a:lnTo>
                  <a:pt x="647" y="202"/>
                </a:lnTo>
                <a:lnTo>
                  <a:pt x="647" y="202"/>
                </a:lnTo>
                <a:lnTo>
                  <a:pt x="647" y="202"/>
                </a:lnTo>
                <a:lnTo>
                  <a:pt x="645" y="202"/>
                </a:lnTo>
                <a:lnTo>
                  <a:pt x="645" y="202"/>
                </a:lnTo>
                <a:lnTo>
                  <a:pt x="633" y="202"/>
                </a:lnTo>
                <a:lnTo>
                  <a:pt x="624" y="202"/>
                </a:lnTo>
                <a:lnTo>
                  <a:pt x="614" y="199"/>
                </a:lnTo>
                <a:lnTo>
                  <a:pt x="605" y="195"/>
                </a:lnTo>
                <a:lnTo>
                  <a:pt x="595" y="190"/>
                </a:lnTo>
                <a:lnTo>
                  <a:pt x="588" y="183"/>
                </a:lnTo>
                <a:lnTo>
                  <a:pt x="581" y="174"/>
                </a:lnTo>
                <a:lnTo>
                  <a:pt x="577" y="164"/>
                </a:lnTo>
                <a:lnTo>
                  <a:pt x="577" y="162"/>
                </a:lnTo>
                <a:lnTo>
                  <a:pt x="577" y="162"/>
                </a:lnTo>
                <a:lnTo>
                  <a:pt x="574" y="160"/>
                </a:lnTo>
                <a:lnTo>
                  <a:pt x="574" y="157"/>
                </a:lnTo>
                <a:lnTo>
                  <a:pt x="572" y="157"/>
                </a:lnTo>
                <a:lnTo>
                  <a:pt x="572" y="155"/>
                </a:lnTo>
                <a:lnTo>
                  <a:pt x="570" y="155"/>
                </a:lnTo>
                <a:lnTo>
                  <a:pt x="570" y="153"/>
                </a:lnTo>
                <a:lnTo>
                  <a:pt x="567" y="157"/>
                </a:lnTo>
                <a:lnTo>
                  <a:pt x="567" y="155"/>
                </a:lnTo>
                <a:lnTo>
                  <a:pt x="565" y="155"/>
                </a:lnTo>
                <a:lnTo>
                  <a:pt x="565" y="155"/>
                </a:lnTo>
                <a:lnTo>
                  <a:pt x="563" y="153"/>
                </a:lnTo>
                <a:lnTo>
                  <a:pt x="563" y="153"/>
                </a:lnTo>
                <a:lnTo>
                  <a:pt x="560" y="150"/>
                </a:lnTo>
                <a:lnTo>
                  <a:pt x="560" y="150"/>
                </a:lnTo>
                <a:lnTo>
                  <a:pt x="558" y="150"/>
                </a:lnTo>
                <a:lnTo>
                  <a:pt x="558" y="150"/>
                </a:lnTo>
                <a:lnTo>
                  <a:pt x="556" y="148"/>
                </a:lnTo>
                <a:lnTo>
                  <a:pt x="553" y="143"/>
                </a:lnTo>
                <a:lnTo>
                  <a:pt x="551" y="141"/>
                </a:lnTo>
                <a:lnTo>
                  <a:pt x="551" y="139"/>
                </a:lnTo>
                <a:lnTo>
                  <a:pt x="549" y="134"/>
                </a:lnTo>
                <a:lnTo>
                  <a:pt x="549" y="132"/>
                </a:lnTo>
                <a:lnTo>
                  <a:pt x="546" y="127"/>
                </a:lnTo>
                <a:lnTo>
                  <a:pt x="544" y="124"/>
                </a:lnTo>
                <a:lnTo>
                  <a:pt x="546" y="124"/>
                </a:lnTo>
                <a:lnTo>
                  <a:pt x="546" y="124"/>
                </a:lnTo>
                <a:lnTo>
                  <a:pt x="546" y="124"/>
                </a:lnTo>
                <a:lnTo>
                  <a:pt x="546" y="124"/>
                </a:lnTo>
                <a:lnTo>
                  <a:pt x="546" y="124"/>
                </a:lnTo>
                <a:lnTo>
                  <a:pt x="546" y="122"/>
                </a:lnTo>
                <a:lnTo>
                  <a:pt x="546" y="122"/>
                </a:lnTo>
                <a:lnTo>
                  <a:pt x="546" y="122"/>
                </a:lnTo>
                <a:lnTo>
                  <a:pt x="546" y="120"/>
                </a:lnTo>
                <a:lnTo>
                  <a:pt x="544" y="120"/>
                </a:lnTo>
                <a:lnTo>
                  <a:pt x="544" y="120"/>
                </a:lnTo>
                <a:lnTo>
                  <a:pt x="544" y="120"/>
                </a:lnTo>
                <a:lnTo>
                  <a:pt x="544" y="122"/>
                </a:lnTo>
                <a:lnTo>
                  <a:pt x="542" y="122"/>
                </a:lnTo>
                <a:lnTo>
                  <a:pt x="542" y="124"/>
                </a:lnTo>
                <a:lnTo>
                  <a:pt x="542" y="124"/>
                </a:lnTo>
                <a:lnTo>
                  <a:pt x="539" y="122"/>
                </a:lnTo>
                <a:lnTo>
                  <a:pt x="539" y="122"/>
                </a:lnTo>
                <a:lnTo>
                  <a:pt x="539" y="122"/>
                </a:lnTo>
                <a:lnTo>
                  <a:pt x="537" y="120"/>
                </a:lnTo>
                <a:lnTo>
                  <a:pt x="537" y="120"/>
                </a:lnTo>
                <a:lnTo>
                  <a:pt x="537" y="117"/>
                </a:lnTo>
                <a:lnTo>
                  <a:pt x="537" y="117"/>
                </a:lnTo>
                <a:lnTo>
                  <a:pt x="537" y="115"/>
                </a:lnTo>
                <a:lnTo>
                  <a:pt x="537" y="115"/>
                </a:lnTo>
                <a:lnTo>
                  <a:pt x="535" y="115"/>
                </a:lnTo>
                <a:lnTo>
                  <a:pt x="535" y="115"/>
                </a:lnTo>
                <a:lnTo>
                  <a:pt x="535" y="115"/>
                </a:lnTo>
                <a:lnTo>
                  <a:pt x="535" y="115"/>
                </a:lnTo>
                <a:lnTo>
                  <a:pt x="532" y="115"/>
                </a:lnTo>
                <a:lnTo>
                  <a:pt x="532" y="117"/>
                </a:lnTo>
                <a:lnTo>
                  <a:pt x="532" y="117"/>
                </a:lnTo>
                <a:lnTo>
                  <a:pt x="525" y="110"/>
                </a:lnTo>
                <a:lnTo>
                  <a:pt x="523" y="106"/>
                </a:lnTo>
                <a:lnTo>
                  <a:pt x="518" y="103"/>
                </a:lnTo>
                <a:lnTo>
                  <a:pt x="516" y="99"/>
                </a:lnTo>
                <a:lnTo>
                  <a:pt x="513" y="94"/>
                </a:lnTo>
                <a:lnTo>
                  <a:pt x="511" y="89"/>
                </a:lnTo>
                <a:lnTo>
                  <a:pt x="509" y="85"/>
                </a:lnTo>
                <a:lnTo>
                  <a:pt x="509" y="78"/>
                </a:lnTo>
                <a:lnTo>
                  <a:pt x="509" y="73"/>
                </a:lnTo>
                <a:lnTo>
                  <a:pt x="509" y="71"/>
                </a:lnTo>
                <a:lnTo>
                  <a:pt x="509" y="68"/>
                </a:lnTo>
                <a:lnTo>
                  <a:pt x="511" y="66"/>
                </a:lnTo>
                <a:lnTo>
                  <a:pt x="511" y="64"/>
                </a:lnTo>
                <a:lnTo>
                  <a:pt x="511" y="61"/>
                </a:lnTo>
                <a:lnTo>
                  <a:pt x="513" y="59"/>
                </a:lnTo>
                <a:lnTo>
                  <a:pt x="513" y="57"/>
                </a:lnTo>
                <a:lnTo>
                  <a:pt x="513" y="54"/>
                </a:lnTo>
                <a:lnTo>
                  <a:pt x="506" y="47"/>
                </a:lnTo>
                <a:lnTo>
                  <a:pt x="499" y="42"/>
                </a:lnTo>
                <a:lnTo>
                  <a:pt x="492" y="38"/>
                </a:lnTo>
                <a:lnTo>
                  <a:pt x="488" y="31"/>
                </a:lnTo>
                <a:lnTo>
                  <a:pt x="481" y="26"/>
                </a:lnTo>
                <a:lnTo>
                  <a:pt x="474" y="19"/>
                </a:lnTo>
                <a:lnTo>
                  <a:pt x="467" y="12"/>
                </a:lnTo>
                <a:lnTo>
                  <a:pt x="462" y="5"/>
                </a:lnTo>
                <a:lnTo>
                  <a:pt x="462" y="5"/>
                </a:lnTo>
                <a:lnTo>
                  <a:pt x="462" y="3"/>
                </a:lnTo>
                <a:lnTo>
                  <a:pt x="462" y="3"/>
                </a:lnTo>
                <a:lnTo>
                  <a:pt x="460" y="3"/>
                </a:lnTo>
                <a:lnTo>
                  <a:pt x="460" y="3"/>
                </a:lnTo>
                <a:lnTo>
                  <a:pt x="460" y="3"/>
                </a:lnTo>
                <a:lnTo>
                  <a:pt x="460" y="3"/>
                </a:lnTo>
                <a:lnTo>
                  <a:pt x="460" y="0"/>
                </a:lnTo>
                <a:close/>
              </a:path>
            </a:pathLst>
          </a:custGeom>
          <a:solidFill>
            <a:srgbClr val="AB5324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825" name="Freeform 721"/>
          <p:cNvSpPr>
            <a:spLocks noEditPoints="1"/>
          </p:cNvSpPr>
          <p:nvPr/>
        </p:nvSpPr>
        <p:spPr bwMode="auto">
          <a:xfrm>
            <a:off x="5649913" y="5178425"/>
            <a:ext cx="1350962" cy="363538"/>
          </a:xfrm>
          <a:custGeom>
            <a:avLst/>
            <a:gdLst/>
            <a:ahLst/>
            <a:cxnLst>
              <a:cxn ang="0">
                <a:pos x="140" y="65"/>
              </a:cxn>
              <a:cxn ang="0">
                <a:pos x="199" y="4"/>
              </a:cxn>
              <a:cxn ang="0">
                <a:pos x="204" y="37"/>
              </a:cxn>
              <a:cxn ang="0">
                <a:pos x="260" y="96"/>
              </a:cxn>
              <a:cxn ang="0">
                <a:pos x="255" y="124"/>
              </a:cxn>
              <a:cxn ang="0">
                <a:pos x="241" y="135"/>
              </a:cxn>
              <a:cxn ang="0">
                <a:pos x="274" y="194"/>
              </a:cxn>
              <a:cxn ang="0">
                <a:pos x="267" y="208"/>
              </a:cxn>
              <a:cxn ang="0">
                <a:pos x="262" y="220"/>
              </a:cxn>
              <a:cxn ang="0">
                <a:pos x="522" y="145"/>
              </a:cxn>
              <a:cxn ang="0">
                <a:pos x="494" y="98"/>
              </a:cxn>
              <a:cxn ang="0">
                <a:pos x="468" y="91"/>
              </a:cxn>
              <a:cxn ang="0">
                <a:pos x="457" y="121"/>
              </a:cxn>
              <a:cxn ang="0">
                <a:pos x="440" y="154"/>
              </a:cxn>
              <a:cxn ang="0">
                <a:pos x="431" y="168"/>
              </a:cxn>
              <a:cxn ang="0">
                <a:pos x="421" y="161"/>
              </a:cxn>
              <a:cxn ang="0">
                <a:pos x="461" y="199"/>
              </a:cxn>
              <a:cxn ang="0">
                <a:pos x="468" y="229"/>
              </a:cxn>
              <a:cxn ang="0">
                <a:pos x="412" y="70"/>
              </a:cxn>
              <a:cxn ang="0">
                <a:pos x="689" y="7"/>
              </a:cxn>
              <a:cxn ang="0">
                <a:pos x="780" y="68"/>
              </a:cxn>
              <a:cxn ang="0">
                <a:pos x="918" y="0"/>
              </a:cxn>
              <a:cxn ang="0">
                <a:pos x="914" y="18"/>
              </a:cxn>
              <a:cxn ang="0">
                <a:pos x="909" y="35"/>
              </a:cxn>
              <a:cxn ang="0">
                <a:pos x="890" y="44"/>
              </a:cxn>
              <a:cxn ang="0">
                <a:pos x="878" y="56"/>
              </a:cxn>
              <a:cxn ang="0">
                <a:pos x="895" y="14"/>
              </a:cxn>
              <a:cxn ang="0">
                <a:pos x="871" y="60"/>
              </a:cxn>
              <a:cxn ang="0">
                <a:pos x="862" y="82"/>
              </a:cxn>
              <a:cxn ang="0">
                <a:pos x="860" y="96"/>
              </a:cxn>
              <a:cxn ang="0">
                <a:pos x="836" y="72"/>
              </a:cxn>
              <a:cxn ang="0">
                <a:pos x="780" y="79"/>
              </a:cxn>
              <a:cxn ang="0">
                <a:pos x="740" y="93"/>
              </a:cxn>
              <a:cxn ang="0">
                <a:pos x="778" y="77"/>
              </a:cxn>
              <a:cxn ang="0">
                <a:pos x="738" y="75"/>
              </a:cxn>
              <a:cxn ang="0">
                <a:pos x="705" y="84"/>
              </a:cxn>
              <a:cxn ang="0">
                <a:pos x="707" y="63"/>
              </a:cxn>
              <a:cxn ang="0">
                <a:pos x="677" y="49"/>
              </a:cxn>
              <a:cxn ang="0">
                <a:pos x="660" y="58"/>
              </a:cxn>
              <a:cxn ang="0">
                <a:pos x="672" y="28"/>
              </a:cxn>
              <a:cxn ang="0">
                <a:pos x="567" y="39"/>
              </a:cxn>
              <a:cxn ang="0">
                <a:pos x="607" y="110"/>
              </a:cxn>
              <a:cxn ang="0">
                <a:pos x="609" y="103"/>
              </a:cxn>
              <a:cxn ang="0">
                <a:pos x="623" y="86"/>
              </a:cxn>
              <a:cxn ang="0">
                <a:pos x="644" y="86"/>
              </a:cxn>
              <a:cxn ang="0">
                <a:pos x="660" y="89"/>
              </a:cxn>
              <a:cxn ang="0">
                <a:pos x="670" y="107"/>
              </a:cxn>
              <a:cxn ang="0">
                <a:pos x="679" y="121"/>
              </a:cxn>
              <a:cxn ang="0">
                <a:pos x="691" y="126"/>
              </a:cxn>
              <a:cxn ang="0">
                <a:pos x="714" y="133"/>
              </a:cxn>
              <a:cxn ang="0">
                <a:pos x="733" y="133"/>
              </a:cxn>
              <a:cxn ang="0">
                <a:pos x="743" y="138"/>
              </a:cxn>
              <a:cxn ang="0">
                <a:pos x="759" y="171"/>
              </a:cxn>
              <a:cxn ang="0">
                <a:pos x="771" y="175"/>
              </a:cxn>
              <a:cxn ang="0">
                <a:pos x="789" y="171"/>
              </a:cxn>
              <a:cxn ang="0">
                <a:pos x="803" y="173"/>
              </a:cxn>
              <a:cxn ang="0">
                <a:pos x="825" y="182"/>
              </a:cxn>
              <a:cxn ang="0">
                <a:pos x="839" y="215"/>
              </a:cxn>
              <a:cxn ang="0">
                <a:pos x="836" y="227"/>
              </a:cxn>
              <a:cxn ang="0">
                <a:pos x="14" y="86"/>
              </a:cxn>
              <a:cxn ang="0">
                <a:pos x="848" y="35"/>
              </a:cxn>
              <a:cxn ang="0">
                <a:pos x="771" y="49"/>
              </a:cxn>
              <a:cxn ang="0">
                <a:pos x="700" y="9"/>
              </a:cxn>
            </a:cxnLst>
            <a:rect l="0" t="0" r="r" b="b"/>
            <a:pathLst>
              <a:path w="921" h="229">
                <a:moveTo>
                  <a:pt x="58" y="229"/>
                </a:moveTo>
                <a:lnTo>
                  <a:pt x="58" y="227"/>
                </a:lnTo>
                <a:lnTo>
                  <a:pt x="56" y="222"/>
                </a:lnTo>
                <a:lnTo>
                  <a:pt x="56" y="218"/>
                </a:lnTo>
                <a:lnTo>
                  <a:pt x="58" y="213"/>
                </a:lnTo>
                <a:lnTo>
                  <a:pt x="58" y="211"/>
                </a:lnTo>
                <a:lnTo>
                  <a:pt x="58" y="206"/>
                </a:lnTo>
                <a:lnTo>
                  <a:pt x="61" y="201"/>
                </a:lnTo>
                <a:lnTo>
                  <a:pt x="61" y="199"/>
                </a:lnTo>
                <a:lnTo>
                  <a:pt x="63" y="196"/>
                </a:lnTo>
                <a:lnTo>
                  <a:pt x="63" y="196"/>
                </a:lnTo>
                <a:lnTo>
                  <a:pt x="63" y="194"/>
                </a:lnTo>
                <a:lnTo>
                  <a:pt x="65" y="194"/>
                </a:lnTo>
                <a:lnTo>
                  <a:pt x="65" y="192"/>
                </a:lnTo>
                <a:lnTo>
                  <a:pt x="68" y="192"/>
                </a:lnTo>
                <a:lnTo>
                  <a:pt x="68" y="189"/>
                </a:lnTo>
                <a:lnTo>
                  <a:pt x="68" y="189"/>
                </a:lnTo>
                <a:lnTo>
                  <a:pt x="65" y="182"/>
                </a:lnTo>
                <a:lnTo>
                  <a:pt x="63" y="178"/>
                </a:lnTo>
                <a:lnTo>
                  <a:pt x="61" y="171"/>
                </a:lnTo>
                <a:lnTo>
                  <a:pt x="61" y="166"/>
                </a:lnTo>
                <a:lnTo>
                  <a:pt x="61" y="159"/>
                </a:lnTo>
                <a:lnTo>
                  <a:pt x="61" y="152"/>
                </a:lnTo>
                <a:lnTo>
                  <a:pt x="63" y="147"/>
                </a:lnTo>
                <a:lnTo>
                  <a:pt x="65" y="143"/>
                </a:lnTo>
                <a:lnTo>
                  <a:pt x="68" y="140"/>
                </a:lnTo>
                <a:lnTo>
                  <a:pt x="70" y="138"/>
                </a:lnTo>
                <a:lnTo>
                  <a:pt x="72" y="135"/>
                </a:lnTo>
                <a:lnTo>
                  <a:pt x="72" y="135"/>
                </a:lnTo>
                <a:lnTo>
                  <a:pt x="75" y="133"/>
                </a:lnTo>
                <a:lnTo>
                  <a:pt x="77" y="131"/>
                </a:lnTo>
                <a:lnTo>
                  <a:pt x="77" y="128"/>
                </a:lnTo>
                <a:lnTo>
                  <a:pt x="77" y="126"/>
                </a:lnTo>
                <a:lnTo>
                  <a:pt x="77" y="121"/>
                </a:lnTo>
                <a:lnTo>
                  <a:pt x="79" y="117"/>
                </a:lnTo>
                <a:lnTo>
                  <a:pt x="82" y="112"/>
                </a:lnTo>
                <a:lnTo>
                  <a:pt x="86" y="107"/>
                </a:lnTo>
                <a:lnTo>
                  <a:pt x="89" y="105"/>
                </a:lnTo>
                <a:lnTo>
                  <a:pt x="93" y="103"/>
                </a:lnTo>
                <a:lnTo>
                  <a:pt x="98" y="98"/>
                </a:lnTo>
                <a:lnTo>
                  <a:pt x="103" y="96"/>
                </a:lnTo>
                <a:lnTo>
                  <a:pt x="105" y="91"/>
                </a:lnTo>
                <a:lnTo>
                  <a:pt x="110" y="86"/>
                </a:lnTo>
                <a:lnTo>
                  <a:pt x="114" y="82"/>
                </a:lnTo>
                <a:lnTo>
                  <a:pt x="117" y="77"/>
                </a:lnTo>
                <a:lnTo>
                  <a:pt x="124" y="75"/>
                </a:lnTo>
                <a:lnTo>
                  <a:pt x="129" y="70"/>
                </a:lnTo>
                <a:lnTo>
                  <a:pt x="133" y="68"/>
                </a:lnTo>
                <a:lnTo>
                  <a:pt x="140" y="65"/>
                </a:lnTo>
                <a:lnTo>
                  <a:pt x="140" y="65"/>
                </a:lnTo>
                <a:lnTo>
                  <a:pt x="143" y="65"/>
                </a:lnTo>
                <a:lnTo>
                  <a:pt x="145" y="65"/>
                </a:lnTo>
                <a:lnTo>
                  <a:pt x="147" y="65"/>
                </a:lnTo>
                <a:lnTo>
                  <a:pt x="150" y="65"/>
                </a:lnTo>
                <a:lnTo>
                  <a:pt x="150" y="65"/>
                </a:lnTo>
                <a:lnTo>
                  <a:pt x="152" y="65"/>
                </a:lnTo>
                <a:lnTo>
                  <a:pt x="154" y="65"/>
                </a:lnTo>
                <a:lnTo>
                  <a:pt x="154" y="63"/>
                </a:lnTo>
                <a:lnTo>
                  <a:pt x="152" y="56"/>
                </a:lnTo>
                <a:lnTo>
                  <a:pt x="152" y="49"/>
                </a:lnTo>
                <a:lnTo>
                  <a:pt x="152" y="39"/>
                </a:lnTo>
                <a:lnTo>
                  <a:pt x="152" y="32"/>
                </a:lnTo>
                <a:lnTo>
                  <a:pt x="152" y="23"/>
                </a:lnTo>
                <a:lnTo>
                  <a:pt x="152" y="16"/>
                </a:lnTo>
                <a:lnTo>
                  <a:pt x="154" y="7"/>
                </a:lnTo>
                <a:lnTo>
                  <a:pt x="154" y="0"/>
                </a:lnTo>
                <a:lnTo>
                  <a:pt x="208" y="0"/>
                </a:lnTo>
                <a:lnTo>
                  <a:pt x="208" y="0"/>
                </a:lnTo>
                <a:lnTo>
                  <a:pt x="208" y="2"/>
                </a:lnTo>
                <a:lnTo>
                  <a:pt x="208" y="2"/>
                </a:lnTo>
                <a:lnTo>
                  <a:pt x="208" y="2"/>
                </a:lnTo>
                <a:lnTo>
                  <a:pt x="208" y="4"/>
                </a:lnTo>
                <a:lnTo>
                  <a:pt x="208" y="4"/>
                </a:lnTo>
                <a:lnTo>
                  <a:pt x="208" y="4"/>
                </a:lnTo>
                <a:lnTo>
                  <a:pt x="206" y="4"/>
                </a:lnTo>
                <a:lnTo>
                  <a:pt x="206" y="4"/>
                </a:lnTo>
                <a:lnTo>
                  <a:pt x="206" y="4"/>
                </a:lnTo>
                <a:lnTo>
                  <a:pt x="206" y="4"/>
                </a:lnTo>
                <a:lnTo>
                  <a:pt x="206" y="4"/>
                </a:lnTo>
                <a:lnTo>
                  <a:pt x="206" y="4"/>
                </a:lnTo>
                <a:lnTo>
                  <a:pt x="206" y="4"/>
                </a:lnTo>
                <a:lnTo>
                  <a:pt x="206" y="4"/>
                </a:lnTo>
                <a:lnTo>
                  <a:pt x="206" y="2"/>
                </a:lnTo>
                <a:lnTo>
                  <a:pt x="204" y="2"/>
                </a:lnTo>
                <a:lnTo>
                  <a:pt x="204" y="2"/>
                </a:lnTo>
                <a:lnTo>
                  <a:pt x="201" y="2"/>
                </a:lnTo>
                <a:lnTo>
                  <a:pt x="201" y="2"/>
                </a:lnTo>
                <a:lnTo>
                  <a:pt x="201" y="2"/>
                </a:lnTo>
                <a:lnTo>
                  <a:pt x="201" y="2"/>
                </a:lnTo>
                <a:lnTo>
                  <a:pt x="201" y="2"/>
                </a:lnTo>
                <a:lnTo>
                  <a:pt x="201" y="2"/>
                </a:lnTo>
                <a:lnTo>
                  <a:pt x="201" y="2"/>
                </a:lnTo>
                <a:lnTo>
                  <a:pt x="199" y="2"/>
                </a:lnTo>
                <a:lnTo>
                  <a:pt x="199" y="2"/>
                </a:lnTo>
                <a:lnTo>
                  <a:pt x="199" y="2"/>
                </a:lnTo>
                <a:lnTo>
                  <a:pt x="199" y="2"/>
                </a:lnTo>
                <a:lnTo>
                  <a:pt x="199" y="2"/>
                </a:lnTo>
                <a:lnTo>
                  <a:pt x="199" y="4"/>
                </a:lnTo>
                <a:lnTo>
                  <a:pt x="199" y="4"/>
                </a:lnTo>
                <a:lnTo>
                  <a:pt x="199" y="4"/>
                </a:lnTo>
                <a:lnTo>
                  <a:pt x="199" y="4"/>
                </a:lnTo>
                <a:lnTo>
                  <a:pt x="199" y="4"/>
                </a:lnTo>
                <a:lnTo>
                  <a:pt x="199" y="4"/>
                </a:lnTo>
                <a:lnTo>
                  <a:pt x="201" y="4"/>
                </a:lnTo>
                <a:lnTo>
                  <a:pt x="201" y="4"/>
                </a:lnTo>
                <a:lnTo>
                  <a:pt x="201" y="4"/>
                </a:lnTo>
                <a:lnTo>
                  <a:pt x="201" y="4"/>
                </a:lnTo>
                <a:lnTo>
                  <a:pt x="201" y="4"/>
                </a:lnTo>
                <a:lnTo>
                  <a:pt x="201" y="4"/>
                </a:lnTo>
                <a:lnTo>
                  <a:pt x="201" y="4"/>
                </a:lnTo>
                <a:lnTo>
                  <a:pt x="204" y="7"/>
                </a:lnTo>
                <a:lnTo>
                  <a:pt x="204" y="7"/>
                </a:lnTo>
                <a:lnTo>
                  <a:pt x="204" y="7"/>
                </a:lnTo>
                <a:lnTo>
                  <a:pt x="204" y="9"/>
                </a:lnTo>
                <a:lnTo>
                  <a:pt x="206" y="9"/>
                </a:lnTo>
                <a:lnTo>
                  <a:pt x="206" y="9"/>
                </a:lnTo>
                <a:lnTo>
                  <a:pt x="206" y="9"/>
                </a:lnTo>
                <a:lnTo>
                  <a:pt x="206" y="30"/>
                </a:lnTo>
                <a:lnTo>
                  <a:pt x="204" y="30"/>
                </a:lnTo>
                <a:lnTo>
                  <a:pt x="204" y="30"/>
                </a:lnTo>
                <a:lnTo>
                  <a:pt x="204" y="30"/>
                </a:lnTo>
                <a:lnTo>
                  <a:pt x="201" y="30"/>
                </a:lnTo>
                <a:lnTo>
                  <a:pt x="201" y="30"/>
                </a:lnTo>
                <a:lnTo>
                  <a:pt x="201" y="30"/>
                </a:lnTo>
                <a:lnTo>
                  <a:pt x="201" y="30"/>
                </a:lnTo>
                <a:lnTo>
                  <a:pt x="201" y="30"/>
                </a:lnTo>
                <a:lnTo>
                  <a:pt x="201" y="32"/>
                </a:lnTo>
                <a:lnTo>
                  <a:pt x="201" y="32"/>
                </a:lnTo>
                <a:lnTo>
                  <a:pt x="201" y="32"/>
                </a:lnTo>
                <a:lnTo>
                  <a:pt x="204" y="32"/>
                </a:lnTo>
                <a:lnTo>
                  <a:pt x="204" y="35"/>
                </a:lnTo>
                <a:lnTo>
                  <a:pt x="204" y="35"/>
                </a:lnTo>
                <a:lnTo>
                  <a:pt x="206" y="35"/>
                </a:lnTo>
                <a:lnTo>
                  <a:pt x="206" y="35"/>
                </a:lnTo>
                <a:lnTo>
                  <a:pt x="206" y="35"/>
                </a:lnTo>
                <a:lnTo>
                  <a:pt x="206" y="35"/>
                </a:lnTo>
                <a:lnTo>
                  <a:pt x="206" y="35"/>
                </a:lnTo>
                <a:lnTo>
                  <a:pt x="206" y="35"/>
                </a:lnTo>
                <a:lnTo>
                  <a:pt x="206" y="37"/>
                </a:lnTo>
                <a:lnTo>
                  <a:pt x="206" y="37"/>
                </a:lnTo>
                <a:lnTo>
                  <a:pt x="206" y="37"/>
                </a:lnTo>
                <a:lnTo>
                  <a:pt x="206" y="37"/>
                </a:lnTo>
                <a:lnTo>
                  <a:pt x="204" y="37"/>
                </a:lnTo>
                <a:lnTo>
                  <a:pt x="204" y="37"/>
                </a:lnTo>
                <a:lnTo>
                  <a:pt x="204" y="37"/>
                </a:lnTo>
                <a:lnTo>
                  <a:pt x="204" y="37"/>
                </a:lnTo>
                <a:lnTo>
                  <a:pt x="204" y="37"/>
                </a:lnTo>
                <a:lnTo>
                  <a:pt x="204" y="37"/>
                </a:lnTo>
                <a:lnTo>
                  <a:pt x="204" y="37"/>
                </a:lnTo>
                <a:lnTo>
                  <a:pt x="201" y="37"/>
                </a:lnTo>
                <a:lnTo>
                  <a:pt x="201" y="37"/>
                </a:lnTo>
                <a:lnTo>
                  <a:pt x="201" y="37"/>
                </a:lnTo>
                <a:lnTo>
                  <a:pt x="201" y="39"/>
                </a:lnTo>
                <a:lnTo>
                  <a:pt x="201" y="39"/>
                </a:lnTo>
                <a:lnTo>
                  <a:pt x="204" y="39"/>
                </a:lnTo>
                <a:lnTo>
                  <a:pt x="204" y="42"/>
                </a:lnTo>
                <a:lnTo>
                  <a:pt x="204" y="42"/>
                </a:lnTo>
                <a:lnTo>
                  <a:pt x="204" y="42"/>
                </a:lnTo>
                <a:lnTo>
                  <a:pt x="206" y="42"/>
                </a:lnTo>
                <a:lnTo>
                  <a:pt x="206" y="42"/>
                </a:lnTo>
                <a:lnTo>
                  <a:pt x="208" y="44"/>
                </a:lnTo>
                <a:lnTo>
                  <a:pt x="208" y="46"/>
                </a:lnTo>
                <a:lnTo>
                  <a:pt x="208" y="46"/>
                </a:lnTo>
                <a:lnTo>
                  <a:pt x="208" y="49"/>
                </a:lnTo>
                <a:lnTo>
                  <a:pt x="208" y="51"/>
                </a:lnTo>
                <a:lnTo>
                  <a:pt x="208" y="51"/>
                </a:lnTo>
                <a:lnTo>
                  <a:pt x="211" y="56"/>
                </a:lnTo>
                <a:lnTo>
                  <a:pt x="213" y="58"/>
                </a:lnTo>
                <a:lnTo>
                  <a:pt x="215" y="58"/>
                </a:lnTo>
                <a:lnTo>
                  <a:pt x="218" y="60"/>
                </a:lnTo>
                <a:lnTo>
                  <a:pt x="222" y="60"/>
                </a:lnTo>
                <a:lnTo>
                  <a:pt x="225" y="60"/>
                </a:lnTo>
                <a:lnTo>
                  <a:pt x="227" y="60"/>
                </a:lnTo>
                <a:lnTo>
                  <a:pt x="229" y="63"/>
                </a:lnTo>
                <a:lnTo>
                  <a:pt x="234" y="63"/>
                </a:lnTo>
                <a:lnTo>
                  <a:pt x="236" y="63"/>
                </a:lnTo>
                <a:lnTo>
                  <a:pt x="241" y="63"/>
                </a:lnTo>
                <a:lnTo>
                  <a:pt x="243" y="65"/>
                </a:lnTo>
                <a:lnTo>
                  <a:pt x="246" y="68"/>
                </a:lnTo>
                <a:lnTo>
                  <a:pt x="250" y="70"/>
                </a:lnTo>
                <a:lnTo>
                  <a:pt x="253" y="72"/>
                </a:lnTo>
                <a:lnTo>
                  <a:pt x="255" y="75"/>
                </a:lnTo>
                <a:lnTo>
                  <a:pt x="255" y="77"/>
                </a:lnTo>
                <a:lnTo>
                  <a:pt x="257" y="79"/>
                </a:lnTo>
                <a:lnTo>
                  <a:pt x="260" y="82"/>
                </a:lnTo>
                <a:lnTo>
                  <a:pt x="260" y="86"/>
                </a:lnTo>
                <a:lnTo>
                  <a:pt x="262" y="89"/>
                </a:lnTo>
                <a:lnTo>
                  <a:pt x="262" y="91"/>
                </a:lnTo>
                <a:lnTo>
                  <a:pt x="262" y="93"/>
                </a:lnTo>
                <a:lnTo>
                  <a:pt x="262" y="98"/>
                </a:lnTo>
                <a:lnTo>
                  <a:pt x="262" y="98"/>
                </a:lnTo>
                <a:lnTo>
                  <a:pt x="262" y="98"/>
                </a:lnTo>
                <a:lnTo>
                  <a:pt x="262" y="96"/>
                </a:lnTo>
                <a:lnTo>
                  <a:pt x="260" y="96"/>
                </a:lnTo>
                <a:lnTo>
                  <a:pt x="260" y="96"/>
                </a:lnTo>
                <a:lnTo>
                  <a:pt x="260" y="96"/>
                </a:lnTo>
                <a:lnTo>
                  <a:pt x="260" y="96"/>
                </a:lnTo>
                <a:lnTo>
                  <a:pt x="260" y="96"/>
                </a:lnTo>
                <a:lnTo>
                  <a:pt x="260" y="96"/>
                </a:lnTo>
                <a:lnTo>
                  <a:pt x="257" y="96"/>
                </a:lnTo>
                <a:lnTo>
                  <a:pt x="257" y="98"/>
                </a:lnTo>
                <a:lnTo>
                  <a:pt x="257" y="98"/>
                </a:lnTo>
                <a:lnTo>
                  <a:pt x="257" y="98"/>
                </a:lnTo>
                <a:lnTo>
                  <a:pt x="257" y="98"/>
                </a:lnTo>
                <a:lnTo>
                  <a:pt x="257" y="98"/>
                </a:lnTo>
                <a:lnTo>
                  <a:pt x="257" y="98"/>
                </a:lnTo>
                <a:lnTo>
                  <a:pt x="260" y="100"/>
                </a:lnTo>
                <a:lnTo>
                  <a:pt x="260" y="100"/>
                </a:lnTo>
                <a:lnTo>
                  <a:pt x="257" y="103"/>
                </a:lnTo>
                <a:lnTo>
                  <a:pt x="257" y="103"/>
                </a:lnTo>
                <a:lnTo>
                  <a:pt x="257" y="103"/>
                </a:lnTo>
                <a:lnTo>
                  <a:pt x="255" y="103"/>
                </a:lnTo>
                <a:lnTo>
                  <a:pt x="255" y="103"/>
                </a:lnTo>
                <a:lnTo>
                  <a:pt x="255" y="105"/>
                </a:lnTo>
                <a:lnTo>
                  <a:pt x="255" y="105"/>
                </a:lnTo>
                <a:lnTo>
                  <a:pt x="255" y="105"/>
                </a:lnTo>
                <a:lnTo>
                  <a:pt x="255" y="107"/>
                </a:lnTo>
                <a:lnTo>
                  <a:pt x="255" y="107"/>
                </a:lnTo>
                <a:lnTo>
                  <a:pt x="257" y="107"/>
                </a:lnTo>
                <a:lnTo>
                  <a:pt x="257" y="110"/>
                </a:lnTo>
                <a:lnTo>
                  <a:pt x="257" y="110"/>
                </a:lnTo>
                <a:lnTo>
                  <a:pt x="257" y="110"/>
                </a:lnTo>
                <a:lnTo>
                  <a:pt x="257" y="110"/>
                </a:lnTo>
                <a:lnTo>
                  <a:pt x="260" y="110"/>
                </a:lnTo>
                <a:lnTo>
                  <a:pt x="260" y="112"/>
                </a:lnTo>
                <a:lnTo>
                  <a:pt x="260" y="112"/>
                </a:lnTo>
                <a:lnTo>
                  <a:pt x="260" y="114"/>
                </a:lnTo>
                <a:lnTo>
                  <a:pt x="260" y="114"/>
                </a:lnTo>
                <a:lnTo>
                  <a:pt x="257" y="117"/>
                </a:lnTo>
                <a:lnTo>
                  <a:pt x="257" y="117"/>
                </a:lnTo>
                <a:lnTo>
                  <a:pt x="257" y="117"/>
                </a:lnTo>
                <a:lnTo>
                  <a:pt x="257" y="117"/>
                </a:lnTo>
                <a:lnTo>
                  <a:pt x="257" y="117"/>
                </a:lnTo>
                <a:lnTo>
                  <a:pt x="257" y="117"/>
                </a:lnTo>
                <a:lnTo>
                  <a:pt x="255" y="114"/>
                </a:lnTo>
                <a:lnTo>
                  <a:pt x="255" y="114"/>
                </a:lnTo>
                <a:lnTo>
                  <a:pt x="255" y="114"/>
                </a:lnTo>
                <a:lnTo>
                  <a:pt x="253" y="117"/>
                </a:lnTo>
                <a:lnTo>
                  <a:pt x="253" y="117"/>
                </a:lnTo>
                <a:lnTo>
                  <a:pt x="253" y="119"/>
                </a:lnTo>
                <a:lnTo>
                  <a:pt x="253" y="119"/>
                </a:lnTo>
                <a:lnTo>
                  <a:pt x="253" y="121"/>
                </a:lnTo>
                <a:lnTo>
                  <a:pt x="253" y="121"/>
                </a:lnTo>
                <a:lnTo>
                  <a:pt x="255" y="124"/>
                </a:lnTo>
                <a:lnTo>
                  <a:pt x="255" y="124"/>
                </a:lnTo>
                <a:lnTo>
                  <a:pt x="255" y="126"/>
                </a:lnTo>
                <a:lnTo>
                  <a:pt x="255" y="126"/>
                </a:lnTo>
                <a:lnTo>
                  <a:pt x="255" y="126"/>
                </a:lnTo>
                <a:lnTo>
                  <a:pt x="255" y="126"/>
                </a:lnTo>
                <a:lnTo>
                  <a:pt x="255" y="126"/>
                </a:lnTo>
                <a:lnTo>
                  <a:pt x="253" y="126"/>
                </a:lnTo>
                <a:lnTo>
                  <a:pt x="253" y="128"/>
                </a:lnTo>
                <a:lnTo>
                  <a:pt x="253" y="128"/>
                </a:lnTo>
                <a:lnTo>
                  <a:pt x="253" y="128"/>
                </a:lnTo>
                <a:lnTo>
                  <a:pt x="250" y="126"/>
                </a:lnTo>
                <a:lnTo>
                  <a:pt x="250" y="126"/>
                </a:lnTo>
                <a:lnTo>
                  <a:pt x="248" y="126"/>
                </a:lnTo>
                <a:lnTo>
                  <a:pt x="248" y="128"/>
                </a:lnTo>
                <a:lnTo>
                  <a:pt x="248" y="131"/>
                </a:lnTo>
                <a:lnTo>
                  <a:pt x="246" y="131"/>
                </a:lnTo>
                <a:lnTo>
                  <a:pt x="246" y="133"/>
                </a:lnTo>
                <a:lnTo>
                  <a:pt x="243" y="133"/>
                </a:lnTo>
                <a:lnTo>
                  <a:pt x="241" y="128"/>
                </a:lnTo>
                <a:lnTo>
                  <a:pt x="241" y="128"/>
                </a:lnTo>
                <a:lnTo>
                  <a:pt x="239" y="128"/>
                </a:lnTo>
                <a:lnTo>
                  <a:pt x="239" y="128"/>
                </a:lnTo>
                <a:lnTo>
                  <a:pt x="239" y="128"/>
                </a:lnTo>
                <a:lnTo>
                  <a:pt x="236" y="131"/>
                </a:lnTo>
                <a:lnTo>
                  <a:pt x="236" y="131"/>
                </a:lnTo>
                <a:lnTo>
                  <a:pt x="236" y="131"/>
                </a:lnTo>
                <a:lnTo>
                  <a:pt x="234" y="131"/>
                </a:lnTo>
                <a:lnTo>
                  <a:pt x="234" y="133"/>
                </a:lnTo>
                <a:lnTo>
                  <a:pt x="234" y="133"/>
                </a:lnTo>
                <a:lnTo>
                  <a:pt x="234" y="135"/>
                </a:lnTo>
                <a:lnTo>
                  <a:pt x="234" y="135"/>
                </a:lnTo>
                <a:lnTo>
                  <a:pt x="234" y="138"/>
                </a:lnTo>
                <a:lnTo>
                  <a:pt x="234" y="138"/>
                </a:lnTo>
                <a:lnTo>
                  <a:pt x="234" y="138"/>
                </a:lnTo>
                <a:lnTo>
                  <a:pt x="236" y="140"/>
                </a:lnTo>
                <a:lnTo>
                  <a:pt x="236" y="138"/>
                </a:lnTo>
                <a:lnTo>
                  <a:pt x="236" y="138"/>
                </a:lnTo>
                <a:lnTo>
                  <a:pt x="236" y="138"/>
                </a:lnTo>
                <a:lnTo>
                  <a:pt x="236" y="135"/>
                </a:lnTo>
                <a:lnTo>
                  <a:pt x="236" y="135"/>
                </a:lnTo>
                <a:lnTo>
                  <a:pt x="236" y="135"/>
                </a:lnTo>
                <a:lnTo>
                  <a:pt x="236" y="133"/>
                </a:lnTo>
                <a:lnTo>
                  <a:pt x="236" y="133"/>
                </a:lnTo>
                <a:lnTo>
                  <a:pt x="239" y="133"/>
                </a:lnTo>
                <a:lnTo>
                  <a:pt x="239" y="133"/>
                </a:lnTo>
                <a:lnTo>
                  <a:pt x="239" y="133"/>
                </a:lnTo>
                <a:lnTo>
                  <a:pt x="241" y="133"/>
                </a:lnTo>
                <a:lnTo>
                  <a:pt x="241" y="133"/>
                </a:lnTo>
                <a:lnTo>
                  <a:pt x="241" y="135"/>
                </a:lnTo>
                <a:lnTo>
                  <a:pt x="241" y="135"/>
                </a:lnTo>
                <a:lnTo>
                  <a:pt x="241" y="135"/>
                </a:lnTo>
                <a:lnTo>
                  <a:pt x="246" y="135"/>
                </a:lnTo>
                <a:lnTo>
                  <a:pt x="246" y="135"/>
                </a:lnTo>
                <a:lnTo>
                  <a:pt x="246" y="135"/>
                </a:lnTo>
                <a:lnTo>
                  <a:pt x="248" y="138"/>
                </a:lnTo>
                <a:lnTo>
                  <a:pt x="248" y="138"/>
                </a:lnTo>
                <a:lnTo>
                  <a:pt x="248" y="140"/>
                </a:lnTo>
                <a:lnTo>
                  <a:pt x="250" y="140"/>
                </a:lnTo>
                <a:lnTo>
                  <a:pt x="250" y="143"/>
                </a:lnTo>
                <a:lnTo>
                  <a:pt x="250" y="143"/>
                </a:lnTo>
                <a:lnTo>
                  <a:pt x="255" y="140"/>
                </a:lnTo>
                <a:lnTo>
                  <a:pt x="255" y="140"/>
                </a:lnTo>
                <a:lnTo>
                  <a:pt x="257" y="143"/>
                </a:lnTo>
                <a:lnTo>
                  <a:pt x="257" y="143"/>
                </a:lnTo>
                <a:lnTo>
                  <a:pt x="255" y="143"/>
                </a:lnTo>
                <a:lnTo>
                  <a:pt x="255" y="143"/>
                </a:lnTo>
                <a:lnTo>
                  <a:pt x="255" y="143"/>
                </a:lnTo>
                <a:lnTo>
                  <a:pt x="255" y="145"/>
                </a:lnTo>
                <a:lnTo>
                  <a:pt x="255" y="145"/>
                </a:lnTo>
                <a:lnTo>
                  <a:pt x="262" y="147"/>
                </a:lnTo>
                <a:lnTo>
                  <a:pt x="267" y="152"/>
                </a:lnTo>
                <a:lnTo>
                  <a:pt x="271" y="157"/>
                </a:lnTo>
                <a:lnTo>
                  <a:pt x="274" y="161"/>
                </a:lnTo>
                <a:lnTo>
                  <a:pt x="278" y="166"/>
                </a:lnTo>
                <a:lnTo>
                  <a:pt x="281" y="173"/>
                </a:lnTo>
                <a:lnTo>
                  <a:pt x="281" y="178"/>
                </a:lnTo>
                <a:lnTo>
                  <a:pt x="281" y="185"/>
                </a:lnTo>
                <a:lnTo>
                  <a:pt x="281" y="187"/>
                </a:lnTo>
                <a:lnTo>
                  <a:pt x="281" y="187"/>
                </a:lnTo>
                <a:lnTo>
                  <a:pt x="281" y="187"/>
                </a:lnTo>
                <a:lnTo>
                  <a:pt x="281" y="189"/>
                </a:lnTo>
                <a:lnTo>
                  <a:pt x="281" y="189"/>
                </a:lnTo>
                <a:lnTo>
                  <a:pt x="281" y="192"/>
                </a:lnTo>
                <a:lnTo>
                  <a:pt x="278" y="192"/>
                </a:lnTo>
                <a:lnTo>
                  <a:pt x="278" y="194"/>
                </a:lnTo>
                <a:lnTo>
                  <a:pt x="278" y="192"/>
                </a:lnTo>
                <a:lnTo>
                  <a:pt x="278" y="192"/>
                </a:lnTo>
                <a:lnTo>
                  <a:pt x="276" y="192"/>
                </a:lnTo>
                <a:lnTo>
                  <a:pt x="276" y="194"/>
                </a:lnTo>
                <a:lnTo>
                  <a:pt x="276" y="194"/>
                </a:lnTo>
                <a:lnTo>
                  <a:pt x="276" y="194"/>
                </a:lnTo>
                <a:lnTo>
                  <a:pt x="276" y="194"/>
                </a:lnTo>
                <a:lnTo>
                  <a:pt x="276" y="194"/>
                </a:lnTo>
                <a:lnTo>
                  <a:pt x="276" y="194"/>
                </a:lnTo>
                <a:lnTo>
                  <a:pt x="274" y="194"/>
                </a:lnTo>
                <a:lnTo>
                  <a:pt x="274" y="194"/>
                </a:lnTo>
                <a:lnTo>
                  <a:pt x="274" y="194"/>
                </a:lnTo>
                <a:lnTo>
                  <a:pt x="274" y="194"/>
                </a:lnTo>
                <a:lnTo>
                  <a:pt x="274" y="194"/>
                </a:lnTo>
                <a:lnTo>
                  <a:pt x="274" y="194"/>
                </a:lnTo>
                <a:lnTo>
                  <a:pt x="274" y="194"/>
                </a:lnTo>
                <a:lnTo>
                  <a:pt x="274" y="194"/>
                </a:lnTo>
                <a:lnTo>
                  <a:pt x="274" y="194"/>
                </a:lnTo>
                <a:lnTo>
                  <a:pt x="271" y="196"/>
                </a:lnTo>
                <a:lnTo>
                  <a:pt x="271" y="196"/>
                </a:lnTo>
                <a:lnTo>
                  <a:pt x="271" y="196"/>
                </a:lnTo>
                <a:lnTo>
                  <a:pt x="271" y="196"/>
                </a:lnTo>
                <a:lnTo>
                  <a:pt x="271" y="196"/>
                </a:lnTo>
                <a:lnTo>
                  <a:pt x="271" y="196"/>
                </a:lnTo>
                <a:lnTo>
                  <a:pt x="276" y="199"/>
                </a:lnTo>
                <a:lnTo>
                  <a:pt x="276" y="199"/>
                </a:lnTo>
                <a:lnTo>
                  <a:pt x="276" y="199"/>
                </a:lnTo>
                <a:lnTo>
                  <a:pt x="276" y="201"/>
                </a:lnTo>
                <a:lnTo>
                  <a:pt x="276" y="201"/>
                </a:lnTo>
                <a:lnTo>
                  <a:pt x="274" y="201"/>
                </a:lnTo>
                <a:lnTo>
                  <a:pt x="274" y="201"/>
                </a:lnTo>
                <a:lnTo>
                  <a:pt x="271" y="201"/>
                </a:lnTo>
                <a:lnTo>
                  <a:pt x="271" y="201"/>
                </a:lnTo>
                <a:lnTo>
                  <a:pt x="271" y="201"/>
                </a:lnTo>
                <a:lnTo>
                  <a:pt x="269" y="201"/>
                </a:lnTo>
                <a:lnTo>
                  <a:pt x="269" y="201"/>
                </a:lnTo>
                <a:lnTo>
                  <a:pt x="269" y="201"/>
                </a:lnTo>
                <a:lnTo>
                  <a:pt x="269" y="203"/>
                </a:lnTo>
                <a:lnTo>
                  <a:pt x="269" y="203"/>
                </a:lnTo>
                <a:lnTo>
                  <a:pt x="269" y="203"/>
                </a:lnTo>
                <a:lnTo>
                  <a:pt x="269" y="203"/>
                </a:lnTo>
                <a:lnTo>
                  <a:pt x="269" y="203"/>
                </a:lnTo>
                <a:lnTo>
                  <a:pt x="269" y="203"/>
                </a:lnTo>
                <a:lnTo>
                  <a:pt x="271" y="203"/>
                </a:lnTo>
                <a:lnTo>
                  <a:pt x="271" y="203"/>
                </a:lnTo>
                <a:lnTo>
                  <a:pt x="271" y="206"/>
                </a:lnTo>
                <a:lnTo>
                  <a:pt x="271" y="206"/>
                </a:lnTo>
                <a:lnTo>
                  <a:pt x="271" y="206"/>
                </a:lnTo>
                <a:lnTo>
                  <a:pt x="271" y="206"/>
                </a:lnTo>
                <a:lnTo>
                  <a:pt x="271" y="208"/>
                </a:lnTo>
                <a:lnTo>
                  <a:pt x="271" y="208"/>
                </a:lnTo>
                <a:lnTo>
                  <a:pt x="271" y="208"/>
                </a:lnTo>
                <a:lnTo>
                  <a:pt x="271" y="208"/>
                </a:lnTo>
                <a:lnTo>
                  <a:pt x="271" y="208"/>
                </a:lnTo>
                <a:lnTo>
                  <a:pt x="269" y="208"/>
                </a:lnTo>
                <a:lnTo>
                  <a:pt x="269" y="208"/>
                </a:lnTo>
                <a:lnTo>
                  <a:pt x="269" y="208"/>
                </a:lnTo>
                <a:lnTo>
                  <a:pt x="269" y="208"/>
                </a:lnTo>
                <a:lnTo>
                  <a:pt x="269" y="211"/>
                </a:lnTo>
                <a:lnTo>
                  <a:pt x="267" y="211"/>
                </a:lnTo>
                <a:lnTo>
                  <a:pt x="267" y="211"/>
                </a:lnTo>
                <a:lnTo>
                  <a:pt x="267" y="208"/>
                </a:lnTo>
                <a:lnTo>
                  <a:pt x="267" y="208"/>
                </a:lnTo>
                <a:lnTo>
                  <a:pt x="267" y="208"/>
                </a:lnTo>
                <a:lnTo>
                  <a:pt x="264" y="208"/>
                </a:lnTo>
                <a:lnTo>
                  <a:pt x="264" y="208"/>
                </a:lnTo>
                <a:lnTo>
                  <a:pt x="264" y="208"/>
                </a:lnTo>
                <a:lnTo>
                  <a:pt x="264" y="211"/>
                </a:lnTo>
                <a:lnTo>
                  <a:pt x="264" y="211"/>
                </a:lnTo>
                <a:lnTo>
                  <a:pt x="264" y="211"/>
                </a:lnTo>
                <a:lnTo>
                  <a:pt x="264" y="211"/>
                </a:lnTo>
                <a:lnTo>
                  <a:pt x="264" y="213"/>
                </a:lnTo>
                <a:lnTo>
                  <a:pt x="264" y="213"/>
                </a:lnTo>
                <a:lnTo>
                  <a:pt x="267" y="213"/>
                </a:lnTo>
                <a:lnTo>
                  <a:pt x="267" y="213"/>
                </a:lnTo>
                <a:lnTo>
                  <a:pt x="267" y="213"/>
                </a:lnTo>
                <a:lnTo>
                  <a:pt x="267" y="213"/>
                </a:lnTo>
                <a:lnTo>
                  <a:pt x="264" y="215"/>
                </a:lnTo>
                <a:lnTo>
                  <a:pt x="264" y="215"/>
                </a:lnTo>
                <a:lnTo>
                  <a:pt x="264" y="215"/>
                </a:lnTo>
                <a:lnTo>
                  <a:pt x="264" y="215"/>
                </a:lnTo>
                <a:lnTo>
                  <a:pt x="264" y="215"/>
                </a:lnTo>
                <a:lnTo>
                  <a:pt x="264" y="215"/>
                </a:lnTo>
                <a:lnTo>
                  <a:pt x="262" y="213"/>
                </a:lnTo>
                <a:lnTo>
                  <a:pt x="262" y="213"/>
                </a:lnTo>
                <a:lnTo>
                  <a:pt x="262" y="213"/>
                </a:lnTo>
                <a:lnTo>
                  <a:pt x="262" y="213"/>
                </a:lnTo>
                <a:lnTo>
                  <a:pt x="260" y="213"/>
                </a:lnTo>
                <a:lnTo>
                  <a:pt x="260" y="213"/>
                </a:lnTo>
                <a:lnTo>
                  <a:pt x="260" y="213"/>
                </a:lnTo>
                <a:lnTo>
                  <a:pt x="260" y="213"/>
                </a:lnTo>
                <a:lnTo>
                  <a:pt x="260" y="215"/>
                </a:lnTo>
                <a:lnTo>
                  <a:pt x="260" y="215"/>
                </a:lnTo>
                <a:lnTo>
                  <a:pt x="260" y="215"/>
                </a:lnTo>
                <a:lnTo>
                  <a:pt x="260" y="215"/>
                </a:lnTo>
                <a:lnTo>
                  <a:pt x="260" y="215"/>
                </a:lnTo>
                <a:lnTo>
                  <a:pt x="260" y="215"/>
                </a:lnTo>
                <a:lnTo>
                  <a:pt x="260" y="215"/>
                </a:lnTo>
                <a:lnTo>
                  <a:pt x="260" y="218"/>
                </a:lnTo>
                <a:lnTo>
                  <a:pt x="260" y="218"/>
                </a:lnTo>
                <a:lnTo>
                  <a:pt x="262" y="218"/>
                </a:lnTo>
                <a:lnTo>
                  <a:pt x="262" y="218"/>
                </a:lnTo>
                <a:lnTo>
                  <a:pt x="262" y="218"/>
                </a:lnTo>
                <a:lnTo>
                  <a:pt x="262" y="218"/>
                </a:lnTo>
                <a:lnTo>
                  <a:pt x="262" y="218"/>
                </a:lnTo>
                <a:lnTo>
                  <a:pt x="262" y="218"/>
                </a:lnTo>
                <a:lnTo>
                  <a:pt x="262" y="218"/>
                </a:lnTo>
                <a:lnTo>
                  <a:pt x="264" y="218"/>
                </a:lnTo>
                <a:lnTo>
                  <a:pt x="264" y="218"/>
                </a:lnTo>
                <a:lnTo>
                  <a:pt x="264" y="220"/>
                </a:lnTo>
                <a:lnTo>
                  <a:pt x="264" y="220"/>
                </a:lnTo>
                <a:lnTo>
                  <a:pt x="262" y="220"/>
                </a:lnTo>
                <a:lnTo>
                  <a:pt x="262" y="220"/>
                </a:lnTo>
                <a:lnTo>
                  <a:pt x="262" y="220"/>
                </a:lnTo>
                <a:lnTo>
                  <a:pt x="260" y="222"/>
                </a:lnTo>
                <a:lnTo>
                  <a:pt x="260" y="222"/>
                </a:lnTo>
                <a:lnTo>
                  <a:pt x="260" y="222"/>
                </a:lnTo>
                <a:lnTo>
                  <a:pt x="260" y="222"/>
                </a:lnTo>
                <a:lnTo>
                  <a:pt x="260" y="222"/>
                </a:lnTo>
                <a:lnTo>
                  <a:pt x="260" y="225"/>
                </a:lnTo>
                <a:lnTo>
                  <a:pt x="260" y="225"/>
                </a:lnTo>
                <a:lnTo>
                  <a:pt x="260" y="225"/>
                </a:lnTo>
                <a:lnTo>
                  <a:pt x="260" y="225"/>
                </a:lnTo>
                <a:lnTo>
                  <a:pt x="260" y="225"/>
                </a:lnTo>
                <a:lnTo>
                  <a:pt x="260" y="225"/>
                </a:lnTo>
                <a:lnTo>
                  <a:pt x="260" y="225"/>
                </a:lnTo>
                <a:lnTo>
                  <a:pt x="260" y="227"/>
                </a:lnTo>
                <a:lnTo>
                  <a:pt x="260" y="227"/>
                </a:lnTo>
                <a:lnTo>
                  <a:pt x="260" y="227"/>
                </a:lnTo>
                <a:lnTo>
                  <a:pt x="262" y="227"/>
                </a:lnTo>
                <a:lnTo>
                  <a:pt x="262" y="227"/>
                </a:lnTo>
                <a:lnTo>
                  <a:pt x="262" y="227"/>
                </a:lnTo>
                <a:lnTo>
                  <a:pt x="262" y="227"/>
                </a:lnTo>
                <a:lnTo>
                  <a:pt x="262" y="227"/>
                </a:lnTo>
                <a:lnTo>
                  <a:pt x="262" y="227"/>
                </a:lnTo>
                <a:lnTo>
                  <a:pt x="262" y="229"/>
                </a:lnTo>
                <a:lnTo>
                  <a:pt x="262" y="229"/>
                </a:lnTo>
                <a:lnTo>
                  <a:pt x="262" y="229"/>
                </a:lnTo>
                <a:lnTo>
                  <a:pt x="262" y="229"/>
                </a:lnTo>
                <a:lnTo>
                  <a:pt x="262" y="229"/>
                </a:lnTo>
                <a:lnTo>
                  <a:pt x="58" y="229"/>
                </a:lnTo>
                <a:close/>
                <a:moveTo>
                  <a:pt x="836" y="229"/>
                </a:moveTo>
                <a:lnTo>
                  <a:pt x="511" y="229"/>
                </a:lnTo>
                <a:lnTo>
                  <a:pt x="511" y="229"/>
                </a:lnTo>
                <a:lnTo>
                  <a:pt x="511" y="227"/>
                </a:lnTo>
                <a:lnTo>
                  <a:pt x="508" y="227"/>
                </a:lnTo>
                <a:lnTo>
                  <a:pt x="508" y="225"/>
                </a:lnTo>
                <a:lnTo>
                  <a:pt x="508" y="225"/>
                </a:lnTo>
                <a:lnTo>
                  <a:pt x="508" y="222"/>
                </a:lnTo>
                <a:lnTo>
                  <a:pt x="506" y="220"/>
                </a:lnTo>
                <a:lnTo>
                  <a:pt x="506" y="220"/>
                </a:lnTo>
                <a:lnTo>
                  <a:pt x="503" y="211"/>
                </a:lnTo>
                <a:lnTo>
                  <a:pt x="501" y="201"/>
                </a:lnTo>
                <a:lnTo>
                  <a:pt x="501" y="189"/>
                </a:lnTo>
                <a:lnTo>
                  <a:pt x="501" y="180"/>
                </a:lnTo>
                <a:lnTo>
                  <a:pt x="503" y="171"/>
                </a:lnTo>
                <a:lnTo>
                  <a:pt x="508" y="161"/>
                </a:lnTo>
                <a:lnTo>
                  <a:pt x="513" y="154"/>
                </a:lnTo>
                <a:lnTo>
                  <a:pt x="520" y="147"/>
                </a:lnTo>
                <a:lnTo>
                  <a:pt x="522" y="145"/>
                </a:lnTo>
                <a:lnTo>
                  <a:pt x="522" y="145"/>
                </a:lnTo>
                <a:lnTo>
                  <a:pt x="525" y="145"/>
                </a:lnTo>
                <a:lnTo>
                  <a:pt x="527" y="145"/>
                </a:lnTo>
                <a:lnTo>
                  <a:pt x="527" y="145"/>
                </a:lnTo>
                <a:lnTo>
                  <a:pt x="529" y="143"/>
                </a:lnTo>
                <a:lnTo>
                  <a:pt x="532" y="143"/>
                </a:lnTo>
                <a:lnTo>
                  <a:pt x="532" y="140"/>
                </a:lnTo>
                <a:lnTo>
                  <a:pt x="532" y="140"/>
                </a:lnTo>
                <a:lnTo>
                  <a:pt x="532" y="138"/>
                </a:lnTo>
                <a:lnTo>
                  <a:pt x="532" y="138"/>
                </a:lnTo>
                <a:lnTo>
                  <a:pt x="529" y="138"/>
                </a:lnTo>
                <a:lnTo>
                  <a:pt x="529" y="135"/>
                </a:lnTo>
                <a:lnTo>
                  <a:pt x="527" y="135"/>
                </a:lnTo>
                <a:lnTo>
                  <a:pt x="527" y="135"/>
                </a:lnTo>
                <a:lnTo>
                  <a:pt x="527" y="133"/>
                </a:lnTo>
                <a:lnTo>
                  <a:pt x="527" y="133"/>
                </a:lnTo>
                <a:lnTo>
                  <a:pt x="527" y="133"/>
                </a:lnTo>
                <a:lnTo>
                  <a:pt x="527" y="133"/>
                </a:lnTo>
                <a:lnTo>
                  <a:pt x="527" y="133"/>
                </a:lnTo>
                <a:lnTo>
                  <a:pt x="525" y="133"/>
                </a:lnTo>
                <a:lnTo>
                  <a:pt x="525" y="133"/>
                </a:lnTo>
                <a:lnTo>
                  <a:pt x="525" y="133"/>
                </a:lnTo>
                <a:lnTo>
                  <a:pt x="525" y="133"/>
                </a:lnTo>
                <a:lnTo>
                  <a:pt x="525" y="133"/>
                </a:lnTo>
                <a:lnTo>
                  <a:pt x="525" y="135"/>
                </a:lnTo>
                <a:lnTo>
                  <a:pt x="525" y="135"/>
                </a:lnTo>
                <a:lnTo>
                  <a:pt x="525" y="135"/>
                </a:lnTo>
                <a:lnTo>
                  <a:pt x="525" y="135"/>
                </a:lnTo>
                <a:lnTo>
                  <a:pt x="525" y="135"/>
                </a:lnTo>
                <a:lnTo>
                  <a:pt x="525" y="135"/>
                </a:lnTo>
                <a:lnTo>
                  <a:pt x="525" y="135"/>
                </a:lnTo>
                <a:lnTo>
                  <a:pt x="525" y="138"/>
                </a:lnTo>
                <a:lnTo>
                  <a:pt x="525" y="138"/>
                </a:lnTo>
                <a:lnTo>
                  <a:pt x="522" y="138"/>
                </a:lnTo>
                <a:lnTo>
                  <a:pt x="522" y="140"/>
                </a:lnTo>
                <a:lnTo>
                  <a:pt x="520" y="140"/>
                </a:lnTo>
                <a:lnTo>
                  <a:pt x="520" y="140"/>
                </a:lnTo>
                <a:lnTo>
                  <a:pt x="518" y="140"/>
                </a:lnTo>
                <a:lnTo>
                  <a:pt x="518" y="138"/>
                </a:lnTo>
                <a:lnTo>
                  <a:pt x="515" y="135"/>
                </a:lnTo>
                <a:lnTo>
                  <a:pt x="513" y="133"/>
                </a:lnTo>
                <a:lnTo>
                  <a:pt x="511" y="131"/>
                </a:lnTo>
                <a:lnTo>
                  <a:pt x="508" y="126"/>
                </a:lnTo>
                <a:lnTo>
                  <a:pt x="508" y="124"/>
                </a:lnTo>
                <a:lnTo>
                  <a:pt x="506" y="121"/>
                </a:lnTo>
                <a:lnTo>
                  <a:pt x="503" y="119"/>
                </a:lnTo>
                <a:lnTo>
                  <a:pt x="503" y="114"/>
                </a:lnTo>
                <a:lnTo>
                  <a:pt x="499" y="110"/>
                </a:lnTo>
                <a:lnTo>
                  <a:pt x="496" y="105"/>
                </a:lnTo>
                <a:lnTo>
                  <a:pt x="494" y="98"/>
                </a:lnTo>
                <a:lnTo>
                  <a:pt x="492" y="93"/>
                </a:lnTo>
                <a:lnTo>
                  <a:pt x="489" y="89"/>
                </a:lnTo>
                <a:lnTo>
                  <a:pt x="487" y="82"/>
                </a:lnTo>
                <a:lnTo>
                  <a:pt x="485" y="77"/>
                </a:lnTo>
                <a:lnTo>
                  <a:pt x="482" y="72"/>
                </a:lnTo>
                <a:lnTo>
                  <a:pt x="480" y="72"/>
                </a:lnTo>
                <a:lnTo>
                  <a:pt x="480" y="72"/>
                </a:lnTo>
                <a:lnTo>
                  <a:pt x="480" y="75"/>
                </a:lnTo>
                <a:lnTo>
                  <a:pt x="478" y="77"/>
                </a:lnTo>
                <a:lnTo>
                  <a:pt x="478" y="77"/>
                </a:lnTo>
                <a:lnTo>
                  <a:pt x="478" y="79"/>
                </a:lnTo>
                <a:lnTo>
                  <a:pt x="478" y="79"/>
                </a:lnTo>
                <a:lnTo>
                  <a:pt x="475" y="82"/>
                </a:lnTo>
                <a:lnTo>
                  <a:pt x="473" y="82"/>
                </a:lnTo>
                <a:lnTo>
                  <a:pt x="473" y="79"/>
                </a:lnTo>
                <a:lnTo>
                  <a:pt x="473" y="79"/>
                </a:lnTo>
                <a:lnTo>
                  <a:pt x="473" y="77"/>
                </a:lnTo>
                <a:lnTo>
                  <a:pt x="471" y="77"/>
                </a:lnTo>
                <a:lnTo>
                  <a:pt x="471" y="77"/>
                </a:lnTo>
                <a:lnTo>
                  <a:pt x="468" y="77"/>
                </a:lnTo>
                <a:lnTo>
                  <a:pt x="468" y="77"/>
                </a:lnTo>
                <a:lnTo>
                  <a:pt x="468" y="79"/>
                </a:lnTo>
                <a:lnTo>
                  <a:pt x="468" y="79"/>
                </a:lnTo>
                <a:lnTo>
                  <a:pt x="468" y="79"/>
                </a:lnTo>
                <a:lnTo>
                  <a:pt x="468" y="79"/>
                </a:lnTo>
                <a:lnTo>
                  <a:pt x="471" y="82"/>
                </a:lnTo>
                <a:lnTo>
                  <a:pt x="471" y="82"/>
                </a:lnTo>
                <a:lnTo>
                  <a:pt x="471" y="82"/>
                </a:lnTo>
                <a:lnTo>
                  <a:pt x="471" y="84"/>
                </a:lnTo>
                <a:lnTo>
                  <a:pt x="471" y="84"/>
                </a:lnTo>
                <a:lnTo>
                  <a:pt x="471" y="84"/>
                </a:lnTo>
                <a:lnTo>
                  <a:pt x="471" y="86"/>
                </a:lnTo>
                <a:lnTo>
                  <a:pt x="473" y="86"/>
                </a:lnTo>
                <a:lnTo>
                  <a:pt x="473" y="86"/>
                </a:lnTo>
                <a:lnTo>
                  <a:pt x="473" y="86"/>
                </a:lnTo>
                <a:lnTo>
                  <a:pt x="475" y="86"/>
                </a:lnTo>
                <a:lnTo>
                  <a:pt x="475" y="86"/>
                </a:lnTo>
                <a:lnTo>
                  <a:pt x="475" y="86"/>
                </a:lnTo>
                <a:lnTo>
                  <a:pt x="475" y="89"/>
                </a:lnTo>
                <a:lnTo>
                  <a:pt x="475" y="89"/>
                </a:lnTo>
                <a:lnTo>
                  <a:pt x="475" y="89"/>
                </a:lnTo>
                <a:lnTo>
                  <a:pt x="475" y="89"/>
                </a:lnTo>
                <a:lnTo>
                  <a:pt x="473" y="89"/>
                </a:lnTo>
                <a:lnTo>
                  <a:pt x="473" y="89"/>
                </a:lnTo>
                <a:lnTo>
                  <a:pt x="473" y="91"/>
                </a:lnTo>
                <a:lnTo>
                  <a:pt x="471" y="89"/>
                </a:lnTo>
                <a:lnTo>
                  <a:pt x="468" y="89"/>
                </a:lnTo>
                <a:lnTo>
                  <a:pt x="468" y="89"/>
                </a:lnTo>
                <a:lnTo>
                  <a:pt x="468" y="91"/>
                </a:lnTo>
                <a:lnTo>
                  <a:pt x="471" y="93"/>
                </a:lnTo>
                <a:lnTo>
                  <a:pt x="471" y="96"/>
                </a:lnTo>
                <a:lnTo>
                  <a:pt x="471" y="96"/>
                </a:lnTo>
                <a:lnTo>
                  <a:pt x="471" y="96"/>
                </a:lnTo>
                <a:lnTo>
                  <a:pt x="471" y="96"/>
                </a:lnTo>
                <a:lnTo>
                  <a:pt x="468" y="96"/>
                </a:lnTo>
                <a:lnTo>
                  <a:pt x="468" y="96"/>
                </a:lnTo>
                <a:lnTo>
                  <a:pt x="468" y="96"/>
                </a:lnTo>
                <a:lnTo>
                  <a:pt x="468" y="96"/>
                </a:lnTo>
                <a:lnTo>
                  <a:pt x="468" y="96"/>
                </a:lnTo>
                <a:lnTo>
                  <a:pt x="466" y="96"/>
                </a:lnTo>
                <a:lnTo>
                  <a:pt x="466" y="96"/>
                </a:lnTo>
                <a:lnTo>
                  <a:pt x="466" y="96"/>
                </a:lnTo>
                <a:lnTo>
                  <a:pt x="466" y="98"/>
                </a:lnTo>
                <a:lnTo>
                  <a:pt x="466" y="98"/>
                </a:lnTo>
                <a:lnTo>
                  <a:pt x="466" y="98"/>
                </a:lnTo>
                <a:lnTo>
                  <a:pt x="466" y="100"/>
                </a:lnTo>
                <a:lnTo>
                  <a:pt x="466" y="100"/>
                </a:lnTo>
                <a:lnTo>
                  <a:pt x="466" y="100"/>
                </a:lnTo>
                <a:lnTo>
                  <a:pt x="468" y="103"/>
                </a:lnTo>
                <a:lnTo>
                  <a:pt x="466" y="103"/>
                </a:lnTo>
                <a:lnTo>
                  <a:pt x="466" y="103"/>
                </a:lnTo>
                <a:lnTo>
                  <a:pt x="466" y="103"/>
                </a:lnTo>
                <a:lnTo>
                  <a:pt x="466" y="105"/>
                </a:lnTo>
                <a:lnTo>
                  <a:pt x="464" y="105"/>
                </a:lnTo>
                <a:lnTo>
                  <a:pt x="464" y="105"/>
                </a:lnTo>
                <a:lnTo>
                  <a:pt x="464" y="105"/>
                </a:lnTo>
                <a:lnTo>
                  <a:pt x="464" y="105"/>
                </a:lnTo>
                <a:lnTo>
                  <a:pt x="461" y="105"/>
                </a:lnTo>
                <a:lnTo>
                  <a:pt x="461" y="105"/>
                </a:lnTo>
                <a:lnTo>
                  <a:pt x="461" y="107"/>
                </a:lnTo>
                <a:lnTo>
                  <a:pt x="461" y="107"/>
                </a:lnTo>
                <a:lnTo>
                  <a:pt x="461" y="107"/>
                </a:lnTo>
                <a:lnTo>
                  <a:pt x="461" y="110"/>
                </a:lnTo>
                <a:lnTo>
                  <a:pt x="461" y="110"/>
                </a:lnTo>
                <a:lnTo>
                  <a:pt x="461" y="110"/>
                </a:lnTo>
                <a:lnTo>
                  <a:pt x="461" y="112"/>
                </a:lnTo>
                <a:lnTo>
                  <a:pt x="461" y="112"/>
                </a:lnTo>
                <a:lnTo>
                  <a:pt x="461" y="112"/>
                </a:lnTo>
                <a:lnTo>
                  <a:pt x="461" y="112"/>
                </a:lnTo>
                <a:lnTo>
                  <a:pt x="459" y="112"/>
                </a:lnTo>
                <a:lnTo>
                  <a:pt x="459" y="112"/>
                </a:lnTo>
                <a:lnTo>
                  <a:pt x="459" y="112"/>
                </a:lnTo>
                <a:lnTo>
                  <a:pt x="459" y="112"/>
                </a:lnTo>
                <a:lnTo>
                  <a:pt x="459" y="119"/>
                </a:lnTo>
                <a:lnTo>
                  <a:pt x="457" y="119"/>
                </a:lnTo>
                <a:lnTo>
                  <a:pt x="457" y="119"/>
                </a:lnTo>
                <a:lnTo>
                  <a:pt x="457" y="121"/>
                </a:lnTo>
                <a:lnTo>
                  <a:pt x="457" y="121"/>
                </a:lnTo>
                <a:lnTo>
                  <a:pt x="457" y="121"/>
                </a:lnTo>
                <a:lnTo>
                  <a:pt x="454" y="121"/>
                </a:lnTo>
                <a:lnTo>
                  <a:pt x="454" y="121"/>
                </a:lnTo>
                <a:lnTo>
                  <a:pt x="452" y="121"/>
                </a:lnTo>
                <a:lnTo>
                  <a:pt x="452" y="124"/>
                </a:lnTo>
                <a:lnTo>
                  <a:pt x="452" y="124"/>
                </a:lnTo>
                <a:lnTo>
                  <a:pt x="452" y="126"/>
                </a:lnTo>
                <a:lnTo>
                  <a:pt x="452" y="126"/>
                </a:lnTo>
                <a:lnTo>
                  <a:pt x="452" y="126"/>
                </a:lnTo>
                <a:lnTo>
                  <a:pt x="452" y="128"/>
                </a:lnTo>
                <a:lnTo>
                  <a:pt x="452" y="128"/>
                </a:lnTo>
                <a:lnTo>
                  <a:pt x="450" y="128"/>
                </a:lnTo>
                <a:lnTo>
                  <a:pt x="452" y="131"/>
                </a:lnTo>
                <a:lnTo>
                  <a:pt x="450" y="133"/>
                </a:lnTo>
                <a:lnTo>
                  <a:pt x="450" y="135"/>
                </a:lnTo>
                <a:lnTo>
                  <a:pt x="450" y="135"/>
                </a:lnTo>
                <a:lnTo>
                  <a:pt x="447" y="138"/>
                </a:lnTo>
                <a:lnTo>
                  <a:pt x="447" y="138"/>
                </a:lnTo>
                <a:lnTo>
                  <a:pt x="447" y="140"/>
                </a:lnTo>
                <a:lnTo>
                  <a:pt x="447" y="143"/>
                </a:lnTo>
                <a:lnTo>
                  <a:pt x="447" y="143"/>
                </a:lnTo>
                <a:lnTo>
                  <a:pt x="445" y="145"/>
                </a:lnTo>
                <a:lnTo>
                  <a:pt x="445" y="145"/>
                </a:lnTo>
                <a:lnTo>
                  <a:pt x="445" y="147"/>
                </a:lnTo>
                <a:lnTo>
                  <a:pt x="445" y="147"/>
                </a:lnTo>
                <a:lnTo>
                  <a:pt x="445" y="147"/>
                </a:lnTo>
                <a:lnTo>
                  <a:pt x="443" y="150"/>
                </a:lnTo>
                <a:lnTo>
                  <a:pt x="443" y="150"/>
                </a:lnTo>
                <a:lnTo>
                  <a:pt x="443" y="150"/>
                </a:lnTo>
                <a:lnTo>
                  <a:pt x="443" y="150"/>
                </a:lnTo>
                <a:lnTo>
                  <a:pt x="443" y="152"/>
                </a:lnTo>
                <a:lnTo>
                  <a:pt x="443" y="152"/>
                </a:lnTo>
                <a:lnTo>
                  <a:pt x="443" y="152"/>
                </a:lnTo>
                <a:lnTo>
                  <a:pt x="443" y="152"/>
                </a:lnTo>
                <a:lnTo>
                  <a:pt x="443" y="152"/>
                </a:lnTo>
                <a:lnTo>
                  <a:pt x="445" y="152"/>
                </a:lnTo>
                <a:lnTo>
                  <a:pt x="445" y="154"/>
                </a:lnTo>
                <a:lnTo>
                  <a:pt x="445" y="154"/>
                </a:lnTo>
                <a:lnTo>
                  <a:pt x="445" y="154"/>
                </a:lnTo>
                <a:lnTo>
                  <a:pt x="445" y="154"/>
                </a:lnTo>
                <a:lnTo>
                  <a:pt x="445" y="154"/>
                </a:lnTo>
                <a:lnTo>
                  <a:pt x="445" y="154"/>
                </a:lnTo>
                <a:lnTo>
                  <a:pt x="443" y="154"/>
                </a:lnTo>
                <a:lnTo>
                  <a:pt x="443" y="154"/>
                </a:lnTo>
                <a:lnTo>
                  <a:pt x="443" y="154"/>
                </a:lnTo>
                <a:lnTo>
                  <a:pt x="443" y="154"/>
                </a:lnTo>
                <a:lnTo>
                  <a:pt x="440" y="154"/>
                </a:lnTo>
                <a:lnTo>
                  <a:pt x="440" y="154"/>
                </a:lnTo>
                <a:lnTo>
                  <a:pt x="440" y="154"/>
                </a:lnTo>
                <a:lnTo>
                  <a:pt x="440" y="154"/>
                </a:lnTo>
                <a:lnTo>
                  <a:pt x="440" y="154"/>
                </a:lnTo>
                <a:lnTo>
                  <a:pt x="440" y="154"/>
                </a:lnTo>
                <a:lnTo>
                  <a:pt x="440" y="154"/>
                </a:lnTo>
                <a:lnTo>
                  <a:pt x="440" y="154"/>
                </a:lnTo>
                <a:lnTo>
                  <a:pt x="440" y="157"/>
                </a:lnTo>
                <a:lnTo>
                  <a:pt x="440" y="157"/>
                </a:lnTo>
                <a:lnTo>
                  <a:pt x="438" y="157"/>
                </a:lnTo>
                <a:lnTo>
                  <a:pt x="438" y="159"/>
                </a:lnTo>
                <a:lnTo>
                  <a:pt x="440" y="159"/>
                </a:lnTo>
                <a:lnTo>
                  <a:pt x="440" y="159"/>
                </a:lnTo>
                <a:lnTo>
                  <a:pt x="440" y="159"/>
                </a:lnTo>
                <a:lnTo>
                  <a:pt x="440" y="159"/>
                </a:lnTo>
                <a:lnTo>
                  <a:pt x="440" y="159"/>
                </a:lnTo>
                <a:lnTo>
                  <a:pt x="440" y="159"/>
                </a:lnTo>
                <a:lnTo>
                  <a:pt x="443" y="159"/>
                </a:lnTo>
                <a:lnTo>
                  <a:pt x="443" y="159"/>
                </a:lnTo>
                <a:lnTo>
                  <a:pt x="443" y="159"/>
                </a:lnTo>
                <a:lnTo>
                  <a:pt x="443" y="159"/>
                </a:lnTo>
                <a:lnTo>
                  <a:pt x="443" y="159"/>
                </a:lnTo>
                <a:lnTo>
                  <a:pt x="443" y="159"/>
                </a:lnTo>
                <a:lnTo>
                  <a:pt x="443" y="161"/>
                </a:lnTo>
                <a:lnTo>
                  <a:pt x="443" y="161"/>
                </a:lnTo>
                <a:lnTo>
                  <a:pt x="443" y="161"/>
                </a:lnTo>
                <a:lnTo>
                  <a:pt x="443" y="164"/>
                </a:lnTo>
                <a:lnTo>
                  <a:pt x="443" y="164"/>
                </a:lnTo>
                <a:lnTo>
                  <a:pt x="443" y="164"/>
                </a:lnTo>
                <a:lnTo>
                  <a:pt x="443" y="166"/>
                </a:lnTo>
                <a:lnTo>
                  <a:pt x="440" y="166"/>
                </a:lnTo>
                <a:lnTo>
                  <a:pt x="440" y="166"/>
                </a:lnTo>
                <a:lnTo>
                  <a:pt x="440" y="166"/>
                </a:lnTo>
                <a:lnTo>
                  <a:pt x="440" y="166"/>
                </a:lnTo>
                <a:lnTo>
                  <a:pt x="440" y="166"/>
                </a:lnTo>
                <a:lnTo>
                  <a:pt x="440" y="166"/>
                </a:lnTo>
                <a:lnTo>
                  <a:pt x="440" y="166"/>
                </a:lnTo>
                <a:lnTo>
                  <a:pt x="440" y="164"/>
                </a:lnTo>
                <a:lnTo>
                  <a:pt x="440" y="164"/>
                </a:lnTo>
                <a:lnTo>
                  <a:pt x="440" y="164"/>
                </a:lnTo>
                <a:lnTo>
                  <a:pt x="440" y="164"/>
                </a:lnTo>
                <a:lnTo>
                  <a:pt x="440" y="164"/>
                </a:lnTo>
                <a:lnTo>
                  <a:pt x="438" y="164"/>
                </a:lnTo>
                <a:lnTo>
                  <a:pt x="438" y="164"/>
                </a:lnTo>
                <a:lnTo>
                  <a:pt x="438" y="166"/>
                </a:lnTo>
                <a:lnTo>
                  <a:pt x="438" y="166"/>
                </a:lnTo>
                <a:lnTo>
                  <a:pt x="438" y="168"/>
                </a:lnTo>
                <a:lnTo>
                  <a:pt x="438" y="171"/>
                </a:lnTo>
                <a:lnTo>
                  <a:pt x="436" y="171"/>
                </a:lnTo>
                <a:lnTo>
                  <a:pt x="433" y="168"/>
                </a:lnTo>
                <a:lnTo>
                  <a:pt x="431" y="168"/>
                </a:lnTo>
                <a:lnTo>
                  <a:pt x="428" y="168"/>
                </a:lnTo>
                <a:lnTo>
                  <a:pt x="428" y="168"/>
                </a:lnTo>
                <a:lnTo>
                  <a:pt x="426" y="168"/>
                </a:lnTo>
                <a:lnTo>
                  <a:pt x="426" y="168"/>
                </a:lnTo>
                <a:lnTo>
                  <a:pt x="426" y="166"/>
                </a:lnTo>
                <a:lnTo>
                  <a:pt x="426" y="166"/>
                </a:lnTo>
                <a:lnTo>
                  <a:pt x="426" y="166"/>
                </a:lnTo>
                <a:lnTo>
                  <a:pt x="428" y="166"/>
                </a:lnTo>
                <a:lnTo>
                  <a:pt x="428" y="166"/>
                </a:lnTo>
                <a:lnTo>
                  <a:pt x="428" y="164"/>
                </a:lnTo>
                <a:lnTo>
                  <a:pt x="431" y="164"/>
                </a:lnTo>
                <a:lnTo>
                  <a:pt x="431" y="164"/>
                </a:lnTo>
                <a:lnTo>
                  <a:pt x="431" y="166"/>
                </a:lnTo>
                <a:lnTo>
                  <a:pt x="431" y="164"/>
                </a:lnTo>
                <a:lnTo>
                  <a:pt x="433" y="164"/>
                </a:lnTo>
                <a:lnTo>
                  <a:pt x="433" y="164"/>
                </a:lnTo>
                <a:lnTo>
                  <a:pt x="433" y="164"/>
                </a:lnTo>
                <a:lnTo>
                  <a:pt x="433" y="164"/>
                </a:lnTo>
                <a:lnTo>
                  <a:pt x="433" y="164"/>
                </a:lnTo>
                <a:lnTo>
                  <a:pt x="433" y="164"/>
                </a:lnTo>
                <a:lnTo>
                  <a:pt x="436" y="164"/>
                </a:lnTo>
                <a:lnTo>
                  <a:pt x="438" y="164"/>
                </a:lnTo>
                <a:lnTo>
                  <a:pt x="438" y="161"/>
                </a:lnTo>
                <a:lnTo>
                  <a:pt x="438" y="161"/>
                </a:lnTo>
                <a:lnTo>
                  <a:pt x="436" y="159"/>
                </a:lnTo>
                <a:lnTo>
                  <a:pt x="436" y="157"/>
                </a:lnTo>
                <a:lnTo>
                  <a:pt x="433" y="157"/>
                </a:lnTo>
                <a:lnTo>
                  <a:pt x="433" y="154"/>
                </a:lnTo>
                <a:lnTo>
                  <a:pt x="433" y="154"/>
                </a:lnTo>
                <a:lnTo>
                  <a:pt x="431" y="154"/>
                </a:lnTo>
                <a:lnTo>
                  <a:pt x="431" y="157"/>
                </a:lnTo>
                <a:lnTo>
                  <a:pt x="431" y="157"/>
                </a:lnTo>
                <a:lnTo>
                  <a:pt x="431" y="159"/>
                </a:lnTo>
                <a:lnTo>
                  <a:pt x="431" y="161"/>
                </a:lnTo>
                <a:lnTo>
                  <a:pt x="431" y="161"/>
                </a:lnTo>
                <a:lnTo>
                  <a:pt x="428" y="164"/>
                </a:lnTo>
                <a:lnTo>
                  <a:pt x="428" y="161"/>
                </a:lnTo>
                <a:lnTo>
                  <a:pt x="426" y="161"/>
                </a:lnTo>
                <a:lnTo>
                  <a:pt x="426" y="161"/>
                </a:lnTo>
                <a:lnTo>
                  <a:pt x="426" y="161"/>
                </a:lnTo>
                <a:lnTo>
                  <a:pt x="426" y="164"/>
                </a:lnTo>
                <a:lnTo>
                  <a:pt x="426" y="164"/>
                </a:lnTo>
                <a:lnTo>
                  <a:pt x="426" y="166"/>
                </a:lnTo>
                <a:lnTo>
                  <a:pt x="426" y="166"/>
                </a:lnTo>
                <a:lnTo>
                  <a:pt x="424" y="168"/>
                </a:lnTo>
                <a:lnTo>
                  <a:pt x="424" y="166"/>
                </a:lnTo>
                <a:lnTo>
                  <a:pt x="424" y="164"/>
                </a:lnTo>
                <a:lnTo>
                  <a:pt x="421" y="164"/>
                </a:lnTo>
                <a:lnTo>
                  <a:pt x="421" y="161"/>
                </a:lnTo>
                <a:lnTo>
                  <a:pt x="421" y="159"/>
                </a:lnTo>
                <a:lnTo>
                  <a:pt x="419" y="159"/>
                </a:lnTo>
                <a:lnTo>
                  <a:pt x="419" y="159"/>
                </a:lnTo>
                <a:lnTo>
                  <a:pt x="417" y="159"/>
                </a:lnTo>
                <a:lnTo>
                  <a:pt x="417" y="159"/>
                </a:lnTo>
                <a:lnTo>
                  <a:pt x="417" y="161"/>
                </a:lnTo>
                <a:lnTo>
                  <a:pt x="417" y="161"/>
                </a:lnTo>
                <a:lnTo>
                  <a:pt x="419" y="164"/>
                </a:lnTo>
                <a:lnTo>
                  <a:pt x="419" y="164"/>
                </a:lnTo>
                <a:lnTo>
                  <a:pt x="419" y="164"/>
                </a:lnTo>
                <a:lnTo>
                  <a:pt x="419" y="166"/>
                </a:lnTo>
                <a:lnTo>
                  <a:pt x="419" y="166"/>
                </a:lnTo>
                <a:lnTo>
                  <a:pt x="421" y="168"/>
                </a:lnTo>
                <a:lnTo>
                  <a:pt x="424" y="171"/>
                </a:lnTo>
                <a:lnTo>
                  <a:pt x="424" y="171"/>
                </a:lnTo>
                <a:lnTo>
                  <a:pt x="426" y="173"/>
                </a:lnTo>
                <a:lnTo>
                  <a:pt x="426" y="175"/>
                </a:lnTo>
                <a:lnTo>
                  <a:pt x="428" y="178"/>
                </a:lnTo>
                <a:lnTo>
                  <a:pt x="428" y="180"/>
                </a:lnTo>
                <a:lnTo>
                  <a:pt x="428" y="182"/>
                </a:lnTo>
                <a:lnTo>
                  <a:pt x="431" y="185"/>
                </a:lnTo>
                <a:lnTo>
                  <a:pt x="433" y="185"/>
                </a:lnTo>
                <a:lnTo>
                  <a:pt x="433" y="185"/>
                </a:lnTo>
                <a:lnTo>
                  <a:pt x="436" y="185"/>
                </a:lnTo>
                <a:lnTo>
                  <a:pt x="438" y="185"/>
                </a:lnTo>
                <a:lnTo>
                  <a:pt x="440" y="187"/>
                </a:lnTo>
                <a:lnTo>
                  <a:pt x="440" y="187"/>
                </a:lnTo>
                <a:lnTo>
                  <a:pt x="440" y="187"/>
                </a:lnTo>
                <a:lnTo>
                  <a:pt x="443" y="189"/>
                </a:lnTo>
                <a:lnTo>
                  <a:pt x="445" y="189"/>
                </a:lnTo>
                <a:lnTo>
                  <a:pt x="447" y="189"/>
                </a:lnTo>
                <a:lnTo>
                  <a:pt x="450" y="189"/>
                </a:lnTo>
                <a:lnTo>
                  <a:pt x="452" y="189"/>
                </a:lnTo>
                <a:lnTo>
                  <a:pt x="452" y="189"/>
                </a:lnTo>
                <a:lnTo>
                  <a:pt x="454" y="189"/>
                </a:lnTo>
                <a:lnTo>
                  <a:pt x="457" y="189"/>
                </a:lnTo>
                <a:lnTo>
                  <a:pt x="459" y="189"/>
                </a:lnTo>
                <a:lnTo>
                  <a:pt x="459" y="192"/>
                </a:lnTo>
                <a:lnTo>
                  <a:pt x="461" y="192"/>
                </a:lnTo>
                <a:lnTo>
                  <a:pt x="461" y="192"/>
                </a:lnTo>
                <a:lnTo>
                  <a:pt x="461" y="192"/>
                </a:lnTo>
                <a:lnTo>
                  <a:pt x="464" y="192"/>
                </a:lnTo>
                <a:lnTo>
                  <a:pt x="464" y="194"/>
                </a:lnTo>
                <a:lnTo>
                  <a:pt x="464" y="194"/>
                </a:lnTo>
                <a:lnTo>
                  <a:pt x="459" y="194"/>
                </a:lnTo>
                <a:lnTo>
                  <a:pt x="459" y="196"/>
                </a:lnTo>
                <a:lnTo>
                  <a:pt x="459" y="196"/>
                </a:lnTo>
                <a:lnTo>
                  <a:pt x="459" y="199"/>
                </a:lnTo>
                <a:lnTo>
                  <a:pt x="461" y="199"/>
                </a:lnTo>
                <a:lnTo>
                  <a:pt x="461" y="199"/>
                </a:lnTo>
                <a:lnTo>
                  <a:pt x="461" y="201"/>
                </a:lnTo>
                <a:lnTo>
                  <a:pt x="464" y="201"/>
                </a:lnTo>
                <a:lnTo>
                  <a:pt x="461" y="203"/>
                </a:lnTo>
                <a:lnTo>
                  <a:pt x="466" y="203"/>
                </a:lnTo>
                <a:lnTo>
                  <a:pt x="466" y="201"/>
                </a:lnTo>
                <a:lnTo>
                  <a:pt x="466" y="201"/>
                </a:lnTo>
                <a:lnTo>
                  <a:pt x="466" y="201"/>
                </a:lnTo>
                <a:lnTo>
                  <a:pt x="466" y="201"/>
                </a:lnTo>
                <a:lnTo>
                  <a:pt x="464" y="201"/>
                </a:lnTo>
                <a:lnTo>
                  <a:pt x="464" y="201"/>
                </a:lnTo>
                <a:lnTo>
                  <a:pt x="464" y="199"/>
                </a:lnTo>
                <a:lnTo>
                  <a:pt x="464" y="199"/>
                </a:lnTo>
                <a:lnTo>
                  <a:pt x="464" y="199"/>
                </a:lnTo>
                <a:lnTo>
                  <a:pt x="464" y="199"/>
                </a:lnTo>
                <a:lnTo>
                  <a:pt x="464" y="199"/>
                </a:lnTo>
                <a:lnTo>
                  <a:pt x="464" y="199"/>
                </a:lnTo>
                <a:lnTo>
                  <a:pt x="464" y="196"/>
                </a:lnTo>
                <a:lnTo>
                  <a:pt x="464" y="196"/>
                </a:lnTo>
                <a:lnTo>
                  <a:pt x="464" y="196"/>
                </a:lnTo>
                <a:lnTo>
                  <a:pt x="464" y="196"/>
                </a:lnTo>
                <a:lnTo>
                  <a:pt x="464" y="196"/>
                </a:lnTo>
                <a:lnTo>
                  <a:pt x="466" y="199"/>
                </a:lnTo>
                <a:lnTo>
                  <a:pt x="468" y="201"/>
                </a:lnTo>
                <a:lnTo>
                  <a:pt x="471" y="206"/>
                </a:lnTo>
                <a:lnTo>
                  <a:pt x="473" y="208"/>
                </a:lnTo>
                <a:lnTo>
                  <a:pt x="473" y="213"/>
                </a:lnTo>
                <a:lnTo>
                  <a:pt x="475" y="215"/>
                </a:lnTo>
                <a:lnTo>
                  <a:pt x="475" y="220"/>
                </a:lnTo>
                <a:lnTo>
                  <a:pt x="475" y="225"/>
                </a:lnTo>
                <a:lnTo>
                  <a:pt x="475" y="225"/>
                </a:lnTo>
                <a:lnTo>
                  <a:pt x="473" y="225"/>
                </a:lnTo>
                <a:lnTo>
                  <a:pt x="473" y="225"/>
                </a:lnTo>
                <a:lnTo>
                  <a:pt x="473" y="227"/>
                </a:lnTo>
                <a:lnTo>
                  <a:pt x="473" y="227"/>
                </a:lnTo>
                <a:lnTo>
                  <a:pt x="473" y="227"/>
                </a:lnTo>
                <a:lnTo>
                  <a:pt x="473" y="229"/>
                </a:lnTo>
                <a:lnTo>
                  <a:pt x="471" y="229"/>
                </a:lnTo>
                <a:lnTo>
                  <a:pt x="471" y="222"/>
                </a:lnTo>
                <a:lnTo>
                  <a:pt x="468" y="222"/>
                </a:lnTo>
                <a:lnTo>
                  <a:pt x="466" y="222"/>
                </a:lnTo>
                <a:lnTo>
                  <a:pt x="466" y="225"/>
                </a:lnTo>
                <a:lnTo>
                  <a:pt x="466" y="225"/>
                </a:lnTo>
                <a:lnTo>
                  <a:pt x="466" y="227"/>
                </a:lnTo>
                <a:lnTo>
                  <a:pt x="466" y="227"/>
                </a:lnTo>
                <a:lnTo>
                  <a:pt x="466" y="229"/>
                </a:lnTo>
                <a:lnTo>
                  <a:pt x="468" y="229"/>
                </a:lnTo>
                <a:lnTo>
                  <a:pt x="468" y="229"/>
                </a:lnTo>
                <a:lnTo>
                  <a:pt x="468" y="229"/>
                </a:lnTo>
                <a:lnTo>
                  <a:pt x="314" y="229"/>
                </a:lnTo>
                <a:lnTo>
                  <a:pt x="316" y="227"/>
                </a:lnTo>
                <a:lnTo>
                  <a:pt x="316" y="225"/>
                </a:lnTo>
                <a:lnTo>
                  <a:pt x="318" y="222"/>
                </a:lnTo>
                <a:lnTo>
                  <a:pt x="321" y="220"/>
                </a:lnTo>
                <a:lnTo>
                  <a:pt x="323" y="218"/>
                </a:lnTo>
                <a:lnTo>
                  <a:pt x="323" y="218"/>
                </a:lnTo>
                <a:lnTo>
                  <a:pt x="325" y="215"/>
                </a:lnTo>
                <a:lnTo>
                  <a:pt x="328" y="213"/>
                </a:lnTo>
                <a:lnTo>
                  <a:pt x="328" y="208"/>
                </a:lnTo>
                <a:lnTo>
                  <a:pt x="325" y="206"/>
                </a:lnTo>
                <a:lnTo>
                  <a:pt x="325" y="201"/>
                </a:lnTo>
                <a:lnTo>
                  <a:pt x="323" y="199"/>
                </a:lnTo>
                <a:lnTo>
                  <a:pt x="323" y="194"/>
                </a:lnTo>
                <a:lnTo>
                  <a:pt x="323" y="189"/>
                </a:lnTo>
                <a:lnTo>
                  <a:pt x="323" y="187"/>
                </a:lnTo>
                <a:lnTo>
                  <a:pt x="323" y="182"/>
                </a:lnTo>
                <a:lnTo>
                  <a:pt x="323" y="175"/>
                </a:lnTo>
                <a:lnTo>
                  <a:pt x="325" y="171"/>
                </a:lnTo>
                <a:lnTo>
                  <a:pt x="330" y="166"/>
                </a:lnTo>
                <a:lnTo>
                  <a:pt x="332" y="161"/>
                </a:lnTo>
                <a:lnTo>
                  <a:pt x="337" y="157"/>
                </a:lnTo>
                <a:lnTo>
                  <a:pt x="342" y="154"/>
                </a:lnTo>
                <a:lnTo>
                  <a:pt x="349" y="150"/>
                </a:lnTo>
                <a:lnTo>
                  <a:pt x="353" y="147"/>
                </a:lnTo>
                <a:lnTo>
                  <a:pt x="358" y="145"/>
                </a:lnTo>
                <a:lnTo>
                  <a:pt x="363" y="145"/>
                </a:lnTo>
                <a:lnTo>
                  <a:pt x="368" y="145"/>
                </a:lnTo>
                <a:lnTo>
                  <a:pt x="372" y="145"/>
                </a:lnTo>
                <a:lnTo>
                  <a:pt x="377" y="145"/>
                </a:lnTo>
                <a:lnTo>
                  <a:pt x="382" y="145"/>
                </a:lnTo>
                <a:lnTo>
                  <a:pt x="386" y="143"/>
                </a:lnTo>
                <a:lnTo>
                  <a:pt x="391" y="140"/>
                </a:lnTo>
                <a:lnTo>
                  <a:pt x="391" y="135"/>
                </a:lnTo>
                <a:lnTo>
                  <a:pt x="391" y="128"/>
                </a:lnTo>
                <a:lnTo>
                  <a:pt x="393" y="124"/>
                </a:lnTo>
                <a:lnTo>
                  <a:pt x="393" y="117"/>
                </a:lnTo>
                <a:lnTo>
                  <a:pt x="396" y="112"/>
                </a:lnTo>
                <a:lnTo>
                  <a:pt x="398" y="107"/>
                </a:lnTo>
                <a:lnTo>
                  <a:pt x="400" y="100"/>
                </a:lnTo>
                <a:lnTo>
                  <a:pt x="403" y="96"/>
                </a:lnTo>
                <a:lnTo>
                  <a:pt x="403" y="96"/>
                </a:lnTo>
                <a:lnTo>
                  <a:pt x="403" y="93"/>
                </a:lnTo>
                <a:lnTo>
                  <a:pt x="405" y="89"/>
                </a:lnTo>
                <a:lnTo>
                  <a:pt x="405" y="86"/>
                </a:lnTo>
                <a:lnTo>
                  <a:pt x="407" y="82"/>
                </a:lnTo>
                <a:lnTo>
                  <a:pt x="410" y="77"/>
                </a:lnTo>
                <a:lnTo>
                  <a:pt x="410" y="75"/>
                </a:lnTo>
                <a:lnTo>
                  <a:pt x="412" y="70"/>
                </a:lnTo>
                <a:lnTo>
                  <a:pt x="412" y="65"/>
                </a:lnTo>
                <a:lnTo>
                  <a:pt x="414" y="60"/>
                </a:lnTo>
                <a:lnTo>
                  <a:pt x="417" y="56"/>
                </a:lnTo>
                <a:lnTo>
                  <a:pt x="419" y="49"/>
                </a:lnTo>
                <a:lnTo>
                  <a:pt x="419" y="42"/>
                </a:lnTo>
                <a:lnTo>
                  <a:pt x="419" y="35"/>
                </a:lnTo>
                <a:lnTo>
                  <a:pt x="419" y="30"/>
                </a:lnTo>
                <a:lnTo>
                  <a:pt x="417" y="23"/>
                </a:lnTo>
                <a:lnTo>
                  <a:pt x="414" y="16"/>
                </a:lnTo>
                <a:lnTo>
                  <a:pt x="414" y="9"/>
                </a:lnTo>
                <a:lnTo>
                  <a:pt x="414" y="9"/>
                </a:lnTo>
                <a:lnTo>
                  <a:pt x="412" y="7"/>
                </a:lnTo>
                <a:lnTo>
                  <a:pt x="412" y="7"/>
                </a:lnTo>
                <a:lnTo>
                  <a:pt x="412" y="4"/>
                </a:lnTo>
                <a:lnTo>
                  <a:pt x="412" y="2"/>
                </a:lnTo>
                <a:lnTo>
                  <a:pt x="410" y="2"/>
                </a:lnTo>
                <a:lnTo>
                  <a:pt x="410" y="0"/>
                </a:lnTo>
                <a:lnTo>
                  <a:pt x="410" y="0"/>
                </a:lnTo>
                <a:lnTo>
                  <a:pt x="668" y="0"/>
                </a:lnTo>
                <a:lnTo>
                  <a:pt x="670" y="0"/>
                </a:lnTo>
                <a:lnTo>
                  <a:pt x="672" y="2"/>
                </a:lnTo>
                <a:lnTo>
                  <a:pt x="672" y="2"/>
                </a:lnTo>
                <a:lnTo>
                  <a:pt x="675" y="2"/>
                </a:lnTo>
                <a:lnTo>
                  <a:pt x="677" y="4"/>
                </a:lnTo>
                <a:lnTo>
                  <a:pt x="679" y="4"/>
                </a:lnTo>
                <a:lnTo>
                  <a:pt x="682" y="7"/>
                </a:lnTo>
                <a:lnTo>
                  <a:pt x="682" y="7"/>
                </a:lnTo>
                <a:lnTo>
                  <a:pt x="684" y="7"/>
                </a:lnTo>
                <a:lnTo>
                  <a:pt x="684" y="9"/>
                </a:lnTo>
                <a:lnTo>
                  <a:pt x="682" y="9"/>
                </a:lnTo>
                <a:lnTo>
                  <a:pt x="682" y="9"/>
                </a:lnTo>
                <a:lnTo>
                  <a:pt x="682" y="11"/>
                </a:lnTo>
                <a:lnTo>
                  <a:pt x="682" y="11"/>
                </a:lnTo>
                <a:lnTo>
                  <a:pt x="682" y="11"/>
                </a:lnTo>
                <a:lnTo>
                  <a:pt x="682" y="14"/>
                </a:lnTo>
                <a:lnTo>
                  <a:pt x="682" y="14"/>
                </a:lnTo>
                <a:lnTo>
                  <a:pt x="682" y="14"/>
                </a:lnTo>
                <a:lnTo>
                  <a:pt x="682" y="14"/>
                </a:lnTo>
                <a:lnTo>
                  <a:pt x="684" y="16"/>
                </a:lnTo>
                <a:lnTo>
                  <a:pt x="684" y="14"/>
                </a:lnTo>
                <a:lnTo>
                  <a:pt x="684" y="14"/>
                </a:lnTo>
                <a:lnTo>
                  <a:pt x="684" y="14"/>
                </a:lnTo>
                <a:lnTo>
                  <a:pt x="686" y="14"/>
                </a:lnTo>
                <a:lnTo>
                  <a:pt x="686" y="14"/>
                </a:lnTo>
                <a:lnTo>
                  <a:pt x="686" y="11"/>
                </a:lnTo>
                <a:lnTo>
                  <a:pt x="686" y="9"/>
                </a:lnTo>
                <a:lnTo>
                  <a:pt x="689" y="9"/>
                </a:lnTo>
                <a:lnTo>
                  <a:pt x="689" y="7"/>
                </a:lnTo>
                <a:lnTo>
                  <a:pt x="689" y="7"/>
                </a:lnTo>
                <a:lnTo>
                  <a:pt x="689" y="4"/>
                </a:lnTo>
                <a:lnTo>
                  <a:pt x="686" y="4"/>
                </a:lnTo>
                <a:lnTo>
                  <a:pt x="684" y="2"/>
                </a:lnTo>
                <a:lnTo>
                  <a:pt x="684" y="2"/>
                </a:lnTo>
                <a:lnTo>
                  <a:pt x="682" y="2"/>
                </a:lnTo>
                <a:lnTo>
                  <a:pt x="682" y="2"/>
                </a:lnTo>
                <a:lnTo>
                  <a:pt x="679" y="2"/>
                </a:lnTo>
                <a:lnTo>
                  <a:pt x="679" y="0"/>
                </a:lnTo>
                <a:lnTo>
                  <a:pt x="677" y="0"/>
                </a:lnTo>
                <a:lnTo>
                  <a:pt x="675" y="0"/>
                </a:lnTo>
                <a:lnTo>
                  <a:pt x="696" y="0"/>
                </a:lnTo>
                <a:lnTo>
                  <a:pt x="696" y="0"/>
                </a:lnTo>
                <a:lnTo>
                  <a:pt x="696" y="0"/>
                </a:lnTo>
                <a:lnTo>
                  <a:pt x="698" y="0"/>
                </a:lnTo>
                <a:lnTo>
                  <a:pt x="698" y="0"/>
                </a:lnTo>
                <a:lnTo>
                  <a:pt x="698" y="0"/>
                </a:lnTo>
                <a:lnTo>
                  <a:pt x="698" y="0"/>
                </a:lnTo>
                <a:lnTo>
                  <a:pt x="698" y="2"/>
                </a:lnTo>
                <a:lnTo>
                  <a:pt x="700" y="2"/>
                </a:lnTo>
                <a:lnTo>
                  <a:pt x="698" y="7"/>
                </a:lnTo>
                <a:lnTo>
                  <a:pt x="696" y="14"/>
                </a:lnTo>
                <a:lnTo>
                  <a:pt x="696" y="18"/>
                </a:lnTo>
                <a:lnTo>
                  <a:pt x="696" y="25"/>
                </a:lnTo>
                <a:lnTo>
                  <a:pt x="696" y="30"/>
                </a:lnTo>
                <a:lnTo>
                  <a:pt x="696" y="37"/>
                </a:lnTo>
                <a:lnTo>
                  <a:pt x="698" y="44"/>
                </a:lnTo>
                <a:lnTo>
                  <a:pt x="698" y="49"/>
                </a:lnTo>
                <a:lnTo>
                  <a:pt x="700" y="51"/>
                </a:lnTo>
                <a:lnTo>
                  <a:pt x="705" y="53"/>
                </a:lnTo>
                <a:lnTo>
                  <a:pt x="707" y="56"/>
                </a:lnTo>
                <a:lnTo>
                  <a:pt x="710" y="58"/>
                </a:lnTo>
                <a:lnTo>
                  <a:pt x="712" y="60"/>
                </a:lnTo>
                <a:lnTo>
                  <a:pt x="714" y="63"/>
                </a:lnTo>
                <a:lnTo>
                  <a:pt x="719" y="63"/>
                </a:lnTo>
                <a:lnTo>
                  <a:pt x="721" y="65"/>
                </a:lnTo>
                <a:lnTo>
                  <a:pt x="728" y="65"/>
                </a:lnTo>
                <a:lnTo>
                  <a:pt x="735" y="65"/>
                </a:lnTo>
                <a:lnTo>
                  <a:pt x="740" y="63"/>
                </a:lnTo>
                <a:lnTo>
                  <a:pt x="747" y="60"/>
                </a:lnTo>
                <a:lnTo>
                  <a:pt x="752" y="58"/>
                </a:lnTo>
                <a:lnTo>
                  <a:pt x="757" y="53"/>
                </a:lnTo>
                <a:lnTo>
                  <a:pt x="761" y="51"/>
                </a:lnTo>
                <a:lnTo>
                  <a:pt x="766" y="46"/>
                </a:lnTo>
                <a:lnTo>
                  <a:pt x="768" y="49"/>
                </a:lnTo>
                <a:lnTo>
                  <a:pt x="771" y="53"/>
                </a:lnTo>
                <a:lnTo>
                  <a:pt x="773" y="56"/>
                </a:lnTo>
                <a:lnTo>
                  <a:pt x="775" y="60"/>
                </a:lnTo>
                <a:lnTo>
                  <a:pt x="778" y="65"/>
                </a:lnTo>
                <a:lnTo>
                  <a:pt x="780" y="68"/>
                </a:lnTo>
                <a:lnTo>
                  <a:pt x="782" y="72"/>
                </a:lnTo>
                <a:lnTo>
                  <a:pt x="787" y="75"/>
                </a:lnTo>
                <a:lnTo>
                  <a:pt x="792" y="77"/>
                </a:lnTo>
                <a:lnTo>
                  <a:pt x="796" y="79"/>
                </a:lnTo>
                <a:lnTo>
                  <a:pt x="801" y="79"/>
                </a:lnTo>
                <a:lnTo>
                  <a:pt x="806" y="82"/>
                </a:lnTo>
                <a:lnTo>
                  <a:pt x="813" y="79"/>
                </a:lnTo>
                <a:lnTo>
                  <a:pt x="818" y="79"/>
                </a:lnTo>
                <a:lnTo>
                  <a:pt x="822" y="77"/>
                </a:lnTo>
                <a:lnTo>
                  <a:pt x="827" y="75"/>
                </a:lnTo>
                <a:lnTo>
                  <a:pt x="829" y="72"/>
                </a:lnTo>
                <a:lnTo>
                  <a:pt x="832" y="70"/>
                </a:lnTo>
                <a:lnTo>
                  <a:pt x="834" y="68"/>
                </a:lnTo>
                <a:lnTo>
                  <a:pt x="836" y="65"/>
                </a:lnTo>
                <a:lnTo>
                  <a:pt x="836" y="60"/>
                </a:lnTo>
                <a:lnTo>
                  <a:pt x="839" y="58"/>
                </a:lnTo>
                <a:lnTo>
                  <a:pt x="839" y="56"/>
                </a:lnTo>
                <a:lnTo>
                  <a:pt x="839" y="51"/>
                </a:lnTo>
                <a:lnTo>
                  <a:pt x="839" y="51"/>
                </a:lnTo>
                <a:lnTo>
                  <a:pt x="836" y="49"/>
                </a:lnTo>
                <a:lnTo>
                  <a:pt x="836" y="46"/>
                </a:lnTo>
                <a:lnTo>
                  <a:pt x="836" y="44"/>
                </a:lnTo>
                <a:lnTo>
                  <a:pt x="834" y="42"/>
                </a:lnTo>
                <a:lnTo>
                  <a:pt x="834" y="39"/>
                </a:lnTo>
                <a:lnTo>
                  <a:pt x="834" y="39"/>
                </a:lnTo>
                <a:lnTo>
                  <a:pt x="834" y="37"/>
                </a:lnTo>
                <a:lnTo>
                  <a:pt x="841" y="37"/>
                </a:lnTo>
                <a:lnTo>
                  <a:pt x="846" y="37"/>
                </a:lnTo>
                <a:lnTo>
                  <a:pt x="853" y="37"/>
                </a:lnTo>
                <a:lnTo>
                  <a:pt x="857" y="37"/>
                </a:lnTo>
                <a:lnTo>
                  <a:pt x="864" y="37"/>
                </a:lnTo>
                <a:lnTo>
                  <a:pt x="869" y="35"/>
                </a:lnTo>
                <a:lnTo>
                  <a:pt x="874" y="30"/>
                </a:lnTo>
                <a:lnTo>
                  <a:pt x="878" y="28"/>
                </a:lnTo>
                <a:lnTo>
                  <a:pt x="881" y="25"/>
                </a:lnTo>
                <a:lnTo>
                  <a:pt x="883" y="21"/>
                </a:lnTo>
                <a:lnTo>
                  <a:pt x="883" y="18"/>
                </a:lnTo>
                <a:lnTo>
                  <a:pt x="885" y="14"/>
                </a:lnTo>
                <a:lnTo>
                  <a:pt x="885" y="11"/>
                </a:lnTo>
                <a:lnTo>
                  <a:pt x="888" y="7"/>
                </a:lnTo>
                <a:lnTo>
                  <a:pt x="888" y="2"/>
                </a:lnTo>
                <a:lnTo>
                  <a:pt x="888" y="0"/>
                </a:lnTo>
                <a:lnTo>
                  <a:pt x="916" y="0"/>
                </a:lnTo>
                <a:lnTo>
                  <a:pt x="916" y="0"/>
                </a:lnTo>
                <a:lnTo>
                  <a:pt x="916" y="0"/>
                </a:lnTo>
                <a:lnTo>
                  <a:pt x="918" y="0"/>
                </a:lnTo>
                <a:lnTo>
                  <a:pt x="918" y="0"/>
                </a:lnTo>
                <a:lnTo>
                  <a:pt x="918" y="0"/>
                </a:lnTo>
                <a:lnTo>
                  <a:pt x="918" y="0"/>
                </a:lnTo>
                <a:lnTo>
                  <a:pt x="918" y="0"/>
                </a:lnTo>
                <a:lnTo>
                  <a:pt x="921" y="0"/>
                </a:lnTo>
                <a:lnTo>
                  <a:pt x="921" y="0"/>
                </a:lnTo>
                <a:lnTo>
                  <a:pt x="921" y="0"/>
                </a:lnTo>
                <a:lnTo>
                  <a:pt x="921" y="2"/>
                </a:lnTo>
                <a:lnTo>
                  <a:pt x="921" y="2"/>
                </a:lnTo>
                <a:lnTo>
                  <a:pt x="921" y="4"/>
                </a:lnTo>
                <a:lnTo>
                  <a:pt x="921" y="4"/>
                </a:lnTo>
                <a:lnTo>
                  <a:pt x="921" y="7"/>
                </a:lnTo>
                <a:lnTo>
                  <a:pt x="921" y="9"/>
                </a:lnTo>
                <a:lnTo>
                  <a:pt x="921" y="9"/>
                </a:lnTo>
                <a:lnTo>
                  <a:pt x="921" y="9"/>
                </a:lnTo>
                <a:lnTo>
                  <a:pt x="921" y="7"/>
                </a:lnTo>
                <a:lnTo>
                  <a:pt x="921" y="7"/>
                </a:lnTo>
                <a:lnTo>
                  <a:pt x="918" y="7"/>
                </a:lnTo>
                <a:lnTo>
                  <a:pt x="918" y="4"/>
                </a:lnTo>
                <a:lnTo>
                  <a:pt x="918" y="4"/>
                </a:lnTo>
                <a:lnTo>
                  <a:pt x="916" y="4"/>
                </a:lnTo>
                <a:lnTo>
                  <a:pt x="916" y="4"/>
                </a:lnTo>
                <a:lnTo>
                  <a:pt x="916" y="9"/>
                </a:lnTo>
                <a:lnTo>
                  <a:pt x="916" y="9"/>
                </a:lnTo>
                <a:lnTo>
                  <a:pt x="916" y="9"/>
                </a:lnTo>
                <a:lnTo>
                  <a:pt x="918" y="11"/>
                </a:lnTo>
                <a:lnTo>
                  <a:pt x="918" y="11"/>
                </a:lnTo>
                <a:lnTo>
                  <a:pt x="918" y="14"/>
                </a:lnTo>
                <a:lnTo>
                  <a:pt x="921" y="14"/>
                </a:lnTo>
                <a:lnTo>
                  <a:pt x="921" y="14"/>
                </a:lnTo>
                <a:lnTo>
                  <a:pt x="921" y="14"/>
                </a:lnTo>
                <a:lnTo>
                  <a:pt x="921" y="16"/>
                </a:lnTo>
                <a:lnTo>
                  <a:pt x="921" y="16"/>
                </a:lnTo>
                <a:lnTo>
                  <a:pt x="921" y="16"/>
                </a:lnTo>
                <a:lnTo>
                  <a:pt x="921" y="18"/>
                </a:lnTo>
                <a:lnTo>
                  <a:pt x="921" y="18"/>
                </a:lnTo>
                <a:lnTo>
                  <a:pt x="921" y="18"/>
                </a:lnTo>
                <a:lnTo>
                  <a:pt x="921" y="18"/>
                </a:lnTo>
                <a:lnTo>
                  <a:pt x="921" y="21"/>
                </a:lnTo>
                <a:lnTo>
                  <a:pt x="918" y="18"/>
                </a:lnTo>
                <a:lnTo>
                  <a:pt x="918" y="18"/>
                </a:lnTo>
                <a:lnTo>
                  <a:pt x="918" y="18"/>
                </a:lnTo>
                <a:lnTo>
                  <a:pt x="918" y="18"/>
                </a:lnTo>
                <a:lnTo>
                  <a:pt x="916" y="18"/>
                </a:lnTo>
                <a:lnTo>
                  <a:pt x="916" y="18"/>
                </a:lnTo>
                <a:lnTo>
                  <a:pt x="916" y="18"/>
                </a:lnTo>
                <a:lnTo>
                  <a:pt x="916" y="18"/>
                </a:lnTo>
                <a:lnTo>
                  <a:pt x="916" y="21"/>
                </a:lnTo>
                <a:lnTo>
                  <a:pt x="916" y="18"/>
                </a:lnTo>
                <a:lnTo>
                  <a:pt x="916" y="18"/>
                </a:lnTo>
                <a:lnTo>
                  <a:pt x="916" y="18"/>
                </a:lnTo>
                <a:lnTo>
                  <a:pt x="914" y="18"/>
                </a:lnTo>
                <a:lnTo>
                  <a:pt x="914" y="18"/>
                </a:lnTo>
                <a:lnTo>
                  <a:pt x="914" y="18"/>
                </a:lnTo>
                <a:lnTo>
                  <a:pt x="914" y="18"/>
                </a:lnTo>
                <a:lnTo>
                  <a:pt x="914" y="18"/>
                </a:lnTo>
                <a:lnTo>
                  <a:pt x="914" y="21"/>
                </a:lnTo>
                <a:lnTo>
                  <a:pt x="914" y="21"/>
                </a:lnTo>
                <a:lnTo>
                  <a:pt x="911" y="21"/>
                </a:lnTo>
                <a:lnTo>
                  <a:pt x="911" y="21"/>
                </a:lnTo>
                <a:lnTo>
                  <a:pt x="911" y="23"/>
                </a:lnTo>
                <a:lnTo>
                  <a:pt x="911" y="23"/>
                </a:lnTo>
                <a:lnTo>
                  <a:pt x="911" y="23"/>
                </a:lnTo>
                <a:lnTo>
                  <a:pt x="911" y="25"/>
                </a:lnTo>
                <a:lnTo>
                  <a:pt x="914" y="25"/>
                </a:lnTo>
                <a:lnTo>
                  <a:pt x="914" y="25"/>
                </a:lnTo>
                <a:lnTo>
                  <a:pt x="914" y="25"/>
                </a:lnTo>
                <a:lnTo>
                  <a:pt x="914" y="25"/>
                </a:lnTo>
                <a:lnTo>
                  <a:pt x="916" y="23"/>
                </a:lnTo>
                <a:lnTo>
                  <a:pt x="916" y="23"/>
                </a:lnTo>
                <a:lnTo>
                  <a:pt x="916" y="23"/>
                </a:lnTo>
                <a:lnTo>
                  <a:pt x="916" y="23"/>
                </a:lnTo>
                <a:lnTo>
                  <a:pt x="916" y="23"/>
                </a:lnTo>
                <a:lnTo>
                  <a:pt x="916" y="25"/>
                </a:lnTo>
                <a:lnTo>
                  <a:pt x="916" y="25"/>
                </a:lnTo>
                <a:lnTo>
                  <a:pt x="916" y="25"/>
                </a:lnTo>
                <a:lnTo>
                  <a:pt x="916" y="28"/>
                </a:lnTo>
                <a:lnTo>
                  <a:pt x="916" y="28"/>
                </a:lnTo>
                <a:lnTo>
                  <a:pt x="916" y="28"/>
                </a:lnTo>
                <a:lnTo>
                  <a:pt x="916" y="30"/>
                </a:lnTo>
                <a:lnTo>
                  <a:pt x="914" y="30"/>
                </a:lnTo>
                <a:lnTo>
                  <a:pt x="914" y="30"/>
                </a:lnTo>
                <a:lnTo>
                  <a:pt x="914" y="28"/>
                </a:lnTo>
                <a:lnTo>
                  <a:pt x="914" y="28"/>
                </a:lnTo>
                <a:lnTo>
                  <a:pt x="914" y="28"/>
                </a:lnTo>
                <a:lnTo>
                  <a:pt x="914" y="28"/>
                </a:lnTo>
                <a:lnTo>
                  <a:pt x="914" y="28"/>
                </a:lnTo>
                <a:lnTo>
                  <a:pt x="911" y="28"/>
                </a:lnTo>
                <a:lnTo>
                  <a:pt x="911" y="28"/>
                </a:lnTo>
                <a:lnTo>
                  <a:pt x="911" y="28"/>
                </a:lnTo>
                <a:lnTo>
                  <a:pt x="911" y="28"/>
                </a:lnTo>
                <a:lnTo>
                  <a:pt x="909" y="30"/>
                </a:lnTo>
                <a:lnTo>
                  <a:pt x="909" y="30"/>
                </a:lnTo>
                <a:lnTo>
                  <a:pt x="909" y="32"/>
                </a:lnTo>
                <a:lnTo>
                  <a:pt x="909" y="32"/>
                </a:lnTo>
                <a:lnTo>
                  <a:pt x="909" y="35"/>
                </a:lnTo>
                <a:lnTo>
                  <a:pt x="909" y="35"/>
                </a:lnTo>
                <a:lnTo>
                  <a:pt x="909" y="35"/>
                </a:lnTo>
                <a:lnTo>
                  <a:pt x="909" y="35"/>
                </a:lnTo>
                <a:lnTo>
                  <a:pt x="909" y="35"/>
                </a:lnTo>
                <a:lnTo>
                  <a:pt x="909" y="35"/>
                </a:lnTo>
                <a:lnTo>
                  <a:pt x="909" y="35"/>
                </a:lnTo>
                <a:lnTo>
                  <a:pt x="909" y="37"/>
                </a:lnTo>
                <a:lnTo>
                  <a:pt x="909" y="37"/>
                </a:lnTo>
                <a:lnTo>
                  <a:pt x="909" y="37"/>
                </a:lnTo>
                <a:lnTo>
                  <a:pt x="909" y="37"/>
                </a:lnTo>
                <a:lnTo>
                  <a:pt x="907" y="39"/>
                </a:lnTo>
                <a:lnTo>
                  <a:pt x="904" y="39"/>
                </a:lnTo>
                <a:lnTo>
                  <a:pt x="904" y="37"/>
                </a:lnTo>
                <a:lnTo>
                  <a:pt x="902" y="37"/>
                </a:lnTo>
                <a:lnTo>
                  <a:pt x="902" y="37"/>
                </a:lnTo>
                <a:lnTo>
                  <a:pt x="900" y="37"/>
                </a:lnTo>
                <a:lnTo>
                  <a:pt x="900" y="37"/>
                </a:lnTo>
                <a:lnTo>
                  <a:pt x="900" y="39"/>
                </a:lnTo>
                <a:lnTo>
                  <a:pt x="900" y="39"/>
                </a:lnTo>
                <a:lnTo>
                  <a:pt x="900" y="39"/>
                </a:lnTo>
                <a:lnTo>
                  <a:pt x="902" y="39"/>
                </a:lnTo>
                <a:lnTo>
                  <a:pt x="902" y="39"/>
                </a:lnTo>
                <a:lnTo>
                  <a:pt x="902" y="42"/>
                </a:lnTo>
                <a:lnTo>
                  <a:pt x="902" y="42"/>
                </a:lnTo>
                <a:lnTo>
                  <a:pt x="904" y="42"/>
                </a:lnTo>
                <a:lnTo>
                  <a:pt x="904" y="42"/>
                </a:lnTo>
                <a:lnTo>
                  <a:pt x="904" y="42"/>
                </a:lnTo>
                <a:lnTo>
                  <a:pt x="904" y="42"/>
                </a:lnTo>
                <a:lnTo>
                  <a:pt x="904" y="42"/>
                </a:lnTo>
                <a:lnTo>
                  <a:pt x="904" y="44"/>
                </a:lnTo>
                <a:lnTo>
                  <a:pt x="902" y="44"/>
                </a:lnTo>
                <a:lnTo>
                  <a:pt x="902" y="44"/>
                </a:lnTo>
                <a:lnTo>
                  <a:pt x="902" y="44"/>
                </a:lnTo>
                <a:lnTo>
                  <a:pt x="902" y="44"/>
                </a:lnTo>
                <a:lnTo>
                  <a:pt x="900" y="44"/>
                </a:lnTo>
                <a:lnTo>
                  <a:pt x="900" y="44"/>
                </a:lnTo>
                <a:lnTo>
                  <a:pt x="900" y="44"/>
                </a:lnTo>
                <a:lnTo>
                  <a:pt x="897" y="44"/>
                </a:lnTo>
                <a:lnTo>
                  <a:pt x="897" y="44"/>
                </a:lnTo>
                <a:lnTo>
                  <a:pt x="897" y="42"/>
                </a:lnTo>
                <a:lnTo>
                  <a:pt x="895" y="42"/>
                </a:lnTo>
                <a:lnTo>
                  <a:pt x="895" y="42"/>
                </a:lnTo>
                <a:lnTo>
                  <a:pt x="895" y="42"/>
                </a:lnTo>
                <a:lnTo>
                  <a:pt x="893" y="42"/>
                </a:lnTo>
                <a:lnTo>
                  <a:pt x="893" y="42"/>
                </a:lnTo>
                <a:lnTo>
                  <a:pt x="893" y="44"/>
                </a:lnTo>
                <a:lnTo>
                  <a:pt x="893" y="44"/>
                </a:lnTo>
                <a:lnTo>
                  <a:pt x="893" y="44"/>
                </a:lnTo>
                <a:lnTo>
                  <a:pt x="893" y="44"/>
                </a:lnTo>
                <a:lnTo>
                  <a:pt x="893" y="44"/>
                </a:lnTo>
                <a:lnTo>
                  <a:pt x="890" y="44"/>
                </a:lnTo>
                <a:lnTo>
                  <a:pt x="890" y="44"/>
                </a:lnTo>
                <a:lnTo>
                  <a:pt x="890" y="44"/>
                </a:lnTo>
                <a:lnTo>
                  <a:pt x="890" y="44"/>
                </a:lnTo>
                <a:lnTo>
                  <a:pt x="890" y="42"/>
                </a:lnTo>
                <a:lnTo>
                  <a:pt x="890" y="42"/>
                </a:lnTo>
                <a:lnTo>
                  <a:pt x="890" y="42"/>
                </a:lnTo>
                <a:lnTo>
                  <a:pt x="888" y="42"/>
                </a:lnTo>
                <a:lnTo>
                  <a:pt x="888" y="42"/>
                </a:lnTo>
                <a:lnTo>
                  <a:pt x="888" y="44"/>
                </a:lnTo>
                <a:lnTo>
                  <a:pt x="888" y="44"/>
                </a:lnTo>
                <a:lnTo>
                  <a:pt x="888" y="44"/>
                </a:lnTo>
                <a:lnTo>
                  <a:pt x="888" y="46"/>
                </a:lnTo>
                <a:lnTo>
                  <a:pt x="888" y="46"/>
                </a:lnTo>
                <a:lnTo>
                  <a:pt x="888" y="46"/>
                </a:lnTo>
                <a:lnTo>
                  <a:pt x="890" y="46"/>
                </a:lnTo>
                <a:lnTo>
                  <a:pt x="888" y="46"/>
                </a:lnTo>
                <a:lnTo>
                  <a:pt x="888" y="46"/>
                </a:lnTo>
                <a:lnTo>
                  <a:pt x="888" y="46"/>
                </a:lnTo>
                <a:lnTo>
                  <a:pt x="888" y="49"/>
                </a:lnTo>
                <a:lnTo>
                  <a:pt x="885" y="49"/>
                </a:lnTo>
                <a:lnTo>
                  <a:pt x="885" y="49"/>
                </a:lnTo>
                <a:lnTo>
                  <a:pt x="885" y="49"/>
                </a:lnTo>
                <a:lnTo>
                  <a:pt x="885" y="46"/>
                </a:lnTo>
                <a:lnTo>
                  <a:pt x="883" y="46"/>
                </a:lnTo>
                <a:lnTo>
                  <a:pt x="883" y="46"/>
                </a:lnTo>
                <a:lnTo>
                  <a:pt x="883" y="46"/>
                </a:lnTo>
                <a:lnTo>
                  <a:pt x="883" y="46"/>
                </a:lnTo>
                <a:lnTo>
                  <a:pt x="881" y="46"/>
                </a:lnTo>
                <a:lnTo>
                  <a:pt x="881" y="46"/>
                </a:lnTo>
                <a:lnTo>
                  <a:pt x="881" y="49"/>
                </a:lnTo>
                <a:lnTo>
                  <a:pt x="881" y="49"/>
                </a:lnTo>
                <a:lnTo>
                  <a:pt x="881" y="49"/>
                </a:lnTo>
                <a:lnTo>
                  <a:pt x="881" y="49"/>
                </a:lnTo>
                <a:lnTo>
                  <a:pt x="881" y="49"/>
                </a:lnTo>
                <a:lnTo>
                  <a:pt x="881" y="51"/>
                </a:lnTo>
                <a:lnTo>
                  <a:pt x="881" y="51"/>
                </a:lnTo>
                <a:lnTo>
                  <a:pt x="881" y="51"/>
                </a:lnTo>
                <a:lnTo>
                  <a:pt x="881" y="51"/>
                </a:lnTo>
                <a:lnTo>
                  <a:pt x="881" y="51"/>
                </a:lnTo>
                <a:lnTo>
                  <a:pt x="881" y="51"/>
                </a:lnTo>
                <a:lnTo>
                  <a:pt x="881" y="51"/>
                </a:lnTo>
                <a:lnTo>
                  <a:pt x="881" y="51"/>
                </a:lnTo>
                <a:lnTo>
                  <a:pt x="881" y="51"/>
                </a:lnTo>
                <a:lnTo>
                  <a:pt x="881" y="51"/>
                </a:lnTo>
                <a:lnTo>
                  <a:pt x="881" y="51"/>
                </a:lnTo>
                <a:lnTo>
                  <a:pt x="881" y="51"/>
                </a:lnTo>
                <a:lnTo>
                  <a:pt x="881" y="51"/>
                </a:lnTo>
                <a:lnTo>
                  <a:pt x="881" y="53"/>
                </a:lnTo>
                <a:lnTo>
                  <a:pt x="878" y="53"/>
                </a:lnTo>
                <a:lnTo>
                  <a:pt x="878" y="53"/>
                </a:lnTo>
                <a:lnTo>
                  <a:pt x="878" y="56"/>
                </a:lnTo>
                <a:lnTo>
                  <a:pt x="878" y="56"/>
                </a:lnTo>
                <a:lnTo>
                  <a:pt x="881" y="56"/>
                </a:lnTo>
                <a:lnTo>
                  <a:pt x="881" y="58"/>
                </a:lnTo>
                <a:lnTo>
                  <a:pt x="881" y="58"/>
                </a:lnTo>
                <a:lnTo>
                  <a:pt x="878" y="60"/>
                </a:lnTo>
                <a:lnTo>
                  <a:pt x="878" y="60"/>
                </a:lnTo>
                <a:lnTo>
                  <a:pt x="878" y="60"/>
                </a:lnTo>
                <a:lnTo>
                  <a:pt x="878" y="60"/>
                </a:lnTo>
                <a:lnTo>
                  <a:pt x="878" y="63"/>
                </a:lnTo>
                <a:lnTo>
                  <a:pt x="878" y="63"/>
                </a:lnTo>
                <a:lnTo>
                  <a:pt x="878" y="63"/>
                </a:lnTo>
                <a:lnTo>
                  <a:pt x="878" y="63"/>
                </a:lnTo>
                <a:lnTo>
                  <a:pt x="878" y="63"/>
                </a:lnTo>
                <a:lnTo>
                  <a:pt x="878" y="63"/>
                </a:lnTo>
                <a:lnTo>
                  <a:pt x="878" y="63"/>
                </a:lnTo>
                <a:lnTo>
                  <a:pt x="878" y="65"/>
                </a:lnTo>
                <a:lnTo>
                  <a:pt x="876" y="65"/>
                </a:lnTo>
                <a:lnTo>
                  <a:pt x="876" y="65"/>
                </a:lnTo>
                <a:lnTo>
                  <a:pt x="876" y="65"/>
                </a:lnTo>
                <a:lnTo>
                  <a:pt x="876" y="63"/>
                </a:lnTo>
                <a:lnTo>
                  <a:pt x="874" y="63"/>
                </a:lnTo>
                <a:lnTo>
                  <a:pt x="874" y="63"/>
                </a:lnTo>
                <a:lnTo>
                  <a:pt x="874" y="60"/>
                </a:lnTo>
                <a:lnTo>
                  <a:pt x="876" y="60"/>
                </a:lnTo>
                <a:lnTo>
                  <a:pt x="876" y="60"/>
                </a:lnTo>
                <a:lnTo>
                  <a:pt x="876" y="60"/>
                </a:lnTo>
                <a:lnTo>
                  <a:pt x="876" y="58"/>
                </a:lnTo>
                <a:lnTo>
                  <a:pt x="878" y="58"/>
                </a:lnTo>
                <a:lnTo>
                  <a:pt x="878" y="58"/>
                </a:lnTo>
                <a:lnTo>
                  <a:pt x="878" y="56"/>
                </a:lnTo>
                <a:lnTo>
                  <a:pt x="878" y="56"/>
                </a:lnTo>
                <a:lnTo>
                  <a:pt x="878" y="53"/>
                </a:lnTo>
                <a:lnTo>
                  <a:pt x="878" y="51"/>
                </a:lnTo>
                <a:lnTo>
                  <a:pt x="878" y="51"/>
                </a:lnTo>
                <a:lnTo>
                  <a:pt x="876" y="49"/>
                </a:lnTo>
                <a:lnTo>
                  <a:pt x="876" y="49"/>
                </a:lnTo>
                <a:lnTo>
                  <a:pt x="876" y="49"/>
                </a:lnTo>
                <a:lnTo>
                  <a:pt x="878" y="44"/>
                </a:lnTo>
                <a:lnTo>
                  <a:pt x="883" y="42"/>
                </a:lnTo>
                <a:lnTo>
                  <a:pt x="885" y="37"/>
                </a:lnTo>
                <a:lnTo>
                  <a:pt x="888" y="32"/>
                </a:lnTo>
                <a:lnTo>
                  <a:pt x="890" y="28"/>
                </a:lnTo>
                <a:lnTo>
                  <a:pt x="893" y="23"/>
                </a:lnTo>
                <a:lnTo>
                  <a:pt x="895" y="18"/>
                </a:lnTo>
                <a:lnTo>
                  <a:pt x="895" y="14"/>
                </a:lnTo>
                <a:lnTo>
                  <a:pt x="895" y="14"/>
                </a:lnTo>
                <a:lnTo>
                  <a:pt x="895" y="14"/>
                </a:lnTo>
                <a:lnTo>
                  <a:pt x="895" y="14"/>
                </a:lnTo>
                <a:lnTo>
                  <a:pt x="895" y="14"/>
                </a:lnTo>
                <a:lnTo>
                  <a:pt x="895" y="14"/>
                </a:lnTo>
                <a:lnTo>
                  <a:pt x="895" y="14"/>
                </a:lnTo>
                <a:lnTo>
                  <a:pt x="893" y="14"/>
                </a:lnTo>
                <a:lnTo>
                  <a:pt x="893" y="14"/>
                </a:lnTo>
                <a:lnTo>
                  <a:pt x="893" y="16"/>
                </a:lnTo>
                <a:lnTo>
                  <a:pt x="890" y="18"/>
                </a:lnTo>
                <a:lnTo>
                  <a:pt x="890" y="21"/>
                </a:lnTo>
                <a:lnTo>
                  <a:pt x="888" y="23"/>
                </a:lnTo>
                <a:lnTo>
                  <a:pt x="888" y="28"/>
                </a:lnTo>
                <a:lnTo>
                  <a:pt x="885" y="30"/>
                </a:lnTo>
                <a:lnTo>
                  <a:pt x="885" y="32"/>
                </a:lnTo>
                <a:lnTo>
                  <a:pt x="883" y="35"/>
                </a:lnTo>
                <a:lnTo>
                  <a:pt x="881" y="37"/>
                </a:lnTo>
                <a:lnTo>
                  <a:pt x="878" y="39"/>
                </a:lnTo>
                <a:lnTo>
                  <a:pt x="874" y="42"/>
                </a:lnTo>
                <a:lnTo>
                  <a:pt x="871" y="44"/>
                </a:lnTo>
                <a:lnTo>
                  <a:pt x="867" y="44"/>
                </a:lnTo>
                <a:lnTo>
                  <a:pt x="864" y="46"/>
                </a:lnTo>
                <a:lnTo>
                  <a:pt x="860" y="46"/>
                </a:lnTo>
                <a:lnTo>
                  <a:pt x="855" y="49"/>
                </a:lnTo>
                <a:lnTo>
                  <a:pt x="857" y="49"/>
                </a:lnTo>
                <a:lnTo>
                  <a:pt x="857" y="51"/>
                </a:lnTo>
                <a:lnTo>
                  <a:pt x="860" y="51"/>
                </a:lnTo>
                <a:lnTo>
                  <a:pt x="862" y="51"/>
                </a:lnTo>
                <a:lnTo>
                  <a:pt x="862" y="49"/>
                </a:lnTo>
                <a:lnTo>
                  <a:pt x="864" y="49"/>
                </a:lnTo>
                <a:lnTo>
                  <a:pt x="867" y="49"/>
                </a:lnTo>
                <a:lnTo>
                  <a:pt x="869" y="49"/>
                </a:lnTo>
                <a:lnTo>
                  <a:pt x="869" y="49"/>
                </a:lnTo>
                <a:lnTo>
                  <a:pt x="869" y="51"/>
                </a:lnTo>
                <a:lnTo>
                  <a:pt x="867" y="51"/>
                </a:lnTo>
                <a:lnTo>
                  <a:pt x="867" y="51"/>
                </a:lnTo>
                <a:lnTo>
                  <a:pt x="867" y="53"/>
                </a:lnTo>
                <a:lnTo>
                  <a:pt x="867" y="53"/>
                </a:lnTo>
                <a:lnTo>
                  <a:pt x="867" y="53"/>
                </a:lnTo>
                <a:lnTo>
                  <a:pt x="867" y="53"/>
                </a:lnTo>
                <a:lnTo>
                  <a:pt x="874" y="53"/>
                </a:lnTo>
                <a:lnTo>
                  <a:pt x="874" y="56"/>
                </a:lnTo>
                <a:lnTo>
                  <a:pt x="874" y="56"/>
                </a:lnTo>
                <a:lnTo>
                  <a:pt x="874" y="58"/>
                </a:lnTo>
                <a:lnTo>
                  <a:pt x="874" y="58"/>
                </a:lnTo>
                <a:lnTo>
                  <a:pt x="874" y="58"/>
                </a:lnTo>
                <a:lnTo>
                  <a:pt x="874" y="60"/>
                </a:lnTo>
                <a:lnTo>
                  <a:pt x="874" y="60"/>
                </a:lnTo>
                <a:lnTo>
                  <a:pt x="874" y="60"/>
                </a:lnTo>
                <a:lnTo>
                  <a:pt x="874" y="60"/>
                </a:lnTo>
                <a:lnTo>
                  <a:pt x="874" y="60"/>
                </a:lnTo>
                <a:lnTo>
                  <a:pt x="874" y="60"/>
                </a:lnTo>
                <a:lnTo>
                  <a:pt x="871" y="60"/>
                </a:lnTo>
                <a:lnTo>
                  <a:pt x="871" y="60"/>
                </a:lnTo>
                <a:lnTo>
                  <a:pt x="871" y="60"/>
                </a:lnTo>
                <a:lnTo>
                  <a:pt x="871" y="60"/>
                </a:lnTo>
                <a:lnTo>
                  <a:pt x="871" y="60"/>
                </a:lnTo>
                <a:lnTo>
                  <a:pt x="871" y="68"/>
                </a:lnTo>
                <a:lnTo>
                  <a:pt x="871" y="68"/>
                </a:lnTo>
                <a:lnTo>
                  <a:pt x="871" y="68"/>
                </a:lnTo>
                <a:lnTo>
                  <a:pt x="871" y="68"/>
                </a:lnTo>
                <a:lnTo>
                  <a:pt x="871" y="68"/>
                </a:lnTo>
                <a:lnTo>
                  <a:pt x="871" y="68"/>
                </a:lnTo>
                <a:lnTo>
                  <a:pt x="874" y="68"/>
                </a:lnTo>
                <a:lnTo>
                  <a:pt x="874" y="68"/>
                </a:lnTo>
                <a:lnTo>
                  <a:pt x="874" y="68"/>
                </a:lnTo>
                <a:lnTo>
                  <a:pt x="871" y="68"/>
                </a:lnTo>
                <a:lnTo>
                  <a:pt x="871" y="70"/>
                </a:lnTo>
                <a:lnTo>
                  <a:pt x="871" y="70"/>
                </a:lnTo>
                <a:lnTo>
                  <a:pt x="871" y="72"/>
                </a:lnTo>
                <a:lnTo>
                  <a:pt x="871" y="72"/>
                </a:lnTo>
                <a:lnTo>
                  <a:pt x="871" y="72"/>
                </a:lnTo>
                <a:lnTo>
                  <a:pt x="871" y="75"/>
                </a:lnTo>
                <a:lnTo>
                  <a:pt x="869" y="72"/>
                </a:lnTo>
                <a:lnTo>
                  <a:pt x="869" y="72"/>
                </a:lnTo>
                <a:lnTo>
                  <a:pt x="869" y="75"/>
                </a:lnTo>
                <a:lnTo>
                  <a:pt x="867" y="75"/>
                </a:lnTo>
                <a:lnTo>
                  <a:pt x="867" y="75"/>
                </a:lnTo>
                <a:lnTo>
                  <a:pt x="867" y="75"/>
                </a:lnTo>
                <a:lnTo>
                  <a:pt x="867" y="77"/>
                </a:lnTo>
                <a:lnTo>
                  <a:pt x="867" y="77"/>
                </a:lnTo>
                <a:lnTo>
                  <a:pt x="867" y="77"/>
                </a:lnTo>
                <a:lnTo>
                  <a:pt x="867" y="77"/>
                </a:lnTo>
                <a:lnTo>
                  <a:pt x="867" y="77"/>
                </a:lnTo>
                <a:lnTo>
                  <a:pt x="867" y="77"/>
                </a:lnTo>
                <a:lnTo>
                  <a:pt x="864" y="75"/>
                </a:lnTo>
                <a:lnTo>
                  <a:pt x="864" y="75"/>
                </a:lnTo>
                <a:lnTo>
                  <a:pt x="864" y="75"/>
                </a:lnTo>
                <a:lnTo>
                  <a:pt x="864" y="77"/>
                </a:lnTo>
                <a:lnTo>
                  <a:pt x="864" y="77"/>
                </a:lnTo>
                <a:lnTo>
                  <a:pt x="864" y="77"/>
                </a:lnTo>
                <a:lnTo>
                  <a:pt x="864" y="77"/>
                </a:lnTo>
                <a:lnTo>
                  <a:pt x="864" y="77"/>
                </a:lnTo>
                <a:lnTo>
                  <a:pt x="864" y="77"/>
                </a:lnTo>
                <a:lnTo>
                  <a:pt x="864" y="79"/>
                </a:lnTo>
                <a:lnTo>
                  <a:pt x="864" y="79"/>
                </a:lnTo>
                <a:lnTo>
                  <a:pt x="864" y="79"/>
                </a:lnTo>
                <a:lnTo>
                  <a:pt x="864" y="79"/>
                </a:lnTo>
                <a:lnTo>
                  <a:pt x="864" y="79"/>
                </a:lnTo>
                <a:lnTo>
                  <a:pt x="864" y="79"/>
                </a:lnTo>
                <a:lnTo>
                  <a:pt x="864" y="79"/>
                </a:lnTo>
                <a:lnTo>
                  <a:pt x="864" y="82"/>
                </a:lnTo>
                <a:lnTo>
                  <a:pt x="862" y="82"/>
                </a:lnTo>
                <a:lnTo>
                  <a:pt x="862" y="82"/>
                </a:lnTo>
                <a:lnTo>
                  <a:pt x="862" y="82"/>
                </a:lnTo>
                <a:lnTo>
                  <a:pt x="862" y="84"/>
                </a:lnTo>
                <a:lnTo>
                  <a:pt x="864" y="84"/>
                </a:lnTo>
                <a:lnTo>
                  <a:pt x="867" y="84"/>
                </a:lnTo>
                <a:lnTo>
                  <a:pt x="867" y="82"/>
                </a:lnTo>
                <a:lnTo>
                  <a:pt x="867" y="82"/>
                </a:lnTo>
                <a:lnTo>
                  <a:pt x="869" y="79"/>
                </a:lnTo>
                <a:lnTo>
                  <a:pt x="869" y="79"/>
                </a:lnTo>
                <a:lnTo>
                  <a:pt x="869" y="77"/>
                </a:lnTo>
                <a:lnTo>
                  <a:pt x="871" y="77"/>
                </a:lnTo>
                <a:lnTo>
                  <a:pt x="871" y="79"/>
                </a:lnTo>
                <a:lnTo>
                  <a:pt x="874" y="82"/>
                </a:lnTo>
                <a:lnTo>
                  <a:pt x="874" y="82"/>
                </a:lnTo>
                <a:lnTo>
                  <a:pt x="874" y="82"/>
                </a:lnTo>
                <a:lnTo>
                  <a:pt x="874" y="79"/>
                </a:lnTo>
                <a:lnTo>
                  <a:pt x="874" y="79"/>
                </a:lnTo>
                <a:lnTo>
                  <a:pt x="876" y="79"/>
                </a:lnTo>
                <a:lnTo>
                  <a:pt x="876" y="79"/>
                </a:lnTo>
                <a:lnTo>
                  <a:pt x="876" y="79"/>
                </a:lnTo>
                <a:lnTo>
                  <a:pt x="876" y="82"/>
                </a:lnTo>
                <a:lnTo>
                  <a:pt x="876" y="82"/>
                </a:lnTo>
                <a:lnTo>
                  <a:pt x="876" y="84"/>
                </a:lnTo>
                <a:lnTo>
                  <a:pt x="876" y="84"/>
                </a:lnTo>
                <a:lnTo>
                  <a:pt x="876" y="84"/>
                </a:lnTo>
                <a:lnTo>
                  <a:pt x="876" y="86"/>
                </a:lnTo>
                <a:lnTo>
                  <a:pt x="876" y="86"/>
                </a:lnTo>
                <a:lnTo>
                  <a:pt x="876" y="89"/>
                </a:lnTo>
                <a:lnTo>
                  <a:pt x="876" y="89"/>
                </a:lnTo>
                <a:lnTo>
                  <a:pt x="876" y="89"/>
                </a:lnTo>
                <a:lnTo>
                  <a:pt x="876" y="89"/>
                </a:lnTo>
                <a:lnTo>
                  <a:pt x="876" y="89"/>
                </a:lnTo>
                <a:lnTo>
                  <a:pt x="876" y="89"/>
                </a:lnTo>
                <a:lnTo>
                  <a:pt x="874" y="89"/>
                </a:lnTo>
                <a:lnTo>
                  <a:pt x="874" y="89"/>
                </a:lnTo>
                <a:lnTo>
                  <a:pt x="874" y="89"/>
                </a:lnTo>
                <a:lnTo>
                  <a:pt x="874" y="89"/>
                </a:lnTo>
                <a:lnTo>
                  <a:pt x="871" y="89"/>
                </a:lnTo>
                <a:lnTo>
                  <a:pt x="871" y="91"/>
                </a:lnTo>
                <a:lnTo>
                  <a:pt x="869" y="91"/>
                </a:lnTo>
                <a:lnTo>
                  <a:pt x="869" y="91"/>
                </a:lnTo>
                <a:lnTo>
                  <a:pt x="867" y="91"/>
                </a:lnTo>
                <a:lnTo>
                  <a:pt x="867" y="93"/>
                </a:lnTo>
                <a:lnTo>
                  <a:pt x="867" y="96"/>
                </a:lnTo>
                <a:lnTo>
                  <a:pt x="864" y="93"/>
                </a:lnTo>
                <a:lnTo>
                  <a:pt x="864" y="93"/>
                </a:lnTo>
                <a:lnTo>
                  <a:pt x="862" y="96"/>
                </a:lnTo>
                <a:lnTo>
                  <a:pt x="862" y="96"/>
                </a:lnTo>
                <a:lnTo>
                  <a:pt x="860" y="96"/>
                </a:lnTo>
                <a:lnTo>
                  <a:pt x="860" y="96"/>
                </a:lnTo>
                <a:lnTo>
                  <a:pt x="857" y="96"/>
                </a:lnTo>
                <a:lnTo>
                  <a:pt x="857" y="96"/>
                </a:lnTo>
                <a:lnTo>
                  <a:pt x="857" y="93"/>
                </a:lnTo>
                <a:lnTo>
                  <a:pt x="855" y="93"/>
                </a:lnTo>
                <a:lnTo>
                  <a:pt x="855" y="91"/>
                </a:lnTo>
                <a:lnTo>
                  <a:pt x="855" y="89"/>
                </a:lnTo>
                <a:lnTo>
                  <a:pt x="855" y="89"/>
                </a:lnTo>
                <a:lnTo>
                  <a:pt x="855" y="86"/>
                </a:lnTo>
                <a:lnTo>
                  <a:pt x="855" y="84"/>
                </a:lnTo>
                <a:lnTo>
                  <a:pt x="855" y="84"/>
                </a:lnTo>
                <a:lnTo>
                  <a:pt x="853" y="82"/>
                </a:lnTo>
                <a:lnTo>
                  <a:pt x="853" y="84"/>
                </a:lnTo>
                <a:lnTo>
                  <a:pt x="853" y="82"/>
                </a:lnTo>
                <a:lnTo>
                  <a:pt x="853" y="82"/>
                </a:lnTo>
                <a:lnTo>
                  <a:pt x="853" y="82"/>
                </a:lnTo>
                <a:lnTo>
                  <a:pt x="853" y="79"/>
                </a:lnTo>
                <a:lnTo>
                  <a:pt x="853" y="79"/>
                </a:lnTo>
                <a:lnTo>
                  <a:pt x="850" y="79"/>
                </a:lnTo>
                <a:lnTo>
                  <a:pt x="850" y="79"/>
                </a:lnTo>
                <a:lnTo>
                  <a:pt x="850" y="79"/>
                </a:lnTo>
                <a:lnTo>
                  <a:pt x="848" y="84"/>
                </a:lnTo>
                <a:lnTo>
                  <a:pt x="848" y="82"/>
                </a:lnTo>
                <a:lnTo>
                  <a:pt x="848" y="82"/>
                </a:lnTo>
                <a:lnTo>
                  <a:pt x="846" y="82"/>
                </a:lnTo>
                <a:lnTo>
                  <a:pt x="846" y="84"/>
                </a:lnTo>
                <a:lnTo>
                  <a:pt x="843" y="84"/>
                </a:lnTo>
                <a:lnTo>
                  <a:pt x="843" y="84"/>
                </a:lnTo>
                <a:lnTo>
                  <a:pt x="843" y="84"/>
                </a:lnTo>
                <a:lnTo>
                  <a:pt x="841" y="84"/>
                </a:lnTo>
                <a:lnTo>
                  <a:pt x="841" y="86"/>
                </a:lnTo>
                <a:lnTo>
                  <a:pt x="839" y="82"/>
                </a:lnTo>
                <a:lnTo>
                  <a:pt x="836" y="82"/>
                </a:lnTo>
                <a:lnTo>
                  <a:pt x="836" y="79"/>
                </a:lnTo>
                <a:lnTo>
                  <a:pt x="836" y="77"/>
                </a:lnTo>
                <a:lnTo>
                  <a:pt x="839" y="77"/>
                </a:lnTo>
                <a:lnTo>
                  <a:pt x="841" y="75"/>
                </a:lnTo>
                <a:lnTo>
                  <a:pt x="841" y="72"/>
                </a:lnTo>
                <a:lnTo>
                  <a:pt x="843" y="72"/>
                </a:lnTo>
                <a:lnTo>
                  <a:pt x="843" y="70"/>
                </a:lnTo>
                <a:lnTo>
                  <a:pt x="843" y="68"/>
                </a:lnTo>
                <a:lnTo>
                  <a:pt x="843" y="68"/>
                </a:lnTo>
                <a:lnTo>
                  <a:pt x="843" y="68"/>
                </a:lnTo>
                <a:lnTo>
                  <a:pt x="843" y="68"/>
                </a:lnTo>
                <a:lnTo>
                  <a:pt x="841" y="68"/>
                </a:lnTo>
                <a:lnTo>
                  <a:pt x="841" y="68"/>
                </a:lnTo>
                <a:lnTo>
                  <a:pt x="841" y="68"/>
                </a:lnTo>
                <a:lnTo>
                  <a:pt x="841" y="68"/>
                </a:lnTo>
                <a:lnTo>
                  <a:pt x="836" y="72"/>
                </a:lnTo>
                <a:lnTo>
                  <a:pt x="832" y="77"/>
                </a:lnTo>
                <a:lnTo>
                  <a:pt x="827" y="79"/>
                </a:lnTo>
                <a:lnTo>
                  <a:pt x="822" y="84"/>
                </a:lnTo>
                <a:lnTo>
                  <a:pt x="818" y="84"/>
                </a:lnTo>
                <a:lnTo>
                  <a:pt x="810" y="86"/>
                </a:lnTo>
                <a:lnTo>
                  <a:pt x="806" y="86"/>
                </a:lnTo>
                <a:lnTo>
                  <a:pt x="799" y="86"/>
                </a:lnTo>
                <a:lnTo>
                  <a:pt x="799" y="89"/>
                </a:lnTo>
                <a:lnTo>
                  <a:pt x="799" y="89"/>
                </a:lnTo>
                <a:lnTo>
                  <a:pt x="799" y="89"/>
                </a:lnTo>
                <a:lnTo>
                  <a:pt x="799" y="91"/>
                </a:lnTo>
                <a:lnTo>
                  <a:pt x="799" y="91"/>
                </a:lnTo>
                <a:lnTo>
                  <a:pt x="799" y="91"/>
                </a:lnTo>
                <a:lnTo>
                  <a:pt x="799" y="91"/>
                </a:lnTo>
                <a:lnTo>
                  <a:pt x="799" y="91"/>
                </a:lnTo>
                <a:lnTo>
                  <a:pt x="799" y="91"/>
                </a:lnTo>
                <a:lnTo>
                  <a:pt x="799" y="91"/>
                </a:lnTo>
                <a:lnTo>
                  <a:pt x="799" y="91"/>
                </a:lnTo>
                <a:lnTo>
                  <a:pt x="799" y="91"/>
                </a:lnTo>
                <a:lnTo>
                  <a:pt x="799" y="91"/>
                </a:lnTo>
                <a:lnTo>
                  <a:pt x="799" y="93"/>
                </a:lnTo>
                <a:lnTo>
                  <a:pt x="799" y="93"/>
                </a:lnTo>
                <a:lnTo>
                  <a:pt x="799" y="93"/>
                </a:lnTo>
                <a:lnTo>
                  <a:pt x="799" y="93"/>
                </a:lnTo>
                <a:lnTo>
                  <a:pt x="796" y="93"/>
                </a:lnTo>
                <a:lnTo>
                  <a:pt x="796" y="91"/>
                </a:lnTo>
                <a:lnTo>
                  <a:pt x="796" y="91"/>
                </a:lnTo>
                <a:lnTo>
                  <a:pt x="796" y="91"/>
                </a:lnTo>
                <a:lnTo>
                  <a:pt x="794" y="91"/>
                </a:lnTo>
                <a:lnTo>
                  <a:pt x="794" y="89"/>
                </a:lnTo>
                <a:lnTo>
                  <a:pt x="794" y="89"/>
                </a:lnTo>
                <a:lnTo>
                  <a:pt x="792" y="89"/>
                </a:lnTo>
                <a:lnTo>
                  <a:pt x="792" y="86"/>
                </a:lnTo>
                <a:lnTo>
                  <a:pt x="792" y="86"/>
                </a:lnTo>
                <a:lnTo>
                  <a:pt x="792" y="86"/>
                </a:lnTo>
                <a:lnTo>
                  <a:pt x="789" y="86"/>
                </a:lnTo>
                <a:lnTo>
                  <a:pt x="789" y="84"/>
                </a:lnTo>
                <a:lnTo>
                  <a:pt x="789" y="84"/>
                </a:lnTo>
                <a:lnTo>
                  <a:pt x="787" y="84"/>
                </a:lnTo>
                <a:lnTo>
                  <a:pt x="787" y="84"/>
                </a:lnTo>
                <a:lnTo>
                  <a:pt x="785" y="84"/>
                </a:lnTo>
                <a:lnTo>
                  <a:pt x="785" y="86"/>
                </a:lnTo>
                <a:lnTo>
                  <a:pt x="782" y="84"/>
                </a:lnTo>
                <a:lnTo>
                  <a:pt x="782" y="84"/>
                </a:lnTo>
                <a:lnTo>
                  <a:pt x="782" y="84"/>
                </a:lnTo>
                <a:lnTo>
                  <a:pt x="782" y="82"/>
                </a:lnTo>
                <a:lnTo>
                  <a:pt x="782" y="82"/>
                </a:lnTo>
                <a:lnTo>
                  <a:pt x="780" y="79"/>
                </a:lnTo>
                <a:lnTo>
                  <a:pt x="780" y="79"/>
                </a:lnTo>
                <a:lnTo>
                  <a:pt x="780" y="82"/>
                </a:lnTo>
                <a:lnTo>
                  <a:pt x="778" y="82"/>
                </a:lnTo>
                <a:lnTo>
                  <a:pt x="778" y="82"/>
                </a:lnTo>
                <a:lnTo>
                  <a:pt x="780" y="84"/>
                </a:lnTo>
                <a:lnTo>
                  <a:pt x="780" y="84"/>
                </a:lnTo>
                <a:lnTo>
                  <a:pt x="780" y="84"/>
                </a:lnTo>
                <a:lnTo>
                  <a:pt x="780" y="86"/>
                </a:lnTo>
                <a:lnTo>
                  <a:pt x="780" y="86"/>
                </a:lnTo>
                <a:lnTo>
                  <a:pt x="778" y="89"/>
                </a:lnTo>
                <a:lnTo>
                  <a:pt x="778" y="91"/>
                </a:lnTo>
                <a:lnTo>
                  <a:pt x="778" y="91"/>
                </a:lnTo>
                <a:lnTo>
                  <a:pt x="778" y="93"/>
                </a:lnTo>
                <a:lnTo>
                  <a:pt x="778" y="96"/>
                </a:lnTo>
                <a:lnTo>
                  <a:pt x="778" y="98"/>
                </a:lnTo>
                <a:lnTo>
                  <a:pt x="775" y="98"/>
                </a:lnTo>
                <a:lnTo>
                  <a:pt x="773" y="96"/>
                </a:lnTo>
                <a:lnTo>
                  <a:pt x="773" y="98"/>
                </a:lnTo>
                <a:lnTo>
                  <a:pt x="773" y="100"/>
                </a:lnTo>
                <a:lnTo>
                  <a:pt x="771" y="100"/>
                </a:lnTo>
                <a:lnTo>
                  <a:pt x="771" y="100"/>
                </a:lnTo>
                <a:lnTo>
                  <a:pt x="768" y="100"/>
                </a:lnTo>
                <a:lnTo>
                  <a:pt x="768" y="100"/>
                </a:lnTo>
                <a:lnTo>
                  <a:pt x="768" y="103"/>
                </a:lnTo>
                <a:lnTo>
                  <a:pt x="768" y="105"/>
                </a:lnTo>
                <a:lnTo>
                  <a:pt x="766" y="103"/>
                </a:lnTo>
                <a:lnTo>
                  <a:pt x="766" y="103"/>
                </a:lnTo>
                <a:lnTo>
                  <a:pt x="764" y="103"/>
                </a:lnTo>
                <a:lnTo>
                  <a:pt x="764" y="103"/>
                </a:lnTo>
                <a:lnTo>
                  <a:pt x="761" y="103"/>
                </a:lnTo>
                <a:lnTo>
                  <a:pt x="759" y="105"/>
                </a:lnTo>
                <a:lnTo>
                  <a:pt x="759" y="103"/>
                </a:lnTo>
                <a:lnTo>
                  <a:pt x="757" y="103"/>
                </a:lnTo>
                <a:lnTo>
                  <a:pt x="757" y="103"/>
                </a:lnTo>
                <a:lnTo>
                  <a:pt x="754" y="105"/>
                </a:lnTo>
                <a:lnTo>
                  <a:pt x="754" y="105"/>
                </a:lnTo>
                <a:lnTo>
                  <a:pt x="754" y="105"/>
                </a:lnTo>
                <a:lnTo>
                  <a:pt x="754" y="105"/>
                </a:lnTo>
                <a:lnTo>
                  <a:pt x="754" y="107"/>
                </a:lnTo>
                <a:lnTo>
                  <a:pt x="754" y="107"/>
                </a:lnTo>
                <a:lnTo>
                  <a:pt x="754" y="107"/>
                </a:lnTo>
                <a:lnTo>
                  <a:pt x="752" y="107"/>
                </a:lnTo>
                <a:lnTo>
                  <a:pt x="750" y="105"/>
                </a:lnTo>
                <a:lnTo>
                  <a:pt x="747" y="103"/>
                </a:lnTo>
                <a:lnTo>
                  <a:pt x="747" y="103"/>
                </a:lnTo>
                <a:lnTo>
                  <a:pt x="745" y="100"/>
                </a:lnTo>
                <a:lnTo>
                  <a:pt x="743" y="98"/>
                </a:lnTo>
                <a:lnTo>
                  <a:pt x="743" y="96"/>
                </a:lnTo>
                <a:lnTo>
                  <a:pt x="740" y="93"/>
                </a:lnTo>
                <a:lnTo>
                  <a:pt x="740" y="93"/>
                </a:lnTo>
                <a:lnTo>
                  <a:pt x="743" y="93"/>
                </a:lnTo>
                <a:lnTo>
                  <a:pt x="743" y="93"/>
                </a:lnTo>
                <a:lnTo>
                  <a:pt x="743" y="93"/>
                </a:lnTo>
                <a:lnTo>
                  <a:pt x="743" y="93"/>
                </a:lnTo>
                <a:lnTo>
                  <a:pt x="743" y="93"/>
                </a:lnTo>
                <a:lnTo>
                  <a:pt x="743" y="93"/>
                </a:lnTo>
                <a:lnTo>
                  <a:pt x="743" y="93"/>
                </a:lnTo>
                <a:lnTo>
                  <a:pt x="743" y="91"/>
                </a:lnTo>
                <a:lnTo>
                  <a:pt x="745" y="91"/>
                </a:lnTo>
                <a:lnTo>
                  <a:pt x="745" y="89"/>
                </a:lnTo>
                <a:lnTo>
                  <a:pt x="745" y="89"/>
                </a:lnTo>
                <a:lnTo>
                  <a:pt x="745" y="86"/>
                </a:lnTo>
                <a:lnTo>
                  <a:pt x="745" y="86"/>
                </a:lnTo>
                <a:lnTo>
                  <a:pt x="747" y="84"/>
                </a:lnTo>
                <a:lnTo>
                  <a:pt x="747" y="82"/>
                </a:lnTo>
                <a:lnTo>
                  <a:pt x="747" y="82"/>
                </a:lnTo>
                <a:lnTo>
                  <a:pt x="747" y="79"/>
                </a:lnTo>
                <a:lnTo>
                  <a:pt x="745" y="79"/>
                </a:lnTo>
                <a:lnTo>
                  <a:pt x="747" y="77"/>
                </a:lnTo>
                <a:lnTo>
                  <a:pt x="747" y="77"/>
                </a:lnTo>
                <a:lnTo>
                  <a:pt x="750" y="75"/>
                </a:lnTo>
                <a:lnTo>
                  <a:pt x="750" y="75"/>
                </a:lnTo>
                <a:lnTo>
                  <a:pt x="750" y="72"/>
                </a:lnTo>
                <a:lnTo>
                  <a:pt x="750" y="72"/>
                </a:lnTo>
                <a:lnTo>
                  <a:pt x="750" y="70"/>
                </a:lnTo>
                <a:lnTo>
                  <a:pt x="752" y="70"/>
                </a:lnTo>
                <a:lnTo>
                  <a:pt x="754" y="70"/>
                </a:lnTo>
                <a:lnTo>
                  <a:pt x="757" y="70"/>
                </a:lnTo>
                <a:lnTo>
                  <a:pt x="757" y="68"/>
                </a:lnTo>
                <a:lnTo>
                  <a:pt x="759" y="68"/>
                </a:lnTo>
                <a:lnTo>
                  <a:pt x="761" y="65"/>
                </a:lnTo>
                <a:lnTo>
                  <a:pt x="761" y="65"/>
                </a:lnTo>
                <a:lnTo>
                  <a:pt x="764" y="65"/>
                </a:lnTo>
                <a:lnTo>
                  <a:pt x="764" y="68"/>
                </a:lnTo>
                <a:lnTo>
                  <a:pt x="766" y="70"/>
                </a:lnTo>
                <a:lnTo>
                  <a:pt x="766" y="70"/>
                </a:lnTo>
                <a:lnTo>
                  <a:pt x="768" y="72"/>
                </a:lnTo>
                <a:lnTo>
                  <a:pt x="768" y="75"/>
                </a:lnTo>
                <a:lnTo>
                  <a:pt x="768" y="75"/>
                </a:lnTo>
                <a:lnTo>
                  <a:pt x="771" y="77"/>
                </a:lnTo>
                <a:lnTo>
                  <a:pt x="771" y="77"/>
                </a:lnTo>
                <a:lnTo>
                  <a:pt x="771" y="77"/>
                </a:lnTo>
                <a:lnTo>
                  <a:pt x="773" y="79"/>
                </a:lnTo>
                <a:lnTo>
                  <a:pt x="773" y="79"/>
                </a:lnTo>
                <a:lnTo>
                  <a:pt x="775" y="79"/>
                </a:lnTo>
                <a:lnTo>
                  <a:pt x="775" y="79"/>
                </a:lnTo>
                <a:lnTo>
                  <a:pt x="778" y="79"/>
                </a:lnTo>
                <a:lnTo>
                  <a:pt x="778" y="77"/>
                </a:lnTo>
                <a:lnTo>
                  <a:pt x="778" y="77"/>
                </a:lnTo>
                <a:lnTo>
                  <a:pt x="778" y="77"/>
                </a:lnTo>
                <a:lnTo>
                  <a:pt x="778" y="77"/>
                </a:lnTo>
                <a:lnTo>
                  <a:pt x="778" y="77"/>
                </a:lnTo>
                <a:lnTo>
                  <a:pt x="778" y="75"/>
                </a:lnTo>
                <a:lnTo>
                  <a:pt x="778" y="75"/>
                </a:lnTo>
                <a:lnTo>
                  <a:pt x="778" y="75"/>
                </a:lnTo>
                <a:lnTo>
                  <a:pt x="778" y="75"/>
                </a:lnTo>
                <a:lnTo>
                  <a:pt x="773" y="72"/>
                </a:lnTo>
                <a:lnTo>
                  <a:pt x="771" y="72"/>
                </a:lnTo>
                <a:lnTo>
                  <a:pt x="771" y="70"/>
                </a:lnTo>
                <a:lnTo>
                  <a:pt x="768" y="68"/>
                </a:lnTo>
                <a:lnTo>
                  <a:pt x="768" y="63"/>
                </a:lnTo>
                <a:lnTo>
                  <a:pt x="766" y="60"/>
                </a:lnTo>
                <a:lnTo>
                  <a:pt x="764" y="60"/>
                </a:lnTo>
                <a:lnTo>
                  <a:pt x="761" y="60"/>
                </a:lnTo>
                <a:lnTo>
                  <a:pt x="759" y="63"/>
                </a:lnTo>
                <a:lnTo>
                  <a:pt x="757" y="63"/>
                </a:lnTo>
                <a:lnTo>
                  <a:pt x="754" y="65"/>
                </a:lnTo>
                <a:lnTo>
                  <a:pt x="752" y="65"/>
                </a:lnTo>
                <a:lnTo>
                  <a:pt x="752" y="65"/>
                </a:lnTo>
                <a:lnTo>
                  <a:pt x="750" y="68"/>
                </a:lnTo>
                <a:lnTo>
                  <a:pt x="747" y="68"/>
                </a:lnTo>
                <a:lnTo>
                  <a:pt x="745" y="70"/>
                </a:lnTo>
                <a:lnTo>
                  <a:pt x="745" y="70"/>
                </a:lnTo>
                <a:lnTo>
                  <a:pt x="745" y="70"/>
                </a:lnTo>
                <a:lnTo>
                  <a:pt x="745" y="70"/>
                </a:lnTo>
                <a:lnTo>
                  <a:pt x="745" y="70"/>
                </a:lnTo>
                <a:lnTo>
                  <a:pt x="745" y="72"/>
                </a:lnTo>
                <a:lnTo>
                  <a:pt x="745" y="72"/>
                </a:lnTo>
                <a:lnTo>
                  <a:pt x="745" y="72"/>
                </a:lnTo>
                <a:lnTo>
                  <a:pt x="745" y="72"/>
                </a:lnTo>
                <a:lnTo>
                  <a:pt x="743" y="75"/>
                </a:lnTo>
                <a:lnTo>
                  <a:pt x="743" y="75"/>
                </a:lnTo>
                <a:lnTo>
                  <a:pt x="743" y="72"/>
                </a:lnTo>
                <a:lnTo>
                  <a:pt x="743" y="72"/>
                </a:lnTo>
                <a:lnTo>
                  <a:pt x="743" y="72"/>
                </a:lnTo>
                <a:lnTo>
                  <a:pt x="740" y="70"/>
                </a:lnTo>
                <a:lnTo>
                  <a:pt x="740" y="70"/>
                </a:lnTo>
                <a:lnTo>
                  <a:pt x="740" y="70"/>
                </a:lnTo>
                <a:lnTo>
                  <a:pt x="738" y="70"/>
                </a:lnTo>
                <a:lnTo>
                  <a:pt x="738" y="70"/>
                </a:lnTo>
                <a:lnTo>
                  <a:pt x="738" y="72"/>
                </a:lnTo>
                <a:lnTo>
                  <a:pt x="738" y="72"/>
                </a:lnTo>
                <a:lnTo>
                  <a:pt x="738" y="72"/>
                </a:lnTo>
                <a:lnTo>
                  <a:pt x="738" y="72"/>
                </a:lnTo>
                <a:lnTo>
                  <a:pt x="738" y="72"/>
                </a:lnTo>
                <a:lnTo>
                  <a:pt x="738" y="75"/>
                </a:lnTo>
                <a:lnTo>
                  <a:pt x="738" y="75"/>
                </a:lnTo>
                <a:lnTo>
                  <a:pt x="738" y="75"/>
                </a:lnTo>
                <a:lnTo>
                  <a:pt x="733" y="75"/>
                </a:lnTo>
                <a:lnTo>
                  <a:pt x="733" y="77"/>
                </a:lnTo>
                <a:lnTo>
                  <a:pt x="733" y="77"/>
                </a:lnTo>
                <a:lnTo>
                  <a:pt x="733" y="77"/>
                </a:lnTo>
                <a:lnTo>
                  <a:pt x="733" y="77"/>
                </a:lnTo>
                <a:lnTo>
                  <a:pt x="733" y="77"/>
                </a:lnTo>
                <a:lnTo>
                  <a:pt x="733" y="77"/>
                </a:lnTo>
                <a:lnTo>
                  <a:pt x="733" y="77"/>
                </a:lnTo>
                <a:lnTo>
                  <a:pt x="735" y="79"/>
                </a:lnTo>
                <a:lnTo>
                  <a:pt x="733" y="79"/>
                </a:lnTo>
                <a:lnTo>
                  <a:pt x="731" y="82"/>
                </a:lnTo>
                <a:lnTo>
                  <a:pt x="728" y="82"/>
                </a:lnTo>
                <a:lnTo>
                  <a:pt x="728" y="84"/>
                </a:lnTo>
                <a:lnTo>
                  <a:pt x="726" y="84"/>
                </a:lnTo>
                <a:lnTo>
                  <a:pt x="726" y="86"/>
                </a:lnTo>
                <a:lnTo>
                  <a:pt x="724" y="89"/>
                </a:lnTo>
                <a:lnTo>
                  <a:pt x="724" y="91"/>
                </a:lnTo>
                <a:lnTo>
                  <a:pt x="724" y="89"/>
                </a:lnTo>
                <a:lnTo>
                  <a:pt x="724" y="89"/>
                </a:lnTo>
                <a:lnTo>
                  <a:pt x="721" y="89"/>
                </a:lnTo>
                <a:lnTo>
                  <a:pt x="721" y="89"/>
                </a:lnTo>
                <a:lnTo>
                  <a:pt x="721" y="89"/>
                </a:lnTo>
                <a:lnTo>
                  <a:pt x="721" y="89"/>
                </a:lnTo>
                <a:lnTo>
                  <a:pt x="721" y="89"/>
                </a:lnTo>
                <a:lnTo>
                  <a:pt x="721" y="89"/>
                </a:lnTo>
                <a:lnTo>
                  <a:pt x="719" y="89"/>
                </a:lnTo>
                <a:lnTo>
                  <a:pt x="719" y="89"/>
                </a:lnTo>
                <a:lnTo>
                  <a:pt x="719" y="89"/>
                </a:lnTo>
                <a:lnTo>
                  <a:pt x="717" y="89"/>
                </a:lnTo>
                <a:lnTo>
                  <a:pt x="717" y="89"/>
                </a:lnTo>
                <a:lnTo>
                  <a:pt x="717" y="89"/>
                </a:lnTo>
                <a:lnTo>
                  <a:pt x="717" y="89"/>
                </a:lnTo>
                <a:lnTo>
                  <a:pt x="717" y="86"/>
                </a:lnTo>
                <a:lnTo>
                  <a:pt x="714" y="86"/>
                </a:lnTo>
                <a:lnTo>
                  <a:pt x="712" y="86"/>
                </a:lnTo>
                <a:lnTo>
                  <a:pt x="712" y="86"/>
                </a:lnTo>
                <a:lnTo>
                  <a:pt x="712" y="89"/>
                </a:lnTo>
                <a:lnTo>
                  <a:pt x="712" y="91"/>
                </a:lnTo>
                <a:lnTo>
                  <a:pt x="712" y="91"/>
                </a:lnTo>
                <a:lnTo>
                  <a:pt x="712" y="93"/>
                </a:lnTo>
                <a:lnTo>
                  <a:pt x="712" y="93"/>
                </a:lnTo>
                <a:lnTo>
                  <a:pt x="710" y="91"/>
                </a:lnTo>
                <a:lnTo>
                  <a:pt x="710" y="91"/>
                </a:lnTo>
                <a:lnTo>
                  <a:pt x="710" y="89"/>
                </a:lnTo>
                <a:lnTo>
                  <a:pt x="707" y="89"/>
                </a:lnTo>
                <a:lnTo>
                  <a:pt x="707" y="89"/>
                </a:lnTo>
                <a:lnTo>
                  <a:pt x="705" y="86"/>
                </a:lnTo>
                <a:lnTo>
                  <a:pt x="705" y="86"/>
                </a:lnTo>
                <a:lnTo>
                  <a:pt x="705" y="84"/>
                </a:lnTo>
                <a:lnTo>
                  <a:pt x="703" y="84"/>
                </a:lnTo>
                <a:lnTo>
                  <a:pt x="703" y="84"/>
                </a:lnTo>
                <a:lnTo>
                  <a:pt x="703" y="86"/>
                </a:lnTo>
                <a:lnTo>
                  <a:pt x="703" y="86"/>
                </a:lnTo>
                <a:lnTo>
                  <a:pt x="703" y="89"/>
                </a:lnTo>
                <a:lnTo>
                  <a:pt x="703" y="89"/>
                </a:lnTo>
                <a:lnTo>
                  <a:pt x="703" y="91"/>
                </a:lnTo>
                <a:lnTo>
                  <a:pt x="703" y="91"/>
                </a:lnTo>
                <a:lnTo>
                  <a:pt x="698" y="89"/>
                </a:lnTo>
                <a:lnTo>
                  <a:pt x="696" y="84"/>
                </a:lnTo>
                <a:lnTo>
                  <a:pt x="693" y="82"/>
                </a:lnTo>
                <a:lnTo>
                  <a:pt x="689" y="77"/>
                </a:lnTo>
                <a:lnTo>
                  <a:pt x="686" y="75"/>
                </a:lnTo>
                <a:lnTo>
                  <a:pt x="686" y="70"/>
                </a:lnTo>
                <a:lnTo>
                  <a:pt x="684" y="65"/>
                </a:lnTo>
                <a:lnTo>
                  <a:pt x="684" y="60"/>
                </a:lnTo>
                <a:lnTo>
                  <a:pt x="682" y="58"/>
                </a:lnTo>
                <a:lnTo>
                  <a:pt x="682" y="58"/>
                </a:lnTo>
                <a:lnTo>
                  <a:pt x="682" y="56"/>
                </a:lnTo>
                <a:lnTo>
                  <a:pt x="684" y="56"/>
                </a:lnTo>
                <a:lnTo>
                  <a:pt x="686" y="53"/>
                </a:lnTo>
                <a:lnTo>
                  <a:pt x="686" y="53"/>
                </a:lnTo>
                <a:lnTo>
                  <a:pt x="689" y="51"/>
                </a:lnTo>
                <a:lnTo>
                  <a:pt x="689" y="49"/>
                </a:lnTo>
                <a:lnTo>
                  <a:pt x="691" y="51"/>
                </a:lnTo>
                <a:lnTo>
                  <a:pt x="693" y="53"/>
                </a:lnTo>
                <a:lnTo>
                  <a:pt x="696" y="56"/>
                </a:lnTo>
                <a:lnTo>
                  <a:pt x="696" y="58"/>
                </a:lnTo>
                <a:lnTo>
                  <a:pt x="698" y="60"/>
                </a:lnTo>
                <a:lnTo>
                  <a:pt x="700" y="63"/>
                </a:lnTo>
                <a:lnTo>
                  <a:pt x="703" y="65"/>
                </a:lnTo>
                <a:lnTo>
                  <a:pt x="703" y="68"/>
                </a:lnTo>
                <a:lnTo>
                  <a:pt x="705" y="68"/>
                </a:lnTo>
                <a:lnTo>
                  <a:pt x="707" y="68"/>
                </a:lnTo>
                <a:lnTo>
                  <a:pt x="710" y="70"/>
                </a:lnTo>
                <a:lnTo>
                  <a:pt x="712" y="72"/>
                </a:lnTo>
                <a:lnTo>
                  <a:pt x="714" y="72"/>
                </a:lnTo>
                <a:lnTo>
                  <a:pt x="717" y="75"/>
                </a:lnTo>
                <a:lnTo>
                  <a:pt x="719" y="75"/>
                </a:lnTo>
                <a:lnTo>
                  <a:pt x="721" y="72"/>
                </a:lnTo>
                <a:lnTo>
                  <a:pt x="721" y="70"/>
                </a:lnTo>
                <a:lnTo>
                  <a:pt x="721" y="70"/>
                </a:lnTo>
                <a:lnTo>
                  <a:pt x="721" y="70"/>
                </a:lnTo>
                <a:lnTo>
                  <a:pt x="719" y="70"/>
                </a:lnTo>
                <a:lnTo>
                  <a:pt x="717" y="68"/>
                </a:lnTo>
                <a:lnTo>
                  <a:pt x="714" y="68"/>
                </a:lnTo>
                <a:lnTo>
                  <a:pt x="712" y="68"/>
                </a:lnTo>
                <a:lnTo>
                  <a:pt x="710" y="65"/>
                </a:lnTo>
                <a:lnTo>
                  <a:pt x="707" y="63"/>
                </a:lnTo>
                <a:lnTo>
                  <a:pt x="703" y="60"/>
                </a:lnTo>
                <a:lnTo>
                  <a:pt x="700" y="56"/>
                </a:lnTo>
                <a:lnTo>
                  <a:pt x="698" y="53"/>
                </a:lnTo>
                <a:lnTo>
                  <a:pt x="696" y="51"/>
                </a:lnTo>
                <a:lnTo>
                  <a:pt x="693" y="46"/>
                </a:lnTo>
                <a:lnTo>
                  <a:pt x="691" y="42"/>
                </a:lnTo>
                <a:lnTo>
                  <a:pt x="691" y="39"/>
                </a:lnTo>
                <a:lnTo>
                  <a:pt x="691" y="37"/>
                </a:lnTo>
                <a:lnTo>
                  <a:pt x="689" y="37"/>
                </a:lnTo>
                <a:lnTo>
                  <a:pt x="689" y="35"/>
                </a:lnTo>
                <a:lnTo>
                  <a:pt x="689" y="35"/>
                </a:lnTo>
                <a:lnTo>
                  <a:pt x="689" y="32"/>
                </a:lnTo>
                <a:lnTo>
                  <a:pt x="689" y="32"/>
                </a:lnTo>
                <a:lnTo>
                  <a:pt x="686" y="32"/>
                </a:lnTo>
                <a:lnTo>
                  <a:pt x="686" y="30"/>
                </a:lnTo>
                <a:lnTo>
                  <a:pt x="689" y="35"/>
                </a:lnTo>
                <a:lnTo>
                  <a:pt x="689" y="35"/>
                </a:lnTo>
                <a:lnTo>
                  <a:pt x="686" y="37"/>
                </a:lnTo>
                <a:lnTo>
                  <a:pt x="686" y="37"/>
                </a:lnTo>
                <a:lnTo>
                  <a:pt x="686" y="37"/>
                </a:lnTo>
                <a:lnTo>
                  <a:pt x="686" y="37"/>
                </a:lnTo>
                <a:lnTo>
                  <a:pt x="686" y="37"/>
                </a:lnTo>
                <a:lnTo>
                  <a:pt x="686" y="39"/>
                </a:lnTo>
                <a:lnTo>
                  <a:pt x="686" y="39"/>
                </a:lnTo>
                <a:lnTo>
                  <a:pt x="684" y="39"/>
                </a:lnTo>
                <a:lnTo>
                  <a:pt x="682" y="39"/>
                </a:lnTo>
                <a:lnTo>
                  <a:pt x="682" y="39"/>
                </a:lnTo>
                <a:lnTo>
                  <a:pt x="684" y="39"/>
                </a:lnTo>
                <a:lnTo>
                  <a:pt x="684" y="42"/>
                </a:lnTo>
                <a:lnTo>
                  <a:pt x="684" y="44"/>
                </a:lnTo>
                <a:lnTo>
                  <a:pt x="684" y="44"/>
                </a:lnTo>
                <a:lnTo>
                  <a:pt x="684" y="46"/>
                </a:lnTo>
                <a:lnTo>
                  <a:pt x="684" y="44"/>
                </a:lnTo>
                <a:lnTo>
                  <a:pt x="684" y="44"/>
                </a:lnTo>
                <a:lnTo>
                  <a:pt x="684" y="44"/>
                </a:lnTo>
                <a:lnTo>
                  <a:pt x="682" y="44"/>
                </a:lnTo>
                <a:lnTo>
                  <a:pt x="682" y="44"/>
                </a:lnTo>
                <a:lnTo>
                  <a:pt x="682" y="44"/>
                </a:lnTo>
                <a:lnTo>
                  <a:pt x="682" y="44"/>
                </a:lnTo>
                <a:lnTo>
                  <a:pt x="682" y="44"/>
                </a:lnTo>
                <a:lnTo>
                  <a:pt x="679" y="44"/>
                </a:lnTo>
                <a:lnTo>
                  <a:pt x="679" y="44"/>
                </a:lnTo>
                <a:lnTo>
                  <a:pt x="679" y="46"/>
                </a:lnTo>
                <a:lnTo>
                  <a:pt x="679" y="46"/>
                </a:lnTo>
                <a:lnTo>
                  <a:pt x="679" y="46"/>
                </a:lnTo>
                <a:lnTo>
                  <a:pt x="679" y="46"/>
                </a:lnTo>
                <a:lnTo>
                  <a:pt x="677" y="46"/>
                </a:lnTo>
                <a:lnTo>
                  <a:pt x="677" y="49"/>
                </a:lnTo>
                <a:lnTo>
                  <a:pt x="677" y="49"/>
                </a:lnTo>
                <a:lnTo>
                  <a:pt x="677" y="49"/>
                </a:lnTo>
                <a:lnTo>
                  <a:pt x="677" y="46"/>
                </a:lnTo>
                <a:lnTo>
                  <a:pt x="675" y="46"/>
                </a:lnTo>
                <a:lnTo>
                  <a:pt x="675" y="46"/>
                </a:lnTo>
                <a:lnTo>
                  <a:pt x="675" y="44"/>
                </a:lnTo>
                <a:lnTo>
                  <a:pt x="675" y="44"/>
                </a:lnTo>
                <a:lnTo>
                  <a:pt x="675" y="44"/>
                </a:lnTo>
                <a:lnTo>
                  <a:pt x="672" y="44"/>
                </a:lnTo>
                <a:lnTo>
                  <a:pt x="672" y="44"/>
                </a:lnTo>
                <a:lnTo>
                  <a:pt x="672" y="46"/>
                </a:lnTo>
                <a:lnTo>
                  <a:pt x="672" y="46"/>
                </a:lnTo>
                <a:lnTo>
                  <a:pt x="672" y="49"/>
                </a:lnTo>
                <a:lnTo>
                  <a:pt x="672" y="49"/>
                </a:lnTo>
                <a:lnTo>
                  <a:pt x="672" y="51"/>
                </a:lnTo>
                <a:lnTo>
                  <a:pt x="672" y="51"/>
                </a:lnTo>
                <a:lnTo>
                  <a:pt x="672" y="51"/>
                </a:lnTo>
                <a:lnTo>
                  <a:pt x="670" y="51"/>
                </a:lnTo>
                <a:lnTo>
                  <a:pt x="670" y="51"/>
                </a:lnTo>
                <a:lnTo>
                  <a:pt x="670" y="51"/>
                </a:lnTo>
                <a:lnTo>
                  <a:pt x="670" y="51"/>
                </a:lnTo>
                <a:lnTo>
                  <a:pt x="670" y="49"/>
                </a:lnTo>
                <a:lnTo>
                  <a:pt x="670" y="49"/>
                </a:lnTo>
                <a:lnTo>
                  <a:pt x="670" y="49"/>
                </a:lnTo>
                <a:lnTo>
                  <a:pt x="668" y="49"/>
                </a:lnTo>
                <a:lnTo>
                  <a:pt x="668" y="49"/>
                </a:lnTo>
                <a:lnTo>
                  <a:pt x="668" y="49"/>
                </a:lnTo>
                <a:lnTo>
                  <a:pt x="668" y="49"/>
                </a:lnTo>
                <a:lnTo>
                  <a:pt x="665" y="49"/>
                </a:lnTo>
                <a:lnTo>
                  <a:pt x="665" y="49"/>
                </a:lnTo>
                <a:lnTo>
                  <a:pt x="665" y="49"/>
                </a:lnTo>
                <a:lnTo>
                  <a:pt x="665" y="49"/>
                </a:lnTo>
                <a:lnTo>
                  <a:pt x="663" y="49"/>
                </a:lnTo>
                <a:lnTo>
                  <a:pt x="663" y="51"/>
                </a:lnTo>
                <a:lnTo>
                  <a:pt x="663" y="51"/>
                </a:lnTo>
                <a:lnTo>
                  <a:pt x="665" y="53"/>
                </a:lnTo>
                <a:lnTo>
                  <a:pt x="665" y="53"/>
                </a:lnTo>
                <a:lnTo>
                  <a:pt x="665" y="53"/>
                </a:lnTo>
                <a:lnTo>
                  <a:pt x="665" y="56"/>
                </a:lnTo>
                <a:lnTo>
                  <a:pt x="665" y="56"/>
                </a:lnTo>
                <a:lnTo>
                  <a:pt x="663" y="56"/>
                </a:lnTo>
                <a:lnTo>
                  <a:pt x="663" y="56"/>
                </a:lnTo>
                <a:lnTo>
                  <a:pt x="663" y="56"/>
                </a:lnTo>
                <a:lnTo>
                  <a:pt x="663" y="58"/>
                </a:lnTo>
                <a:lnTo>
                  <a:pt x="663" y="58"/>
                </a:lnTo>
                <a:lnTo>
                  <a:pt x="663" y="58"/>
                </a:lnTo>
                <a:lnTo>
                  <a:pt x="663" y="58"/>
                </a:lnTo>
                <a:lnTo>
                  <a:pt x="663" y="58"/>
                </a:lnTo>
                <a:lnTo>
                  <a:pt x="663" y="58"/>
                </a:lnTo>
                <a:lnTo>
                  <a:pt x="660" y="58"/>
                </a:lnTo>
                <a:lnTo>
                  <a:pt x="660" y="58"/>
                </a:lnTo>
                <a:lnTo>
                  <a:pt x="660" y="58"/>
                </a:lnTo>
                <a:lnTo>
                  <a:pt x="660" y="58"/>
                </a:lnTo>
                <a:lnTo>
                  <a:pt x="660" y="58"/>
                </a:lnTo>
                <a:lnTo>
                  <a:pt x="658" y="58"/>
                </a:lnTo>
                <a:lnTo>
                  <a:pt x="658" y="58"/>
                </a:lnTo>
                <a:lnTo>
                  <a:pt x="658" y="58"/>
                </a:lnTo>
                <a:lnTo>
                  <a:pt x="658" y="58"/>
                </a:lnTo>
                <a:lnTo>
                  <a:pt x="658" y="58"/>
                </a:lnTo>
                <a:lnTo>
                  <a:pt x="658" y="58"/>
                </a:lnTo>
                <a:lnTo>
                  <a:pt x="658" y="58"/>
                </a:lnTo>
                <a:lnTo>
                  <a:pt x="658" y="58"/>
                </a:lnTo>
                <a:lnTo>
                  <a:pt x="658" y="58"/>
                </a:lnTo>
                <a:lnTo>
                  <a:pt x="658" y="58"/>
                </a:lnTo>
                <a:lnTo>
                  <a:pt x="656" y="58"/>
                </a:lnTo>
                <a:lnTo>
                  <a:pt x="656" y="58"/>
                </a:lnTo>
                <a:lnTo>
                  <a:pt x="656" y="58"/>
                </a:lnTo>
                <a:lnTo>
                  <a:pt x="656" y="58"/>
                </a:lnTo>
                <a:lnTo>
                  <a:pt x="656" y="58"/>
                </a:lnTo>
                <a:lnTo>
                  <a:pt x="656" y="58"/>
                </a:lnTo>
                <a:lnTo>
                  <a:pt x="656" y="58"/>
                </a:lnTo>
                <a:lnTo>
                  <a:pt x="653" y="58"/>
                </a:lnTo>
                <a:lnTo>
                  <a:pt x="653" y="56"/>
                </a:lnTo>
                <a:lnTo>
                  <a:pt x="656" y="53"/>
                </a:lnTo>
                <a:lnTo>
                  <a:pt x="656" y="56"/>
                </a:lnTo>
                <a:lnTo>
                  <a:pt x="656" y="53"/>
                </a:lnTo>
                <a:lnTo>
                  <a:pt x="656" y="51"/>
                </a:lnTo>
                <a:lnTo>
                  <a:pt x="656" y="51"/>
                </a:lnTo>
                <a:lnTo>
                  <a:pt x="656" y="49"/>
                </a:lnTo>
                <a:lnTo>
                  <a:pt x="656" y="49"/>
                </a:lnTo>
                <a:lnTo>
                  <a:pt x="656" y="46"/>
                </a:lnTo>
                <a:lnTo>
                  <a:pt x="656" y="46"/>
                </a:lnTo>
                <a:lnTo>
                  <a:pt x="656" y="44"/>
                </a:lnTo>
                <a:lnTo>
                  <a:pt x="656" y="42"/>
                </a:lnTo>
                <a:lnTo>
                  <a:pt x="658" y="39"/>
                </a:lnTo>
                <a:lnTo>
                  <a:pt x="660" y="37"/>
                </a:lnTo>
                <a:lnTo>
                  <a:pt x="665" y="35"/>
                </a:lnTo>
                <a:lnTo>
                  <a:pt x="668" y="35"/>
                </a:lnTo>
                <a:lnTo>
                  <a:pt x="670" y="35"/>
                </a:lnTo>
                <a:lnTo>
                  <a:pt x="675" y="32"/>
                </a:lnTo>
                <a:lnTo>
                  <a:pt x="677" y="32"/>
                </a:lnTo>
                <a:lnTo>
                  <a:pt x="677" y="32"/>
                </a:lnTo>
                <a:lnTo>
                  <a:pt x="677" y="30"/>
                </a:lnTo>
                <a:lnTo>
                  <a:pt x="677" y="30"/>
                </a:lnTo>
                <a:lnTo>
                  <a:pt x="675" y="30"/>
                </a:lnTo>
                <a:lnTo>
                  <a:pt x="675" y="30"/>
                </a:lnTo>
                <a:lnTo>
                  <a:pt x="672" y="30"/>
                </a:lnTo>
                <a:lnTo>
                  <a:pt x="672" y="30"/>
                </a:lnTo>
                <a:lnTo>
                  <a:pt x="672" y="28"/>
                </a:lnTo>
                <a:lnTo>
                  <a:pt x="675" y="28"/>
                </a:lnTo>
                <a:lnTo>
                  <a:pt x="675" y="28"/>
                </a:lnTo>
                <a:lnTo>
                  <a:pt x="677" y="28"/>
                </a:lnTo>
                <a:lnTo>
                  <a:pt x="677" y="28"/>
                </a:lnTo>
                <a:lnTo>
                  <a:pt x="679" y="30"/>
                </a:lnTo>
                <a:lnTo>
                  <a:pt x="682" y="30"/>
                </a:lnTo>
                <a:lnTo>
                  <a:pt x="682" y="30"/>
                </a:lnTo>
                <a:lnTo>
                  <a:pt x="684" y="30"/>
                </a:lnTo>
                <a:lnTo>
                  <a:pt x="684" y="28"/>
                </a:lnTo>
                <a:lnTo>
                  <a:pt x="682" y="25"/>
                </a:lnTo>
                <a:lnTo>
                  <a:pt x="682" y="25"/>
                </a:lnTo>
                <a:lnTo>
                  <a:pt x="679" y="25"/>
                </a:lnTo>
                <a:lnTo>
                  <a:pt x="679" y="23"/>
                </a:lnTo>
                <a:lnTo>
                  <a:pt x="677" y="23"/>
                </a:lnTo>
                <a:lnTo>
                  <a:pt x="675" y="23"/>
                </a:lnTo>
                <a:lnTo>
                  <a:pt x="675" y="23"/>
                </a:lnTo>
                <a:lnTo>
                  <a:pt x="672" y="23"/>
                </a:lnTo>
                <a:lnTo>
                  <a:pt x="665" y="25"/>
                </a:lnTo>
                <a:lnTo>
                  <a:pt x="658" y="25"/>
                </a:lnTo>
                <a:lnTo>
                  <a:pt x="651" y="28"/>
                </a:lnTo>
                <a:lnTo>
                  <a:pt x="644" y="30"/>
                </a:lnTo>
                <a:lnTo>
                  <a:pt x="639" y="32"/>
                </a:lnTo>
                <a:lnTo>
                  <a:pt x="632" y="35"/>
                </a:lnTo>
                <a:lnTo>
                  <a:pt x="625" y="35"/>
                </a:lnTo>
                <a:lnTo>
                  <a:pt x="618" y="37"/>
                </a:lnTo>
                <a:lnTo>
                  <a:pt x="614" y="39"/>
                </a:lnTo>
                <a:lnTo>
                  <a:pt x="607" y="39"/>
                </a:lnTo>
                <a:lnTo>
                  <a:pt x="602" y="42"/>
                </a:lnTo>
                <a:lnTo>
                  <a:pt x="597" y="42"/>
                </a:lnTo>
                <a:lnTo>
                  <a:pt x="593" y="42"/>
                </a:lnTo>
                <a:lnTo>
                  <a:pt x="586" y="39"/>
                </a:lnTo>
                <a:lnTo>
                  <a:pt x="581" y="39"/>
                </a:lnTo>
                <a:lnTo>
                  <a:pt x="576" y="37"/>
                </a:lnTo>
                <a:lnTo>
                  <a:pt x="574" y="37"/>
                </a:lnTo>
                <a:lnTo>
                  <a:pt x="574" y="37"/>
                </a:lnTo>
                <a:lnTo>
                  <a:pt x="571" y="35"/>
                </a:lnTo>
                <a:lnTo>
                  <a:pt x="569" y="35"/>
                </a:lnTo>
                <a:lnTo>
                  <a:pt x="569" y="35"/>
                </a:lnTo>
                <a:lnTo>
                  <a:pt x="567" y="35"/>
                </a:lnTo>
                <a:lnTo>
                  <a:pt x="567" y="35"/>
                </a:lnTo>
                <a:lnTo>
                  <a:pt x="564" y="35"/>
                </a:lnTo>
                <a:lnTo>
                  <a:pt x="564" y="37"/>
                </a:lnTo>
                <a:lnTo>
                  <a:pt x="564" y="37"/>
                </a:lnTo>
                <a:lnTo>
                  <a:pt x="564" y="37"/>
                </a:lnTo>
                <a:lnTo>
                  <a:pt x="564" y="37"/>
                </a:lnTo>
                <a:lnTo>
                  <a:pt x="567" y="37"/>
                </a:lnTo>
                <a:lnTo>
                  <a:pt x="567" y="39"/>
                </a:lnTo>
                <a:lnTo>
                  <a:pt x="567" y="39"/>
                </a:lnTo>
                <a:lnTo>
                  <a:pt x="567" y="39"/>
                </a:lnTo>
                <a:lnTo>
                  <a:pt x="571" y="46"/>
                </a:lnTo>
                <a:lnTo>
                  <a:pt x="574" y="51"/>
                </a:lnTo>
                <a:lnTo>
                  <a:pt x="578" y="58"/>
                </a:lnTo>
                <a:lnTo>
                  <a:pt x="581" y="63"/>
                </a:lnTo>
                <a:lnTo>
                  <a:pt x="586" y="68"/>
                </a:lnTo>
                <a:lnTo>
                  <a:pt x="590" y="75"/>
                </a:lnTo>
                <a:lnTo>
                  <a:pt x="593" y="79"/>
                </a:lnTo>
                <a:lnTo>
                  <a:pt x="597" y="84"/>
                </a:lnTo>
                <a:lnTo>
                  <a:pt x="597" y="86"/>
                </a:lnTo>
                <a:lnTo>
                  <a:pt x="600" y="89"/>
                </a:lnTo>
                <a:lnTo>
                  <a:pt x="602" y="91"/>
                </a:lnTo>
                <a:lnTo>
                  <a:pt x="602" y="93"/>
                </a:lnTo>
                <a:lnTo>
                  <a:pt x="604" y="96"/>
                </a:lnTo>
                <a:lnTo>
                  <a:pt x="604" y="98"/>
                </a:lnTo>
                <a:lnTo>
                  <a:pt x="604" y="100"/>
                </a:lnTo>
                <a:lnTo>
                  <a:pt x="602" y="103"/>
                </a:lnTo>
                <a:lnTo>
                  <a:pt x="602" y="100"/>
                </a:lnTo>
                <a:lnTo>
                  <a:pt x="602" y="103"/>
                </a:lnTo>
                <a:lnTo>
                  <a:pt x="600" y="103"/>
                </a:lnTo>
                <a:lnTo>
                  <a:pt x="600" y="105"/>
                </a:lnTo>
                <a:lnTo>
                  <a:pt x="602" y="105"/>
                </a:lnTo>
                <a:lnTo>
                  <a:pt x="602" y="105"/>
                </a:lnTo>
                <a:lnTo>
                  <a:pt x="604" y="105"/>
                </a:lnTo>
                <a:lnTo>
                  <a:pt x="604" y="107"/>
                </a:lnTo>
                <a:lnTo>
                  <a:pt x="604" y="107"/>
                </a:lnTo>
                <a:lnTo>
                  <a:pt x="604" y="110"/>
                </a:lnTo>
                <a:lnTo>
                  <a:pt x="604" y="110"/>
                </a:lnTo>
                <a:lnTo>
                  <a:pt x="602" y="110"/>
                </a:lnTo>
                <a:lnTo>
                  <a:pt x="602" y="110"/>
                </a:lnTo>
                <a:lnTo>
                  <a:pt x="602" y="107"/>
                </a:lnTo>
                <a:lnTo>
                  <a:pt x="602" y="107"/>
                </a:lnTo>
                <a:lnTo>
                  <a:pt x="600" y="107"/>
                </a:lnTo>
                <a:lnTo>
                  <a:pt x="600" y="107"/>
                </a:lnTo>
                <a:lnTo>
                  <a:pt x="600" y="112"/>
                </a:lnTo>
                <a:lnTo>
                  <a:pt x="600" y="114"/>
                </a:lnTo>
                <a:lnTo>
                  <a:pt x="602" y="114"/>
                </a:lnTo>
                <a:lnTo>
                  <a:pt x="602" y="114"/>
                </a:lnTo>
                <a:lnTo>
                  <a:pt x="602" y="114"/>
                </a:lnTo>
                <a:lnTo>
                  <a:pt x="604" y="112"/>
                </a:lnTo>
                <a:lnTo>
                  <a:pt x="604" y="112"/>
                </a:lnTo>
                <a:lnTo>
                  <a:pt x="607" y="112"/>
                </a:lnTo>
                <a:lnTo>
                  <a:pt x="607" y="112"/>
                </a:lnTo>
                <a:lnTo>
                  <a:pt x="607" y="112"/>
                </a:lnTo>
                <a:lnTo>
                  <a:pt x="607" y="112"/>
                </a:lnTo>
                <a:lnTo>
                  <a:pt x="607" y="110"/>
                </a:lnTo>
                <a:lnTo>
                  <a:pt x="607" y="110"/>
                </a:lnTo>
                <a:lnTo>
                  <a:pt x="607" y="110"/>
                </a:lnTo>
                <a:lnTo>
                  <a:pt x="607" y="110"/>
                </a:lnTo>
                <a:lnTo>
                  <a:pt x="607" y="110"/>
                </a:lnTo>
                <a:lnTo>
                  <a:pt x="604" y="107"/>
                </a:lnTo>
                <a:lnTo>
                  <a:pt x="609" y="105"/>
                </a:lnTo>
                <a:lnTo>
                  <a:pt x="609" y="107"/>
                </a:lnTo>
                <a:lnTo>
                  <a:pt x="609" y="107"/>
                </a:lnTo>
                <a:lnTo>
                  <a:pt x="609" y="107"/>
                </a:lnTo>
                <a:lnTo>
                  <a:pt x="609" y="107"/>
                </a:lnTo>
                <a:lnTo>
                  <a:pt x="609" y="107"/>
                </a:lnTo>
                <a:lnTo>
                  <a:pt x="609" y="107"/>
                </a:lnTo>
                <a:lnTo>
                  <a:pt x="609" y="110"/>
                </a:lnTo>
                <a:lnTo>
                  <a:pt x="611" y="110"/>
                </a:lnTo>
                <a:lnTo>
                  <a:pt x="611" y="107"/>
                </a:lnTo>
                <a:lnTo>
                  <a:pt x="611" y="107"/>
                </a:lnTo>
                <a:lnTo>
                  <a:pt x="611" y="107"/>
                </a:lnTo>
                <a:lnTo>
                  <a:pt x="611" y="107"/>
                </a:lnTo>
                <a:lnTo>
                  <a:pt x="611" y="107"/>
                </a:lnTo>
                <a:lnTo>
                  <a:pt x="611" y="107"/>
                </a:lnTo>
                <a:lnTo>
                  <a:pt x="611" y="107"/>
                </a:lnTo>
                <a:lnTo>
                  <a:pt x="611" y="107"/>
                </a:lnTo>
                <a:lnTo>
                  <a:pt x="611" y="107"/>
                </a:lnTo>
                <a:lnTo>
                  <a:pt x="611" y="107"/>
                </a:lnTo>
                <a:lnTo>
                  <a:pt x="611" y="105"/>
                </a:lnTo>
                <a:lnTo>
                  <a:pt x="611" y="105"/>
                </a:lnTo>
                <a:lnTo>
                  <a:pt x="611" y="105"/>
                </a:lnTo>
                <a:lnTo>
                  <a:pt x="611" y="105"/>
                </a:lnTo>
                <a:lnTo>
                  <a:pt x="611" y="105"/>
                </a:lnTo>
                <a:lnTo>
                  <a:pt x="611" y="105"/>
                </a:lnTo>
                <a:lnTo>
                  <a:pt x="609" y="105"/>
                </a:lnTo>
                <a:lnTo>
                  <a:pt x="609" y="105"/>
                </a:lnTo>
                <a:lnTo>
                  <a:pt x="609" y="105"/>
                </a:lnTo>
                <a:lnTo>
                  <a:pt x="609" y="105"/>
                </a:lnTo>
                <a:lnTo>
                  <a:pt x="609" y="105"/>
                </a:lnTo>
                <a:lnTo>
                  <a:pt x="609" y="105"/>
                </a:lnTo>
                <a:lnTo>
                  <a:pt x="609" y="105"/>
                </a:lnTo>
                <a:lnTo>
                  <a:pt x="609" y="105"/>
                </a:lnTo>
                <a:lnTo>
                  <a:pt x="609" y="105"/>
                </a:lnTo>
                <a:lnTo>
                  <a:pt x="609" y="105"/>
                </a:lnTo>
                <a:lnTo>
                  <a:pt x="609" y="105"/>
                </a:lnTo>
                <a:lnTo>
                  <a:pt x="609" y="105"/>
                </a:lnTo>
                <a:lnTo>
                  <a:pt x="609" y="105"/>
                </a:lnTo>
                <a:lnTo>
                  <a:pt x="609" y="105"/>
                </a:lnTo>
                <a:lnTo>
                  <a:pt x="609" y="103"/>
                </a:lnTo>
                <a:lnTo>
                  <a:pt x="609" y="103"/>
                </a:lnTo>
                <a:lnTo>
                  <a:pt x="609" y="103"/>
                </a:lnTo>
                <a:lnTo>
                  <a:pt x="609" y="103"/>
                </a:lnTo>
                <a:lnTo>
                  <a:pt x="609" y="103"/>
                </a:lnTo>
                <a:lnTo>
                  <a:pt x="609" y="103"/>
                </a:lnTo>
                <a:lnTo>
                  <a:pt x="609" y="103"/>
                </a:lnTo>
                <a:lnTo>
                  <a:pt x="609" y="103"/>
                </a:lnTo>
                <a:lnTo>
                  <a:pt x="609" y="103"/>
                </a:lnTo>
                <a:lnTo>
                  <a:pt x="609" y="103"/>
                </a:lnTo>
                <a:lnTo>
                  <a:pt x="609" y="103"/>
                </a:lnTo>
                <a:lnTo>
                  <a:pt x="609" y="103"/>
                </a:lnTo>
                <a:lnTo>
                  <a:pt x="611" y="103"/>
                </a:lnTo>
                <a:lnTo>
                  <a:pt x="611" y="100"/>
                </a:lnTo>
                <a:lnTo>
                  <a:pt x="614" y="98"/>
                </a:lnTo>
                <a:lnTo>
                  <a:pt x="614" y="96"/>
                </a:lnTo>
                <a:lnTo>
                  <a:pt x="614" y="93"/>
                </a:lnTo>
                <a:lnTo>
                  <a:pt x="616" y="91"/>
                </a:lnTo>
                <a:lnTo>
                  <a:pt x="616" y="89"/>
                </a:lnTo>
                <a:lnTo>
                  <a:pt x="618" y="86"/>
                </a:lnTo>
                <a:lnTo>
                  <a:pt x="618" y="89"/>
                </a:lnTo>
                <a:lnTo>
                  <a:pt x="618" y="89"/>
                </a:lnTo>
                <a:lnTo>
                  <a:pt x="618" y="89"/>
                </a:lnTo>
                <a:lnTo>
                  <a:pt x="621" y="91"/>
                </a:lnTo>
                <a:lnTo>
                  <a:pt x="621" y="91"/>
                </a:lnTo>
                <a:lnTo>
                  <a:pt x="621" y="91"/>
                </a:lnTo>
                <a:lnTo>
                  <a:pt x="621" y="91"/>
                </a:lnTo>
                <a:lnTo>
                  <a:pt x="623" y="91"/>
                </a:lnTo>
                <a:lnTo>
                  <a:pt x="621" y="93"/>
                </a:lnTo>
                <a:lnTo>
                  <a:pt x="621" y="93"/>
                </a:lnTo>
                <a:lnTo>
                  <a:pt x="621" y="93"/>
                </a:lnTo>
                <a:lnTo>
                  <a:pt x="621" y="93"/>
                </a:lnTo>
                <a:lnTo>
                  <a:pt x="621" y="96"/>
                </a:lnTo>
                <a:lnTo>
                  <a:pt x="621" y="96"/>
                </a:lnTo>
                <a:lnTo>
                  <a:pt x="621" y="96"/>
                </a:lnTo>
                <a:lnTo>
                  <a:pt x="621" y="96"/>
                </a:lnTo>
                <a:lnTo>
                  <a:pt x="623" y="96"/>
                </a:lnTo>
                <a:lnTo>
                  <a:pt x="623" y="98"/>
                </a:lnTo>
                <a:lnTo>
                  <a:pt x="623" y="98"/>
                </a:lnTo>
                <a:lnTo>
                  <a:pt x="623" y="98"/>
                </a:lnTo>
                <a:lnTo>
                  <a:pt x="623" y="98"/>
                </a:lnTo>
                <a:lnTo>
                  <a:pt x="623" y="98"/>
                </a:lnTo>
                <a:lnTo>
                  <a:pt x="623" y="98"/>
                </a:lnTo>
                <a:lnTo>
                  <a:pt x="623" y="98"/>
                </a:lnTo>
                <a:lnTo>
                  <a:pt x="623" y="96"/>
                </a:lnTo>
                <a:lnTo>
                  <a:pt x="625" y="96"/>
                </a:lnTo>
                <a:lnTo>
                  <a:pt x="625" y="96"/>
                </a:lnTo>
                <a:lnTo>
                  <a:pt x="625" y="93"/>
                </a:lnTo>
                <a:lnTo>
                  <a:pt x="625" y="93"/>
                </a:lnTo>
                <a:lnTo>
                  <a:pt x="625" y="91"/>
                </a:lnTo>
                <a:lnTo>
                  <a:pt x="623" y="91"/>
                </a:lnTo>
                <a:lnTo>
                  <a:pt x="623" y="91"/>
                </a:lnTo>
                <a:lnTo>
                  <a:pt x="623" y="91"/>
                </a:lnTo>
                <a:lnTo>
                  <a:pt x="623" y="89"/>
                </a:lnTo>
                <a:lnTo>
                  <a:pt x="623" y="89"/>
                </a:lnTo>
                <a:lnTo>
                  <a:pt x="623" y="89"/>
                </a:lnTo>
                <a:lnTo>
                  <a:pt x="623" y="86"/>
                </a:lnTo>
                <a:lnTo>
                  <a:pt x="623" y="86"/>
                </a:lnTo>
                <a:lnTo>
                  <a:pt x="621" y="86"/>
                </a:lnTo>
                <a:lnTo>
                  <a:pt x="621" y="86"/>
                </a:lnTo>
                <a:lnTo>
                  <a:pt x="621" y="86"/>
                </a:lnTo>
                <a:lnTo>
                  <a:pt x="621" y="86"/>
                </a:lnTo>
                <a:lnTo>
                  <a:pt x="621" y="86"/>
                </a:lnTo>
                <a:lnTo>
                  <a:pt x="621" y="86"/>
                </a:lnTo>
                <a:lnTo>
                  <a:pt x="623" y="84"/>
                </a:lnTo>
                <a:lnTo>
                  <a:pt x="623" y="84"/>
                </a:lnTo>
                <a:lnTo>
                  <a:pt x="623" y="84"/>
                </a:lnTo>
                <a:lnTo>
                  <a:pt x="625" y="84"/>
                </a:lnTo>
                <a:lnTo>
                  <a:pt x="625" y="84"/>
                </a:lnTo>
                <a:lnTo>
                  <a:pt x="625" y="82"/>
                </a:lnTo>
                <a:lnTo>
                  <a:pt x="628" y="86"/>
                </a:lnTo>
                <a:lnTo>
                  <a:pt x="628" y="86"/>
                </a:lnTo>
                <a:lnTo>
                  <a:pt x="630" y="86"/>
                </a:lnTo>
                <a:lnTo>
                  <a:pt x="630" y="86"/>
                </a:lnTo>
                <a:lnTo>
                  <a:pt x="630" y="84"/>
                </a:lnTo>
                <a:lnTo>
                  <a:pt x="630" y="84"/>
                </a:lnTo>
                <a:lnTo>
                  <a:pt x="630" y="84"/>
                </a:lnTo>
                <a:lnTo>
                  <a:pt x="630" y="82"/>
                </a:lnTo>
                <a:lnTo>
                  <a:pt x="630" y="82"/>
                </a:lnTo>
                <a:lnTo>
                  <a:pt x="630" y="82"/>
                </a:lnTo>
                <a:lnTo>
                  <a:pt x="632" y="82"/>
                </a:lnTo>
                <a:lnTo>
                  <a:pt x="632" y="82"/>
                </a:lnTo>
                <a:lnTo>
                  <a:pt x="632" y="84"/>
                </a:lnTo>
                <a:lnTo>
                  <a:pt x="635" y="84"/>
                </a:lnTo>
                <a:lnTo>
                  <a:pt x="635" y="84"/>
                </a:lnTo>
                <a:lnTo>
                  <a:pt x="635" y="86"/>
                </a:lnTo>
                <a:lnTo>
                  <a:pt x="635" y="86"/>
                </a:lnTo>
                <a:lnTo>
                  <a:pt x="637" y="86"/>
                </a:lnTo>
                <a:lnTo>
                  <a:pt x="637" y="86"/>
                </a:lnTo>
                <a:lnTo>
                  <a:pt x="637" y="84"/>
                </a:lnTo>
                <a:lnTo>
                  <a:pt x="637" y="84"/>
                </a:lnTo>
                <a:lnTo>
                  <a:pt x="637" y="84"/>
                </a:lnTo>
                <a:lnTo>
                  <a:pt x="637" y="82"/>
                </a:lnTo>
                <a:lnTo>
                  <a:pt x="637" y="82"/>
                </a:lnTo>
                <a:lnTo>
                  <a:pt x="637" y="79"/>
                </a:lnTo>
                <a:lnTo>
                  <a:pt x="637" y="79"/>
                </a:lnTo>
                <a:lnTo>
                  <a:pt x="639" y="79"/>
                </a:lnTo>
                <a:lnTo>
                  <a:pt x="639" y="82"/>
                </a:lnTo>
                <a:lnTo>
                  <a:pt x="639" y="82"/>
                </a:lnTo>
                <a:lnTo>
                  <a:pt x="639" y="84"/>
                </a:lnTo>
                <a:lnTo>
                  <a:pt x="639" y="84"/>
                </a:lnTo>
                <a:lnTo>
                  <a:pt x="639" y="86"/>
                </a:lnTo>
                <a:lnTo>
                  <a:pt x="642" y="86"/>
                </a:lnTo>
                <a:lnTo>
                  <a:pt x="642" y="86"/>
                </a:lnTo>
                <a:lnTo>
                  <a:pt x="644" y="86"/>
                </a:lnTo>
                <a:lnTo>
                  <a:pt x="644" y="86"/>
                </a:lnTo>
                <a:lnTo>
                  <a:pt x="644" y="86"/>
                </a:lnTo>
                <a:lnTo>
                  <a:pt x="644" y="86"/>
                </a:lnTo>
                <a:lnTo>
                  <a:pt x="644" y="86"/>
                </a:lnTo>
                <a:lnTo>
                  <a:pt x="644" y="84"/>
                </a:lnTo>
                <a:lnTo>
                  <a:pt x="644" y="84"/>
                </a:lnTo>
                <a:lnTo>
                  <a:pt x="644" y="84"/>
                </a:lnTo>
                <a:lnTo>
                  <a:pt x="646" y="84"/>
                </a:lnTo>
                <a:lnTo>
                  <a:pt x="646" y="84"/>
                </a:lnTo>
                <a:lnTo>
                  <a:pt x="646" y="84"/>
                </a:lnTo>
                <a:lnTo>
                  <a:pt x="646" y="84"/>
                </a:lnTo>
                <a:lnTo>
                  <a:pt x="646" y="86"/>
                </a:lnTo>
                <a:lnTo>
                  <a:pt x="646" y="86"/>
                </a:lnTo>
                <a:lnTo>
                  <a:pt x="646" y="86"/>
                </a:lnTo>
                <a:lnTo>
                  <a:pt x="646" y="89"/>
                </a:lnTo>
                <a:lnTo>
                  <a:pt x="651" y="89"/>
                </a:lnTo>
                <a:lnTo>
                  <a:pt x="651" y="89"/>
                </a:lnTo>
                <a:lnTo>
                  <a:pt x="651" y="86"/>
                </a:lnTo>
                <a:lnTo>
                  <a:pt x="651" y="86"/>
                </a:lnTo>
                <a:lnTo>
                  <a:pt x="651" y="86"/>
                </a:lnTo>
                <a:lnTo>
                  <a:pt x="651" y="86"/>
                </a:lnTo>
                <a:lnTo>
                  <a:pt x="651" y="86"/>
                </a:lnTo>
                <a:lnTo>
                  <a:pt x="651" y="86"/>
                </a:lnTo>
                <a:lnTo>
                  <a:pt x="651" y="86"/>
                </a:lnTo>
                <a:lnTo>
                  <a:pt x="653" y="86"/>
                </a:lnTo>
                <a:lnTo>
                  <a:pt x="653" y="86"/>
                </a:lnTo>
                <a:lnTo>
                  <a:pt x="653" y="89"/>
                </a:lnTo>
                <a:lnTo>
                  <a:pt x="653" y="89"/>
                </a:lnTo>
                <a:lnTo>
                  <a:pt x="653" y="89"/>
                </a:lnTo>
                <a:lnTo>
                  <a:pt x="653" y="91"/>
                </a:lnTo>
                <a:lnTo>
                  <a:pt x="653" y="91"/>
                </a:lnTo>
                <a:lnTo>
                  <a:pt x="653" y="91"/>
                </a:lnTo>
                <a:lnTo>
                  <a:pt x="656" y="91"/>
                </a:lnTo>
                <a:lnTo>
                  <a:pt x="656" y="91"/>
                </a:lnTo>
                <a:lnTo>
                  <a:pt x="656" y="91"/>
                </a:lnTo>
                <a:lnTo>
                  <a:pt x="656" y="91"/>
                </a:lnTo>
                <a:lnTo>
                  <a:pt x="656" y="91"/>
                </a:lnTo>
                <a:lnTo>
                  <a:pt x="658" y="89"/>
                </a:lnTo>
                <a:lnTo>
                  <a:pt x="658" y="89"/>
                </a:lnTo>
                <a:lnTo>
                  <a:pt x="658" y="89"/>
                </a:lnTo>
                <a:lnTo>
                  <a:pt x="658" y="89"/>
                </a:lnTo>
                <a:lnTo>
                  <a:pt x="658" y="89"/>
                </a:lnTo>
                <a:lnTo>
                  <a:pt x="658" y="89"/>
                </a:lnTo>
                <a:lnTo>
                  <a:pt x="658" y="89"/>
                </a:lnTo>
                <a:lnTo>
                  <a:pt x="658" y="89"/>
                </a:lnTo>
                <a:lnTo>
                  <a:pt x="658" y="89"/>
                </a:lnTo>
                <a:lnTo>
                  <a:pt x="658" y="89"/>
                </a:lnTo>
                <a:lnTo>
                  <a:pt x="660" y="86"/>
                </a:lnTo>
                <a:lnTo>
                  <a:pt x="660" y="86"/>
                </a:lnTo>
                <a:lnTo>
                  <a:pt x="660" y="89"/>
                </a:lnTo>
                <a:lnTo>
                  <a:pt x="660" y="89"/>
                </a:lnTo>
                <a:lnTo>
                  <a:pt x="660" y="89"/>
                </a:lnTo>
                <a:lnTo>
                  <a:pt x="660" y="91"/>
                </a:lnTo>
                <a:lnTo>
                  <a:pt x="660" y="91"/>
                </a:lnTo>
                <a:lnTo>
                  <a:pt x="660" y="91"/>
                </a:lnTo>
                <a:lnTo>
                  <a:pt x="660" y="93"/>
                </a:lnTo>
                <a:lnTo>
                  <a:pt x="660" y="93"/>
                </a:lnTo>
                <a:lnTo>
                  <a:pt x="658" y="93"/>
                </a:lnTo>
                <a:lnTo>
                  <a:pt x="658" y="93"/>
                </a:lnTo>
                <a:lnTo>
                  <a:pt x="658" y="93"/>
                </a:lnTo>
                <a:lnTo>
                  <a:pt x="658" y="93"/>
                </a:lnTo>
                <a:lnTo>
                  <a:pt x="658" y="96"/>
                </a:lnTo>
                <a:lnTo>
                  <a:pt x="658" y="96"/>
                </a:lnTo>
                <a:lnTo>
                  <a:pt x="658" y="96"/>
                </a:lnTo>
                <a:lnTo>
                  <a:pt x="660" y="96"/>
                </a:lnTo>
                <a:lnTo>
                  <a:pt x="660" y="96"/>
                </a:lnTo>
                <a:lnTo>
                  <a:pt x="660" y="96"/>
                </a:lnTo>
                <a:lnTo>
                  <a:pt x="660" y="98"/>
                </a:lnTo>
                <a:lnTo>
                  <a:pt x="663" y="96"/>
                </a:lnTo>
                <a:lnTo>
                  <a:pt x="663" y="96"/>
                </a:lnTo>
                <a:lnTo>
                  <a:pt x="663" y="96"/>
                </a:lnTo>
                <a:lnTo>
                  <a:pt x="663" y="96"/>
                </a:lnTo>
                <a:lnTo>
                  <a:pt x="663" y="93"/>
                </a:lnTo>
                <a:lnTo>
                  <a:pt x="665" y="93"/>
                </a:lnTo>
                <a:lnTo>
                  <a:pt x="665" y="96"/>
                </a:lnTo>
                <a:lnTo>
                  <a:pt x="665" y="96"/>
                </a:lnTo>
                <a:lnTo>
                  <a:pt x="665" y="96"/>
                </a:lnTo>
                <a:lnTo>
                  <a:pt x="665" y="98"/>
                </a:lnTo>
                <a:lnTo>
                  <a:pt x="668" y="98"/>
                </a:lnTo>
                <a:lnTo>
                  <a:pt x="668" y="98"/>
                </a:lnTo>
                <a:lnTo>
                  <a:pt x="665" y="100"/>
                </a:lnTo>
                <a:lnTo>
                  <a:pt x="665" y="100"/>
                </a:lnTo>
                <a:lnTo>
                  <a:pt x="663" y="100"/>
                </a:lnTo>
                <a:lnTo>
                  <a:pt x="663" y="100"/>
                </a:lnTo>
                <a:lnTo>
                  <a:pt x="663" y="103"/>
                </a:lnTo>
                <a:lnTo>
                  <a:pt x="665" y="103"/>
                </a:lnTo>
                <a:lnTo>
                  <a:pt x="665" y="103"/>
                </a:lnTo>
                <a:lnTo>
                  <a:pt x="665" y="103"/>
                </a:lnTo>
                <a:lnTo>
                  <a:pt x="665" y="103"/>
                </a:lnTo>
                <a:lnTo>
                  <a:pt x="668" y="103"/>
                </a:lnTo>
                <a:lnTo>
                  <a:pt x="668" y="103"/>
                </a:lnTo>
                <a:lnTo>
                  <a:pt x="668" y="103"/>
                </a:lnTo>
                <a:lnTo>
                  <a:pt x="670" y="103"/>
                </a:lnTo>
                <a:lnTo>
                  <a:pt x="670" y="103"/>
                </a:lnTo>
                <a:lnTo>
                  <a:pt x="670" y="103"/>
                </a:lnTo>
                <a:lnTo>
                  <a:pt x="672" y="105"/>
                </a:lnTo>
                <a:lnTo>
                  <a:pt x="672" y="105"/>
                </a:lnTo>
                <a:lnTo>
                  <a:pt x="672" y="105"/>
                </a:lnTo>
                <a:lnTo>
                  <a:pt x="670" y="107"/>
                </a:lnTo>
                <a:lnTo>
                  <a:pt x="670" y="107"/>
                </a:lnTo>
                <a:lnTo>
                  <a:pt x="670" y="107"/>
                </a:lnTo>
                <a:lnTo>
                  <a:pt x="670" y="110"/>
                </a:lnTo>
                <a:lnTo>
                  <a:pt x="670" y="110"/>
                </a:lnTo>
                <a:lnTo>
                  <a:pt x="672" y="110"/>
                </a:lnTo>
                <a:lnTo>
                  <a:pt x="672" y="110"/>
                </a:lnTo>
                <a:lnTo>
                  <a:pt x="672" y="112"/>
                </a:lnTo>
                <a:lnTo>
                  <a:pt x="672" y="112"/>
                </a:lnTo>
                <a:lnTo>
                  <a:pt x="675" y="112"/>
                </a:lnTo>
                <a:lnTo>
                  <a:pt x="675" y="112"/>
                </a:lnTo>
                <a:lnTo>
                  <a:pt x="675" y="110"/>
                </a:lnTo>
                <a:lnTo>
                  <a:pt x="675" y="110"/>
                </a:lnTo>
                <a:lnTo>
                  <a:pt x="675" y="110"/>
                </a:lnTo>
                <a:lnTo>
                  <a:pt x="675" y="107"/>
                </a:lnTo>
                <a:lnTo>
                  <a:pt x="675" y="107"/>
                </a:lnTo>
                <a:lnTo>
                  <a:pt x="675" y="107"/>
                </a:lnTo>
                <a:lnTo>
                  <a:pt x="677" y="107"/>
                </a:lnTo>
                <a:lnTo>
                  <a:pt x="677" y="110"/>
                </a:lnTo>
                <a:lnTo>
                  <a:pt x="677" y="110"/>
                </a:lnTo>
                <a:lnTo>
                  <a:pt x="677" y="112"/>
                </a:lnTo>
                <a:lnTo>
                  <a:pt x="677" y="114"/>
                </a:lnTo>
                <a:lnTo>
                  <a:pt x="677" y="114"/>
                </a:lnTo>
                <a:lnTo>
                  <a:pt x="677" y="117"/>
                </a:lnTo>
                <a:lnTo>
                  <a:pt x="677" y="117"/>
                </a:lnTo>
                <a:lnTo>
                  <a:pt x="679" y="117"/>
                </a:lnTo>
                <a:lnTo>
                  <a:pt x="679" y="119"/>
                </a:lnTo>
                <a:lnTo>
                  <a:pt x="679" y="119"/>
                </a:lnTo>
                <a:lnTo>
                  <a:pt x="679" y="119"/>
                </a:lnTo>
                <a:lnTo>
                  <a:pt x="679" y="119"/>
                </a:lnTo>
                <a:lnTo>
                  <a:pt x="679" y="119"/>
                </a:lnTo>
                <a:lnTo>
                  <a:pt x="679" y="119"/>
                </a:lnTo>
                <a:lnTo>
                  <a:pt x="679" y="117"/>
                </a:lnTo>
                <a:lnTo>
                  <a:pt x="682" y="119"/>
                </a:lnTo>
                <a:lnTo>
                  <a:pt x="682" y="119"/>
                </a:lnTo>
                <a:lnTo>
                  <a:pt x="682" y="119"/>
                </a:lnTo>
                <a:lnTo>
                  <a:pt x="682" y="121"/>
                </a:lnTo>
                <a:lnTo>
                  <a:pt x="682" y="121"/>
                </a:lnTo>
                <a:lnTo>
                  <a:pt x="682" y="121"/>
                </a:lnTo>
                <a:lnTo>
                  <a:pt x="682" y="124"/>
                </a:lnTo>
                <a:lnTo>
                  <a:pt x="682" y="124"/>
                </a:lnTo>
                <a:lnTo>
                  <a:pt x="682" y="124"/>
                </a:lnTo>
                <a:lnTo>
                  <a:pt x="679" y="124"/>
                </a:lnTo>
                <a:lnTo>
                  <a:pt x="679" y="124"/>
                </a:lnTo>
                <a:lnTo>
                  <a:pt x="679" y="124"/>
                </a:lnTo>
                <a:lnTo>
                  <a:pt x="679" y="124"/>
                </a:lnTo>
                <a:lnTo>
                  <a:pt x="679" y="121"/>
                </a:lnTo>
                <a:lnTo>
                  <a:pt x="679" y="121"/>
                </a:lnTo>
                <a:lnTo>
                  <a:pt x="679" y="121"/>
                </a:lnTo>
                <a:lnTo>
                  <a:pt x="679" y="121"/>
                </a:lnTo>
                <a:lnTo>
                  <a:pt x="679" y="121"/>
                </a:lnTo>
                <a:lnTo>
                  <a:pt x="679" y="121"/>
                </a:lnTo>
                <a:lnTo>
                  <a:pt x="679" y="121"/>
                </a:lnTo>
                <a:lnTo>
                  <a:pt x="679" y="121"/>
                </a:lnTo>
                <a:lnTo>
                  <a:pt x="677" y="121"/>
                </a:lnTo>
                <a:lnTo>
                  <a:pt x="677" y="121"/>
                </a:lnTo>
                <a:lnTo>
                  <a:pt x="677" y="121"/>
                </a:lnTo>
                <a:lnTo>
                  <a:pt x="677" y="121"/>
                </a:lnTo>
                <a:lnTo>
                  <a:pt x="677" y="121"/>
                </a:lnTo>
                <a:lnTo>
                  <a:pt x="677" y="124"/>
                </a:lnTo>
                <a:lnTo>
                  <a:pt x="677" y="124"/>
                </a:lnTo>
                <a:lnTo>
                  <a:pt x="677" y="124"/>
                </a:lnTo>
                <a:lnTo>
                  <a:pt x="677" y="124"/>
                </a:lnTo>
                <a:lnTo>
                  <a:pt x="677" y="124"/>
                </a:lnTo>
                <a:lnTo>
                  <a:pt x="677" y="124"/>
                </a:lnTo>
                <a:lnTo>
                  <a:pt x="677" y="124"/>
                </a:lnTo>
                <a:lnTo>
                  <a:pt x="677" y="124"/>
                </a:lnTo>
                <a:lnTo>
                  <a:pt x="679" y="124"/>
                </a:lnTo>
                <a:lnTo>
                  <a:pt x="679" y="124"/>
                </a:lnTo>
                <a:lnTo>
                  <a:pt x="679" y="124"/>
                </a:lnTo>
                <a:lnTo>
                  <a:pt x="679" y="124"/>
                </a:lnTo>
                <a:lnTo>
                  <a:pt x="679" y="124"/>
                </a:lnTo>
                <a:lnTo>
                  <a:pt x="679" y="124"/>
                </a:lnTo>
                <a:lnTo>
                  <a:pt x="679" y="124"/>
                </a:lnTo>
                <a:lnTo>
                  <a:pt x="679" y="126"/>
                </a:lnTo>
                <a:lnTo>
                  <a:pt x="682" y="126"/>
                </a:lnTo>
                <a:lnTo>
                  <a:pt x="682" y="126"/>
                </a:lnTo>
                <a:lnTo>
                  <a:pt x="682" y="126"/>
                </a:lnTo>
                <a:lnTo>
                  <a:pt x="684" y="128"/>
                </a:lnTo>
                <a:lnTo>
                  <a:pt x="684" y="128"/>
                </a:lnTo>
                <a:lnTo>
                  <a:pt x="684" y="128"/>
                </a:lnTo>
                <a:lnTo>
                  <a:pt x="684" y="131"/>
                </a:lnTo>
                <a:lnTo>
                  <a:pt x="684" y="131"/>
                </a:lnTo>
                <a:lnTo>
                  <a:pt x="686" y="131"/>
                </a:lnTo>
                <a:lnTo>
                  <a:pt x="686" y="131"/>
                </a:lnTo>
                <a:lnTo>
                  <a:pt x="686" y="131"/>
                </a:lnTo>
                <a:lnTo>
                  <a:pt x="686" y="128"/>
                </a:lnTo>
                <a:lnTo>
                  <a:pt x="686" y="128"/>
                </a:lnTo>
                <a:lnTo>
                  <a:pt x="686" y="128"/>
                </a:lnTo>
                <a:lnTo>
                  <a:pt x="689" y="126"/>
                </a:lnTo>
                <a:lnTo>
                  <a:pt x="689" y="128"/>
                </a:lnTo>
                <a:lnTo>
                  <a:pt x="689" y="128"/>
                </a:lnTo>
                <a:lnTo>
                  <a:pt x="689" y="128"/>
                </a:lnTo>
                <a:lnTo>
                  <a:pt x="689" y="128"/>
                </a:lnTo>
                <a:lnTo>
                  <a:pt x="689" y="128"/>
                </a:lnTo>
                <a:lnTo>
                  <a:pt x="689" y="128"/>
                </a:lnTo>
                <a:lnTo>
                  <a:pt x="689" y="128"/>
                </a:lnTo>
                <a:lnTo>
                  <a:pt x="691" y="128"/>
                </a:lnTo>
                <a:lnTo>
                  <a:pt x="691" y="126"/>
                </a:lnTo>
                <a:lnTo>
                  <a:pt x="691" y="126"/>
                </a:lnTo>
                <a:lnTo>
                  <a:pt x="693" y="126"/>
                </a:lnTo>
                <a:lnTo>
                  <a:pt x="693" y="126"/>
                </a:lnTo>
                <a:lnTo>
                  <a:pt x="693" y="126"/>
                </a:lnTo>
                <a:lnTo>
                  <a:pt x="696" y="128"/>
                </a:lnTo>
                <a:lnTo>
                  <a:pt x="696" y="128"/>
                </a:lnTo>
                <a:lnTo>
                  <a:pt x="698" y="128"/>
                </a:lnTo>
                <a:lnTo>
                  <a:pt x="698" y="131"/>
                </a:lnTo>
                <a:lnTo>
                  <a:pt x="700" y="131"/>
                </a:lnTo>
                <a:lnTo>
                  <a:pt x="700" y="131"/>
                </a:lnTo>
                <a:lnTo>
                  <a:pt x="700" y="131"/>
                </a:lnTo>
                <a:lnTo>
                  <a:pt x="700" y="128"/>
                </a:lnTo>
                <a:lnTo>
                  <a:pt x="700" y="128"/>
                </a:lnTo>
                <a:lnTo>
                  <a:pt x="703" y="128"/>
                </a:lnTo>
                <a:lnTo>
                  <a:pt x="703" y="128"/>
                </a:lnTo>
                <a:lnTo>
                  <a:pt x="703" y="126"/>
                </a:lnTo>
                <a:lnTo>
                  <a:pt x="703" y="126"/>
                </a:lnTo>
                <a:lnTo>
                  <a:pt x="703" y="126"/>
                </a:lnTo>
                <a:lnTo>
                  <a:pt x="703" y="126"/>
                </a:lnTo>
                <a:lnTo>
                  <a:pt x="703" y="126"/>
                </a:lnTo>
                <a:lnTo>
                  <a:pt x="703" y="128"/>
                </a:lnTo>
                <a:lnTo>
                  <a:pt x="703" y="128"/>
                </a:lnTo>
                <a:lnTo>
                  <a:pt x="703" y="128"/>
                </a:lnTo>
                <a:lnTo>
                  <a:pt x="703" y="128"/>
                </a:lnTo>
                <a:lnTo>
                  <a:pt x="703" y="126"/>
                </a:lnTo>
                <a:lnTo>
                  <a:pt x="705" y="126"/>
                </a:lnTo>
                <a:lnTo>
                  <a:pt x="705" y="126"/>
                </a:lnTo>
                <a:lnTo>
                  <a:pt x="705" y="126"/>
                </a:lnTo>
                <a:lnTo>
                  <a:pt x="705" y="128"/>
                </a:lnTo>
                <a:lnTo>
                  <a:pt x="705" y="128"/>
                </a:lnTo>
                <a:lnTo>
                  <a:pt x="707" y="128"/>
                </a:lnTo>
                <a:lnTo>
                  <a:pt x="707" y="128"/>
                </a:lnTo>
                <a:lnTo>
                  <a:pt x="707" y="128"/>
                </a:lnTo>
                <a:lnTo>
                  <a:pt x="707" y="131"/>
                </a:lnTo>
                <a:lnTo>
                  <a:pt x="707" y="131"/>
                </a:lnTo>
                <a:lnTo>
                  <a:pt x="710" y="131"/>
                </a:lnTo>
                <a:lnTo>
                  <a:pt x="710" y="131"/>
                </a:lnTo>
                <a:lnTo>
                  <a:pt x="710" y="131"/>
                </a:lnTo>
                <a:lnTo>
                  <a:pt x="710" y="128"/>
                </a:lnTo>
                <a:lnTo>
                  <a:pt x="712" y="128"/>
                </a:lnTo>
                <a:lnTo>
                  <a:pt x="712" y="128"/>
                </a:lnTo>
                <a:lnTo>
                  <a:pt x="712" y="128"/>
                </a:lnTo>
                <a:lnTo>
                  <a:pt x="712" y="131"/>
                </a:lnTo>
                <a:lnTo>
                  <a:pt x="712" y="133"/>
                </a:lnTo>
                <a:lnTo>
                  <a:pt x="712" y="133"/>
                </a:lnTo>
                <a:lnTo>
                  <a:pt x="712" y="133"/>
                </a:lnTo>
                <a:lnTo>
                  <a:pt x="714" y="133"/>
                </a:lnTo>
                <a:lnTo>
                  <a:pt x="714" y="133"/>
                </a:lnTo>
                <a:lnTo>
                  <a:pt x="714" y="133"/>
                </a:lnTo>
                <a:lnTo>
                  <a:pt x="714" y="133"/>
                </a:lnTo>
                <a:lnTo>
                  <a:pt x="714" y="133"/>
                </a:lnTo>
                <a:lnTo>
                  <a:pt x="717" y="133"/>
                </a:lnTo>
                <a:lnTo>
                  <a:pt x="717" y="133"/>
                </a:lnTo>
                <a:lnTo>
                  <a:pt x="717" y="131"/>
                </a:lnTo>
                <a:lnTo>
                  <a:pt x="717" y="131"/>
                </a:lnTo>
                <a:lnTo>
                  <a:pt x="717" y="131"/>
                </a:lnTo>
                <a:lnTo>
                  <a:pt x="717" y="131"/>
                </a:lnTo>
                <a:lnTo>
                  <a:pt x="717" y="128"/>
                </a:lnTo>
                <a:lnTo>
                  <a:pt x="717" y="128"/>
                </a:lnTo>
                <a:lnTo>
                  <a:pt x="717" y="128"/>
                </a:lnTo>
                <a:lnTo>
                  <a:pt x="717" y="131"/>
                </a:lnTo>
                <a:lnTo>
                  <a:pt x="719" y="131"/>
                </a:lnTo>
                <a:lnTo>
                  <a:pt x="719" y="131"/>
                </a:lnTo>
                <a:lnTo>
                  <a:pt x="719" y="131"/>
                </a:lnTo>
                <a:lnTo>
                  <a:pt x="719" y="131"/>
                </a:lnTo>
                <a:lnTo>
                  <a:pt x="719" y="131"/>
                </a:lnTo>
                <a:lnTo>
                  <a:pt x="721" y="131"/>
                </a:lnTo>
                <a:lnTo>
                  <a:pt x="719" y="133"/>
                </a:lnTo>
                <a:lnTo>
                  <a:pt x="719" y="133"/>
                </a:lnTo>
                <a:lnTo>
                  <a:pt x="719" y="133"/>
                </a:lnTo>
                <a:lnTo>
                  <a:pt x="719" y="133"/>
                </a:lnTo>
                <a:lnTo>
                  <a:pt x="719" y="133"/>
                </a:lnTo>
                <a:lnTo>
                  <a:pt x="719" y="135"/>
                </a:lnTo>
                <a:lnTo>
                  <a:pt x="719" y="135"/>
                </a:lnTo>
                <a:lnTo>
                  <a:pt x="719" y="135"/>
                </a:lnTo>
                <a:lnTo>
                  <a:pt x="721" y="135"/>
                </a:lnTo>
                <a:lnTo>
                  <a:pt x="721" y="135"/>
                </a:lnTo>
                <a:lnTo>
                  <a:pt x="721" y="135"/>
                </a:lnTo>
                <a:lnTo>
                  <a:pt x="721" y="133"/>
                </a:lnTo>
                <a:lnTo>
                  <a:pt x="721" y="133"/>
                </a:lnTo>
                <a:lnTo>
                  <a:pt x="721" y="133"/>
                </a:lnTo>
                <a:lnTo>
                  <a:pt x="721" y="133"/>
                </a:lnTo>
                <a:lnTo>
                  <a:pt x="721" y="131"/>
                </a:lnTo>
                <a:lnTo>
                  <a:pt x="721" y="131"/>
                </a:lnTo>
                <a:lnTo>
                  <a:pt x="721" y="131"/>
                </a:lnTo>
                <a:lnTo>
                  <a:pt x="724" y="131"/>
                </a:lnTo>
                <a:lnTo>
                  <a:pt x="724" y="131"/>
                </a:lnTo>
                <a:lnTo>
                  <a:pt x="724" y="131"/>
                </a:lnTo>
                <a:lnTo>
                  <a:pt x="726" y="133"/>
                </a:lnTo>
                <a:lnTo>
                  <a:pt x="726" y="133"/>
                </a:lnTo>
                <a:lnTo>
                  <a:pt x="726" y="133"/>
                </a:lnTo>
                <a:lnTo>
                  <a:pt x="726" y="135"/>
                </a:lnTo>
                <a:lnTo>
                  <a:pt x="728" y="135"/>
                </a:lnTo>
                <a:lnTo>
                  <a:pt x="728" y="135"/>
                </a:lnTo>
                <a:lnTo>
                  <a:pt x="728" y="135"/>
                </a:lnTo>
                <a:lnTo>
                  <a:pt x="731" y="135"/>
                </a:lnTo>
                <a:lnTo>
                  <a:pt x="731" y="133"/>
                </a:lnTo>
                <a:lnTo>
                  <a:pt x="731" y="133"/>
                </a:lnTo>
                <a:lnTo>
                  <a:pt x="733" y="133"/>
                </a:lnTo>
                <a:lnTo>
                  <a:pt x="733" y="133"/>
                </a:lnTo>
                <a:lnTo>
                  <a:pt x="733" y="135"/>
                </a:lnTo>
                <a:lnTo>
                  <a:pt x="733" y="135"/>
                </a:lnTo>
                <a:lnTo>
                  <a:pt x="733" y="138"/>
                </a:lnTo>
                <a:lnTo>
                  <a:pt x="731" y="138"/>
                </a:lnTo>
                <a:lnTo>
                  <a:pt x="731" y="140"/>
                </a:lnTo>
                <a:lnTo>
                  <a:pt x="731" y="140"/>
                </a:lnTo>
                <a:lnTo>
                  <a:pt x="733" y="143"/>
                </a:lnTo>
                <a:lnTo>
                  <a:pt x="733" y="143"/>
                </a:lnTo>
                <a:lnTo>
                  <a:pt x="735" y="143"/>
                </a:lnTo>
                <a:lnTo>
                  <a:pt x="735" y="140"/>
                </a:lnTo>
                <a:lnTo>
                  <a:pt x="735" y="140"/>
                </a:lnTo>
                <a:lnTo>
                  <a:pt x="735" y="140"/>
                </a:lnTo>
                <a:lnTo>
                  <a:pt x="738" y="138"/>
                </a:lnTo>
                <a:lnTo>
                  <a:pt x="738" y="138"/>
                </a:lnTo>
                <a:lnTo>
                  <a:pt x="738" y="135"/>
                </a:lnTo>
                <a:lnTo>
                  <a:pt x="738" y="135"/>
                </a:lnTo>
                <a:lnTo>
                  <a:pt x="738" y="135"/>
                </a:lnTo>
                <a:lnTo>
                  <a:pt x="738" y="135"/>
                </a:lnTo>
                <a:lnTo>
                  <a:pt x="738" y="138"/>
                </a:lnTo>
                <a:lnTo>
                  <a:pt x="738" y="138"/>
                </a:lnTo>
                <a:lnTo>
                  <a:pt x="738" y="138"/>
                </a:lnTo>
                <a:lnTo>
                  <a:pt x="740" y="138"/>
                </a:lnTo>
                <a:lnTo>
                  <a:pt x="740" y="138"/>
                </a:lnTo>
                <a:lnTo>
                  <a:pt x="740" y="138"/>
                </a:lnTo>
                <a:lnTo>
                  <a:pt x="740" y="140"/>
                </a:lnTo>
                <a:lnTo>
                  <a:pt x="740" y="140"/>
                </a:lnTo>
                <a:lnTo>
                  <a:pt x="740" y="140"/>
                </a:lnTo>
                <a:lnTo>
                  <a:pt x="740" y="140"/>
                </a:lnTo>
                <a:lnTo>
                  <a:pt x="740" y="140"/>
                </a:lnTo>
                <a:lnTo>
                  <a:pt x="738" y="140"/>
                </a:lnTo>
                <a:lnTo>
                  <a:pt x="738" y="140"/>
                </a:lnTo>
                <a:lnTo>
                  <a:pt x="738" y="140"/>
                </a:lnTo>
                <a:lnTo>
                  <a:pt x="738" y="140"/>
                </a:lnTo>
                <a:lnTo>
                  <a:pt x="738" y="140"/>
                </a:lnTo>
                <a:lnTo>
                  <a:pt x="738" y="140"/>
                </a:lnTo>
                <a:lnTo>
                  <a:pt x="738" y="140"/>
                </a:lnTo>
                <a:lnTo>
                  <a:pt x="738" y="143"/>
                </a:lnTo>
                <a:lnTo>
                  <a:pt x="738" y="143"/>
                </a:lnTo>
                <a:lnTo>
                  <a:pt x="738" y="143"/>
                </a:lnTo>
                <a:lnTo>
                  <a:pt x="738" y="143"/>
                </a:lnTo>
                <a:lnTo>
                  <a:pt x="740" y="143"/>
                </a:lnTo>
                <a:lnTo>
                  <a:pt x="740" y="143"/>
                </a:lnTo>
                <a:lnTo>
                  <a:pt x="743" y="143"/>
                </a:lnTo>
                <a:lnTo>
                  <a:pt x="743" y="140"/>
                </a:lnTo>
                <a:lnTo>
                  <a:pt x="743" y="140"/>
                </a:lnTo>
                <a:lnTo>
                  <a:pt x="743" y="138"/>
                </a:lnTo>
                <a:lnTo>
                  <a:pt x="743" y="138"/>
                </a:lnTo>
                <a:lnTo>
                  <a:pt x="743" y="138"/>
                </a:lnTo>
                <a:lnTo>
                  <a:pt x="743" y="138"/>
                </a:lnTo>
                <a:lnTo>
                  <a:pt x="743" y="138"/>
                </a:lnTo>
                <a:lnTo>
                  <a:pt x="743" y="138"/>
                </a:lnTo>
                <a:lnTo>
                  <a:pt x="743" y="140"/>
                </a:lnTo>
                <a:lnTo>
                  <a:pt x="743" y="140"/>
                </a:lnTo>
                <a:lnTo>
                  <a:pt x="743" y="140"/>
                </a:lnTo>
                <a:lnTo>
                  <a:pt x="745" y="140"/>
                </a:lnTo>
                <a:lnTo>
                  <a:pt x="745" y="143"/>
                </a:lnTo>
                <a:lnTo>
                  <a:pt x="747" y="143"/>
                </a:lnTo>
                <a:lnTo>
                  <a:pt x="747" y="143"/>
                </a:lnTo>
                <a:lnTo>
                  <a:pt x="747" y="143"/>
                </a:lnTo>
                <a:lnTo>
                  <a:pt x="750" y="145"/>
                </a:lnTo>
                <a:lnTo>
                  <a:pt x="750" y="145"/>
                </a:lnTo>
                <a:lnTo>
                  <a:pt x="750" y="147"/>
                </a:lnTo>
                <a:lnTo>
                  <a:pt x="750" y="147"/>
                </a:lnTo>
                <a:lnTo>
                  <a:pt x="750" y="150"/>
                </a:lnTo>
                <a:lnTo>
                  <a:pt x="750" y="150"/>
                </a:lnTo>
                <a:lnTo>
                  <a:pt x="750" y="150"/>
                </a:lnTo>
                <a:lnTo>
                  <a:pt x="752" y="150"/>
                </a:lnTo>
                <a:lnTo>
                  <a:pt x="752" y="150"/>
                </a:lnTo>
                <a:lnTo>
                  <a:pt x="752" y="150"/>
                </a:lnTo>
                <a:lnTo>
                  <a:pt x="752" y="150"/>
                </a:lnTo>
                <a:lnTo>
                  <a:pt x="752" y="150"/>
                </a:lnTo>
                <a:lnTo>
                  <a:pt x="752" y="150"/>
                </a:lnTo>
                <a:lnTo>
                  <a:pt x="754" y="150"/>
                </a:lnTo>
                <a:lnTo>
                  <a:pt x="754" y="152"/>
                </a:lnTo>
                <a:lnTo>
                  <a:pt x="754" y="152"/>
                </a:lnTo>
                <a:lnTo>
                  <a:pt x="757" y="154"/>
                </a:lnTo>
                <a:lnTo>
                  <a:pt x="757" y="154"/>
                </a:lnTo>
                <a:lnTo>
                  <a:pt x="757" y="157"/>
                </a:lnTo>
                <a:lnTo>
                  <a:pt x="759" y="157"/>
                </a:lnTo>
                <a:lnTo>
                  <a:pt x="761" y="154"/>
                </a:lnTo>
                <a:lnTo>
                  <a:pt x="761" y="157"/>
                </a:lnTo>
                <a:lnTo>
                  <a:pt x="759" y="157"/>
                </a:lnTo>
                <a:lnTo>
                  <a:pt x="759" y="157"/>
                </a:lnTo>
                <a:lnTo>
                  <a:pt x="759" y="157"/>
                </a:lnTo>
                <a:lnTo>
                  <a:pt x="759" y="157"/>
                </a:lnTo>
                <a:lnTo>
                  <a:pt x="759" y="159"/>
                </a:lnTo>
                <a:lnTo>
                  <a:pt x="759" y="159"/>
                </a:lnTo>
                <a:lnTo>
                  <a:pt x="759" y="159"/>
                </a:lnTo>
                <a:lnTo>
                  <a:pt x="759" y="159"/>
                </a:lnTo>
                <a:lnTo>
                  <a:pt x="761" y="161"/>
                </a:lnTo>
                <a:lnTo>
                  <a:pt x="761" y="164"/>
                </a:lnTo>
                <a:lnTo>
                  <a:pt x="761" y="164"/>
                </a:lnTo>
                <a:lnTo>
                  <a:pt x="759" y="166"/>
                </a:lnTo>
                <a:lnTo>
                  <a:pt x="759" y="166"/>
                </a:lnTo>
                <a:lnTo>
                  <a:pt x="759" y="168"/>
                </a:lnTo>
                <a:lnTo>
                  <a:pt x="757" y="168"/>
                </a:lnTo>
                <a:lnTo>
                  <a:pt x="759" y="171"/>
                </a:lnTo>
                <a:lnTo>
                  <a:pt x="759" y="171"/>
                </a:lnTo>
                <a:lnTo>
                  <a:pt x="759" y="171"/>
                </a:lnTo>
                <a:lnTo>
                  <a:pt x="759" y="171"/>
                </a:lnTo>
                <a:lnTo>
                  <a:pt x="759" y="171"/>
                </a:lnTo>
                <a:lnTo>
                  <a:pt x="759" y="171"/>
                </a:lnTo>
                <a:lnTo>
                  <a:pt x="759" y="171"/>
                </a:lnTo>
                <a:lnTo>
                  <a:pt x="761" y="171"/>
                </a:lnTo>
                <a:lnTo>
                  <a:pt x="761" y="171"/>
                </a:lnTo>
                <a:lnTo>
                  <a:pt x="764" y="171"/>
                </a:lnTo>
                <a:lnTo>
                  <a:pt x="764" y="168"/>
                </a:lnTo>
                <a:lnTo>
                  <a:pt x="764" y="168"/>
                </a:lnTo>
                <a:lnTo>
                  <a:pt x="764" y="166"/>
                </a:lnTo>
                <a:lnTo>
                  <a:pt x="764" y="164"/>
                </a:lnTo>
                <a:lnTo>
                  <a:pt x="764" y="164"/>
                </a:lnTo>
                <a:lnTo>
                  <a:pt x="764" y="161"/>
                </a:lnTo>
                <a:lnTo>
                  <a:pt x="766" y="161"/>
                </a:lnTo>
                <a:lnTo>
                  <a:pt x="766" y="164"/>
                </a:lnTo>
                <a:lnTo>
                  <a:pt x="766" y="164"/>
                </a:lnTo>
                <a:lnTo>
                  <a:pt x="766" y="164"/>
                </a:lnTo>
                <a:lnTo>
                  <a:pt x="766" y="164"/>
                </a:lnTo>
                <a:lnTo>
                  <a:pt x="766" y="166"/>
                </a:lnTo>
                <a:lnTo>
                  <a:pt x="766" y="166"/>
                </a:lnTo>
                <a:lnTo>
                  <a:pt x="766" y="166"/>
                </a:lnTo>
                <a:lnTo>
                  <a:pt x="766" y="166"/>
                </a:lnTo>
                <a:lnTo>
                  <a:pt x="766" y="164"/>
                </a:lnTo>
                <a:lnTo>
                  <a:pt x="766" y="164"/>
                </a:lnTo>
                <a:lnTo>
                  <a:pt x="766" y="164"/>
                </a:lnTo>
                <a:lnTo>
                  <a:pt x="766" y="164"/>
                </a:lnTo>
                <a:lnTo>
                  <a:pt x="768" y="164"/>
                </a:lnTo>
                <a:lnTo>
                  <a:pt x="768" y="164"/>
                </a:lnTo>
                <a:lnTo>
                  <a:pt x="768" y="164"/>
                </a:lnTo>
                <a:lnTo>
                  <a:pt x="768" y="166"/>
                </a:lnTo>
                <a:lnTo>
                  <a:pt x="766" y="166"/>
                </a:lnTo>
                <a:lnTo>
                  <a:pt x="766" y="166"/>
                </a:lnTo>
                <a:lnTo>
                  <a:pt x="766" y="166"/>
                </a:lnTo>
                <a:lnTo>
                  <a:pt x="766" y="168"/>
                </a:lnTo>
                <a:lnTo>
                  <a:pt x="766" y="168"/>
                </a:lnTo>
                <a:lnTo>
                  <a:pt x="766" y="171"/>
                </a:lnTo>
                <a:lnTo>
                  <a:pt x="766" y="171"/>
                </a:lnTo>
                <a:lnTo>
                  <a:pt x="766" y="171"/>
                </a:lnTo>
                <a:lnTo>
                  <a:pt x="766" y="173"/>
                </a:lnTo>
                <a:lnTo>
                  <a:pt x="766" y="173"/>
                </a:lnTo>
                <a:lnTo>
                  <a:pt x="766" y="173"/>
                </a:lnTo>
                <a:lnTo>
                  <a:pt x="768" y="173"/>
                </a:lnTo>
                <a:lnTo>
                  <a:pt x="768" y="173"/>
                </a:lnTo>
                <a:lnTo>
                  <a:pt x="771" y="173"/>
                </a:lnTo>
                <a:lnTo>
                  <a:pt x="771" y="173"/>
                </a:lnTo>
                <a:lnTo>
                  <a:pt x="771" y="173"/>
                </a:lnTo>
                <a:lnTo>
                  <a:pt x="771" y="175"/>
                </a:lnTo>
                <a:lnTo>
                  <a:pt x="771" y="175"/>
                </a:lnTo>
                <a:lnTo>
                  <a:pt x="771" y="175"/>
                </a:lnTo>
                <a:lnTo>
                  <a:pt x="771" y="175"/>
                </a:lnTo>
                <a:lnTo>
                  <a:pt x="771" y="178"/>
                </a:lnTo>
                <a:lnTo>
                  <a:pt x="771" y="178"/>
                </a:lnTo>
                <a:lnTo>
                  <a:pt x="771" y="180"/>
                </a:lnTo>
                <a:lnTo>
                  <a:pt x="771" y="178"/>
                </a:lnTo>
                <a:lnTo>
                  <a:pt x="773" y="180"/>
                </a:lnTo>
                <a:lnTo>
                  <a:pt x="773" y="180"/>
                </a:lnTo>
                <a:lnTo>
                  <a:pt x="773" y="180"/>
                </a:lnTo>
                <a:lnTo>
                  <a:pt x="775" y="180"/>
                </a:lnTo>
                <a:lnTo>
                  <a:pt x="775" y="180"/>
                </a:lnTo>
                <a:lnTo>
                  <a:pt x="778" y="180"/>
                </a:lnTo>
                <a:lnTo>
                  <a:pt x="778" y="180"/>
                </a:lnTo>
                <a:lnTo>
                  <a:pt x="778" y="180"/>
                </a:lnTo>
                <a:lnTo>
                  <a:pt x="778" y="178"/>
                </a:lnTo>
                <a:lnTo>
                  <a:pt x="778" y="178"/>
                </a:lnTo>
                <a:lnTo>
                  <a:pt x="778" y="178"/>
                </a:lnTo>
                <a:lnTo>
                  <a:pt x="778" y="178"/>
                </a:lnTo>
                <a:lnTo>
                  <a:pt x="778" y="178"/>
                </a:lnTo>
                <a:lnTo>
                  <a:pt x="775" y="178"/>
                </a:lnTo>
                <a:lnTo>
                  <a:pt x="775" y="175"/>
                </a:lnTo>
                <a:lnTo>
                  <a:pt x="775" y="175"/>
                </a:lnTo>
                <a:lnTo>
                  <a:pt x="775" y="175"/>
                </a:lnTo>
                <a:lnTo>
                  <a:pt x="775" y="175"/>
                </a:lnTo>
                <a:lnTo>
                  <a:pt x="775" y="173"/>
                </a:lnTo>
                <a:lnTo>
                  <a:pt x="775" y="173"/>
                </a:lnTo>
                <a:lnTo>
                  <a:pt x="775" y="173"/>
                </a:lnTo>
                <a:lnTo>
                  <a:pt x="778" y="173"/>
                </a:lnTo>
                <a:lnTo>
                  <a:pt x="778" y="173"/>
                </a:lnTo>
                <a:lnTo>
                  <a:pt x="778" y="173"/>
                </a:lnTo>
                <a:lnTo>
                  <a:pt x="780" y="173"/>
                </a:lnTo>
                <a:lnTo>
                  <a:pt x="780" y="175"/>
                </a:lnTo>
                <a:lnTo>
                  <a:pt x="782" y="173"/>
                </a:lnTo>
                <a:lnTo>
                  <a:pt x="782" y="173"/>
                </a:lnTo>
                <a:lnTo>
                  <a:pt x="785" y="173"/>
                </a:lnTo>
                <a:lnTo>
                  <a:pt x="785" y="173"/>
                </a:lnTo>
                <a:lnTo>
                  <a:pt x="787" y="175"/>
                </a:lnTo>
                <a:lnTo>
                  <a:pt x="787" y="173"/>
                </a:lnTo>
                <a:lnTo>
                  <a:pt x="787" y="173"/>
                </a:lnTo>
                <a:lnTo>
                  <a:pt x="787" y="171"/>
                </a:lnTo>
                <a:lnTo>
                  <a:pt x="787" y="171"/>
                </a:lnTo>
                <a:lnTo>
                  <a:pt x="787" y="171"/>
                </a:lnTo>
                <a:lnTo>
                  <a:pt x="787" y="168"/>
                </a:lnTo>
                <a:lnTo>
                  <a:pt x="787" y="168"/>
                </a:lnTo>
                <a:lnTo>
                  <a:pt x="787" y="166"/>
                </a:lnTo>
                <a:lnTo>
                  <a:pt x="789" y="168"/>
                </a:lnTo>
                <a:lnTo>
                  <a:pt x="789" y="168"/>
                </a:lnTo>
                <a:lnTo>
                  <a:pt x="789" y="171"/>
                </a:lnTo>
                <a:lnTo>
                  <a:pt x="789" y="171"/>
                </a:lnTo>
                <a:lnTo>
                  <a:pt x="789" y="171"/>
                </a:lnTo>
                <a:lnTo>
                  <a:pt x="789" y="171"/>
                </a:lnTo>
                <a:lnTo>
                  <a:pt x="789" y="173"/>
                </a:lnTo>
                <a:lnTo>
                  <a:pt x="789" y="173"/>
                </a:lnTo>
                <a:lnTo>
                  <a:pt x="789" y="173"/>
                </a:lnTo>
                <a:lnTo>
                  <a:pt x="789" y="173"/>
                </a:lnTo>
                <a:lnTo>
                  <a:pt x="789" y="173"/>
                </a:lnTo>
                <a:lnTo>
                  <a:pt x="789" y="173"/>
                </a:lnTo>
                <a:lnTo>
                  <a:pt x="792" y="173"/>
                </a:lnTo>
                <a:lnTo>
                  <a:pt x="792" y="173"/>
                </a:lnTo>
                <a:lnTo>
                  <a:pt x="792" y="173"/>
                </a:lnTo>
                <a:lnTo>
                  <a:pt x="792" y="173"/>
                </a:lnTo>
                <a:lnTo>
                  <a:pt x="792" y="173"/>
                </a:lnTo>
                <a:lnTo>
                  <a:pt x="792" y="173"/>
                </a:lnTo>
                <a:lnTo>
                  <a:pt x="794" y="171"/>
                </a:lnTo>
                <a:lnTo>
                  <a:pt x="794" y="171"/>
                </a:lnTo>
                <a:lnTo>
                  <a:pt x="792" y="171"/>
                </a:lnTo>
                <a:lnTo>
                  <a:pt x="792" y="171"/>
                </a:lnTo>
                <a:lnTo>
                  <a:pt x="792" y="168"/>
                </a:lnTo>
                <a:lnTo>
                  <a:pt x="792" y="168"/>
                </a:lnTo>
                <a:lnTo>
                  <a:pt x="792" y="168"/>
                </a:lnTo>
                <a:lnTo>
                  <a:pt x="796" y="168"/>
                </a:lnTo>
                <a:lnTo>
                  <a:pt x="799" y="168"/>
                </a:lnTo>
                <a:lnTo>
                  <a:pt x="799" y="168"/>
                </a:lnTo>
                <a:lnTo>
                  <a:pt x="799" y="168"/>
                </a:lnTo>
                <a:lnTo>
                  <a:pt x="796" y="171"/>
                </a:lnTo>
                <a:lnTo>
                  <a:pt x="796" y="171"/>
                </a:lnTo>
                <a:lnTo>
                  <a:pt x="796" y="171"/>
                </a:lnTo>
                <a:lnTo>
                  <a:pt x="796" y="171"/>
                </a:lnTo>
                <a:lnTo>
                  <a:pt x="796" y="173"/>
                </a:lnTo>
                <a:lnTo>
                  <a:pt x="799" y="173"/>
                </a:lnTo>
                <a:lnTo>
                  <a:pt x="801" y="173"/>
                </a:lnTo>
                <a:lnTo>
                  <a:pt x="801" y="173"/>
                </a:lnTo>
                <a:lnTo>
                  <a:pt x="801" y="171"/>
                </a:lnTo>
                <a:lnTo>
                  <a:pt x="801" y="171"/>
                </a:lnTo>
                <a:lnTo>
                  <a:pt x="801" y="168"/>
                </a:lnTo>
                <a:lnTo>
                  <a:pt x="803" y="166"/>
                </a:lnTo>
                <a:lnTo>
                  <a:pt x="803" y="166"/>
                </a:lnTo>
                <a:lnTo>
                  <a:pt x="803" y="166"/>
                </a:lnTo>
                <a:lnTo>
                  <a:pt x="806" y="166"/>
                </a:lnTo>
                <a:lnTo>
                  <a:pt x="806" y="166"/>
                </a:lnTo>
                <a:lnTo>
                  <a:pt x="806" y="166"/>
                </a:lnTo>
                <a:lnTo>
                  <a:pt x="806" y="166"/>
                </a:lnTo>
                <a:lnTo>
                  <a:pt x="806" y="166"/>
                </a:lnTo>
                <a:lnTo>
                  <a:pt x="808" y="166"/>
                </a:lnTo>
                <a:lnTo>
                  <a:pt x="808" y="168"/>
                </a:lnTo>
                <a:lnTo>
                  <a:pt x="803" y="171"/>
                </a:lnTo>
                <a:lnTo>
                  <a:pt x="803" y="173"/>
                </a:lnTo>
                <a:lnTo>
                  <a:pt x="803" y="173"/>
                </a:lnTo>
                <a:lnTo>
                  <a:pt x="803" y="173"/>
                </a:lnTo>
                <a:lnTo>
                  <a:pt x="803" y="175"/>
                </a:lnTo>
                <a:lnTo>
                  <a:pt x="803" y="175"/>
                </a:lnTo>
                <a:lnTo>
                  <a:pt x="806" y="178"/>
                </a:lnTo>
                <a:lnTo>
                  <a:pt x="806" y="178"/>
                </a:lnTo>
                <a:lnTo>
                  <a:pt x="806" y="178"/>
                </a:lnTo>
                <a:lnTo>
                  <a:pt x="808" y="178"/>
                </a:lnTo>
                <a:lnTo>
                  <a:pt x="808" y="178"/>
                </a:lnTo>
                <a:lnTo>
                  <a:pt x="808" y="178"/>
                </a:lnTo>
                <a:lnTo>
                  <a:pt x="808" y="175"/>
                </a:lnTo>
                <a:lnTo>
                  <a:pt x="808" y="175"/>
                </a:lnTo>
                <a:lnTo>
                  <a:pt x="808" y="175"/>
                </a:lnTo>
                <a:lnTo>
                  <a:pt x="808" y="173"/>
                </a:lnTo>
                <a:lnTo>
                  <a:pt x="808" y="173"/>
                </a:lnTo>
                <a:lnTo>
                  <a:pt x="808" y="171"/>
                </a:lnTo>
                <a:lnTo>
                  <a:pt x="808" y="168"/>
                </a:lnTo>
                <a:lnTo>
                  <a:pt x="810" y="168"/>
                </a:lnTo>
                <a:lnTo>
                  <a:pt x="810" y="171"/>
                </a:lnTo>
                <a:lnTo>
                  <a:pt x="810" y="173"/>
                </a:lnTo>
                <a:lnTo>
                  <a:pt x="813" y="173"/>
                </a:lnTo>
                <a:lnTo>
                  <a:pt x="813" y="175"/>
                </a:lnTo>
                <a:lnTo>
                  <a:pt x="815" y="175"/>
                </a:lnTo>
                <a:lnTo>
                  <a:pt x="815" y="175"/>
                </a:lnTo>
                <a:lnTo>
                  <a:pt x="815" y="175"/>
                </a:lnTo>
                <a:lnTo>
                  <a:pt x="815" y="175"/>
                </a:lnTo>
                <a:lnTo>
                  <a:pt x="815" y="178"/>
                </a:lnTo>
                <a:lnTo>
                  <a:pt x="815" y="178"/>
                </a:lnTo>
                <a:lnTo>
                  <a:pt x="815" y="178"/>
                </a:lnTo>
                <a:lnTo>
                  <a:pt x="815" y="178"/>
                </a:lnTo>
                <a:lnTo>
                  <a:pt x="815" y="180"/>
                </a:lnTo>
                <a:lnTo>
                  <a:pt x="818" y="178"/>
                </a:lnTo>
                <a:lnTo>
                  <a:pt x="818" y="178"/>
                </a:lnTo>
                <a:lnTo>
                  <a:pt x="818" y="178"/>
                </a:lnTo>
                <a:lnTo>
                  <a:pt x="820" y="178"/>
                </a:lnTo>
                <a:lnTo>
                  <a:pt x="820" y="178"/>
                </a:lnTo>
                <a:lnTo>
                  <a:pt x="820" y="178"/>
                </a:lnTo>
                <a:lnTo>
                  <a:pt x="822" y="175"/>
                </a:lnTo>
                <a:lnTo>
                  <a:pt x="822" y="175"/>
                </a:lnTo>
                <a:lnTo>
                  <a:pt x="822" y="175"/>
                </a:lnTo>
                <a:lnTo>
                  <a:pt x="825" y="178"/>
                </a:lnTo>
                <a:lnTo>
                  <a:pt x="825" y="178"/>
                </a:lnTo>
                <a:lnTo>
                  <a:pt x="825" y="178"/>
                </a:lnTo>
                <a:lnTo>
                  <a:pt x="825" y="178"/>
                </a:lnTo>
                <a:lnTo>
                  <a:pt x="825" y="180"/>
                </a:lnTo>
                <a:lnTo>
                  <a:pt x="825" y="180"/>
                </a:lnTo>
                <a:lnTo>
                  <a:pt x="825" y="180"/>
                </a:lnTo>
                <a:lnTo>
                  <a:pt x="825" y="180"/>
                </a:lnTo>
                <a:lnTo>
                  <a:pt x="825" y="182"/>
                </a:lnTo>
                <a:lnTo>
                  <a:pt x="827" y="182"/>
                </a:lnTo>
                <a:lnTo>
                  <a:pt x="827" y="185"/>
                </a:lnTo>
                <a:lnTo>
                  <a:pt x="827" y="185"/>
                </a:lnTo>
                <a:lnTo>
                  <a:pt x="827" y="187"/>
                </a:lnTo>
                <a:lnTo>
                  <a:pt x="827" y="187"/>
                </a:lnTo>
                <a:lnTo>
                  <a:pt x="827" y="189"/>
                </a:lnTo>
                <a:lnTo>
                  <a:pt x="829" y="189"/>
                </a:lnTo>
                <a:lnTo>
                  <a:pt x="829" y="189"/>
                </a:lnTo>
                <a:lnTo>
                  <a:pt x="829" y="189"/>
                </a:lnTo>
                <a:lnTo>
                  <a:pt x="829" y="187"/>
                </a:lnTo>
                <a:lnTo>
                  <a:pt x="829" y="187"/>
                </a:lnTo>
                <a:lnTo>
                  <a:pt x="829" y="187"/>
                </a:lnTo>
                <a:lnTo>
                  <a:pt x="832" y="187"/>
                </a:lnTo>
                <a:lnTo>
                  <a:pt x="832" y="187"/>
                </a:lnTo>
                <a:lnTo>
                  <a:pt x="832" y="187"/>
                </a:lnTo>
                <a:lnTo>
                  <a:pt x="832" y="189"/>
                </a:lnTo>
                <a:lnTo>
                  <a:pt x="832" y="189"/>
                </a:lnTo>
                <a:lnTo>
                  <a:pt x="832" y="192"/>
                </a:lnTo>
                <a:lnTo>
                  <a:pt x="832" y="192"/>
                </a:lnTo>
                <a:lnTo>
                  <a:pt x="832" y="194"/>
                </a:lnTo>
                <a:lnTo>
                  <a:pt x="829" y="194"/>
                </a:lnTo>
                <a:lnTo>
                  <a:pt x="829" y="194"/>
                </a:lnTo>
                <a:lnTo>
                  <a:pt x="836" y="196"/>
                </a:lnTo>
                <a:lnTo>
                  <a:pt x="836" y="199"/>
                </a:lnTo>
                <a:lnTo>
                  <a:pt x="834" y="199"/>
                </a:lnTo>
                <a:lnTo>
                  <a:pt x="834" y="201"/>
                </a:lnTo>
                <a:lnTo>
                  <a:pt x="834" y="201"/>
                </a:lnTo>
                <a:lnTo>
                  <a:pt x="832" y="201"/>
                </a:lnTo>
                <a:lnTo>
                  <a:pt x="832" y="203"/>
                </a:lnTo>
                <a:lnTo>
                  <a:pt x="832" y="203"/>
                </a:lnTo>
                <a:lnTo>
                  <a:pt x="832" y="206"/>
                </a:lnTo>
                <a:lnTo>
                  <a:pt x="834" y="206"/>
                </a:lnTo>
                <a:lnTo>
                  <a:pt x="836" y="208"/>
                </a:lnTo>
                <a:lnTo>
                  <a:pt x="836" y="211"/>
                </a:lnTo>
                <a:lnTo>
                  <a:pt x="834" y="211"/>
                </a:lnTo>
                <a:lnTo>
                  <a:pt x="834" y="213"/>
                </a:lnTo>
                <a:lnTo>
                  <a:pt x="832" y="215"/>
                </a:lnTo>
                <a:lnTo>
                  <a:pt x="832" y="215"/>
                </a:lnTo>
                <a:lnTo>
                  <a:pt x="832" y="218"/>
                </a:lnTo>
                <a:lnTo>
                  <a:pt x="834" y="218"/>
                </a:lnTo>
                <a:lnTo>
                  <a:pt x="834" y="218"/>
                </a:lnTo>
                <a:lnTo>
                  <a:pt x="834" y="218"/>
                </a:lnTo>
                <a:lnTo>
                  <a:pt x="836" y="215"/>
                </a:lnTo>
                <a:lnTo>
                  <a:pt x="836" y="215"/>
                </a:lnTo>
                <a:lnTo>
                  <a:pt x="836" y="213"/>
                </a:lnTo>
                <a:lnTo>
                  <a:pt x="836" y="213"/>
                </a:lnTo>
                <a:lnTo>
                  <a:pt x="839" y="213"/>
                </a:lnTo>
                <a:lnTo>
                  <a:pt x="839" y="213"/>
                </a:lnTo>
                <a:lnTo>
                  <a:pt x="839" y="215"/>
                </a:lnTo>
                <a:lnTo>
                  <a:pt x="839" y="215"/>
                </a:lnTo>
                <a:lnTo>
                  <a:pt x="839" y="218"/>
                </a:lnTo>
                <a:lnTo>
                  <a:pt x="839" y="218"/>
                </a:lnTo>
                <a:lnTo>
                  <a:pt x="839" y="218"/>
                </a:lnTo>
                <a:lnTo>
                  <a:pt x="839" y="220"/>
                </a:lnTo>
                <a:lnTo>
                  <a:pt x="841" y="220"/>
                </a:lnTo>
                <a:lnTo>
                  <a:pt x="839" y="220"/>
                </a:lnTo>
                <a:lnTo>
                  <a:pt x="839" y="222"/>
                </a:lnTo>
                <a:lnTo>
                  <a:pt x="839" y="222"/>
                </a:lnTo>
                <a:lnTo>
                  <a:pt x="839" y="222"/>
                </a:lnTo>
                <a:lnTo>
                  <a:pt x="839" y="222"/>
                </a:lnTo>
                <a:lnTo>
                  <a:pt x="836" y="222"/>
                </a:lnTo>
                <a:lnTo>
                  <a:pt x="836" y="222"/>
                </a:lnTo>
                <a:lnTo>
                  <a:pt x="834" y="222"/>
                </a:lnTo>
                <a:lnTo>
                  <a:pt x="834" y="222"/>
                </a:lnTo>
                <a:lnTo>
                  <a:pt x="834" y="222"/>
                </a:lnTo>
                <a:lnTo>
                  <a:pt x="834" y="222"/>
                </a:lnTo>
                <a:lnTo>
                  <a:pt x="834" y="222"/>
                </a:lnTo>
                <a:lnTo>
                  <a:pt x="834" y="222"/>
                </a:lnTo>
                <a:lnTo>
                  <a:pt x="834" y="222"/>
                </a:lnTo>
                <a:lnTo>
                  <a:pt x="834" y="225"/>
                </a:lnTo>
                <a:lnTo>
                  <a:pt x="832" y="225"/>
                </a:lnTo>
                <a:lnTo>
                  <a:pt x="832" y="225"/>
                </a:lnTo>
                <a:lnTo>
                  <a:pt x="832" y="222"/>
                </a:lnTo>
                <a:lnTo>
                  <a:pt x="832" y="222"/>
                </a:lnTo>
                <a:lnTo>
                  <a:pt x="832" y="222"/>
                </a:lnTo>
                <a:lnTo>
                  <a:pt x="832" y="222"/>
                </a:lnTo>
                <a:lnTo>
                  <a:pt x="832" y="222"/>
                </a:lnTo>
                <a:lnTo>
                  <a:pt x="829" y="222"/>
                </a:lnTo>
                <a:lnTo>
                  <a:pt x="829" y="222"/>
                </a:lnTo>
                <a:lnTo>
                  <a:pt x="829" y="225"/>
                </a:lnTo>
                <a:lnTo>
                  <a:pt x="829" y="225"/>
                </a:lnTo>
                <a:lnTo>
                  <a:pt x="829" y="225"/>
                </a:lnTo>
                <a:lnTo>
                  <a:pt x="829" y="225"/>
                </a:lnTo>
                <a:lnTo>
                  <a:pt x="829" y="227"/>
                </a:lnTo>
                <a:lnTo>
                  <a:pt x="829" y="227"/>
                </a:lnTo>
                <a:lnTo>
                  <a:pt x="829" y="227"/>
                </a:lnTo>
                <a:lnTo>
                  <a:pt x="832" y="227"/>
                </a:lnTo>
                <a:lnTo>
                  <a:pt x="832" y="227"/>
                </a:lnTo>
                <a:lnTo>
                  <a:pt x="832" y="227"/>
                </a:lnTo>
                <a:lnTo>
                  <a:pt x="832" y="227"/>
                </a:lnTo>
                <a:lnTo>
                  <a:pt x="832" y="227"/>
                </a:lnTo>
                <a:lnTo>
                  <a:pt x="834" y="227"/>
                </a:lnTo>
                <a:lnTo>
                  <a:pt x="834" y="227"/>
                </a:lnTo>
                <a:lnTo>
                  <a:pt x="834" y="227"/>
                </a:lnTo>
                <a:lnTo>
                  <a:pt x="834" y="227"/>
                </a:lnTo>
                <a:lnTo>
                  <a:pt x="834" y="227"/>
                </a:lnTo>
                <a:lnTo>
                  <a:pt x="834" y="227"/>
                </a:lnTo>
                <a:lnTo>
                  <a:pt x="836" y="227"/>
                </a:lnTo>
                <a:lnTo>
                  <a:pt x="836" y="227"/>
                </a:lnTo>
                <a:lnTo>
                  <a:pt x="836" y="229"/>
                </a:lnTo>
                <a:lnTo>
                  <a:pt x="836" y="229"/>
                </a:lnTo>
                <a:lnTo>
                  <a:pt x="836" y="229"/>
                </a:lnTo>
                <a:lnTo>
                  <a:pt x="836" y="229"/>
                </a:lnTo>
                <a:close/>
                <a:moveTo>
                  <a:pt x="124" y="0"/>
                </a:moveTo>
                <a:lnTo>
                  <a:pt x="124" y="2"/>
                </a:lnTo>
                <a:lnTo>
                  <a:pt x="124" y="4"/>
                </a:lnTo>
                <a:lnTo>
                  <a:pt x="121" y="9"/>
                </a:lnTo>
                <a:lnTo>
                  <a:pt x="121" y="11"/>
                </a:lnTo>
                <a:lnTo>
                  <a:pt x="119" y="14"/>
                </a:lnTo>
                <a:lnTo>
                  <a:pt x="119" y="18"/>
                </a:lnTo>
                <a:lnTo>
                  <a:pt x="117" y="21"/>
                </a:lnTo>
                <a:lnTo>
                  <a:pt x="114" y="23"/>
                </a:lnTo>
                <a:lnTo>
                  <a:pt x="112" y="25"/>
                </a:lnTo>
                <a:lnTo>
                  <a:pt x="107" y="30"/>
                </a:lnTo>
                <a:lnTo>
                  <a:pt x="105" y="32"/>
                </a:lnTo>
                <a:lnTo>
                  <a:pt x="100" y="35"/>
                </a:lnTo>
                <a:lnTo>
                  <a:pt x="98" y="37"/>
                </a:lnTo>
                <a:lnTo>
                  <a:pt x="96" y="42"/>
                </a:lnTo>
                <a:lnTo>
                  <a:pt x="96" y="46"/>
                </a:lnTo>
                <a:lnTo>
                  <a:pt x="96" y="51"/>
                </a:lnTo>
                <a:lnTo>
                  <a:pt x="93" y="56"/>
                </a:lnTo>
                <a:lnTo>
                  <a:pt x="89" y="60"/>
                </a:lnTo>
                <a:lnTo>
                  <a:pt x="86" y="65"/>
                </a:lnTo>
                <a:lnTo>
                  <a:pt x="82" y="70"/>
                </a:lnTo>
                <a:lnTo>
                  <a:pt x="77" y="72"/>
                </a:lnTo>
                <a:lnTo>
                  <a:pt x="72" y="75"/>
                </a:lnTo>
                <a:lnTo>
                  <a:pt x="65" y="77"/>
                </a:lnTo>
                <a:lnTo>
                  <a:pt x="61" y="77"/>
                </a:lnTo>
                <a:lnTo>
                  <a:pt x="61" y="77"/>
                </a:lnTo>
                <a:lnTo>
                  <a:pt x="58" y="75"/>
                </a:lnTo>
                <a:lnTo>
                  <a:pt x="58" y="75"/>
                </a:lnTo>
                <a:lnTo>
                  <a:pt x="58" y="75"/>
                </a:lnTo>
                <a:lnTo>
                  <a:pt x="58" y="75"/>
                </a:lnTo>
                <a:lnTo>
                  <a:pt x="58" y="75"/>
                </a:lnTo>
                <a:lnTo>
                  <a:pt x="56" y="75"/>
                </a:lnTo>
                <a:lnTo>
                  <a:pt x="56" y="75"/>
                </a:lnTo>
                <a:lnTo>
                  <a:pt x="51" y="77"/>
                </a:lnTo>
                <a:lnTo>
                  <a:pt x="46" y="82"/>
                </a:lnTo>
                <a:lnTo>
                  <a:pt x="44" y="84"/>
                </a:lnTo>
                <a:lnTo>
                  <a:pt x="37" y="86"/>
                </a:lnTo>
                <a:lnTo>
                  <a:pt x="32" y="86"/>
                </a:lnTo>
                <a:lnTo>
                  <a:pt x="28" y="89"/>
                </a:lnTo>
                <a:lnTo>
                  <a:pt x="23" y="89"/>
                </a:lnTo>
                <a:lnTo>
                  <a:pt x="16" y="89"/>
                </a:lnTo>
                <a:lnTo>
                  <a:pt x="16" y="86"/>
                </a:lnTo>
                <a:lnTo>
                  <a:pt x="14" y="86"/>
                </a:lnTo>
                <a:lnTo>
                  <a:pt x="14" y="86"/>
                </a:lnTo>
                <a:lnTo>
                  <a:pt x="11" y="84"/>
                </a:lnTo>
                <a:lnTo>
                  <a:pt x="11" y="84"/>
                </a:lnTo>
                <a:lnTo>
                  <a:pt x="9" y="84"/>
                </a:lnTo>
                <a:lnTo>
                  <a:pt x="9" y="84"/>
                </a:lnTo>
                <a:lnTo>
                  <a:pt x="7" y="84"/>
                </a:lnTo>
                <a:lnTo>
                  <a:pt x="7" y="84"/>
                </a:lnTo>
                <a:lnTo>
                  <a:pt x="7" y="86"/>
                </a:lnTo>
                <a:lnTo>
                  <a:pt x="4" y="86"/>
                </a:lnTo>
                <a:lnTo>
                  <a:pt x="4" y="89"/>
                </a:lnTo>
                <a:lnTo>
                  <a:pt x="2" y="89"/>
                </a:lnTo>
                <a:lnTo>
                  <a:pt x="2" y="89"/>
                </a:lnTo>
                <a:lnTo>
                  <a:pt x="0" y="89"/>
                </a:lnTo>
                <a:lnTo>
                  <a:pt x="0" y="91"/>
                </a:lnTo>
                <a:lnTo>
                  <a:pt x="0" y="89"/>
                </a:lnTo>
                <a:lnTo>
                  <a:pt x="0" y="84"/>
                </a:lnTo>
                <a:lnTo>
                  <a:pt x="0" y="82"/>
                </a:lnTo>
                <a:lnTo>
                  <a:pt x="0" y="79"/>
                </a:lnTo>
                <a:lnTo>
                  <a:pt x="0" y="75"/>
                </a:lnTo>
                <a:lnTo>
                  <a:pt x="0" y="72"/>
                </a:lnTo>
                <a:lnTo>
                  <a:pt x="0" y="68"/>
                </a:lnTo>
                <a:lnTo>
                  <a:pt x="0" y="65"/>
                </a:lnTo>
                <a:lnTo>
                  <a:pt x="0" y="60"/>
                </a:lnTo>
                <a:lnTo>
                  <a:pt x="0" y="53"/>
                </a:lnTo>
                <a:lnTo>
                  <a:pt x="0" y="46"/>
                </a:lnTo>
                <a:lnTo>
                  <a:pt x="0" y="37"/>
                </a:lnTo>
                <a:lnTo>
                  <a:pt x="0" y="30"/>
                </a:lnTo>
                <a:lnTo>
                  <a:pt x="2" y="23"/>
                </a:lnTo>
                <a:lnTo>
                  <a:pt x="2" y="14"/>
                </a:lnTo>
                <a:lnTo>
                  <a:pt x="2" y="7"/>
                </a:lnTo>
                <a:lnTo>
                  <a:pt x="2" y="0"/>
                </a:lnTo>
                <a:lnTo>
                  <a:pt x="124" y="0"/>
                </a:lnTo>
                <a:close/>
                <a:moveTo>
                  <a:pt x="883" y="0"/>
                </a:moveTo>
                <a:lnTo>
                  <a:pt x="883" y="2"/>
                </a:lnTo>
                <a:lnTo>
                  <a:pt x="883" y="4"/>
                </a:lnTo>
                <a:lnTo>
                  <a:pt x="883" y="7"/>
                </a:lnTo>
                <a:lnTo>
                  <a:pt x="881" y="11"/>
                </a:lnTo>
                <a:lnTo>
                  <a:pt x="881" y="14"/>
                </a:lnTo>
                <a:lnTo>
                  <a:pt x="881" y="16"/>
                </a:lnTo>
                <a:lnTo>
                  <a:pt x="878" y="18"/>
                </a:lnTo>
                <a:lnTo>
                  <a:pt x="878" y="21"/>
                </a:lnTo>
                <a:lnTo>
                  <a:pt x="876" y="25"/>
                </a:lnTo>
                <a:lnTo>
                  <a:pt x="874" y="28"/>
                </a:lnTo>
                <a:lnTo>
                  <a:pt x="869" y="30"/>
                </a:lnTo>
                <a:lnTo>
                  <a:pt x="867" y="30"/>
                </a:lnTo>
                <a:lnTo>
                  <a:pt x="862" y="32"/>
                </a:lnTo>
                <a:lnTo>
                  <a:pt x="860" y="32"/>
                </a:lnTo>
                <a:lnTo>
                  <a:pt x="855" y="32"/>
                </a:lnTo>
                <a:lnTo>
                  <a:pt x="853" y="35"/>
                </a:lnTo>
                <a:lnTo>
                  <a:pt x="848" y="35"/>
                </a:lnTo>
                <a:lnTo>
                  <a:pt x="843" y="35"/>
                </a:lnTo>
                <a:lnTo>
                  <a:pt x="841" y="35"/>
                </a:lnTo>
                <a:lnTo>
                  <a:pt x="836" y="32"/>
                </a:lnTo>
                <a:lnTo>
                  <a:pt x="834" y="32"/>
                </a:lnTo>
                <a:lnTo>
                  <a:pt x="829" y="30"/>
                </a:lnTo>
                <a:lnTo>
                  <a:pt x="827" y="30"/>
                </a:lnTo>
                <a:lnTo>
                  <a:pt x="822" y="28"/>
                </a:lnTo>
                <a:lnTo>
                  <a:pt x="825" y="30"/>
                </a:lnTo>
                <a:lnTo>
                  <a:pt x="825" y="35"/>
                </a:lnTo>
                <a:lnTo>
                  <a:pt x="827" y="37"/>
                </a:lnTo>
                <a:lnTo>
                  <a:pt x="829" y="39"/>
                </a:lnTo>
                <a:lnTo>
                  <a:pt x="829" y="42"/>
                </a:lnTo>
                <a:lnTo>
                  <a:pt x="832" y="44"/>
                </a:lnTo>
                <a:lnTo>
                  <a:pt x="834" y="46"/>
                </a:lnTo>
                <a:lnTo>
                  <a:pt x="834" y="49"/>
                </a:lnTo>
                <a:lnTo>
                  <a:pt x="834" y="51"/>
                </a:lnTo>
                <a:lnTo>
                  <a:pt x="834" y="56"/>
                </a:lnTo>
                <a:lnTo>
                  <a:pt x="834" y="58"/>
                </a:lnTo>
                <a:lnTo>
                  <a:pt x="832" y="60"/>
                </a:lnTo>
                <a:lnTo>
                  <a:pt x="832" y="63"/>
                </a:lnTo>
                <a:lnTo>
                  <a:pt x="829" y="65"/>
                </a:lnTo>
                <a:lnTo>
                  <a:pt x="827" y="68"/>
                </a:lnTo>
                <a:lnTo>
                  <a:pt x="827" y="70"/>
                </a:lnTo>
                <a:lnTo>
                  <a:pt x="825" y="72"/>
                </a:lnTo>
                <a:lnTo>
                  <a:pt x="820" y="72"/>
                </a:lnTo>
                <a:lnTo>
                  <a:pt x="815" y="75"/>
                </a:lnTo>
                <a:lnTo>
                  <a:pt x="813" y="75"/>
                </a:lnTo>
                <a:lnTo>
                  <a:pt x="808" y="75"/>
                </a:lnTo>
                <a:lnTo>
                  <a:pt x="803" y="75"/>
                </a:lnTo>
                <a:lnTo>
                  <a:pt x="801" y="75"/>
                </a:lnTo>
                <a:lnTo>
                  <a:pt x="796" y="75"/>
                </a:lnTo>
                <a:lnTo>
                  <a:pt x="794" y="75"/>
                </a:lnTo>
                <a:lnTo>
                  <a:pt x="794" y="75"/>
                </a:lnTo>
                <a:lnTo>
                  <a:pt x="794" y="75"/>
                </a:lnTo>
                <a:lnTo>
                  <a:pt x="792" y="72"/>
                </a:lnTo>
                <a:lnTo>
                  <a:pt x="792" y="72"/>
                </a:lnTo>
                <a:lnTo>
                  <a:pt x="792" y="72"/>
                </a:lnTo>
                <a:lnTo>
                  <a:pt x="789" y="72"/>
                </a:lnTo>
                <a:lnTo>
                  <a:pt x="789" y="72"/>
                </a:lnTo>
                <a:lnTo>
                  <a:pt x="787" y="70"/>
                </a:lnTo>
                <a:lnTo>
                  <a:pt x="785" y="68"/>
                </a:lnTo>
                <a:lnTo>
                  <a:pt x="782" y="63"/>
                </a:lnTo>
                <a:lnTo>
                  <a:pt x="780" y="60"/>
                </a:lnTo>
                <a:lnTo>
                  <a:pt x="778" y="58"/>
                </a:lnTo>
                <a:lnTo>
                  <a:pt x="775" y="56"/>
                </a:lnTo>
                <a:lnTo>
                  <a:pt x="775" y="53"/>
                </a:lnTo>
                <a:lnTo>
                  <a:pt x="773" y="49"/>
                </a:lnTo>
                <a:lnTo>
                  <a:pt x="773" y="49"/>
                </a:lnTo>
                <a:lnTo>
                  <a:pt x="771" y="49"/>
                </a:lnTo>
                <a:lnTo>
                  <a:pt x="771" y="46"/>
                </a:lnTo>
                <a:lnTo>
                  <a:pt x="771" y="46"/>
                </a:lnTo>
                <a:lnTo>
                  <a:pt x="768" y="44"/>
                </a:lnTo>
                <a:lnTo>
                  <a:pt x="768" y="44"/>
                </a:lnTo>
                <a:lnTo>
                  <a:pt x="768" y="42"/>
                </a:lnTo>
                <a:lnTo>
                  <a:pt x="768" y="42"/>
                </a:lnTo>
                <a:lnTo>
                  <a:pt x="766" y="39"/>
                </a:lnTo>
                <a:lnTo>
                  <a:pt x="764" y="37"/>
                </a:lnTo>
                <a:lnTo>
                  <a:pt x="761" y="39"/>
                </a:lnTo>
                <a:lnTo>
                  <a:pt x="761" y="42"/>
                </a:lnTo>
                <a:lnTo>
                  <a:pt x="761" y="44"/>
                </a:lnTo>
                <a:lnTo>
                  <a:pt x="759" y="46"/>
                </a:lnTo>
                <a:lnTo>
                  <a:pt x="759" y="49"/>
                </a:lnTo>
                <a:lnTo>
                  <a:pt x="757" y="51"/>
                </a:lnTo>
                <a:lnTo>
                  <a:pt x="754" y="51"/>
                </a:lnTo>
                <a:lnTo>
                  <a:pt x="754" y="53"/>
                </a:lnTo>
                <a:lnTo>
                  <a:pt x="752" y="53"/>
                </a:lnTo>
                <a:lnTo>
                  <a:pt x="750" y="56"/>
                </a:lnTo>
                <a:lnTo>
                  <a:pt x="747" y="56"/>
                </a:lnTo>
                <a:lnTo>
                  <a:pt x="747" y="56"/>
                </a:lnTo>
                <a:lnTo>
                  <a:pt x="745" y="56"/>
                </a:lnTo>
                <a:lnTo>
                  <a:pt x="745" y="56"/>
                </a:lnTo>
                <a:lnTo>
                  <a:pt x="745" y="56"/>
                </a:lnTo>
                <a:lnTo>
                  <a:pt x="745" y="58"/>
                </a:lnTo>
                <a:lnTo>
                  <a:pt x="743" y="58"/>
                </a:lnTo>
                <a:lnTo>
                  <a:pt x="743" y="58"/>
                </a:lnTo>
                <a:lnTo>
                  <a:pt x="743" y="58"/>
                </a:lnTo>
                <a:lnTo>
                  <a:pt x="743" y="58"/>
                </a:lnTo>
                <a:lnTo>
                  <a:pt x="740" y="58"/>
                </a:lnTo>
                <a:lnTo>
                  <a:pt x="740" y="58"/>
                </a:lnTo>
                <a:lnTo>
                  <a:pt x="740" y="58"/>
                </a:lnTo>
                <a:lnTo>
                  <a:pt x="735" y="60"/>
                </a:lnTo>
                <a:lnTo>
                  <a:pt x="731" y="60"/>
                </a:lnTo>
                <a:lnTo>
                  <a:pt x="726" y="60"/>
                </a:lnTo>
                <a:lnTo>
                  <a:pt x="721" y="60"/>
                </a:lnTo>
                <a:lnTo>
                  <a:pt x="717" y="58"/>
                </a:lnTo>
                <a:lnTo>
                  <a:pt x="714" y="56"/>
                </a:lnTo>
                <a:lnTo>
                  <a:pt x="710" y="53"/>
                </a:lnTo>
                <a:lnTo>
                  <a:pt x="707" y="51"/>
                </a:lnTo>
                <a:lnTo>
                  <a:pt x="705" y="46"/>
                </a:lnTo>
                <a:lnTo>
                  <a:pt x="703" y="42"/>
                </a:lnTo>
                <a:lnTo>
                  <a:pt x="700" y="37"/>
                </a:lnTo>
                <a:lnTo>
                  <a:pt x="698" y="32"/>
                </a:lnTo>
                <a:lnTo>
                  <a:pt x="698" y="28"/>
                </a:lnTo>
                <a:lnTo>
                  <a:pt x="698" y="21"/>
                </a:lnTo>
                <a:lnTo>
                  <a:pt x="698" y="16"/>
                </a:lnTo>
                <a:lnTo>
                  <a:pt x="700" y="11"/>
                </a:lnTo>
                <a:lnTo>
                  <a:pt x="700" y="9"/>
                </a:lnTo>
                <a:lnTo>
                  <a:pt x="700" y="9"/>
                </a:lnTo>
                <a:lnTo>
                  <a:pt x="703" y="7"/>
                </a:lnTo>
                <a:lnTo>
                  <a:pt x="703" y="4"/>
                </a:lnTo>
                <a:lnTo>
                  <a:pt x="703" y="4"/>
                </a:lnTo>
                <a:lnTo>
                  <a:pt x="703" y="2"/>
                </a:lnTo>
                <a:lnTo>
                  <a:pt x="705" y="2"/>
                </a:lnTo>
                <a:lnTo>
                  <a:pt x="705" y="0"/>
                </a:lnTo>
                <a:lnTo>
                  <a:pt x="883" y="0"/>
                </a:lnTo>
                <a:close/>
              </a:path>
            </a:pathLst>
          </a:custGeom>
          <a:solidFill>
            <a:srgbClr val="AB5324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826" name="Freeform 722"/>
          <p:cNvSpPr>
            <a:spLocks noEditPoints="1"/>
          </p:cNvSpPr>
          <p:nvPr/>
        </p:nvSpPr>
        <p:spPr bwMode="auto">
          <a:xfrm>
            <a:off x="5653088" y="4445000"/>
            <a:ext cx="1347787" cy="733425"/>
          </a:xfrm>
          <a:custGeom>
            <a:avLst/>
            <a:gdLst/>
            <a:ahLst/>
            <a:cxnLst>
              <a:cxn ang="0">
                <a:pos x="183" y="363"/>
              </a:cxn>
              <a:cxn ang="0">
                <a:pos x="21" y="370"/>
              </a:cxn>
              <a:cxn ang="0">
                <a:pos x="103" y="382"/>
              </a:cxn>
              <a:cxn ang="0">
                <a:pos x="197" y="115"/>
              </a:cxn>
              <a:cxn ang="0">
                <a:pos x="745" y="68"/>
              </a:cxn>
              <a:cxn ang="0">
                <a:pos x="733" y="68"/>
              </a:cxn>
              <a:cxn ang="0">
                <a:pos x="724" y="72"/>
              </a:cxn>
              <a:cxn ang="0">
                <a:pos x="703" y="65"/>
              </a:cxn>
              <a:cxn ang="0">
                <a:pos x="684" y="58"/>
              </a:cxn>
              <a:cxn ang="0">
                <a:pos x="673" y="58"/>
              </a:cxn>
              <a:cxn ang="0">
                <a:pos x="651" y="63"/>
              </a:cxn>
              <a:cxn ang="0">
                <a:pos x="635" y="42"/>
              </a:cxn>
              <a:cxn ang="0">
                <a:pos x="630" y="54"/>
              </a:cxn>
              <a:cxn ang="0">
                <a:pos x="609" y="51"/>
              </a:cxn>
              <a:cxn ang="0">
                <a:pos x="588" y="47"/>
              </a:cxn>
              <a:cxn ang="0">
                <a:pos x="572" y="28"/>
              </a:cxn>
              <a:cxn ang="0">
                <a:pos x="541" y="35"/>
              </a:cxn>
              <a:cxn ang="0">
                <a:pos x="373" y="98"/>
              </a:cxn>
              <a:cxn ang="0">
                <a:pos x="403" y="173"/>
              </a:cxn>
              <a:cxn ang="0">
                <a:pos x="586" y="436"/>
              </a:cxn>
              <a:cxn ang="0">
                <a:pos x="609" y="436"/>
              </a:cxn>
              <a:cxn ang="0">
                <a:pos x="593" y="440"/>
              </a:cxn>
              <a:cxn ang="0">
                <a:pos x="600" y="450"/>
              </a:cxn>
              <a:cxn ang="0">
                <a:pos x="614" y="452"/>
              </a:cxn>
              <a:cxn ang="0">
                <a:pos x="628" y="455"/>
              </a:cxn>
              <a:cxn ang="0">
                <a:pos x="635" y="450"/>
              </a:cxn>
              <a:cxn ang="0">
                <a:pos x="651" y="452"/>
              </a:cxn>
              <a:cxn ang="0">
                <a:pos x="366" y="358"/>
              </a:cxn>
              <a:cxn ang="0">
                <a:pos x="330" y="290"/>
              </a:cxn>
              <a:cxn ang="0">
                <a:pos x="300" y="323"/>
              </a:cxn>
              <a:cxn ang="0">
                <a:pos x="251" y="363"/>
              </a:cxn>
              <a:cxn ang="0">
                <a:pos x="237" y="377"/>
              </a:cxn>
              <a:cxn ang="0">
                <a:pos x="239" y="380"/>
              </a:cxn>
              <a:cxn ang="0">
                <a:pos x="209" y="455"/>
              </a:cxn>
              <a:cxn ang="0">
                <a:pos x="647" y="429"/>
              </a:cxn>
              <a:cxn ang="0">
                <a:pos x="623" y="431"/>
              </a:cxn>
              <a:cxn ang="0">
                <a:pos x="595" y="417"/>
              </a:cxn>
              <a:cxn ang="0">
                <a:pos x="635" y="358"/>
              </a:cxn>
              <a:cxn ang="0">
                <a:pos x="635" y="368"/>
              </a:cxn>
              <a:cxn ang="0">
                <a:pos x="658" y="377"/>
              </a:cxn>
              <a:cxn ang="0">
                <a:pos x="708" y="312"/>
              </a:cxn>
              <a:cxn ang="0">
                <a:pos x="738" y="333"/>
              </a:cxn>
              <a:cxn ang="0">
                <a:pos x="741" y="351"/>
              </a:cxn>
              <a:cxn ang="0">
                <a:pos x="726" y="356"/>
              </a:cxn>
              <a:cxn ang="0">
                <a:pos x="675" y="455"/>
              </a:cxn>
              <a:cxn ang="0">
                <a:pos x="846" y="403"/>
              </a:cxn>
              <a:cxn ang="0">
                <a:pos x="771" y="405"/>
              </a:cxn>
              <a:cxn ang="0">
                <a:pos x="846" y="443"/>
              </a:cxn>
              <a:cxn ang="0">
                <a:pos x="663" y="412"/>
              </a:cxn>
              <a:cxn ang="0">
                <a:pos x="722" y="384"/>
              </a:cxn>
              <a:cxn ang="0">
                <a:pos x="750" y="398"/>
              </a:cxn>
              <a:cxn ang="0">
                <a:pos x="776" y="375"/>
              </a:cxn>
              <a:cxn ang="0">
                <a:pos x="752" y="328"/>
              </a:cxn>
              <a:cxn ang="0">
                <a:pos x="764" y="326"/>
              </a:cxn>
              <a:cxn ang="0">
                <a:pos x="787" y="323"/>
              </a:cxn>
              <a:cxn ang="0">
                <a:pos x="792" y="335"/>
              </a:cxn>
              <a:cxn ang="0">
                <a:pos x="799" y="344"/>
              </a:cxn>
              <a:cxn ang="0">
                <a:pos x="806" y="340"/>
              </a:cxn>
              <a:cxn ang="0">
                <a:pos x="862" y="380"/>
              </a:cxn>
              <a:cxn ang="0">
                <a:pos x="853" y="403"/>
              </a:cxn>
              <a:cxn ang="0">
                <a:pos x="848" y="429"/>
              </a:cxn>
              <a:cxn ang="0">
                <a:pos x="898" y="431"/>
              </a:cxn>
              <a:cxn ang="0">
                <a:pos x="919" y="462"/>
              </a:cxn>
            </a:cxnLst>
            <a:rect l="0" t="0" r="r" b="b"/>
            <a:pathLst>
              <a:path w="919" h="462">
                <a:moveTo>
                  <a:pt x="152" y="462"/>
                </a:moveTo>
                <a:lnTo>
                  <a:pt x="152" y="459"/>
                </a:lnTo>
                <a:lnTo>
                  <a:pt x="152" y="459"/>
                </a:lnTo>
                <a:lnTo>
                  <a:pt x="152" y="457"/>
                </a:lnTo>
                <a:lnTo>
                  <a:pt x="152" y="457"/>
                </a:lnTo>
                <a:lnTo>
                  <a:pt x="152" y="455"/>
                </a:lnTo>
                <a:lnTo>
                  <a:pt x="152" y="455"/>
                </a:lnTo>
                <a:lnTo>
                  <a:pt x="152" y="452"/>
                </a:lnTo>
                <a:lnTo>
                  <a:pt x="155" y="452"/>
                </a:lnTo>
                <a:lnTo>
                  <a:pt x="155" y="440"/>
                </a:lnTo>
                <a:lnTo>
                  <a:pt x="157" y="429"/>
                </a:lnTo>
                <a:lnTo>
                  <a:pt x="162" y="417"/>
                </a:lnTo>
                <a:lnTo>
                  <a:pt x="164" y="405"/>
                </a:lnTo>
                <a:lnTo>
                  <a:pt x="169" y="394"/>
                </a:lnTo>
                <a:lnTo>
                  <a:pt x="176" y="384"/>
                </a:lnTo>
                <a:lnTo>
                  <a:pt x="180" y="372"/>
                </a:lnTo>
                <a:lnTo>
                  <a:pt x="187" y="363"/>
                </a:lnTo>
                <a:lnTo>
                  <a:pt x="187" y="363"/>
                </a:lnTo>
                <a:lnTo>
                  <a:pt x="187" y="361"/>
                </a:lnTo>
                <a:lnTo>
                  <a:pt x="187" y="361"/>
                </a:lnTo>
                <a:lnTo>
                  <a:pt x="190" y="358"/>
                </a:lnTo>
                <a:lnTo>
                  <a:pt x="190" y="358"/>
                </a:lnTo>
                <a:lnTo>
                  <a:pt x="192" y="358"/>
                </a:lnTo>
                <a:lnTo>
                  <a:pt x="192" y="356"/>
                </a:lnTo>
                <a:lnTo>
                  <a:pt x="192" y="356"/>
                </a:lnTo>
                <a:lnTo>
                  <a:pt x="192" y="354"/>
                </a:lnTo>
                <a:lnTo>
                  <a:pt x="192" y="354"/>
                </a:lnTo>
                <a:lnTo>
                  <a:pt x="190" y="354"/>
                </a:lnTo>
                <a:lnTo>
                  <a:pt x="190" y="354"/>
                </a:lnTo>
                <a:lnTo>
                  <a:pt x="190" y="354"/>
                </a:lnTo>
                <a:lnTo>
                  <a:pt x="190" y="354"/>
                </a:lnTo>
                <a:lnTo>
                  <a:pt x="190" y="354"/>
                </a:lnTo>
                <a:lnTo>
                  <a:pt x="190" y="354"/>
                </a:lnTo>
                <a:lnTo>
                  <a:pt x="190" y="354"/>
                </a:lnTo>
                <a:lnTo>
                  <a:pt x="187" y="354"/>
                </a:lnTo>
                <a:lnTo>
                  <a:pt x="187" y="354"/>
                </a:lnTo>
                <a:lnTo>
                  <a:pt x="187" y="356"/>
                </a:lnTo>
                <a:lnTo>
                  <a:pt x="187" y="356"/>
                </a:lnTo>
                <a:lnTo>
                  <a:pt x="187" y="356"/>
                </a:lnTo>
                <a:lnTo>
                  <a:pt x="187" y="356"/>
                </a:lnTo>
                <a:lnTo>
                  <a:pt x="187" y="358"/>
                </a:lnTo>
                <a:lnTo>
                  <a:pt x="183" y="363"/>
                </a:lnTo>
                <a:lnTo>
                  <a:pt x="180" y="368"/>
                </a:lnTo>
                <a:lnTo>
                  <a:pt x="176" y="372"/>
                </a:lnTo>
                <a:lnTo>
                  <a:pt x="173" y="380"/>
                </a:lnTo>
                <a:lnTo>
                  <a:pt x="169" y="387"/>
                </a:lnTo>
                <a:lnTo>
                  <a:pt x="166" y="391"/>
                </a:lnTo>
                <a:lnTo>
                  <a:pt x="164" y="398"/>
                </a:lnTo>
                <a:lnTo>
                  <a:pt x="162" y="403"/>
                </a:lnTo>
                <a:lnTo>
                  <a:pt x="157" y="408"/>
                </a:lnTo>
                <a:lnTo>
                  <a:pt x="152" y="412"/>
                </a:lnTo>
                <a:lnTo>
                  <a:pt x="148" y="417"/>
                </a:lnTo>
                <a:lnTo>
                  <a:pt x="143" y="422"/>
                </a:lnTo>
                <a:lnTo>
                  <a:pt x="136" y="426"/>
                </a:lnTo>
                <a:lnTo>
                  <a:pt x="131" y="431"/>
                </a:lnTo>
                <a:lnTo>
                  <a:pt x="127" y="436"/>
                </a:lnTo>
                <a:lnTo>
                  <a:pt x="122" y="440"/>
                </a:lnTo>
                <a:lnTo>
                  <a:pt x="122" y="440"/>
                </a:lnTo>
                <a:lnTo>
                  <a:pt x="122" y="440"/>
                </a:lnTo>
                <a:lnTo>
                  <a:pt x="122" y="443"/>
                </a:lnTo>
                <a:lnTo>
                  <a:pt x="119" y="443"/>
                </a:lnTo>
                <a:lnTo>
                  <a:pt x="119" y="443"/>
                </a:lnTo>
                <a:lnTo>
                  <a:pt x="119" y="443"/>
                </a:lnTo>
                <a:lnTo>
                  <a:pt x="119" y="443"/>
                </a:lnTo>
                <a:lnTo>
                  <a:pt x="119" y="443"/>
                </a:lnTo>
                <a:lnTo>
                  <a:pt x="122" y="445"/>
                </a:lnTo>
                <a:lnTo>
                  <a:pt x="122" y="447"/>
                </a:lnTo>
                <a:lnTo>
                  <a:pt x="122" y="450"/>
                </a:lnTo>
                <a:lnTo>
                  <a:pt x="122" y="452"/>
                </a:lnTo>
                <a:lnTo>
                  <a:pt x="122" y="455"/>
                </a:lnTo>
                <a:lnTo>
                  <a:pt x="122" y="457"/>
                </a:lnTo>
                <a:lnTo>
                  <a:pt x="122" y="459"/>
                </a:lnTo>
                <a:lnTo>
                  <a:pt x="122" y="462"/>
                </a:lnTo>
                <a:lnTo>
                  <a:pt x="0" y="462"/>
                </a:lnTo>
                <a:lnTo>
                  <a:pt x="2" y="450"/>
                </a:lnTo>
                <a:lnTo>
                  <a:pt x="5" y="438"/>
                </a:lnTo>
                <a:lnTo>
                  <a:pt x="7" y="426"/>
                </a:lnTo>
                <a:lnTo>
                  <a:pt x="9" y="415"/>
                </a:lnTo>
                <a:lnTo>
                  <a:pt x="12" y="403"/>
                </a:lnTo>
                <a:lnTo>
                  <a:pt x="14" y="391"/>
                </a:lnTo>
                <a:lnTo>
                  <a:pt x="16" y="382"/>
                </a:lnTo>
                <a:lnTo>
                  <a:pt x="21" y="370"/>
                </a:lnTo>
                <a:lnTo>
                  <a:pt x="21" y="370"/>
                </a:lnTo>
                <a:lnTo>
                  <a:pt x="21" y="370"/>
                </a:lnTo>
                <a:lnTo>
                  <a:pt x="21" y="370"/>
                </a:lnTo>
                <a:lnTo>
                  <a:pt x="23" y="372"/>
                </a:lnTo>
                <a:lnTo>
                  <a:pt x="23" y="372"/>
                </a:lnTo>
                <a:lnTo>
                  <a:pt x="23" y="372"/>
                </a:lnTo>
                <a:lnTo>
                  <a:pt x="23" y="372"/>
                </a:lnTo>
                <a:lnTo>
                  <a:pt x="26" y="372"/>
                </a:lnTo>
                <a:lnTo>
                  <a:pt x="26" y="372"/>
                </a:lnTo>
                <a:lnTo>
                  <a:pt x="28" y="370"/>
                </a:lnTo>
                <a:lnTo>
                  <a:pt x="30" y="370"/>
                </a:lnTo>
                <a:lnTo>
                  <a:pt x="33" y="370"/>
                </a:lnTo>
                <a:lnTo>
                  <a:pt x="35" y="370"/>
                </a:lnTo>
                <a:lnTo>
                  <a:pt x="37" y="370"/>
                </a:lnTo>
                <a:lnTo>
                  <a:pt x="40" y="370"/>
                </a:lnTo>
                <a:lnTo>
                  <a:pt x="42" y="372"/>
                </a:lnTo>
                <a:lnTo>
                  <a:pt x="44" y="372"/>
                </a:lnTo>
                <a:lnTo>
                  <a:pt x="47" y="372"/>
                </a:lnTo>
                <a:lnTo>
                  <a:pt x="47" y="375"/>
                </a:lnTo>
                <a:lnTo>
                  <a:pt x="49" y="375"/>
                </a:lnTo>
                <a:lnTo>
                  <a:pt x="49" y="375"/>
                </a:lnTo>
                <a:lnTo>
                  <a:pt x="49" y="377"/>
                </a:lnTo>
                <a:lnTo>
                  <a:pt x="52" y="377"/>
                </a:lnTo>
                <a:lnTo>
                  <a:pt x="52" y="377"/>
                </a:lnTo>
                <a:lnTo>
                  <a:pt x="54" y="377"/>
                </a:lnTo>
                <a:lnTo>
                  <a:pt x="54" y="375"/>
                </a:lnTo>
                <a:lnTo>
                  <a:pt x="54" y="375"/>
                </a:lnTo>
                <a:lnTo>
                  <a:pt x="56" y="372"/>
                </a:lnTo>
                <a:lnTo>
                  <a:pt x="56" y="372"/>
                </a:lnTo>
                <a:lnTo>
                  <a:pt x="56" y="372"/>
                </a:lnTo>
                <a:lnTo>
                  <a:pt x="59" y="370"/>
                </a:lnTo>
                <a:lnTo>
                  <a:pt x="59" y="370"/>
                </a:lnTo>
                <a:lnTo>
                  <a:pt x="61" y="368"/>
                </a:lnTo>
                <a:lnTo>
                  <a:pt x="66" y="368"/>
                </a:lnTo>
                <a:lnTo>
                  <a:pt x="73" y="368"/>
                </a:lnTo>
                <a:lnTo>
                  <a:pt x="77" y="368"/>
                </a:lnTo>
                <a:lnTo>
                  <a:pt x="82" y="368"/>
                </a:lnTo>
                <a:lnTo>
                  <a:pt x="87" y="370"/>
                </a:lnTo>
                <a:lnTo>
                  <a:pt x="91" y="372"/>
                </a:lnTo>
                <a:lnTo>
                  <a:pt x="96" y="375"/>
                </a:lnTo>
                <a:lnTo>
                  <a:pt x="101" y="380"/>
                </a:lnTo>
                <a:lnTo>
                  <a:pt x="101" y="380"/>
                </a:lnTo>
                <a:lnTo>
                  <a:pt x="101" y="380"/>
                </a:lnTo>
                <a:lnTo>
                  <a:pt x="103" y="382"/>
                </a:lnTo>
                <a:lnTo>
                  <a:pt x="103" y="382"/>
                </a:lnTo>
                <a:lnTo>
                  <a:pt x="103" y="384"/>
                </a:lnTo>
                <a:lnTo>
                  <a:pt x="103" y="384"/>
                </a:lnTo>
                <a:lnTo>
                  <a:pt x="105" y="384"/>
                </a:lnTo>
                <a:lnTo>
                  <a:pt x="105" y="384"/>
                </a:lnTo>
                <a:lnTo>
                  <a:pt x="108" y="384"/>
                </a:lnTo>
                <a:lnTo>
                  <a:pt x="108" y="384"/>
                </a:lnTo>
                <a:lnTo>
                  <a:pt x="110" y="384"/>
                </a:lnTo>
                <a:lnTo>
                  <a:pt x="110" y="384"/>
                </a:lnTo>
                <a:lnTo>
                  <a:pt x="112" y="384"/>
                </a:lnTo>
                <a:lnTo>
                  <a:pt x="112" y="384"/>
                </a:lnTo>
                <a:lnTo>
                  <a:pt x="115" y="384"/>
                </a:lnTo>
                <a:lnTo>
                  <a:pt x="115" y="382"/>
                </a:lnTo>
                <a:lnTo>
                  <a:pt x="131" y="363"/>
                </a:lnTo>
                <a:lnTo>
                  <a:pt x="150" y="344"/>
                </a:lnTo>
                <a:lnTo>
                  <a:pt x="166" y="326"/>
                </a:lnTo>
                <a:lnTo>
                  <a:pt x="183" y="305"/>
                </a:lnTo>
                <a:lnTo>
                  <a:pt x="197" y="283"/>
                </a:lnTo>
                <a:lnTo>
                  <a:pt x="209" y="262"/>
                </a:lnTo>
                <a:lnTo>
                  <a:pt x="220" y="239"/>
                </a:lnTo>
                <a:lnTo>
                  <a:pt x="227" y="215"/>
                </a:lnTo>
                <a:lnTo>
                  <a:pt x="230" y="208"/>
                </a:lnTo>
                <a:lnTo>
                  <a:pt x="230" y="199"/>
                </a:lnTo>
                <a:lnTo>
                  <a:pt x="230" y="192"/>
                </a:lnTo>
                <a:lnTo>
                  <a:pt x="230" y="183"/>
                </a:lnTo>
                <a:lnTo>
                  <a:pt x="230" y="173"/>
                </a:lnTo>
                <a:lnTo>
                  <a:pt x="227" y="166"/>
                </a:lnTo>
                <a:lnTo>
                  <a:pt x="225" y="159"/>
                </a:lnTo>
                <a:lnTo>
                  <a:pt x="223" y="152"/>
                </a:lnTo>
                <a:lnTo>
                  <a:pt x="220" y="147"/>
                </a:lnTo>
                <a:lnTo>
                  <a:pt x="218" y="143"/>
                </a:lnTo>
                <a:lnTo>
                  <a:pt x="216" y="138"/>
                </a:lnTo>
                <a:lnTo>
                  <a:pt x="213" y="133"/>
                </a:lnTo>
                <a:lnTo>
                  <a:pt x="211" y="129"/>
                </a:lnTo>
                <a:lnTo>
                  <a:pt x="209" y="124"/>
                </a:lnTo>
                <a:lnTo>
                  <a:pt x="204" y="119"/>
                </a:lnTo>
                <a:lnTo>
                  <a:pt x="202" y="117"/>
                </a:lnTo>
                <a:lnTo>
                  <a:pt x="202" y="117"/>
                </a:lnTo>
                <a:lnTo>
                  <a:pt x="199" y="117"/>
                </a:lnTo>
                <a:lnTo>
                  <a:pt x="199" y="115"/>
                </a:lnTo>
                <a:lnTo>
                  <a:pt x="199" y="115"/>
                </a:lnTo>
                <a:lnTo>
                  <a:pt x="197" y="115"/>
                </a:lnTo>
                <a:lnTo>
                  <a:pt x="197" y="115"/>
                </a:lnTo>
                <a:lnTo>
                  <a:pt x="197" y="112"/>
                </a:lnTo>
                <a:lnTo>
                  <a:pt x="197" y="112"/>
                </a:lnTo>
                <a:lnTo>
                  <a:pt x="194" y="112"/>
                </a:lnTo>
                <a:lnTo>
                  <a:pt x="230" y="89"/>
                </a:lnTo>
                <a:lnTo>
                  <a:pt x="267" y="65"/>
                </a:lnTo>
                <a:lnTo>
                  <a:pt x="305" y="47"/>
                </a:lnTo>
                <a:lnTo>
                  <a:pt x="344" y="30"/>
                </a:lnTo>
                <a:lnTo>
                  <a:pt x="387" y="16"/>
                </a:lnTo>
                <a:lnTo>
                  <a:pt x="431" y="7"/>
                </a:lnTo>
                <a:lnTo>
                  <a:pt x="476" y="0"/>
                </a:lnTo>
                <a:lnTo>
                  <a:pt x="523" y="0"/>
                </a:lnTo>
                <a:lnTo>
                  <a:pt x="553" y="0"/>
                </a:lnTo>
                <a:lnTo>
                  <a:pt x="584" y="2"/>
                </a:lnTo>
                <a:lnTo>
                  <a:pt x="614" y="7"/>
                </a:lnTo>
                <a:lnTo>
                  <a:pt x="642" y="14"/>
                </a:lnTo>
                <a:lnTo>
                  <a:pt x="670" y="21"/>
                </a:lnTo>
                <a:lnTo>
                  <a:pt x="698" y="30"/>
                </a:lnTo>
                <a:lnTo>
                  <a:pt x="726" y="40"/>
                </a:lnTo>
                <a:lnTo>
                  <a:pt x="752" y="51"/>
                </a:lnTo>
                <a:lnTo>
                  <a:pt x="752" y="51"/>
                </a:lnTo>
                <a:lnTo>
                  <a:pt x="750" y="56"/>
                </a:lnTo>
                <a:lnTo>
                  <a:pt x="750" y="56"/>
                </a:lnTo>
                <a:lnTo>
                  <a:pt x="750" y="56"/>
                </a:lnTo>
                <a:lnTo>
                  <a:pt x="748" y="56"/>
                </a:lnTo>
                <a:lnTo>
                  <a:pt x="748" y="56"/>
                </a:lnTo>
                <a:lnTo>
                  <a:pt x="748" y="56"/>
                </a:lnTo>
                <a:lnTo>
                  <a:pt x="748" y="58"/>
                </a:lnTo>
                <a:lnTo>
                  <a:pt x="748" y="58"/>
                </a:lnTo>
                <a:lnTo>
                  <a:pt x="748" y="58"/>
                </a:lnTo>
                <a:lnTo>
                  <a:pt x="748" y="61"/>
                </a:lnTo>
                <a:lnTo>
                  <a:pt x="748" y="61"/>
                </a:lnTo>
                <a:lnTo>
                  <a:pt x="750" y="61"/>
                </a:lnTo>
                <a:lnTo>
                  <a:pt x="750" y="61"/>
                </a:lnTo>
                <a:lnTo>
                  <a:pt x="750" y="63"/>
                </a:lnTo>
                <a:lnTo>
                  <a:pt x="748" y="63"/>
                </a:lnTo>
                <a:lnTo>
                  <a:pt x="748" y="65"/>
                </a:lnTo>
                <a:lnTo>
                  <a:pt x="748" y="65"/>
                </a:lnTo>
                <a:lnTo>
                  <a:pt x="748" y="65"/>
                </a:lnTo>
                <a:lnTo>
                  <a:pt x="748" y="68"/>
                </a:lnTo>
                <a:lnTo>
                  <a:pt x="748" y="68"/>
                </a:lnTo>
                <a:lnTo>
                  <a:pt x="745" y="68"/>
                </a:lnTo>
                <a:lnTo>
                  <a:pt x="745" y="68"/>
                </a:lnTo>
                <a:lnTo>
                  <a:pt x="745" y="68"/>
                </a:lnTo>
                <a:lnTo>
                  <a:pt x="743" y="65"/>
                </a:lnTo>
                <a:lnTo>
                  <a:pt x="743" y="65"/>
                </a:lnTo>
                <a:lnTo>
                  <a:pt x="743" y="65"/>
                </a:lnTo>
                <a:lnTo>
                  <a:pt x="745" y="63"/>
                </a:lnTo>
                <a:lnTo>
                  <a:pt x="745" y="61"/>
                </a:lnTo>
                <a:lnTo>
                  <a:pt x="745" y="61"/>
                </a:lnTo>
                <a:lnTo>
                  <a:pt x="745" y="61"/>
                </a:lnTo>
                <a:lnTo>
                  <a:pt x="743" y="61"/>
                </a:lnTo>
                <a:lnTo>
                  <a:pt x="743" y="61"/>
                </a:lnTo>
                <a:lnTo>
                  <a:pt x="743" y="61"/>
                </a:lnTo>
                <a:lnTo>
                  <a:pt x="741" y="61"/>
                </a:lnTo>
                <a:lnTo>
                  <a:pt x="741" y="61"/>
                </a:lnTo>
                <a:lnTo>
                  <a:pt x="741" y="61"/>
                </a:lnTo>
                <a:lnTo>
                  <a:pt x="741" y="63"/>
                </a:lnTo>
                <a:lnTo>
                  <a:pt x="741" y="63"/>
                </a:lnTo>
                <a:lnTo>
                  <a:pt x="741" y="63"/>
                </a:lnTo>
                <a:lnTo>
                  <a:pt x="741" y="63"/>
                </a:lnTo>
                <a:lnTo>
                  <a:pt x="741" y="63"/>
                </a:lnTo>
                <a:lnTo>
                  <a:pt x="743" y="65"/>
                </a:lnTo>
                <a:lnTo>
                  <a:pt x="743" y="65"/>
                </a:lnTo>
                <a:lnTo>
                  <a:pt x="741" y="68"/>
                </a:lnTo>
                <a:lnTo>
                  <a:pt x="741" y="68"/>
                </a:lnTo>
                <a:lnTo>
                  <a:pt x="741" y="68"/>
                </a:lnTo>
                <a:lnTo>
                  <a:pt x="741" y="68"/>
                </a:lnTo>
                <a:lnTo>
                  <a:pt x="741" y="68"/>
                </a:lnTo>
                <a:lnTo>
                  <a:pt x="741" y="68"/>
                </a:lnTo>
                <a:lnTo>
                  <a:pt x="741" y="70"/>
                </a:lnTo>
                <a:lnTo>
                  <a:pt x="741" y="70"/>
                </a:lnTo>
                <a:lnTo>
                  <a:pt x="741" y="70"/>
                </a:lnTo>
                <a:lnTo>
                  <a:pt x="738" y="70"/>
                </a:lnTo>
                <a:lnTo>
                  <a:pt x="738" y="70"/>
                </a:lnTo>
                <a:lnTo>
                  <a:pt x="738" y="70"/>
                </a:lnTo>
                <a:lnTo>
                  <a:pt x="738" y="70"/>
                </a:lnTo>
                <a:lnTo>
                  <a:pt x="738" y="68"/>
                </a:lnTo>
                <a:lnTo>
                  <a:pt x="736" y="68"/>
                </a:lnTo>
                <a:lnTo>
                  <a:pt x="736" y="68"/>
                </a:lnTo>
                <a:lnTo>
                  <a:pt x="736" y="68"/>
                </a:lnTo>
                <a:lnTo>
                  <a:pt x="736" y="68"/>
                </a:lnTo>
                <a:lnTo>
                  <a:pt x="736" y="68"/>
                </a:lnTo>
                <a:lnTo>
                  <a:pt x="733" y="68"/>
                </a:lnTo>
                <a:lnTo>
                  <a:pt x="733" y="68"/>
                </a:lnTo>
                <a:lnTo>
                  <a:pt x="733" y="68"/>
                </a:lnTo>
                <a:lnTo>
                  <a:pt x="731" y="68"/>
                </a:lnTo>
                <a:lnTo>
                  <a:pt x="731" y="68"/>
                </a:lnTo>
                <a:lnTo>
                  <a:pt x="731" y="68"/>
                </a:lnTo>
                <a:lnTo>
                  <a:pt x="731" y="70"/>
                </a:lnTo>
                <a:lnTo>
                  <a:pt x="731" y="70"/>
                </a:lnTo>
                <a:lnTo>
                  <a:pt x="731" y="70"/>
                </a:lnTo>
                <a:lnTo>
                  <a:pt x="731" y="70"/>
                </a:lnTo>
                <a:lnTo>
                  <a:pt x="733" y="70"/>
                </a:lnTo>
                <a:lnTo>
                  <a:pt x="733" y="70"/>
                </a:lnTo>
                <a:lnTo>
                  <a:pt x="733" y="70"/>
                </a:lnTo>
                <a:lnTo>
                  <a:pt x="733" y="70"/>
                </a:lnTo>
                <a:lnTo>
                  <a:pt x="736" y="72"/>
                </a:lnTo>
                <a:lnTo>
                  <a:pt x="733" y="72"/>
                </a:lnTo>
                <a:lnTo>
                  <a:pt x="733" y="72"/>
                </a:lnTo>
                <a:lnTo>
                  <a:pt x="733" y="72"/>
                </a:lnTo>
                <a:lnTo>
                  <a:pt x="733" y="72"/>
                </a:lnTo>
                <a:lnTo>
                  <a:pt x="733" y="75"/>
                </a:lnTo>
                <a:lnTo>
                  <a:pt x="733" y="75"/>
                </a:lnTo>
                <a:lnTo>
                  <a:pt x="733" y="75"/>
                </a:lnTo>
                <a:lnTo>
                  <a:pt x="733" y="75"/>
                </a:lnTo>
                <a:lnTo>
                  <a:pt x="733" y="75"/>
                </a:lnTo>
                <a:lnTo>
                  <a:pt x="733" y="72"/>
                </a:lnTo>
                <a:lnTo>
                  <a:pt x="731" y="72"/>
                </a:lnTo>
                <a:lnTo>
                  <a:pt x="729" y="72"/>
                </a:lnTo>
                <a:lnTo>
                  <a:pt x="729" y="72"/>
                </a:lnTo>
                <a:lnTo>
                  <a:pt x="729" y="72"/>
                </a:lnTo>
                <a:lnTo>
                  <a:pt x="729" y="70"/>
                </a:lnTo>
                <a:lnTo>
                  <a:pt x="729" y="68"/>
                </a:lnTo>
                <a:lnTo>
                  <a:pt x="726" y="68"/>
                </a:lnTo>
                <a:lnTo>
                  <a:pt x="726" y="68"/>
                </a:lnTo>
                <a:lnTo>
                  <a:pt x="724" y="68"/>
                </a:lnTo>
                <a:lnTo>
                  <a:pt x="726" y="70"/>
                </a:lnTo>
                <a:lnTo>
                  <a:pt x="726" y="70"/>
                </a:lnTo>
                <a:lnTo>
                  <a:pt x="726" y="72"/>
                </a:lnTo>
                <a:lnTo>
                  <a:pt x="726" y="72"/>
                </a:lnTo>
                <a:lnTo>
                  <a:pt x="726" y="75"/>
                </a:lnTo>
                <a:lnTo>
                  <a:pt x="726" y="75"/>
                </a:lnTo>
                <a:lnTo>
                  <a:pt x="724" y="75"/>
                </a:lnTo>
                <a:lnTo>
                  <a:pt x="724" y="72"/>
                </a:lnTo>
                <a:lnTo>
                  <a:pt x="724" y="72"/>
                </a:lnTo>
                <a:lnTo>
                  <a:pt x="724" y="72"/>
                </a:lnTo>
                <a:lnTo>
                  <a:pt x="724" y="72"/>
                </a:lnTo>
                <a:lnTo>
                  <a:pt x="724" y="72"/>
                </a:lnTo>
                <a:lnTo>
                  <a:pt x="724" y="72"/>
                </a:lnTo>
                <a:lnTo>
                  <a:pt x="722" y="72"/>
                </a:lnTo>
                <a:lnTo>
                  <a:pt x="722" y="72"/>
                </a:lnTo>
                <a:lnTo>
                  <a:pt x="722" y="72"/>
                </a:lnTo>
                <a:lnTo>
                  <a:pt x="722" y="75"/>
                </a:lnTo>
                <a:lnTo>
                  <a:pt x="722" y="75"/>
                </a:lnTo>
                <a:lnTo>
                  <a:pt x="722" y="75"/>
                </a:lnTo>
                <a:lnTo>
                  <a:pt x="722" y="75"/>
                </a:lnTo>
                <a:lnTo>
                  <a:pt x="722" y="75"/>
                </a:lnTo>
                <a:lnTo>
                  <a:pt x="724" y="77"/>
                </a:lnTo>
                <a:lnTo>
                  <a:pt x="724" y="77"/>
                </a:lnTo>
                <a:lnTo>
                  <a:pt x="724" y="77"/>
                </a:lnTo>
                <a:lnTo>
                  <a:pt x="724" y="77"/>
                </a:lnTo>
                <a:lnTo>
                  <a:pt x="724" y="77"/>
                </a:lnTo>
                <a:lnTo>
                  <a:pt x="724" y="77"/>
                </a:lnTo>
                <a:lnTo>
                  <a:pt x="724" y="77"/>
                </a:lnTo>
                <a:lnTo>
                  <a:pt x="724" y="79"/>
                </a:lnTo>
                <a:lnTo>
                  <a:pt x="722" y="79"/>
                </a:lnTo>
                <a:lnTo>
                  <a:pt x="722" y="77"/>
                </a:lnTo>
                <a:lnTo>
                  <a:pt x="719" y="77"/>
                </a:lnTo>
                <a:lnTo>
                  <a:pt x="717" y="77"/>
                </a:lnTo>
                <a:lnTo>
                  <a:pt x="715" y="75"/>
                </a:lnTo>
                <a:lnTo>
                  <a:pt x="712" y="75"/>
                </a:lnTo>
                <a:lnTo>
                  <a:pt x="710" y="75"/>
                </a:lnTo>
                <a:lnTo>
                  <a:pt x="710" y="72"/>
                </a:lnTo>
                <a:lnTo>
                  <a:pt x="708" y="70"/>
                </a:lnTo>
                <a:lnTo>
                  <a:pt x="708" y="70"/>
                </a:lnTo>
                <a:lnTo>
                  <a:pt x="705" y="70"/>
                </a:lnTo>
                <a:lnTo>
                  <a:pt x="705" y="70"/>
                </a:lnTo>
                <a:lnTo>
                  <a:pt x="705" y="70"/>
                </a:lnTo>
                <a:lnTo>
                  <a:pt x="705" y="70"/>
                </a:lnTo>
                <a:lnTo>
                  <a:pt x="703" y="72"/>
                </a:lnTo>
                <a:lnTo>
                  <a:pt x="703" y="72"/>
                </a:lnTo>
                <a:lnTo>
                  <a:pt x="703" y="72"/>
                </a:lnTo>
                <a:lnTo>
                  <a:pt x="703" y="70"/>
                </a:lnTo>
                <a:lnTo>
                  <a:pt x="703" y="70"/>
                </a:lnTo>
                <a:lnTo>
                  <a:pt x="703" y="68"/>
                </a:lnTo>
                <a:lnTo>
                  <a:pt x="703" y="65"/>
                </a:lnTo>
                <a:lnTo>
                  <a:pt x="703" y="65"/>
                </a:lnTo>
                <a:lnTo>
                  <a:pt x="703" y="63"/>
                </a:lnTo>
                <a:lnTo>
                  <a:pt x="705" y="61"/>
                </a:lnTo>
                <a:lnTo>
                  <a:pt x="703" y="61"/>
                </a:lnTo>
                <a:lnTo>
                  <a:pt x="703" y="61"/>
                </a:lnTo>
                <a:lnTo>
                  <a:pt x="703" y="61"/>
                </a:lnTo>
                <a:lnTo>
                  <a:pt x="703" y="61"/>
                </a:lnTo>
                <a:lnTo>
                  <a:pt x="703" y="61"/>
                </a:lnTo>
                <a:lnTo>
                  <a:pt x="703" y="61"/>
                </a:lnTo>
                <a:lnTo>
                  <a:pt x="701" y="61"/>
                </a:lnTo>
                <a:lnTo>
                  <a:pt x="701" y="61"/>
                </a:lnTo>
                <a:lnTo>
                  <a:pt x="701" y="61"/>
                </a:lnTo>
                <a:lnTo>
                  <a:pt x="701" y="58"/>
                </a:lnTo>
                <a:lnTo>
                  <a:pt x="698" y="58"/>
                </a:lnTo>
                <a:lnTo>
                  <a:pt x="698" y="58"/>
                </a:lnTo>
                <a:lnTo>
                  <a:pt x="696" y="61"/>
                </a:lnTo>
                <a:lnTo>
                  <a:pt x="696" y="61"/>
                </a:lnTo>
                <a:lnTo>
                  <a:pt x="696" y="63"/>
                </a:lnTo>
                <a:lnTo>
                  <a:pt x="694" y="63"/>
                </a:lnTo>
                <a:lnTo>
                  <a:pt x="694" y="63"/>
                </a:lnTo>
                <a:lnTo>
                  <a:pt x="694" y="63"/>
                </a:lnTo>
                <a:lnTo>
                  <a:pt x="694" y="63"/>
                </a:lnTo>
                <a:lnTo>
                  <a:pt x="694" y="63"/>
                </a:lnTo>
                <a:lnTo>
                  <a:pt x="694" y="63"/>
                </a:lnTo>
                <a:lnTo>
                  <a:pt x="694" y="63"/>
                </a:lnTo>
                <a:lnTo>
                  <a:pt x="694" y="63"/>
                </a:lnTo>
                <a:lnTo>
                  <a:pt x="694" y="63"/>
                </a:lnTo>
                <a:lnTo>
                  <a:pt x="694" y="63"/>
                </a:lnTo>
                <a:lnTo>
                  <a:pt x="691" y="63"/>
                </a:lnTo>
                <a:lnTo>
                  <a:pt x="691" y="61"/>
                </a:lnTo>
                <a:lnTo>
                  <a:pt x="689" y="61"/>
                </a:lnTo>
                <a:lnTo>
                  <a:pt x="689" y="61"/>
                </a:lnTo>
                <a:lnTo>
                  <a:pt x="689" y="61"/>
                </a:lnTo>
                <a:lnTo>
                  <a:pt x="689" y="61"/>
                </a:lnTo>
                <a:lnTo>
                  <a:pt x="689" y="58"/>
                </a:lnTo>
                <a:lnTo>
                  <a:pt x="689" y="58"/>
                </a:lnTo>
                <a:lnTo>
                  <a:pt x="687" y="58"/>
                </a:lnTo>
                <a:lnTo>
                  <a:pt x="687" y="56"/>
                </a:lnTo>
                <a:lnTo>
                  <a:pt x="687" y="56"/>
                </a:lnTo>
                <a:lnTo>
                  <a:pt x="687" y="58"/>
                </a:lnTo>
                <a:lnTo>
                  <a:pt x="684" y="58"/>
                </a:lnTo>
                <a:lnTo>
                  <a:pt x="684" y="58"/>
                </a:lnTo>
                <a:lnTo>
                  <a:pt x="684" y="58"/>
                </a:lnTo>
                <a:lnTo>
                  <a:pt x="684" y="58"/>
                </a:lnTo>
                <a:lnTo>
                  <a:pt x="684" y="58"/>
                </a:lnTo>
                <a:lnTo>
                  <a:pt x="684" y="58"/>
                </a:lnTo>
                <a:lnTo>
                  <a:pt x="684" y="61"/>
                </a:lnTo>
                <a:lnTo>
                  <a:pt x="684" y="61"/>
                </a:lnTo>
                <a:lnTo>
                  <a:pt x="684" y="61"/>
                </a:lnTo>
                <a:lnTo>
                  <a:pt x="684" y="61"/>
                </a:lnTo>
                <a:lnTo>
                  <a:pt x="684" y="61"/>
                </a:lnTo>
                <a:lnTo>
                  <a:pt x="684" y="61"/>
                </a:lnTo>
                <a:lnTo>
                  <a:pt x="684" y="63"/>
                </a:lnTo>
                <a:lnTo>
                  <a:pt x="684" y="63"/>
                </a:lnTo>
                <a:lnTo>
                  <a:pt x="684" y="63"/>
                </a:lnTo>
                <a:lnTo>
                  <a:pt x="682" y="63"/>
                </a:lnTo>
                <a:lnTo>
                  <a:pt x="682" y="63"/>
                </a:lnTo>
                <a:lnTo>
                  <a:pt x="682" y="63"/>
                </a:lnTo>
                <a:lnTo>
                  <a:pt x="682" y="63"/>
                </a:lnTo>
                <a:lnTo>
                  <a:pt x="682" y="63"/>
                </a:lnTo>
                <a:lnTo>
                  <a:pt x="682" y="63"/>
                </a:lnTo>
                <a:lnTo>
                  <a:pt x="682" y="63"/>
                </a:lnTo>
                <a:lnTo>
                  <a:pt x="682" y="61"/>
                </a:lnTo>
                <a:lnTo>
                  <a:pt x="682" y="61"/>
                </a:lnTo>
                <a:lnTo>
                  <a:pt x="680" y="61"/>
                </a:lnTo>
                <a:lnTo>
                  <a:pt x="680" y="58"/>
                </a:lnTo>
                <a:lnTo>
                  <a:pt x="680" y="58"/>
                </a:lnTo>
                <a:lnTo>
                  <a:pt x="680" y="61"/>
                </a:lnTo>
                <a:lnTo>
                  <a:pt x="677" y="61"/>
                </a:lnTo>
                <a:lnTo>
                  <a:pt x="677" y="61"/>
                </a:lnTo>
                <a:lnTo>
                  <a:pt x="677" y="61"/>
                </a:lnTo>
                <a:lnTo>
                  <a:pt x="677" y="61"/>
                </a:lnTo>
                <a:lnTo>
                  <a:pt x="677" y="61"/>
                </a:lnTo>
                <a:lnTo>
                  <a:pt x="677" y="63"/>
                </a:lnTo>
                <a:lnTo>
                  <a:pt x="677" y="63"/>
                </a:lnTo>
                <a:lnTo>
                  <a:pt x="677" y="63"/>
                </a:lnTo>
                <a:lnTo>
                  <a:pt x="675" y="63"/>
                </a:lnTo>
                <a:lnTo>
                  <a:pt x="675" y="63"/>
                </a:lnTo>
                <a:lnTo>
                  <a:pt x="675" y="61"/>
                </a:lnTo>
                <a:lnTo>
                  <a:pt x="675" y="61"/>
                </a:lnTo>
                <a:lnTo>
                  <a:pt x="675" y="58"/>
                </a:lnTo>
                <a:lnTo>
                  <a:pt x="675" y="58"/>
                </a:lnTo>
                <a:lnTo>
                  <a:pt x="675" y="56"/>
                </a:lnTo>
                <a:lnTo>
                  <a:pt x="673" y="56"/>
                </a:lnTo>
                <a:lnTo>
                  <a:pt x="673" y="58"/>
                </a:lnTo>
                <a:lnTo>
                  <a:pt x="673" y="58"/>
                </a:lnTo>
                <a:lnTo>
                  <a:pt x="673" y="58"/>
                </a:lnTo>
                <a:lnTo>
                  <a:pt x="673" y="58"/>
                </a:lnTo>
                <a:lnTo>
                  <a:pt x="673" y="58"/>
                </a:lnTo>
                <a:lnTo>
                  <a:pt x="673" y="61"/>
                </a:lnTo>
                <a:lnTo>
                  <a:pt x="670" y="61"/>
                </a:lnTo>
                <a:lnTo>
                  <a:pt x="670" y="61"/>
                </a:lnTo>
                <a:lnTo>
                  <a:pt x="668" y="58"/>
                </a:lnTo>
                <a:lnTo>
                  <a:pt x="668" y="58"/>
                </a:lnTo>
                <a:lnTo>
                  <a:pt x="670" y="58"/>
                </a:lnTo>
                <a:lnTo>
                  <a:pt x="670" y="58"/>
                </a:lnTo>
                <a:lnTo>
                  <a:pt x="670" y="56"/>
                </a:lnTo>
                <a:lnTo>
                  <a:pt x="670" y="56"/>
                </a:lnTo>
                <a:lnTo>
                  <a:pt x="670" y="56"/>
                </a:lnTo>
                <a:lnTo>
                  <a:pt x="670" y="56"/>
                </a:lnTo>
                <a:lnTo>
                  <a:pt x="670" y="56"/>
                </a:lnTo>
                <a:lnTo>
                  <a:pt x="666" y="56"/>
                </a:lnTo>
                <a:lnTo>
                  <a:pt x="666" y="56"/>
                </a:lnTo>
                <a:lnTo>
                  <a:pt x="666" y="56"/>
                </a:lnTo>
                <a:lnTo>
                  <a:pt x="666" y="56"/>
                </a:lnTo>
                <a:lnTo>
                  <a:pt x="663" y="56"/>
                </a:lnTo>
                <a:lnTo>
                  <a:pt x="663" y="56"/>
                </a:lnTo>
                <a:lnTo>
                  <a:pt x="663" y="56"/>
                </a:lnTo>
                <a:lnTo>
                  <a:pt x="663" y="58"/>
                </a:lnTo>
                <a:lnTo>
                  <a:pt x="663" y="58"/>
                </a:lnTo>
                <a:lnTo>
                  <a:pt x="663" y="58"/>
                </a:lnTo>
                <a:lnTo>
                  <a:pt x="661" y="61"/>
                </a:lnTo>
                <a:lnTo>
                  <a:pt x="661" y="61"/>
                </a:lnTo>
                <a:lnTo>
                  <a:pt x="661" y="61"/>
                </a:lnTo>
                <a:lnTo>
                  <a:pt x="658" y="61"/>
                </a:lnTo>
                <a:lnTo>
                  <a:pt x="658" y="61"/>
                </a:lnTo>
                <a:lnTo>
                  <a:pt x="658" y="58"/>
                </a:lnTo>
                <a:lnTo>
                  <a:pt x="656" y="58"/>
                </a:lnTo>
                <a:lnTo>
                  <a:pt x="656" y="61"/>
                </a:lnTo>
                <a:lnTo>
                  <a:pt x="656" y="61"/>
                </a:lnTo>
                <a:lnTo>
                  <a:pt x="656" y="61"/>
                </a:lnTo>
                <a:lnTo>
                  <a:pt x="654" y="61"/>
                </a:lnTo>
                <a:lnTo>
                  <a:pt x="654" y="61"/>
                </a:lnTo>
                <a:lnTo>
                  <a:pt x="654" y="63"/>
                </a:lnTo>
                <a:lnTo>
                  <a:pt x="651" y="63"/>
                </a:lnTo>
                <a:lnTo>
                  <a:pt x="651" y="65"/>
                </a:lnTo>
                <a:lnTo>
                  <a:pt x="651" y="63"/>
                </a:lnTo>
                <a:lnTo>
                  <a:pt x="651" y="63"/>
                </a:lnTo>
                <a:lnTo>
                  <a:pt x="649" y="61"/>
                </a:lnTo>
                <a:lnTo>
                  <a:pt x="649" y="61"/>
                </a:lnTo>
                <a:lnTo>
                  <a:pt x="647" y="61"/>
                </a:lnTo>
                <a:lnTo>
                  <a:pt x="647" y="58"/>
                </a:lnTo>
                <a:lnTo>
                  <a:pt x="647" y="58"/>
                </a:lnTo>
                <a:lnTo>
                  <a:pt x="647" y="56"/>
                </a:lnTo>
                <a:lnTo>
                  <a:pt x="642" y="56"/>
                </a:lnTo>
                <a:lnTo>
                  <a:pt x="642" y="54"/>
                </a:lnTo>
                <a:lnTo>
                  <a:pt x="642" y="54"/>
                </a:lnTo>
                <a:lnTo>
                  <a:pt x="642" y="51"/>
                </a:lnTo>
                <a:lnTo>
                  <a:pt x="644" y="49"/>
                </a:lnTo>
                <a:lnTo>
                  <a:pt x="644" y="49"/>
                </a:lnTo>
                <a:lnTo>
                  <a:pt x="644" y="47"/>
                </a:lnTo>
                <a:lnTo>
                  <a:pt x="644" y="47"/>
                </a:lnTo>
                <a:lnTo>
                  <a:pt x="642" y="44"/>
                </a:lnTo>
                <a:lnTo>
                  <a:pt x="642" y="44"/>
                </a:lnTo>
                <a:lnTo>
                  <a:pt x="642" y="44"/>
                </a:lnTo>
                <a:lnTo>
                  <a:pt x="644" y="44"/>
                </a:lnTo>
                <a:lnTo>
                  <a:pt x="644" y="44"/>
                </a:lnTo>
                <a:lnTo>
                  <a:pt x="644" y="44"/>
                </a:lnTo>
                <a:lnTo>
                  <a:pt x="644" y="44"/>
                </a:lnTo>
                <a:lnTo>
                  <a:pt x="644" y="44"/>
                </a:lnTo>
                <a:lnTo>
                  <a:pt x="644" y="44"/>
                </a:lnTo>
                <a:lnTo>
                  <a:pt x="644" y="44"/>
                </a:lnTo>
                <a:lnTo>
                  <a:pt x="644" y="42"/>
                </a:lnTo>
                <a:lnTo>
                  <a:pt x="644" y="42"/>
                </a:lnTo>
                <a:lnTo>
                  <a:pt x="644" y="42"/>
                </a:lnTo>
                <a:lnTo>
                  <a:pt x="644" y="40"/>
                </a:lnTo>
                <a:lnTo>
                  <a:pt x="644" y="40"/>
                </a:lnTo>
                <a:lnTo>
                  <a:pt x="642" y="40"/>
                </a:lnTo>
                <a:lnTo>
                  <a:pt x="642" y="40"/>
                </a:lnTo>
                <a:lnTo>
                  <a:pt x="644" y="37"/>
                </a:lnTo>
                <a:lnTo>
                  <a:pt x="642" y="35"/>
                </a:lnTo>
                <a:lnTo>
                  <a:pt x="640" y="35"/>
                </a:lnTo>
                <a:lnTo>
                  <a:pt x="640" y="35"/>
                </a:lnTo>
                <a:lnTo>
                  <a:pt x="640" y="37"/>
                </a:lnTo>
                <a:lnTo>
                  <a:pt x="637" y="37"/>
                </a:lnTo>
                <a:lnTo>
                  <a:pt x="637" y="40"/>
                </a:lnTo>
                <a:lnTo>
                  <a:pt x="637" y="40"/>
                </a:lnTo>
                <a:lnTo>
                  <a:pt x="635" y="42"/>
                </a:lnTo>
                <a:lnTo>
                  <a:pt x="635" y="42"/>
                </a:lnTo>
                <a:lnTo>
                  <a:pt x="635" y="42"/>
                </a:lnTo>
                <a:lnTo>
                  <a:pt x="635" y="42"/>
                </a:lnTo>
                <a:lnTo>
                  <a:pt x="635" y="42"/>
                </a:lnTo>
                <a:lnTo>
                  <a:pt x="635" y="42"/>
                </a:lnTo>
                <a:lnTo>
                  <a:pt x="635" y="42"/>
                </a:lnTo>
                <a:lnTo>
                  <a:pt x="635" y="42"/>
                </a:lnTo>
                <a:lnTo>
                  <a:pt x="635" y="42"/>
                </a:lnTo>
                <a:lnTo>
                  <a:pt x="633" y="44"/>
                </a:lnTo>
                <a:lnTo>
                  <a:pt x="633" y="44"/>
                </a:lnTo>
                <a:lnTo>
                  <a:pt x="633" y="47"/>
                </a:lnTo>
                <a:lnTo>
                  <a:pt x="633" y="47"/>
                </a:lnTo>
                <a:lnTo>
                  <a:pt x="630" y="47"/>
                </a:lnTo>
                <a:lnTo>
                  <a:pt x="630" y="47"/>
                </a:lnTo>
                <a:lnTo>
                  <a:pt x="630" y="49"/>
                </a:lnTo>
                <a:lnTo>
                  <a:pt x="630" y="49"/>
                </a:lnTo>
                <a:lnTo>
                  <a:pt x="630" y="51"/>
                </a:lnTo>
                <a:lnTo>
                  <a:pt x="630" y="51"/>
                </a:lnTo>
                <a:lnTo>
                  <a:pt x="630" y="51"/>
                </a:lnTo>
                <a:lnTo>
                  <a:pt x="630" y="51"/>
                </a:lnTo>
                <a:lnTo>
                  <a:pt x="633" y="51"/>
                </a:lnTo>
                <a:lnTo>
                  <a:pt x="633" y="51"/>
                </a:lnTo>
                <a:lnTo>
                  <a:pt x="633" y="51"/>
                </a:lnTo>
                <a:lnTo>
                  <a:pt x="633" y="54"/>
                </a:lnTo>
                <a:lnTo>
                  <a:pt x="633" y="54"/>
                </a:lnTo>
                <a:lnTo>
                  <a:pt x="633" y="54"/>
                </a:lnTo>
                <a:lnTo>
                  <a:pt x="633" y="54"/>
                </a:lnTo>
                <a:lnTo>
                  <a:pt x="633" y="54"/>
                </a:lnTo>
                <a:lnTo>
                  <a:pt x="633" y="54"/>
                </a:lnTo>
                <a:lnTo>
                  <a:pt x="633" y="54"/>
                </a:lnTo>
                <a:lnTo>
                  <a:pt x="633" y="56"/>
                </a:lnTo>
                <a:lnTo>
                  <a:pt x="633" y="56"/>
                </a:lnTo>
                <a:lnTo>
                  <a:pt x="630" y="56"/>
                </a:lnTo>
                <a:lnTo>
                  <a:pt x="630" y="56"/>
                </a:lnTo>
                <a:lnTo>
                  <a:pt x="630" y="56"/>
                </a:lnTo>
                <a:lnTo>
                  <a:pt x="630" y="56"/>
                </a:lnTo>
                <a:lnTo>
                  <a:pt x="630" y="54"/>
                </a:lnTo>
                <a:lnTo>
                  <a:pt x="630" y="54"/>
                </a:lnTo>
                <a:lnTo>
                  <a:pt x="630" y="54"/>
                </a:lnTo>
                <a:lnTo>
                  <a:pt x="630" y="54"/>
                </a:lnTo>
                <a:lnTo>
                  <a:pt x="630" y="54"/>
                </a:lnTo>
                <a:lnTo>
                  <a:pt x="630" y="54"/>
                </a:lnTo>
                <a:lnTo>
                  <a:pt x="630" y="54"/>
                </a:lnTo>
                <a:lnTo>
                  <a:pt x="628" y="54"/>
                </a:lnTo>
                <a:lnTo>
                  <a:pt x="628" y="51"/>
                </a:lnTo>
                <a:lnTo>
                  <a:pt x="628" y="51"/>
                </a:lnTo>
                <a:lnTo>
                  <a:pt x="626" y="51"/>
                </a:lnTo>
                <a:lnTo>
                  <a:pt x="626" y="49"/>
                </a:lnTo>
                <a:lnTo>
                  <a:pt x="626" y="49"/>
                </a:lnTo>
                <a:lnTo>
                  <a:pt x="623" y="51"/>
                </a:lnTo>
                <a:lnTo>
                  <a:pt x="623" y="51"/>
                </a:lnTo>
                <a:lnTo>
                  <a:pt x="621" y="54"/>
                </a:lnTo>
                <a:lnTo>
                  <a:pt x="621" y="51"/>
                </a:lnTo>
                <a:lnTo>
                  <a:pt x="621" y="51"/>
                </a:lnTo>
                <a:lnTo>
                  <a:pt x="621" y="51"/>
                </a:lnTo>
                <a:lnTo>
                  <a:pt x="621" y="49"/>
                </a:lnTo>
                <a:lnTo>
                  <a:pt x="619" y="49"/>
                </a:lnTo>
                <a:lnTo>
                  <a:pt x="619" y="49"/>
                </a:lnTo>
                <a:lnTo>
                  <a:pt x="616" y="49"/>
                </a:lnTo>
                <a:lnTo>
                  <a:pt x="616" y="51"/>
                </a:lnTo>
                <a:lnTo>
                  <a:pt x="616" y="51"/>
                </a:lnTo>
                <a:lnTo>
                  <a:pt x="616" y="51"/>
                </a:lnTo>
                <a:lnTo>
                  <a:pt x="616" y="51"/>
                </a:lnTo>
                <a:lnTo>
                  <a:pt x="616" y="54"/>
                </a:lnTo>
                <a:lnTo>
                  <a:pt x="616" y="54"/>
                </a:lnTo>
                <a:lnTo>
                  <a:pt x="616" y="54"/>
                </a:lnTo>
                <a:lnTo>
                  <a:pt x="616" y="54"/>
                </a:lnTo>
                <a:lnTo>
                  <a:pt x="614" y="54"/>
                </a:lnTo>
                <a:lnTo>
                  <a:pt x="614" y="51"/>
                </a:lnTo>
                <a:lnTo>
                  <a:pt x="614" y="51"/>
                </a:lnTo>
                <a:lnTo>
                  <a:pt x="614" y="51"/>
                </a:lnTo>
                <a:lnTo>
                  <a:pt x="612" y="51"/>
                </a:lnTo>
                <a:lnTo>
                  <a:pt x="612" y="49"/>
                </a:lnTo>
                <a:lnTo>
                  <a:pt x="612" y="49"/>
                </a:lnTo>
                <a:lnTo>
                  <a:pt x="612" y="49"/>
                </a:lnTo>
                <a:lnTo>
                  <a:pt x="612" y="49"/>
                </a:lnTo>
                <a:lnTo>
                  <a:pt x="609" y="49"/>
                </a:lnTo>
                <a:lnTo>
                  <a:pt x="609" y="49"/>
                </a:lnTo>
                <a:lnTo>
                  <a:pt x="609" y="49"/>
                </a:lnTo>
                <a:lnTo>
                  <a:pt x="609" y="49"/>
                </a:lnTo>
                <a:lnTo>
                  <a:pt x="609" y="49"/>
                </a:lnTo>
                <a:lnTo>
                  <a:pt x="609" y="49"/>
                </a:lnTo>
                <a:lnTo>
                  <a:pt x="609" y="51"/>
                </a:lnTo>
                <a:lnTo>
                  <a:pt x="609" y="51"/>
                </a:lnTo>
                <a:lnTo>
                  <a:pt x="609" y="51"/>
                </a:lnTo>
                <a:lnTo>
                  <a:pt x="609" y="51"/>
                </a:lnTo>
                <a:lnTo>
                  <a:pt x="609" y="51"/>
                </a:lnTo>
                <a:lnTo>
                  <a:pt x="612" y="51"/>
                </a:lnTo>
                <a:lnTo>
                  <a:pt x="612" y="54"/>
                </a:lnTo>
                <a:lnTo>
                  <a:pt x="612" y="54"/>
                </a:lnTo>
                <a:lnTo>
                  <a:pt x="609" y="54"/>
                </a:lnTo>
                <a:lnTo>
                  <a:pt x="609" y="54"/>
                </a:lnTo>
                <a:lnTo>
                  <a:pt x="607" y="51"/>
                </a:lnTo>
                <a:lnTo>
                  <a:pt x="607" y="51"/>
                </a:lnTo>
                <a:lnTo>
                  <a:pt x="607" y="51"/>
                </a:lnTo>
                <a:lnTo>
                  <a:pt x="605" y="51"/>
                </a:lnTo>
                <a:lnTo>
                  <a:pt x="605" y="51"/>
                </a:lnTo>
                <a:lnTo>
                  <a:pt x="605" y="49"/>
                </a:lnTo>
                <a:lnTo>
                  <a:pt x="605" y="49"/>
                </a:lnTo>
                <a:lnTo>
                  <a:pt x="605" y="49"/>
                </a:lnTo>
                <a:lnTo>
                  <a:pt x="605" y="49"/>
                </a:lnTo>
                <a:lnTo>
                  <a:pt x="605" y="47"/>
                </a:lnTo>
                <a:lnTo>
                  <a:pt x="605" y="47"/>
                </a:lnTo>
                <a:lnTo>
                  <a:pt x="605" y="47"/>
                </a:lnTo>
                <a:lnTo>
                  <a:pt x="602" y="47"/>
                </a:lnTo>
                <a:lnTo>
                  <a:pt x="602" y="47"/>
                </a:lnTo>
                <a:lnTo>
                  <a:pt x="602" y="47"/>
                </a:lnTo>
                <a:lnTo>
                  <a:pt x="600" y="49"/>
                </a:lnTo>
                <a:lnTo>
                  <a:pt x="600" y="49"/>
                </a:lnTo>
                <a:lnTo>
                  <a:pt x="600" y="49"/>
                </a:lnTo>
                <a:lnTo>
                  <a:pt x="600" y="47"/>
                </a:lnTo>
                <a:lnTo>
                  <a:pt x="600" y="47"/>
                </a:lnTo>
                <a:lnTo>
                  <a:pt x="600" y="47"/>
                </a:lnTo>
                <a:lnTo>
                  <a:pt x="600" y="47"/>
                </a:lnTo>
                <a:lnTo>
                  <a:pt x="600" y="44"/>
                </a:lnTo>
                <a:lnTo>
                  <a:pt x="598" y="44"/>
                </a:lnTo>
                <a:lnTo>
                  <a:pt x="595" y="44"/>
                </a:lnTo>
                <a:lnTo>
                  <a:pt x="595" y="47"/>
                </a:lnTo>
                <a:lnTo>
                  <a:pt x="595" y="47"/>
                </a:lnTo>
                <a:lnTo>
                  <a:pt x="595" y="47"/>
                </a:lnTo>
                <a:lnTo>
                  <a:pt x="598" y="49"/>
                </a:lnTo>
                <a:lnTo>
                  <a:pt x="598" y="49"/>
                </a:lnTo>
                <a:lnTo>
                  <a:pt x="598" y="51"/>
                </a:lnTo>
                <a:lnTo>
                  <a:pt x="595" y="54"/>
                </a:lnTo>
                <a:lnTo>
                  <a:pt x="593" y="51"/>
                </a:lnTo>
                <a:lnTo>
                  <a:pt x="591" y="49"/>
                </a:lnTo>
                <a:lnTo>
                  <a:pt x="588" y="47"/>
                </a:lnTo>
                <a:lnTo>
                  <a:pt x="586" y="44"/>
                </a:lnTo>
                <a:lnTo>
                  <a:pt x="584" y="42"/>
                </a:lnTo>
                <a:lnTo>
                  <a:pt x="581" y="40"/>
                </a:lnTo>
                <a:lnTo>
                  <a:pt x="581" y="37"/>
                </a:lnTo>
                <a:lnTo>
                  <a:pt x="579" y="35"/>
                </a:lnTo>
                <a:lnTo>
                  <a:pt x="579" y="35"/>
                </a:lnTo>
                <a:lnTo>
                  <a:pt x="579" y="35"/>
                </a:lnTo>
                <a:lnTo>
                  <a:pt x="579" y="33"/>
                </a:lnTo>
                <a:lnTo>
                  <a:pt x="576" y="33"/>
                </a:lnTo>
                <a:lnTo>
                  <a:pt x="576" y="33"/>
                </a:lnTo>
                <a:lnTo>
                  <a:pt x="576" y="33"/>
                </a:lnTo>
                <a:lnTo>
                  <a:pt x="579" y="30"/>
                </a:lnTo>
                <a:lnTo>
                  <a:pt x="579" y="30"/>
                </a:lnTo>
                <a:lnTo>
                  <a:pt x="579" y="30"/>
                </a:lnTo>
                <a:lnTo>
                  <a:pt x="579" y="30"/>
                </a:lnTo>
                <a:lnTo>
                  <a:pt x="579" y="30"/>
                </a:lnTo>
                <a:lnTo>
                  <a:pt x="579" y="28"/>
                </a:lnTo>
                <a:lnTo>
                  <a:pt x="579" y="28"/>
                </a:lnTo>
                <a:lnTo>
                  <a:pt x="579" y="28"/>
                </a:lnTo>
                <a:lnTo>
                  <a:pt x="579" y="28"/>
                </a:lnTo>
                <a:lnTo>
                  <a:pt x="579" y="28"/>
                </a:lnTo>
                <a:lnTo>
                  <a:pt x="576" y="28"/>
                </a:lnTo>
                <a:lnTo>
                  <a:pt x="576" y="28"/>
                </a:lnTo>
                <a:lnTo>
                  <a:pt x="576" y="28"/>
                </a:lnTo>
                <a:lnTo>
                  <a:pt x="576" y="28"/>
                </a:lnTo>
                <a:lnTo>
                  <a:pt x="576" y="28"/>
                </a:lnTo>
                <a:lnTo>
                  <a:pt x="576" y="28"/>
                </a:lnTo>
                <a:lnTo>
                  <a:pt x="576" y="28"/>
                </a:lnTo>
                <a:lnTo>
                  <a:pt x="574" y="28"/>
                </a:lnTo>
                <a:lnTo>
                  <a:pt x="574" y="28"/>
                </a:lnTo>
                <a:lnTo>
                  <a:pt x="574" y="28"/>
                </a:lnTo>
                <a:lnTo>
                  <a:pt x="574" y="26"/>
                </a:lnTo>
                <a:lnTo>
                  <a:pt x="574" y="26"/>
                </a:lnTo>
                <a:lnTo>
                  <a:pt x="574" y="26"/>
                </a:lnTo>
                <a:lnTo>
                  <a:pt x="572" y="26"/>
                </a:lnTo>
                <a:lnTo>
                  <a:pt x="572" y="26"/>
                </a:lnTo>
                <a:lnTo>
                  <a:pt x="572" y="26"/>
                </a:lnTo>
                <a:lnTo>
                  <a:pt x="572" y="26"/>
                </a:lnTo>
                <a:lnTo>
                  <a:pt x="572" y="26"/>
                </a:lnTo>
                <a:lnTo>
                  <a:pt x="572" y="28"/>
                </a:lnTo>
                <a:lnTo>
                  <a:pt x="572" y="28"/>
                </a:lnTo>
                <a:lnTo>
                  <a:pt x="572" y="28"/>
                </a:lnTo>
                <a:lnTo>
                  <a:pt x="572" y="28"/>
                </a:lnTo>
                <a:lnTo>
                  <a:pt x="572" y="28"/>
                </a:lnTo>
                <a:lnTo>
                  <a:pt x="572" y="30"/>
                </a:lnTo>
                <a:lnTo>
                  <a:pt x="572" y="30"/>
                </a:lnTo>
                <a:lnTo>
                  <a:pt x="572" y="30"/>
                </a:lnTo>
                <a:lnTo>
                  <a:pt x="572" y="30"/>
                </a:lnTo>
                <a:lnTo>
                  <a:pt x="569" y="30"/>
                </a:lnTo>
                <a:lnTo>
                  <a:pt x="569" y="33"/>
                </a:lnTo>
                <a:lnTo>
                  <a:pt x="569" y="33"/>
                </a:lnTo>
                <a:lnTo>
                  <a:pt x="569" y="33"/>
                </a:lnTo>
                <a:lnTo>
                  <a:pt x="569" y="35"/>
                </a:lnTo>
                <a:lnTo>
                  <a:pt x="569" y="35"/>
                </a:lnTo>
                <a:lnTo>
                  <a:pt x="569" y="35"/>
                </a:lnTo>
                <a:lnTo>
                  <a:pt x="569" y="35"/>
                </a:lnTo>
                <a:lnTo>
                  <a:pt x="567" y="35"/>
                </a:lnTo>
                <a:lnTo>
                  <a:pt x="567" y="35"/>
                </a:lnTo>
                <a:lnTo>
                  <a:pt x="567" y="35"/>
                </a:lnTo>
                <a:lnTo>
                  <a:pt x="567" y="33"/>
                </a:lnTo>
                <a:lnTo>
                  <a:pt x="567" y="33"/>
                </a:lnTo>
                <a:lnTo>
                  <a:pt x="565" y="33"/>
                </a:lnTo>
                <a:lnTo>
                  <a:pt x="565" y="33"/>
                </a:lnTo>
                <a:lnTo>
                  <a:pt x="565" y="33"/>
                </a:lnTo>
                <a:lnTo>
                  <a:pt x="565" y="33"/>
                </a:lnTo>
                <a:lnTo>
                  <a:pt x="562" y="33"/>
                </a:lnTo>
                <a:lnTo>
                  <a:pt x="562" y="33"/>
                </a:lnTo>
                <a:lnTo>
                  <a:pt x="562" y="35"/>
                </a:lnTo>
                <a:lnTo>
                  <a:pt x="562" y="35"/>
                </a:lnTo>
                <a:lnTo>
                  <a:pt x="562" y="35"/>
                </a:lnTo>
                <a:lnTo>
                  <a:pt x="562" y="35"/>
                </a:lnTo>
                <a:lnTo>
                  <a:pt x="562" y="35"/>
                </a:lnTo>
                <a:lnTo>
                  <a:pt x="562" y="35"/>
                </a:lnTo>
                <a:lnTo>
                  <a:pt x="562" y="37"/>
                </a:lnTo>
                <a:lnTo>
                  <a:pt x="562" y="37"/>
                </a:lnTo>
                <a:lnTo>
                  <a:pt x="562" y="37"/>
                </a:lnTo>
                <a:lnTo>
                  <a:pt x="565" y="37"/>
                </a:lnTo>
                <a:lnTo>
                  <a:pt x="560" y="40"/>
                </a:lnTo>
                <a:lnTo>
                  <a:pt x="558" y="40"/>
                </a:lnTo>
                <a:lnTo>
                  <a:pt x="555" y="40"/>
                </a:lnTo>
                <a:lnTo>
                  <a:pt x="551" y="40"/>
                </a:lnTo>
                <a:lnTo>
                  <a:pt x="548" y="37"/>
                </a:lnTo>
                <a:lnTo>
                  <a:pt x="544" y="37"/>
                </a:lnTo>
                <a:lnTo>
                  <a:pt x="541" y="35"/>
                </a:lnTo>
                <a:lnTo>
                  <a:pt x="539" y="35"/>
                </a:lnTo>
                <a:lnTo>
                  <a:pt x="539" y="33"/>
                </a:lnTo>
                <a:lnTo>
                  <a:pt x="541" y="30"/>
                </a:lnTo>
                <a:lnTo>
                  <a:pt x="544" y="28"/>
                </a:lnTo>
                <a:lnTo>
                  <a:pt x="548" y="26"/>
                </a:lnTo>
                <a:lnTo>
                  <a:pt x="551" y="23"/>
                </a:lnTo>
                <a:lnTo>
                  <a:pt x="555" y="23"/>
                </a:lnTo>
                <a:lnTo>
                  <a:pt x="560" y="21"/>
                </a:lnTo>
                <a:lnTo>
                  <a:pt x="565" y="21"/>
                </a:lnTo>
                <a:lnTo>
                  <a:pt x="567" y="19"/>
                </a:lnTo>
                <a:lnTo>
                  <a:pt x="567" y="19"/>
                </a:lnTo>
                <a:lnTo>
                  <a:pt x="567" y="19"/>
                </a:lnTo>
                <a:lnTo>
                  <a:pt x="565" y="19"/>
                </a:lnTo>
                <a:lnTo>
                  <a:pt x="565" y="19"/>
                </a:lnTo>
                <a:lnTo>
                  <a:pt x="562" y="19"/>
                </a:lnTo>
                <a:lnTo>
                  <a:pt x="562" y="19"/>
                </a:lnTo>
                <a:lnTo>
                  <a:pt x="562" y="16"/>
                </a:lnTo>
                <a:lnTo>
                  <a:pt x="560" y="16"/>
                </a:lnTo>
                <a:lnTo>
                  <a:pt x="544" y="21"/>
                </a:lnTo>
                <a:lnTo>
                  <a:pt x="527" y="28"/>
                </a:lnTo>
                <a:lnTo>
                  <a:pt x="511" y="40"/>
                </a:lnTo>
                <a:lnTo>
                  <a:pt x="494" y="49"/>
                </a:lnTo>
                <a:lnTo>
                  <a:pt x="480" y="61"/>
                </a:lnTo>
                <a:lnTo>
                  <a:pt x="464" y="70"/>
                </a:lnTo>
                <a:lnTo>
                  <a:pt x="448" y="79"/>
                </a:lnTo>
                <a:lnTo>
                  <a:pt x="429" y="87"/>
                </a:lnTo>
                <a:lnTo>
                  <a:pt x="426" y="89"/>
                </a:lnTo>
                <a:lnTo>
                  <a:pt x="424" y="89"/>
                </a:lnTo>
                <a:lnTo>
                  <a:pt x="419" y="91"/>
                </a:lnTo>
                <a:lnTo>
                  <a:pt x="417" y="94"/>
                </a:lnTo>
                <a:lnTo>
                  <a:pt x="412" y="94"/>
                </a:lnTo>
                <a:lnTo>
                  <a:pt x="408" y="96"/>
                </a:lnTo>
                <a:lnTo>
                  <a:pt x="405" y="96"/>
                </a:lnTo>
                <a:lnTo>
                  <a:pt x="401" y="98"/>
                </a:lnTo>
                <a:lnTo>
                  <a:pt x="398" y="98"/>
                </a:lnTo>
                <a:lnTo>
                  <a:pt x="394" y="98"/>
                </a:lnTo>
                <a:lnTo>
                  <a:pt x="389" y="98"/>
                </a:lnTo>
                <a:lnTo>
                  <a:pt x="387" y="101"/>
                </a:lnTo>
                <a:lnTo>
                  <a:pt x="382" y="98"/>
                </a:lnTo>
                <a:lnTo>
                  <a:pt x="377" y="98"/>
                </a:lnTo>
                <a:lnTo>
                  <a:pt x="375" y="98"/>
                </a:lnTo>
                <a:lnTo>
                  <a:pt x="373" y="98"/>
                </a:lnTo>
                <a:lnTo>
                  <a:pt x="373" y="98"/>
                </a:lnTo>
                <a:lnTo>
                  <a:pt x="373" y="98"/>
                </a:lnTo>
                <a:lnTo>
                  <a:pt x="373" y="98"/>
                </a:lnTo>
                <a:lnTo>
                  <a:pt x="373" y="101"/>
                </a:lnTo>
                <a:lnTo>
                  <a:pt x="370" y="101"/>
                </a:lnTo>
                <a:lnTo>
                  <a:pt x="370" y="101"/>
                </a:lnTo>
                <a:lnTo>
                  <a:pt x="370" y="101"/>
                </a:lnTo>
                <a:lnTo>
                  <a:pt x="370" y="101"/>
                </a:lnTo>
                <a:lnTo>
                  <a:pt x="370" y="101"/>
                </a:lnTo>
                <a:lnTo>
                  <a:pt x="370" y="101"/>
                </a:lnTo>
                <a:lnTo>
                  <a:pt x="370" y="101"/>
                </a:lnTo>
                <a:lnTo>
                  <a:pt x="370" y="101"/>
                </a:lnTo>
                <a:lnTo>
                  <a:pt x="370" y="101"/>
                </a:lnTo>
                <a:lnTo>
                  <a:pt x="370" y="101"/>
                </a:lnTo>
                <a:lnTo>
                  <a:pt x="370" y="101"/>
                </a:lnTo>
                <a:lnTo>
                  <a:pt x="368" y="101"/>
                </a:lnTo>
                <a:lnTo>
                  <a:pt x="368" y="98"/>
                </a:lnTo>
                <a:lnTo>
                  <a:pt x="366" y="98"/>
                </a:lnTo>
                <a:lnTo>
                  <a:pt x="366" y="98"/>
                </a:lnTo>
                <a:lnTo>
                  <a:pt x="363" y="98"/>
                </a:lnTo>
                <a:lnTo>
                  <a:pt x="363" y="101"/>
                </a:lnTo>
                <a:lnTo>
                  <a:pt x="361" y="101"/>
                </a:lnTo>
                <a:lnTo>
                  <a:pt x="361" y="101"/>
                </a:lnTo>
                <a:lnTo>
                  <a:pt x="361" y="101"/>
                </a:lnTo>
                <a:lnTo>
                  <a:pt x="361" y="103"/>
                </a:lnTo>
                <a:lnTo>
                  <a:pt x="361" y="103"/>
                </a:lnTo>
                <a:lnTo>
                  <a:pt x="361" y="105"/>
                </a:lnTo>
                <a:lnTo>
                  <a:pt x="359" y="105"/>
                </a:lnTo>
                <a:lnTo>
                  <a:pt x="359" y="108"/>
                </a:lnTo>
                <a:lnTo>
                  <a:pt x="361" y="108"/>
                </a:lnTo>
                <a:lnTo>
                  <a:pt x="361" y="108"/>
                </a:lnTo>
                <a:lnTo>
                  <a:pt x="363" y="108"/>
                </a:lnTo>
                <a:lnTo>
                  <a:pt x="368" y="115"/>
                </a:lnTo>
                <a:lnTo>
                  <a:pt x="373" y="122"/>
                </a:lnTo>
                <a:lnTo>
                  <a:pt x="375" y="129"/>
                </a:lnTo>
                <a:lnTo>
                  <a:pt x="380" y="133"/>
                </a:lnTo>
                <a:lnTo>
                  <a:pt x="384" y="140"/>
                </a:lnTo>
                <a:lnTo>
                  <a:pt x="389" y="147"/>
                </a:lnTo>
                <a:lnTo>
                  <a:pt x="391" y="155"/>
                </a:lnTo>
                <a:lnTo>
                  <a:pt x="396" y="162"/>
                </a:lnTo>
                <a:lnTo>
                  <a:pt x="398" y="166"/>
                </a:lnTo>
                <a:lnTo>
                  <a:pt x="403" y="173"/>
                </a:lnTo>
                <a:lnTo>
                  <a:pt x="405" y="178"/>
                </a:lnTo>
                <a:lnTo>
                  <a:pt x="408" y="183"/>
                </a:lnTo>
                <a:lnTo>
                  <a:pt x="410" y="190"/>
                </a:lnTo>
                <a:lnTo>
                  <a:pt x="412" y="194"/>
                </a:lnTo>
                <a:lnTo>
                  <a:pt x="415" y="199"/>
                </a:lnTo>
                <a:lnTo>
                  <a:pt x="417" y="206"/>
                </a:lnTo>
                <a:lnTo>
                  <a:pt x="424" y="220"/>
                </a:lnTo>
                <a:lnTo>
                  <a:pt x="431" y="234"/>
                </a:lnTo>
                <a:lnTo>
                  <a:pt x="438" y="248"/>
                </a:lnTo>
                <a:lnTo>
                  <a:pt x="445" y="262"/>
                </a:lnTo>
                <a:lnTo>
                  <a:pt x="452" y="276"/>
                </a:lnTo>
                <a:lnTo>
                  <a:pt x="459" y="288"/>
                </a:lnTo>
                <a:lnTo>
                  <a:pt x="464" y="302"/>
                </a:lnTo>
                <a:lnTo>
                  <a:pt x="471" y="319"/>
                </a:lnTo>
                <a:lnTo>
                  <a:pt x="478" y="328"/>
                </a:lnTo>
                <a:lnTo>
                  <a:pt x="483" y="340"/>
                </a:lnTo>
                <a:lnTo>
                  <a:pt x="487" y="349"/>
                </a:lnTo>
                <a:lnTo>
                  <a:pt x="494" y="361"/>
                </a:lnTo>
                <a:lnTo>
                  <a:pt x="501" y="370"/>
                </a:lnTo>
                <a:lnTo>
                  <a:pt x="509" y="380"/>
                </a:lnTo>
                <a:lnTo>
                  <a:pt x="516" y="391"/>
                </a:lnTo>
                <a:lnTo>
                  <a:pt x="525" y="401"/>
                </a:lnTo>
                <a:lnTo>
                  <a:pt x="530" y="403"/>
                </a:lnTo>
                <a:lnTo>
                  <a:pt x="532" y="408"/>
                </a:lnTo>
                <a:lnTo>
                  <a:pt x="537" y="412"/>
                </a:lnTo>
                <a:lnTo>
                  <a:pt x="541" y="415"/>
                </a:lnTo>
                <a:lnTo>
                  <a:pt x="546" y="419"/>
                </a:lnTo>
                <a:lnTo>
                  <a:pt x="551" y="422"/>
                </a:lnTo>
                <a:lnTo>
                  <a:pt x="555" y="426"/>
                </a:lnTo>
                <a:lnTo>
                  <a:pt x="558" y="429"/>
                </a:lnTo>
                <a:lnTo>
                  <a:pt x="562" y="429"/>
                </a:lnTo>
                <a:lnTo>
                  <a:pt x="565" y="431"/>
                </a:lnTo>
                <a:lnTo>
                  <a:pt x="567" y="431"/>
                </a:lnTo>
                <a:lnTo>
                  <a:pt x="569" y="433"/>
                </a:lnTo>
                <a:lnTo>
                  <a:pt x="572" y="433"/>
                </a:lnTo>
                <a:lnTo>
                  <a:pt x="574" y="433"/>
                </a:lnTo>
                <a:lnTo>
                  <a:pt x="576" y="433"/>
                </a:lnTo>
                <a:lnTo>
                  <a:pt x="579" y="433"/>
                </a:lnTo>
                <a:lnTo>
                  <a:pt x="581" y="436"/>
                </a:lnTo>
                <a:lnTo>
                  <a:pt x="584" y="436"/>
                </a:lnTo>
                <a:lnTo>
                  <a:pt x="584" y="436"/>
                </a:lnTo>
                <a:lnTo>
                  <a:pt x="586" y="436"/>
                </a:lnTo>
                <a:lnTo>
                  <a:pt x="588" y="433"/>
                </a:lnTo>
                <a:lnTo>
                  <a:pt x="591" y="433"/>
                </a:lnTo>
                <a:lnTo>
                  <a:pt x="593" y="433"/>
                </a:lnTo>
                <a:lnTo>
                  <a:pt x="595" y="433"/>
                </a:lnTo>
                <a:lnTo>
                  <a:pt x="595" y="436"/>
                </a:lnTo>
                <a:lnTo>
                  <a:pt x="595" y="436"/>
                </a:lnTo>
                <a:lnTo>
                  <a:pt x="595" y="436"/>
                </a:lnTo>
                <a:lnTo>
                  <a:pt x="598" y="436"/>
                </a:lnTo>
                <a:lnTo>
                  <a:pt x="598" y="436"/>
                </a:lnTo>
                <a:lnTo>
                  <a:pt x="598" y="436"/>
                </a:lnTo>
                <a:lnTo>
                  <a:pt x="598" y="433"/>
                </a:lnTo>
                <a:lnTo>
                  <a:pt x="598" y="433"/>
                </a:lnTo>
                <a:lnTo>
                  <a:pt x="600" y="433"/>
                </a:lnTo>
                <a:lnTo>
                  <a:pt x="600" y="433"/>
                </a:lnTo>
                <a:lnTo>
                  <a:pt x="600" y="433"/>
                </a:lnTo>
                <a:lnTo>
                  <a:pt x="600" y="433"/>
                </a:lnTo>
                <a:lnTo>
                  <a:pt x="602" y="433"/>
                </a:lnTo>
                <a:lnTo>
                  <a:pt x="602" y="433"/>
                </a:lnTo>
                <a:lnTo>
                  <a:pt x="602" y="433"/>
                </a:lnTo>
                <a:lnTo>
                  <a:pt x="602" y="433"/>
                </a:lnTo>
                <a:lnTo>
                  <a:pt x="602" y="433"/>
                </a:lnTo>
                <a:lnTo>
                  <a:pt x="605" y="433"/>
                </a:lnTo>
                <a:lnTo>
                  <a:pt x="607" y="431"/>
                </a:lnTo>
                <a:lnTo>
                  <a:pt x="609" y="431"/>
                </a:lnTo>
                <a:lnTo>
                  <a:pt x="612" y="431"/>
                </a:lnTo>
                <a:lnTo>
                  <a:pt x="614" y="431"/>
                </a:lnTo>
                <a:lnTo>
                  <a:pt x="616" y="431"/>
                </a:lnTo>
                <a:lnTo>
                  <a:pt x="619" y="433"/>
                </a:lnTo>
                <a:lnTo>
                  <a:pt x="619" y="436"/>
                </a:lnTo>
                <a:lnTo>
                  <a:pt x="619" y="436"/>
                </a:lnTo>
                <a:lnTo>
                  <a:pt x="616" y="436"/>
                </a:lnTo>
                <a:lnTo>
                  <a:pt x="616" y="436"/>
                </a:lnTo>
                <a:lnTo>
                  <a:pt x="616" y="436"/>
                </a:lnTo>
                <a:lnTo>
                  <a:pt x="616" y="433"/>
                </a:lnTo>
                <a:lnTo>
                  <a:pt x="614" y="433"/>
                </a:lnTo>
                <a:lnTo>
                  <a:pt x="614" y="433"/>
                </a:lnTo>
                <a:lnTo>
                  <a:pt x="612" y="433"/>
                </a:lnTo>
                <a:lnTo>
                  <a:pt x="612" y="436"/>
                </a:lnTo>
                <a:lnTo>
                  <a:pt x="612" y="438"/>
                </a:lnTo>
                <a:lnTo>
                  <a:pt x="612" y="438"/>
                </a:lnTo>
                <a:lnTo>
                  <a:pt x="612" y="438"/>
                </a:lnTo>
                <a:lnTo>
                  <a:pt x="609" y="436"/>
                </a:lnTo>
                <a:lnTo>
                  <a:pt x="609" y="436"/>
                </a:lnTo>
                <a:lnTo>
                  <a:pt x="609" y="436"/>
                </a:lnTo>
                <a:lnTo>
                  <a:pt x="607" y="436"/>
                </a:lnTo>
                <a:lnTo>
                  <a:pt x="607" y="438"/>
                </a:lnTo>
                <a:lnTo>
                  <a:pt x="607" y="438"/>
                </a:lnTo>
                <a:lnTo>
                  <a:pt x="607" y="438"/>
                </a:lnTo>
                <a:lnTo>
                  <a:pt x="607" y="438"/>
                </a:lnTo>
                <a:lnTo>
                  <a:pt x="607" y="438"/>
                </a:lnTo>
                <a:lnTo>
                  <a:pt x="607" y="440"/>
                </a:lnTo>
                <a:lnTo>
                  <a:pt x="607" y="440"/>
                </a:lnTo>
                <a:lnTo>
                  <a:pt x="607" y="440"/>
                </a:lnTo>
                <a:lnTo>
                  <a:pt x="607" y="440"/>
                </a:lnTo>
                <a:lnTo>
                  <a:pt x="605" y="440"/>
                </a:lnTo>
                <a:lnTo>
                  <a:pt x="605" y="438"/>
                </a:lnTo>
                <a:lnTo>
                  <a:pt x="605" y="438"/>
                </a:lnTo>
                <a:lnTo>
                  <a:pt x="605" y="438"/>
                </a:lnTo>
                <a:lnTo>
                  <a:pt x="605" y="436"/>
                </a:lnTo>
                <a:lnTo>
                  <a:pt x="605" y="436"/>
                </a:lnTo>
                <a:lnTo>
                  <a:pt x="605" y="436"/>
                </a:lnTo>
                <a:lnTo>
                  <a:pt x="602" y="436"/>
                </a:lnTo>
                <a:lnTo>
                  <a:pt x="602" y="436"/>
                </a:lnTo>
                <a:lnTo>
                  <a:pt x="602" y="436"/>
                </a:lnTo>
                <a:lnTo>
                  <a:pt x="600" y="438"/>
                </a:lnTo>
                <a:lnTo>
                  <a:pt x="602" y="438"/>
                </a:lnTo>
                <a:lnTo>
                  <a:pt x="602" y="438"/>
                </a:lnTo>
                <a:lnTo>
                  <a:pt x="602" y="440"/>
                </a:lnTo>
                <a:lnTo>
                  <a:pt x="602" y="440"/>
                </a:lnTo>
                <a:lnTo>
                  <a:pt x="600" y="440"/>
                </a:lnTo>
                <a:lnTo>
                  <a:pt x="600" y="440"/>
                </a:lnTo>
                <a:lnTo>
                  <a:pt x="600" y="440"/>
                </a:lnTo>
                <a:lnTo>
                  <a:pt x="598" y="443"/>
                </a:lnTo>
                <a:lnTo>
                  <a:pt x="598" y="443"/>
                </a:lnTo>
                <a:lnTo>
                  <a:pt x="598" y="443"/>
                </a:lnTo>
                <a:lnTo>
                  <a:pt x="595" y="443"/>
                </a:lnTo>
                <a:lnTo>
                  <a:pt x="595" y="440"/>
                </a:lnTo>
                <a:lnTo>
                  <a:pt x="595" y="440"/>
                </a:lnTo>
                <a:lnTo>
                  <a:pt x="593" y="443"/>
                </a:lnTo>
                <a:lnTo>
                  <a:pt x="593" y="443"/>
                </a:lnTo>
                <a:lnTo>
                  <a:pt x="593" y="440"/>
                </a:lnTo>
                <a:lnTo>
                  <a:pt x="593" y="440"/>
                </a:lnTo>
                <a:lnTo>
                  <a:pt x="593" y="440"/>
                </a:lnTo>
                <a:lnTo>
                  <a:pt x="593" y="440"/>
                </a:lnTo>
                <a:lnTo>
                  <a:pt x="593" y="440"/>
                </a:lnTo>
                <a:lnTo>
                  <a:pt x="591" y="438"/>
                </a:lnTo>
                <a:lnTo>
                  <a:pt x="591" y="438"/>
                </a:lnTo>
                <a:lnTo>
                  <a:pt x="591" y="438"/>
                </a:lnTo>
                <a:lnTo>
                  <a:pt x="591" y="438"/>
                </a:lnTo>
                <a:lnTo>
                  <a:pt x="591" y="438"/>
                </a:lnTo>
                <a:lnTo>
                  <a:pt x="588" y="438"/>
                </a:lnTo>
                <a:lnTo>
                  <a:pt x="588" y="438"/>
                </a:lnTo>
                <a:lnTo>
                  <a:pt x="588" y="440"/>
                </a:lnTo>
                <a:lnTo>
                  <a:pt x="588" y="440"/>
                </a:lnTo>
                <a:lnTo>
                  <a:pt x="588" y="440"/>
                </a:lnTo>
                <a:lnTo>
                  <a:pt x="588" y="440"/>
                </a:lnTo>
                <a:lnTo>
                  <a:pt x="588" y="440"/>
                </a:lnTo>
                <a:lnTo>
                  <a:pt x="588" y="443"/>
                </a:lnTo>
                <a:lnTo>
                  <a:pt x="588" y="443"/>
                </a:lnTo>
                <a:lnTo>
                  <a:pt x="591" y="443"/>
                </a:lnTo>
                <a:lnTo>
                  <a:pt x="591" y="443"/>
                </a:lnTo>
                <a:lnTo>
                  <a:pt x="591" y="443"/>
                </a:lnTo>
                <a:lnTo>
                  <a:pt x="591" y="443"/>
                </a:lnTo>
                <a:lnTo>
                  <a:pt x="591" y="445"/>
                </a:lnTo>
                <a:lnTo>
                  <a:pt x="591" y="445"/>
                </a:lnTo>
                <a:lnTo>
                  <a:pt x="591" y="445"/>
                </a:lnTo>
                <a:lnTo>
                  <a:pt x="593" y="445"/>
                </a:lnTo>
                <a:lnTo>
                  <a:pt x="593" y="445"/>
                </a:lnTo>
                <a:lnTo>
                  <a:pt x="593" y="443"/>
                </a:lnTo>
                <a:lnTo>
                  <a:pt x="593" y="443"/>
                </a:lnTo>
                <a:lnTo>
                  <a:pt x="593" y="445"/>
                </a:lnTo>
                <a:lnTo>
                  <a:pt x="595" y="445"/>
                </a:lnTo>
                <a:lnTo>
                  <a:pt x="595" y="445"/>
                </a:lnTo>
                <a:lnTo>
                  <a:pt x="598" y="445"/>
                </a:lnTo>
                <a:lnTo>
                  <a:pt x="598" y="445"/>
                </a:lnTo>
                <a:lnTo>
                  <a:pt x="600" y="447"/>
                </a:lnTo>
                <a:lnTo>
                  <a:pt x="600" y="447"/>
                </a:lnTo>
                <a:lnTo>
                  <a:pt x="602" y="447"/>
                </a:lnTo>
                <a:lnTo>
                  <a:pt x="602" y="447"/>
                </a:lnTo>
                <a:lnTo>
                  <a:pt x="600" y="447"/>
                </a:lnTo>
                <a:lnTo>
                  <a:pt x="600" y="447"/>
                </a:lnTo>
                <a:lnTo>
                  <a:pt x="600" y="450"/>
                </a:lnTo>
                <a:lnTo>
                  <a:pt x="600" y="450"/>
                </a:lnTo>
                <a:lnTo>
                  <a:pt x="600" y="450"/>
                </a:lnTo>
                <a:lnTo>
                  <a:pt x="600" y="450"/>
                </a:lnTo>
                <a:lnTo>
                  <a:pt x="600" y="450"/>
                </a:lnTo>
                <a:lnTo>
                  <a:pt x="600" y="452"/>
                </a:lnTo>
                <a:lnTo>
                  <a:pt x="600" y="452"/>
                </a:lnTo>
                <a:lnTo>
                  <a:pt x="600" y="452"/>
                </a:lnTo>
                <a:lnTo>
                  <a:pt x="600" y="455"/>
                </a:lnTo>
                <a:lnTo>
                  <a:pt x="600" y="455"/>
                </a:lnTo>
                <a:lnTo>
                  <a:pt x="602" y="455"/>
                </a:lnTo>
                <a:lnTo>
                  <a:pt x="602" y="455"/>
                </a:lnTo>
                <a:lnTo>
                  <a:pt x="602" y="455"/>
                </a:lnTo>
                <a:lnTo>
                  <a:pt x="605" y="455"/>
                </a:lnTo>
                <a:lnTo>
                  <a:pt x="605" y="455"/>
                </a:lnTo>
                <a:lnTo>
                  <a:pt x="605" y="455"/>
                </a:lnTo>
                <a:lnTo>
                  <a:pt x="605" y="455"/>
                </a:lnTo>
                <a:lnTo>
                  <a:pt x="607" y="455"/>
                </a:lnTo>
                <a:lnTo>
                  <a:pt x="607" y="452"/>
                </a:lnTo>
                <a:lnTo>
                  <a:pt x="607" y="452"/>
                </a:lnTo>
                <a:lnTo>
                  <a:pt x="607" y="452"/>
                </a:lnTo>
                <a:lnTo>
                  <a:pt x="607" y="450"/>
                </a:lnTo>
                <a:lnTo>
                  <a:pt x="607" y="450"/>
                </a:lnTo>
                <a:lnTo>
                  <a:pt x="607" y="450"/>
                </a:lnTo>
                <a:lnTo>
                  <a:pt x="607" y="450"/>
                </a:lnTo>
                <a:lnTo>
                  <a:pt x="607" y="450"/>
                </a:lnTo>
                <a:lnTo>
                  <a:pt x="607" y="450"/>
                </a:lnTo>
                <a:lnTo>
                  <a:pt x="607" y="450"/>
                </a:lnTo>
                <a:lnTo>
                  <a:pt x="605" y="450"/>
                </a:lnTo>
                <a:lnTo>
                  <a:pt x="605" y="450"/>
                </a:lnTo>
                <a:lnTo>
                  <a:pt x="605" y="447"/>
                </a:lnTo>
                <a:lnTo>
                  <a:pt x="605" y="447"/>
                </a:lnTo>
                <a:lnTo>
                  <a:pt x="607" y="447"/>
                </a:lnTo>
                <a:lnTo>
                  <a:pt x="607" y="445"/>
                </a:lnTo>
                <a:lnTo>
                  <a:pt x="607" y="445"/>
                </a:lnTo>
                <a:lnTo>
                  <a:pt x="609" y="445"/>
                </a:lnTo>
                <a:lnTo>
                  <a:pt x="609" y="443"/>
                </a:lnTo>
                <a:lnTo>
                  <a:pt x="609" y="443"/>
                </a:lnTo>
                <a:lnTo>
                  <a:pt x="612" y="445"/>
                </a:lnTo>
                <a:lnTo>
                  <a:pt x="612" y="445"/>
                </a:lnTo>
                <a:lnTo>
                  <a:pt x="612" y="447"/>
                </a:lnTo>
                <a:lnTo>
                  <a:pt x="612" y="447"/>
                </a:lnTo>
                <a:lnTo>
                  <a:pt x="612" y="450"/>
                </a:lnTo>
                <a:lnTo>
                  <a:pt x="612" y="450"/>
                </a:lnTo>
                <a:lnTo>
                  <a:pt x="612" y="450"/>
                </a:lnTo>
                <a:lnTo>
                  <a:pt x="614" y="452"/>
                </a:lnTo>
                <a:lnTo>
                  <a:pt x="614" y="452"/>
                </a:lnTo>
                <a:lnTo>
                  <a:pt x="614" y="452"/>
                </a:lnTo>
                <a:lnTo>
                  <a:pt x="614" y="452"/>
                </a:lnTo>
                <a:lnTo>
                  <a:pt x="616" y="452"/>
                </a:lnTo>
                <a:lnTo>
                  <a:pt x="616" y="452"/>
                </a:lnTo>
                <a:lnTo>
                  <a:pt x="616" y="452"/>
                </a:lnTo>
                <a:lnTo>
                  <a:pt x="616" y="452"/>
                </a:lnTo>
                <a:lnTo>
                  <a:pt x="619" y="450"/>
                </a:lnTo>
                <a:lnTo>
                  <a:pt x="619" y="450"/>
                </a:lnTo>
                <a:lnTo>
                  <a:pt x="619" y="450"/>
                </a:lnTo>
                <a:lnTo>
                  <a:pt x="619" y="450"/>
                </a:lnTo>
                <a:lnTo>
                  <a:pt x="619" y="450"/>
                </a:lnTo>
                <a:lnTo>
                  <a:pt x="619" y="450"/>
                </a:lnTo>
                <a:lnTo>
                  <a:pt x="619" y="450"/>
                </a:lnTo>
                <a:lnTo>
                  <a:pt x="621" y="450"/>
                </a:lnTo>
                <a:lnTo>
                  <a:pt x="621" y="450"/>
                </a:lnTo>
                <a:lnTo>
                  <a:pt x="621" y="450"/>
                </a:lnTo>
                <a:lnTo>
                  <a:pt x="621" y="450"/>
                </a:lnTo>
                <a:lnTo>
                  <a:pt x="621" y="450"/>
                </a:lnTo>
                <a:lnTo>
                  <a:pt x="621" y="452"/>
                </a:lnTo>
                <a:lnTo>
                  <a:pt x="621" y="452"/>
                </a:lnTo>
                <a:lnTo>
                  <a:pt x="623" y="452"/>
                </a:lnTo>
                <a:lnTo>
                  <a:pt x="623" y="452"/>
                </a:lnTo>
                <a:lnTo>
                  <a:pt x="623" y="452"/>
                </a:lnTo>
                <a:lnTo>
                  <a:pt x="623" y="452"/>
                </a:lnTo>
                <a:lnTo>
                  <a:pt x="619" y="455"/>
                </a:lnTo>
                <a:lnTo>
                  <a:pt x="619" y="457"/>
                </a:lnTo>
                <a:lnTo>
                  <a:pt x="619" y="457"/>
                </a:lnTo>
                <a:lnTo>
                  <a:pt x="621" y="457"/>
                </a:lnTo>
                <a:lnTo>
                  <a:pt x="621" y="457"/>
                </a:lnTo>
                <a:lnTo>
                  <a:pt x="621" y="457"/>
                </a:lnTo>
                <a:lnTo>
                  <a:pt x="621" y="455"/>
                </a:lnTo>
                <a:lnTo>
                  <a:pt x="621" y="455"/>
                </a:lnTo>
                <a:lnTo>
                  <a:pt x="623" y="455"/>
                </a:lnTo>
                <a:lnTo>
                  <a:pt x="623" y="452"/>
                </a:lnTo>
                <a:lnTo>
                  <a:pt x="623" y="455"/>
                </a:lnTo>
                <a:lnTo>
                  <a:pt x="623" y="455"/>
                </a:lnTo>
                <a:lnTo>
                  <a:pt x="626" y="455"/>
                </a:lnTo>
                <a:lnTo>
                  <a:pt x="626" y="455"/>
                </a:lnTo>
                <a:lnTo>
                  <a:pt x="626" y="455"/>
                </a:lnTo>
                <a:lnTo>
                  <a:pt x="628" y="455"/>
                </a:lnTo>
                <a:lnTo>
                  <a:pt x="628" y="455"/>
                </a:lnTo>
                <a:lnTo>
                  <a:pt x="628" y="455"/>
                </a:lnTo>
                <a:lnTo>
                  <a:pt x="628" y="455"/>
                </a:lnTo>
                <a:lnTo>
                  <a:pt x="628" y="452"/>
                </a:lnTo>
                <a:lnTo>
                  <a:pt x="628" y="452"/>
                </a:lnTo>
                <a:lnTo>
                  <a:pt x="628" y="452"/>
                </a:lnTo>
                <a:lnTo>
                  <a:pt x="628" y="452"/>
                </a:lnTo>
                <a:lnTo>
                  <a:pt x="628" y="452"/>
                </a:lnTo>
                <a:lnTo>
                  <a:pt x="626" y="452"/>
                </a:lnTo>
                <a:lnTo>
                  <a:pt x="626" y="450"/>
                </a:lnTo>
                <a:lnTo>
                  <a:pt x="626" y="450"/>
                </a:lnTo>
                <a:lnTo>
                  <a:pt x="626" y="450"/>
                </a:lnTo>
                <a:lnTo>
                  <a:pt x="626" y="450"/>
                </a:lnTo>
                <a:lnTo>
                  <a:pt x="626" y="450"/>
                </a:lnTo>
                <a:lnTo>
                  <a:pt x="626" y="450"/>
                </a:lnTo>
                <a:lnTo>
                  <a:pt x="626" y="447"/>
                </a:lnTo>
                <a:lnTo>
                  <a:pt x="626" y="447"/>
                </a:lnTo>
                <a:lnTo>
                  <a:pt x="628" y="447"/>
                </a:lnTo>
                <a:lnTo>
                  <a:pt x="628" y="447"/>
                </a:lnTo>
                <a:lnTo>
                  <a:pt x="628" y="447"/>
                </a:lnTo>
                <a:lnTo>
                  <a:pt x="628" y="447"/>
                </a:lnTo>
                <a:lnTo>
                  <a:pt x="628" y="447"/>
                </a:lnTo>
                <a:lnTo>
                  <a:pt x="628" y="450"/>
                </a:lnTo>
                <a:lnTo>
                  <a:pt x="628" y="450"/>
                </a:lnTo>
                <a:lnTo>
                  <a:pt x="628" y="450"/>
                </a:lnTo>
                <a:lnTo>
                  <a:pt x="628" y="450"/>
                </a:lnTo>
                <a:lnTo>
                  <a:pt x="630" y="445"/>
                </a:lnTo>
                <a:lnTo>
                  <a:pt x="630" y="445"/>
                </a:lnTo>
                <a:lnTo>
                  <a:pt x="630" y="447"/>
                </a:lnTo>
                <a:lnTo>
                  <a:pt x="630" y="447"/>
                </a:lnTo>
                <a:lnTo>
                  <a:pt x="630" y="447"/>
                </a:lnTo>
                <a:lnTo>
                  <a:pt x="630" y="447"/>
                </a:lnTo>
                <a:lnTo>
                  <a:pt x="630" y="447"/>
                </a:lnTo>
                <a:lnTo>
                  <a:pt x="630" y="447"/>
                </a:lnTo>
                <a:lnTo>
                  <a:pt x="630" y="447"/>
                </a:lnTo>
                <a:lnTo>
                  <a:pt x="630" y="447"/>
                </a:lnTo>
                <a:lnTo>
                  <a:pt x="630" y="447"/>
                </a:lnTo>
                <a:lnTo>
                  <a:pt x="630" y="447"/>
                </a:lnTo>
                <a:lnTo>
                  <a:pt x="633" y="447"/>
                </a:lnTo>
                <a:lnTo>
                  <a:pt x="633" y="447"/>
                </a:lnTo>
                <a:lnTo>
                  <a:pt x="633" y="450"/>
                </a:lnTo>
                <a:lnTo>
                  <a:pt x="633" y="450"/>
                </a:lnTo>
                <a:lnTo>
                  <a:pt x="635" y="450"/>
                </a:lnTo>
                <a:lnTo>
                  <a:pt x="635" y="450"/>
                </a:lnTo>
                <a:lnTo>
                  <a:pt x="633" y="452"/>
                </a:lnTo>
                <a:lnTo>
                  <a:pt x="633" y="452"/>
                </a:lnTo>
                <a:lnTo>
                  <a:pt x="630" y="452"/>
                </a:lnTo>
                <a:lnTo>
                  <a:pt x="630" y="452"/>
                </a:lnTo>
                <a:lnTo>
                  <a:pt x="630" y="455"/>
                </a:lnTo>
                <a:lnTo>
                  <a:pt x="630" y="455"/>
                </a:lnTo>
                <a:lnTo>
                  <a:pt x="630" y="455"/>
                </a:lnTo>
                <a:lnTo>
                  <a:pt x="630" y="455"/>
                </a:lnTo>
                <a:lnTo>
                  <a:pt x="633" y="457"/>
                </a:lnTo>
                <a:lnTo>
                  <a:pt x="633" y="457"/>
                </a:lnTo>
                <a:lnTo>
                  <a:pt x="633" y="457"/>
                </a:lnTo>
                <a:lnTo>
                  <a:pt x="635" y="455"/>
                </a:lnTo>
                <a:lnTo>
                  <a:pt x="635" y="455"/>
                </a:lnTo>
                <a:lnTo>
                  <a:pt x="635" y="452"/>
                </a:lnTo>
                <a:lnTo>
                  <a:pt x="635" y="452"/>
                </a:lnTo>
                <a:lnTo>
                  <a:pt x="635" y="452"/>
                </a:lnTo>
                <a:lnTo>
                  <a:pt x="635" y="450"/>
                </a:lnTo>
                <a:lnTo>
                  <a:pt x="637" y="450"/>
                </a:lnTo>
                <a:lnTo>
                  <a:pt x="637" y="450"/>
                </a:lnTo>
                <a:lnTo>
                  <a:pt x="637" y="450"/>
                </a:lnTo>
                <a:lnTo>
                  <a:pt x="640" y="450"/>
                </a:lnTo>
                <a:lnTo>
                  <a:pt x="640" y="450"/>
                </a:lnTo>
                <a:lnTo>
                  <a:pt x="642" y="450"/>
                </a:lnTo>
                <a:lnTo>
                  <a:pt x="642" y="452"/>
                </a:lnTo>
                <a:lnTo>
                  <a:pt x="642" y="452"/>
                </a:lnTo>
                <a:lnTo>
                  <a:pt x="642" y="452"/>
                </a:lnTo>
                <a:lnTo>
                  <a:pt x="642" y="452"/>
                </a:lnTo>
                <a:lnTo>
                  <a:pt x="642" y="452"/>
                </a:lnTo>
                <a:lnTo>
                  <a:pt x="642" y="452"/>
                </a:lnTo>
                <a:lnTo>
                  <a:pt x="642" y="452"/>
                </a:lnTo>
                <a:lnTo>
                  <a:pt x="642" y="455"/>
                </a:lnTo>
                <a:lnTo>
                  <a:pt x="642" y="455"/>
                </a:lnTo>
                <a:lnTo>
                  <a:pt x="640" y="452"/>
                </a:lnTo>
                <a:lnTo>
                  <a:pt x="640" y="457"/>
                </a:lnTo>
                <a:lnTo>
                  <a:pt x="642" y="457"/>
                </a:lnTo>
                <a:lnTo>
                  <a:pt x="642" y="455"/>
                </a:lnTo>
                <a:lnTo>
                  <a:pt x="644" y="455"/>
                </a:lnTo>
                <a:lnTo>
                  <a:pt x="647" y="455"/>
                </a:lnTo>
                <a:lnTo>
                  <a:pt x="647" y="455"/>
                </a:lnTo>
                <a:lnTo>
                  <a:pt x="649" y="455"/>
                </a:lnTo>
                <a:lnTo>
                  <a:pt x="649" y="455"/>
                </a:lnTo>
                <a:lnTo>
                  <a:pt x="651" y="452"/>
                </a:lnTo>
                <a:lnTo>
                  <a:pt x="651" y="455"/>
                </a:lnTo>
                <a:lnTo>
                  <a:pt x="651" y="455"/>
                </a:lnTo>
                <a:lnTo>
                  <a:pt x="651" y="455"/>
                </a:lnTo>
                <a:lnTo>
                  <a:pt x="654" y="455"/>
                </a:lnTo>
                <a:lnTo>
                  <a:pt x="654" y="455"/>
                </a:lnTo>
                <a:lnTo>
                  <a:pt x="656" y="455"/>
                </a:lnTo>
                <a:lnTo>
                  <a:pt x="656" y="455"/>
                </a:lnTo>
                <a:lnTo>
                  <a:pt x="656" y="455"/>
                </a:lnTo>
                <a:lnTo>
                  <a:pt x="658" y="457"/>
                </a:lnTo>
                <a:lnTo>
                  <a:pt x="658" y="457"/>
                </a:lnTo>
                <a:lnTo>
                  <a:pt x="661" y="457"/>
                </a:lnTo>
                <a:lnTo>
                  <a:pt x="661" y="459"/>
                </a:lnTo>
                <a:lnTo>
                  <a:pt x="663" y="459"/>
                </a:lnTo>
                <a:lnTo>
                  <a:pt x="663" y="459"/>
                </a:lnTo>
                <a:lnTo>
                  <a:pt x="666" y="462"/>
                </a:lnTo>
                <a:lnTo>
                  <a:pt x="666" y="462"/>
                </a:lnTo>
                <a:lnTo>
                  <a:pt x="408" y="462"/>
                </a:lnTo>
                <a:lnTo>
                  <a:pt x="403" y="452"/>
                </a:lnTo>
                <a:lnTo>
                  <a:pt x="398" y="440"/>
                </a:lnTo>
                <a:lnTo>
                  <a:pt x="394" y="431"/>
                </a:lnTo>
                <a:lnTo>
                  <a:pt x="389" y="422"/>
                </a:lnTo>
                <a:lnTo>
                  <a:pt x="384" y="412"/>
                </a:lnTo>
                <a:lnTo>
                  <a:pt x="380" y="401"/>
                </a:lnTo>
                <a:lnTo>
                  <a:pt x="375" y="391"/>
                </a:lnTo>
                <a:lnTo>
                  <a:pt x="370" y="382"/>
                </a:lnTo>
                <a:lnTo>
                  <a:pt x="370" y="380"/>
                </a:lnTo>
                <a:lnTo>
                  <a:pt x="368" y="377"/>
                </a:lnTo>
                <a:lnTo>
                  <a:pt x="368" y="372"/>
                </a:lnTo>
                <a:lnTo>
                  <a:pt x="366" y="370"/>
                </a:lnTo>
                <a:lnTo>
                  <a:pt x="366" y="368"/>
                </a:lnTo>
                <a:lnTo>
                  <a:pt x="363" y="365"/>
                </a:lnTo>
                <a:lnTo>
                  <a:pt x="363" y="363"/>
                </a:lnTo>
                <a:lnTo>
                  <a:pt x="363" y="358"/>
                </a:lnTo>
                <a:lnTo>
                  <a:pt x="363" y="361"/>
                </a:lnTo>
                <a:lnTo>
                  <a:pt x="363" y="361"/>
                </a:lnTo>
                <a:lnTo>
                  <a:pt x="363" y="361"/>
                </a:lnTo>
                <a:lnTo>
                  <a:pt x="363" y="361"/>
                </a:lnTo>
                <a:lnTo>
                  <a:pt x="363" y="361"/>
                </a:lnTo>
                <a:lnTo>
                  <a:pt x="366" y="361"/>
                </a:lnTo>
                <a:lnTo>
                  <a:pt x="366" y="361"/>
                </a:lnTo>
                <a:lnTo>
                  <a:pt x="366" y="361"/>
                </a:lnTo>
                <a:lnTo>
                  <a:pt x="366" y="358"/>
                </a:lnTo>
                <a:lnTo>
                  <a:pt x="366" y="358"/>
                </a:lnTo>
                <a:lnTo>
                  <a:pt x="366" y="356"/>
                </a:lnTo>
                <a:lnTo>
                  <a:pt x="366" y="356"/>
                </a:lnTo>
                <a:lnTo>
                  <a:pt x="366" y="356"/>
                </a:lnTo>
                <a:lnTo>
                  <a:pt x="363" y="356"/>
                </a:lnTo>
                <a:lnTo>
                  <a:pt x="363" y="356"/>
                </a:lnTo>
                <a:lnTo>
                  <a:pt x="363" y="356"/>
                </a:lnTo>
                <a:lnTo>
                  <a:pt x="363" y="356"/>
                </a:lnTo>
                <a:lnTo>
                  <a:pt x="363" y="356"/>
                </a:lnTo>
                <a:lnTo>
                  <a:pt x="363" y="356"/>
                </a:lnTo>
                <a:lnTo>
                  <a:pt x="363" y="358"/>
                </a:lnTo>
                <a:lnTo>
                  <a:pt x="363" y="358"/>
                </a:lnTo>
                <a:lnTo>
                  <a:pt x="363" y="358"/>
                </a:lnTo>
                <a:lnTo>
                  <a:pt x="363" y="358"/>
                </a:lnTo>
                <a:lnTo>
                  <a:pt x="361" y="358"/>
                </a:lnTo>
                <a:lnTo>
                  <a:pt x="361" y="358"/>
                </a:lnTo>
                <a:lnTo>
                  <a:pt x="359" y="356"/>
                </a:lnTo>
                <a:lnTo>
                  <a:pt x="356" y="351"/>
                </a:lnTo>
                <a:lnTo>
                  <a:pt x="354" y="347"/>
                </a:lnTo>
                <a:lnTo>
                  <a:pt x="351" y="340"/>
                </a:lnTo>
                <a:lnTo>
                  <a:pt x="349" y="335"/>
                </a:lnTo>
                <a:lnTo>
                  <a:pt x="347" y="330"/>
                </a:lnTo>
                <a:lnTo>
                  <a:pt x="344" y="326"/>
                </a:lnTo>
                <a:lnTo>
                  <a:pt x="342" y="321"/>
                </a:lnTo>
                <a:lnTo>
                  <a:pt x="342" y="321"/>
                </a:lnTo>
                <a:lnTo>
                  <a:pt x="342" y="319"/>
                </a:lnTo>
                <a:lnTo>
                  <a:pt x="342" y="319"/>
                </a:lnTo>
                <a:lnTo>
                  <a:pt x="342" y="319"/>
                </a:lnTo>
                <a:lnTo>
                  <a:pt x="342" y="316"/>
                </a:lnTo>
                <a:lnTo>
                  <a:pt x="342" y="316"/>
                </a:lnTo>
                <a:lnTo>
                  <a:pt x="342" y="316"/>
                </a:lnTo>
                <a:lnTo>
                  <a:pt x="340" y="316"/>
                </a:lnTo>
                <a:lnTo>
                  <a:pt x="337" y="312"/>
                </a:lnTo>
                <a:lnTo>
                  <a:pt x="337" y="309"/>
                </a:lnTo>
                <a:lnTo>
                  <a:pt x="335" y="307"/>
                </a:lnTo>
                <a:lnTo>
                  <a:pt x="333" y="302"/>
                </a:lnTo>
                <a:lnTo>
                  <a:pt x="333" y="300"/>
                </a:lnTo>
                <a:lnTo>
                  <a:pt x="333" y="297"/>
                </a:lnTo>
                <a:lnTo>
                  <a:pt x="330" y="293"/>
                </a:lnTo>
                <a:lnTo>
                  <a:pt x="333" y="290"/>
                </a:lnTo>
                <a:lnTo>
                  <a:pt x="330" y="290"/>
                </a:lnTo>
                <a:lnTo>
                  <a:pt x="330" y="290"/>
                </a:lnTo>
                <a:lnTo>
                  <a:pt x="330" y="290"/>
                </a:lnTo>
                <a:lnTo>
                  <a:pt x="330" y="290"/>
                </a:lnTo>
                <a:lnTo>
                  <a:pt x="328" y="290"/>
                </a:lnTo>
                <a:lnTo>
                  <a:pt x="328" y="290"/>
                </a:lnTo>
                <a:lnTo>
                  <a:pt x="328" y="290"/>
                </a:lnTo>
                <a:lnTo>
                  <a:pt x="326" y="288"/>
                </a:lnTo>
                <a:lnTo>
                  <a:pt x="326" y="288"/>
                </a:lnTo>
                <a:lnTo>
                  <a:pt x="326" y="286"/>
                </a:lnTo>
                <a:lnTo>
                  <a:pt x="326" y="286"/>
                </a:lnTo>
                <a:lnTo>
                  <a:pt x="326" y="286"/>
                </a:lnTo>
                <a:lnTo>
                  <a:pt x="326" y="283"/>
                </a:lnTo>
                <a:lnTo>
                  <a:pt x="326" y="283"/>
                </a:lnTo>
                <a:lnTo>
                  <a:pt x="326" y="281"/>
                </a:lnTo>
                <a:lnTo>
                  <a:pt x="328" y="281"/>
                </a:lnTo>
                <a:lnTo>
                  <a:pt x="326" y="281"/>
                </a:lnTo>
                <a:lnTo>
                  <a:pt x="326" y="279"/>
                </a:lnTo>
                <a:lnTo>
                  <a:pt x="326" y="279"/>
                </a:lnTo>
                <a:lnTo>
                  <a:pt x="326" y="279"/>
                </a:lnTo>
                <a:lnTo>
                  <a:pt x="326" y="279"/>
                </a:lnTo>
                <a:lnTo>
                  <a:pt x="326" y="279"/>
                </a:lnTo>
                <a:lnTo>
                  <a:pt x="323" y="279"/>
                </a:lnTo>
                <a:lnTo>
                  <a:pt x="323" y="279"/>
                </a:lnTo>
                <a:lnTo>
                  <a:pt x="323" y="279"/>
                </a:lnTo>
                <a:lnTo>
                  <a:pt x="323" y="279"/>
                </a:lnTo>
                <a:lnTo>
                  <a:pt x="323" y="279"/>
                </a:lnTo>
                <a:lnTo>
                  <a:pt x="323" y="281"/>
                </a:lnTo>
                <a:lnTo>
                  <a:pt x="323" y="281"/>
                </a:lnTo>
                <a:lnTo>
                  <a:pt x="323" y="281"/>
                </a:lnTo>
                <a:lnTo>
                  <a:pt x="323" y="281"/>
                </a:lnTo>
                <a:lnTo>
                  <a:pt x="321" y="281"/>
                </a:lnTo>
                <a:lnTo>
                  <a:pt x="321" y="281"/>
                </a:lnTo>
                <a:lnTo>
                  <a:pt x="321" y="281"/>
                </a:lnTo>
                <a:lnTo>
                  <a:pt x="321" y="281"/>
                </a:lnTo>
                <a:lnTo>
                  <a:pt x="319" y="279"/>
                </a:lnTo>
                <a:lnTo>
                  <a:pt x="319" y="279"/>
                </a:lnTo>
                <a:lnTo>
                  <a:pt x="319" y="279"/>
                </a:lnTo>
                <a:lnTo>
                  <a:pt x="316" y="279"/>
                </a:lnTo>
                <a:lnTo>
                  <a:pt x="316" y="279"/>
                </a:lnTo>
                <a:lnTo>
                  <a:pt x="316" y="293"/>
                </a:lnTo>
                <a:lnTo>
                  <a:pt x="312" y="305"/>
                </a:lnTo>
                <a:lnTo>
                  <a:pt x="307" y="314"/>
                </a:lnTo>
                <a:lnTo>
                  <a:pt x="300" y="323"/>
                </a:lnTo>
                <a:lnTo>
                  <a:pt x="291" y="333"/>
                </a:lnTo>
                <a:lnTo>
                  <a:pt x="281" y="342"/>
                </a:lnTo>
                <a:lnTo>
                  <a:pt x="272" y="349"/>
                </a:lnTo>
                <a:lnTo>
                  <a:pt x="262" y="358"/>
                </a:lnTo>
                <a:lnTo>
                  <a:pt x="262" y="354"/>
                </a:lnTo>
                <a:lnTo>
                  <a:pt x="262" y="354"/>
                </a:lnTo>
                <a:lnTo>
                  <a:pt x="260" y="354"/>
                </a:lnTo>
                <a:lnTo>
                  <a:pt x="260" y="354"/>
                </a:lnTo>
                <a:lnTo>
                  <a:pt x="260" y="354"/>
                </a:lnTo>
                <a:lnTo>
                  <a:pt x="260" y="354"/>
                </a:lnTo>
                <a:lnTo>
                  <a:pt x="260" y="354"/>
                </a:lnTo>
                <a:lnTo>
                  <a:pt x="260" y="356"/>
                </a:lnTo>
                <a:lnTo>
                  <a:pt x="260" y="356"/>
                </a:lnTo>
                <a:lnTo>
                  <a:pt x="260" y="356"/>
                </a:lnTo>
                <a:lnTo>
                  <a:pt x="260" y="358"/>
                </a:lnTo>
                <a:lnTo>
                  <a:pt x="260" y="358"/>
                </a:lnTo>
                <a:lnTo>
                  <a:pt x="260" y="358"/>
                </a:lnTo>
                <a:lnTo>
                  <a:pt x="260" y="358"/>
                </a:lnTo>
                <a:lnTo>
                  <a:pt x="260" y="358"/>
                </a:lnTo>
                <a:lnTo>
                  <a:pt x="262" y="358"/>
                </a:lnTo>
                <a:lnTo>
                  <a:pt x="262" y="358"/>
                </a:lnTo>
                <a:lnTo>
                  <a:pt x="262" y="358"/>
                </a:lnTo>
                <a:lnTo>
                  <a:pt x="262" y="361"/>
                </a:lnTo>
                <a:lnTo>
                  <a:pt x="262" y="361"/>
                </a:lnTo>
                <a:lnTo>
                  <a:pt x="260" y="361"/>
                </a:lnTo>
                <a:lnTo>
                  <a:pt x="260" y="363"/>
                </a:lnTo>
                <a:lnTo>
                  <a:pt x="258" y="363"/>
                </a:lnTo>
                <a:lnTo>
                  <a:pt x="258" y="363"/>
                </a:lnTo>
                <a:lnTo>
                  <a:pt x="258" y="365"/>
                </a:lnTo>
                <a:lnTo>
                  <a:pt x="255" y="365"/>
                </a:lnTo>
                <a:lnTo>
                  <a:pt x="255" y="365"/>
                </a:lnTo>
                <a:lnTo>
                  <a:pt x="255" y="365"/>
                </a:lnTo>
                <a:lnTo>
                  <a:pt x="255" y="363"/>
                </a:lnTo>
                <a:lnTo>
                  <a:pt x="255" y="363"/>
                </a:lnTo>
                <a:lnTo>
                  <a:pt x="255" y="363"/>
                </a:lnTo>
                <a:lnTo>
                  <a:pt x="255" y="361"/>
                </a:lnTo>
                <a:lnTo>
                  <a:pt x="253" y="361"/>
                </a:lnTo>
                <a:lnTo>
                  <a:pt x="253" y="361"/>
                </a:lnTo>
                <a:lnTo>
                  <a:pt x="253" y="361"/>
                </a:lnTo>
                <a:lnTo>
                  <a:pt x="253" y="363"/>
                </a:lnTo>
                <a:lnTo>
                  <a:pt x="251" y="363"/>
                </a:lnTo>
                <a:lnTo>
                  <a:pt x="251" y="363"/>
                </a:lnTo>
                <a:lnTo>
                  <a:pt x="251" y="363"/>
                </a:lnTo>
                <a:lnTo>
                  <a:pt x="251" y="363"/>
                </a:lnTo>
                <a:lnTo>
                  <a:pt x="251" y="365"/>
                </a:lnTo>
                <a:lnTo>
                  <a:pt x="251" y="365"/>
                </a:lnTo>
                <a:lnTo>
                  <a:pt x="251" y="365"/>
                </a:lnTo>
                <a:lnTo>
                  <a:pt x="251" y="365"/>
                </a:lnTo>
                <a:lnTo>
                  <a:pt x="253" y="365"/>
                </a:lnTo>
                <a:lnTo>
                  <a:pt x="253" y="365"/>
                </a:lnTo>
                <a:lnTo>
                  <a:pt x="253" y="365"/>
                </a:lnTo>
                <a:lnTo>
                  <a:pt x="253" y="365"/>
                </a:lnTo>
                <a:lnTo>
                  <a:pt x="253" y="365"/>
                </a:lnTo>
                <a:lnTo>
                  <a:pt x="255" y="368"/>
                </a:lnTo>
                <a:lnTo>
                  <a:pt x="244" y="380"/>
                </a:lnTo>
                <a:lnTo>
                  <a:pt x="244" y="380"/>
                </a:lnTo>
                <a:lnTo>
                  <a:pt x="244" y="377"/>
                </a:lnTo>
                <a:lnTo>
                  <a:pt x="244" y="377"/>
                </a:lnTo>
                <a:lnTo>
                  <a:pt x="244" y="377"/>
                </a:lnTo>
                <a:lnTo>
                  <a:pt x="244" y="377"/>
                </a:lnTo>
                <a:lnTo>
                  <a:pt x="244" y="375"/>
                </a:lnTo>
                <a:lnTo>
                  <a:pt x="244" y="375"/>
                </a:lnTo>
                <a:lnTo>
                  <a:pt x="244" y="375"/>
                </a:lnTo>
                <a:lnTo>
                  <a:pt x="244" y="375"/>
                </a:lnTo>
                <a:lnTo>
                  <a:pt x="244" y="372"/>
                </a:lnTo>
                <a:lnTo>
                  <a:pt x="244" y="372"/>
                </a:lnTo>
                <a:lnTo>
                  <a:pt x="244" y="372"/>
                </a:lnTo>
                <a:lnTo>
                  <a:pt x="241" y="372"/>
                </a:lnTo>
                <a:lnTo>
                  <a:pt x="241" y="372"/>
                </a:lnTo>
                <a:lnTo>
                  <a:pt x="241" y="372"/>
                </a:lnTo>
                <a:lnTo>
                  <a:pt x="241" y="372"/>
                </a:lnTo>
                <a:lnTo>
                  <a:pt x="241" y="372"/>
                </a:lnTo>
                <a:lnTo>
                  <a:pt x="241" y="375"/>
                </a:lnTo>
                <a:lnTo>
                  <a:pt x="239" y="375"/>
                </a:lnTo>
                <a:lnTo>
                  <a:pt x="239" y="375"/>
                </a:lnTo>
                <a:lnTo>
                  <a:pt x="239" y="375"/>
                </a:lnTo>
                <a:lnTo>
                  <a:pt x="239" y="377"/>
                </a:lnTo>
                <a:lnTo>
                  <a:pt x="239" y="377"/>
                </a:lnTo>
                <a:lnTo>
                  <a:pt x="239" y="380"/>
                </a:lnTo>
                <a:lnTo>
                  <a:pt x="237" y="380"/>
                </a:lnTo>
                <a:lnTo>
                  <a:pt x="237" y="380"/>
                </a:lnTo>
                <a:lnTo>
                  <a:pt x="237" y="380"/>
                </a:lnTo>
                <a:lnTo>
                  <a:pt x="237" y="380"/>
                </a:lnTo>
                <a:lnTo>
                  <a:pt x="237" y="377"/>
                </a:lnTo>
                <a:lnTo>
                  <a:pt x="237" y="377"/>
                </a:lnTo>
                <a:lnTo>
                  <a:pt x="237" y="377"/>
                </a:lnTo>
                <a:lnTo>
                  <a:pt x="237" y="377"/>
                </a:lnTo>
                <a:lnTo>
                  <a:pt x="237" y="377"/>
                </a:lnTo>
                <a:lnTo>
                  <a:pt x="237" y="377"/>
                </a:lnTo>
                <a:lnTo>
                  <a:pt x="237" y="375"/>
                </a:lnTo>
                <a:lnTo>
                  <a:pt x="237" y="375"/>
                </a:lnTo>
                <a:lnTo>
                  <a:pt x="237" y="375"/>
                </a:lnTo>
                <a:lnTo>
                  <a:pt x="237" y="375"/>
                </a:lnTo>
                <a:lnTo>
                  <a:pt x="237" y="375"/>
                </a:lnTo>
                <a:lnTo>
                  <a:pt x="237" y="372"/>
                </a:lnTo>
                <a:lnTo>
                  <a:pt x="237" y="372"/>
                </a:lnTo>
                <a:lnTo>
                  <a:pt x="237" y="372"/>
                </a:lnTo>
                <a:lnTo>
                  <a:pt x="237" y="372"/>
                </a:lnTo>
                <a:lnTo>
                  <a:pt x="237" y="370"/>
                </a:lnTo>
                <a:lnTo>
                  <a:pt x="234" y="370"/>
                </a:lnTo>
                <a:lnTo>
                  <a:pt x="234" y="370"/>
                </a:lnTo>
                <a:lnTo>
                  <a:pt x="234" y="370"/>
                </a:lnTo>
                <a:lnTo>
                  <a:pt x="234" y="372"/>
                </a:lnTo>
                <a:lnTo>
                  <a:pt x="232" y="372"/>
                </a:lnTo>
                <a:lnTo>
                  <a:pt x="232" y="372"/>
                </a:lnTo>
                <a:lnTo>
                  <a:pt x="232" y="375"/>
                </a:lnTo>
                <a:lnTo>
                  <a:pt x="232" y="375"/>
                </a:lnTo>
                <a:lnTo>
                  <a:pt x="234" y="375"/>
                </a:lnTo>
                <a:lnTo>
                  <a:pt x="234" y="375"/>
                </a:lnTo>
                <a:lnTo>
                  <a:pt x="234" y="377"/>
                </a:lnTo>
                <a:lnTo>
                  <a:pt x="237" y="377"/>
                </a:lnTo>
                <a:lnTo>
                  <a:pt x="234" y="377"/>
                </a:lnTo>
                <a:lnTo>
                  <a:pt x="234" y="380"/>
                </a:lnTo>
                <a:lnTo>
                  <a:pt x="234" y="380"/>
                </a:lnTo>
                <a:lnTo>
                  <a:pt x="234" y="380"/>
                </a:lnTo>
                <a:lnTo>
                  <a:pt x="234" y="382"/>
                </a:lnTo>
                <a:lnTo>
                  <a:pt x="234" y="382"/>
                </a:lnTo>
                <a:lnTo>
                  <a:pt x="234" y="382"/>
                </a:lnTo>
                <a:lnTo>
                  <a:pt x="234" y="382"/>
                </a:lnTo>
                <a:lnTo>
                  <a:pt x="237" y="382"/>
                </a:lnTo>
                <a:lnTo>
                  <a:pt x="237" y="382"/>
                </a:lnTo>
                <a:lnTo>
                  <a:pt x="239" y="382"/>
                </a:lnTo>
                <a:lnTo>
                  <a:pt x="239" y="382"/>
                </a:lnTo>
                <a:lnTo>
                  <a:pt x="239" y="380"/>
                </a:lnTo>
                <a:lnTo>
                  <a:pt x="239" y="380"/>
                </a:lnTo>
                <a:lnTo>
                  <a:pt x="239" y="380"/>
                </a:lnTo>
                <a:lnTo>
                  <a:pt x="241" y="380"/>
                </a:lnTo>
                <a:lnTo>
                  <a:pt x="241" y="380"/>
                </a:lnTo>
                <a:lnTo>
                  <a:pt x="239" y="384"/>
                </a:lnTo>
                <a:lnTo>
                  <a:pt x="237" y="389"/>
                </a:lnTo>
                <a:lnTo>
                  <a:pt x="234" y="391"/>
                </a:lnTo>
                <a:lnTo>
                  <a:pt x="232" y="396"/>
                </a:lnTo>
                <a:lnTo>
                  <a:pt x="230" y="401"/>
                </a:lnTo>
                <a:lnTo>
                  <a:pt x="227" y="405"/>
                </a:lnTo>
                <a:lnTo>
                  <a:pt x="225" y="408"/>
                </a:lnTo>
                <a:lnTo>
                  <a:pt x="223" y="412"/>
                </a:lnTo>
                <a:lnTo>
                  <a:pt x="223" y="410"/>
                </a:lnTo>
                <a:lnTo>
                  <a:pt x="220" y="410"/>
                </a:lnTo>
                <a:lnTo>
                  <a:pt x="220" y="408"/>
                </a:lnTo>
                <a:lnTo>
                  <a:pt x="220" y="408"/>
                </a:lnTo>
                <a:lnTo>
                  <a:pt x="218" y="405"/>
                </a:lnTo>
                <a:lnTo>
                  <a:pt x="218" y="405"/>
                </a:lnTo>
                <a:lnTo>
                  <a:pt x="216" y="405"/>
                </a:lnTo>
                <a:lnTo>
                  <a:pt x="216" y="403"/>
                </a:lnTo>
                <a:lnTo>
                  <a:pt x="213" y="408"/>
                </a:lnTo>
                <a:lnTo>
                  <a:pt x="216" y="410"/>
                </a:lnTo>
                <a:lnTo>
                  <a:pt x="216" y="410"/>
                </a:lnTo>
                <a:lnTo>
                  <a:pt x="216" y="412"/>
                </a:lnTo>
                <a:lnTo>
                  <a:pt x="218" y="412"/>
                </a:lnTo>
                <a:lnTo>
                  <a:pt x="218" y="412"/>
                </a:lnTo>
                <a:lnTo>
                  <a:pt x="220" y="415"/>
                </a:lnTo>
                <a:lnTo>
                  <a:pt x="220" y="415"/>
                </a:lnTo>
                <a:lnTo>
                  <a:pt x="223" y="412"/>
                </a:lnTo>
                <a:lnTo>
                  <a:pt x="220" y="417"/>
                </a:lnTo>
                <a:lnTo>
                  <a:pt x="218" y="422"/>
                </a:lnTo>
                <a:lnTo>
                  <a:pt x="218" y="426"/>
                </a:lnTo>
                <a:lnTo>
                  <a:pt x="216" y="429"/>
                </a:lnTo>
                <a:lnTo>
                  <a:pt x="213" y="433"/>
                </a:lnTo>
                <a:lnTo>
                  <a:pt x="213" y="438"/>
                </a:lnTo>
                <a:lnTo>
                  <a:pt x="211" y="443"/>
                </a:lnTo>
                <a:lnTo>
                  <a:pt x="211" y="445"/>
                </a:lnTo>
                <a:lnTo>
                  <a:pt x="211" y="447"/>
                </a:lnTo>
                <a:lnTo>
                  <a:pt x="211" y="447"/>
                </a:lnTo>
                <a:lnTo>
                  <a:pt x="211" y="450"/>
                </a:lnTo>
                <a:lnTo>
                  <a:pt x="211" y="450"/>
                </a:lnTo>
                <a:lnTo>
                  <a:pt x="211" y="452"/>
                </a:lnTo>
                <a:lnTo>
                  <a:pt x="209" y="452"/>
                </a:lnTo>
                <a:lnTo>
                  <a:pt x="209" y="455"/>
                </a:lnTo>
                <a:lnTo>
                  <a:pt x="209" y="455"/>
                </a:lnTo>
                <a:lnTo>
                  <a:pt x="206" y="452"/>
                </a:lnTo>
                <a:lnTo>
                  <a:pt x="206" y="452"/>
                </a:lnTo>
                <a:lnTo>
                  <a:pt x="206" y="452"/>
                </a:lnTo>
                <a:lnTo>
                  <a:pt x="206" y="452"/>
                </a:lnTo>
                <a:lnTo>
                  <a:pt x="206" y="452"/>
                </a:lnTo>
                <a:lnTo>
                  <a:pt x="206" y="452"/>
                </a:lnTo>
                <a:lnTo>
                  <a:pt x="204" y="452"/>
                </a:lnTo>
                <a:lnTo>
                  <a:pt x="204" y="452"/>
                </a:lnTo>
                <a:lnTo>
                  <a:pt x="204" y="452"/>
                </a:lnTo>
                <a:lnTo>
                  <a:pt x="204" y="455"/>
                </a:lnTo>
                <a:lnTo>
                  <a:pt x="204" y="455"/>
                </a:lnTo>
                <a:lnTo>
                  <a:pt x="204" y="457"/>
                </a:lnTo>
                <a:lnTo>
                  <a:pt x="204" y="457"/>
                </a:lnTo>
                <a:lnTo>
                  <a:pt x="204" y="459"/>
                </a:lnTo>
                <a:lnTo>
                  <a:pt x="206" y="459"/>
                </a:lnTo>
                <a:lnTo>
                  <a:pt x="206" y="459"/>
                </a:lnTo>
                <a:lnTo>
                  <a:pt x="209" y="459"/>
                </a:lnTo>
                <a:lnTo>
                  <a:pt x="206" y="459"/>
                </a:lnTo>
                <a:lnTo>
                  <a:pt x="206" y="459"/>
                </a:lnTo>
                <a:lnTo>
                  <a:pt x="206" y="459"/>
                </a:lnTo>
                <a:lnTo>
                  <a:pt x="206" y="459"/>
                </a:lnTo>
                <a:lnTo>
                  <a:pt x="206" y="459"/>
                </a:lnTo>
                <a:lnTo>
                  <a:pt x="206" y="462"/>
                </a:lnTo>
                <a:lnTo>
                  <a:pt x="206" y="462"/>
                </a:lnTo>
                <a:lnTo>
                  <a:pt x="206" y="462"/>
                </a:lnTo>
                <a:lnTo>
                  <a:pt x="152" y="462"/>
                </a:lnTo>
                <a:close/>
                <a:moveTo>
                  <a:pt x="673" y="462"/>
                </a:moveTo>
                <a:lnTo>
                  <a:pt x="670" y="459"/>
                </a:lnTo>
                <a:lnTo>
                  <a:pt x="666" y="457"/>
                </a:lnTo>
                <a:lnTo>
                  <a:pt x="663" y="455"/>
                </a:lnTo>
                <a:lnTo>
                  <a:pt x="658" y="452"/>
                </a:lnTo>
                <a:lnTo>
                  <a:pt x="656" y="447"/>
                </a:lnTo>
                <a:lnTo>
                  <a:pt x="654" y="445"/>
                </a:lnTo>
                <a:lnTo>
                  <a:pt x="651" y="440"/>
                </a:lnTo>
                <a:lnTo>
                  <a:pt x="651" y="438"/>
                </a:lnTo>
                <a:lnTo>
                  <a:pt x="649" y="436"/>
                </a:lnTo>
                <a:lnTo>
                  <a:pt x="647" y="436"/>
                </a:lnTo>
                <a:lnTo>
                  <a:pt x="647" y="433"/>
                </a:lnTo>
                <a:lnTo>
                  <a:pt x="647" y="431"/>
                </a:lnTo>
                <a:lnTo>
                  <a:pt x="647" y="429"/>
                </a:lnTo>
                <a:lnTo>
                  <a:pt x="647" y="429"/>
                </a:lnTo>
                <a:lnTo>
                  <a:pt x="647" y="426"/>
                </a:lnTo>
                <a:lnTo>
                  <a:pt x="647" y="424"/>
                </a:lnTo>
                <a:lnTo>
                  <a:pt x="644" y="424"/>
                </a:lnTo>
                <a:lnTo>
                  <a:pt x="644" y="424"/>
                </a:lnTo>
                <a:lnTo>
                  <a:pt x="642" y="424"/>
                </a:lnTo>
                <a:lnTo>
                  <a:pt x="642" y="426"/>
                </a:lnTo>
                <a:lnTo>
                  <a:pt x="642" y="426"/>
                </a:lnTo>
                <a:lnTo>
                  <a:pt x="642" y="426"/>
                </a:lnTo>
                <a:lnTo>
                  <a:pt x="642" y="426"/>
                </a:lnTo>
                <a:lnTo>
                  <a:pt x="642" y="426"/>
                </a:lnTo>
                <a:lnTo>
                  <a:pt x="642" y="429"/>
                </a:lnTo>
                <a:lnTo>
                  <a:pt x="640" y="429"/>
                </a:lnTo>
                <a:lnTo>
                  <a:pt x="640" y="429"/>
                </a:lnTo>
                <a:lnTo>
                  <a:pt x="640" y="429"/>
                </a:lnTo>
                <a:lnTo>
                  <a:pt x="637" y="426"/>
                </a:lnTo>
                <a:lnTo>
                  <a:pt x="637" y="426"/>
                </a:lnTo>
                <a:lnTo>
                  <a:pt x="635" y="426"/>
                </a:lnTo>
                <a:lnTo>
                  <a:pt x="635" y="426"/>
                </a:lnTo>
                <a:lnTo>
                  <a:pt x="633" y="426"/>
                </a:lnTo>
                <a:lnTo>
                  <a:pt x="633" y="431"/>
                </a:lnTo>
                <a:lnTo>
                  <a:pt x="633" y="431"/>
                </a:lnTo>
                <a:lnTo>
                  <a:pt x="633" y="431"/>
                </a:lnTo>
                <a:lnTo>
                  <a:pt x="633" y="431"/>
                </a:lnTo>
                <a:lnTo>
                  <a:pt x="633" y="431"/>
                </a:lnTo>
                <a:lnTo>
                  <a:pt x="633" y="431"/>
                </a:lnTo>
                <a:lnTo>
                  <a:pt x="633" y="431"/>
                </a:lnTo>
                <a:lnTo>
                  <a:pt x="633" y="429"/>
                </a:lnTo>
                <a:lnTo>
                  <a:pt x="633" y="429"/>
                </a:lnTo>
                <a:lnTo>
                  <a:pt x="630" y="431"/>
                </a:lnTo>
                <a:lnTo>
                  <a:pt x="630" y="431"/>
                </a:lnTo>
                <a:lnTo>
                  <a:pt x="630" y="431"/>
                </a:lnTo>
                <a:lnTo>
                  <a:pt x="628" y="431"/>
                </a:lnTo>
                <a:lnTo>
                  <a:pt x="628" y="431"/>
                </a:lnTo>
                <a:lnTo>
                  <a:pt x="628" y="433"/>
                </a:lnTo>
                <a:lnTo>
                  <a:pt x="628" y="433"/>
                </a:lnTo>
                <a:lnTo>
                  <a:pt x="626" y="433"/>
                </a:lnTo>
                <a:lnTo>
                  <a:pt x="626" y="431"/>
                </a:lnTo>
                <a:lnTo>
                  <a:pt x="626" y="431"/>
                </a:lnTo>
                <a:lnTo>
                  <a:pt x="626" y="431"/>
                </a:lnTo>
                <a:lnTo>
                  <a:pt x="623" y="431"/>
                </a:lnTo>
                <a:lnTo>
                  <a:pt x="623" y="431"/>
                </a:lnTo>
                <a:lnTo>
                  <a:pt x="623" y="431"/>
                </a:lnTo>
                <a:lnTo>
                  <a:pt x="623" y="431"/>
                </a:lnTo>
                <a:lnTo>
                  <a:pt x="621" y="431"/>
                </a:lnTo>
                <a:lnTo>
                  <a:pt x="623" y="429"/>
                </a:lnTo>
                <a:lnTo>
                  <a:pt x="623" y="429"/>
                </a:lnTo>
                <a:lnTo>
                  <a:pt x="623" y="429"/>
                </a:lnTo>
                <a:lnTo>
                  <a:pt x="626" y="426"/>
                </a:lnTo>
                <a:lnTo>
                  <a:pt x="626" y="426"/>
                </a:lnTo>
                <a:lnTo>
                  <a:pt x="628" y="426"/>
                </a:lnTo>
                <a:lnTo>
                  <a:pt x="630" y="426"/>
                </a:lnTo>
                <a:lnTo>
                  <a:pt x="630" y="424"/>
                </a:lnTo>
                <a:lnTo>
                  <a:pt x="633" y="424"/>
                </a:lnTo>
                <a:lnTo>
                  <a:pt x="633" y="424"/>
                </a:lnTo>
                <a:lnTo>
                  <a:pt x="635" y="422"/>
                </a:lnTo>
                <a:lnTo>
                  <a:pt x="635" y="422"/>
                </a:lnTo>
                <a:lnTo>
                  <a:pt x="637" y="422"/>
                </a:lnTo>
                <a:lnTo>
                  <a:pt x="640" y="419"/>
                </a:lnTo>
                <a:lnTo>
                  <a:pt x="640" y="419"/>
                </a:lnTo>
                <a:lnTo>
                  <a:pt x="640" y="417"/>
                </a:lnTo>
                <a:lnTo>
                  <a:pt x="640" y="417"/>
                </a:lnTo>
                <a:lnTo>
                  <a:pt x="637" y="415"/>
                </a:lnTo>
                <a:lnTo>
                  <a:pt x="637" y="417"/>
                </a:lnTo>
                <a:lnTo>
                  <a:pt x="635" y="417"/>
                </a:lnTo>
                <a:lnTo>
                  <a:pt x="635" y="417"/>
                </a:lnTo>
                <a:lnTo>
                  <a:pt x="635" y="419"/>
                </a:lnTo>
                <a:lnTo>
                  <a:pt x="633" y="419"/>
                </a:lnTo>
                <a:lnTo>
                  <a:pt x="633" y="419"/>
                </a:lnTo>
                <a:lnTo>
                  <a:pt x="628" y="422"/>
                </a:lnTo>
                <a:lnTo>
                  <a:pt x="626" y="422"/>
                </a:lnTo>
                <a:lnTo>
                  <a:pt x="623" y="424"/>
                </a:lnTo>
                <a:lnTo>
                  <a:pt x="621" y="424"/>
                </a:lnTo>
                <a:lnTo>
                  <a:pt x="616" y="426"/>
                </a:lnTo>
                <a:lnTo>
                  <a:pt x="614" y="426"/>
                </a:lnTo>
                <a:lnTo>
                  <a:pt x="612" y="426"/>
                </a:lnTo>
                <a:lnTo>
                  <a:pt x="607" y="426"/>
                </a:lnTo>
                <a:lnTo>
                  <a:pt x="605" y="429"/>
                </a:lnTo>
                <a:lnTo>
                  <a:pt x="605" y="426"/>
                </a:lnTo>
                <a:lnTo>
                  <a:pt x="602" y="426"/>
                </a:lnTo>
                <a:lnTo>
                  <a:pt x="600" y="424"/>
                </a:lnTo>
                <a:lnTo>
                  <a:pt x="600" y="422"/>
                </a:lnTo>
                <a:lnTo>
                  <a:pt x="598" y="419"/>
                </a:lnTo>
                <a:lnTo>
                  <a:pt x="598" y="419"/>
                </a:lnTo>
                <a:lnTo>
                  <a:pt x="595" y="417"/>
                </a:lnTo>
                <a:lnTo>
                  <a:pt x="593" y="412"/>
                </a:lnTo>
                <a:lnTo>
                  <a:pt x="591" y="410"/>
                </a:lnTo>
                <a:lnTo>
                  <a:pt x="591" y="405"/>
                </a:lnTo>
                <a:lnTo>
                  <a:pt x="591" y="401"/>
                </a:lnTo>
                <a:lnTo>
                  <a:pt x="591" y="396"/>
                </a:lnTo>
                <a:lnTo>
                  <a:pt x="591" y="391"/>
                </a:lnTo>
                <a:lnTo>
                  <a:pt x="593" y="387"/>
                </a:lnTo>
                <a:lnTo>
                  <a:pt x="593" y="382"/>
                </a:lnTo>
                <a:lnTo>
                  <a:pt x="598" y="377"/>
                </a:lnTo>
                <a:lnTo>
                  <a:pt x="600" y="372"/>
                </a:lnTo>
                <a:lnTo>
                  <a:pt x="605" y="368"/>
                </a:lnTo>
                <a:lnTo>
                  <a:pt x="609" y="363"/>
                </a:lnTo>
                <a:lnTo>
                  <a:pt x="614" y="361"/>
                </a:lnTo>
                <a:lnTo>
                  <a:pt x="619" y="358"/>
                </a:lnTo>
                <a:lnTo>
                  <a:pt x="623" y="356"/>
                </a:lnTo>
                <a:lnTo>
                  <a:pt x="628" y="354"/>
                </a:lnTo>
                <a:lnTo>
                  <a:pt x="628" y="358"/>
                </a:lnTo>
                <a:lnTo>
                  <a:pt x="630" y="361"/>
                </a:lnTo>
                <a:lnTo>
                  <a:pt x="630" y="358"/>
                </a:lnTo>
                <a:lnTo>
                  <a:pt x="630" y="358"/>
                </a:lnTo>
                <a:lnTo>
                  <a:pt x="630" y="358"/>
                </a:lnTo>
                <a:lnTo>
                  <a:pt x="630" y="358"/>
                </a:lnTo>
                <a:lnTo>
                  <a:pt x="633" y="358"/>
                </a:lnTo>
                <a:lnTo>
                  <a:pt x="633" y="358"/>
                </a:lnTo>
                <a:lnTo>
                  <a:pt x="633" y="358"/>
                </a:lnTo>
                <a:lnTo>
                  <a:pt x="633" y="358"/>
                </a:lnTo>
                <a:lnTo>
                  <a:pt x="633" y="358"/>
                </a:lnTo>
                <a:lnTo>
                  <a:pt x="633" y="356"/>
                </a:lnTo>
                <a:lnTo>
                  <a:pt x="633" y="356"/>
                </a:lnTo>
                <a:lnTo>
                  <a:pt x="633" y="356"/>
                </a:lnTo>
                <a:lnTo>
                  <a:pt x="633" y="356"/>
                </a:lnTo>
                <a:lnTo>
                  <a:pt x="633" y="356"/>
                </a:lnTo>
                <a:lnTo>
                  <a:pt x="633" y="356"/>
                </a:lnTo>
                <a:lnTo>
                  <a:pt x="633" y="354"/>
                </a:lnTo>
                <a:lnTo>
                  <a:pt x="633" y="354"/>
                </a:lnTo>
                <a:lnTo>
                  <a:pt x="633" y="354"/>
                </a:lnTo>
                <a:lnTo>
                  <a:pt x="633" y="354"/>
                </a:lnTo>
                <a:lnTo>
                  <a:pt x="633" y="354"/>
                </a:lnTo>
                <a:lnTo>
                  <a:pt x="635" y="354"/>
                </a:lnTo>
                <a:lnTo>
                  <a:pt x="635" y="354"/>
                </a:lnTo>
                <a:lnTo>
                  <a:pt x="635" y="354"/>
                </a:lnTo>
                <a:lnTo>
                  <a:pt x="635" y="358"/>
                </a:lnTo>
                <a:lnTo>
                  <a:pt x="637" y="358"/>
                </a:lnTo>
                <a:lnTo>
                  <a:pt x="637" y="358"/>
                </a:lnTo>
                <a:lnTo>
                  <a:pt x="640" y="358"/>
                </a:lnTo>
                <a:lnTo>
                  <a:pt x="640" y="358"/>
                </a:lnTo>
                <a:lnTo>
                  <a:pt x="640" y="358"/>
                </a:lnTo>
                <a:lnTo>
                  <a:pt x="642" y="358"/>
                </a:lnTo>
                <a:lnTo>
                  <a:pt x="642" y="358"/>
                </a:lnTo>
                <a:lnTo>
                  <a:pt x="642" y="361"/>
                </a:lnTo>
                <a:lnTo>
                  <a:pt x="642" y="361"/>
                </a:lnTo>
                <a:lnTo>
                  <a:pt x="640" y="361"/>
                </a:lnTo>
                <a:lnTo>
                  <a:pt x="640" y="361"/>
                </a:lnTo>
                <a:lnTo>
                  <a:pt x="637" y="361"/>
                </a:lnTo>
                <a:lnTo>
                  <a:pt x="637" y="363"/>
                </a:lnTo>
                <a:lnTo>
                  <a:pt x="637" y="363"/>
                </a:lnTo>
                <a:lnTo>
                  <a:pt x="635" y="363"/>
                </a:lnTo>
                <a:lnTo>
                  <a:pt x="635" y="363"/>
                </a:lnTo>
                <a:lnTo>
                  <a:pt x="633" y="361"/>
                </a:lnTo>
                <a:lnTo>
                  <a:pt x="633" y="363"/>
                </a:lnTo>
                <a:lnTo>
                  <a:pt x="633" y="363"/>
                </a:lnTo>
                <a:lnTo>
                  <a:pt x="630" y="363"/>
                </a:lnTo>
                <a:lnTo>
                  <a:pt x="628" y="363"/>
                </a:lnTo>
                <a:lnTo>
                  <a:pt x="628" y="365"/>
                </a:lnTo>
                <a:lnTo>
                  <a:pt x="626" y="365"/>
                </a:lnTo>
                <a:lnTo>
                  <a:pt x="626" y="365"/>
                </a:lnTo>
                <a:lnTo>
                  <a:pt x="626" y="368"/>
                </a:lnTo>
                <a:lnTo>
                  <a:pt x="635" y="368"/>
                </a:lnTo>
                <a:lnTo>
                  <a:pt x="633" y="372"/>
                </a:lnTo>
                <a:lnTo>
                  <a:pt x="633" y="372"/>
                </a:lnTo>
                <a:lnTo>
                  <a:pt x="635" y="372"/>
                </a:lnTo>
                <a:lnTo>
                  <a:pt x="635" y="372"/>
                </a:lnTo>
                <a:lnTo>
                  <a:pt x="635" y="372"/>
                </a:lnTo>
                <a:lnTo>
                  <a:pt x="635" y="372"/>
                </a:lnTo>
                <a:lnTo>
                  <a:pt x="637" y="372"/>
                </a:lnTo>
                <a:lnTo>
                  <a:pt x="637" y="372"/>
                </a:lnTo>
                <a:lnTo>
                  <a:pt x="637" y="370"/>
                </a:lnTo>
                <a:lnTo>
                  <a:pt x="637" y="370"/>
                </a:lnTo>
                <a:lnTo>
                  <a:pt x="637" y="370"/>
                </a:lnTo>
                <a:lnTo>
                  <a:pt x="637" y="370"/>
                </a:lnTo>
                <a:lnTo>
                  <a:pt x="637" y="370"/>
                </a:lnTo>
                <a:lnTo>
                  <a:pt x="635" y="368"/>
                </a:lnTo>
                <a:lnTo>
                  <a:pt x="635" y="368"/>
                </a:lnTo>
                <a:lnTo>
                  <a:pt x="635" y="368"/>
                </a:lnTo>
                <a:lnTo>
                  <a:pt x="635" y="368"/>
                </a:lnTo>
                <a:lnTo>
                  <a:pt x="635" y="365"/>
                </a:lnTo>
                <a:lnTo>
                  <a:pt x="637" y="365"/>
                </a:lnTo>
                <a:lnTo>
                  <a:pt x="637" y="365"/>
                </a:lnTo>
                <a:lnTo>
                  <a:pt x="637" y="365"/>
                </a:lnTo>
                <a:lnTo>
                  <a:pt x="640" y="365"/>
                </a:lnTo>
                <a:lnTo>
                  <a:pt x="640" y="365"/>
                </a:lnTo>
                <a:lnTo>
                  <a:pt x="640" y="365"/>
                </a:lnTo>
                <a:lnTo>
                  <a:pt x="642" y="365"/>
                </a:lnTo>
                <a:lnTo>
                  <a:pt x="642" y="365"/>
                </a:lnTo>
                <a:lnTo>
                  <a:pt x="642" y="368"/>
                </a:lnTo>
                <a:lnTo>
                  <a:pt x="642" y="368"/>
                </a:lnTo>
                <a:lnTo>
                  <a:pt x="642" y="368"/>
                </a:lnTo>
                <a:lnTo>
                  <a:pt x="642" y="370"/>
                </a:lnTo>
                <a:lnTo>
                  <a:pt x="640" y="370"/>
                </a:lnTo>
                <a:lnTo>
                  <a:pt x="640" y="370"/>
                </a:lnTo>
                <a:lnTo>
                  <a:pt x="640" y="372"/>
                </a:lnTo>
                <a:lnTo>
                  <a:pt x="642" y="372"/>
                </a:lnTo>
                <a:lnTo>
                  <a:pt x="642" y="372"/>
                </a:lnTo>
                <a:lnTo>
                  <a:pt x="642" y="372"/>
                </a:lnTo>
                <a:lnTo>
                  <a:pt x="644" y="372"/>
                </a:lnTo>
                <a:lnTo>
                  <a:pt x="644" y="372"/>
                </a:lnTo>
                <a:lnTo>
                  <a:pt x="644" y="372"/>
                </a:lnTo>
                <a:lnTo>
                  <a:pt x="644" y="372"/>
                </a:lnTo>
                <a:lnTo>
                  <a:pt x="644" y="372"/>
                </a:lnTo>
                <a:lnTo>
                  <a:pt x="644" y="372"/>
                </a:lnTo>
                <a:lnTo>
                  <a:pt x="644" y="375"/>
                </a:lnTo>
                <a:lnTo>
                  <a:pt x="644" y="375"/>
                </a:lnTo>
                <a:lnTo>
                  <a:pt x="644" y="377"/>
                </a:lnTo>
                <a:lnTo>
                  <a:pt x="644" y="377"/>
                </a:lnTo>
                <a:lnTo>
                  <a:pt x="644" y="380"/>
                </a:lnTo>
                <a:lnTo>
                  <a:pt x="647" y="380"/>
                </a:lnTo>
                <a:lnTo>
                  <a:pt x="647" y="380"/>
                </a:lnTo>
                <a:lnTo>
                  <a:pt x="651" y="375"/>
                </a:lnTo>
                <a:lnTo>
                  <a:pt x="651" y="377"/>
                </a:lnTo>
                <a:lnTo>
                  <a:pt x="654" y="377"/>
                </a:lnTo>
                <a:lnTo>
                  <a:pt x="654" y="377"/>
                </a:lnTo>
                <a:lnTo>
                  <a:pt x="654" y="377"/>
                </a:lnTo>
                <a:lnTo>
                  <a:pt x="656" y="377"/>
                </a:lnTo>
                <a:lnTo>
                  <a:pt x="656" y="377"/>
                </a:lnTo>
                <a:lnTo>
                  <a:pt x="658" y="377"/>
                </a:lnTo>
                <a:lnTo>
                  <a:pt x="658" y="377"/>
                </a:lnTo>
                <a:lnTo>
                  <a:pt x="658" y="375"/>
                </a:lnTo>
                <a:lnTo>
                  <a:pt x="658" y="375"/>
                </a:lnTo>
                <a:lnTo>
                  <a:pt x="658" y="372"/>
                </a:lnTo>
                <a:lnTo>
                  <a:pt x="658" y="372"/>
                </a:lnTo>
                <a:lnTo>
                  <a:pt x="658" y="372"/>
                </a:lnTo>
                <a:lnTo>
                  <a:pt x="656" y="372"/>
                </a:lnTo>
                <a:lnTo>
                  <a:pt x="656" y="370"/>
                </a:lnTo>
                <a:lnTo>
                  <a:pt x="656" y="370"/>
                </a:lnTo>
                <a:lnTo>
                  <a:pt x="656" y="370"/>
                </a:lnTo>
                <a:lnTo>
                  <a:pt x="656" y="368"/>
                </a:lnTo>
                <a:lnTo>
                  <a:pt x="656" y="368"/>
                </a:lnTo>
                <a:lnTo>
                  <a:pt x="658" y="368"/>
                </a:lnTo>
                <a:lnTo>
                  <a:pt x="658" y="368"/>
                </a:lnTo>
                <a:lnTo>
                  <a:pt x="658" y="368"/>
                </a:lnTo>
                <a:lnTo>
                  <a:pt x="658" y="368"/>
                </a:lnTo>
                <a:lnTo>
                  <a:pt x="661" y="370"/>
                </a:lnTo>
                <a:lnTo>
                  <a:pt x="661" y="368"/>
                </a:lnTo>
                <a:lnTo>
                  <a:pt x="661" y="368"/>
                </a:lnTo>
                <a:lnTo>
                  <a:pt x="663" y="365"/>
                </a:lnTo>
                <a:lnTo>
                  <a:pt x="663" y="363"/>
                </a:lnTo>
                <a:lnTo>
                  <a:pt x="663" y="363"/>
                </a:lnTo>
                <a:lnTo>
                  <a:pt x="663" y="361"/>
                </a:lnTo>
                <a:lnTo>
                  <a:pt x="663" y="358"/>
                </a:lnTo>
                <a:lnTo>
                  <a:pt x="663" y="356"/>
                </a:lnTo>
                <a:lnTo>
                  <a:pt x="663" y="356"/>
                </a:lnTo>
                <a:lnTo>
                  <a:pt x="663" y="354"/>
                </a:lnTo>
                <a:lnTo>
                  <a:pt x="666" y="354"/>
                </a:lnTo>
                <a:lnTo>
                  <a:pt x="666" y="354"/>
                </a:lnTo>
                <a:lnTo>
                  <a:pt x="666" y="354"/>
                </a:lnTo>
                <a:lnTo>
                  <a:pt x="666" y="354"/>
                </a:lnTo>
                <a:lnTo>
                  <a:pt x="666" y="354"/>
                </a:lnTo>
                <a:lnTo>
                  <a:pt x="668" y="354"/>
                </a:lnTo>
                <a:lnTo>
                  <a:pt x="668" y="354"/>
                </a:lnTo>
                <a:lnTo>
                  <a:pt x="668" y="344"/>
                </a:lnTo>
                <a:lnTo>
                  <a:pt x="670" y="340"/>
                </a:lnTo>
                <a:lnTo>
                  <a:pt x="675" y="333"/>
                </a:lnTo>
                <a:lnTo>
                  <a:pt x="680" y="326"/>
                </a:lnTo>
                <a:lnTo>
                  <a:pt x="684" y="321"/>
                </a:lnTo>
                <a:lnTo>
                  <a:pt x="689" y="316"/>
                </a:lnTo>
                <a:lnTo>
                  <a:pt x="696" y="314"/>
                </a:lnTo>
                <a:lnTo>
                  <a:pt x="703" y="312"/>
                </a:lnTo>
                <a:lnTo>
                  <a:pt x="708" y="312"/>
                </a:lnTo>
                <a:lnTo>
                  <a:pt x="712" y="312"/>
                </a:lnTo>
                <a:lnTo>
                  <a:pt x="717" y="312"/>
                </a:lnTo>
                <a:lnTo>
                  <a:pt x="722" y="312"/>
                </a:lnTo>
                <a:lnTo>
                  <a:pt x="724" y="312"/>
                </a:lnTo>
                <a:lnTo>
                  <a:pt x="729" y="314"/>
                </a:lnTo>
                <a:lnTo>
                  <a:pt x="733" y="314"/>
                </a:lnTo>
                <a:lnTo>
                  <a:pt x="738" y="316"/>
                </a:lnTo>
                <a:lnTo>
                  <a:pt x="738" y="319"/>
                </a:lnTo>
                <a:lnTo>
                  <a:pt x="738" y="319"/>
                </a:lnTo>
                <a:lnTo>
                  <a:pt x="738" y="319"/>
                </a:lnTo>
                <a:lnTo>
                  <a:pt x="738" y="319"/>
                </a:lnTo>
                <a:lnTo>
                  <a:pt x="738" y="319"/>
                </a:lnTo>
                <a:lnTo>
                  <a:pt x="738" y="319"/>
                </a:lnTo>
                <a:lnTo>
                  <a:pt x="738" y="319"/>
                </a:lnTo>
                <a:lnTo>
                  <a:pt x="736" y="319"/>
                </a:lnTo>
                <a:lnTo>
                  <a:pt x="736" y="319"/>
                </a:lnTo>
                <a:lnTo>
                  <a:pt x="736" y="319"/>
                </a:lnTo>
                <a:lnTo>
                  <a:pt x="736" y="319"/>
                </a:lnTo>
                <a:lnTo>
                  <a:pt x="736" y="319"/>
                </a:lnTo>
                <a:lnTo>
                  <a:pt x="736" y="319"/>
                </a:lnTo>
                <a:lnTo>
                  <a:pt x="736" y="319"/>
                </a:lnTo>
                <a:lnTo>
                  <a:pt x="736" y="319"/>
                </a:lnTo>
                <a:lnTo>
                  <a:pt x="736" y="319"/>
                </a:lnTo>
                <a:lnTo>
                  <a:pt x="733" y="319"/>
                </a:lnTo>
                <a:lnTo>
                  <a:pt x="733" y="323"/>
                </a:lnTo>
                <a:lnTo>
                  <a:pt x="731" y="323"/>
                </a:lnTo>
                <a:lnTo>
                  <a:pt x="731" y="323"/>
                </a:lnTo>
                <a:lnTo>
                  <a:pt x="729" y="323"/>
                </a:lnTo>
                <a:lnTo>
                  <a:pt x="729" y="323"/>
                </a:lnTo>
                <a:lnTo>
                  <a:pt x="729" y="323"/>
                </a:lnTo>
                <a:lnTo>
                  <a:pt x="729" y="326"/>
                </a:lnTo>
                <a:lnTo>
                  <a:pt x="729" y="326"/>
                </a:lnTo>
                <a:lnTo>
                  <a:pt x="729" y="326"/>
                </a:lnTo>
                <a:lnTo>
                  <a:pt x="729" y="326"/>
                </a:lnTo>
                <a:lnTo>
                  <a:pt x="731" y="326"/>
                </a:lnTo>
                <a:lnTo>
                  <a:pt x="731" y="328"/>
                </a:lnTo>
                <a:lnTo>
                  <a:pt x="733" y="328"/>
                </a:lnTo>
                <a:lnTo>
                  <a:pt x="733" y="328"/>
                </a:lnTo>
                <a:lnTo>
                  <a:pt x="736" y="330"/>
                </a:lnTo>
                <a:lnTo>
                  <a:pt x="736" y="330"/>
                </a:lnTo>
                <a:lnTo>
                  <a:pt x="736" y="330"/>
                </a:lnTo>
                <a:lnTo>
                  <a:pt x="738" y="333"/>
                </a:lnTo>
                <a:lnTo>
                  <a:pt x="738" y="333"/>
                </a:lnTo>
                <a:lnTo>
                  <a:pt x="738" y="333"/>
                </a:lnTo>
                <a:lnTo>
                  <a:pt x="736" y="335"/>
                </a:lnTo>
                <a:lnTo>
                  <a:pt x="736" y="335"/>
                </a:lnTo>
                <a:lnTo>
                  <a:pt x="736" y="335"/>
                </a:lnTo>
                <a:lnTo>
                  <a:pt x="736" y="337"/>
                </a:lnTo>
                <a:lnTo>
                  <a:pt x="736" y="337"/>
                </a:lnTo>
                <a:lnTo>
                  <a:pt x="736" y="337"/>
                </a:lnTo>
                <a:lnTo>
                  <a:pt x="736" y="340"/>
                </a:lnTo>
                <a:lnTo>
                  <a:pt x="736" y="340"/>
                </a:lnTo>
                <a:lnTo>
                  <a:pt x="736" y="340"/>
                </a:lnTo>
                <a:lnTo>
                  <a:pt x="736" y="340"/>
                </a:lnTo>
                <a:lnTo>
                  <a:pt x="736" y="340"/>
                </a:lnTo>
                <a:lnTo>
                  <a:pt x="736" y="340"/>
                </a:lnTo>
                <a:lnTo>
                  <a:pt x="736" y="340"/>
                </a:lnTo>
                <a:lnTo>
                  <a:pt x="738" y="340"/>
                </a:lnTo>
                <a:lnTo>
                  <a:pt x="738" y="342"/>
                </a:lnTo>
                <a:lnTo>
                  <a:pt x="736" y="342"/>
                </a:lnTo>
                <a:lnTo>
                  <a:pt x="736" y="342"/>
                </a:lnTo>
                <a:lnTo>
                  <a:pt x="736" y="342"/>
                </a:lnTo>
                <a:lnTo>
                  <a:pt x="736" y="342"/>
                </a:lnTo>
                <a:lnTo>
                  <a:pt x="736" y="344"/>
                </a:lnTo>
                <a:lnTo>
                  <a:pt x="736" y="344"/>
                </a:lnTo>
                <a:lnTo>
                  <a:pt x="736" y="344"/>
                </a:lnTo>
                <a:lnTo>
                  <a:pt x="738" y="344"/>
                </a:lnTo>
                <a:lnTo>
                  <a:pt x="738" y="344"/>
                </a:lnTo>
                <a:lnTo>
                  <a:pt x="738" y="344"/>
                </a:lnTo>
                <a:lnTo>
                  <a:pt x="738" y="344"/>
                </a:lnTo>
                <a:lnTo>
                  <a:pt x="738" y="344"/>
                </a:lnTo>
                <a:lnTo>
                  <a:pt x="741" y="344"/>
                </a:lnTo>
                <a:lnTo>
                  <a:pt x="741" y="344"/>
                </a:lnTo>
                <a:lnTo>
                  <a:pt x="741" y="347"/>
                </a:lnTo>
                <a:lnTo>
                  <a:pt x="741" y="347"/>
                </a:lnTo>
                <a:lnTo>
                  <a:pt x="741" y="347"/>
                </a:lnTo>
                <a:lnTo>
                  <a:pt x="741" y="349"/>
                </a:lnTo>
                <a:lnTo>
                  <a:pt x="741" y="349"/>
                </a:lnTo>
                <a:lnTo>
                  <a:pt x="741" y="349"/>
                </a:lnTo>
                <a:lnTo>
                  <a:pt x="741" y="351"/>
                </a:lnTo>
                <a:lnTo>
                  <a:pt x="741" y="351"/>
                </a:lnTo>
                <a:lnTo>
                  <a:pt x="741" y="351"/>
                </a:lnTo>
                <a:lnTo>
                  <a:pt x="741" y="351"/>
                </a:lnTo>
                <a:lnTo>
                  <a:pt x="741" y="351"/>
                </a:lnTo>
                <a:lnTo>
                  <a:pt x="738" y="351"/>
                </a:lnTo>
                <a:lnTo>
                  <a:pt x="738" y="351"/>
                </a:lnTo>
                <a:lnTo>
                  <a:pt x="738" y="349"/>
                </a:lnTo>
                <a:lnTo>
                  <a:pt x="738" y="349"/>
                </a:lnTo>
                <a:lnTo>
                  <a:pt x="738" y="349"/>
                </a:lnTo>
                <a:lnTo>
                  <a:pt x="736" y="349"/>
                </a:lnTo>
                <a:lnTo>
                  <a:pt x="733" y="349"/>
                </a:lnTo>
                <a:lnTo>
                  <a:pt x="733" y="347"/>
                </a:lnTo>
                <a:lnTo>
                  <a:pt x="731" y="347"/>
                </a:lnTo>
                <a:lnTo>
                  <a:pt x="729" y="344"/>
                </a:lnTo>
                <a:lnTo>
                  <a:pt x="726" y="344"/>
                </a:lnTo>
                <a:lnTo>
                  <a:pt x="724" y="344"/>
                </a:lnTo>
                <a:lnTo>
                  <a:pt x="722" y="344"/>
                </a:lnTo>
                <a:lnTo>
                  <a:pt x="719" y="344"/>
                </a:lnTo>
                <a:lnTo>
                  <a:pt x="719" y="344"/>
                </a:lnTo>
                <a:lnTo>
                  <a:pt x="719" y="344"/>
                </a:lnTo>
                <a:lnTo>
                  <a:pt x="719" y="347"/>
                </a:lnTo>
                <a:lnTo>
                  <a:pt x="719" y="347"/>
                </a:lnTo>
                <a:lnTo>
                  <a:pt x="719" y="347"/>
                </a:lnTo>
                <a:lnTo>
                  <a:pt x="722" y="347"/>
                </a:lnTo>
                <a:lnTo>
                  <a:pt x="722" y="349"/>
                </a:lnTo>
                <a:lnTo>
                  <a:pt x="722" y="349"/>
                </a:lnTo>
                <a:lnTo>
                  <a:pt x="724" y="347"/>
                </a:lnTo>
                <a:lnTo>
                  <a:pt x="726" y="347"/>
                </a:lnTo>
                <a:lnTo>
                  <a:pt x="726" y="347"/>
                </a:lnTo>
                <a:lnTo>
                  <a:pt x="729" y="349"/>
                </a:lnTo>
                <a:lnTo>
                  <a:pt x="731" y="349"/>
                </a:lnTo>
                <a:lnTo>
                  <a:pt x="731" y="351"/>
                </a:lnTo>
                <a:lnTo>
                  <a:pt x="733" y="351"/>
                </a:lnTo>
                <a:lnTo>
                  <a:pt x="736" y="354"/>
                </a:lnTo>
                <a:lnTo>
                  <a:pt x="736" y="354"/>
                </a:lnTo>
                <a:lnTo>
                  <a:pt x="736" y="354"/>
                </a:lnTo>
                <a:lnTo>
                  <a:pt x="738" y="356"/>
                </a:lnTo>
                <a:lnTo>
                  <a:pt x="738" y="356"/>
                </a:lnTo>
                <a:lnTo>
                  <a:pt x="741" y="358"/>
                </a:lnTo>
                <a:lnTo>
                  <a:pt x="741" y="358"/>
                </a:lnTo>
                <a:lnTo>
                  <a:pt x="741" y="361"/>
                </a:lnTo>
                <a:lnTo>
                  <a:pt x="738" y="361"/>
                </a:lnTo>
                <a:lnTo>
                  <a:pt x="736" y="361"/>
                </a:lnTo>
                <a:lnTo>
                  <a:pt x="733" y="358"/>
                </a:lnTo>
                <a:lnTo>
                  <a:pt x="729" y="356"/>
                </a:lnTo>
                <a:lnTo>
                  <a:pt x="726" y="356"/>
                </a:lnTo>
                <a:lnTo>
                  <a:pt x="722" y="354"/>
                </a:lnTo>
                <a:lnTo>
                  <a:pt x="719" y="354"/>
                </a:lnTo>
                <a:lnTo>
                  <a:pt x="715" y="351"/>
                </a:lnTo>
                <a:lnTo>
                  <a:pt x="710" y="351"/>
                </a:lnTo>
                <a:lnTo>
                  <a:pt x="708" y="351"/>
                </a:lnTo>
                <a:lnTo>
                  <a:pt x="703" y="351"/>
                </a:lnTo>
                <a:lnTo>
                  <a:pt x="698" y="354"/>
                </a:lnTo>
                <a:lnTo>
                  <a:pt x="696" y="354"/>
                </a:lnTo>
                <a:lnTo>
                  <a:pt x="691" y="356"/>
                </a:lnTo>
                <a:lnTo>
                  <a:pt x="689" y="358"/>
                </a:lnTo>
                <a:lnTo>
                  <a:pt x="687" y="361"/>
                </a:lnTo>
                <a:lnTo>
                  <a:pt x="682" y="363"/>
                </a:lnTo>
                <a:lnTo>
                  <a:pt x="680" y="365"/>
                </a:lnTo>
                <a:lnTo>
                  <a:pt x="680" y="368"/>
                </a:lnTo>
                <a:lnTo>
                  <a:pt x="677" y="370"/>
                </a:lnTo>
                <a:lnTo>
                  <a:pt x="677" y="375"/>
                </a:lnTo>
                <a:lnTo>
                  <a:pt x="675" y="377"/>
                </a:lnTo>
                <a:lnTo>
                  <a:pt x="675" y="382"/>
                </a:lnTo>
                <a:lnTo>
                  <a:pt x="675" y="384"/>
                </a:lnTo>
                <a:lnTo>
                  <a:pt x="675" y="389"/>
                </a:lnTo>
                <a:lnTo>
                  <a:pt x="677" y="394"/>
                </a:lnTo>
                <a:lnTo>
                  <a:pt x="680" y="396"/>
                </a:lnTo>
                <a:lnTo>
                  <a:pt x="677" y="401"/>
                </a:lnTo>
                <a:lnTo>
                  <a:pt x="675" y="403"/>
                </a:lnTo>
                <a:lnTo>
                  <a:pt x="670" y="403"/>
                </a:lnTo>
                <a:lnTo>
                  <a:pt x="666" y="405"/>
                </a:lnTo>
                <a:lnTo>
                  <a:pt x="661" y="408"/>
                </a:lnTo>
                <a:lnTo>
                  <a:pt x="658" y="412"/>
                </a:lnTo>
                <a:lnTo>
                  <a:pt x="658" y="415"/>
                </a:lnTo>
                <a:lnTo>
                  <a:pt x="656" y="417"/>
                </a:lnTo>
                <a:lnTo>
                  <a:pt x="654" y="419"/>
                </a:lnTo>
                <a:lnTo>
                  <a:pt x="654" y="424"/>
                </a:lnTo>
                <a:lnTo>
                  <a:pt x="651" y="426"/>
                </a:lnTo>
                <a:lnTo>
                  <a:pt x="651" y="431"/>
                </a:lnTo>
                <a:lnTo>
                  <a:pt x="651" y="433"/>
                </a:lnTo>
                <a:lnTo>
                  <a:pt x="654" y="438"/>
                </a:lnTo>
                <a:lnTo>
                  <a:pt x="656" y="443"/>
                </a:lnTo>
                <a:lnTo>
                  <a:pt x="658" y="445"/>
                </a:lnTo>
                <a:lnTo>
                  <a:pt x="663" y="447"/>
                </a:lnTo>
                <a:lnTo>
                  <a:pt x="668" y="452"/>
                </a:lnTo>
                <a:lnTo>
                  <a:pt x="673" y="452"/>
                </a:lnTo>
                <a:lnTo>
                  <a:pt x="675" y="455"/>
                </a:lnTo>
                <a:lnTo>
                  <a:pt x="680" y="457"/>
                </a:lnTo>
                <a:lnTo>
                  <a:pt x="684" y="459"/>
                </a:lnTo>
                <a:lnTo>
                  <a:pt x="687" y="459"/>
                </a:lnTo>
                <a:lnTo>
                  <a:pt x="687" y="459"/>
                </a:lnTo>
                <a:lnTo>
                  <a:pt x="687" y="462"/>
                </a:lnTo>
                <a:lnTo>
                  <a:pt x="689" y="462"/>
                </a:lnTo>
                <a:lnTo>
                  <a:pt x="689" y="462"/>
                </a:lnTo>
                <a:lnTo>
                  <a:pt x="691" y="462"/>
                </a:lnTo>
                <a:lnTo>
                  <a:pt x="691" y="462"/>
                </a:lnTo>
                <a:lnTo>
                  <a:pt x="694" y="462"/>
                </a:lnTo>
                <a:lnTo>
                  <a:pt x="673" y="462"/>
                </a:lnTo>
                <a:close/>
                <a:moveTo>
                  <a:pt x="886" y="462"/>
                </a:moveTo>
                <a:lnTo>
                  <a:pt x="886" y="462"/>
                </a:lnTo>
                <a:lnTo>
                  <a:pt x="883" y="459"/>
                </a:lnTo>
                <a:lnTo>
                  <a:pt x="883" y="459"/>
                </a:lnTo>
                <a:lnTo>
                  <a:pt x="883" y="459"/>
                </a:lnTo>
                <a:lnTo>
                  <a:pt x="883" y="459"/>
                </a:lnTo>
                <a:lnTo>
                  <a:pt x="883" y="457"/>
                </a:lnTo>
                <a:lnTo>
                  <a:pt x="883" y="457"/>
                </a:lnTo>
                <a:lnTo>
                  <a:pt x="883" y="457"/>
                </a:lnTo>
                <a:lnTo>
                  <a:pt x="881" y="452"/>
                </a:lnTo>
                <a:lnTo>
                  <a:pt x="876" y="447"/>
                </a:lnTo>
                <a:lnTo>
                  <a:pt x="874" y="445"/>
                </a:lnTo>
                <a:lnTo>
                  <a:pt x="869" y="443"/>
                </a:lnTo>
                <a:lnTo>
                  <a:pt x="865" y="440"/>
                </a:lnTo>
                <a:lnTo>
                  <a:pt x="860" y="440"/>
                </a:lnTo>
                <a:lnTo>
                  <a:pt x="855" y="438"/>
                </a:lnTo>
                <a:lnTo>
                  <a:pt x="851" y="438"/>
                </a:lnTo>
                <a:lnTo>
                  <a:pt x="848" y="436"/>
                </a:lnTo>
                <a:lnTo>
                  <a:pt x="848" y="436"/>
                </a:lnTo>
                <a:lnTo>
                  <a:pt x="846" y="436"/>
                </a:lnTo>
                <a:lnTo>
                  <a:pt x="844" y="436"/>
                </a:lnTo>
                <a:lnTo>
                  <a:pt x="844" y="438"/>
                </a:lnTo>
                <a:lnTo>
                  <a:pt x="841" y="436"/>
                </a:lnTo>
                <a:lnTo>
                  <a:pt x="841" y="436"/>
                </a:lnTo>
                <a:lnTo>
                  <a:pt x="841" y="436"/>
                </a:lnTo>
                <a:lnTo>
                  <a:pt x="841" y="431"/>
                </a:lnTo>
                <a:lnTo>
                  <a:pt x="844" y="424"/>
                </a:lnTo>
                <a:lnTo>
                  <a:pt x="846" y="419"/>
                </a:lnTo>
                <a:lnTo>
                  <a:pt x="846" y="415"/>
                </a:lnTo>
                <a:lnTo>
                  <a:pt x="846" y="408"/>
                </a:lnTo>
                <a:lnTo>
                  <a:pt x="846" y="403"/>
                </a:lnTo>
                <a:lnTo>
                  <a:pt x="846" y="398"/>
                </a:lnTo>
                <a:lnTo>
                  <a:pt x="844" y="391"/>
                </a:lnTo>
                <a:lnTo>
                  <a:pt x="844" y="387"/>
                </a:lnTo>
                <a:lnTo>
                  <a:pt x="841" y="384"/>
                </a:lnTo>
                <a:lnTo>
                  <a:pt x="837" y="380"/>
                </a:lnTo>
                <a:lnTo>
                  <a:pt x="834" y="377"/>
                </a:lnTo>
                <a:lnTo>
                  <a:pt x="830" y="375"/>
                </a:lnTo>
                <a:lnTo>
                  <a:pt x="825" y="372"/>
                </a:lnTo>
                <a:lnTo>
                  <a:pt x="820" y="370"/>
                </a:lnTo>
                <a:lnTo>
                  <a:pt x="818" y="368"/>
                </a:lnTo>
                <a:lnTo>
                  <a:pt x="813" y="368"/>
                </a:lnTo>
                <a:lnTo>
                  <a:pt x="808" y="365"/>
                </a:lnTo>
                <a:lnTo>
                  <a:pt x="806" y="365"/>
                </a:lnTo>
                <a:lnTo>
                  <a:pt x="801" y="368"/>
                </a:lnTo>
                <a:lnTo>
                  <a:pt x="797" y="368"/>
                </a:lnTo>
                <a:lnTo>
                  <a:pt x="792" y="370"/>
                </a:lnTo>
                <a:lnTo>
                  <a:pt x="790" y="372"/>
                </a:lnTo>
                <a:lnTo>
                  <a:pt x="785" y="375"/>
                </a:lnTo>
                <a:lnTo>
                  <a:pt x="783" y="377"/>
                </a:lnTo>
                <a:lnTo>
                  <a:pt x="780" y="380"/>
                </a:lnTo>
                <a:lnTo>
                  <a:pt x="778" y="380"/>
                </a:lnTo>
                <a:lnTo>
                  <a:pt x="776" y="382"/>
                </a:lnTo>
                <a:lnTo>
                  <a:pt x="776" y="384"/>
                </a:lnTo>
                <a:lnTo>
                  <a:pt x="773" y="387"/>
                </a:lnTo>
                <a:lnTo>
                  <a:pt x="771" y="389"/>
                </a:lnTo>
                <a:lnTo>
                  <a:pt x="769" y="391"/>
                </a:lnTo>
                <a:lnTo>
                  <a:pt x="769" y="394"/>
                </a:lnTo>
                <a:lnTo>
                  <a:pt x="769" y="396"/>
                </a:lnTo>
                <a:lnTo>
                  <a:pt x="769" y="398"/>
                </a:lnTo>
                <a:lnTo>
                  <a:pt x="766" y="398"/>
                </a:lnTo>
                <a:lnTo>
                  <a:pt x="766" y="401"/>
                </a:lnTo>
                <a:lnTo>
                  <a:pt x="766" y="403"/>
                </a:lnTo>
                <a:lnTo>
                  <a:pt x="766" y="405"/>
                </a:lnTo>
                <a:lnTo>
                  <a:pt x="766" y="408"/>
                </a:lnTo>
                <a:lnTo>
                  <a:pt x="769" y="408"/>
                </a:lnTo>
                <a:lnTo>
                  <a:pt x="769" y="408"/>
                </a:lnTo>
                <a:lnTo>
                  <a:pt x="769" y="408"/>
                </a:lnTo>
                <a:lnTo>
                  <a:pt x="769" y="408"/>
                </a:lnTo>
                <a:lnTo>
                  <a:pt x="769" y="408"/>
                </a:lnTo>
                <a:lnTo>
                  <a:pt x="769" y="408"/>
                </a:lnTo>
                <a:lnTo>
                  <a:pt x="771" y="408"/>
                </a:lnTo>
                <a:lnTo>
                  <a:pt x="771" y="405"/>
                </a:lnTo>
                <a:lnTo>
                  <a:pt x="771" y="405"/>
                </a:lnTo>
                <a:lnTo>
                  <a:pt x="771" y="405"/>
                </a:lnTo>
                <a:lnTo>
                  <a:pt x="771" y="405"/>
                </a:lnTo>
                <a:lnTo>
                  <a:pt x="771" y="405"/>
                </a:lnTo>
                <a:lnTo>
                  <a:pt x="771" y="405"/>
                </a:lnTo>
                <a:lnTo>
                  <a:pt x="771" y="405"/>
                </a:lnTo>
                <a:lnTo>
                  <a:pt x="771" y="405"/>
                </a:lnTo>
                <a:lnTo>
                  <a:pt x="771" y="403"/>
                </a:lnTo>
                <a:lnTo>
                  <a:pt x="771" y="398"/>
                </a:lnTo>
                <a:lnTo>
                  <a:pt x="776" y="391"/>
                </a:lnTo>
                <a:lnTo>
                  <a:pt x="778" y="387"/>
                </a:lnTo>
                <a:lnTo>
                  <a:pt x="783" y="382"/>
                </a:lnTo>
                <a:lnTo>
                  <a:pt x="790" y="380"/>
                </a:lnTo>
                <a:lnTo>
                  <a:pt x="794" y="375"/>
                </a:lnTo>
                <a:lnTo>
                  <a:pt x="801" y="372"/>
                </a:lnTo>
                <a:lnTo>
                  <a:pt x="806" y="372"/>
                </a:lnTo>
                <a:lnTo>
                  <a:pt x="808" y="372"/>
                </a:lnTo>
                <a:lnTo>
                  <a:pt x="811" y="372"/>
                </a:lnTo>
                <a:lnTo>
                  <a:pt x="816" y="375"/>
                </a:lnTo>
                <a:lnTo>
                  <a:pt x="818" y="375"/>
                </a:lnTo>
                <a:lnTo>
                  <a:pt x="820" y="375"/>
                </a:lnTo>
                <a:lnTo>
                  <a:pt x="823" y="377"/>
                </a:lnTo>
                <a:lnTo>
                  <a:pt x="825" y="377"/>
                </a:lnTo>
                <a:lnTo>
                  <a:pt x="827" y="377"/>
                </a:lnTo>
                <a:lnTo>
                  <a:pt x="830" y="380"/>
                </a:lnTo>
                <a:lnTo>
                  <a:pt x="832" y="382"/>
                </a:lnTo>
                <a:lnTo>
                  <a:pt x="834" y="384"/>
                </a:lnTo>
                <a:lnTo>
                  <a:pt x="837" y="389"/>
                </a:lnTo>
                <a:lnTo>
                  <a:pt x="839" y="391"/>
                </a:lnTo>
                <a:lnTo>
                  <a:pt x="841" y="394"/>
                </a:lnTo>
                <a:lnTo>
                  <a:pt x="841" y="398"/>
                </a:lnTo>
                <a:lnTo>
                  <a:pt x="841" y="401"/>
                </a:lnTo>
                <a:lnTo>
                  <a:pt x="844" y="408"/>
                </a:lnTo>
                <a:lnTo>
                  <a:pt x="841" y="412"/>
                </a:lnTo>
                <a:lnTo>
                  <a:pt x="841" y="417"/>
                </a:lnTo>
                <a:lnTo>
                  <a:pt x="839" y="422"/>
                </a:lnTo>
                <a:lnTo>
                  <a:pt x="837" y="426"/>
                </a:lnTo>
                <a:lnTo>
                  <a:pt x="837" y="431"/>
                </a:lnTo>
                <a:lnTo>
                  <a:pt x="834" y="438"/>
                </a:lnTo>
                <a:lnTo>
                  <a:pt x="834" y="443"/>
                </a:lnTo>
                <a:lnTo>
                  <a:pt x="841" y="443"/>
                </a:lnTo>
                <a:lnTo>
                  <a:pt x="846" y="443"/>
                </a:lnTo>
                <a:lnTo>
                  <a:pt x="853" y="443"/>
                </a:lnTo>
                <a:lnTo>
                  <a:pt x="858" y="443"/>
                </a:lnTo>
                <a:lnTo>
                  <a:pt x="865" y="445"/>
                </a:lnTo>
                <a:lnTo>
                  <a:pt x="869" y="447"/>
                </a:lnTo>
                <a:lnTo>
                  <a:pt x="874" y="450"/>
                </a:lnTo>
                <a:lnTo>
                  <a:pt x="876" y="455"/>
                </a:lnTo>
                <a:lnTo>
                  <a:pt x="879" y="455"/>
                </a:lnTo>
                <a:lnTo>
                  <a:pt x="879" y="457"/>
                </a:lnTo>
                <a:lnTo>
                  <a:pt x="879" y="457"/>
                </a:lnTo>
                <a:lnTo>
                  <a:pt x="879" y="457"/>
                </a:lnTo>
                <a:lnTo>
                  <a:pt x="879" y="459"/>
                </a:lnTo>
                <a:lnTo>
                  <a:pt x="879" y="459"/>
                </a:lnTo>
                <a:lnTo>
                  <a:pt x="879" y="459"/>
                </a:lnTo>
                <a:lnTo>
                  <a:pt x="881" y="462"/>
                </a:lnTo>
                <a:lnTo>
                  <a:pt x="703" y="462"/>
                </a:lnTo>
                <a:lnTo>
                  <a:pt x="703" y="462"/>
                </a:lnTo>
                <a:lnTo>
                  <a:pt x="703" y="462"/>
                </a:lnTo>
                <a:lnTo>
                  <a:pt x="703" y="462"/>
                </a:lnTo>
                <a:lnTo>
                  <a:pt x="703" y="459"/>
                </a:lnTo>
                <a:lnTo>
                  <a:pt x="703" y="459"/>
                </a:lnTo>
                <a:lnTo>
                  <a:pt x="701" y="459"/>
                </a:lnTo>
                <a:lnTo>
                  <a:pt x="701" y="459"/>
                </a:lnTo>
                <a:lnTo>
                  <a:pt x="701" y="459"/>
                </a:lnTo>
                <a:lnTo>
                  <a:pt x="696" y="459"/>
                </a:lnTo>
                <a:lnTo>
                  <a:pt x="689" y="457"/>
                </a:lnTo>
                <a:lnTo>
                  <a:pt x="684" y="455"/>
                </a:lnTo>
                <a:lnTo>
                  <a:pt x="677" y="452"/>
                </a:lnTo>
                <a:lnTo>
                  <a:pt x="673" y="450"/>
                </a:lnTo>
                <a:lnTo>
                  <a:pt x="668" y="445"/>
                </a:lnTo>
                <a:lnTo>
                  <a:pt x="663" y="443"/>
                </a:lnTo>
                <a:lnTo>
                  <a:pt x="658" y="438"/>
                </a:lnTo>
                <a:lnTo>
                  <a:pt x="656" y="436"/>
                </a:lnTo>
                <a:lnTo>
                  <a:pt x="656" y="433"/>
                </a:lnTo>
                <a:lnTo>
                  <a:pt x="656" y="433"/>
                </a:lnTo>
                <a:lnTo>
                  <a:pt x="656" y="431"/>
                </a:lnTo>
                <a:lnTo>
                  <a:pt x="656" y="429"/>
                </a:lnTo>
                <a:lnTo>
                  <a:pt x="656" y="426"/>
                </a:lnTo>
                <a:lnTo>
                  <a:pt x="658" y="424"/>
                </a:lnTo>
                <a:lnTo>
                  <a:pt x="658" y="422"/>
                </a:lnTo>
                <a:lnTo>
                  <a:pt x="661" y="419"/>
                </a:lnTo>
                <a:lnTo>
                  <a:pt x="661" y="415"/>
                </a:lnTo>
                <a:lnTo>
                  <a:pt x="663" y="412"/>
                </a:lnTo>
                <a:lnTo>
                  <a:pt x="668" y="410"/>
                </a:lnTo>
                <a:lnTo>
                  <a:pt x="670" y="408"/>
                </a:lnTo>
                <a:lnTo>
                  <a:pt x="673" y="408"/>
                </a:lnTo>
                <a:lnTo>
                  <a:pt x="677" y="405"/>
                </a:lnTo>
                <a:lnTo>
                  <a:pt x="680" y="405"/>
                </a:lnTo>
                <a:lnTo>
                  <a:pt x="682" y="403"/>
                </a:lnTo>
                <a:lnTo>
                  <a:pt x="682" y="401"/>
                </a:lnTo>
                <a:lnTo>
                  <a:pt x="682" y="398"/>
                </a:lnTo>
                <a:lnTo>
                  <a:pt x="682" y="396"/>
                </a:lnTo>
                <a:lnTo>
                  <a:pt x="680" y="394"/>
                </a:lnTo>
                <a:lnTo>
                  <a:pt x="680" y="391"/>
                </a:lnTo>
                <a:lnTo>
                  <a:pt x="677" y="389"/>
                </a:lnTo>
                <a:lnTo>
                  <a:pt x="677" y="387"/>
                </a:lnTo>
                <a:lnTo>
                  <a:pt x="680" y="382"/>
                </a:lnTo>
                <a:lnTo>
                  <a:pt x="680" y="377"/>
                </a:lnTo>
                <a:lnTo>
                  <a:pt x="682" y="372"/>
                </a:lnTo>
                <a:lnTo>
                  <a:pt x="684" y="370"/>
                </a:lnTo>
                <a:lnTo>
                  <a:pt x="687" y="365"/>
                </a:lnTo>
                <a:lnTo>
                  <a:pt x="689" y="363"/>
                </a:lnTo>
                <a:lnTo>
                  <a:pt x="694" y="361"/>
                </a:lnTo>
                <a:lnTo>
                  <a:pt x="696" y="358"/>
                </a:lnTo>
                <a:lnTo>
                  <a:pt x="701" y="358"/>
                </a:lnTo>
                <a:lnTo>
                  <a:pt x="708" y="356"/>
                </a:lnTo>
                <a:lnTo>
                  <a:pt x="712" y="356"/>
                </a:lnTo>
                <a:lnTo>
                  <a:pt x="717" y="356"/>
                </a:lnTo>
                <a:lnTo>
                  <a:pt x="722" y="358"/>
                </a:lnTo>
                <a:lnTo>
                  <a:pt x="726" y="361"/>
                </a:lnTo>
                <a:lnTo>
                  <a:pt x="731" y="363"/>
                </a:lnTo>
                <a:lnTo>
                  <a:pt x="733" y="365"/>
                </a:lnTo>
                <a:lnTo>
                  <a:pt x="736" y="368"/>
                </a:lnTo>
                <a:lnTo>
                  <a:pt x="738" y="370"/>
                </a:lnTo>
                <a:lnTo>
                  <a:pt x="738" y="372"/>
                </a:lnTo>
                <a:lnTo>
                  <a:pt x="741" y="372"/>
                </a:lnTo>
                <a:lnTo>
                  <a:pt x="743" y="375"/>
                </a:lnTo>
                <a:lnTo>
                  <a:pt x="743" y="377"/>
                </a:lnTo>
                <a:lnTo>
                  <a:pt x="743" y="380"/>
                </a:lnTo>
                <a:lnTo>
                  <a:pt x="743" y="382"/>
                </a:lnTo>
                <a:lnTo>
                  <a:pt x="741" y="382"/>
                </a:lnTo>
                <a:lnTo>
                  <a:pt x="736" y="382"/>
                </a:lnTo>
                <a:lnTo>
                  <a:pt x="731" y="382"/>
                </a:lnTo>
                <a:lnTo>
                  <a:pt x="726" y="382"/>
                </a:lnTo>
                <a:lnTo>
                  <a:pt x="722" y="384"/>
                </a:lnTo>
                <a:lnTo>
                  <a:pt x="719" y="384"/>
                </a:lnTo>
                <a:lnTo>
                  <a:pt x="715" y="387"/>
                </a:lnTo>
                <a:lnTo>
                  <a:pt x="712" y="389"/>
                </a:lnTo>
                <a:lnTo>
                  <a:pt x="712" y="391"/>
                </a:lnTo>
                <a:lnTo>
                  <a:pt x="710" y="394"/>
                </a:lnTo>
                <a:lnTo>
                  <a:pt x="710" y="396"/>
                </a:lnTo>
                <a:lnTo>
                  <a:pt x="710" y="398"/>
                </a:lnTo>
                <a:lnTo>
                  <a:pt x="708" y="401"/>
                </a:lnTo>
                <a:lnTo>
                  <a:pt x="708" y="403"/>
                </a:lnTo>
                <a:lnTo>
                  <a:pt x="708" y="405"/>
                </a:lnTo>
                <a:lnTo>
                  <a:pt x="708" y="408"/>
                </a:lnTo>
                <a:lnTo>
                  <a:pt x="710" y="408"/>
                </a:lnTo>
                <a:lnTo>
                  <a:pt x="710" y="408"/>
                </a:lnTo>
                <a:lnTo>
                  <a:pt x="710" y="408"/>
                </a:lnTo>
                <a:lnTo>
                  <a:pt x="710" y="408"/>
                </a:lnTo>
                <a:lnTo>
                  <a:pt x="712" y="408"/>
                </a:lnTo>
                <a:lnTo>
                  <a:pt x="712" y="408"/>
                </a:lnTo>
                <a:lnTo>
                  <a:pt x="712" y="408"/>
                </a:lnTo>
                <a:lnTo>
                  <a:pt x="715" y="408"/>
                </a:lnTo>
                <a:lnTo>
                  <a:pt x="712" y="403"/>
                </a:lnTo>
                <a:lnTo>
                  <a:pt x="712" y="401"/>
                </a:lnTo>
                <a:lnTo>
                  <a:pt x="712" y="398"/>
                </a:lnTo>
                <a:lnTo>
                  <a:pt x="715" y="396"/>
                </a:lnTo>
                <a:lnTo>
                  <a:pt x="715" y="394"/>
                </a:lnTo>
                <a:lnTo>
                  <a:pt x="717" y="394"/>
                </a:lnTo>
                <a:lnTo>
                  <a:pt x="717" y="391"/>
                </a:lnTo>
                <a:lnTo>
                  <a:pt x="719" y="389"/>
                </a:lnTo>
                <a:lnTo>
                  <a:pt x="722" y="389"/>
                </a:lnTo>
                <a:lnTo>
                  <a:pt x="724" y="387"/>
                </a:lnTo>
                <a:lnTo>
                  <a:pt x="729" y="387"/>
                </a:lnTo>
                <a:lnTo>
                  <a:pt x="731" y="387"/>
                </a:lnTo>
                <a:lnTo>
                  <a:pt x="736" y="387"/>
                </a:lnTo>
                <a:lnTo>
                  <a:pt x="738" y="387"/>
                </a:lnTo>
                <a:lnTo>
                  <a:pt x="741" y="387"/>
                </a:lnTo>
                <a:lnTo>
                  <a:pt x="745" y="389"/>
                </a:lnTo>
                <a:lnTo>
                  <a:pt x="748" y="389"/>
                </a:lnTo>
                <a:lnTo>
                  <a:pt x="748" y="391"/>
                </a:lnTo>
                <a:lnTo>
                  <a:pt x="748" y="391"/>
                </a:lnTo>
                <a:lnTo>
                  <a:pt x="748" y="394"/>
                </a:lnTo>
                <a:lnTo>
                  <a:pt x="750" y="396"/>
                </a:lnTo>
                <a:lnTo>
                  <a:pt x="750" y="396"/>
                </a:lnTo>
                <a:lnTo>
                  <a:pt x="750" y="398"/>
                </a:lnTo>
                <a:lnTo>
                  <a:pt x="752" y="401"/>
                </a:lnTo>
                <a:lnTo>
                  <a:pt x="752" y="401"/>
                </a:lnTo>
                <a:lnTo>
                  <a:pt x="752" y="403"/>
                </a:lnTo>
                <a:lnTo>
                  <a:pt x="752" y="403"/>
                </a:lnTo>
                <a:lnTo>
                  <a:pt x="752" y="405"/>
                </a:lnTo>
                <a:lnTo>
                  <a:pt x="752" y="408"/>
                </a:lnTo>
                <a:lnTo>
                  <a:pt x="752" y="408"/>
                </a:lnTo>
                <a:lnTo>
                  <a:pt x="752" y="410"/>
                </a:lnTo>
                <a:lnTo>
                  <a:pt x="752" y="410"/>
                </a:lnTo>
                <a:lnTo>
                  <a:pt x="755" y="412"/>
                </a:lnTo>
                <a:lnTo>
                  <a:pt x="755" y="408"/>
                </a:lnTo>
                <a:lnTo>
                  <a:pt x="755" y="403"/>
                </a:lnTo>
                <a:lnTo>
                  <a:pt x="755" y="398"/>
                </a:lnTo>
                <a:lnTo>
                  <a:pt x="755" y="394"/>
                </a:lnTo>
                <a:lnTo>
                  <a:pt x="752" y="389"/>
                </a:lnTo>
                <a:lnTo>
                  <a:pt x="750" y="384"/>
                </a:lnTo>
                <a:lnTo>
                  <a:pt x="750" y="380"/>
                </a:lnTo>
                <a:lnTo>
                  <a:pt x="748" y="377"/>
                </a:lnTo>
                <a:lnTo>
                  <a:pt x="748" y="375"/>
                </a:lnTo>
                <a:lnTo>
                  <a:pt x="748" y="375"/>
                </a:lnTo>
                <a:lnTo>
                  <a:pt x="748" y="375"/>
                </a:lnTo>
                <a:lnTo>
                  <a:pt x="748" y="372"/>
                </a:lnTo>
                <a:lnTo>
                  <a:pt x="748" y="372"/>
                </a:lnTo>
                <a:lnTo>
                  <a:pt x="748" y="372"/>
                </a:lnTo>
                <a:lnTo>
                  <a:pt x="750" y="370"/>
                </a:lnTo>
                <a:lnTo>
                  <a:pt x="750" y="370"/>
                </a:lnTo>
                <a:lnTo>
                  <a:pt x="752" y="372"/>
                </a:lnTo>
                <a:lnTo>
                  <a:pt x="755" y="375"/>
                </a:lnTo>
                <a:lnTo>
                  <a:pt x="757" y="377"/>
                </a:lnTo>
                <a:lnTo>
                  <a:pt x="757" y="380"/>
                </a:lnTo>
                <a:lnTo>
                  <a:pt x="759" y="382"/>
                </a:lnTo>
                <a:lnTo>
                  <a:pt x="759" y="384"/>
                </a:lnTo>
                <a:lnTo>
                  <a:pt x="759" y="389"/>
                </a:lnTo>
                <a:lnTo>
                  <a:pt x="759" y="391"/>
                </a:lnTo>
                <a:lnTo>
                  <a:pt x="762" y="389"/>
                </a:lnTo>
                <a:lnTo>
                  <a:pt x="764" y="389"/>
                </a:lnTo>
                <a:lnTo>
                  <a:pt x="766" y="387"/>
                </a:lnTo>
                <a:lnTo>
                  <a:pt x="766" y="384"/>
                </a:lnTo>
                <a:lnTo>
                  <a:pt x="769" y="382"/>
                </a:lnTo>
                <a:lnTo>
                  <a:pt x="771" y="380"/>
                </a:lnTo>
                <a:lnTo>
                  <a:pt x="773" y="377"/>
                </a:lnTo>
                <a:lnTo>
                  <a:pt x="776" y="375"/>
                </a:lnTo>
                <a:lnTo>
                  <a:pt x="776" y="375"/>
                </a:lnTo>
                <a:lnTo>
                  <a:pt x="776" y="375"/>
                </a:lnTo>
                <a:lnTo>
                  <a:pt x="776" y="375"/>
                </a:lnTo>
                <a:lnTo>
                  <a:pt x="776" y="372"/>
                </a:lnTo>
                <a:lnTo>
                  <a:pt x="776" y="372"/>
                </a:lnTo>
                <a:lnTo>
                  <a:pt x="776" y="372"/>
                </a:lnTo>
                <a:lnTo>
                  <a:pt x="776" y="372"/>
                </a:lnTo>
                <a:lnTo>
                  <a:pt x="776" y="370"/>
                </a:lnTo>
                <a:lnTo>
                  <a:pt x="773" y="372"/>
                </a:lnTo>
                <a:lnTo>
                  <a:pt x="771" y="372"/>
                </a:lnTo>
                <a:lnTo>
                  <a:pt x="771" y="372"/>
                </a:lnTo>
                <a:lnTo>
                  <a:pt x="769" y="375"/>
                </a:lnTo>
                <a:lnTo>
                  <a:pt x="766" y="375"/>
                </a:lnTo>
                <a:lnTo>
                  <a:pt x="766" y="377"/>
                </a:lnTo>
                <a:lnTo>
                  <a:pt x="764" y="380"/>
                </a:lnTo>
                <a:lnTo>
                  <a:pt x="764" y="380"/>
                </a:lnTo>
                <a:lnTo>
                  <a:pt x="764" y="380"/>
                </a:lnTo>
                <a:lnTo>
                  <a:pt x="764" y="380"/>
                </a:lnTo>
                <a:lnTo>
                  <a:pt x="764" y="380"/>
                </a:lnTo>
                <a:lnTo>
                  <a:pt x="764" y="380"/>
                </a:lnTo>
                <a:lnTo>
                  <a:pt x="764" y="380"/>
                </a:lnTo>
                <a:lnTo>
                  <a:pt x="764" y="380"/>
                </a:lnTo>
                <a:lnTo>
                  <a:pt x="764" y="380"/>
                </a:lnTo>
                <a:lnTo>
                  <a:pt x="764" y="380"/>
                </a:lnTo>
                <a:lnTo>
                  <a:pt x="762" y="380"/>
                </a:lnTo>
                <a:lnTo>
                  <a:pt x="762" y="375"/>
                </a:lnTo>
                <a:lnTo>
                  <a:pt x="762" y="372"/>
                </a:lnTo>
                <a:lnTo>
                  <a:pt x="762" y="368"/>
                </a:lnTo>
                <a:lnTo>
                  <a:pt x="762" y="365"/>
                </a:lnTo>
                <a:lnTo>
                  <a:pt x="762" y="361"/>
                </a:lnTo>
                <a:lnTo>
                  <a:pt x="762" y="358"/>
                </a:lnTo>
                <a:lnTo>
                  <a:pt x="762" y="354"/>
                </a:lnTo>
                <a:lnTo>
                  <a:pt x="764" y="351"/>
                </a:lnTo>
                <a:lnTo>
                  <a:pt x="762" y="347"/>
                </a:lnTo>
                <a:lnTo>
                  <a:pt x="762" y="344"/>
                </a:lnTo>
                <a:lnTo>
                  <a:pt x="762" y="340"/>
                </a:lnTo>
                <a:lnTo>
                  <a:pt x="759" y="337"/>
                </a:lnTo>
                <a:lnTo>
                  <a:pt x="759" y="335"/>
                </a:lnTo>
                <a:lnTo>
                  <a:pt x="757" y="333"/>
                </a:lnTo>
                <a:lnTo>
                  <a:pt x="755" y="330"/>
                </a:lnTo>
                <a:lnTo>
                  <a:pt x="752" y="328"/>
                </a:lnTo>
                <a:lnTo>
                  <a:pt x="752" y="328"/>
                </a:lnTo>
                <a:lnTo>
                  <a:pt x="752" y="328"/>
                </a:lnTo>
                <a:lnTo>
                  <a:pt x="752" y="326"/>
                </a:lnTo>
                <a:lnTo>
                  <a:pt x="752" y="326"/>
                </a:lnTo>
                <a:lnTo>
                  <a:pt x="752" y="326"/>
                </a:lnTo>
                <a:lnTo>
                  <a:pt x="752" y="326"/>
                </a:lnTo>
                <a:lnTo>
                  <a:pt x="752" y="326"/>
                </a:lnTo>
                <a:lnTo>
                  <a:pt x="752" y="323"/>
                </a:lnTo>
                <a:lnTo>
                  <a:pt x="752" y="326"/>
                </a:lnTo>
                <a:lnTo>
                  <a:pt x="752" y="326"/>
                </a:lnTo>
                <a:lnTo>
                  <a:pt x="755" y="326"/>
                </a:lnTo>
                <a:lnTo>
                  <a:pt x="755" y="326"/>
                </a:lnTo>
                <a:lnTo>
                  <a:pt x="755" y="326"/>
                </a:lnTo>
                <a:lnTo>
                  <a:pt x="755" y="326"/>
                </a:lnTo>
                <a:lnTo>
                  <a:pt x="755" y="326"/>
                </a:lnTo>
                <a:lnTo>
                  <a:pt x="755" y="326"/>
                </a:lnTo>
                <a:lnTo>
                  <a:pt x="755" y="326"/>
                </a:lnTo>
                <a:lnTo>
                  <a:pt x="755" y="326"/>
                </a:lnTo>
                <a:lnTo>
                  <a:pt x="755" y="326"/>
                </a:lnTo>
                <a:lnTo>
                  <a:pt x="755" y="326"/>
                </a:lnTo>
                <a:lnTo>
                  <a:pt x="755" y="323"/>
                </a:lnTo>
                <a:lnTo>
                  <a:pt x="755" y="323"/>
                </a:lnTo>
                <a:lnTo>
                  <a:pt x="755" y="323"/>
                </a:lnTo>
                <a:lnTo>
                  <a:pt x="755" y="323"/>
                </a:lnTo>
                <a:lnTo>
                  <a:pt x="755" y="323"/>
                </a:lnTo>
                <a:lnTo>
                  <a:pt x="755" y="323"/>
                </a:lnTo>
                <a:lnTo>
                  <a:pt x="755" y="323"/>
                </a:lnTo>
                <a:lnTo>
                  <a:pt x="755" y="323"/>
                </a:lnTo>
                <a:lnTo>
                  <a:pt x="755" y="326"/>
                </a:lnTo>
                <a:lnTo>
                  <a:pt x="755" y="326"/>
                </a:lnTo>
                <a:lnTo>
                  <a:pt x="755" y="326"/>
                </a:lnTo>
                <a:lnTo>
                  <a:pt x="755" y="326"/>
                </a:lnTo>
                <a:lnTo>
                  <a:pt x="757" y="326"/>
                </a:lnTo>
                <a:lnTo>
                  <a:pt x="757" y="326"/>
                </a:lnTo>
                <a:lnTo>
                  <a:pt x="757" y="326"/>
                </a:lnTo>
                <a:lnTo>
                  <a:pt x="757" y="326"/>
                </a:lnTo>
                <a:lnTo>
                  <a:pt x="757" y="326"/>
                </a:lnTo>
                <a:lnTo>
                  <a:pt x="757" y="328"/>
                </a:lnTo>
                <a:lnTo>
                  <a:pt x="757" y="328"/>
                </a:lnTo>
                <a:lnTo>
                  <a:pt x="757" y="328"/>
                </a:lnTo>
                <a:lnTo>
                  <a:pt x="759" y="328"/>
                </a:lnTo>
                <a:lnTo>
                  <a:pt x="762" y="326"/>
                </a:lnTo>
                <a:lnTo>
                  <a:pt x="764" y="326"/>
                </a:lnTo>
                <a:lnTo>
                  <a:pt x="766" y="323"/>
                </a:lnTo>
                <a:lnTo>
                  <a:pt x="769" y="323"/>
                </a:lnTo>
                <a:lnTo>
                  <a:pt x="771" y="321"/>
                </a:lnTo>
                <a:lnTo>
                  <a:pt x="773" y="321"/>
                </a:lnTo>
                <a:lnTo>
                  <a:pt x="776" y="321"/>
                </a:lnTo>
                <a:lnTo>
                  <a:pt x="778" y="321"/>
                </a:lnTo>
                <a:lnTo>
                  <a:pt x="780" y="321"/>
                </a:lnTo>
                <a:lnTo>
                  <a:pt x="783" y="321"/>
                </a:lnTo>
                <a:lnTo>
                  <a:pt x="787" y="321"/>
                </a:lnTo>
                <a:lnTo>
                  <a:pt x="790" y="321"/>
                </a:lnTo>
                <a:lnTo>
                  <a:pt x="792" y="321"/>
                </a:lnTo>
                <a:lnTo>
                  <a:pt x="794" y="323"/>
                </a:lnTo>
                <a:lnTo>
                  <a:pt x="797" y="326"/>
                </a:lnTo>
                <a:lnTo>
                  <a:pt x="797" y="323"/>
                </a:lnTo>
                <a:lnTo>
                  <a:pt x="799" y="326"/>
                </a:lnTo>
                <a:lnTo>
                  <a:pt x="799" y="326"/>
                </a:lnTo>
                <a:lnTo>
                  <a:pt x="799" y="326"/>
                </a:lnTo>
                <a:lnTo>
                  <a:pt x="799" y="328"/>
                </a:lnTo>
                <a:lnTo>
                  <a:pt x="799" y="328"/>
                </a:lnTo>
                <a:lnTo>
                  <a:pt x="799" y="328"/>
                </a:lnTo>
                <a:lnTo>
                  <a:pt x="799" y="328"/>
                </a:lnTo>
                <a:lnTo>
                  <a:pt x="799" y="328"/>
                </a:lnTo>
                <a:lnTo>
                  <a:pt x="799" y="328"/>
                </a:lnTo>
                <a:lnTo>
                  <a:pt x="797" y="328"/>
                </a:lnTo>
                <a:lnTo>
                  <a:pt x="797" y="328"/>
                </a:lnTo>
                <a:lnTo>
                  <a:pt x="797" y="328"/>
                </a:lnTo>
                <a:lnTo>
                  <a:pt x="794" y="326"/>
                </a:lnTo>
                <a:lnTo>
                  <a:pt x="794" y="326"/>
                </a:lnTo>
                <a:lnTo>
                  <a:pt x="794" y="326"/>
                </a:lnTo>
                <a:lnTo>
                  <a:pt x="792" y="326"/>
                </a:lnTo>
                <a:lnTo>
                  <a:pt x="792" y="326"/>
                </a:lnTo>
                <a:lnTo>
                  <a:pt x="792" y="326"/>
                </a:lnTo>
                <a:lnTo>
                  <a:pt x="792" y="326"/>
                </a:lnTo>
                <a:lnTo>
                  <a:pt x="792" y="326"/>
                </a:lnTo>
                <a:lnTo>
                  <a:pt x="792" y="326"/>
                </a:lnTo>
                <a:lnTo>
                  <a:pt x="790" y="326"/>
                </a:lnTo>
                <a:lnTo>
                  <a:pt x="790" y="326"/>
                </a:lnTo>
                <a:lnTo>
                  <a:pt x="790" y="326"/>
                </a:lnTo>
                <a:lnTo>
                  <a:pt x="790" y="326"/>
                </a:lnTo>
                <a:lnTo>
                  <a:pt x="790" y="323"/>
                </a:lnTo>
                <a:lnTo>
                  <a:pt x="790" y="323"/>
                </a:lnTo>
                <a:lnTo>
                  <a:pt x="787" y="323"/>
                </a:lnTo>
                <a:lnTo>
                  <a:pt x="787" y="323"/>
                </a:lnTo>
                <a:lnTo>
                  <a:pt x="787" y="323"/>
                </a:lnTo>
                <a:lnTo>
                  <a:pt x="785" y="326"/>
                </a:lnTo>
                <a:lnTo>
                  <a:pt x="785" y="326"/>
                </a:lnTo>
                <a:lnTo>
                  <a:pt x="785" y="326"/>
                </a:lnTo>
                <a:lnTo>
                  <a:pt x="785" y="326"/>
                </a:lnTo>
                <a:lnTo>
                  <a:pt x="785" y="326"/>
                </a:lnTo>
                <a:lnTo>
                  <a:pt x="785" y="326"/>
                </a:lnTo>
                <a:lnTo>
                  <a:pt x="785" y="326"/>
                </a:lnTo>
                <a:lnTo>
                  <a:pt x="785" y="326"/>
                </a:lnTo>
                <a:lnTo>
                  <a:pt x="785" y="326"/>
                </a:lnTo>
                <a:lnTo>
                  <a:pt x="785" y="326"/>
                </a:lnTo>
                <a:lnTo>
                  <a:pt x="785" y="326"/>
                </a:lnTo>
                <a:lnTo>
                  <a:pt x="783" y="326"/>
                </a:lnTo>
                <a:lnTo>
                  <a:pt x="783" y="326"/>
                </a:lnTo>
                <a:lnTo>
                  <a:pt x="783" y="326"/>
                </a:lnTo>
                <a:lnTo>
                  <a:pt x="783" y="326"/>
                </a:lnTo>
                <a:lnTo>
                  <a:pt x="783" y="326"/>
                </a:lnTo>
                <a:lnTo>
                  <a:pt x="783" y="328"/>
                </a:lnTo>
                <a:lnTo>
                  <a:pt x="783" y="328"/>
                </a:lnTo>
                <a:lnTo>
                  <a:pt x="783" y="328"/>
                </a:lnTo>
                <a:lnTo>
                  <a:pt x="783" y="328"/>
                </a:lnTo>
                <a:lnTo>
                  <a:pt x="785" y="328"/>
                </a:lnTo>
                <a:lnTo>
                  <a:pt x="785" y="328"/>
                </a:lnTo>
                <a:lnTo>
                  <a:pt x="785" y="328"/>
                </a:lnTo>
                <a:lnTo>
                  <a:pt x="785" y="330"/>
                </a:lnTo>
                <a:lnTo>
                  <a:pt x="785" y="330"/>
                </a:lnTo>
                <a:lnTo>
                  <a:pt x="785" y="330"/>
                </a:lnTo>
                <a:lnTo>
                  <a:pt x="785" y="333"/>
                </a:lnTo>
                <a:lnTo>
                  <a:pt x="787" y="333"/>
                </a:lnTo>
                <a:lnTo>
                  <a:pt x="783" y="335"/>
                </a:lnTo>
                <a:lnTo>
                  <a:pt x="785" y="337"/>
                </a:lnTo>
                <a:lnTo>
                  <a:pt x="785" y="337"/>
                </a:lnTo>
                <a:lnTo>
                  <a:pt x="785" y="337"/>
                </a:lnTo>
                <a:lnTo>
                  <a:pt x="787" y="337"/>
                </a:lnTo>
                <a:lnTo>
                  <a:pt x="787" y="335"/>
                </a:lnTo>
                <a:lnTo>
                  <a:pt x="790" y="335"/>
                </a:lnTo>
                <a:lnTo>
                  <a:pt x="790" y="335"/>
                </a:lnTo>
                <a:lnTo>
                  <a:pt x="792" y="337"/>
                </a:lnTo>
                <a:lnTo>
                  <a:pt x="792" y="337"/>
                </a:lnTo>
                <a:lnTo>
                  <a:pt x="792" y="335"/>
                </a:lnTo>
                <a:lnTo>
                  <a:pt x="792" y="335"/>
                </a:lnTo>
                <a:lnTo>
                  <a:pt x="792" y="335"/>
                </a:lnTo>
                <a:lnTo>
                  <a:pt x="792" y="335"/>
                </a:lnTo>
                <a:lnTo>
                  <a:pt x="792" y="335"/>
                </a:lnTo>
                <a:lnTo>
                  <a:pt x="792" y="335"/>
                </a:lnTo>
                <a:lnTo>
                  <a:pt x="792" y="335"/>
                </a:lnTo>
                <a:lnTo>
                  <a:pt x="792" y="337"/>
                </a:lnTo>
                <a:lnTo>
                  <a:pt x="794" y="340"/>
                </a:lnTo>
                <a:lnTo>
                  <a:pt x="792" y="340"/>
                </a:lnTo>
                <a:lnTo>
                  <a:pt x="792" y="342"/>
                </a:lnTo>
                <a:lnTo>
                  <a:pt x="790" y="342"/>
                </a:lnTo>
                <a:lnTo>
                  <a:pt x="790" y="344"/>
                </a:lnTo>
                <a:lnTo>
                  <a:pt x="787" y="347"/>
                </a:lnTo>
                <a:lnTo>
                  <a:pt x="787" y="347"/>
                </a:lnTo>
                <a:lnTo>
                  <a:pt x="790" y="349"/>
                </a:lnTo>
                <a:lnTo>
                  <a:pt x="790" y="349"/>
                </a:lnTo>
                <a:lnTo>
                  <a:pt x="790" y="349"/>
                </a:lnTo>
                <a:lnTo>
                  <a:pt x="792" y="351"/>
                </a:lnTo>
                <a:lnTo>
                  <a:pt x="792" y="351"/>
                </a:lnTo>
                <a:lnTo>
                  <a:pt x="792" y="351"/>
                </a:lnTo>
                <a:lnTo>
                  <a:pt x="794" y="354"/>
                </a:lnTo>
                <a:lnTo>
                  <a:pt x="794" y="354"/>
                </a:lnTo>
                <a:lnTo>
                  <a:pt x="797" y="351"/>
                </a:lnTo>
                <a:lnTo>
                  <a:pt x="797" y="351"/>
                </a:lnTo>
                <a:lnTo>
                  <a:pt x="797" y="351"/>
                </a:lnTo>
                <a:lnTo>
                  <a:pt x="797" y="349"/>
                </a:lnTo>
                <a:lnTo>
                  <a:pt x="797" y="349"/>
                </a:lnTo>
                <a:lnTo>
                  <a:pt x="797" y="347"/>
                </a:lnTo>
                <a:lnTo>
                  <a:pt x="797" y="347"/>
                </a:lnTo>
                <a:lnTo>
                  <a:pt x="797" y="347"/>
                </a:lnTo>
                <a:lnTo>
                  <a:pt x="797" y="347"/>
                </a:lnTo>
                <a:lnTo>
                  <a:pt x="797" y="347"/>
                </a:lnTo>
                <a:lnTo>
                  <a:pt x="797" y="347"/>
                </a:lnTo>
                <a:lnTo>
                  <a:pt x="797" y="347"/>
                </a:lnTo>
                <a:lnTo>
                  <a:pt x="797" y="347"/>
                </a:lnTo>
                <a:lnTo>
                  <a:pt x="797" y="347"/>
                </a:lnTo>
                <a:lnTo>
                  <a:pt x="797" y="347"/>
                </a:lnTo>
                <a:lnTo>
                  <a:pt x="797" y="347"/>
                </a:lnTo>
                <a:lnTo>
                  <a:pt x="797" y="347"/>
                </a:lnTo>
                <a:lnTo>
                  <a:pt x="799" y="347"/>
                </a:lnTo>
                <a:lnTo>
                  <a:pt x="799" y="344"/>
                </a:lnTo>
                <a:lnTo>
                  <a:pt x="799" y="344"/>
                </a:lnTo>
                <a:lnTo>
                  <a:pt x="799" y="344"/>
                </a:lnTo>
                <a:lnTo>
                  <a:pt x="799" y="344"/>
                </a:lnTo>
                <a:lnTo>
                  <a:pt x="799" y="344"/>
                </a:lnTo>
                <a:lnTo>
                  <a:pt x="799" y="342"/>
                </a:lnTo>
                <a:lnTo>
                  <a:pt x="801" y="344"/>
                </a:lnTo>
                <a:lnTo>
                  <a:pt x="801" y="344"/>
                </a:lnTo>
                <a:lnTo>
                  <a:pt x="801" y="344"/>
                </a:lnTo>
                <a:lnTo>
                  <a:pt x="801" y="344"/>
                </a:lnTo>
                <a:lnTo>
                  <a:pt x="801" y="347"/>
                </a:lnTo>
                <a:lnTo>
                  <a:pt x="801" y="347"/>
                </a:lnTo>
                <a:lnTo>
                  <a:pt x="801" y="349"/>
                </a:lnTo>
                <a:lnTo>
                  <a:pt x="801" y="349"/>
                </a:lnTo>
                <a:lnTo>
                  <a:pt x="804" y="347"/>
                </a:lnTo>
                <a:lnTo>
                  <a:pt x="804" y="347"/>
                </a:lnTo>
                <a:lnTo>
                  <a:pt x="804" y="344"/>
                </a:lnTo>
                <a:lnTo>
                  <a:pt x="804" y="344"/>
                </a:lnTo>
                <a:lnTo>
                  <a:pt x="804" y="342"/>
                </a:lnTo>
                <a:lnTo>
                  <a:pt x="804" y="340"/>
                </a:lnTo>
                <a:lnTo>
                  <a:pt x="804" y="340"/>
                </a:lnTo>
                <a:lnTo>
                  <a:pt x="804" y="337"/>
                </a:lnTo>
                <a:lnTo>
                  <a:pt x="801" y="337"/>
                </a:lnTo>
                <a:lnTo>
                  <a:pt x="801" y="337"/>
                </a:lnTo>
                <a:lnTo>
                  <a:pt x="801" y="337"/>
                </a:lnTo>
                <a:lnTo>
                  <a:pt x="801" y="335"/>
                </a:lnTo>
                <a:lnTo>
                  <a:pt x="801" y="333"/>
                </a:lnTo>
                <a:lnTo>
                  <a:pt x="801" y="333"/>
                </a:lnTo>
                <a:lnTo>
                  <a:pt x="799" y="333"/>
                </a:lnTo>
                <a:lnTo>
                  <a:pt x="799" y="330"/>
                </a:lnTo>
                <a:lnTo>
                  <a:pt x="799" y="330"/>
                </a:lnTo>
                <a:lnTo>
                  <a:pt x="799" y="330"/>
                </a:lnTo>
                <a:lnTo>
                  <a:pt x="799" y="330"/>
                </a:lnTo>
                <a:lnTo>
                  <a:pt x="799" y="328"/>
                </a:lnTo>
                <a:lnTo>
                  <a:pt x="799" y="328"/>
                </a:lnTo>
                <a:lnTo>
                  <a:pt x="799" y="328"/>
                </a:lnTo>
                <a:lnTo>
                  <a:pt x="799" y="328"/>
                </a:lnTo>
                <a:lnTo>
                  <a:pt x="799" y="326"/>
                </a:lnTo>
                <a:lnTo>
                  <a:pt x="801" y="328"/>
                </a:lnTo>
                <a:lnTo>
                  <a:pt x="801" y="330"/>
                </a:lnTo>
                <a:lnTo>
                  <a:pt x="804" y="333"/>
                </a:lnTo>
                <a:lnTo>
                  <a:pt x="804" y="333"/>
                </a:lnTo>
                <a:lnTo>
                  <a:pt x="806" y="335"/>
                </a:lnTo>
                <a:lnTo>
                  <a:pt x="806" y="337"/>
                </a:lnTo>
                <a:lnTo>
                  <a:pt x="806" y="340"/>
                </a:lnTo>
                <a:lnTo>
                  <a:pt x="806" y="342"/>
                </a:lnTo>
                <a:lnTo>
                  <a:pt x="808" y="342"/>
                </a:lnTo>
                <a:lnTo>
                  <a:pt x="808" y="342"/>
                </a:lnTo>
                <a:lnTo>
                  <a:pt x="811" y="342"/>
                </a:lnTo>
                <a:lnTo>
                  <a:pt x="811" y="342"/>
                </a:lnTo>
                <a:lnTo>
                  <a:pt x="811" y="342"/>
                </a:lnTo>
                <a:lnTo>
                  <a:pt x="813" y="342"/>
                </a:lnTo>
                <a:lnTo>
                  <a:pt x="813" y="340"/>
                </a:lnTo>
                <a:lnTo>
                  <a:pt x="816" y="340"/>
                </a:lnTo>
                <a:lnTo>
                  <a:pt x="820" y="340"/>
                </a:lnTo>
                <a:lnTo>
                  <a:pt x="827" y="342"/>
                </a:lnTo>
                <a:lnTo>
                  <a:pt x="834" y="344"/>
                </a:lnTo>
                <a:lnTo>
                  <a:pt x="841" y="347"/>
                </a:lnTo>
                <a:lnTo>
                  <a:pt x="846" y="351"/>
                </a:lnTo>
                <a:lnTo>
                  <a:pt x="853" y="356"/>
                </a:lnTo>
                <a:lnTo>
                  <a:pt x="858" y="361"/>
                </a:lnTo>
                <a:lnTo>
                  <a:pt x="862" y="365"/>
                </a:lnTo>
                <a:lnTo>
                  <a:pt x="858" y="368"/>
                </a:lnTo>
                <a:lnTo>
                  <a:pt x="858" y="370"/>
                </a:lnTo>
                <a:lnTo>
                  <a:pt x="858" y="370"/>
                </a:lnTo>
                <a:lnTo>
                  <a:pt x="860" y="370"/>
                </a:lnTo>
                <a:lnTo>
                  <a:pt x="860" y="370"/>
                </a:lnTo>
                <a:lnTo>
                  <a:pt x="860" y="370"/>
                </a:lnTo>
                <a:lnTo>
                  <a:pt x="860" y="370"/>
                </a:lnTo>
                <a:lnTo>
                  <a:pt x="862" y="370"/>
                </a:lnTo>
                <a:lnTo>
                  <a:pt x="862" y="370"/>
                </a:lnTo>
                <a:lnTo>
                  <a:pt x="862" y="370"/>
                </a:lnTo>
                <a:lnTo>
                  <a:pt x="862" y="370"/>
                </a:lnTo>
                <a:lnTo>
                  <a:pt x="865" y="370"/>
                </a:lnTo>
                <a:lnTo>
                  <a:pt x="865" y="372"/>
                </a:lnTo>
                <a:lnTo>
                  <a:pt x="865" y="372"/>
                </a:lnTo>
                <a:lnTo>
                  <a:pt x="865" y="372"/>
                </a:lnTo>
                <a:lnTo>
                  <a:pt x="862" y="375"/>
                </a:lnTo>
                <a:lnTo>
                  <a:pt x="862" y="375"/>
                </a:lnTo>
                <a:lnTo>
                  <a:pt x="862" y="375"/>
                </a:lnTo>
                <a:lnTo>
                  <a:pt x="860" y="375"/>
                </a:lnTo>
                <a:lnTo>
                  <a:pt x="860" y="377"/>
                </a:lnTo>
                <a:lnTo>
                  <a:pt x="860" y="377"/>
                </a:lnTo>
                <a:lnTo>
                  <a:pt x="860" y="380"/>
                </a:lnTo>
                <a:lnTo>
                  <a:pt x="862" y="380"/>
                </a:lnTo>
                <a:lnTo>
                  <a:pt x="862" y="380"/>
                </a:lnTo>
                <a:lnTo>
                  <a:pt x="862" y="380"/>
                </a:lnTo>
                <a:lnTo>
                  <a:pt x="865" y="380"/>
                </a:lnTo>
                <a:lnTo>
                  <a:pt x="865" y="380"/>
                </a:lnTo>
                <a:lnTo>
                  <a:pt x="862" y="384"/>
                </a:lnTo>
                <a:lnTo>
                  <a:pt x="862" y="384"/>
                </a:lnTo>
                <a:lnTo>
                  <a:pt x="862" y="384"/>
                </a:lnTo>
                <a:lnTo>
                  <a:pt x="862" y="384"/>
                </a:lnTo>
                <a:lnTo>
                  <a:pt x="862" y="384"/>
                </a:lnTo>
                <a:lnTo>
                  <a:pt x="862" y="384"/>
                </a:lnTo>
                <a:lnTo>
                  <a:pt x="862" y="384"/>
                </a:lnTo>
                <a:lnTo>
                  <a:pt x="862" y="384"/>
                </a:lnTo>
                <a:lnTo>
                  <a:pt x="862" y="384"/>
                </a:lnTo>
                <a:lnTo>
                  <a:pt x="860" y="384"/>
                </a:lnTo>
                <a:lnTo>
                  <a:pt x="858" y="384"/>
                </a:lnTo>
                <a:lnTo>
                  <a:pt x="858" y="384"/>
                </a:lnTo>
                <a:lnTo>
                  <a:pt x="858" y="387"/>
                </a:lnTo>
                <a:lnTo>
                  <a:pt x="858" y="387"/>
                </a:lnTo>
                <a:lnTo>
                  <a:pt x="860" y="389"/>
                </a:lnTo>
                <a:lnTo>
                  <a:pt x="860" y="391"/>
                </a:lnTo>
                <a:lnTo>
                  <a:pt x="860" y="391"/>
                </a:lnTo>
                <a:lnTo>
                  <a:pt x="858" y="391"/>
                </a:lnTo>
                <a:lnTo>
                  <a:pt x="858" y="394"/>
                </a:lnTo>
                <a:lnTo>
                  <a:pt x="858" y="394"/>
                </a:lnTo>
                <a:lnTo>
                  <a:pt x="858" y="396"/>
                </a:lnTo>
                <a:lnTo>
                  <a:pt x="858" y="396"/>
                </a:lnTo>
                <a:lnTo>
                  <a:pt x="858" y="398"/>
                </a:lnTo>
                <a:lnTo>
                  <a:pt x="858" y="398"/>
                </a:lnTo>
                <a:lnTo>
                  <a:pt x="855" y="398"/>
                </a:lnTo>
                <a:lnTo>
                  <a:pt x="853" y="396"/>
                </a:lnTo>
                <a:lnTo>
                  <a:pt x="853" y="398"/>
                </a:lnTo>
                <a:lnTo>
                  <a:pt x="853" y="398"/>
                </a:lnTo>
                <a:lnTo>
                  <a:pt x="851" y="398"/>
                </a:lnTo>
                <a:lnTo>
                  <a:pt x="851" y="398"/>
                </a:lnTo>
                <a:lnTo>
                  <a:pt x="851" y="398"/>
                </a:lnTo>
                <a:lnTo>
                  <a:pt x="851" y="401"/>
                </a:lnTo>
                <a:lnTo>
                  <a:pt x="851" y="401"/>
                </a:lnTo>
                <a:lnTo>
                  <a:pt x="851" y="401"/>
                </a:lnTo>
                <a:lnTo>
                  <a:pt x="851" y="401"/>
                </a:lnTo>
                <a:lnTo>
                  <a:pt x="851" y="401"/>
                </a:lnTo>
                <a:lnTo>
                  <a:pt x="853" y="403"/>
                </a:lnTo>
                <a:lnTo>
                  <a:pt x="853" y="403"/>
                </a:lnTo>
                <a:lnTo>
                  <a:pt x="853" y="403"/>
                </a:lnTo>
                <a:lnTo>
                  <a:pt x="853" y="403"/>
                </a:lnTo>
                <a:lnTo>
                  <a:pt x="853" y="403"/>
                </a:lnTo>
                <a:lnTo>
                  <a:pt x="853" y="403"/>
                </a:lnTo>
                <a:lnTo>
                  <a:pt x="855" y="403"/>
                </a:lnTo>
                <a:lnTo>
                  <a:pt x="855" y="401"/>
                </a:lnTo>
                <a:lnTo>
                  <a:pt x="855" y="401"/>
                </a:lnTo>
                <a:lnTo>
                  <a:pt x="855" y="401"/>
                </a:lnTo>
                <a:lnTo>
                  <a:pt x="855" y="401"/>
                </a:lnTo>
                <a:lnTo>
                  <a:pt x="855" y="401"/>
                </a:lnTo>
                <a:lnTo>
                  <a:pt x="855" y="401"/>
                </a:lnTo>
                <a:lnTo>
                  <a:pt x="855" y="401"/>
                </a:lnTo>
                <a:lnTo>
                  <a:pt x="858" y="401"/>
                </a:lnTo>
                <a:lnTo>
                  <a:pt x="858" y="401"/>
                </a:lnTo>
                <a:lnTo>
                  <a:pt x="858" y="401"/>
                </a:lnTo>
                <a:lnTo>
                  <a:pt x="858" y="401"/>
                </a:lnTo>
                <a:lnTo>
                  <a:pt x="858" y="401"/>
                </a:lnTo>
                <a:lnTo>
                  <a:pt x="858" y="401"/>
                </a:lnTo>
                <a:lnTo>
                  <a:pt x="858" y="403"/>
                </a:lnTo>
                <a:lnTo>
                  <a:pt x="858" y="403"/>
                </a:lnTo>
                <a:lnTo>
                  <a:pt x="858" y="401"/>
                </a:lnTo>
                <a:lnTo>
                  <a:pt x="858" y="403"/>
                </a:lnTo>
                <a:lnTo>
                  <a:pt x="858" y="403"/>
                </a:lnTo>
                <a:lnTo>
                  <a:pt x="860" y="403"/>
                </a:lnTo>
                <a:lnTo>
                  <a:pt x="860" y="403"/>
                </a:lnTo>
                <a:lnTo>
                  <a:pt x="860" y="405"/>
                </a:lnTo>
                <a:lnTo>
                  <a:pt x="860" y="405"/>
                </a:lnTo>
                <a:lnTo>
                  <a:pt x="860" y="405"/>
                </a:lnTo>
                <a:lnTo>
                  <a:pt x="860" y="408"/>
                </a:lnTo>
                <a:lnTo>
                  <a:pt x="858" y="408"/>
                </a:lnTo>
                <a:lnTo>
                  <a:pt x="858" y="408"/>
                </a:lnTo>
                <a:lnTo>
                  <a:pt x="858" y="408"/>
                </a:lnTo>
                <a:lnTo>
                  <a:pt x="855" y="405"/>
                </a:lnTo>
                <a:lnTo>
                  <a:pt x="855" y="405"/>
                </a:lnTo>
                <a:lnTo>
                  <a:pt x="853" y="405"/>
                </a:lnTo>
                <a:lnTo>
                  <a:pt x="853" y="405"/>
                </a:lnTo>
                <a:lnTo>
                  <a:pt x="853" y="405"/>
                </a:lnTo>
                <a:lnTo>
                  <a:pt x="853" y="410"/>
                </a:lnTo>
                <a:lnTo>
                  <a:pt x="853" y="412"/>
                </a:lnTo>
                <a:lnTo>
                  <a:pt x="853" y="417"/>
                </a:lnTo>
                <a:lnTo>
                  <a:pt x="851" y="419"/>
                </a:lnTo>
                <a:lnTo>
                  <a:pt x="851" y="422"/>
                </a:lnTo>
                <a:lnTo>
                  <a:pt x="848" y="424"/>
                </a:lnTo>
                <a:lnTo>
                  <a:pt x="848" y="429"/>
                </a:lnTo>
                <a:lnTo>
                  <a:pt x="848" y="431"/>
                </a:lnTo>
                <a:lnTo>
                  <a:pt x="848" y="431"/>
                </a:lnTo>
                <a:lnTo>
                  <a:pt x="848" y="431"/>
                </a:lnTo>
                <a:lnTo>
                  <a:pt x="848" y="433"/>
                </a:lnTo>
                <a:lnTo>
                  <a:pt x="851" y="433"/>
                </a:lnTo>
                <a:lnTo>
                  <a:pt x="851" y="433"/>
                </a:lnTo>
                <a:lnTo>
                  <a:pt x="851" y="433"/>
                </a:lnTo>
                <a:lnTo>
                  <a:pt x="851" y="436"/>
                </a:lnTo>
                <a:lnTo>
                  <a:pt x="853" y="436"/>
                </a:lnTo>
                <a:lnTo>
                  <a:pt x="853" y="433"/>
                </a:lnTo>
                <a:lnTo>
                  <a:pt x="853" y="433"/>
                </a:lnTo>
                <a:lnTo>
                  <a:pt x="853" y="433"/>
                </a:lnTo>
                <a:lnTo>
                  <a:pt x="853" y="431"/>
                </a:lnTo>
                <a:lnTo>
                  <a:pt x="853" y="431"/>
                </a:lnTo>
                <a:lnTo>
                  <a:pt x="853" y="431"/>
                </a:lnTo>
                <a:lnTo>
                  <a:pt x="853" y="429"/>
                </a:lnTo>
                <a:lnTo>
                  <a:pt x="853" y="429"/>
                </a:lnTo>
                <a:lnTo>
                  <a:pt x="853" y="426"/>
                </a:lnTo>
                <a:lnTo>
                  <a:pt x="853" y="426"/>
                </a:lnTo>
                <a:lnTo>
                  <a:pt x="853" y="426"/>
                </a:lnTo>
                <a:lnTo>
                  <a:pt x="853" y="424"/>
                </a:lnTo>
                <a:lnTo>
                  <a:pt x="855" y="424"/>
                </a:lnTo>
                <a:lnTo>
                  <a:pt x="855" y="424"/>
                </a:lnTo>
                <a:lnTo>
                  <a:pt x="858" y="424"/>
                </a:lnTo>
                <a:lnTo>
                  <a:pt x="858" y="424"/>
                </a:lnTo>
                <a:lnTo>
                  <a:pt x="860" y="422"/>
                </a:lnTo>
                <a:lnTo>
                  <a:pt x="860" y="422"/>
                </a:lnTo>
                <a:lnTo>
                  <a:pt x="862" y="422"/>
                </a:lnTo>
                <a:lnTo>
                  <a:pt x="862" y="422"/>
                </a:lnTo>
                <a:lnTo>
                  <a:pt x="862" y="422"/>
                </a:lnTo>
                <a:lnTo>
                  <a:pt x="865" y="422"/>
                </a:lnTo>
                <a:lnTo>
                  <a:pt x="865" y="422"/>
                </a:lnTo>
                <a:lnTo>
                  <a:pt x="867" y="419"/>
                </a:lnTo>
                <a:lnTo>
                  <a:pt x="869" y="419"/>
                </a:lnTo>
                <a:lnTo>
                  <a:pt x="874" y="419"/>
                </a:lnTo>
                <a:lnTo>
                  <a:pt x="876" y="419"/>
                </a:lnTo>
                <a:lnTo>
                  <a:pt x="881" y="422"/>
                </a:lnTo>
                <a:lnTo>
                  <a:pt x="883" y="422"/>
                </a:lnTo>
                <a:lnTo>
                  <a:pt x="888" y="424"/>
                </a:lnTo>
                <a:lnTo>
                  <a:pt x="891" y="426"/>
                </a:lnTo>
                <a:lnTo>
                  <a:pt x="895" y="426"/>
                </a:lnTo>
                <a:lnTo>
                  <a:pt x="898" y="431"/>
                </a:lnTo>
                <a:lnTo>
                  <a:pt x="900" y="433"/>
                </a:lnTo>
                <a:lnTo>
                  <a:pt x="902" y="436"/>
                </a:lnTo>
                <a:lnTo>
                  <a:pt x="907" y="438"/>
                </a:lnTo>
                <a:lnTo>
                  <a:pt x="909" y="440"/>
                </a:lnTo>
                <a:lnTo>
                  <a:pt x="912" y="445"/>
                </a:lnTo>
                <a:lnTo>
                  <a:pt x="912" y="447"/>
                </a:lnTo>
                <a:lnTo>
                  <a:pt x="914" y="452"/>
                </a:lnTo>
                <a:lnTo>
                  <a:pt x="912" y="452"/>
                </a:lnTo>
                <a:lnTo>
                  <a:pt x="912" y="452"/>
                </a:lnTo>
                <a:lnTo>
                  <a:pt x="912" y="455"/>
                </a:lnTo>
                <a:lnTo>
                  <a:pt x="912" y="455"/>
                </a:lnTo>
                <a:lnTo>
                  <a:pt x="914" y="457"/>
                </a:lnTo>
                <a:lnTo>
                  <a:pt x="914" y="457"/>
                </a:lnTo>
                <a:lnTo>
                  <a:pt x="914" y="459"/>
                </a:lnTo>
                <a:lnTo>
                  <a:pt x="914" y="459"/>
                </a:lnTo>
                <a:lnTo>
                  <a:pt x="914" y="462"/>
                </a:lnTo>
                <a:lnTo>
                  <a:pt x="914" y="462"/>
                </a:lnTo>
                <a:lnTo>
                  <a:pt x="914" y="462"/>
                </a:lnTo>
                <a:lnTo>
                  <a:pt x="914" y="462"/>
                </a:lnTo>
                <a:lnTo>
                  <a:pt x="914" y="462"/>
                </a:lnTo>
                <a:lnTo>
                  <a:pt x="914" y="462"/>
                </a:lnTo>
                <a:lnTo>
                  <a:pt x="914" y="462"/>
                </a:lnTo>
                <a:lnTo>
                  <a:pt x="914" y="462"/>
                </a:lnTo>
                <a:lnTo>
                  <a:pt x="914" y="462"/>
                </a:lnTo>
                <a:lnTo>
                  <a:pt x="886" y="462"/>
                </a:lnTo>
                <a:close/>
                <a:moveTo>
                  <a:pt x="919" y="462"/>
                </a:moveTo>
                <a:lnTo>
                  <a:pt x="919" y="462"/>
                </a:lnTo>
                <a:lnTo>
                  <a:pt x="919" y="462"/>
                </a:lnTo>
                <a:lnTo>
                  <a:pt x="919" y="462"/>
                </a:lnTo>
                <a:lnTo>
                  <a:pt x="919" y="462"/>
                </a:lnTo>
                <a:lnTo>
                  <a:pt x="919" y="462"/>
                </a:lnTo>
                <a:lnTo>
                  <a:pt x="919" y="462"/>
                </a:lnTo>
                <a:lnTo>
                  <a:pt x="919" y="462"/>
                </a:lnTo>
                <a:lnTo>
                  <a:pt x="919" y="462"/>
                </a:lnTo>
                <a:lnTo>
                  <a:pt x="919" y="462"/>
                </a:lnTo>
                <a:lnTo>
                  <a:pt x="919" y="462"/>
                </a:lnTo>
                <a:lnTo>
                  <a:pt x="919" y="462"/>
                </a:lnTo>
                <a:lnTo>
                  <a:pt x="919" y="462"/>
                </a:lnTo>
                <a:lnTo>
                  <a:pt x="919" y="462"/>
                </a:lnTo>
                <a:lnTo>
                  <a:pt x="919" y="462"/>
                </a:lnTo>
                <a:lnTo>
                  <a:pt x="919" y="462"/>
                </a:lnTo>
                <a:lnTo>
                  <a:pt x="919" y="462"/>
                </a:lnTo>
                <a:lnTo>
                  <a:pt x="919" y="462"/>
                </a:lnTo>
                <a:close/>
              </a:path>
            </a:pathLst>
          </a:custGeom>
          <a:solidFill>
            <a:srgbClr val="AB5324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827" name="Freeform 723"/>
          <p:cNvSpPr>
            <a:spLocks/>
          </p:cNvSpPr>
          <p:nvPr/>
        </p:nvSpPr>
        <p:spPr bwMode="auto">
          <a:xfrm>
            <a:off x="6600825" y="4991100"/>
            <a:ext cx="363538" cy="328613"/>
          </a:xfrm>
          <a:custGeom>
            <a:avLst/>
            <a:gdLst/>
            <a:ahLst/>
            <a:cxnLst>
              <a:cxn ang="0">
                <a:pos x="4" y="101"/>
              </a:cxn>
              <a:cxn ang="0">
                <a:pos x="2" y="89"/>
              </a:cxn>
              <a:cxn ang="0">
                <a:pos x="0" y="73"/>
              </a:cxn>
              <a:cxn ang="0">
                <a:pos x="9" y="59"/>
              </a:cxn>
              <a:cxn ang="0">
                <a:pos x="21" y="52"/>
              </a:cxn>
              <a:cxn ang="0">
                <a:pos x="21" y="43"/>
              </a:cxn>
              <a:cxn ang="0">
                <a:pos x="23" y="26"/>
              </a:cxn>
              <a:cxn ang="0">
                <a:pos x="37" y="10"/>
              </a:cxn>
              <a:cxn ang="0">
                <a:pos x="51" y="3"/>
              </a:cxn>
              <a:cxn ang="0">
                <a:pos x="65" y="0"/>
              </a:cxn>
              <a:cxn ang="0">
                <a:pos x="86" y="5"/>
              </a:cxn>
              <a:cxn ang="0">
                <a:pos x="108" y="24"/>
              </a:cxn>
              <a:cxn ang="0">
                <a:pos x="117" y="40"/>
              </a:cxn>
              <a:cxn ang="0">
                <a:pos x="126" y="31"/>
              </a:cxn>
              <a:cxn ang="0">
                <a:pos x="143" y="19"/>
              </a:cxn>
              <a:cxn ang="0">
                <a:pos x="169" y="17"/>
              </a:cxn>
              <a:cxn ang="0">
                <a:pos x="187" y="21"/>
              </a:cxn>
              <a:cxn ang="0">
                <a:pos x="194" y="28"/>
              </a:cxn>
              <a:cxn ang="0">
                <a:pos x="206" y="45"/>
              </a:cxn>
              <a:cxn ang="0">
                <a:pos x="208" y="68"/>
              </a:cxn>
              <a:cxn ang="0">
                <a:pos x="208" y="85"/>
              </a:cxn>
              <a:cxn ang="0">
                <a:pos x="220" y="87"/>
              </a:cxn>
              <a:cxn ang="0">
                <a:pos x="236" y="96"/>
              </a:cxn>
              <a:cxn ang="0">
                <a:pos x="248" y="118"/>
              </a:cxn>
              <a:cxn ang="0">
                <a:pos x="246" y="134"/>
              </a:cxn>
              <a:cxn ang="0">
                <a:pos x="241" y="143"/>
              </a:cxn>
              <a:cxn ang="0">
                <a:pos x="229" y="157"/>
              </a:cxn>
              <a:cxn ang="0">
                <a:pos x="213" y="167"/>
              </a:cxn>
              <a:cxn ang="0">
                <a:pos x="199" y="167"/>
              </a:cxn>
              <a:cxn ang="0">
                <a:pos x="194" y="181"/>
              </a:cxn>
              <a:cxn ang="0">
                <a:pos x="183" y="197"/>
              </a:cxn>
              <a:cxn ang="0">
                <a:pos x="161" y="207"/>
              </a:cxn>
              <a:cxn ang="0">
                <a:pos x="143" y="207"/>
              </a:cxn>
              <a:cxn ang="0">
                <a:pos x="136" y="202"/>
              </a:cxn>
              <a:cxn ang="0">
                <a:pos x="126" y="195"/>
              </a:cxn>
              <a:cxn ang="0">
                <a:pos x="117" y="186"/>
              </a:cxn>
              <a:cxn ang="0">
                <a:pos x="115" y="183"/>
              </a:cxn>
              <a:cxn ang="0">
                <a:pos x="105" y="188"/>
              </a:cxn>
              <a:cxn ang="0">
                <a:pos x="89" y="193"/>
              </a:cxn>
              <a:cxn ang="0">
                <a:pos x="70" y="190"/>
              </a:cxn>
              <a:cxn ang="0">
                <a:pos x="58" y="181"/>
              </a:cxn>
              <a:cxn ang="0">
                <a:pos x="49" y="174"/>
              </a:cxn>
              <a:cxn ang="0">
                <a:pos x="40" y="160"/>
              </a:cxn>
              <a:cxn ang="0">
                <a:pos x="35" y="139"/>
              </a:cxn>
              <a:cxn ang="0">
                <a:pos x="7" y="103"/>
              </a:cxn>
            </a:cxnLst>
            <a:rect l="0" t="0" r="r" b="b"/>
            <a:pathLst>
              <a:path w="248" h="207">
                <a:moveTo>
                  <a:pt x="7" y="103"/>
                </a:moveTo>
                <a:lnTo>
                  <a:pt x="4" y="101"/>
                </a:lnTo>
                <a:lnTo>
                  <a:pt x="4" y="96"/>
                </a:lnTo>
                <a:lnTo>
                  <a:pt x="2" y="89"/>
                </a:lnTo>
                <a:lnTo>
                  <a:pt x="0" y="82"/>
                </a:lnTo>
                <a:lnTo>
                  <a:pt x="0" y="73"/>
                </a:lnTo>
                <a:lnTo>
                  <a:pt x="4" y="66"/>
                </a:lnTo>
                <a:lnTo>
                  <a:pt x="9" y="59"/>
                </a:lnTo>
                <a:lnTo>
                  <a:pt x="21" y="54"/>
                </a:lnTo>
                <a:lnTo>
                  <a:pt x="21" y="52"/>
                </a:lnTo>
                <a:lnTo>
                  <a:pt x="21" y="50"/>
                </a:lnTo>
                <a:lnTo>
                  <a:pt x="21" y="43"/>
                </a:lnTo>
                <a:lnTo>
                  <a:pt x="21" y="36"/>
                </a:lnTo>
                <a:lnTo>
                  <a:pt x="23" y="26"/>
                </a:lnTo>
                <a:lnTo>
                  <a:pt x="28" y="19"/>
                </a:lnTo>
                <a:lnTo>
                  <a:pt x="37" y="10"/>
                </a:lnTo>
                <a:lnTo>
                  <a:pt x="51" y="3"/>
                </a:lnTo>
                <a:lnTo>
                  <a:pt x="51" y="3"/>
                </a:lnTo>
                <a:lnTo>
                  <a:pt x="58" y="3"/>
                </a:lnTo>
                <a:lnTo>
                  <a:pt x="65" y="0"/>
                </a:lnTo>
                <a:lnTo>
                  <a:pt x="75" y="3"/>
                </a:lnTo>
                <a:lnTo>
                  <a:pt x="86" y="5"/>
                </a:lnTo>
                <a:lnTo>
                  <a:pt x="98" y="12"/>
                </a:lnTo>
                <a:lnTo>
                  <a:pt x="108" y="24"/>
                </a:lnTo>
                <a:lnTo>
                  <a:pt x="117" y="43"/>
                </a:lnTo>
                <a:lnTo>
                  <a:pt x="117" y="40"/>
                </a:lnTo>
                <a:lnTo>
                  <a:pt x="122" y="36"/>
                </a:lnTo>
                <a:lnTo>
                  <a:pt x="126" y="31"/>
                </a:lnTo>
                <a:lnTo>
                  <a:pt x="133" y="24"/>
                </a:lnTo>
                <a:lnTo>
                  <a:pt x="143" y="19"/>
                </a:lnTo>
                <a:lnTo>
                  <a:pt x="154" y="14"/>
                </a:lnTo>
                <a:lnTo>
                  <a:pt x="169" y="17"/>
                </a:lnTo>
                <a:lnTo>
                  <a:pt x="185" y="21"/>
                </a:lnTo>
                <a:lnTo>
                  <a:pt x="187" y="21"/>
                </a:lnTo>
                <a:lnTo>
                  <a:pt x="190" y="26"/>
                </a:lnTo>
                <a:lnTo>
                  <a:pt x="194" y="28"/>
                </a:lnTo>
                <a:lnTo>
                  <a:pt x="201" y="36"/>
                </a:lnTo>
                <a:lnTo>
                  <a:pt x="206" y="45"/>
                </a:lnTo>
                <a:lnTo>
                  <a:pt x="208" y="57"/>
                </a:lnTo>
                <a:lnTo>
                  <a:pt x="208" y="68"/>
                </a:lnTo>
                <a:lnTo>
                  <a:pt x="206" y="85"/>
                </a:lnTo>
                <a:lnTo>
                  <a:pt x="208" y="85"/>
                </a:lnTo>
                <a:lnTo>
                  <a:pt x="213" y="87"/>
                </a:lnTo>
                <a:lnTo>
                  <a:pt x="220" y="87"/>
                </a:lnTo>
                <a:lnTo>
                  <a:pt x="229" y="92"/>
                </a:lnTo>
                <a:lnTo>
                  <a:pt x="236" y="96"/>
                </a:lnTo>
                <a:lnTo>
                  <a:pt x="244" y="106"/>
                </a:lnTo>
                <a:lnTo>
                  <a:pt x="248" y="118"/>
                </a:lnTo>
                <a:lnTo>
                  <a:pt x="248" y="132"/>
                </a:lnTo>
                <a:lnTo>
                  <a:pt x="246" y="134"/>
                </a:lnTo>
                <a:lnTo>
                  <a:pt x="246" y="139"/>
                </a:lnTo>
                <a:lnTo>
                  <a:pt x="241" y="143"/>
                </a:lnTo>
                <a:lnTo>
                  <a:pt x="236" y="150"/>
                </a:lnTo>
                <a:lnTo>
                  <a:pt x="229" y="157"/>
                </a:lnTo>
                <a:lnTo>
                  <a:pt x="222" y="164"/>
                </a:lnTo>
                <a:lnTo>
                  <a:pt x="213" y="167"/>
                </a:lnTo>
                <a:lnTo>
                  <a:pt x="199" y="167"/>
                </a:lnTo>
                <a:lnTo>
                  <a:pt x="199" y="167"/>
                </a:lnTo>
                <a:lnTo>
                  <a:pt x="199" y="174"/>
                </a:lnTo>
                <a:lnTo>
                  <a:pt x="194" y="181"/>
                </a:lnTo>
                <a:lnTo>
                  <a:pt x="190" y="190"/>
                </a:lnTo>
                <a:lnTo>
                  <a:pt x="183" y="197"/>
                </a:lnTo>
                <a:lnTo>
                  <a:pt x="173" y="204"/>
                </a:lnTo>
                <a:lnTo>
                  <a:pt x="161" y="207"/>
                </a:lnTo>
                <a:lnTo>
                  <a:pt x="143" y="207"/>
                </a:lnTo>
                <a:lnTo>
                  <a:pt x="143" y="207"/>
                </a:lnTo>
                <a:lnTo>
                  <a:pt x="140" y="204"/>
                </a:lnTo>
                <a:lnTo>
                  <a:pt x="136" y="202"/>
                </a:lnTo>
                <a:lnTo>
                  <a:pt x="131" y="197"/>
                </a:lnTo>
                <a:lnTo>
                  <a:pt x="126" y="195"/>
                </a:lnTo>
                <a:lnTo>
                  <a:pt x="122" y="190"/>
                </a:lnTo>
                <a:lnTo>
                  <a:pt x="117" y="186"/>
                </a:lnTo>
                <a:lnTo>
                  <a:pt x="115" y="181"/>
                </a:lnTo>
                <a:lnTo>
                  <a:pt x="115" y="183"/>
                </a:lnTo>
                <a:lnTo>
                  <a:pt x="110" y="186"/>
                </a:lnTo>
                <a:lnTo>
                  <a:pt x="105" y="188"/>
                </a:lnTo>
                <a:lnTo>
                  <a:pt x="98" y="190"/>
                </a:lnTo>
                <a:lnTo>
                  <a:pt x="89" y="193"/>
                </a:lnTo>
                <a:lnTo>
                  <a:pt x="79" y="193"/>
                </a:lnTo>
                <a:lnTo>
                  <a:pt x="70" y="190"/>
                </a:lnTo>
                <a:lnTo>
                  <a:pt x="58" y="183"/>
                </a:lnTo>
                <a:lnTo>
                  <a:pt x="58" y="181"/>
                </a:lnTo>
                <a:lnTo>
                  <a:pt x="54" y="178"/>
                </a:lnTo>
                <a:lnTo>
                  <a:pt x="49" y="174"/>
                </a:lnTo>
                <a:lnTo>
                  <a:pt x="44" y="169"/>
                </a:lnTo>
                <a:lnTo>
                  <a:pt x="40" y="160"/>
                </a:lnTo>
                <a:lnTo>
                  <a:pt x="37" y="150"/>
                </a:lnTo>
                <a:lnTo>
                  <a:pt x="35" y="139"/>
                </a:lnTo>
                <a:lnTo>
                  <a:pt x="37" y="125"/>
                </a:lnTo>
                <a:lnTo>
                  <a:pt x="7" y="103"/>
                </a:lnTo>
                <a:close/>
              </a:path>
            </a:pathLst>
          </a:custGeom>
          <a:solidFill>
            <a:srgbClr val="DF432B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828" name="Freeform 724"/>
          <p:cNvSpPr>
            <a:spLocks/>
          </p:cNvSpPr>
          <p:nvPr/>
        </p:nvSpPr>
        <p:spPr bwMode="auto">
          <a:xfrm>
            <a:off x="6600825" y="4991100"/>
            <a:ext cx="363538" cy="328613"/>
          </a:xfrm>
          <a:custGeom>
            <a:avLst/>
            <a:gdLst/>
            <a:ahLst/>
            <a:cxnLst>
              <a:cxn ang="0">
                <a:pos x="4" y="101"/>
              </a:cxn>
              <a:cxn ang="0">
                <a:pos x="2" y="89"/>
              </a:cxn>
              <a:cxn ang="0">
                <a:pos x="0" y="73"/>
              </a:cxn>
              <a:cxn ang="0">
                <a:pos x="9" y="59"/>
              </a:cxn>
              <a:cxn ang="0">
                <a:pos x="21" y="52"/>
              </a:cxn>
              <a:cxn ang="0">
                <a:pos x="21" y="43"/>
              </a:cxn>
              <a:cxn ang="0">
                <a:pos x="23" y="26"/>
              </a:cxn>
              <a:cxn ang="0">
                <a:pos x="37" y="10"/>
              </a:cxn>
              <a:cxn ang="0">
                <a:pos x="51" y="3"/>
              </a:cxn>
              <a:cxn ang="0">
                <a:pos x="65" y="0"/>
              </a:cxn>
              <a:cxn ang="0">
                <a:pos x="86" y="5"/>
              </a:cxn>
              <a:cxn ang="0">
                <a:pos x="108" y="24"/>
              </a:cxn>
              <a:cxn ang="0">
                <a:pos x="117" y="40"/>
              </a:cxn>
              <a:cxn ang="0">
                <a:pos x="126" y="31"/>
              </a:cxn>
              <a:cxn ang="0">
                <a:pos x="143" y="19"/>
              </a:cxn>
              <a:cxn ang="0">
                <a:pos x="169" y="17"/>
              </a:cxn>
              <a:cxn ang="0">
                <a:pos x="187" y="21"/>
              </a:cxn>
              <a:cxn ang="0">
                <a:pos x="194" y="28"/>
              </a:cxn>
              <a:cxn ang="0">
                <a:pos x="206" y="45"/>
              </a:cxn>
              <a:cxn ang="0">
                <a:pos x="208" y="68"/>
              </a:cxn>
              <a:cxn ang="0">
                <a:pos x="208" y="85"/>
              </a:cxn>
              <a:cxn ang="0">
                <a:pos x="220" y="87"/>
              </a:cxn>
              <a:cxn ang="0">
                <a:pos x="236" y="96"/>
              </a:cxn>
              <a:cxn ang="0">
                <a:pos x="248" y="118"/>
              </a:cxn>
              <a:cxn ang="0">
                <a:pos x="246" y="134"/>
              </a:cxn>
              <a:cxn ang="0">
                <a:pos x="241" y="143"/>
              </a:cxn>
              <a:cxn ang="0">
                <a:pos x="229" y="157"/>
              </a:cxn>
              <a:cxn ang="0">
                <a:pos x="213" y="167"/>
              </a:cxn>
              <a:cxn ang="0">
                <a:pos x="199" y="167"/>
              </a:cxn>
              <a:cxn ang="0">
                <a:pos x="194" y="181"/>
              </a:cxn>
              <a:cxn ang="0">
                <a:pos x="183" y="197"/>
              </a:cxn>
              <a:cxn ang="0">
                <a:pos x="161" y="207"/>
              </a:cxn>
              <a:cxn ang="0">
                <a:pos x="143" y="207"/>
              </a:cxn>
              <a:cxn ang="0">
                <a:pos x="136" y="202"/>
              </a:cxn>
              <a:cxn ang="0">
                <a:pos x="126" y="195"/>
              </a:cxn>
              <a:cxn ang="0">
                <a:pos x="117" y="186"/>
              </a:cxn>
              <a:cxn ang="0">
                <a:pos x="115" y="183"/>
              </a:cxn>
              <a:cxn ang="0">
                <a:pos x="105" y="188"/>
              </a:cxn>
              <a:cxn ang="0">
                <a:pos x="89" y="193"/>
              </a:cxn>
              <a:cxn ang="0">
                <a:pos x="70" y="190"/>
              </a:cxn>
              <a:cxn ang="0">
                <a:pos x="58" y="181"/>
              </a:cxn>
              <a:cxn ang="0">
                <a:pos x="49" y="174"/>
              </a:cxn>
              <a:cxn ang="0">
                <a:pos x="40" y="160"/>
              </a:cxn>
              <a:cxn ang="0">
                <a:pos x="35" y="139"/>
              </a:cxn>
              <a:cxn ang="0">
                <a:pos x="37" y="125"/>
              </a:cxn>
              <a:cxn ang="0">
                <a:pos x="7" y="103"/>
              </a:cxn>
            </a:cxnLst>
            <a:rect l="0" t="0" r="r" b="b"/>
            <a:pathLst>
              <a:path w="248" h="207">
                <a:moveTo>
                  <a:pt x="7" y="103"/>
                </a:moveTo>
                <a:lnTo>
                  <a:pt x="4" y="101"/>
                </a:lnTo>
                <a:lnTo>
                  <a:pt x="4" y="96"/>
                </a:lnTo>
                <a:lnTo>
                  <a:pt x="2" y="89"/>
                </a:lnTo>
                <a:lnTo>
                  <a:pt x="0" y="82"/>
                </a:lnTo>
                <a:lnTo>
                  <a:pt x="0" y="73"/>
                </a:lnTo>
                <a:lnTo>
                  <a:pt x="4" y="66"/>
                </a:lnTo>
                <a:lnTo>
                  <a:pt x="9" y="59"/>
                </a:lnTo>
                <a:lnTo>
                  <a:pt x="21" y="54"/>
                </a:lnTo>
                <a:lnTo>
                  <a:pt x="21" y="52"/>
                </a:lnTo>
                <a:lnTo>
                  <a:pt x="21" y="50"/>
                </a:lnTo>
                <a:lnTo>
                  <a:pt x="21" y="43"/>
                </a:lnTo>
                <a:lnTo>
                  <a:pt x="21" y="36"/>
                </a:lnTo>
                <a:lnTo>
                  <a:pt x="23" y="26"/>
                </a:lnTo>
                <a:lnTo>
                  <a:pt x="28" y="19"/>
                </a:lnTo>
                <a:lnTo>
                  <a:pt x="37" y="10"/>
                </a:lnTo>
                <a:lnTo>
                  <a:pt x="51" y="3"/>
                </a:lnTo>
                <a:lnTo>
                  <a:pt x="51" y="3"/>
                </a:lnTo>
                <a:lnTo>
                  <a:pt x="58" y="3"/>
                </a:lnTo>
                <a:lnTo>
                  <a:pt x="65" y="0"/>
                </a:lnTo>
                <a:lnTo>
                  <a:pt x="75" y="3"/>
                </a:lnTo>
                <a:lnTo>
                  <a:pt x="86" y="5"/>
                </a:lnTo>
                <a:lnTo>
                  <a:pt x="98" y="12"/>
                </a:lnTo>
                <a:lnTo>
                  <a:pt x="108" y="24"/>
                </a:lnTo>
                <a:lnTo>
                  <a:pt x="117" y="43"/>
                </a:lnTo>
                <a:lnTo>
                  <a:pt x="117" y="40"/>
                </a:lnTo>
                <a:lnTo>
                  <a:pt x="122" y="36"/>
                </a:lnTo>
                <a:lnTo>
                  <a:pt x="126" y="31"/>
                </a:lnTo>
                <a:lnTo>
                  <a:pt x="133" y="24"/>
                </a:lnTo>
                <a:lnTo>
                  <a:pt x="143" y="19"/>
                </a:lnTo>
                <a:lnTo>
                  <a:pt x="154" y="14"/>
                </a:lnTo>
                <a:lnTo>
                  <a:pt x="169" y="17"/>
                </a:lnTo>
                <a:lnTo>
                  <a:pt x="185" y="21"/>
                </a:lnTo>
                <a:lnTo>
                  <a:pt x="187" y="21"/>
                </a:lnTo>
                <a:lnTo>
                  <a:pt x="190" y="26"/>
                </a:lnTo>
                <a:lnTo>
                  <a:pt x="194" y="28"/>
                </a:lnTo>
                <a:lnTo>
                  <a:pt x="201" y="36"/>
                </a:lnTo>
                <a:lnTo>
                  <a:pt x="206" y="45"/>
                </a:lnTo>
                <a:lnTo>
                  <a:pt x="208" y="57"/>
                </a:lnTo>
                <a:lnTo>
                  <a:pt x="208" y="68"/>
                </a:lnTo>
                <a:lnTo>
                  <a:pt x="206" y="85"/>
                </a:lnTo>
                <a:lnTo>
                  <a:pt x="208" y="85"/>
                </a:lnTo>
                <a:lnTo>
                  <a:pt x="213" y="87"/>
                </a:lnTo>
                <a:lnTo>
                  <a:pt x="220" y="87"/>
                </a:lnTo>
                <a:lnTo>
                  <a:pt x="229" y="92"/>
                </a:lnTo>
                <a:lnTo>
                  <a:pt x="236" y="96"/>
                </a:lnTo>
                <a:lnTo>
                  <a:pt x="244" y="106"/>
                </a:lnTo>
                <a:lnTo>
                  <a:pt x="248" y="118"/>
                </a:lnTo>
                <a:lnTo>
                  <a:pt x="248" y="132"/>
                </a:lnTo>
                <a:lnTo>
                  <a:pt x="246" y="134"/>
                </a:lnTo>
                <a:lnTo>
                  <a:pt x="246" y="139"/>
                </a:lnTo>
                <a:lnTo>
                  <a:pt x="241" y="143"/>
                </a:lnTo>
                <a:lnTo>
                  <a:pt x="236" y="150"/>
                </a:lnTo>
                <a:lnTo>
                  <a:pt x="229" y="157"/>
                </a:lnTo>
                <a:lnTo>
                  <a:pt x="222" y="164"/>
                </a:lnTo>
                <a:lnTo>
                  <a:pt x="213" y="167"/>
                </a:lnTo>
                <a:lnTo>
                  <a:pt x="199" y="167"/>
                </a:lnTo>
                <a:lnTo>
                  <a:pt x="199" y="167"/>
                </a:lnTo>
                <a:lnTo>
                  <a:pt x="199" y="174"/>
                </a:lnTo>
                <a:lnTo>
                  <a:pt x="194" y="181"/>
                </a:lnTo>
                <a:lnTo>
                  <a:pt x="190" y="190"/>
                </a:lnTo>
                <a:lnTo>
                  <a:pt x="183" y="197"/>
                </a:lnTo>
                <a:lnTo>
                  <a:pt x="173" y="204"/>
                </a:lnTo>
                <a:lnTo>
                  <a:pt x="161" y="207"/>
                </a:lnTo>
                <a:lnTo>
                  <a:pt x="143" y="207"/>
                </a:lnTo>
                <a:lnTo>
                  <a:pt x="143" y="207"/>
                </a:lnTo>
                <a:lnTo>
                  <a:pt x="140" y="204"/>
                </a:lnTo>
                <a:lnTo>
                  <a:pt x="136" y="202"/>
                </a:lnTo>
                <a:lnTo>
                  <a:pt x="131" y="197"/>
                </a:lnTo>
                <a:lnTo>
                  <a:pt x="126" y="195"/>
                </a:lnTo>
                <a:lnTo>
                  <a:pt x="122" y="190"/>
                </a:lnTo>
                <a:lnTo>
                  <a:pt x="117" y="186"/>
                </a:lnTo>
                <a:lnTo>
                  <a:pt x="115" y="181"/>
                </a:lnTo>
                <a:lnTo>
                  <a:pt x="115" y="183"/>
                </a:lnTo>
                <a:lnTo>
                  <a:pt x="110" y="186"/>
                </a:lnTo>
                <a:lnTo>
                  <a:pt x="105" y="188"/>
                </a:lnTo>
                <a:lnTo>
                  <a:pt x="98" y="190"/>
                </a:lnTo>
                <a:lnTo>
                  <a:pt x="89" y="193"/>
                </a:lnTo>
                <a:lnTo>
                  <a:pt x="79" y="193"/>
                </a:lnTo>
                <a:lnTo>
                  <a:pt x="70" y="190"/>
                </a:lnTo>
                <a:lnTo>
                  <a:pt x="58" y="183"/>
                </a:lnTo>
                <a:lnTo>
                  <a:pt x="58" y="181"/>
                </a:lnTo>
                <a:lnTo>
                  <a:pt x="54" y="178"/>
                </a:lnTo>
                <a:lnTo>
                  <a:pt x="49" y="174"/>
                </a:lnTo>
                <a:lnTo>
                  <a:pt x="44" y="169"/>
                </a:lnTo>
                <a:lnTo>
                  <a:pt x="40" y="160"/>
                </a:lnTo>
                <a:lnTo>
                  <a:pt x="37" y="150"/>
                </a:lnTo>
                <a:lnTo>
                  <a:pt x="35" y="139"/>
                </a:lnTo>
                <a:lnTo>
                  <a:pt x="37" y="125"/>
                </a:lnTo>
                <a:lnTo>
                  <a:pt x="37" y="125"/>
                </a:lnTo>
                <a:lnTo>
                  <a:pt x="7" y="103"/>
                </a:lnTo>
                <a:lnTo>
                  <a:pt x="7" y="103"/>
                </a:lnTo>
              </a:path>
            </a:pathLst>
          </a:custGeom>
          <a:noFill/>
          <a:ln w="7938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829" name="Freeform 725"/>
          <p:cNvSpPr>
            <a:spLocks/>
          </p:cNvSpPr>
          <p:nvPr/>
        </p:nvSpPr>
        <p:spPr bwMode="auto">
          <a:xfrm>
            <a:off x="6618288" y="5006975"/>
            <a:ext cx="325437" cy="293688"/>
          </a:xfrm>
          <a:custGeom>
            <a:avLst/>
            <a:gdLst/>
            <a:ahLst/>
            <a:cxnLst>
              <a:cxn ang="0">
                <a:pos x="22" y="42"/>
              </a:cxn>
              <a:cxn ang="0">
                <a:pos x="22" y="30"/>
              </a:cxn>
              <a:cxn ang="0">
                <a:pos x="26" y="14"/>
              </a:cxn>
              <a:cxn ang="0">
                <a:pos x="40" y="2"/>
              </a:cxn>
              <a:cxn ang="0">
                <a:pos x="57" y="0"/>
              </a:cxn>
              <a:cxn ang="0">
                <a:pos x="66" y="2"/>
              </a:cxn>
              <a:cxn ang="0">
                <a:pos x="80" y="11"/>
              </a:cxn>
              <a:cxn ang="0">
                <a:pos x="94" y="35"/>
              </a:cxn>
              <a:cxn ang="0">
                <a:pos x="97" y="54"/>
              </a:cxn>
              <a:cxn ang="0">
                <a:pos x="101" y="56"/>
              </a:cxn>
              <a:cxn ang="0">
                <a:pos x="106" y="58"/>
              </a:cxn>
              <a:cxn ang="0">
                <a:pos x="108" y="56"/>
              </a:cxn>
              <a:cxn ang="0">
                <a:pos x="111" y="49"/>
              </a:cxn>
              <a:cxn ang="0">
                <a:pos x="118" y="35"/>
              </a:cxn>
              <a:cxn ang="0">
                <a:pos x="132" y="18"/>
              </a:cxn>
              <a:cxn ang="0">
                <a:pos x="146" y="14"/>
              </a:cxn>
              <a:cxn ang="0">
                <a:pos x="160" y="18"/>
              </a:cxn>
              <a:cxn ang="0">
                <a:pos x="172" y="23"/>
              </a:cxn>
              <a:cxn ang="0">
                <a:pos x="179" y="30"/>
              </a:cxn>
              <a:cxn ang="0">
                <a:pos x="183" y="42"/>
              </a:cxn>
              <a:cxn ang="0">
                <a:pos x="183" y="68"/>
              </a:cxn>
              <a:cxn ang="0">
                <a:pos x="183" y="86"/>
              </a:cxn>
              <a:cxn ang="0">
                <a:pos x="197" y="89"/>
              </a:cxn>
              <a:cxn ang="0">
                <a:pos x="214" y="96"/>
              </a:cxn>
              <a:cxn ang="0">
                <a:pos x="223" y="108"/>
              </a:cxn>
              <a:cxn ang="0">
                <a:pos x="223" y="117"/>
              </a:cxn>
              <a:cxn ang="0">
                <a:pos x="221" y="126"/>
              </a:cxn>
              <a:cxn ang="0">
                <a:pos x="214" y="133"/>
              </a:cxn>
              <a:cxn ang="0">
                <a:pos x="202" y="140"/>
              </a:cxn>
              <a:cxn ang="0">
                <a:pos x="181" y="143"/>
              </a:cxn>
              <a:cxn ang="0">
                <a:pos x="167" y="140"/>
              </a:cxn>
              <a:cxn ang="0">
                <a:pos x="172" y="147"/>
              </a:cxn>
              <a:cxn ang="0">
                <a:pos x="176" y="161"/>
              </a:cxn>
              <a:cxn ang="0">
                <a:pos x="172" y="176"/>
              </a:cxn>
              <a:cxn ang="0">
                <a:pos x="162" y="183"/>
              </a:cxn>
              <a:cxn ang="0">
                <a:pos x="150" y="185"/>
              </a:cxn>
              <a:cxn ang="0">
                <a:pos x="134" y="183"/>
              </a:cxn>
              <a:cxn ang="0">
                <a:pos x="115" y="166"/>
              </a:cxn>
              <a:cxn ang="0">
                <a:pos x="106" y="152"/>
              </a:cxn>
              <a:cxn ang="0">
                <a:pos x="97" y="159"/>
              </a:cxn>
              <a:cxn ang="0">
                <a:pos x="80" y="168"/>
              </a:cxn>
              <a:cxn ang="0">
                <a:pos x="61" y="168"/>
              </a:cxn>
              <a:cxn ang="0">
                <a:pos x="50" y="161"/>
              </a:cxn>
              <a:cxn ang="0">
                <a:pos x="43" y="152"/>
              </a:cxn>
              <a:cxn ang="0">
                <a:pos x="38" y="138"/>
              </a:cxn>
              <a:cxn ang="0">
                <a:pos x="40" y="119"/>
              </a:cxn>
              <a:cxn ang="0">
                <a:pos x="47" y="108"/>
              </a:cxn>
              <a:cxn ang="0">
                <a:pos x="31" y="103"/>
              </a:cxn>
              <a:cxn ang="0">
                <a:pos x="10" y="93"/>
              </a:cxn>
              <a:cxn ang="0">
                <a:pos x="0" y="82"/>
              </a:cxn>
              <a:cxn ang="0">
                <a:pos x="0" y="72"/>
              </a:cxn>
              <a:cxn ang="0">
                <a:pos x="3" y="65"/>
              </a:cxn>
              <a:cxn ang="0">
                <a:pos x="3" y="61"/>
              </a:cxn>
              <a:cxn ang="0">
                <a:pos x="8" y="54"/>
              </a:cxn>
              <a:cxn ang="0">
                <a:pos x="17" y="47"/>
              </a:cxn>
            </a:cxnLst>
            <a:rect l="0" t="0" r="r" b="b"/>
            <a:pathLst>
              <a:path w="223" h="185">
                <a:moveTo>
                  <a:pt x="22" y="44"/>
                </a:moveTo>
                <a:lnTo>
                  <a:pt x="22" y="42"/>
                </a:lnTo>
                <a:lnTo>
                  <a:pt x="22" y="37"/>
                </a:lnTo>
                <a:lnTo>
                  <a:pt x="22" y="30"/>
                </a:lnTo>
                <a:lnTo>
                  <a:pt x="22" y="23"/>
                </a:lnTo>
                <a:lnTo>
                  <a:pt x="26" y="14"/>
                </a:lnTo>
                <a:lnTo>
                  <a:pt x="31" y="7"/>
                </a:lnTo>
                <a:lnTo>
                  <a:pt x="40" y="2"/>
                </a:lnTo>
                <a:lnTo>
                  <a:pt x="54" y="0"/>
                </a:lnTo>
                <a:lnTo>
                  <a:pt x="57" y="0"/>
                </a:lnTo>
                <a:lnTo>
                  <a:pt x="61" y="0"/>
                </a:lnTo>
                <a:lnTo>
                  <a:pt x="66" y="2"/>
                </a:lnTo>
                <a:lnTo>
                  <a:pt x="73" y="4"/>
                </a:lnTo>
                <a:lnTo>
                  <a:pt x="80" y="11"/>
                </a:lnTo>
                <a:lnTo>
                  <a:pt x="87" y="21"/>
                </a:lnTo>
                <a:lnTo>
                  <a:pt x="94" y="35"/>
                </a:lnTo>
                <a:lnTo>
                  <a:pt x="97" y="54"/>
                </a:lnTo>
                <a:lnTo>
                  <a:pt x="97" y="54"/>
                </a:lnTo>
                <a:lnTo>
                  <a:pt x="99" y="56"/>
                </a:lnTo>
                <a:lnTo>
                  <a:pt x="101" y="56"/>
                </a:lnTo>
                <a:lnTo>
                  <a:pt x="104" y="58"/>
                </a:lnTo>
                <a:lnTo>
                  <a:pt x="106" y="58"/>
                </a:lnTo>
                <a:lnTo>
                  <a:pt x="106" y="56"/>
                </a:lnTo>
                <a:lnTo>
                  <a:pt x="108" y="56"/>
                </a:lnTo>
                <a:lnTo>
                  <a:pt x="111" y="51"/>
                </a:lnTo>
                <a:lnTo>
                  <a:pt x="111" y="49"/>
                </a:lnTo>
                <a:lnTo>
                  <a:pt x="113" y="44"/>
                </a:lnTo>
                <a:lnTo>
                  <a:pt x="118" y="35"/>
                </a:lnTo>
                <a:lnTo>
                  <a:pt x="122" y="28"/>
                </a:lnTo>
                <a:lnTo>
                  <a:pt x="132" y="18"/>
                </a:lnTo>
                <a:lnTo>
                  <a:pt x="141" y="16"/>
                </a:lnTo>
                <a:lnTo>
                  <a:pt x="146" y="14"/>
                </a:lnTo>
                <a:lnTo>
                  <a:pt x="153" y="16"/>
                </a:lnTo>
                <a:lnTo>
                  <a:pt x="160" y="18"/>
                </a:lnTo>
                <a:lnTo>
                  <a:pt x="167" y="21"/>
                </a:lnTo>
                <a:lnTo>
                  <a:pt x="172" y="23"/>
                </a:lnTo>
                <a:lnTo>
                  <a:pt x="174" y="28"/>
                </a:lnTo>
                <a:lnTo>
                  <a:pt x="179" y="30"/>
                </a:lnTo>
                <a:lnTo>
                  <a:pt x="183" y="35"/>
                </a:lnTo>
                <a:lnTo>
                  <a:pt x="183" y="42"/>
                </a:lnTo>
                <a:lnTo>
                  <a:pt x="186" y="54"/>
                </a:lnTo>
                <a:lnTo>
                  <a:pt x="183" y="68"/>
                </a:lnTo>
                <a:lnTo>
                  <a:pt x="181" y="86"/>
                </a:lnTo>
                <a:lnTo>
                  <a:pt x="183" y="86"/>
                </a:lnTo>
                <a:lnTo>
                  <a:pt x="188" y="86"/>
                </a:lnTo>
                <a:lnTo>
                  <a:pt x="197" y="89"/>
                </a:lnTo>
                <a:lnTo>
                  <a:pt x="207" y="91"/>
                </a:lnTo>
                <a:lnTo>
                  <a:pt x="214" y="96"/>
                </a:lnTo>
                <a:lnTo>
                  <a:pt x="221" y="103"/>
                </a:lnTo>
                <a:lnTo>
                  <a:pt x="223" y="108"/>
                </a:lnTo>
                <a:lnTo>
                  <a:pt x="223" y="112"/>
                </a:lnTo>
                <a:lnTo>
                  <a:pt x="223" y="117"/>
                </a:lnTo>
                <a:lnTo>
                  <a:pt x="221" y="124"/>
                </a:lnTo>
                <a:lnTo>
                  <a:pt x="221" y="126"/>
                </a:lnTo>
                <a:lnTo>
                  <a:pt x="218" y="129"/>
                </a:lnTo>
                <a:lnTo>
                  <a:pt x="214" y="133"/>
                </a:lnTo>
                <a:lnTo>
                  <a:pt x="209" y="138"/>
                </a:lnTo>
                <a:lnTo>
                  <a:pt x="202" y="140"/>
                </a:lnTo>
                <a:lnTo>
                  <a:pt x="193" y="143"/>
                </a:lnTo>
                <a:lnTo>
                  <a:pt x="181" y="143"/>
                </a:lnTo>
                <a:lnTo>
                  <a:pt x="167" y="138"/>
                </a:lnTo>
                <a:lnTo>
                  <a:pt x="167" y="140"/>
                </a:lnTo>
                <a:lnTo>
                  <a:pt x="169" y="143"/>
                </a:lnTo>
                <a:lnTo>
                  <a:pt x="172" y="147"/>
                </a:lnTo>
                <a:lnTo>
                  <a:pt x="174" y="154"/>
                </a:lnTo>
                <a:lnTo>
                  <a:pt x="176" y="161"/>
                </a:lnTo>
                <a:lnTo>
                  <a:pt x="174" y="168"/>
                </a:lnTo>
                <a:lnTo>
                  <a:pt x="172" y="176"/>
                </a:lnTo>
                <a:lnTo>
                  <a:pt x="162" y="183"/>
                </a:lnTo>
                <a:lnTo>
                  <a:pt x="162" y="183"/>
                </a:lnTo>
                <a:lnTo>
                  <a:pt x="158" y="185"/>
                </a:lnTo>
                <a:lnTo>
                  <a:pt x="150" y="185"/>
                </a:lnTo>
                <a:lnTo>
                  <a:pt x="143" y="185"/>
                </a:lnTo>
                <a:lnTo>
                  <a:pt x="134" y="183"/>
                </a:lnTo>
                <a:lnTo>
                  <a:pt x="125" y="176"/>
                </a:lnTo>
                <a:lnTo>
                  <a:pt x="115" y="166"/>
                </a:lnTo>
                <a:lnTo>
                  <a:pt x="108" y="150"/>
                </a:lnTo>
                <a:lnTo>
                  <a:pt x="106" y="152"/>
                </a:lnTo>
                <a:lnTo>
                  <a:pt x="104" y="154"/>
                </a:lnTo>
                <a:lnTo>
                  <a:pt x="97" y="159"/>
                </a:lnTo>
                <a:lnTo>
                  <a:pt x="90" y="164"/>
                </a:lnTo>
                <a:lnTo>
                  <a:pt x="80" y="168"/>
                </a:lnTo>
                <a:lnTo>
                  <a:pt x="71" y="168"/>
                </a:lnTo>
                <a:lnTo>
                  <a:pt x="61" y="168"/>
                </a:lnTo>
                <a:lnTo>
                  <a:pt x="52" y="164"/>
                </a:lnTo>
                <a:lnTo>
                  <a:pt x="50" y="161"/>
                </a:lnTo>
                <a:lnTo>
                  <a:pt x="47" y="159"/>
                </a:lnTo>
                <a:lnTo>
                  <a:pt x="43" y="152"/>
                </a:lnTo>
                <a:lnTo>
                  <a:pt x="40" y="145"/>
                </a:lnTo>
                <a:lnTo>
                  <a:pt x="38" y="138"/>
                </a:lnTo>
                <a:lnTo>
                  <a:pt x="38" y="129"/>
                </a:lnTo>
                <a:lnTo>
                  <a:pt x="40" y="119"/>
                </a:lnTo>
                <a:lnTo>
                  <a:pt x="50" y="108"/>
                </a:lnTo>
                <a:lnTo>
                  <a:pt x="47" y="108"/>
                </a:lnTo>
                <a:lnTo>
                  <a:pt x="40" y="105"/>
                </a:lnTo>
                <a:lnTo>
                  <a:pt x="31" y="103"/>
                </a:lnTo>
                <a:lnTo>
                  <a:pt x="19" y="98"/>
                </a:lnTo>
                <a:lnTo>
                  <a:pt x="10" y="93"/>
                </a:lnTo>
                <a:lnTo>
                  <a:pt x="3" y="86"/>
                </a:lnTo>
                <a:lnTo>
                  <a:pt x="0" y="82"/>
                </a:lnTo>
                <a:lnTo>
                  <a:pt x="0" y="77"/>
                </a:lnTo>
                <a:lnTo>
                  <a:pt x="0" y="72"/>
                </a:lnTo>
                <a:lnTo>
                  <a:pt x="3" y="68"/>
                </a:lnTo>
                <a:lnTo>
                  <a:pt x="3" y="65"/>
                </a:lnTo>
                <a:lnTo>
                  <a:pt x="3" y="63"/>
                </a:lnTo>
                <a:lnTo>
                  <a:pt x="3" y="61"/>
                </a:lnTo>
                <a:lnTo>
                  <a:pt x="5" y="58"/>
                </a:lnTo>
                <a:lnTo>
                  <a:pt x="8" y="54"/>
                </a:lnTo>
                <a:lnTo>
                  <a:pt x="12" y="51"/>
                </a:lnTo>
                <a:lnTo>
                  <a:pt x="17" y="47"/>
                </a:lnTo>
                <a:lnTo>
                  <a:pt x="22" y="44"/>
                </a:lnTo>
                <a:close/>
              </a:path>
            </a:pathLst>
          </a:custGeom>
          <a:solidFill>
            <a:srgbClr val="AB5324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830" name="Freeform 726"/>
          <p:cNvSpPr>
            <a:spLocks/>
          </p:cNvSpPr>
          <p:nvPr/>
        </p:nvSpPr>
        <p:spPr bwMode="auto">
          <a:xfrm>
            <a:off x="6618288" y="5006975"/>
            <a:ext cx="325437" cy="293688"/>
          </a:xfrm>
          <a:custGeom>
            <a:avLst/>
            <a:gdLst/>
            <a:ahLst/>
            <a:cxnLst>
              <a:cxn ang="0">
                <a:pos x="22" y="42"/>
              </a:cxn>
              <a:cxn ang="0">
                <a:pos x="22" y="30"/>
              </a:cxn>
              <a:cxn ang="0">
                <a:pos x="26" y="14"/>
              </a:cxn>
              <a:cxn ang="0">
                <a:pos x="40" y="2"/>
              </a:cxn>
              <a:cxn ang="0">
                <a:pos x="57" y="0"/>
              </a:cxn>
              <a:cxn ang="0">
                <a:pos x="66" y="2"/>
              </a:cxn>
              <a:cxn ang="0">
                <a:pos x="80" y="11"/>
              </a:cxn>
              <a:cxn ang="0">
                <a:pos x="94" y="35"/>
              </a:cxn>
              <a:cxn ang="0">
                <a:pos x="97" y="54"/>
              </a:cxn>
              <a:cxn ang="0">
                <a:pos x="101" y="56"/>
              </a:cxn>
              <a:cxn ang="0">
                <a:pos x="106" y="58"/>
              </a:cxn>
              <a:cxn ang="0">
                <a:pos x="108" y="56"/>
              </a:cxn>
              <a:cxn ang="0">
                <a:pos x="111" y="49"/>
              </a:cxn>
              <a:cxn ang="0">
                <a:pos x="118" y="35"/>
              </a:cxn>
              <a:cxn ang="0">
                <a:pos x="132" y="18"/>
              </a:cxn>
              <a:cxn ang="0">
                <a:pos x="146" y="14"/>
              </a:cxn>
              <a:cxn ang="0">
                <a:pos x="160" y="18"/>
              </a:cxn>
              <a:cxn ang="0">
                <a:pos x="172" y="23"/>
              </a:cxn>
              <a:cxn ang="0">
                <a:pos x="179" y="30"/>
              </a:cxn>
              <a:cxn ang="0">
                <a:pos x="183" y="42"/>
              </a:cxn>
              <a:cxn ang="0">
                <a:pos x="183" y="68"/>
              </a:cxn>
              <a:cxn ang="0">
                <a:pos x="183" y="86"/>
              </a:cxn>
              <a:cxn ang="0">
                <a:pos x="197" y="89"/>
              </a:cxn>
              <a:cxn ang="0">
                <a:pos x="214" y="96"/>
              </a:cxn>
              <a:cxn ang="0">
                <a:pos x="223" y="108"/>
              </a:cxn>
              <a:cxn ang="0">
                <a:pos x="223" y="117"/>
              </a:cxn>
              <a:cxn ang="0">
                <a:pos x="221" y="126"/>
              </a:cxn>
              <a:cxn ang="0">
                <a:pos x="214" y="133"/>
              </a:cxn>
              <a:cxn ang="0">
                <a:pos x="202" y="140"/>
              </a:cxn>
              <a:cxn ang="0">
                <a:pos x="181" y="143"/>
              </a:cxn>
              <a:cxn ang="0">
                <a:pos x="167" y="140"/>
              </a:cxn>
              <a:cxn ang="0">
                <a:pos x="172" y="147"/>
              </a:cxn>
              <a:cxn ang="0">
                <a:pos x="176" y="161"/>
              </a:cxn>
              <a:cxn ang="0">
                <a:pos x="172" y="176"/>
              </a:cxn>
              <a:cxn ang="0">
                <a:pos x="162" y="183"/>
              </a:cxn>
              <a:cxn ang="0">
                <a:pos x="150" y="185"/>
              </a:cxn>
              <a:cxn ang="0">
                <a:pos x="134" y="183"/>
              </a:cxn>
              <a:cxn ang="0">
                <a:pos x="115" y="166"/>
              </a:cxn>
              <a:cxn ang="0">
                <a:pos x="106" y="152"/>
              </a:cxn>
              <a:cxn ang="0">
                <a:pos x="97" y="159"/>
              </a:cxn>
              <a:cxn ang="0">
                <a:pos x="80" y="168"/>
              </a:cxn>
              <a:cxn ang="0">
                <a:pos x="61" y="168"/>
              </a:cxn>
              <a:cxn ang="0">
                <a:pos x="50" y="161"/>
              </a:cxn>
              <a:cxn ang="0">
                <a:pos x="43" y="152"/>
              </a:cxn>
              <a:cxn ang="0">
                <a:pos x="38" y="138"/>
              </a:cxn>
              <a:cxn ang="0">
                <a:pos x="40" y="119"/>
              </a:cxn>
              <a:cxn ang="0">
                <a:pos x="47" y="108"/>
              </a:cxn>
              <a:cxn ang="0">
                <a:pos x="31" y="103"/>
              </a:cxn>
              <a:cxn ang="0">
                <a:pos x="10" y="93"/>
              </a:cxn>
              <a:cxn ang="0">
                <a:pos x="0" y="82"/>
              </a:cxn>
              <a:cxn ang="0">
                <a:pos x="0" y="72"/>
              </a:cxn>
              <a:cxn ang="0">
                <a:pos x="3" y="65"/>
              </a:cxn>
              <a:cxn ang="0">
                <a:pos x="3" y="61"/>
              </a:cxn>
              <a:cxn ang="0">
                <a:pos x="8" y="54"/>
              </a:cxn>
              <a:cxn ang="0">
                <a:pos x="17" y="47"/>
              </a:cxn>
              <a:cxn ang="0">
                <a:pos x="22" y="44"/>
              </a:cxn>
            </a:cxnLst>
            <a:rect l="0" t="0" r="r" b="b"/>
            <a:pathLst>
              <a:path w="223" h="185">
                <a:moveTo>
                  <a:pt x="22" y="44"/>
                </a:moveTo>
                <a:lnTo>
                  <a:pt x="22" y="42"/>
                </a:lnTo>
                <a:lnTo>
                  <a:pt x="22" y="37"/>
                </a:lnTo>
                <a:lnTo>
                  <a:pt x="22" y="30"/>
                </a:lnTo>
                <a:lnTo>
                  <a:pt x="22" y="23"/>
                </a:lnTo>
                <a:lnTo>
                  <a:pt x="26" y="14"/>
                </a:lnTo>
                <a:lnTo>
                  <a:pt x="31" y="7"/>
                </a:lnTo>
                <a:lnTo>
                  <a:pt x="40" y="2"/>
                </a:lnTo>
                <a:lnTo>
                  <a:pt x="54" y="0"/>
                </a:lnTo>
                <a:lnTo>
                  <a:pt x="57" y="0"/>
                </a:lnTo>
                <a:lnTo>
                  <a:pt x="61" y="0"/>
                </a:lnTo>
                <a:lnTo>
                  <a:pt x="66" y="2"/>
                </a:lnTo>
                <a:lnTo>
                  <a:pt x="73" y="4"/>
                </a:lnTo>
                <a:lnTo>
                  <a:pt x="80" y="11"/>
                </a:lnTo>
                <a:lnTo>
                  <a:pt x="87" y="21"/>
                </a:lnTo>
                <a:lnTo>
                  <a:pt x="94" y="35"/>
                </a:lnTo>
                <a:lnTo>
                  <a:pt x="97" y="54"/>
                </a:lnTo>
                <a:lnTo>
                  <a:pt x="97" y="54"/>
                </a:lnTo>
                <a:lnTo>
                  <a:pt x="99" y="56"/>
                </a:lnTo>
                <a:lnTo>
                  <a:pt x="101" y="56"/>
                </a:lnTo>
                <a:lnTo>
                  <a:pt x="104" y="58"/>
                </a:lnTo>
                <a:lnTo>
                  <a:pt x="106" y="58"/>
                </a:lnTo>
                <a:lnTo>
                  <a:pt x="106" y="56"/>
                </a:lnTo>
                <a:lnTo>
                  <a:pt x="108" y="56"/>
                </a:lnTo>
                <a:lnTo>
                  <a:pt x="111" y="51"/>
                </a:lnTo>
                <a:lnTo>
                  <a:pt x="111" y="49"/>
                </a:lnTo>
                <a:lnTo>
                  <a:pt x="113" y="44"/>
                </a:lnTo>
                <a:lnTo>
                  <a:pt x="118" y="35"/>
                </a:lnTo>
                <a:lnTo>
                  <a:pt x="122" y="28"/>
                </a:lnTo>
                <a:lnTo>
                  <a:pt x="132" y="18"/>
                </a:lnTo>
                <a:lnTo>
                  <a:pt x="141" y="16"/>
                </a:lnTo>
                <a:lnTo>
                  <a:pt x="146" y="14"/>
                </a:lnTo>
                <a:lnTo>
                  <a:pt x="153" y="16"/>
                </a:lnTo>
                <a:lnTo>
                  <a:pt x="160" y="18"/>
                </a:lnTo>
                <a:lnTo>
                  <a:pt x="167" y="21"/>
                </a:lnTo>
                <a:lnTo>
                  <a:pt x="172" y="23"/>
                </a:lnTo>
                <a:lnTo>
                  <a:pt x="174" y="28"/>
                </a:lnTo>
                <a:lnTo>
                  <a:pt x="179" y="30"/>
                </a:lnTo>
                <a:lnTo>
                  <a:pt x="183" y="35"/>
                </a:lnTo>
                <a:lnTo>
                  <a:pt x="183" y="42"/>
                </a:lnTo>
                <a:lnTo>
                  <a:pt x="186" y="54"/>
                </a:lnTo>
                <a:lnTo>
                  <a:pt x="183" y="68"/>
                </a:lnTo>
                <a:lnTo>
                  <a:pt x="181" y="86"/>
                </a:lnTo>
                <a:lnTo>
                  <a:pt x="183" y="86"/>
                </a:lnTo>
                <a:lnTo>
                  <a:pt x="188" y="86"/>
                </a:lnTo>
                <a:lnTo>
                  <a:pt x="197" y="89"/>
                </a:lnTo>
                <a:lnTo>
                  <a:pt x="207" y="91"/>
                </a:lnTo>
                <a:lnTo>
                  <a:pt x="214" y="96"/>
                </a:lnTo>
                <a:lnTo>
                  <a:pt x="221" y="103"/>
                </a:lnTo>
                <a:lnTo>
                  <a:pt x="223" y="108"/>
                </a:lnTo>
                <a:lnTo>
                  <a:pt x="223" y="112"/>
                </a:lnTo>
                <a:lnTo>
                  <a:pt x="223" y="117"/>
                </a:lnTo>
                <a:lnTo>
                  <a:pt x="221" y="124"/>
                </a:lnTo>
                <a:lnTo>
                  <a:pt x="221" y="126"/>
                </a:lnTo>
                <a:lnTo>
                  <a:pt x="218" y="129"/>
                </a:lnTo>
                <a:lnTo>
                  <a:pt x="214" y="133"/>
                </a:lnTo>
                <a:lnTo>
                  <a:pt x="209" y="138"/>
                </a:lnTo>
                <a:lnTo>
                  <a:pt x="202" y="140"/>
                </a:lnTo>
                <a:lnTo>
                  <a:pt x="193" y="143"/>
                </a:lnTo>
                <a:lnTo>
                  <a:pt x="181" y="143"/>
                </a:lnTo>
                <a:lnTo>
                  <a:pt x="167" y="138"/>
                </a:lnTo>
                <a:lnTo>
                  <a:pt x="167" y="140"/>
                </a:lnTo>
                <a:lnTo>
                  <a:pt x="169" y="143"/>
                </a:lnTo>
                <a:lnTo>
                  <a:pt x="172" y="147"/>
                </a:lnTo>
                <a:lnTo>
                  <a:pt x="174" y="154"/>
                </a:lnTo>
                <a:lnTo>
                  <a:pt x="176" y="161"/>
                </a:lnTo>
                <a:lnTo>
                  <a:pt x="174" y="168"/>
                </a:lnTo>
                <a:lnTo>
                  <a:pt x="172" y="176"/>
                </a:lnTo>
                <a:lnTo>
                  <a:pt x="162" y="183"/>
                </a:lnTo>
                <a:lnTo>
                  <a:pt x="162" y="183"/>
                </a:lnTo>
                <a:lnTo>
                  <a:pt x="158" y="185"/>
                </a:lnTo>
                <a:lnTo>
                  <a:pt x="150" y="185"/>
                </a:lnTo>
                <a:lnTo>
                  <a:pt x="143" y="185"/>
                </a:lnTo>
                <a:lnTo>
                  <a:pt x="134" y="183"/>
                </a:lnTo>
                <a:lnTo>
                  <a:pt x="125" y="176"/>
                </a:lnTo>
                <a:lnTo>
                  <a:pt x="115" y="166"/>
                </a:lnTo>
                <a:lnTo>
                  <a:pt x="108" y="150"/>
                </a:lnTo>
                <a:lnTo>
                  <a:pt x="106" y="152"/>
                </a:lnTo>
                <a:lnTo>
                  <a:pt x="104" y="154"/>
                </a:lnTo>
                <a:lnTo>
                  <a:pt x="97" y="159"/>
                </a:lnTo>
                <a:lnTo>
                  <a:pt x="90" y="164"/>
                </a:lnTo>
                <a:lnTo>
                  <a:pt x="80" y="168"/>
                </a:lnTo>
                <a:lnTo>
                  <a:pt x="71" y="168"/>
                </a:lnTo>
                <a:lnTo>
                  <a:pt x="61" y="168"/>
                </a:lnTo>
                <a:lnTo>
                  <a:pt x="52" y="164"/>
                </a:lnTo>
                <a:lnTo>
                  <a:pt x="50" y="161"/>
                </a:lnTo>
                <a:lnTo>
                  <a:pt x="47" y="159"/>
                </a:lnTo>
                <a:lnTo>
                  <a:pt x="43" y="152"/>
                </a:lnTo>
                <a:lnTo>
                  <a:pt x="40" y="145"/>
                </a:lnTo>
                <a:lnTo>
                  <a:pt x="38" y="138"/>
                </a:lnTo>
                <a:lnTo>
                  <a:pt x="38" y="129"/>
                </a:lnTo>
                <a:lnTo>
                  <a:pt x="40" y="119"/>
                </a:lnTo>
                <a:lnTo>
                  <a:pt x="50" y="108"/>
                </a:lnTo>
                <a:lnTo>
                  <a:pt x="47" y="108"/>
                </a:lnTo>
                <a:lnTo>
                  <a:pt x="40" y="105"/>
                </a:lnTo>
                <a:lnTo>
                  <a:pt x="31" y="103"/>
                </a:lnTo>
                <a:lnTo>
                  <a:pt x="19" y="98"/>
                </a:lnTo>
                <a:lnTo>
                  <a:pt x="10" y="93"/>
                </a:lnTo>
                <a:lnTo>
                  <a:pt x="3" y="86"/>
                </a:lnTo>
                <a:lnTo>
                  <a:pt x="0" y="82"/>
                </a:lnTo>
                <a:lnTo>
                  <a:pt x="0" y="77"/>
                </a:lnTo>
                <a:lnTo>
                  <a:pt x="0" y="72"/>
                </a:lnTo>
                <a:lnTo>
                  <a:pt x="3" y="68"/>
                </a:lnTo>
                <a:lnTo>
                  <a:pt x="3" y="65"/>
                </a:lnTo>
                <a:lnTo>
                  <a:pt x="3" y="63"/>
                </a:lnTo>
                <a:lnTo>
                  <a:pt x="3" y="61"/>
                </a:lnTo>
                <a:lnTo>
                  <a:pt x="5" y="58"/>
                </a:lnTo>
                <a:lnTo>
                  <a:pt x="8" y="54"/>
                </a:lnTo>
                <a:lnTo>
                  <a:pt x="12" y="51"/>
                </a:lnTo>
                <a:lnTo>
                  <a:pt x="17" y="47"/>
                </a:lnTo>
                <a:lnTo>
                  <a:pt x="22" y="44"/>
                </a:lnTo>
                <a:lnTo>
                  <a:pt x="22" y="44"/>
                </a:lnTo>
                <a:lnTo>
                  <a:pt x="22" y="44"/>
                </a:lnTo>
              </a:path>
            </a:pathLst>
          </a:custGeom>
          <a:noFill/>
          <a:ln w="7938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831" name="Freeform 727"/>
          <p:cNvSpPr>
            <a:spLocks/>
          </p:cNvSpPr>
          <p:nvPr/>
        </p:nvSpPr>
        <p:spPr bwMode="auto">
          <a:xfrm>
            <a:off x="6650038" y="5013325"/>
            <a:ext cx="82550" cy="71438"/>
          </a:xfrm>
          <a:custGeom>
            <a:avLst/>
            <a:gdLst/>
            <a:ahLst/>
            <a:cxnLst>
              <a:cxn ang="0">
                <a:pos x="0" y="38"/>
              </a:cxn>
              <a:cxn ang="0">
                <a:pos x="0" y="36"/>
              </a:cxn>
              <a:cxn ang="0">
                <a:pos x="0" y="31"/>
              </a:cxn>
              <a:cxn ang="0">
                <a:pos x="0" y="29"/>
              </a:cxn>
              <a:cxn ang="0">
                <a:pos x="0" y="26"/>
              </a:cxn>
              <a:cxn ang="0">
                <a:pos x="0" y="24"/>
              </a:cxn>
              <a:cxn ang="0">
                <a:pos x="0" y="22"/>
              </a:cxn>
              <a:cxn ang="0">
                <a:pos x="2" y="19"/>
              </a:cxn>
              <a:cxn ang="0">
                <a:pos x="2" y="14"/>
              </a:cxn>
              <a:cxn ang="0">
                <a:pos x="2" y="12"/>
              </a:cxn>
              <a:cxn ang="0">
                <a:pos x="4" y="10"/>
              </a:cxn>
              <a:cxn ang="0">
                <a:pos x="7" y="7"/>
              </a:cxn>
              <a:cxn ang="0">
                <a:pos x="9" y="5"/>
              </a:cxn>
              <a:cxn ang="0">
                <a:pos x="11" y="5"/>
              </a:cxn>
              <a:cxn ang="0">
                <a:pos x="14" y="3"/>
              </a:cxn>
              <a:cxn ang="0">
                <a:pos x="16" y="3"/>
              </a:cxn>
              <a:cxn ang="0">
                <a:pos x="18" y="0"/>
              </a:cxn>
              <a:cxn ang="0">
                <a:pos x="23" y="0"/>
              </a:cxn>
              <a:cxn ang="0">
                <a:pos x="28" y="0"/>
              </a:cxn>
              <a:cxn ang="0">
                <a:pos x="35" y="0"/>
              </a:cxn>
              <a:cxn ang="0">
                <a:pos x="39" y="0"/>
              </a:cxn>
              <a:cxn ang="0">
                <a:pos x="46" y="0"/>
              </a:cxn>
              <a:cxn ang="0">
                <a:pos x="51" y="3"/>
              </a:cxn>
              <a:cxn ang="0">
                <a:pos x="53" y="5"/>
              </a:cxn>
              <a:cxn ang="0">
                <a:pos x="56" y="10"/>
              </a:cxn>
              <a:cxn ang="0">
                <a:pos x="51" y="10"/>
              </a:cxn>
              <a:cxn ang="0">
                <a:pos x="49" y="10"/>
              </a:cxn>
              <a:cxn ang="0">
                <a:pos x="44" y="10"/>
              </a:cxn>
              <a:cxn ang="0">
                <a:pos x="39" y="10"/>
              </a:cxn>
              <a:cxn ang="0">
                <a:pos x="37" y="12"/>
              </a:cxn>
              <a:cxn ang="0">
                <a:pos x="32" y="12"/>
              </a:cxn>
              <a:cxn ang="0">
                <a:pos x="28" y="14"/>
              </a:cxn>
              <a:cxn ang="0">
                <a:pos x="23" y="14"/>
              </a:cxn>
              <a:cxn ang="0">
                <a:pos x="21" y="17"/>
              </a:cxn>
              <a:cxn ang="0">
                <a:pos x="18" y="17"/>
              </a:cxn>
              <a:cxn ang="0">
                <a:pos x="16" y="19"/>
              </a:cxn>
              <a:cxn ang="0">
                <a:pos x="14" y="22"/>
              </a:cxn>
              <a:cxn ang="0">
                <a:pos x="11" y="24"/>
              </a:cxn>
              <a:cxn ang="0">
                <a:pos x="11" y="26"/>
              </a:cxn>
              <a:cxn ang="0">
                <a:pos x="11" y="29"/>
              </a:cxn>
              <a:cxn ang="0">
                <a:pos x="9" y="31"/>
              </a:cxn>
              <a:cxn ang="0">
                <a:pos x="9" y="33"/>
              </a:cxn>
              <a:cxn ang="0">
                <a:pos x="9" y="33"/>
              </a:cxn>
              <a:cxn ang="0">
                <a:pos x="9" y="36"/>
              </a:cxn>
              <a:cxn ang="0">
                <a:pos x="9" y="38"/>
              </a:cxn>
              <a:cxn ang="0">
                <a:pos x="7" y="40"/>
              </a:cxn>
              <a:cxn ang="0">
                <a:pos x="7" y="43"/>
              </a:cxn>
              <a:cxn ang="0">
                <a:pos x="7" y="43"/>
              </a:cxn>
              <a:cxn ang="0">
                <a:pos x="4" y="45"/>
              </a:cxn>
              <a:cxn ang="0">
                <a:pos x="0" y="38"/>
              </a:cxn>
            </a:cxnLst>
            <a:rect l="0" t="0" r="r" b="b"/>
            <a:pathLst>
              <a:path w="56" h="45">
                <a:moveTo>
                  <a:pt x="0" y="38"/>
                </a:moveTo>
                <a:lnTo>
                  <a:pt x="0" y="36"/>
                </a:lnTo>
                <a:lnTo>
                  <a:pt x="0" y="31"/>
                </a:lnTo>
                <a:lnTo>
                  <a:pt x="0" y="29"/>
                </a:lnTo>
                <a:lnTo>
                  <a:pt x="0" y="26"/>
                </a:lnTo>
                <a:lnTo>
                  <a:pt x="0" y="24"/>
                </a:lnTo>
                <a:lnTo>
                  <a:pt x="0" y="22"/>
                </a:lnTo>
                <a:lnTo>
                  <a:pt x="2" y="19"/>
                </a:lnTo>
                <a:lnTo>
                  <a:pt x="2" y="14"/>
                </a:lnTo>
                <a:lnTo>
                  <a:pt x="2" y="12"/>
                </a:lnTo>
                <a:lnTo>
                  <a:pt x="4" y="10"/>
                </a:lnTo>
                <a:lnTo>
                  <a:pt x="7" y="7"/>
                </a:lnTo>
                <a:lnTo>
                  <a:pt x="9" y="5"/>
                </a:lnTo>
                <a:lnTo>
                  <a:pt x="11" y="5"/>
                </a:lnTo>
                <a:lnTo>
                  <a:pt x="14" y="3"/>
                </a:lnTo>
                <a:lnTo>
                  <a:pt x="16" y="3"/>
                </a:lnTo>
                <a:lnTo>
                  <a:pt x="18" y="0"/>
                </a:lnTo>
                <a:lnTo>
                  <a:pt x="23" y="0"/>
                </a:lnTo>
                <a:lnTo>
                  <a:pt x="28" y="0"/>
                </a:lnTo>
                <a:lnTo>
                  <a:pt x="35" y="0"/>
                </a:lnTo>
                <a:lnTo>
                  <a:pt x="39" y="0"/>
                </a:lnTo>
                <a:lnTo>
                  <a:pt x="46" y="0"/>
                </a:lnTo>
                <a:lnTo>
                  <a:pt x="51" y="3"/>
                </a:lnTo>
                <a:lnTo>
                  <a:pt x="53" y="5"/>
                </a:lnTo>
                <a:lnTo>
                  <a:pt x="56" y="10"/>
                </a:lnTo>
                <a:lnTo>
                  <a:pt x="51" y="10"/>
                </a:lnTo>
                <a:lnTo>
                  <a:pt x="49" y="10"/>
                </a:lnTo>
                <a:lnTo>
                  <a:pt x="44" y="10"/>
                </a:lnTo>
                <a:lnTo>
                  <a:pt x="39" y="10"/>
                </a:lnTo>
                <a:lnTo>
                  <a:pt x="37" y="12"/>
                </a:lnTo>
                <a:lnTo>
                  <a:pt x="32" y="12"/>
                </a:lnTo>
                <a:lnTo>
                  <a:pt x="28" y="14"/>
                </a:lnTo>
                <a:lnTo>
                  <a:pt x="23" y="14"/>
                </a:lnTo>
                <a:lnTo>
                  <a:pt x="21" y="17"/>
                </a:lnTo>
                <a:lnTo>
                  <a:pt x="18" y="17"/>
                </a:lnTo>
                <a:lnTo>
                  <a:pt x="16" y="19"/>
                </a:lnTo>
                <a:lnTo>
                  <a:pt x="14" y="22"/>
                </a:lnTo>
                <a:lnTo>
                  <a:pt x="11" y="24"/>
                </a:lnTo>
                <a:lnTo>
                  <a:pt x="11" y="26"/>
                </a:lnTo>
                <a:lnTo>
                  <a:pt x="11" y="29"/>
                </a:lnTo>
                <a:lnTo>
                  <a:pt x="9" y="31"/>
                </a:lnTo>
                <a:lnTo>
                  <a:pt x="9" y="33"/>
                </a:lnTo>
                <a:lnTo>
                  <a:pt x="9" y="33"/>
                </a:lnTo>
                <a:lnTo>
                  <a:pt x="9" y="36"/>
                </a:lnTo>
                <a:lnTo>
                  <a:pt x="9" y="38"/>
                </a:lnTo>
                <a:lnTo>
                  <a:pt x="7" y="40"/>
                </a:lnTo>
                <a:lnTo>
                  <a:pt x="7" y="43"/>
                </a:lnTo>
                <a:lnTo>
                  <a:pt x="7" y="43"/>
                </a:lnTo>
                <a:lnTo>
                  <a:pt x="4" y="45"/>
                </a:lnTo>
                <a:lnTo>
                  <a:pt x="0" y="38"/>
                </a:lnTo>
                <a:close/>
              </a:path>
            </a:pathLst>
          </a:custGeom>
          <a:solidFill>
            <a:srgbClr val="AB5324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832" name="Freeform 728"/>
          <p:cNvSpPr>
            <a:spLocks/>
          </p:cNvSpPr>
          <p:nvPr/>
        </p:nvSpPr>
        <p:spPr bwMode="auto">
          <a:xfrm>
            <a:off x="6650038" y="5013325"/>
            <a:ext cx="82550" cy="71438"/>
          </a:xfrm>
          <a:custGeom>
            <a:avLst/>
            <a:gdLst/>
            <a:ahLst/>
            <a:cxnLst>
              <a:cxn ang="0">
                <a:pos x="0" y="38"/>
              </a:cxn>
              <a:cxn ang="0">
                <a:pos x="0" y="36"/>
              </a:cxn>
              <a:cxn ang="0">
                <a:pos x="0" y="31"/>
              </a:cxn>
              <a:cxn ang="0">
                <a:pos x="0" y="29"/>
              </a:cxn>
              <a:cxn ang="0">
                <a:pos x="0" y="26"/>
              </a:cxn>
              <a:cxn ang="0">
                <a:pos x="0" y="24"/>
              </a:cxn>
              <a:cxn ang="0">
                <a:pos x="0" y="22"/>
              </a:cxn>
              <a:cxn ang="0">
                <a:pos x="2" y="19"/>
              </a:cxn>
              <a:cxn ang="0">
                <a:pos x="2" y="14"/>
              </a:cxn>
              <a:cxn ang="0">
                <a:pos x="2" y="12"/>
              </a:cxn>
              <a:cxn ang="0">
                <a:pos x="4" y="10"/>
              </a:cxn>
              <a:cxn ang="0">
                <a:pos x="7" y="7"/>
              </a:cxn>
              <a:cxn ang="0">
                <a:pos x="9" y="5"/>
              </a:cxn>
              <a:cxn ang="0">
                <a:pos x="11" y="5"/>
              </a:cxn>
              <a:cxn ang="0">
                <a:pos x="14" y="3"/>
              </a:cxn>
              <a:cxn ang="0">
                <a:pos x="16" y="3"/>
              </a:cxn>
              <a:cxn ang="0">
                <a:pos x="18" y="0"/>
              </a:cxn>
              <a:cxn ang="0">
                <a:pos x="23" y="0"/>
              </a:cxn>
              <a:cxn ang="0">
                <a:pos x="28" y="0"/>
              </a:cxn>
              <a:cxn ang="0">
                <a:pos x="35" y="0"/>
              </a:cxn>
              <a:cxn ang="0">
                <a:pos x="39" y="0"/>
              </a:cxn>
              <a:cxn ang="0">
                <a:pos x="46" y="0"/>
              </a:cxn>
              <a:cxn ang="0">
                <a:pos x="51" y="3"/>
              </a:cxn>
              <a:cxn ang="0">
                <a:pos x="53" y="5"/>
              </a:cxn>
              <a:cxn ang="0">
                <a:pos x="56" y="10"/>
              </a:cxn>
              <a:cxn ang="0">
                <a:pos x="51" y="10"/>
              </a:cxn>
              <a:cxn ang="0">
                <a:pos x="49" y="10"/>
              </a:cxn>
              <a:cxn ang="0">
                <a:pos x="44" y="10"/>
              </a:cxn>
              <a:cxn ang="0">
                <a:pos x="39" y="10"/>
              </a:cxn>
              <a:cxn ang="0">
                <a:pos x="37" y="12"/>
              </a:cxn>
              <a:cxn ang="0">
                <a:pos x="32" y="12"/>
              </a:cxn>
              <a:cxn ang="0">
                <a:pos x="28" y="14"/>
              </a:cxn>
              <a:cxn ang="0">
                <a:pos x="23" y="14"/>
              </a:cxn>
              <a:cxn ang="0">
                <a:pos x="21" y="17"/>
              </a:cxn>
              <a:cxn ang="0">
                <a:pos x="18" y="17"/>
              </a:cxn>
              <a:cxn ang="0">
                <a:pos x="16" y="19"/>
              </a:cxn>
              <a:cxn ang="0">
                <a:pos x="14" y="22"/>
              </a:cxn>
              <a:cxn ang="0">
                <a:pos x="11" y="24"/>
              </a:cxn>
              <a:cxn ang="0">
                <a:pos x="11" y="26"/>
              </a:cxn>
              <a:cxn ang="0">
                <a:pos x="11" y="29"/>
              </a:cxn>
              <a:cxn ang="0">
                <a:pos x="9" y="31"/>
              </a:cxn>
              <a:cxn ang="0">
                <a:pos x="9" y="33"/>
              </a:cxn>
              <a:cxn ang="0">
                <a:pos x="9" y="33"/>
              </a:cxn>
              <a:cxn ang="0">
                <a:pos x="9" y="36"/>
              </a:cxn>
              <a:cxn ang="0">
                <a:pos x="9" y="38"/>
              </a:cxn>
              <a:cxn ang="0">
                <a:pos x="7" y="40"/>
              </a:cxn>
              <a:cxn ang="0">
                <a:pos x="7" y="43"/>
              </a:cxn>
              <a:cxn ang="0">
                <a:pos x="7" y="43"/>
              </a:cxn>
              <a:cxn ang="0">
                <a:pos x="4" y="45"/>
              </a:cxn>
            </a:cxnLst>
            <a:rect l="0" t="0" r="r" b="b"/>
            <a:pathLst>
              <a:path w="56" h="45">
                <a:moveTo>
                  <a:pt x="0" y="38"/>
                </a:moveTo>
                <a:lnTo>
                  <a:pt x="0" y="36"/>
                </a:lnTo>
                <a:lnTo>
                  <a:pt x="0" y="31"/>
                </a:lnTo>
                <a:lnTo>
                  <a:pt x="0" y="29"/>
                </a:lnTo>
                <a:lnTo>
                  <a:pt x="0" y="26"/>
                </a:lnTo>
                <a:lnTo>
                  <a:pt x="0" y="24"/>
                </a:lnTo>
                <a:lnTo>
                  <a:pt x="0" y="22"/>
                </a:lnTo>
                <a:lnTo>
                  <a:pt x="2" y="19"/>
                </a:lnTo>
                <a:lnTo>
                  <a:pt x="2" y="14"/>
                </a:lnTo>
                <a:lnTo>
                  <a:pt x="2" y="12"/>
                </a:lnTo>
                <a:lnTo>
                  <a:pt x="4" y="10"/>
                </a:lnTo>
                <a:lnTo>
                  <a:pt x="7" y="7"/>
                </a:lnTo>
                <a:lnTo>
                  <a:pt x="9" y="5"/>
                </a:lnTo>
                <a:lnTo>
                  <a:pt x="11" y="5"/>
                </a:lnTo>
                <a:lnTo>
                  <a:pt x="14" y="3"/>
                </a:lnTo>
                <a:lnTo>
                  <a:pt x="16" y="3"/>
                </a:lnTo>
                <a:lnTo>
                  <a:pt x="18" y="0"/>
                </a:lnTo>
                <a:lnTo>
                  <a:pt x="23" y="0"/>
                </a:lnTo>
                <a:lnTo>
                  <a:pt x="28" y="0"/>
                </a:lnTo>
                <a:lnTo>
                  <a:pt x="35" y="0"/>
                </a:lnTo>
                <a:lnTo>
                  <a:pt x="39" y="0"/>
                </a:lnTo>
                <a:lnTo>
                  <a:pt x="46" y="0"/>
                </a:lnTo>
                <a:lnTo>
                  <a:pt x="51" y="3"/>
                </a:lnTo>
                <a:lnTo>
                  <a:pt x="53" y="5"/>
                </a:lnTo>
                <a:lnTo>
                  <a:pt x="56" y="10"/>
                </a:lnTo>
                <a:lnTo>
                  <a:pt x="51" y="10"/>
                </a:lnTo>
                <a:lnTo>
                  <a:pt x="49" y="10"/>
                </a:lnTo>
                <a:lnTo>
                  <a:pt x="44" y="10"/>
                </a:lnTo>
                <a:lnTo>
                  <a:pt x="39" y="10"/>
                </a:lnTo>
                <a:lnTo>
                  <a:pt x="37" y="12"/>
                </a:lnTo>
                <a:lnTo>
                  <a:pt x="32" y="12"/>
                </a:lnTo>
                <a:lnTo>
                  <a:pt x="28" y="14"/>
                </a:lnTo>
                <a:lnTo>
                  <a:pt x="23" y="14"/>
                </a:lnTo>
                <a:lnTo>
                  <a:pt x="21" y="17"/>
                </a:lnTo>
                <a:lnTo>
                  <a:pt x="18" y="17"/>
                </a:lnTo>
                <a:lnTo>
                  <a:pt x="16" y="19"/>
                </a:lnTo>
                <a:lnTo>
                  <a:pt x="14" y="22"/>
                </a:lnTo>
                <a:lnTo>
                  <a:pt x="11" y="24"/>
                </a:lnTo>
                <a:lnTo>
                  <a:pt x="11" y="26"/>
                </a:lnTo>
                <a:lnTo>
                  <a:pt x="11" y="29"/>
                </a:lnTo>
                <a:lnTo>
                  <a:pt x="9" y="31"/>
                </a:lnTo>
                <a:lnTo>
                  <a:pt x="9" y="33"/>
                </a:lnTo>
                <a:lnTo>
                  <a:pt x="9" y="33"/>
                </a:lnTo>
                <a:lnTo>
                  <a:pt x="9" y="36"/>
                </a:lnTo>
                <a:lnTo>
                  <a:pt x="9" y="38"/>
                </a:lnTo>
                <a:lnTo>
                  <a:pt x="7" y="40"/>
                </a:lnTo>
                <a:lnTo>
                  <a:pt x="7" y="43"/>
                </a:lnTo>
                <a:lnTo>
                  <a:pt x="7" y="43"/>
                </a:lnTo>
                <a:lnTo>
                  <a:pt x="4" y="45"/>
                </a:lnTo>
              </a:path>
            </a:pathLst>
          </a:custGeom>
          <a:noFill/>
          <a:ln w="7938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833" name="Freeform 729"/>
          <p:cNvSpPr>
            <a:spLocks/>
          </p:cNvSpPr>
          <p:nvPr/>
        </p:nvSpPr>
        <p:spPr bwMode="auto">
          <a:xfrm>
            <a:off x="6615113" y="5084763"/>
            <a:ext cx="41275" cy="82550"/>
          </a:xfrm>
          <a:custGeom>
            <a:avLst/>
            <a:gdLst/>
            <a:ahLst/>
            <a:cxnLst>
              <a:cxn ang="0">
                <a:pos x="17" y="44"/>
              </a:cxn>
              <a:cxn ang="0">
                <a:pos x="14" y="44"/>
              </a:cxn>
              <a:cxn ang="0">
                <a:pos x="12" y="44"/>
              </a:cxn>
              <a:cxn ang="0">
                <a:pos x="12" y="42"/>
              </a:cxn>
              <a:cxn ang="0">
                <a:pos x="10" y="42"/>
              </a:cxn>
              <a:cxn ang="0">
                <a:pos x="7" y="42"/>
              </a:cxn>
              <a:cxn ang="0">
                <a:pos x="7" y="40"/>
              </a:cxn>
              <a:cxn ang="0">
                <a:pos x="5" y="40"/>
              </a:cxn>
              <a:cxn ang="0">
                <a:pos x="5" y="40"/>
              </a:cxn>
              <a:cxn ang="0">
                <a:pos x="2" y="35"/>
              </a:cxn>
              <a:cxn ang="0">
                <a:pos x="0" y="33"/>
              </a:cxn>
              <a:cxn ang="0">
                <a:pos x="0" y="28"/>
              </a:cxn>
              <a:cxn ang="0">
                <a:pos x="0" y="26"/>
              </a:cxn>
              <a:cxn ang="0">
                <a:pos x="0" y="21"/>
              </a:cxn>
              <a:cxn ang="0">
                <a:pos x="0" y="19"/>
              </a:cxn>
              <a:cxn ang="0">
                <a:pos x="2" y="16"/>
              </a:cxn>
              <a:cxn ang="0">
                <a:pos x="2" y="12"/>
              </a:cxn>
              <a:cxn ang="0">
                <a:pos x="5" y="9"/>
              </a:cxn>
              <a:cxn ang="0">
                <a:pos x="7" y="9"/>
              </a:cxn>
              <a:cxn ang="0">
                <a:pos x="10" y="7"/>
              </a:cxn>
              <a:cxn ang="0">
                <a:pos x="12" y="5"/>
              </a:cxn>
              <a:cxn ang="0">
                <a:pos x="14" y="2"/>
              </a:cxn>
              <a:cxn ang="0">
                <a:pos x="19" y="2"/>
              </a:cxn>
              <a:cxn ang="0">
                <a:pos x="21" y="0"/>
              </a:cxn>
              <a:cxn ang="0">
                <a:pos x="26" y="0"/>
              </a:cxn>
              <a:cxn ang="0">
                <a:pos x="24" y="2"/>
              </a:cxn>
              <a:cxn ang="0">
                <a:pos x="24" y="5"/>
              </a:cxn>
              <a:cxn ang="0">
                <a:pos x="21" y="7"/>
              </a:cxn>
              <a:cxn ang="0">
                <a:pos x="19" y="9"/>
              </a:cxn>
              <a:cxn ang="0">
                <a:pos x="19" y="12"/>
              </a:cxn>
              <a:cxn ang="0">
                <a:pos x="17" y="14"/>
              </a:cxn>
              <a:cxn ang="0">
                <a:pos x="14" y="16"/>
              </a:cxn>
              <a:cxn ang="0">
                <a:pos x="14" y="19"/>
              </a:cxn>
              <a:cxn ang="0">
                <a:pos x="12" y="21"/>
              </a:cxn>
              <a:cxn ang="0">
                <a:pos x="12" y="23"/>
              </a:cxn>
              <a:cxn ang="0">
                <a:pos x="12" y="26"/>
              </a:cxn>
              <a:cxn ang="0">
                <a:pos x="12" y="28"/>
              </a:cxn>
              <a:cxn ang="0">
                <a:pos x="12" y="30"/>
              </a:cxn>
              <a:cxn ang="0">
                <a:pos x="12" y="33"/>
              </a:cxn>
              <a:cxn ang="0">
                <a:pos x="14" y="35"/>
              </a:cxn>
              <a:cxn ang="0">
                <a:pos x="14" y="40"/>
              </a:cxn>
              <a:cxn ang="0">
                <a:pos x="17" y="40"/>
              </a:cxn>
              <a:cxn ang="0">
                <a:pos x="17" y="42"/>
              </a:cxn>
              <a:cxn ang="0">
                <a:pos x="19" y="44"/>
              </a:cxn>
              <a:cxn ang="0">
                <a:pos x="21" y="47"/>
              </a:cxn>
              <a:cxn ang="0">
                <a:pos x="21" y="49"/>
              </a:cxn>
              <a:cxn ang="0">
                <a:pos x="24" y="49"/>
              </a:cxn>
              <a:cxn ang="0">
                <a:pos x="26" y="52"/>
              </a:cxn>
              <a:cxn ang="0">
                <a:pos x="28" y="52"/>
              </a:cxn>
              <a:cxn ang="0">
                <a:pos x="17" y="44"/>
              </a:cxn>
            </a:cxnLst>
            <a:rect l="0" t="0" r="r" b="b"/>
            <a:pathLst>
              <a:path w="28" h="52">
                <a:moveTo>
                  <a:pt x="17" y="44"/>
                </a:moveTo>
                <a:lnTo>
                  <a:pt x="14" y="44"/>
                </a:lnTo>
                <a:lnTo>
                  <a:pt x="12" y="44"/>
                </a:lnTo>
                <a:lnTo>
                  <a:pt x="12" y="42"/>
                </a:lnTo>
                <a:lnTo>
                  <a:pt x="10" y="42"/>
                </a:lnTo>
                <a:lnTo>
                  <a:pt x="7" y="42"/>
                </a:lnTo>
                <a:lnTo>
                  <a:pt x="7" y="40"/>
                </a:lnTo>
                <a:lnTo>
                  <a:pt x="5" y="40"/>
                </a:lnTo>
                <a:lnTo>
                  <a:pt x="5" y="40"/>
                </a:lnTo>
                <a:lnTo>
                  <a:pt x="2" y="35"/>
                </a:lnTo>
                <a:lnTo>
                  <a:pt x="0" y="33"/>
                </a:lnTo>
                <a:lnTo>
                  <a:pt x="0" y="28"/>
                </a:lnTo>
                <a:lnTo>
                  <a:pt x="0" y="26"/>
                </a:lnTo>
                <a:lnTo>
                  <a:pt x="0" y="21"/>
                </a:lnTo>
                <a:lnTo>
                  <a:pt x="0" y="19"/>
                </a:lnTo>
                <a:lnTo>
                  <a:pt x="2" y="16"/>
                </a:lnTo>
                <a:lnTo>
                  <a:pt x="2" y="12"/>
                </a:lnTo>
                <a:lnTo>
                  <a:pt x="5" y="9"/>
                </a:lnTo>
                <a:lnTo>
                  <a:pt x="7" y="9"/>
                </a:lnTo>
                <a:lnTo>
                  <a:pt x="10" y="7"/>
                </a:lnTo>
                <a:lnTo>
                  <a:pt x="12" y="5"/>
                </a:lnTo>
                <a:lnTo>
                  <a:pt x="14" y="2"/>
                </a:lnTo>
                <a:lnTo>
                  <a:pt x="19" y="2"/>
                </a:lnTo>
                <a:lnTo>
                  <a:pt x="21" y="0"/>
                </a:lnTo>
                <a:lnTo>
                  <a:pt x="26" y="0"/>
                </a:lnTo>
                <a:lnTo>
                  <a:pt x="24" y="2"/>
                </a:lnTo>
                <a:lnTo>
                  <a:pt x="24" y="5"/>
                </a:lnTo>
                <a:lnTo>
                  <a:pt x="21" y="7"/>
                </a:lnTo>
                <a:lnTo>
                  <a:pt x="19" y="9"/>
                </a:lnTo>
                <a:lnTo>
                  <a:pt x="19" y="12"/>
                </a:lnTo>
                <a:lnTo>
                  <a:pt x="17" y="14"/>
                </a:lnTo>
                <a:lnTo>
                  <a:pt x="14" y="16"/>
                </a:lnTo>
                <a:lnTo>
                  <a:pt x="14" y="19"/>
                </a:lnTo>
                <a:lnTo>
                  <a:pt x="12" y="21"/>
                </a:lnTo>
                <a:lnTo>
                  <a:pt x="12" y="23"/>
                </a:lnTo>
                <a:lnTo>
                  <a:pt x="12" y="26"/>
                </a:lnTo>
                <a:lnTo>
                  <a:pt x="12" y="28"/>
                </a:lnTo>
                <a:lnTo>
                  <a:pt x="12" y="30"/>
                </a:lnTo>
                <a:lnTo>
                  <a:pt x="12" y="33"/>
                </a:lnTo>
                <a:lnTo>
                  <a:pt x="14" y="35"/>
                </a:lnTo>
                <a:lnTo>
                  <a:pt x="14" y="40"/>
                </a:lnTo>
                <a:lnTo>
                  <a:pt x="17" y="40"/>
                </a:lnTo>
                <a:lnTo>
                  <a:pt x="17" y="42"/>
                </a:lnTo>
                <a:lnTo>
                  <a:pt x="19" y="44"/>
                </a:lnTo>
                <a:lnTo>
                  <a:pt x="21" y="47"/>
                </a:lnTo>
                <a:lnTo>
                  <a:pt x="21" y="49"/>
                </a:lnTo>
                <a:lnTo>
                  <a:pt x="24" y="49"/>
                </a:lnTo>
                <a:lnTo>
                  <a:pt x="26" y="52"/>
                </a:lnTo>
                <a:lnTo>
                  <a:pt x="28" y="52"/>
                </a:lnTo>
                <a:lnTo>
                  <a:pt x="17" y="44"/>
                </a:lnTo>
                <a:close/>
              </a:path>
            </a:pathLst>
          </a:custGeom>
          <a:solidFill>
            <a:srgbClr val="AB5324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834" name="Freeform 730"/>
          <p:cNvSpPr>
            <a:spLocks/>
          </p:cNvSpPr>
          <p:nvPr/>
        </p:nvSpPr>
        <p:spPr bwMode="auto">
          <a:xfrm>
            <a:off x="6615113" y="5084763"/>
            <a:ext cx="41275" cy="82550"/>
          </a:xfrm>
          <a:custGeom>
            <a:avLst/>
            <a:gdLst/>
            <a:ahLst/>
            <a:cxnLst>
              <a:cxn ang="0">
                <a:pos x="17" y="44"/>
              </a:cxn>
              <a:cxn ang="0">
                <a:pos x="14" y="44"/>
              </a:cxn>
              <a:cxn ang="0">
                <a:pos x="12" y="44"/>
              </a:cxn>
              <a:cxn ang="0">
                <a:pos x="12" y="42"/>
              </a:cxn>
              <a:cxn ang="0">
                <a:pos x="10" y="42"/>
              </a:cxn>
              <a:cxn ang="0">
                <a:pos x="7" y="42"/>
              </a:cxn>
              <a:cxn ang="0">
                <a:pos x="7" y="40"/>
              </a:cxn>
              <a:cxn ang="0">
                <a:pos x="5" y="40"/>
              </a:cxn>
              <a:cxn ang="0">
                <a:pos x="5" y="40"/>
              </a:cxn>
              <a:cxn ang="0">
                <a:pos x="2" y="35"/>
              </a:cxn>
              <a:cxn ang="0">
                <a:pos x="0" y="33"/>
              </a:cxn>
              <a:cxn ang="0">
                <a:pos x="0" y="28"/>
              </a:cxn>
              <a:cxn ang="0">
                <a:pos x="0" y="26"/>
              </a:cxn>
              <a:cxn ang="0">
                <a:pos x="0" y="21"/>
              </a:cxn>
              <a:cxn ang="0">
                <a:pos x="0" y="19"/>
              </a:cxn>
              <a:cxn ang="0">
                <a:pos x="2" y="16"/>
              </a:cxn>
              <a:cxn ang="0">
                <a:pos x="2" y="12"/>
              </a:cxn>
              <a:cxn ang="0">
                <a:pos x="5" y="9"/>
              </a:cxn>
              <a:cxn ang="0">
                <a:pos x="7" y="9"/>
              </a:cxn>
              <a:cxn ang="0">
                <a:pos x="10" y="7"/>
              </a:cxn>
              <a:cxn ang="0">
                <a:pos x="12" y="5"/>
              </a:cxn>
              <a:cxn ang="0">
                <a:pos x="14" y="2"/>
              </a:cxn>
              <a:cxn ang="0">
                <a:pos x="19" y="2"/>
              </a:cxn>
              <a:cxn ang="0">
                <a:pos x="21" y="0"/>
              </a:cxn>
              <a:cxn ang="0">
                <a:pos x="26" y="0"/>
              </a:cxn>
              <a:cxn ang="0">
                <a:pos x="24" y="2"/>
              </a:cxn>
              <a:cxn ang="0">
                <a:pos x="24" y="5"/>
              </a:cxn>
              <a:cxn ang="0">
                <a:pos x="21" y="7"/>
              </a:cxn>
              <a:cxn ang="0">
                <a:pos x="19" y="9"/>
              </a:cxn>
              <a:cxn ang="0">
                <a:pos x="19" y="12"/>
              </a:cxn>
              <a:cxn ang="0">
                <a:pos x="17" y="14"/>
              </a:cxn>
              <a:cxn ang="0">
                <a:pos x="14" y="16"/>
              </a:cxn>
              <a:cxn ang="0">
                <a:pos x="14" y="19"/>
              </a:cxn>
              <a:cxn ang="0">
                <a:pos x="12" y="21"/>
              </a:cxn>
              <a:cxn ang="0">
                <a:pos x="12" y="23"/>
              </a:cxn>
              <a:cxn ang="0">
                <a:pos x="12" y="26"/>
              </a:cxn>
              <a:cxn ang="0">
                <a:pos x="12" y="28"/>
              </a:cxn>
              <a:cxn ang="0">
                <a:pos x="12" y="30"/>
              </a:cxn>
              <a:cxn ang="0">
                <a:pos x="12" y="33"/>
              </a:cxn>
              <a:cxn ang="0">
                <a:pos x="14" y="35"/>
              </a:cxn>
              <a:cxn ang="0">
                <a:pos x="14" y="40"/>
              </a:cxn>
              <a:cxn ang="0">
                <a:pos x="17" y="40"/>
              </a:cxn>
              <a:cxn ang="0">
                <a:pos x="17" y="42"/>
              </a:cxn>
              <a:cxn ang="0">
                <a:pos x="19" y="44"/>
              </a:cxn>
              <a:cxn ang="0">
                <a:pos x="21" y="47"/>
              </a:cxn>
              <a:cxn ang="0">
                <a:pos x="21" y="49"/>
              </a:cxn>
              <a:cxn ang="0">
                <a:pos x="24" y="49"/>
              </a:cxn>
              <a:cxn ang="0">
                <a:pos x="26" y="52"/>
              </a:cxn>
              <a:cxn ang="0">
                <a:pos x="28" y="52"/>
              </a:cxn>
            </a:cxnLst>
            <a:rect l="0" t="0" r="r" b="b"/>
            <a:pathLst>
              <a:path w="28" h="52">
                <a:moveTo>
                  <a:pt x="17" y="44"/>
                </a:moveTo>
                <a:lnTo>
                  <a:pt x="14" y="44"/>
                </a:lnTo>
                <a:lnTo>
                  <a:pt x="12" y="44"/>
                </a:lnTo>
                <a:lnTo>
                  <a:pt x="12" y="42"/>
                </a:lnTo>
                <a:lnTo>
                  <a:pt x="10" y="42"/>
                </a:lnTo>
                <a:lnTo>
                  <a:pt x="7" y="42"/>
                </a:lnTo>
                <a:lnTo>
                  <a:pt x="7" y="40"/>
                </a:lnTo>
                <a:lnTo>
                  <a:pt x="5" y="40"/>
                </a:lnTo>
                <a:lnTo>
                  <a:pt x="5" y="40"/>
                </a:lnTo>
                <a:lnTo>
                  <a:pt x="2" y="35"/>
                </a:lnTo>
                <a:lnTo>
                  <a:pt x="0" y="33"/>
                </a:lnTo>
                <a:lnTo>
                  <a:pt x="0" y="28"/>
                </a:lnTo>
                <a:lnTo>
                  <a:pt x="0" y="26"/>
                </a:lnTo>
                <a:lnTo>
                  <a:pt x="0" y="21"/>
                </a:lnTo>
                <a:lnTo>
                  <a:pt x="0" y="19"/>
                </a:lnTo>
                <a:lnTo>
                  <a:pt x="2" y="16"/>
                </a:lnTo>
                <a:lnTo>
                  <a:pt x="2" y="12"/>
                </a:lnTo>
                <a:lnTo>
                  <a:pt x="5" y="9"/>
                </a:lnTo>
                <a:lnTo>
                  <a:pt x="7" y="9"/>
                </a:lnTo>
                <a:lnTo>
                  <a:pt x="10" y="7"/>
                </a:lnTo>
                <a:lnTo>
                  <a:pt x="12" y="5"/>
                </a:lnTo>
                <a:lnTo>
                  <a:pt x="14" y="2"/>
                </a:lnTo>
                <a:lnTo>
                  <a:pt x="19" y="2"/>
                </a:lnTo>
                <a:lnTo>
                  <a:pt x="21" y="0"/>
                </a:lnTo>
                <a:lnTo>
                  <a:pt x="26" y="0"/>
                </a:lnTo>
                <a:lnTo>
                  <a:pt x="24" y="2"/>
                </a:lnTo>
                <a:lnTo>
                  <a:pt x="24" y="5"/>
                </a:lnTo>
                <a:lnTo>
                  <a:pt x="21" y="7"/>
                </a:lnTo>
                <a:lnTo>
                  <a:pt x="19" y="9"/>
                </a:lnTo>
                <a:lnTo>
                  <a:pt x="19" y="12"/>
                </a:lnTo>
                <a:lnTo>
                  <a:pt x="17" y="14"/>
                </a:lnTo>
                <a:lnTo>
                  <a:pt x="14" y="16"/>
                </a:lnTo>
                <a:lnTo>
                  <a:pt x="14" y="19"/>
                </a:lnTo>
                <a:lnTo>
                  <a:pt x="12" y="21"/>
                </a:lnTo>
                <a:lnTo>
                  <a:pt x="12" y="23"/>
                </a:lnTo>
                <a:lnTo>
                  <a:pt x="12" y="26"/>
                </a:lnTo>
                <a:lnTo>
                  <a:pt x="12" y="28"/>
                </a:lnTo>
                <a:lnTo>
                  <a:pt x="12" y="30"/>
                </a:lnTo>
                <a:lnTo>
                  <a:pt x="12" y="33"/>
                </a:lnTo>
                <a:lnTo>
                  <a:pt x="14" y="35"/>
                </a:lnTo>
                <a:lnTo>
                  <a:pt x="14" y="40"/>
                </a:lnTo>
                <a:lnTo>
                  <a:pt x="17" y="40"/>
                </a:lnTo>
                <a:lnTo>
                  <a:pt x="17" y="42"/>
                </a:lnTo>
                <a:lnTo>
                  <a:pt x="19" y="44"/>
                </a:lnTo>
                <a:lnTo>
                  <a:pt x="21" y="47"/>
                </a:lnTo>
                <a:lnTo>
                  <a:pt x="21" y="49"/>
                </a:lnTo>
                <a:lnTo>
                  <a:pt x="24" y="49"/>
                </a:lnTo>
                <a:lnTo>
                  <a:pt x="26" y="52"/>
                </a:lnTo>
                <a:lnTo>
                  <a:pt x="28" y="52"/>
                </a:lnTo>
              </a:path>
            </a:pathLst>
          </a:custGeom>
          <a:noFill/>
          <a:ln w="7938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835" name="Freeform 731"/>
          <p:cNvSpPr>
            <a:spLocks/>
          </p:cNvSpPr>
          <p:nvPr/>
        </p:nvSpPr>
        <p:spPr bwMode="auto">
          <a:xfrm>
            <a:off x="6783388" y="5032375"/>
            <a:ext cx="92075" cy="55563"/>
          </a:xfrm>
          <a:custGeom>
            <a:avLst/>
            <a:gdLst/>
            <a:ahLst/>
            <a:cxnLst>
              <a:cxn ang="0">
                <a:pos x="0" y="26"/>
              </a:cxn>
              <a:cxn ang="0">
                <a:pos x="0" y="26"/>
              </a:cxn>
              <a:cxn ang="0">
                <a:pos x="0" y="24"/>
              </a:cxn>
              <a:cxn ang="0">
                <a:pos x="2" y="24"/>
              </a:cxn>
              <a:cxn ang="0">
                <a:pos x="2" y="24"/>
              </a:cxn>
              <a:cxn ang="0">
                <a:pos x="2" y="21"/>
              </a:cxn>
              <a:cxn ang="0">
                <a:pos x="5" y="21"/>
              </a:cxn>
              <a:cxn ang="0">
                <a:pos x="5" y="19"/>
              </a:cxn>
              <a:cxn ang="0">
                <a:pos x="5" y="19"/>
              </a:cxn>
              <a:cxn ang="0">
                <a:pos x="7" y="14"/>
              </a:cxn>
              <a:cxn ang="0">
                <a:pos x="9" y="12"/>
              </a:cxn>
              <a:cxn ang="0">
                <a:pos x="12" y="10"/>
              </a:cxn>
              <a:cxn ang="0">
                <a:pos x="14" y="7"/>
              </a:cxn>
              <a:cxn ang="0">
                <a:pos x="16" y="7"/>
              </a:cxn>
              <a:cxn ang="0">
                <a:pos x="21" y="5"/>
              </a:cxn>
              <a:cxn ang="0">
                <a:pos x="23" y="2"/>
              </a:cxn>
              <a:cxn ang="0">
                <a:pos x="26" y="2"/>
              </a:cxn>
              <a:cxn ang="0">
                <a:pos x="30" y="0"/>
              </a:cxn>
              <a:cxn ang="0">
                <a:pos x="33" y="0"/>
              </a:cxn>
              <a:cxn ang="0">
                <a:pos x="35" y="0"/>
              </a:cxn>
              <a:cxn ang="0">
                <a:pos x="37" y="0"/>
              </a:cxn>
              <a:cxn ang="0">
                <a:pos x="40" y="0"/>
              </a:cxn>
              <a:cxn ang="0">
                <a:pos x="45" y="0"/>
              </a:cxn>
              <a:cxn ang="0">
                <a:pos x="47" y="0"/>
              </a:cxn>
              <a:cxn ang="0">
                <a:pos x="49" y="2"/>
              </a:cxn>
              <a:cxn ang="0">
                <a:pos x="52" y="2"/>
              </a:cxn>
              <a:cxn ang="0">
                <a:pos x="54" y="2"/>
              </a:cxn>
              <a:cxn ang="0">
                <a:pos x="56" y="5"/>
              </a:cxn>
              <a:cxn ang="0">
                <a:pos x="59" y="7"/>
              </a:cxn>
              <a:cxn ang="0">
                <a:pos x="61" y="10"/>
              </a:cxn>
              <a:cxn ang="0">
                <a:pos x="63" y="12"/>
              </a:cxn>
              <a:cxn ang="0">
                <a:pos x="63" y="14"/>
              </a:cxn>
              <a:cxn ang="0">
                <a:pos x="63" y="17"/>
              </a:cxn>
              <a:cxn ang="0">
                <a:pos x="56" y="14"/>
              </a:cxn>
              <a:cxn ang="0">
                <a:pos x="49" y="14"/>
              </a:cxn>
              <a:cxn ang="0">
                <a:pos x="42" y="14"/>
              </a:cxn>
              <a:cxn ang="0">
                <a:pos x="35" y="14"/>
              </a:cxn>
              <a:cxn ang="0">
                <a:pos x="28" y="17"/>
              </a:cxn>
              <a:cxn ang="0">
                <a:pos x="21" y="21"/>
              </a:cxn>
              <a:cxn ang="0">
                <a:pos x="16" y="26"/>
              </a:cxn>
              <a:cxn ang="0">
                <a:pos x="9" y="31"/>
              </a:cxn>
              <a:cxn ang="0">
                <a:pos x="9" y="31"/>
              </a:cxn>
              <a:cxn ang="0">
                <a:pos x="7" y="31"/>
              </a:cxn>
              <a:cxn ang="0">
                <a:pos x="7" y="33"/>
              </a:cxn>
              <a:cxn ang="0">
                <a:pos x="7" y="33"/>
              </a:cxn>
              <a:cxn ang="0">
                <a:pos x="5" y="33"/>
              </a:cxn>
              <a:cxn ang="0">
                <a:pos x="5" y="33"/>
              </a:cxn>
              <a:cxn ang="0">
                <a:pos x="2" y="33"/>
              </a:cxn>
              <a:cxn ang="0">
                <a:pos x="2" y="35"/>
              </a:cxn>
              <a:cxn ang="0">
                <a:pos x="0" y="26"/>
              </a:cxn>
            </a:cxnLst>
            <a:rect l="0" t="0" r="r" b="b"/>
            <a:pathLst>
              <a:path w="63" h="35">
                <a:moveTo>
                  <a:pt x="0" y="26"/>
                </a:moveTo>
                <a:lnTo>
                  <a:pt x="0" y="26"/>
                </a:lnTo>
                <a:lnTo>
                  <a:pt x="0" y="24"/>
                </a:lnTo>
                <a:lnTo>
                  <a:pt x="2" y="24"/>
                </a:lnTo>
                <a:lnTo>
                  <a:pt x="2" y="24"/>
                </a:lnTo>
                <a:lnTo>
                  <a:pt x="2" y="21"/>
                </a:lnTo>
                <a:lnTo>
                  <a:pt x="5" y="21"/>
                </a:lnTo>
                <a:lnTo>
                  <a:pt x="5" y="19"/>
                </a:lnTo>
                <a:lnTo>
                  <a:pt x="5" y="19"/>
                </a:lnTo>
                <a:lnTo>
                  <a:pt x="7" y="14"/>
                </a:lnTo>
                <a:lnTo>
                  <a:pt x="9" y="12"/>
                </a:lnTo>
                <a:lnTo>
                  <a:pt x="12" y="10"/>
                </a:lnTo>
                <a:lnTo>
                  <a:pt x="14" y="7"/>
                </a:lnTo>
                <a:lnTo>
                  <a:pt x="16" y="7"/>
                </a:lnTo>
                <a:lnTo>
                  <a:pt x="21" y="5"/>
                </a:lnTo>
                <a:lnTo>
                  <a:pt x="23" y="2"/>
                </a:lnTo>
                <a:lnTo>
                  <a:pt x="26" y="2"/>
                </a:lnTo>
                <a:lnTo>
                  <a:pt x="30" y="0"/>
                </a:lnTo>
                <a:lnTo>
                  <a:pt x="33" y="0"/>
                </a:lnTo>
                <a:lnTo>
                  <a:pt x="35" y="0"/>
                </a:lnTo>
                <a:lnTo>
                  <a:pt x="37" y="0"/>
                </a:lnTo>
                <a:lnTo>
                  <a:pt x="40" y="0"/>
                </a:lnTo>
                <a:lnTo>
                  <a:pt x="45" y="0"/>
                </a:lnTo>
                <a:lnTo>
                  <a:pt x="47" y="0"/>
                </a:lnTo>
                <a:lnTo>
                  <a:pt x="49" y="2"/>
                </a:lnTo>
                <a:lnTo>
                  <a:pt x="52" y="2"/>
                </a:lnTo>
                <a:lnTo>
                  <a:pt x="54" y="2"/>
                </a:lnTo>
                <a:lnTo>
                  <a:pt x="56" y="5"/>
                </a:lnTo>
                <a:lnTo>
                  <a:pt x="59" y="7"/>
                </a:lnTo>
                <a:lnTo>
                  <a:pt x="61" y="10"/>
                </a:lnTo>
                <a:lnTo>
                  <a:pt x="63" y="12"/>
                </a:lnTo>
                <a:lnTo>
                  <a:pt x="63" y="14"/>
                </a:lnTo>
                <a:lnTo>
                  <a:pt x="63" y="17"/>
                </a:lnTo>
                <a:lnTo>
                  <a:pt x="56" y="14"/>
                </a:lnTo>
                <a:lnTo>
                  <a:pt x="49" y="14"/>
                </a:lnTo>
                <a:lnTo>
                  <a:pt x="42" y="14"/>
                </a:lnTo>
                <a:lnTo>
                  <a:pt x="35" y="14"/>
                </a:lnTo>
                <a:lnTo>
                  <a:pt x="28" y="17"/>
                </a:lnTo>
                <a:lnTo>
                  <a:pt x="21" y="21"/>
                </a:lnTo>
                <a:lnTo>
                  <a:pt x="16" y="26"/>
                </a:lnTo>
                <a:lnTo>
                  <a:pt x="9" y="31"/>
                </a:lnTo>
                <a:lnTo>
                  <a:pt x="9" y="31"/>
                </a:lnTo>
                <a:lnTo>
                  <a:pt x="7" y="31"/>
                </a:lnTo>
                <a:lnTo>
                  <a:pt x="7" y="33"/>
                </a:lnTo>
                <a:lnTo>
                  <a:pt x="7" y="33"/>
                </a:lnTo>
                <a:lnTo>
                  <a:pt x="5" y="33"/>
                </a:lnTo>
                <a:lnTo>
                  <a:pt x="5" y="33"/>
                </a:lnTo>
                <a:lnTo>
                  <a:pt x="2" y="33"/>
                </a:lnTo>
                <a:lnTo>
                  <a:pt x="2" y="35"/>
                </a:lnTo>
                <a:lnTo>
                  <a:pt x="0" y="26"/>
                </a:lnTo>
                <a:close/>
              </a:path>
            </a:pathLst>
          </a:custGeom>
          <a:solidFill>
            <a:srgbClr val="AB5324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836" name="Freeform 732"/>
          <p:cNvSpPr>
            <a:spLocks/>
          </p:cNvSpPr>
          <p:nvPr/>
        </p:nvSpPr>
        <p:spPr bwMode="auto">
          <a:xfrm>
            <a:off x="6783388" y="5032375"/>
            <a:ext cx="92075" cy="55563"/>
          </a:xfrm>
          <a:custGeom>
            <a:avLst/>
            <a:gdLst/>
            <a:ahLst/>
            <a:cxnLst>
              <a:cxn ang="0">
                <a:pos x="0" y="26"/>
              </a:cxn>
              <a:cxn ang="0">
                <a:pos x="0" y="26"/>
              </a:cxn>
              <a:cxn ang="0">
                <a:pos x="0" y="24"/>
              </a:cxn>
              <a:cxn ang="0">
                <a:pos x="2" y="24"/>
              </a:cxn>
              <a:cxn ang="0">
                <a:pos x="2" y="24"/>
              </a:cxn>
              <a:cxn ang="0">
                <a:pos x="2" y="21"/>
              </a:cxn>
              <a:cxn ang="0">
                <a:pos x="5" y="21"/>
              </a:cxn>
              <a:cxn ang="0">
                <a:pos x="5" y="19"/>
              </a:cxn>
              <a:cxn ang="0">
                <a:pos x="5" y="19"/>
              </a:cxn>
              <a:cxn ang="0">
                <a:pos x="7" y="14"/>
              </a:cxn>
              <a:cxn ang="0">
                <a:pos x="9" y="12"/>
              </a:cxn>
              <a:cxn ang="0">
                <a:pos x="12" y="10"/>
              </a:cxn>
              <a:cxn ang="0">
                <a:pos x="14" y="7"/>
              </a:cxn>
              <a:cxn ang="0">
                <a:pos x="16" y="7"/>
              </a:cxn>
              <a:cxn ang="0">
                <a:pos x="21" y="5"/>
              </a:cxn>
              <a:cxn ang="0">
                <a:pos x="23" y="2"/>
              </a:cxn>
              <a:cxn ang="0">
                <a:pos x="26" y="2"/>
              </a:cxn>
              <a:cxn ang="0">
                <a:pos x="30" y="0"/>
              </a:cxn>
              <a:cxn ang="0">
                <a:pos x="33" y="0"/>
              </a:cxn>
              <a:cxn ang="0">
                <a:pos x="35" y="0"/>
              </a:cxn>
              <a:cxn ang="0">
                <a:pos x="37" y="0"/>
              </a:cxn>
              <a:cxn ang="0">
                <a:pos x="40" y="0"/>
              </a:cxn>
              <a:cxn ang="0">
                <a:pos x="45" y="0"/>
              </a:cxn>
              <a:cxn ang="0">
                <a:pos x="47" y="0"/>
              </a:cxn>
              <a:cxn ang="0">
                <a:pos x="49" y="2"/>
              </a:cxn>
              <a:cxn ang="0">
                <a:pos x="52" y="2"/>
              </a:cxn>
              <a:cxn ang="0">
                <a:pos x="54" y="2"/>
              </a:cxn>
              <a:cxn ang="0">
                <a:pos x="56" y="5"/>
              </a:cxn>
              <a:cxn ang="0">
                <a:pos x="59" y="7"/>
              </a:cxn>
              <a:cxn ang="0">
                <a:pos x="61" y="10"/>
              </a:cxn>
              <a:cxn ang="0">
                <a:pos x="63" y="12"/>
              </a:cxn>
              <a:cxn ang="0">
                <a:pos x="63" y="14"/>
              </a:cxn>
              <a:cxn ang="0">
                <a:pos x="63" y="17"/>
              </a:cxn>
              <a:cxn ang="0">
                <a:pos x="56" y="14"/>
              </a:cxn>
              <a:cxn ang="0">
                <a:pos x="49" y="14"/>
              </a:cxn>
              <a:cxn ang="0">
                <a:pos x="42" y="14"/>
              </a:cxn>
              <a:cxn ang="0">
                <a:pos x="35" y="14"/>
              </a:cxn>
              <a:cxn ang="0">
                <a:pos x="28" y="17"/>
              </a:cxn>
              <a:cxn ang="0">
                <a:pos x="21" y="21"/>
              </a:cxn>
              <a:cxn ang="0">
                <a:pos x="16" y="26"/>
              </a:cxn>
              <a:cxn ang="0">
                <a:pos x="9" y="31"/>
              </a:cxn>
              <a:cxn ang="0">
                <a:pos x="9" y="31"/>
              </a:cxn>
              <a:cxn ang="0">
                <a:pos x="7" y="31"/>
              </a:cxn>
              <a:cxn ang="0">
                <a:pos x="7" y="33"/>
              </a:cxn>
              <a:cxn ang="0">
                <a:pos x="7" y="33"/>
              </a:cxn>
              <a:cxn ang="0">
                <a:pos x="5" y="33"/>
              </a:cxn>
              <a:cxn ang="0">
                <a:pos x="5" y="33"/>
              </a:cxn>
              <a:cxn ang="0">
                <a:pos x="2" y="33"/>
              </a:cxn>
              <a:cxn ang="0">
                <a:pos x="2" y="35"/>
              </a:cxn>
            </a:cxnLst>
            <a:rect l="0" t="0" r="r" b="b"/>
            <a:pathLst>
              <a:path w="63" h="35">
                <a:moveTo>
                  <a:pt x="0" y="26"/>
                </a:moveTo>
                <a:lnTo>
                  <a:pt x="0" y="26"/>
                </a:lnTo>
                <a:lnTo>
                  <a:pt x="0" y="24"/>
                </a:lnTo>
                <a:lnTo>
                  <a:pt x="2" y="24"/>
                </a:lnTo>
                <a:lnTo>
                  <a:pt x="2" y="24"/>
                </a:lnTo>
                <a:lnTo>
                  <a:pt x="2" y="21"/>
                </a:lnTo>
                <a:lnTo>
                  <a:pt x="5" y="21"/>
                </a:lnTo>
                <a:lnTo>
                  <a:pt x="5" y="19"/>
                </a:lnTo>
                <a:lnTo>
                  <a:pt x="5" y="19"/>
                </a:lnTo>
                <a:lnTo>
                  <a:pt x="7" y="14"/>
                </a:lnTo>
                <a:lnTo>
                  <a:pt x="9" y="12"/>
                </a:lnTo>
                <a:lnTo>
                  <a:pt x="12" y="10"/>
                </a:lnTo>
                <a:lnTo>
                  <a:pt x="14" y="7"/>
                </a:lnTo>
                <a:lnTo>
                  <a:pt x="16" y="7"/>
                </a:lnTo>
                <a:lnTo>
                  <a:pt x="21" y="5"/>
                </a:lnTo>
                <a:lnTo>
                  <a:pt x="23" y="2"/>
                </a:lnTo>
                <a:lnTo>
                  <a:pt x="26" y="2"/>
                </a:lnTo>
                <a:lnTo>
                  <a:pt x="30" y="0"/>
                </a:lnTo>
                <a:lnTo>
                  <a:pt x="33" y="0"/>
                </a:lnTo>
                <a:lnTo>
                  <a:pt x="35" y="0"/>
                </a:lnTo>
                <a:lnTo>
                  <a:pt x="37" y="0"/>
                </a:lnTo>
                <a:lnTo>
                  <a:pt x="40" y="0"/>
                </a:lnTo>
                <a:lnTo>
                  <a:pt x="45" y="0"/>
                </a:lnTo>
                <a:lnTo>
                  <a:pt x="47" y="0"/>
                </a:lnTo>
                <a:lnTo>
                  <a:pt x="49" y="2"/>
                </a:lnTo>
                <a:lnTo>
                  <a:pt x="52" y="2"/>
                </a:lnTo>
                <a:lnTo>
                  <a:pt x="54" y="2"/>
                </a:lnTo>
                <a:lnTo>
                  <a:pt x="56" y="5"/>
                </a:lnTo>
                <a:lnTo>
                  <a:pt x="59" y="7"/>
                </a:lnTo>
                <a:lnTo>
                  <a:pt x="61" y="10"/>
                </a:lnTo>
                <a:lnTo>
                  <a:pt x="63" y="12"/>
                </a:lnTo>
                <a:lnTo>
                  <a:pt x="63" y="14"/>
                </a:lnTo>
                <a:lnTo>
                  <a:pt x="63" y="17"/>
                </a:lnTo>
                <a:lnTo>
                  <a:pt x="56" y="14"/>
                </a:lnTo>
                <a:lnTo>
                  <a:pt x="49" y="14"/>
                </a:lnTo>
                <a:lnTo>
                  <a:pt x="42" y="14"/>
                </a:lnTo>
                <a:lnTo>
                  <a:pt x="35" y="14"/>
                </a:lnTo>
                <a:lnTo>
                  <a:pt x="28" y="17"/>
                </a:lnTo>
                <a:lnTo>
                  <a:pt x="21" y="21"/>
                </a:lnTo>
                <a:lnTo>
                  <a:pt x="16" y="26"/>
                </a:lnTo>
                <a:lnTo>
                  <a:pt x="9" y="31"/>
                </a:lnTo>
                <a:lnTo>
                  <a:pt x="9" y="31"/>
                </a:lnTo>
                <a:lnTo>
                  <a:pt x="7" y="31"/>
                </a:lnTo>
                <a:lnTo>
                  <a:pt x="7" y="33"/>
                </a:lnTo>
                <a:lnTo>
                  <a:pt x="7" y="33"/>
                </a:lnTo>
                <a:lnTo>
                  <a:pt x="5" y="33"/>
                </a:lnTo>
                <a:lnTo>
                  <a:pt x="5" y="33"/>
                </a:lnTo>
                <a:lnTo>
                  <a:pt x="2" y="33"/>
                </a:lnTo>
                <a:lnTo>
                  <a:pt x="2" y="35"/>
                </a:lnTo>
              </a:path>
            </a:pathLst>
          </a:custGeom>
          <a:noFill/>
          <a:ln w="7938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837" name="Freeform 733"/>
          <p:cNvSpPr>
            <a:spLocks/>
          </p:cNvSpPr>
          <p:nvPr/>
        </p:nvSpPr>
        <p:spPr bwMode="auto">
          <a:xfrm>
            <a:off x="6665913" y="5054600"/>
            <a:ext cx="88900" cy="104775"/>
          </a:xfrm>
          <a:custGeom>
            <a:avLst/>
            <a:gdLst/>
            <a:ahLst/>
            <a:cxnLst>
              <a:cxn ang="0">
                <a:pos x="3" y="56"/>
              </a:cxn>
              <a:cxn ang="0">
                <a:pos x="3" y="52"/>
              </a:cxn>
              <a:cxn ang="0">
                <a:pos x="3" y="45"/>
              </a:cxn>
              <a:cxn ang="0">
                <a:pos x="3" y="40"/>
              </a:cxn>
              <a:cxn ang="0">
                <a:pos x="3" y="35"/>
              </a:cxn>
              <a:cxn ang="0">
                <a:pos x="7" y="33"/>
              </a:cxn>
              <a:cxn ang="0">
                <a:pos x="12" y="33"/>
              </a:cxn>
              <a:cxn ang="0">
                <a:pos x="17" y="31"/>
              </a:cxn>
              <a:cxn ang="0">
                <a:pos x="19" y="31"/>
              </a:cxn>
              <a:cxn ang="0">
                <a:pos x="19" y="28"/>
              </a:cxn>
              <a:cxn ang="0">
                <a:pos x="19" y="28"/>
              </a:cxn>
              <a:cxn ang="0">
                <a:pos x="21" y="26"/>
              </a:cxn>
              <a:cxn ang="0">
                <a:pos x="19" y="21"/>
              </a:cxn>
              <a:cxn ang="0">
                <a:pos x="21" y="17"/>
              </a:cxn>
              <a:cxn ang="0">
                <a:pos x="21" y="12"/>
              </a:cxn>
              <a:cxn ang="0">
                <a:pos x="26" y="7"/>
              </a:cxn>
              <a:cxn ang="0">
                <a:pos x="31" y="5"/>
              </a:cxn>
              <a:cxn ang="0">
                <a:pos x="38" y="3"/>
              </a:cxn>
              <a:cxn ang="0">
                <a:pos x="45" y="0"/>
              </a:cxn>
              <a:cxn ang="0">
                <a:pos x="52" y="0"/>
              </a:cxn>
              <a:cxn ang="0">
                <a:pos x="57" y="5"/>
              </a:cxn>
              <a:cxn ang="0">
                <a:pos x="59" y="12"/>
              </a:cxn>
              <a:cxn ang="0">
                <a:pos x="59" y="19"/>
              </a:cxn>
              <a:cxn ang="0">
                <a:pos x="61" y="26"/>
              </a:cxn>
              <a:cxn ang="0">
                <a:pos x="59" y="28"/>
              </a:cxn>
              <a:cxn ang="0">
                <a:pos x="54" y="28"/>
              </a:cxn>
              <a:cxn ang="0">
                <a:pos x="50" y="28"/>
              </a:cxn>
              <a:cxn ang="0">
                <a:pos x="45" y="28"/>
              </a:cxn>
              <a:cxn ang="0">
                <a:pos x="40" y="28"/>
              </a:cxn>
              <a:cxn ang="0">
                <a:pos x="38" y="28"/>
              </a:cxn>
              <a:cxn ang="0">
                <a:pos x="35" y="31"/>
              </a:cxn>
              <a:cxn ang="0">
                <a:pos x="33" y="31"/>
              </a:cxn>
              <a:cxn ang="0">
                <a:pos x="28" y="33"/>
              </a:cxn>
              <a:cxn ang="0">
                <a:pos x="26" y="33"/>
              </a:cxn>
              <a:cxn ang="0">
                <a:pos x="21" y="35"/>
              </a:cxn>
              <a:cxn ang="0">
                <a:pos x="19" y="38"/>
              </a:cxn>
              <a:cxn ang="0">
                <a:pos x="17" y="40"/>
              </a:cxn>
              <a:cxn ang="0">
                <a:pos x="14" y="42"/>
              </a:cxn>
              <a:cxn ang="0">
                <a:pos x="12" y="45"/>
              </a:cxn>
              <a:cxn ang="0">
                <a:pos x="10" y="47"/>
              </a:cxn>
              <a:cxn ang="0">
                <a:pos x="7" y="49"/>
              </a:cxn>
              <a:cxn ang="0">
                <a:pos x="7" y="54"/>
              </a:cxn>
              <a:cxn ang="0">
                <a:pos x="7" y="59"/>
              </a:cxn>
              <a:cxn ang="0">
                <a:pos x="7" y="63"/>
              </a:cxn>
              <a:cxn ang="0">
                <a:pos x="5" y="59"/>
              </a:cxn>
            </a:cxnLst>
            <a:rect l="0" t="0" r="r" b="b"/>
            <a:pathLst>
              <a:path w="61" h="66">
                <a:moveTo>
                  <a:pt x="5" y="59"/>
                </a:moveTo>
                <a:lnTo>
                  <a:pt x="3" y="56"/>
                </a:lnTo>
                <a:lnTo>
                  <a:pt x="3" y="54"/>
                </a:lnTo>
                <a:lnTo>
                  <a:pt x="3" y="52"/>
                </a:lnTo>
                <a:lnTo>
                  <a:pt x="3" y="49"/>
                </a:lnTo>
                <a:lnTo>
                  <a:pt x="3" y="45"/>
                </a:lnTo>
                <a:lnTo>
                  <a:pt x="0" y="42"/>
                </a:lnTo>
                <a:lnTo>
                  <a:pt x="3" y="40"/>
                </a:lnTo>
                <a:lnTo>
                  <a:pt x="3" y="38"/>
                </a:lnTo>
                <a:lnTo>
                  <a:pt x="3" y="35"/>
                </a:lnTo>
                <a:lnTo>
                  <a:pt x="5" y="35"/>
                </a:lnTo>
                <a:lnTo>
                  <a:pt x="7" y="33"/>
                </a:lnTo>
                <a:lnTo>
                  <a:pt x="10" y="33"/>
                </a:lnTo>
                <a:lnTo>
                  <a:pt x="12" y="33"/>
                </a:lnTo>
                <a:lnTo>
                  <a:pt x="14" y="31"/>
                </a:lnTo>
                <a:lnTo>
                  <a:pt x="17" y="31"/>
                </a:lnTo>
                <a:lnTo>
                  <a:pt x="17" y="31"/>
                </a:lnTo>
                <a:lnTo>
                  <a:pt x="19" y="31"/>
                </a:lnTo>
                <a:lnTo>
                  <a:pt x="19" y="28"/>
                </a:lnTo>
                <a:lnTo>
                  <a:pt x="19" y="28"/>
                </a:lnTo>
                <a:lnTo>
                  <a:pt x="19" y="28"/>
                </a:lnTo>
                <a:lnTo>
                  <a:pt x="19" y="28"/>
                </a:lnTo>
                <a:lnTo>
                  <a:pt x="19" y="26"/>
                </a:lnTo>
                <a:lnTo>
                  <a:pt x="21" y="26"/>
                </a:lnTo>
                <a:lnTo>
                  <a:pt x="21" y="26"/>
                </a:lnTo>
                <a:lnTo>
                  <a:pt x="19" y="21"/>
                </a:lnTo>
                <a:lnTo>
                  <a:pt x="19" y="19"/>
                </a:lnTo>
                <a:lnTo>
                  <a:pt x="21" y="17"/>
                </a:lnTo>
                <a:lnTo>
                  <a:pt x="21" y="14"/>
                </a:lnTo>
                <a:lnTo>
                  <a:pt x="21" y="12"/>
                </a:lnTo>
                <a:lnTo>
                  <a:pt x="24" y="10"/>
                </a:lnTo>
                <a:lnTo>
                  <a:pt x="26" y="7"/>
                </a:lnTo>
                <a:lnTo>
                  <a:pt x="28" y="5"/>
                </a:lnTo>
                <a:lnTo>
                  <a:pt x="31" y="5"/>
                </a:lnTo>
                <a:lnTo>
                  <a:pt x="33" y="3"/>
                </a:lnTo>
                <a:lnTo>
                  <a:pt x="38" y="3"/>
                </a:lnTo>
                <a:lnTo>
                  <a:pt x="40" y="3"/>
                </a:lnTo>
                <a:lnTo>
                  <a:pt x="45" y="0"/>
                </a:lnTo>
                <a:lnTo>
                  <a:pt x="47" y="0"/>
                </a:lnTo>
                <a:lnTo>
                  <a:pt x="52" y="0"/>
                </a:lnTo>
                <a:lnTo>
                  <a:pt x="54" y="3"/>
                </a:lnTo>
                <a:lnTo>
                  <a:pt x="57" y="5"/>
                </a:lnTo>
                <a:lnTo>
                  <a:pt x="57" y="7"/>
                </a:lnTo>
                <a:lnTo>
                  <a:pt x="59" y="12"/>
                </a:lnTo>
                <a:lnTo>
                  <a:pt x="59" y="14"/>
                </a:lnTo>
                <a:lnTo>
                  <a:pt x="59" y="19"/>
                </a:lnTo>
                <a:lnTo>
                  <a:pt x="59" y="21"/>
                </a:lnTo>
                <a:lnTo>
                  <a:pt x="61" y="26"/>
                </a:lnTo>
                <a:lnTo>
                  <a:pt x="61" y="28"/>
                </a:lnTo>
                <a:lnTo>
                  <a:pt x="59" y="28"/>
                </a:lnTo>
                <a:lnTo>
                  <a:pt x="57" y="28"/>
                </a:lnTo>
                <a:lnTo>
                  <a:pt x="54" y="28"/>
                </a:lnTo>
                <a:lnTo>
                  <a:pt x="52" y="28"/>
                </a:lnTo>
                <a:lnTo>
                  <a:pt x="50" y="28"/>
                </a:lnTo>
                <a:lnTo>
                  <a:pt x="47" y="28"/>
                </a:lnTo>
                <a:lnTo>
                  <a:pt x="45" y="28"/>
                </a:lnTo>
                <a:lnTo>
                  <a:pt x="42" y="28"/>
                </a:lnTo>
                <a:lnTo>
                  <a:pt x="40" y="28"/>
                </a:lnTo>
                <a:lnTo>
                  <a:pt x="40" y="28"/>
                </a:lnTo>
                <a:lnTo>
                  <a:pt x="38" y="28"/>
                </a:lnTo>
                <a:lnTo>
                  <a:pt x="38" y="31"/>
                </a:lnTo>
                <a:lnTo>
                  <a:pt x="35" y="31"/>
                </a:lnTo>
                <a:lnTo>
                  <a:pt x="35" y="31"/>
                </a:lnTo>
                <a:lnTo>
                  <a:pt x="33" y="31"/>
                </a:lnTo>
                <a:lnTo>
                  <a:pt x="31" y="31"/>
                </a:lnTo>
                <a:lnTo>
                  <a:pt x="28" y="33"/>
                </a:lnTo>
                <a:lnTo>
                  <a:pt x="28" y="33"/>
                </a:lnTo>
                <a:lnTo>
                  <a:pt x="26" y="33"/>
                </a:lnTo>
                <a:lnTo>
                  <a:pt x="24" y="35"/>
                </a:lnTo>
                <a:lnTo>
                  <a:pt x="21" y="35"/>
                </a:lnTo>
                <a:lnTo>
                  <a:pt x="21" y="38"/>
                </a:lnTo>
                <a:lnTo>
                  <a:pt x="19" y="38"/>
                </a:lnTo>
                <a:lnTo>
                  <a:pt x="17" y="40"/>
                </a:lnTo>
                <a:lnTo>
                  <a:pt x="17" y="40"/>
                </a:lnTo>
                <a:lnTo>
                  <a:pt x="14" y="40"/>
                </a:lnTo>
                <a:lnTo>
                  <a:pt x="14" y="42"/>
                </a:lnTo>
                <a:lnTo>
                  <a:pt x="12" y="42"/>
                </a:lnTo>
                <a:lnTo>
                  <a:pt x="12" y="45"/>
                </a:lnTo>
                <a:lnTo>
                  <a:pt x="10" y="45"/>
                </a:lnTo>
                <a:lnTo>
                  <a:pt x="10" y="47"/>
                </a:lnTo>
                <a:lnTo>
                  <a:pt x="10" y="47"/>
                </a:lnTo>
                <a:lnTo>
                  <a:pt x="7" y="49"/>
                </a:lnTo>
                <a:lnTo>
                  <a:pt x="7" y="52"/>
                </a:lnTo>
                <a:lnTo>
                  <a:pt x="7" y="54"/>
                </a:lnTo>
                <a:lnTo>
                  <a:pt x="7" y="56"/>
                </a:lnTo>
                <a:lnTo>
                  <a:pt x="7" y="59"/>
                </a:lnTo>
                <a:lnTo>
                  <a:pt x="7" y="61"/>
                </a:lnTo>
                <a:lnTo>
                  <a:pt x="7" y="63"/>
                </a:lnTo>
                <a:lnTo>
                  <a:pt x="5" y="66"/>
                </a:lnTo>
                <a:lnTo>
                  <a:pt x="5" y="59"/>
                </a:lnTo>
                <a:close/>
              </a:path>
            </a:pathLst>
          </a:custGeom>
          <a:solidFill>
            <a:srgbClr val="AB5324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838" name="Freeform 734"/>
          <p:cNvSpPr>
            <a:spLocks/>
          </p:cNvSpPr>
          <p:nvPr/>
        </p:nvSpPr>
        <p:spPr bwMode="auto">
          <a:xfrm>
            <a:off x="6665913" y="5054600"/>
            <a:ext cx="88900" cy="104775"/>
          </a:xfrm>
          <a:custGeom>
            <a:avLst/>
            <a:gdLst/>
            <a:ahLst/>
            <a:cxnLst>
              <a:cxn ang="0">
                <a:pos x="3" y="56"/>
              </a:cxn>
              <a:cxn ang="0">
                <a:pos x="3" y="52"/>
              </a:cxn>
              <a:cxn ang="0">
                <a:pos x="3" y="45"/>
              </a:cxn>
              <a:cxn ang="0">
                <a:pos x="3" y="40"/>
              </a:cxn>
              <a:cxn ang="0">
                <a:pos x="3" y="35"/>
              </a:cxn>
              <a:cxn ang="0">
                <a:pos x="7" y="33"/>
              </a:cxn>
              <a:cxn ang="0">
                <a:pos x="12" y="33"/>
              </a:cxn>
              <a:cxn ang="0">
                <a:pos x="17" y="31"/>
              </a:cxn>
              <a:cxn ang="0">
                <a:pos x="19" y="31"/>
              </a:cxn>
              <a:cxn ang="0">
                <a:pos x="19" y="28"/>
              </a:cxn>
              <a:cxn ang="0">
                <a:pos x="19" y="28"/>
              </a:cxn>
              <a:cxn ang="0">
                <a:pos x="21" y="26"/>
              </a:cxn>
              <a:cxn ang="0">
                <a:pos x="19" y="21"/>
              </a:cxn>
              <a:cxn ang="0">
                <a:pos x="21" y="17"/>
              </a:cxn>
              <a:cxn ang="0">
                <a:pos x="21" y="12"/>
              </a:cxn>
              <a:cxn ang="0">
                <a:pos x="26" y="7"/>
              </a:cxn>
              <a:cxn ang="0">
                <a:pos x="31" y="5"/>
              </a:cxn>
              <a:cxn ang="0">
                <a:pos x="38" y="3"/>
              </a:cxn>
              <a:cxn ang="0">
                <a:pos x="45" y="0"/>
              </a:cxn>
              <a:cxn ang="0">
                <a:pos x="52" y="0"/>
              </a:cxn>
              <a:cxn ang="0">
                <a:pos x="57" y="5"/>
              </a:cxn>
              <a:cxn ang="0">
                <a:pos x="59" y="12"/>
              </a:cxn>
              <a:cxn ang="0">
                <a:pos x="59" y="19"/>
              </a:cxn>
              <a:cxn ang="0">
                <a:pos x="61" y="26"/>
              </a:cxn>
              <a:cxn ang="0">
                <a:pos x="59" y="28"/>
              </a:cxn>
              <a:cxn ang="0">
                <a:pos x="54" y="28"/>
              </a:cxn>
              <a:cxn ang="0">
                <a:pos x="50" y="28"/>
              </a:cxn>
              <a:cxn ang="0">
                <a:pos x="45" y="28"/>
              </a:cxn>
              <a:cxn ang="0">
                <a:pos x="40" y="28"/>
              </a:cxn>
              <a:cxn ang="0">
                <a:pos x="38" y="28"/>
              </a:cxn>
              <a:cxn ang="0">
                <a:pos x="35" y="31"/>
              </a:cxn>
              <a:cxn ang="0">
                <a:pos x="33" y="31"/>
              </a:cxn>
              <a:cxn ang="0">
                <a:pos x="28" y="33"/>
              </a:cxn>
              <a:cxn ang="0">
                <a:pos x="26" y="33"/>
              </a:cxn>
              <a:cxn ang="0">
                <a:pos x="21" y="35"/>
              </a:cxn>
              <a:cxn ang="0">
                <a:pos x="19" y="38"/>
              </a:cxn>
              <a:cxn ang="0">
                <a:pos x="17" y="40"/>
              </a:cxn>
              <a:cxn ang="0">
                <a:pos x="14" y="42"/>
              </a:cxn>
              <a:cxn ang="0">
                <a:pos x="12" y="45"/>
              </a:cxn>
              <a:cxn ang="0">
                <a:pos x="10" y="47"/>
              </a:cxn>
              <a:cxn ang="0">
                <a:pos x="7" y="49"/>
              </a:cxn>
              <a:cxn ang="0">
                <a:pos x="7" y="54"/>
              </a:cxn>
              <a:cxn ang="0">
                <a:pos x="7" y="59"/>
              </a:cxn>
              <a:cxn ang="0">
                <a:pos x="7" y="63"/>
              </a:cxn>
            </a:cxnLst>
            <a:rect l="0" t="0" r="r" b="b"/>
            <a:pathLst>
              <a:path w="61" h="66">
                <a:moveTo>
                  <a:pt x="5" y="59"/>
                </a:moveTo>
                <a:lnTo>
                  <a:pt x="3" y="56"/>
                </a:lnTo>
                <a:lnTo>
                  <a:pt x="3" y="54"/>
                </a:lnTo>
                <a:lnTo>
                  <a:pt x="3" y="52"/>
                </a:lnTo>
                <a:lnTo>
                  <a:pt x="3" y="49"/>
                </a:lnTo>
                <a:lnTo>
                  <a:pt x="3" y="45"/>
                </a:lnTo>
                <a:lnTo>
                  <a:pt x="0" y="42"/>
                </a:lnTo>
                <a:lnTo>
                  <a:pt x="3" y="40"/>
                </a:lnTo>
                <a:lnTo>
                  <a:pt x="3" y="38"/>
                </a:lnTo>
                <a:lnTo>
                  <a:pt x="3" y="35"/>
                </a:lnTo>
                <a:lnTo>
                  <a:pt x="5" y="35"/>
                </a:lnTo>
                <a:lnTo>
                  <a:pt x="7" y="33"/>
                </a:lnTo>
                <a:lnTo>
                  <a:pt x="10" y="33"/>
                </a:lnTo>
                <a:lnTo>
                  <a:pt x="12" y="33"/>
                </a:lnTo>
                <a:lnTo>
                  <a:pt x="14" y="31"/>
                </a:lnTo>
                <a:lnTo>
                  <a:pt x="17" y="31"/>
                </a:lnTo>
                <a:lnTo>
                  <a:pt x="17" y="31"/>
                </a:lnTo>
                <a:lnTo>
                  <a:pt x="19" y="31"/>
                </a:lnTo>
                <a:lnTo>
                  <a:pt x="19" y="28"/>
                </a:lnTo>
                <a:lnTo>
                  <a:pt x="19" y="28"/>
                </a:lnTo>
                <a:lnTo>
                  <a:pt x="19" y="28"/>
                </a:lnTo>
                <a:lnTo>
                  <a:pt x="19" y="28"/>
                </a:lnTo>
                <a:lnTo>
                  <a:pt x="19" y="26"/>
                </a:lnTo>
                <a:lnTo>
                  <a:pt x="21" y="26"/>
                </a:lnTo>
                <a:lnTo>
                  <a:pt x="21" y="26"/>
                </a:lnTo>
                <a:lnTo>
                  <a:pt x="19" y="21"/>
                </a:lnTo>
                <a:lnTo>
                  <a:pt x="19" y="19"/>
                </a:lnTo>
                <a:lnTo>
                  <a:pt x="21" y="17"/>
                </a:lnTo>
                <a:lnTo>
                  <a:pt x="21" y="14"/>
                </a:lnTo>
                <a:lnTo>
                  <a:pt x="21" y="12"/>
                </a:lnTo>
                <a:lnTo>
                  <a:pt x="24" y="10"/>
                </a:lnTo>
                <a:lnTo>
                  <a:pt x="26" y="7"/>
                </a:lnTo>
                <a:lnTo>
                  <a:pt x="28" y="5"/>
                </a:lnTo>
                <a:lnTo>
                  <a:pt x="31" y="5"/>
                </a:lnTo>
                <a:lnTo>
                  <a:pt x="33" y="3"/>
                </a:lnTo>
                <a:lnTo>
                  <a:pt x="38" y="3"/>
                </a:lnTo>
                <a:lnTo>
                  <a:pt x="40" y="3"/>
                </a:lnTo>
                <a:lnTo>
                  <a:pt x="45" y="0"/>
                </a:lnTo>
                <a:lnTo>
                  <a:pt x="47" y="0"/>
                </a:lnTo>
                <a:lnTo>
                  <a:pt x="52" y="0"/>
                </a:lnTo>
                <a:lnTo>
                  <a:pt x="54" y="3"/>
                </a:lnTo>
                <a:lnTo>
                  <a:pt x="57" y="5"/>
                </a:lnTo>
                <a:lnTo>
                  <a:pt x="57" y="7"/>
                </a:lnTo>
                <a:lnTo>
                  <a:pt x="59" y="12"/>
                </a:lnTo>
                <a:lnTo>
                  <a:pt x="59" y="14"/>
                </a:lnTo>
                <a:lnTo>
                  <a:pt x="59" y="19"/>
                </a:lnTo>
                <a:lnTo>
                  <a:pt x="59" y="21"/>
                </a:lnTo>
                <a:lnTo>
                  <a:pt x="61" y="26"/>
                </a:lnTo>
                <a:lnTo>
                  <a:pt x="61" y="28"/>
                </a:lnTo>
                <a:lnTo>
                  <a:pt x="59" y="28"/>
                </a:lnTo>
                <a:lnTo>
                  <a:pt x="57" y="28"/>
                </a:lnTo>
                <a:lnTo>
                  <a:pt x="54" y="28"/>
                </a:lnTo>
                <a:lnTo>
                  <a:pt x="52" y="28"/>
                </a:lnTo>
                <a:lnTo>
                  <a:pt x="50" y="28"/>
                </a:lnTo>
                <a:lnTo>
                  <a:pt x="47" y="28"/>
                </a:lnTo>
                <a:lnTo>
                  <a:pt x="45" y="28"/>
                </a:lnTo>
                <a:lnTo>
                  <a:pt x="42" y="28"/>
                </a:lnTo>
                <a:lnTo>
                  <a:pt x="40" y="28"/>
                </a:lnTo>
                <a:lnTo>
                  <a:pt x="40" y="28"/>
                </a:lnTo>
                <a:lnTo>
                  <a:pt x="38" y="28"/>
                </a:lnTo>
                <a:lnTo>
                  <a:pt x="38" y="31"/>
                </a:lnTo>
                <a:lnTo>
                  <a:pt x="35" y="31"/>
                </a:lnTo>
                <a:lnTo>
                  <a:pt x="35" y="31"/>
                </a:lnTo>
                <a:lnTo>
                  <a:pt x="33" y="31"/>
                </a:lnTo>
                <a:lnTo>
                  <a:pt x="31" y="31"/>
                </a:lnTo>
                <a:lnTo>
                  <a:pt x="28" y="33"/>
                </a:lnTo>
                <a:lnTo>
                  <a:pt x="28" y="33"/>
                </a:lnTo>
                <a:lnTo>
                  <a:pt x="26" y="33"/>
                </a:lnTo>
                <a:lnTo>
                  <a:pt x="24" y="35"/>
                </a:lnTo>
                <a:lnTo>
                  <a:pt x="21" y="35"/>
                </a:lnTo>
                <a:lnTo>
                  <a:pt x="21" y="38"/>
                </a:lnTo>
                <a:lnTo>
                  <a:pt x="19" y="38"/>
                </a:lnTo>
                <a:lnTo>
                  <a:pt x="17" y="40"/>
                </a:lnTo>
                <a:lnTo>
                  <a:pt x="17" y="40"/>
                </a:lnTo>
                <a:lnTo>
                  <a:pt x="14" y="40"/>
                </a:lnTo>
                <a:lnTo>
                  <a:pt x="14" y="42"/>
                </a:lnTo>
                <a:lnTo>
                  <a:pt x="12" y="42"/>
                </a:lnTo>
                <a:lnTo>
                  <a:pt x="12" y="45"/>
                </a:lnTo>
                <a:lnTo>
                  <a:pt x="10" y="45"/>
                </a:lnTo>
                <a:lnTo>
                  <a:pt x="10" y="47"/>
                </a:lnTo>
                <a:lnTo>
                  <a:pt x="10" y="47"/>
                </a:lnTo>
                <a:lnTo>
                  <a:pt x="7" y="49"/>
                </a:lnTo>
                <a:lnTo>
                  <a:pt x="7" y="52"/>
                </a:lnTo>
                <a:lnTo>
                  <a:pt x="7" y="54"/>
                </a:lnTo>
                <a:lnTo>
                  <a:pt x="7" y="56"/>
                </a:lnTo>
                <a:lnTo>
                  <a:pt x="7" y="59"/>
                </a:lnTo>
                <a:lnTo>
                  <a:pt x="7" y="61"/>
                </a:lnTo>
                <a:lnTo>
                  <a:pt x="7" y="63"/>
                </a:lnTo>
                <a:lnTo>
                  <a:pt x="5" y="66"/>
                </a:lnTo>
              </a:path>
            </a:pathLst>
          </a:custGeom>
          <a:noFill/>
          <a:ln w="7938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839" name="Freeform 735"/>
          <p:cNvSpPr>
            <a:spLocks/>
          </p:cNvSpPr>
          <p:nvPr/>
        </p:nvSpPr>
        <p:spPr bwMode="auto">
          <a:xfrm>
            <a:off x="6677025" y="5184775"/>
            <a:ext cx="68263" cy="88900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0" y="5"/>
              </a:cxn>
              <a:cxn ang="0">
                <a:pos x="0" y="10"/>
              </a:cxn>
              <a:cxn ang="0">
                <a:pos x="0" y="17"/>
              </a:cxn>
              <a:cxn ang="0">
                <a:pos x="0" y="21"/>
              </a:cxn>
              <a:cxn ang="0">
                <a:pos x="0" y="26"/>
              </a:cxn>
              <a:cxn ang="0">
                <a:pos x="0" y="31"/>
              </a:cxn>
              <a:cxn ang="0">
                <a:pos x="0" y="35"/>
              </a:cxn>
              <a:cxn ang="0">
                <a:pos x="0" y="40"/>
              </a:cxn>
              <a:cxn ang="0">
                <a:pos x="0" y="40"/>
              </a:cxn>
              <a:cxn ang="0">
                <a:pos x="0" y="40"/>
              </a:cxn>
              <a:cxn ang="0">
                <a:pos x="0" y="42"/>
              </a:cxn>
              <a:cxn ang="0">
                <a:pos x="3" y="42"/>
              </a:cxn>
              <a:cxn ang="0">
                <a:pos x="3" y="42"/>
              </a:cxn>
              <a:cxn ang="0">
                <a:pos x="3" y="45"/>
              </a:cxn>
              <a:cxn ang="0">
                <a:pos x="3" y="45"/>
              </a:cxn>
              <a:cxn ang="0">
                <a:pos x="3" y="45"/>
              </a:cxn>
              <a:cxn ang="0">
                <a:pos x="5" y="47"/>
              </a:cxn>
              <a:cxn ang="0">
                <a:pos x="10" y="47"/>
              </a:cxn>
              <a:cxn ang="0">
                <a:pos x="12" y="49"/>
              </a:cxn>
              <a:cxn ang="0">
                <a:pos x="14" y="52"/>
              </a:cxn>
              <a:cxn ang="0">
                <a:pos x="17" y="52"/>
              </a:cxn>
              <a:cxn ang="0">
                <a:pos x="19" y="54"/>
              </a:cxn>
              <a:cxn ang="0">
                <a:pos x="21" y="54"/>
              </a:cxn>
              <a:cxn ang="0">
                <a:pos x="24" y="56"/>
              </a:cxn>
              <a:cxn ang="0">
                <a:pos x="26" y="56"/>
              </a:cxn>
              <a:cxn ang="0">
                <a:pos x="31" y="56"/>
              </a:cxn>
              <a:cxn ang="0">
                <a:pos x="33" y="56"/>
              </a:cxn>
              <a:cxn ang="0">
                <a:pos x="35" y="56"/>
              </a:cxn>
              <a:cxn ang="0">
                <a:pos x="38" y="54"/>
              </a:cxn>
              <a:cxn ang="0">
                <a:pos x="40" y="54"/>
              </a:cxn>
              <a:cxn ang="0">
                <a:pos x="45" y="52"/>
              </a:cxn>
              <a:cxn ang="0">
                <a:pos x="47" y="52"/>
              </a:cxn>
              <a:cxn ang="0">
                <a:pos x="43" y="49"/>
              </a:cxn>
              <a:cxn ang="0">
                <a:pos x="38" y="49"/>
              </a:cxn>
              <a:cxn ang="0">
                <a:pos x="33" y="47"/>
              </a:cxn>
              <a:cxn ang="0">
                <a:pos x="28" y="47"/>
              </a:cxn>
              <a:cxn ang="0">
                <a:pos x="24" y="45"/>
              </a:cxn>
              <a:cxn ang="0">
                <a:pos x="19" y="42"/>
              </a:cxn>
              <a:cxn ang="0">
                <a:pos x="14" y="40"/>
              </a:cxn>
              <a:cxn ang="0">
                <a:pos x="12" y="35"/>
              </a:cxn>
              <a:cxn ang="0">
                <a:pos x="10" y="31"/>
              </a:cxn>
              <a:cxn ang="0">
                <a:pos x="7" y="28"/>
              </a:cxn>
              <a:cxn ang="0">
                <a:pos x="7" y="24"/>
              </a:cxn>
              <a:cxn ang="0">
                <a:pos x="5" y="19"/>
              </a:cxn>
              <a:cxn ang="0">
                <a:pos x="5" y="17"/>
              </a:cxn>
              <a:cxn ang="0">
                <a:pos x="5" y="12"/>
              </a:cxn>
              <a:cxn ang="0">
                <a:pos x="5" y="7"/>
              </a:cxn>
              <a:cxn ang="0">
                <a:pos x="3" y="3"/>
              </a:cxn>
              <a:cxn ang="0">
                <a:pos x="3" y="0"/>
              </a:cxn>
            </a:cxnLst>
            <a:rect l="0" t="0" r="r" b="b"/>
            <a:pathLst>
              <a:path w="47" h="56">
                <a:moveTo>
                  <a:pt x="3" y="0"/>
                </a:moveTo>
                <a:lnTo>
                  <a:pt x="0" y="5"/>
                </a:lnTo>
                <a:lnTo>
                  <a:pt x="0" y="10"/>
                </a:lnTo>
                <a:lnTo>
                  <a:pt x="0" y="17"/>
                </a:lnTo>
                <a:lnTo>
                  <a:pt x="0" y="21"/>
                </a:lnTo>
                <a:lnTo>
                  <a:pt x="0" y="26"/>
                </a:lnTo>
                <a:lnTo>
                  <a:pt x="0" y="31"/>
                </a:lnTo>
                <a:lnTo>
                  <a:pt x="0" y="35"/>
                </a:lnTo>
                <a:lnTo>
                  <a:pt x="0" y="40"/>
                </a:lnTo>
                <a:lnTo>
                  <a:pt x="0" y="40"/>
                </a:lnTo>
                <a:lnTo>
                  <a:pt x="0" y="40"/>
                </a:lnTo>
                <a:lnTo>
                  <a:pt x="0" y="42"/>
                </a:lnTo>
                <a:lnTo>
                  <a:pt x="3" y="42"/>
                </a:lnTo>
                <a:lnTo>
                  <a:pt x="3" y="42"/>
                </a:lnTo>
                <a:lnTo>
                  <a:pt x="3" y="45"/>
                </a:lnTo>
                <a:lnTo>
                  <a:pt x="3" y="45"/>
                </a:lnTo>
                <a:lnTo>
                  <a:pt x="3" y="45"/>
                </a:lnTo>
                <a:lnTo>
                  <a:pt x="5" y="47"/>
                </a:lnTo>
                <a:lnTo>
                  <a:pt x="10" y="47"/>
                </a:lnTo>
                <a:lnTo>
                  <a:pt x="12" y="49"/>
                </a:lnTo>
                <a:lnTo>
                  <a:pt x="14" y="52"/>
                </a:lnTo>
                <a:lnTo>
                  <a:pt x="17" y="52"/>
                </a:lnTo>
                <a:lnTo>
                  <a:pt x="19" y="54"/>
                </a:lnTo>
                <a:lnTo>
                  <a:pt x="21" y="54"/>
                </a:lnTo>
                <a:lnTo>
                  <a:pt x="24" y="56"/>
                </a:lnTo>
                <a:lnTo>
                  <a:pt x="26" y="56"/>
                </a:lnTo>
                <a:lnTo>
                  <a:pt x="31" y="56"/>
                </a:lnTo>
                <a:lnTo>
                  <a:pt x="33" y="56"/>
                </a:lnTo>
                <a:lnTo>
                  <a:pt x="35" y="56"/>
                </a:lnTo>
                <a:lnTo>
                  <a:pt x="38" y="54"/>
                </a:lnTo>
                <a:lnTo>
                  <a:pt x="40" y="54"/>
                </a:lnTo>
                <a:lnTo>
                  <a:pt x="45" y="52"/>
                </a:lnTo>
                <a:lnTo>
                  <a:pt x="47" y="52"/>
                </a:lnTo>
                <a:lnTo>
                  <a:pt x="43" y="49"/>
                </a:lnTo>
                <a:lnTo>
                  <a:pt x="38" y="49"/>
                </a:lnTo>
                <a:lnTo>
                  <a:pt x="33" y="47"/>
                </a:lnTo>
                <a:lnTo>
                  <a:pt x="28" y="47"/>
                </a:lnTo>
                <a:lnTo>
                  <a:pt x="24" y="45"/>
                </a:lnTo>
                <a:lnTo>
                  <a:pt x="19" y="42"/>
                </a:lnTo>
                <a:lnTo>
                  <a:pt x="14" y="40"/>
                </a:lnTo>
                <a:lnTo>
                  <a:pt x="12" y="35"/>
                </a:lnTo>
                <a:lnTo>
                  <a:pt x="10" y="31"/>
                </a:lnTo>
                <a:lnTo>
                  <a:pt x="7" y="28"/>
                </a:lnTo>
                <a:lnTo>
                  <a:pt x="7" y="24"/>
                </a:lnTo>
                <a:lnTo>
                  <a:pt x="5" y="19"/>
                </a:lnTo>
                <a:lnTo>
                  <a:pt x="5" y="17"/>
                </a:lnTo>
                <a:lnTo>
                  <a:pt x="5" y="12"/>
                </a:lnTo>
                <a:lnTo>
                  <a:pt x="5" y="7"/>
                </a:lnTo>
                <a:lnTo>
                  <a:pt x="3" y="3"/>
                </a:lnTo>
                <a:lnTo>
                  <a:pt x="3" y="0"/>
                </a:lnTo>
                <a:close/>
              </a:path>
            </a:pathLst>
          </a:custGeom>
          <a:solidFill>
            <a:srgbClr val="AB5324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840" name="Freeform 736"/>
          <p:cNvSpPr>
            <a:spLocks/>
          </p:cNvSpPr>
          <p:nvPr/>
        </p:nvSpPr>
        <p:spPr bwMode="auto">
          <a:xfrm>
            <a:off x="6677025" y="5184775"/>
            <a:ext cx="68263" cy="88900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0" y="5"/>
              </a:cxn>
              <a:cxn ang="0">
                <a:pos x="0" y="10"/>
              </a:cxn>
              <a:cxn ang="0">
                <a:pos x="0" y="17"/>
              </a:cxn>
              <a:cxn ang="0">
                <a:pos x="0" y="21"/>
              </a:cxn>
              <a:cxn ang="0">
                <a:pos x="0" y="26"/>
              </a:cxn>
              <a:cxn ang="0">
                <a:pos x="0" y="31"/>
              </a:cxn>
              <a:cxn ang="0">
                <a:pos x="0" y="35"/>
              </a:cxn>
              <a:cxn ang="0">
                <a:pos x="0" y="40"/>
              </a:cxn>
              <a:cxn ang="0">
                <a:pos x="0" y="40"/>
              </a:cxn>
              <a:cxn ang="0">
                <a:pos x="0" y="40"/>
              </a:cxn>
              <a:cxn ang="0">
                <a:pos x="0" y="42"/>
              </a:cxn>
              <a:cxn ang="0">
                <a:pos x="3" y="42"/>
              </a:cxn>
              <a:cxn ang="0">
                <a:pos x="3" y="42"/>
              </a:cxn>
              <a:cxn ang="0">
                <a:pos x="3" y="45"/>
              </a:cxn>
              <a:cxn ang="0">
                <a:pos x="3" y="45"/>
              </a:cxn>
              <a:cxn ang="0">
                <a:pos x="3" y="45"/>
              </a:cxn>
              <a:cxn ang="0">
                <a:pos x="5" y="47"/>
              </a:cxn>
              <a:cxn ang="0">
                <a:pos x="10" y="47"/>
              </a:cxn>
              <a:cxn ang="0">
                <a:pos x="12" y="49"/>
              </a:cxn>
              <a:cxn ang="0">
                <a:pos x="14" y="52"/>
              </a:cxn>
              <a:cxn ang="0">
                <a:pos x="17" y="52"/>
              </a:cxn>
              <a:cxn ang="0">
                <a:pos x="19" y="54"/>
              </a:cxn>
              <a:cxn ang="0">
                <a:pos x="21" y="54"/>
              </a:cxn>
              <a:cxn ang="0">
                <a:pos x="24" y="56"/>
              </a:cxn>
              <a:cxn ang="0">
                <a:pos x="26" y="56"/>
              </a:cxn>
              <a:cxn ang="0">
                <a:pos x="31" y="56"/>
              </a:cxn>
              <a:cxn ang="0">
                <a:pos x="33" y="56"/>
              </a:cxn>
              <a:cxn ang="0">
                <a:pos x="35" y="56"/>
              </a:cxn>
              <a:cxn ang="0">
                <a:pos x="38" y="54"/>
              </a:cxn>
              <a:cxn ang="0">
                <a:pos x="40" y="54"/>
              </a:cxn>
              <a:cxn ang="0">
                <a:pos x="45" y="52"/>
              </a:cxn>
              <a:cxn ang="0">
                <a:pos x="47" y="52"/>
              </a:cxn>
              <a:cxn ang="0">
                <a:pos x="43" y="49"/>
              </a:cxn>
              <a:cxn ang="0">
                <a:pos x="38" y="49"/>
              </a:cxn>
              <a:cxn ang="0">
                <a:pos x="33" y="47"/>
              </a:cxn>
              <a:cxn ang="0">
                <a:pos x="28" y="47"/>
              </a:cxn>
              <a:cxn ang="0">
                <a:pos x="24" y="45"/>
              </a:cxn>
              <a:cxn ang="0">
                <a:pos x="19" y="42"/>
              </a:cxn>
              <a:cxn ang="0">
                <a:pos x="14" y="40"/>
              </a:cxn>
              <a:cxn ang="0">
                <a:pos x="12" y="35"/>
              </a:cxn>
              <a:cxn ang="0">
                <a:pos x="10" y="31"/>
              </a:cxn>
              <a:cxn ang="0">
                <a:pos x="7" y="28"/>
              </a:cxn>
              <a:cxn ang="0">
                <a:pos x="7" y="24"/>
              </a:cxn>
              <a:cxn ang="0">
                <a:pos x="5" y="19"/>
              </a:cxn>
              <a:cxn ang="0">
                <a:pos x="5" y="17"/>
              </a:cxn>
              <a:cxn ang="0">
                <a:pos x="5" y="12"/>
              </a:cxn>
              <a:cxn ang="0">
                <a:pos x="5" y="7"/>
              </a:cxn>
              <a:cxn ang="0">
                <a:pos x="3" y="3"/>
              </a:cxn>
            </a:cxnLst>
            <a:rect l="0" t="0" r="r" b="b"/>
            <a:pathLst>
              <a:path w="47" h="56">
                <a:moveTo>
                  <a:pt x="3" y="0"/>
                </a:moveTo>
                <a:lnTo>
                  <a:pt x="0" y="5"/>
                </a:lnTo>
                <a:lnTo>
                  <a:pt x="0" y="10"/>
                </a:lnTo>
                <a:lnTo>
                  <a:pt x="0" y="17"/>
                </a:lnTo>
                <a:lnTo>
                  <a:pt x="0" y="21"/>
                </a:lnTo>
                <a:lnTo>
                  <a:pt x="0" y="26"/>
                </a:lnTo>
                <a:lnTo>
                  <a:pt x="0" y="31"/>
                </a:lnTo>
                <a:lnTo>
                  <a:pt x="0" y="35"/>
                </a:lnTo>
                <a:lnTo>
                  <a:pt x="0" y="40"/>
                </a:lnTo>
                <a:lnTo>
                  <a:pt x="0" y="40"/>
                </a:lnTo>
                <a:lnTo>
                  <a:pt x="0" y="40"/>
                </a:lnTo>
                <a:lnTo>
                  <a:pt x="0" y="42"/>
                </a:lnTo>
                <a:lnTo>
                  <a:pt x="3" y="42"/>
                </a:lnTo>
                <a:lnTo>
                  <a:pt x="3" y="42"/>
                </a:lnTo>
                <a:lnTo>
                  <a:pt x="3" y="45"/>
                </a:lnTo>
                <a:lnTo>
                  <a:pt x="3" y="45"/>
                </a:lnTo>
                <a:lnTo>
                  <a:pt x="3" y="45"/>
                </a:lnTo>
                <a:lnTo>
                  <a:pt x="5" y="47"/>
                </a:lnTo>
                <a:lnTo>
                  <a:pt x="10" y="47"/>
                </a:lnTo>
                <a:lnTo>
                  <a:pt x="12" y="49"/>
                </a:lnTo>
                <a:lnTo>
                  <a:pt x="14" y="52"/>
                </a:lnTo>
                <a:lnTo>
                  <a:pt x="17" y="52"/>
                </a:lnTo>
                <a:lnTo>
                  <a:pt x="19" y="54"/>
                </a:lnTo>
                <a:lnTo>
                  <a:pt x="21" y="54"/>
                </a:lnTo>
                <a:lnTo>
                  <a:pt x="24" y="56"/>
                </a:lnTo>
                <a:lnTo>
                  <a:pt x="26" y="56"/>
                </a:lnTo>
                <a:lnTo>
                  <a:pt x="31" y="56"/>
                </a:lnTo>
                <a:lnTo>
                  <a:pt x="33" y="56"/>
                </a:lnTo>
                <a:lnTo>
                  <a:pt x="35" y="56"/>
                </a:lnTo>
                <a:lnTo>
                  <a:pt x="38" y="54"/>
                </a:lnTo>
                <a:lnTo>
                  <a:pt x="40" y="54"/>
                </a:lnTo>
                <a:lnTo>
                  <a:pt x="45" y="52"/>
                </a:lnTo>
                <a:lnTo>
                  <a:pt x="47" y="52"/>
                </a:lnTo>
                <a:lnTo>
                  <a:pt x="43" y="49"/>
                </a:lnTo>
                <a:lnTo>
                  <a:pt x="38" y="49"/>
                </a:lnTo>
                <a:lnTo>
                  <a:pt x="33" y="47"/>
                </a:lnTo>
                <a:lnTo>
                  <a:pt x="28" y="47"/>
                </a:lnTo>
                <a:lnTo>
                  <a:pt x="24" y="45"/>
                </a:lnTo>
                <a:lnTo>
                  <a:pt x="19" y="42"/>
                </a:lnTo>
                <a:lnTo>
                  <a:pt x="14" y="40"/>
                </a:lnTo>
                <a:lnTo>
                  <a:pt x="12" y="35"/>
                </a:lnTo>
                <a:lnTo>
                  <a:pt x="10" y="31"/>
                </a:lnTo>
                <a:lnTo>
                  <a:pt x="7" y="28"/>
                </a:lnTo>
                <a:lnTo>
                  <a:pt x="7" y="24"/>
                </a:lnTo>
                <a:lnTo>
                  <a:pt x="5" y="19"/>
                </a:lnTo>
                <a:lnTo>
                  <a:pt x="5" y="17"/>
                </a:lnTo>
                <a:lnTo>
                  <a:pt x="5" y="12"/>
                </a:lnTo>
                <a:lnTo>
                  <a:pt x="5" y="7"/>
                </a:lnTo>
                <a:lnTo>
                  <a:pt x="3" y="3"/>
                </a:lnTo>
              </a:path>
            </a:pathLst>
          </a:custGeom>
          <a:noFill/>
          <a:ln w="7938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841" name="Freeform 737"/>
          <p:cNvSpPr>
            <a:spLocks/>
          </p:cNvSpPr>
          <p:nvPr/>
        </p:nvSpPr>
        <p:spPr bwMode="auto">
          <a:xfrm>
            <a:off x="6792913" y="5192713"/>
            <a:ext cx="44450" cy="44450"/>
          </a:xfrm>
          <a:custGeom>
            <a:avLst/>
            <a:gdLst/>
            <a:ahLst/>
            <a:cxnLst>
              <a:cxn ang="0">
                <a:pos x="0" y="23"/>
              </a:cxn>
              <a:cxn ang="0">
                <a:pos x="2" y="23"/>
              </a:cxn>
              <a:cxn ang="0">
                <a:pos x="2" y="23"/>
              </a:cxn>
              <a:cxn ang="0">
                <a:pos x="2" y="23"/>
              </a:cxn>
              <a:cxn ang="0">
                <a:pos x="2" y="26"/>
              </a:cxn>
              <a:cxn ang="0">
                <a:pos x="5" y="26"/>
              </a:cxn>
              <a:cxn ang="0">
                <a:pos x="5" y="26"/>
              </a:cxn>
              <a:cxn ang="0">
                <a:pos x="5" y="26"/>
              </a:cxn>
              <a:cxn ang="0">
                <a:pos x="5" y="26"/>
              </a:cxn>
              <a:cxn ang="0">
                <a:pos x="7" y="28"/>
              </a:cxn>
              <a:cxn ang="0">
                <a:pos x="9" y="28"/>
              </a:cxn>
              <a:cxn ang="0">
                <a:pos x="12" y="28"/>
              </a:cxn>
              <a:cxn ang="0">
                <a:pos x="14" y="28"/>
              </a:cxn>
              <a:cxn ang="0">
                <a:pos x="16" y="28"/>
              </a:cxn>
              <a:cxn ang="0">
                <a:pos x="19" y="28"/>
              </a:cxn>
              <a:cxn ang="0">
                <a:pos x="21" y="28"/>
              </a:cxn>
              <a:cxn ang="0">
                <a:pos x="21" y="26"/>
              </a:cxn>
              <a:cxn ang="0">
                <a:pos x="26" y="23"/>
              </a:cxn>
              <a:cxn ang="0">
                <a:pos x="28" y="21"/>
              </a:cxn>
              <a:cxn ang="0">
                <a:pos x="28" y="19"/>
              </a:cxn>
              <a:cxn ang="0">
                <a:pos x="30" y="14"/>
              </a:cxn>
              <a:cxn ang="0">
                <a:pos x="30" y="12"/>
              </a:cxn>
              <a:cxn ang="0">
                <a:pos x="30" y="7"/>
              </a:cxn>
              <a:cxn ang="0">
                <a:pos x="28" y="2"/>
              </a:cxn>
              <a:cxn ang="0">
                <a:pos x="28" y="0"/>
              </a:cxn>
              <a:cxn ang="0">
                <a:pos x="26" y="0"/>
              </a:cxn>
              <a:cxn ang="0">
                <a:pos x="26" y="2"/>
              </a:cxn>
              <a:cxn ang="0">
                <a:pos x="26" y="5"/>
              </a:cxn>
              <a:cxn ang="0">
                <a:pos x="26" y="7"/>
              </a:cxn>
              <a:cxn ang="0">
                <a:pos x="26" y="7"/>
              </a:cxn>
              <a:cxn ang="0">
                <a:pos x="26" y="9"/>
              </a:cxn>
              <a:cxn ang="0">
                <a:pos x="23" y="12"/>
              </a:cxn>
              <a:cxn ang="0">
                <a:pos x="23" y="14"/>
              </a:cxn>
              <a:cxn ang="0">
                <a:pos x="23" y="14"/>
              </a:cxn>
              <a:cxn ang="0">
                <a:pos x="23" y="14"/>
              </a:cxn>
              <a:cxn ang="0">
                <a:pos x="21" y="16"/>
              </a:cxn>
              <a:cxn ang="0">
                <a:pos x="21" y="16"/>
              </a:cxn>
              <a:cxn ang="0">
                <a:pos x="21" y="16"/>
              </a:cxn>
              <a:cxn ang="0">
                <a:pos x="21" y="19"/>
              </a:cxn>
              <a:cxn ang="0">
                <a:pos x="19" y="19"/>
              </a:cxn>
              <a:cxn ang="0">
                <a:pos x="19" y="19"/>
              </a:cxn>
              <a:cxn ang="0">
                <a:pos x="16" y="21"/>
              </a:cxn>
              <a:cxn ang="0">
                <a:pos x="16" y="21"/>
              </a:cxn>
              <a:cxn ang="0">
                <a:pos x="14" y="21"/>
              </a:cxn>
              <a:cxn ang="0">
                <a:pos x="12" y="21"/>
              </a:cxn>
              <a:cxn ang="0">
                <a:pos x="9" y="21"/>
              </a:cxn>
              <a:cxn ang="0">
                <a:pos x="7" y="21"/>
              </a:cxn>
              <a:cxn ang="0">
                <a:pos x="7" y="21"/>
              </a:cxn>
              <a:cxn ang="0">
                <a:pos x="5" y="21"/>
              </a:cxn>
              <a:cxn ang="0">
                <a:pos x="0" y="23"/>
              </a:cxn>
            </a:cxnLst>
            <a:rect l="0" t="0" r="r" b="b"/>
            <a:pathLst>
              <a:path w="30" h="28">
                <a:moveTo>
                  <a:pt x="0" y="23"/>
                </a:move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6"/>
                </a:lnTo>
                <a:lnTo>
                  <a:pt x="5" y="26"/>
                </a:lnTo>
                <a:lnTo>
                  <a:pt x="5" y="26"/>
                </a:lnTo>
                <a:lnTo>
                  <a:pt x="5" y="26"/>
                </a:lnTo>
                <a:lnTo>
                  <a:pt x="5" y="26"/>
                </a:lnTo>
                <a:lnTo>
                  <a:pt x="7" y="28"/>
                </a:lnTo>
                <a:lnTo>
                  <a:pt x="9" y="28"/>
                </a:lnTo>
                <a:lnTo>
                  <a:pt x="12" y="28"/>
                </a:lnTo>
                <a:lnTo>
                  <a:pt x="14" y="28"/>
                </a:lnTo>
                <a:lnTo>
                  <a:pt x="16" y="28"/>
                </a:lnTo>
                <a:lnTo>
                  <a:pt x="19" y="28"/>
                </a:lnTo>
                <a:lnTo>
                  <a:pt x="21" y="28"/>
                </a:lnTo>
                <a:lnTo>
                  <a:pt x="21" y="26"/>
                </a:lnTo>
                <a:lnTo>
                  <a:pt x="26" y="23"/>
                </a:lnTo>
                <a:lnTo>
                  <a:pt x="28" y="21"/>
                </a:lnTo>
                <a:lnTo>
                  <a:pt x="28" y="19"/>
                </a:lnTo>
                <a:lnTo>
                  <a:pt x="30" y="14"/>
                </a:lnTo>
                <a:lnTo>
                  <a:pt x="30" y="12"/>
                </a:lnTo>
                <a:lnTo>
                  <a:pt x="30" y="7"/>
                </a:lnTo>
                <a:lnTo>
                  <a:pt x="28" y="2"/>
                </a:lnTo>
                <a:lnTo>
                  <a:pt x="28" y="0"/>
                </a:lnTo>
                <a:lnTo>
                  <a:pt x="26" y="0"/>
                </a:lnTo>
                <a:lnTo>
                  <a:pt x="26" y="2"/>
                </a:lnTo>
                <a:lnTo>
                  <a:pt x="26" y="5"/>
                </a:lnTo>
                <a:lnTo>
                  <a:pt x="26" y="7"/>
                </a:lnTo>
                <a:lnTo>
                  <a:pt x="26" y="7"/>
                </a:lnTo>
                <a:lnTo>
                  <a:pt x="26" y="9"/>
                </a:lnTo>
                <a:lnTo>
                  <a:pt x="23" y="12"/>
                </a:lnTo>
                <a:lnTo>
                  <a:pt x="23" y="14"/>
                </a:lnTo>
                <a:lnTo>
                  <a:pt x="23" y="14"/>
                </a:lnTo>
                <a:lnTo>
                  <a:pt x="23" y="14"/>
                </a:lnTo>
                <a:lnTo>
                  <a:pt x="21" y="16"/>
                </a:lnTo>
                <a:lnTo>
                  <a:pt x="21" y="16"/>
                </a:lnTo>
                <a:lnTo>
                  <a:pt x="21" y="16"/>
                </a:lnTo>
                <a:lnTo>
                  <a:pt x="21" y="19"/>
                </a:lnTo>
                <a:lnTo>
                  <a:pt x="19" y="19"/>
                </a:lnTo>
                <a:lnTo>
                  <a:pt x="19" y="19"/>
                </a:lnTo>
                <a:lnTo>
                  <a:pt x="16" y="21"/>
                </a:lnTo>
                <a:lnTo>
                  <a:pt x="16" y="21"/>
                </a:lnTo>
                <a:lnTo>
                  <a:pt x="14" y="21"/>
                </a:lnTo>
                <a:lnTo>
                  <a:pt x="12" y="21"/>
                </a:lnTo>
                <a:lnTo>
                  <a:pt x="9" y="21"/>
                </a:lnTo>
                <a:lnTo>
                  <a:pt x="7" y="21"/>
                </a:lnTo>
                <a:lnTo>
                  <a:pt x="7" y="21"/>
                </a:lnTo>
                <a:lnTo>
                  <a:pt x="5" y="21"/>
                </a:lnTo>
                <a:lnTo>
                  <a:pt x="0" y="23"/>
                </a:lnTo>
                <a:close/>
              </a:path>
            </a:pathLst>
          </a:custGeom>
          <a:solidFill>
            <a:srgbClr val="AB5324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842" name="Freeform 738"/>
          <p:cNvSpPr>
            <a:spLocks/>
          </p:cNvSpPr>
          <p:nvPr/>
        </p:nvSpPr>
        <p:spPr bwMode="auto">
          <a:xfrm>
            <a:off x="6792913" y="5192713"/>
            <a:ext cx="44450" cy="44450"/>
          </a:xfrm>
          <a:custGeom>
            <a:avLst/>
            <a:gdLst/>
            <a:ahLst/>
            <a:cxnLst>
              <a:cxn ang="0">
                <a:pos x="0" y="23"/>
              </a:cxn>
              <a:cxn ang="0">
                <a:pos x="2" y="23"/>
              </a:cxn>
              <a:cxn ang="0">
                <a:pos x="2" y="23"/>
              </a:cxn>
              <a:cxn ang="0">
                <a:pos x="2" y="23"/>
              </a:cxn>
              <a:cxn ang="0">
                <a:pos x="2" y="26"/>
              </a:cxn>
              <a:cxn ang="0">
                <a:pos x="5" y="26"/>
              </a:cxn>
              <a:cxn ang="0">
                <a:pos x="5" y="26"/>
              </a:cxn>
              <a:cxn ang="0">
                <a:pos x="5" y="26"/>
              </a:cxn>
              <a:cxn ang="0">
                <a:pos x="5" y="26"/>
              </a:cxn>
              <a:cxn ang="0">
                <a:pos x="7" y="28"/>
              </a:cxn>
              <a:cxn ang="0">
                <a:pos x="9" y="28"/>
              </a:cxn>
              <a:cxn ang="0">
                <a:pos x="12" y="28"/>
              </a:cxn>
              <a:cxn ang="0">
                <a:pos x="14" y="28"/>
              </a:cxn>
              <a:cxn ang="0">
                <a:pos x="16" y="28"/>
              </a:cxn>
              <a:cxn ang="0">
                <a:pos x="19" y="28"/>
              </a:cxn>
              <a:cxn ang="0">
                <a:pos x="21" y="28"/>
              </a:cxn>
              <a:cxn ang="0">
                <a:pos x="21" y="26"/>
              </a:cxn>
              <a:cxn ang="0">
                <a:pos x="26" y="23"/>
              </a:cxn>
              <a:cxn ang="0">
                <a:pos x="28" y="21"/>
              </a:cxn>
              <a:cxn ang="0">
                <a:pos x="28" y="19"/>
              </a:cxn>
              <a:cxn ang="0">
                <a:pos x="30" y="14"/>
              </a:cxn>
              <a:cxn ang="0">
                <a:pos x="30" y="12"/>
              </a:cxn>
              <a:cxn ang="0">
                <a:pos x="30" y="7"/>
              </a:cxn>
              <a:cxn ang="0">
                <a:pos x="28" y="2"/>
              </a:cxn>
              <a:cxn ang="0">
                <a:pos x="28" y="0"/>
              </a:cxn>
              <a:cxn ang="0">
                <a:pos x="26" y="0"/>
              </a:cxn>
              <a:cxn ang="0">
                <a:pos x="26" y="2"/>
              </a:cxn>
              <a:cxn ang="0">
                <a:pos x="26" y="5"/>
              </a:cxn>
              <a:cxn ang="0">
                <a:pos x="26" y="7"/>
              </a:cxn>
              <a:cxn ang="0">
                <a:pos x="26" y="7"/>
              </a:cxn>
              <a:cxn ang="0">
                <a:pos x="26" y="9"/>
              </a:cxn>
              <a:cxn ang="0">
                <a:pos x="23" y="12"/>
              </a:cxn>
              <a:cxn ang="0">
                <a:pos x="23" y="14"/>
              </a:cxn>
              <a:cxn ang="0">
                <a:pos x="23" y="14"/>
              </a:cxn>
              <a:cxn ang="0">
                <a:pos x="23" y="14"/>
              </a:cxn>
              <a:cxn ang="0">
                <a:pos x="21" y="16"/>
              </a:cxn>
              <a:cxn ang="0">
                <a:pos x="21" y="16"/>
              </a:cxn>
              <a:cxn ang="0">
                <a:pos x="21" y="16"/>
              </a:cxn>
              <a:cxn ang="0">
                <a:pos x="21" y="19"/>
              </a:cxn>
              <a:cxn ang="0">
                <a:pos x="19" y="19"/>
              </a:cxn>
              <a:cxn ang="0">
                <a:pos x="19" y="19"/>
              </a:cxn>
              <a:cxn ang="0">
                <a:pos x="16" y="21"/>
              </a:cxn>
              <a:cxn ang="0">
                <a:pos x="16" y="21"/>
              </a:cxn>
              <a:cxn ang="0">
                <a:pos x="14" y="21"/>
              </a:cxn>
              <a:cxn ang="0">
                <a:pos x="12" y="21"/>
              </a:cxn>
              <a:cxn ang="0">
                <a:pos x="9" y="21"/>
              </a:cxn>
              <a:cxn ang="0">
                <a:pos x="7" y="21"/>
              </a:cxn>
              <a:cxn ang="0">
                <a:pos x="7" y="21"/>
              </a:cxn>
              <a:cxn ang="0">
                <a:pos x="5" y="21"/>
              </a:cxn>
              <a:cxn ang="0">
                <a:pos x="5" y="21"/>
              </a:cxn>
              <a:cxn ang="0">
                <a:pos x="0" y="23"/>
              </a:cxn>
              <a:cxn ang="0">
                <a:pos x="0" y="23"/>
              </a:cxn>
            </a:cxnLst>
            <a:rect l="0" t="0" r="r" b="b"/>
            <a:pathLst>
              <a:path w="30" h="28">
                <a:moveTo>
                  <a:pt x="0" y="23"/>
                </a:move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6"/>
                </a:lnTo>
                <a:lnTo>
                  <a:pt x="5" y="26"/>
                </a:lnTo>
                <a:lnTo>
                  <a:pt x="5" y="26"/>
                </a:lnTo>
                <a:lnTo>
                  <a:pt x="5" y="26"/>
                </a:lnTo>
                <a:lnTo>
                  <a:pt x="5" y="26"/>
                </a:lnTo>
                <a:lnTo>
                  <a:pt x="7" y="28"/>
                </a:lnTo>
                <a:lnTo>
                  <a:pt x="9" y="28"/>
                </a:lnTo>
                <a:lnTo>
                  <a:pt x="12" y="28"/>
                </a:lnTo>
                <a:lnTo>
                  <a:pt x="14" y="28"/>
                </a:lnTo>
                <a:lnTo>
                  <a:pt x="16" y="28"/>
                </a:lnTo>
                <a:lnTo>
                  <a:pt x="19" y="28"/>
                </a:lnTo>
                <a:lnTo>
                  <a:pt x="21" y="28"/>
                </a:lnTo>
                <a:lnTo>
                  <a:pt x="21" y="26"/>
                </a:lnTo>
                <a:lnTo>
                  <a:pt x="26" y="23"/>
                </a:lnTo>
                <a:lnTo>
                  <a:pt x="28" y="21"/>
                </a:lnTo>
                <a:lnTo>
                  <a:pt x="28" y="19"/>
                </a:lnTo>
                <a:lnTo>
                  <a:pt x="30" y="14"/>
                </a:lnTo>
                <a:lnTo>
                  <a:pt x="30" y="12"/>
                </a:lnTo>
                <a:lnTo>
                  <a:pt x="30" y="7"/>
                </a:lnTo>
                <a:lnTo>
                  <a:pt x="28" y="2"/>
                </a:lnTo>
                <a:lnTo>
                  <a:pt x="28" y="0"/>
                </a:lnTo>
                <a:lnTo>
                  <a:pt x="26" y="0"/>
                </a:lnTo>
                <a:lnTo>
                  <a:pt x="26" y="2"/>
                </a:lnTo>
                <a:lnTo>
                  <a:pt x="26" y="5"/>
                </a:lnTo>
                <a:lnTo>
                  <a:pt x="26" y="7"/>
                </a:lnTo>
                <a:lnTo>
                  <a:pt x="26" y="7"/>
                </a:lnTo>
                <a:lnTo>
                  <a:pt x="26" y="9"/>
                </a:lnTo>
                <a:lnTo>
                  <a:pt x="23" y="12"/>
                </a:lnTo>
                <a:lnTo>
                  <a:pt x="23" y="14"/>
                </a:lnTo>
                <a:lnTo>
                  <a:pt x="23" y="14"/>
                </a:lnTo>
                <a:lnTo>
                  <a:pt x="23" y="14"/>
                </a:lnTo>
                <a:lnTo>
                  <a:pt x="21" y="16"/>
                </a:lnTo>
                <a:lnTo>
                  <a:pt x="21" y="16"/>
                </a:lnTo>
                <a:lnTo>
                  <a:pt x="21" y="16"/>
                </a:lnTo>
                <a:lnTo>
                  <a:pt x="21" y="19"/>
                </a:lnTo>
                <a:lnTo>
                  <a:pt x="19" y="19"/>
                </a:lnTo>
                <a:lnTo>
                  <a:pt x="19" y="19"/>
                </a:lnTo>
                <a:lnTo>
                  <a:pt x="16" y="21"/>
                </a:lnTo>
                <a:lnTo>
                  <a:pt x="16" y="21"/>
                </a:lnTo>
                <a:lnTo>
                  <a:pt x="14" y="21"/>
                </a:lnTo>
                <a:lnTo>
                  <a:pt x="12" y="21"/>
                </a:lnTo>
                <a:lnTo>
                  <a:pt x="9" y="21"/>
                </a:lnTo>
                <a:lnTo>
                  <a:pt x="7" y="21"/>
                </a:lnTo>
                <a:lnTo>
                  <a:pt x="7" y="21"/>
                </a:lnTo>
                <a:lnTo>
                  <a:pt x="5" y="21"/>
                </a:lnTo>
                <a:lnTo>
                  <a:pt x="5" y="21"/>
                </a:lnTo>
                <a:lnTo>
                  <a:pt x="0" y="23"/>
                </a:lnTo>
                <a:lnTo>
                  <a:pt x="0" y="23"/>
                </a:lnTo>
              </a:path>
            </a:pathLst>
          </a:custGeom>
          <a:noFill/>
          <a:ln w="7938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843" name="Freeform 739"/>
          <p:cNvSpPr>
            <a:spLocks/>
          </p:cNvSpPr>
          <p:nvPr/>
        </p:nvSpPr>
        <p:spPr bwMode="auto">
          <a:xfrm>
            <a:off x="6786563" y="5081588"/>
            <a:ext cx="93662" cy="119062"/>
          </a:xfrm>
          <a:custGeom>
            <a:avLst/>
            <a:gdLst/>
            <a:ahLst/>
            <a:cxnLst>
              <a:cxn ang="0">
                <a:pos x="40" y="70"/>
              </a:cxn>
              <a:cxn ang="0">
                <a:pos x="47" y="72"/>
              </a:cxn>
              <a:cxn ang="0">
                <a:pos x="52" y="72"/>
              </a:cxn>
              <a:cxn ang="0">
                <a:pos x="59" y="75"/>
              </a:cxn>
              <a:cxn ang="0">
                <a:pos x="64" y="72"/>
              </a:cxn>
              <a:cxn ang="0">
                <a:pos x="64" y="68"/>
              </a:cxn>
              <a:cxn ang="0">
                <a:pos x="64" y="65"/>
              </a:cxn>
              <a:cxn ang="0">
                <a:pos x="64" y="61"/>
              </a:cxn>
              <a:cxn ang="0">
                <a:pos x="61" y="58"/>
              </a:cxn>
              <a:cxn ang="0">
                <a:pos x="59" y="56"/>
              </a:cxn>
              <a:cxn ang="0">
                <a:pos x="59" y="51"/>
              </a:cxn>
              <a:cxn ang="0">
                <a:pos x="57" y="49"/>
              </a:cxn>
              <a:cxn ang="0">
                <a:pos x="54" y="44"/>
              </a:cxn>
              <a:cxn ang="0">
                <a:pos x="54" y="35"/>
              </a:cxn>
              <a:cxn ang="0">
                <a:pos x="54" y="25"/>
              </a:cxn>
              <a:cxn ang="0">
                <a:pos x="52" y="18"/>
              </a:cxn>
              <a:cxn ang="0">
                <a:pos x="50" y="11"/>
              </a:cxn>
              <a:cxn ang="0">
                <a:pos x="47" y="9"/>
              </a:cxn>
              <a:cxn ang="0">
                <a:pos x="45" y="4"/>
              </a:cxn>
              <a:cxn ang="0">
                <a:pos x="40" y="2"/>
              </a:cxn>
              <a:cxn ang="0">
                <a:pos x="38" y="0"/>
              </a:cxn>
              <a:cxn ang="0">
                <a:pos x="31" y="0"/>
              </a:cxn>
              <a:cxn ang="0">
                <a:pos x="26" y="0"/>
              </a:cxn>
              <a:cxn ang="0">
                <a:pos x="21" y="2"/>
              </a:cxn>
              <a:cxn ang="0">
                <a:pos x="17" y="2"/>
              </a:cxn>
              <a:cxn ang="0">
                <a:pos x="12" y="7"/>
              </a:cxn>
              <a:cxn ang="0">
                <a:pos x="7" y="9"/>
              </a:cxn>
              <a:cxn ang="0">
                <a:pos x="3" y="11"/>
              </a:cxn>
              <a:cxn ang="0">
                <a:pos x="3" y="14"/>
              </a:cxn>
              <a:cxn ang="0">
                <a:pos x="7" y="14"/>
              </a:cxn>
              <a:cxn ang="0">
                <a:pos x="12" y="14"/>
              </a:cxn>
              <a:cxn ang="0">
                <a:pos x="17" y="14"/>
              </a:cxn>
              <a:cxn ang="0">
                <a:pos x="21" y="14"/>
              </a:cxn>
              <a:cxn ang="0">
                <a:pos x="24" y="16"/>
              </a:cxn>
              <a:cxn ang="0">
                <a:pos x="26" y="18"/>
              </a:cxn>
              <a:cxn ang="0">
                <a:pos x="28" y="23"/>
              </a:cxn>
              <a:cxn ang="0">
                <a:pos x="31" y="28"/>
              </a:cxn>
              <a:cxn ang="0">
                <a:pos x="31" y="32"/>
              </a:cxn>
              <a:cxn ang="0">
                <a:pos x="31" y="39"/>
              </a:cxn>
              <a:cxn ang="0">
                <a:pos x="28" y="46"/>
              </a:cxn>
              <a:cxn ang="0">
                <a:pos x="31" y="49"/>
              </a:cxn>
              <a:cxn ang="0">
                <a:pos x="35" y="49"/>
              </a:cxn>
              <a:cxn ang="0">
                <a:pos x="38" y="49"/>
              </a:cxn>
              <a:cxn ang="0">
                <a:pos x="43" y="49"/>
              </a:cxn>
              <a:cxn ang="0">
                <a:pos x="45" y="51"/>
              </a:cxn>
              <a:cxn ang="0">
                <a:pos x="47" y="56"/>
              </a:cxn>
              <a:cxn ang="0">
                <a:pos x="50" y="61"/>
              </a:cxn>
              <a:cxn ang="0">
                <a:pos x="47" y="65"/>
              </a:cxn>
              <a:cxn ang="0">
                <a:pos x="47" y="68"/>
              </a:cxn>
              <a:cxn ang="0">
                <a:pos x="45" y="70"/>
              </a:cxn>
              <a:cxn ang="0">
                <a:pos x="45" y="68"/>
              </a:cxn>
              <a:cxn ang="0">
                <a:pos x="43" y="68"/>
              </a:cxn>
              <a:cxn ang="0">
                <a:pos x="38" y="68"/>
              </a:cxn>
            </a:cxnLst>
            <a:rect l="0" t="0" r="r" b="b"/>
            <a:pathLst>
              <a:path w="64" h="75">
                <a:moveTo>
                  <a:pt x="38" y="68"/>
                </a:moveTo>
                <a:lnTo>
                  <a:pt x="40" y="70"/>
                </a:lnTo>
                <a:lnTo>
                  <a:pt x="43" y="72"/>
                </a:lnTo>
                <a:lnTo>
                  <a:pt x="47" y="72"/>
                </a:lnTo>
                <a:lnTo>
                  <a:pt x="50" y="72"/>
                </a:lnTo>
                <a:lnTo>
                  <a:pt x="52" y="72"/>
                </a:lnTo>
                <a:lnTo>
                  <a:pt x="57" y="75"/>
                </a:lnTo>
                <a:lnTo>
                  <a:pt x="59" y="75"/>
                </a:lnTo>
                <a:lnTo>
                  <a:pt x="64" y="72"/>
                </a:lnTo>
                <a:lnTo>
                  <a:pt x="64" y="72"/>
                </a:lnTo>
                <a:lnTo>
                  <a:pt x="64" y="70"/>
                </a:lnTo>
                <a:lnTo>
                  <a:pt x="64" y="68"/>
                </a:lnTo>
                <a:lnTo>
                  <a:pt x="64" y="65"/>
                </a:lnTo>
                <a:lnTo>
                  <a:pt x="64" y="65"/>
                </a:lnTo>
                <a:lnTo>
                  <a:pt x="64" y="63"/>
                </a:lnTo>
                <a:lnTo>
                  <a:pt x="64" y="61"/>
                </a:lnTo>
                <a:lnTo>
                  <a:pt x="61" y="61"/>
                </a:lnTo>
                <a:lnTo>
                  <a:pt x="61" y="58"/>
                </a:lnTo>
                <a:lnTo>
                  <a:pt x="61" y="56"/>
                </a:lnTo>
                <a:lnTo>
                  <a:pt x="59" y="56"/>
                </a:lnTo>
                <a:lnTo>
                  <a:pt x="59" y="54"/>
                </a:lnTo>
                <a:lnTo>
                  <a:pt x="59" y="51"/>
                </a:lnTo>
                <a:lnTo>
                  <a:pt x="57" y="51"/>
                </a:lnTo>
                <a:lnTo>
                  <a:pt x="57" y="49"/>
                </a:lnTo>
                <a:lnTo>
                  <a:pt x="57" y="46"/>
                </a:lnTo>
                <a:lnTo>
                  <a:pt x="54" y="44"/>
                </a:lnTo>
                <a:lnTo>
                  <a:pt x="54" y="39"/>
                </a:lnTo>
                <a:lnTo>
                  <a:pt x="54" y="35"/>
                </a:lnTo>
                <a:lnTo>
                  <a:pt x="54" y="30"/>
                </a:lnTo>
                <a:lnTo>
                  <a:pt x="54" y="25"/>
                </a:lnTo>
                <a:lnTo>
                  <a:pt x="54" y="23"/>
                </a:lnTo>
                <a:lnTo>
                  <a:pt x="52" y="18"/>
                </a:lnTo>
                <a:lnTo>
                  <a:pt x="52" y="14"/>
                </a:lnTo>
                <a:lnTo>
                  <a:pt x="50" y="11"/>
                </a:lnTo>
                <a:lnTo>
                  <a:pt x="50" y="9"/>
                </a:lnTo>
                <a:lnTo>
                  <a:pt x="47" y="9"/>
                </a:lnTo>
                <a:lnTo>
                  <a:pt x="47" y="7"/>
                </a:lnTo>
                <a:lnTo>
                  <a:pt x="45" y="4"/>
                </a:lnTo>
                <a:lnTo>
                  <a:pt x="43" y="2"/>
                </a:lnTo>
                <a:lnTo>
                  <a:pt x="40" y="2"/>
                </a:lnTo>
                <a:lnTo>
                  <a:pt x="40" y="2"/>
                </a:lnTo>
                <a:lnTo>
                  <a:pt x="38" y="0"/>
                </a:lnTo>
                <a:lnTo>
                  <a:pt x="35" y="0"/>
                </a:lnTo>
                <a:lnTo>
                  <a:pt x="31" y="0"/>
                </a:lnTo>
                <a:lnTo>
                  <a:pt x="28" y="0"/>
                </a:lnTo>
                <a:lnTo>
                  <a:pt x="26" y="0"/>
                </a:lnTo>
                <a:lnTo>
                  <a:pt x="24" y="0"/>
                </a:lnTo>
                <a:lnTo>
                  <a:pt x="21" y="2"/>
                </a:lnTo>
                <a:lnTo>
                  <a:pt x="19" y="2"/>
                </a:lnTo>
                <a:lnTo>
                  <a:pt x="17" y="2"/>
                </a:lnTo>
                <a:lnTo>
                  <a:pt x="14" y="4"/>
                </a:lnTo>
                <a:lnTo>
                  <a:pt x="12" y="7"/>
                </a:lnTo>
                <a:lnTo>
                  <a:pt x="10" y="9"/>
                </a:lnTo>
                <a:lnTo>
                  <a:pt x="7" y="9"/>
                </a:lnTo>
                <a:lnTo>
                  <a:pt x="5" y="11"/>
                </a:lnTo>
                <a:lnTo>
                  <a:pt x="3" y="11"/>
                </a:lnTo>
                <a:lnTo>
                  <a:pt x="0" y="14"/>
                </a:lnTo>
                <a:lnTo>
                  <a:pt x="3" y="14"/>
                </a:lnTo>
                <a:lnTo>
                  <a:pt x="5" y="14"/>
                </a:lnTo>
                <a:lnTo>
                  <a:pt x="7" y="14"/>
                </a:lnTo>
                <a:lnTo>
                  <a:pt x="10" y="14"/>
                </a:lnTo>
                <a:lnTo>
                  <a:pt x="12" y="14"/>
                </a:lnTo>
                <a:lnTo>
                  <a:pt x="14" y="14"/>
                </a:lnTo>
                <a:lnTo>
                  <a:pt x="17" y="14"/>
                </a:lnTo>
                <a:lnTo>
                  <a:pt x="19" y="14"/>
                </a:lnTo>
                <a:lnTo>
                  <a:pt x="21" y="14"/>
                </a:lnTo>
                <a:lnTo>
                  <a:pt x="21" y="16"/>
                </a:lnTo>
                <a:lnTo>
                  <a:pt x="24" y="16"/>
                </a:lnTo>
                <a:lnTo>
                  <a:pt x="24" y="18"/>
                </a:lnTo>
                <a:lnTo>
                  <a:pt x="26" y="18"/>
                </a:lnTo>
                <a:lnTo>
                  <a:pt x="26" y="21"/>
                </a:lnTo>
                <a:lnTo>
                  <a:pt x="28" y="23"/>
                </a:lnTo>
                <a:lnTo>
                  <a:pt x="28" y="23"/>
                </a:lnTo>
                <a:lnTo>
                  <a:pt x="31" y="28"/>
                </a:lnTo>
                <a:lnTo>
                  <a:pt x="31" y="30"/>
                </a:lnTo>
                <a:lnTo>
                  <a:pt x="31" y="32"/>
                </a:lnTo>
                <a:lnTo>
                  <a:pt x="31" y="37"/>
                </a:lnTo>
                <a:lnTo>
                  <a:pt x="31" y="39"/>
                </a:lnTo>
                <a:lnTo>
                  <a:pt x="31" y="42"/>
                </a:lnTo>
                <a:lnTo>
                  <a:pt x="28" y="46"/>
                </a:lnTo>
                <a:lnTo>
                  <a:pt x="28" y="49"/>
                </a:lnTo>
                <a:lnTo>
                  <a:pt x="31" y="49"/>
                </a:lnTo>
                <a:lnTo>
                  <a:pt x="33" y="49"/>
                </a:lnTo>
                <a:lnTo>
                  <a:pt x="35" y="49"/>
                </a:lnTo>
                <a:lnTo>
                  <a:pt x="38" y="49"/>
                </a:lnTo>
                <a:lnTo>
                  <a:pt x="38" y="49"/>
                </a:lnTo>
                <a:lnTo>
                  <a:pt x="40" y="49"/>
                </a:lnTo>
                <a:lnTo>
                  <a:pt x="43" y="49"/>
                </a:lnTo>
                <a:lnTo>
                  <a:pt x="45" y="49"/>
                </a:lnTo>
                <a:lnTo>
                  <a:pt x="45" y="51"/>
                </a:lnTo>
                <a:lnTo>
                  <a:pt x="47" y="54"/>
                </a:lnTo>
                <a:lnTo>
                  <a:pt x="47" y="56"/>
                </a:lnTo>
                <a:lnTo>
                  <a:pt x="50" y="58"/>
                </a:lnTo>
                <a:lnTo>
                  <a:pt x="50" y="61"/>
                </a:lnTo>
                <a:lnTo>
                  <a:pt x="50" y="63"/>
                </a:lnTo>
                <a:lnTo>
                  <a:pt x="47" y="65"/>
                </a:lnTo>
                <a:lnTo>
                  <a:pt x="47" y="68"/>
                </a:lnTo>
                <a:lnTo>
                  <a:pt x="47" y="68"/>
                </a:lnTo>
                <a:lnTo>
                  <a:pt x="47" y="70"/>
                </a:lnTo>
                <a:lnTo>
                  <a:pt x="45" y="70"/>
                </a:lnTo>
                <a:lnTo>
                  <a:pt x="45" y="68"/>
                </a:lnTo>
                <a:lnTo>
                  <a:pt x="45" y="68"/>
                </a:lnTo>
                <a:lnTo>
                  <a:pt x="45" y="68"/>
                </a:lnTo>
                <a:lnTo>
                  <a:pt x="43" y="68"/>
                </a:lnTo>
                <a:lnTo>
                  <a:pt x="43" y="68"/>
                </a:lnTo>
                <a:lnTo>
                  <a:pt x="38" y="68"/>
                </a:lnTo>
                <a:close/>
              </a:path>
            </a:pathLst>
          </a:custGeom>
          <a:solidFill>
            <a:srgbClr val="AB5324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844" name="Freeform 740"/>
          <p:cNvSpPr>
            <a:spLocks/>
          </p:cNvSpPr>
          <p:nvPr/>
        </p:nvSpPr>
        <p:spPr bwMode="auto">
          <a:xfrm>
            <a:off x="6786563" y="5081588"/>
            <a:ext cx="93662" cy="119062"/>
          </a:xfrm>
          <a:custGeom>
            <a:avLst/>
            <a:gdLst/>
            <a:ahLst/>
            <a:cxnLst>
              <a:cxn ang="0">
                <a:pos x="40" y="70"/>
              </a:cxn>
              <a:cxn ang="0">
                <a:pos x="47" y="72"/>
              </a:cxn>
              <a:cxn ang="0">
                <a:pos x="52" y="72"/>
              </a:cxn>
              <a:cxn ang="0">
                <a:pos x="59" y="75"/>
              </a:cxn>
              <a:cxn ang="0">
                <a:pos x="64" y="72"/>
              </a:cxn>
              <a:cxn ang="0">
                <a:pos x="64" y="68"/>
              </a:cxn>
              <a:cxn ang="0">
                <a:pos x="64" y="65"/>
              </a:cxn>
              <a:cxn ang="0">
                <a:pos x="64" y="61"/>
              </a:cxn>
              <a:cxn ang="0">
                <a:pos x="61" y="58"/>
              </a:cxn>
              <a:cxn ang="0">
                <a:pos x="59" y="56"/>
              </a:cxn>
              <a:cxn ang="0">
                <a:pos x="59" y="51"/>
              </a:cxn>
              <a:cxn ang="0">
                <a:pos x="57" y="49"/>
              </a:cxn>
              <a:cxn ang="0">
                <a:pos x="54" y="44"/>
              </a:cxn>
              <a:cxn ang="0">
                <a:pos x="54" y="35"/>
              </a:cxn>
              <a:cxn ang="0">
                <a:pos x="54" y="25"/>
              </a:cxn>
              <a:cxn ang="0">
                <a:pos x="52" y="18"/>
              </a:cxn>
              <a:cxn ang="0">
                <a:pos x="50" y="11"/>
              </a:cxn>
              <a:cxn ang="0">
                <a:pos x="47" y="9"/>
              </a:cxn>
              <a:cxn ang="0">
                <a:pos x="45" y="4"/>
              </a:cxn>
              <a:cxn ang="0">
                <a:pos x="40" y="2"/>
              </a:cxn>
              <a:cxn ang="0">
                <a:pos x="38" y="0"/>
              </a:cxn>
              <a:cxn ang="0">
                <a:pos x="31" y="0"/>
              </a:cxn>
              <a:cxn ang="0">
                <a:pos x="26" y="0"/>
              </a:cxn>
              <a:cxn ang="0">
                <a:pos x="21" y="2"/>
              </a:cxn>
              <a:cxn ang="0">
                <a:pos x="17" y="2"/>
              </a:cxn>
              <a:cxn ang="0">
                <a:pos x="12" y="7"/>
              </a:cxn>
              <a:cxn ang="0">
                <a:pos x="7" y="9"/>
              </a:cxn>
              <a:cxn ang="0">
                <a:pos x="3" y="11"/>
              </a:cxn>
              <a:cxn ang="0">
                <a:pos x="3" y="14"/>
              </a:cxn>
              <a:cxn ang="0">
                <a:pos x="7" y="14"/>
              </a:cxn>
              <a:cxn ang="0">
                <a:pos x="12" y="14"/>
              </a:cxn>
              <a:cxn ang="0">
                <a:pos x="17" y="14"/>
              </a:cxn>
              <a:cxn ang="0">
                <a:pos x="21" y="14"/>
              </a:cxn>
              <a:cxn ang="0">
                <a:pos x="24" y="16"/>
              </a:cxn>
              <a:cxn ang="0">
                <a:pos x="26" y="18"/>
              </a:cxn>
              <a:cxn ang="0">
                <a:pos x="28" y="23"/>
              </a:cxn>
              <a:cxn ang="0">
                <a:pos x="31" y="28"/>
              </a:cxn>
              <a:cxn ang="0">
                <a:pos x="31" y="32"/>
              </a:cxn>
              <a:cxn ang="0">
                <a:pos x="31" y="39"/>
              </a:cxn>
              <a:cxn ang="0">
                <a:pos x="28" y="46"/>
              </a:cxn>
              <a:cxn ang="0">
                <a:pos x="31" y="49"/>
              </a:cxn>
              <a:cxn ang="0">
                <a:pos x="35" y="49"/>
              </a:cxn>
              <a:cxn ang="0">
                <a:pos x="38" y="49"/>
              </a:cxn>
              <a:cxn ang="0">
                <a:pos x="43" y="49"/>
              </a:cxn>
              <a:cxn ang="0">
                <a:pos x="45" y="51"/>
              </a:cxn>
              <a:cxn ang="0">
                <a:pos x="47" y="56"/>
              </a:cxn>
              <a:cxn ang="0">
                <a:pos x="50" y="61"/>
              </a:cxn>
              <a:cxn ang="0">
                <a:pos x="47" y="65"/>
              </a:cxn>
              <a:cxn ang="0">
                <a:pos x="47" y="68"/>
              </a:cxn>
              <a:cxn ang="0">
                <a:pos x="45" y="70"/>
              </a:cxn>
              <a:cxn ang="0">
                <a:pos x="45" y="68"/>
              </a:cxn>
              <a:cxn ang="0">
                <a:pos x="43" y="68"/>
              </a:cxn>
            </a:cxnLst>
            <a:rect l="0" t="0" r="r" b="b"/>
            <a:pathLst>
              <a:path w="64" h="75">
                <a:moveTo>
                  <a:pt x="38" y="68"/>
                </a:moveTo>
                <a:lnTo>
                  <a:pt x="40" y="70"/>
                </a:lnTo>
                <a:lnTo>
                  <a:pt x="43" y="72"/>
                </a:lnTo>
                <a:lnTo>
                  <a:pt x="47" y="72"/>
                </a:lnTo>
                <a:lnTo>
                  <a:pt x="50" y="72"/>
                </a:lnTo>
                <a:lnTo>
                  <a:pt x="52" y="72"/>
                </a:lnTo>
                <a:lnTo>
                  <a:pt x="57" y="75"/>
                </a:lnTo>
                <a:lnTo>
                  <a:pt x="59" y="75"/>
                </a:lnTo>
                <a:lnTo>
                  <a:pt x="64" y="72"/>
                </a:lnTo>
                <a:lnTo>
                  <a:pt x="64" y="72"/>
                </a:lnTo>
                <a:lnTo>
                  <a:pt x="64" y="70"/>
                </a:lnTo>
                <a:lnTo>
                  <a:pt x="64" y="68"/>
                </a:lnTo>
                <a:lnTo>
                  <a:pt x="64" y="65"/>
                </a:lnTo>
                <a:lnTo>
                  <a:pt x="64" y="65"/>
                </a:lnTo>
                <a:lnTo>
                  <a:pt x="64" y="63"/>
                </a:lnTo>
                <a:lnTo>
                  <a:pt x="64" y="61"/>
                </a:lnTo>
                <a:lnTo>
                  <a:pt x="61" y="61"/>
                </a:lnTo>
                <a:lnTo>
                  <a:pt x="61" y="58"/>
                </a:lnTo>
                <a:lnTo>
                  <a:pt x="61" y="56"/>
                </a:lnTo>
                <a:lnTo>
                  <a:pt x="59" y="56"/>
                </a:lnTo>
                <a:lnTo>
                  <a:pt x="59" y="54"/>
                </a:lnTo>
                <a:lnTo>
                  <a:pt x="59" y="51"/>
                </a:lnTo>
                <a:lnTo>
                  <a:pt x="57" y="51"/>
                </a:lnTo>
                <a:lnTo>
                  <a:pt x="57" y="49"/>
                </a:lnTo>
                <a:lnTo>
                  <a:pt x="57" y="46"/>
                </a:lnTo>
                <a:lnTo>
                  <a:pt x="54" y="44"/>
                </a:lnTo>
                <a:lnTo>
                  <a:pt x="54" y="39"/>
                </a:lnTo>
                <a:lnTo>
                  <a:pt x="54" y="35"/>
                </a:lnTo>
                <a:lnTo>
                  <a:pt x="54" y="30"/>
                </a:lnTo>
                <a:lnTo>
                  <a:pt x="54" y="25"/>
                </a:lnTo>
                <a:lnTo>
                  <a:pt x="54" y="23"/>
                </a:lnTo>
                <a:lnTo>
                  <a:pt x="52" y="18"/>
                </a:lnTo>
                <a:lnTo>
                  <a:pt x="52" y="14"/>
                </a:lnTo>
                <a:lnTo>
                  <a:pt x="50" y="11"/>
                </a:lnTo>
                <a:lnTo>
                  <a:pt x="50" y="9"/>
                </a:lnTo>
                <a:lnTo>
                  <a:pt x="47" y="9"/>
                </a:lnTo>
                <a:lnTo>
                  <a:pt x="47" y="7"/>
                </a:lnTo>
                <a:lnTo>
                  <a:pt x="45" y="4"/>
                </a:lnTo>
                <a:lnTo>
                  <a:pt x="43" y="2"/>
                </a:lnTo>
                <a:lnTo>
                  <a:pt x="40" y="2"/>
                </a:lnTo>
                <a:lnTo>
                  <a:pt x="40" y="2"/>
                </a:lnTo>
                <a:lnTo>
                  <a:pt x="38" y="0"/>
                </a:lnTo>
                <a:lnTo>
                  <a:pt x="35" y="0"/>
                </a:lnTo>
                <a:lnTo>
                  <a:pt x="31" y="0"/>
                </a:lnTo>
                <a:lnTo>
                  <a:pt x="28" y="0"/>
                </a:lnTo>
                <a:lnTo>
                  <a:pt x="26" y="0"/>
                </a:lnTo>
                <a:lnTo>
                  <a:pt x="24" y="0"/>
                </a:lnTo>
                <a:lnTo>
                  <a:pt x="21" y="2"/>
                </a:lnTo>
                <a:lnTo>
                  <a:pt x="19" y="2"/>
                </a:lnTo>
                <a:lnTo>
                  <a:pt x="17" y="2"/>
                </a:lnTo>
                <a:lnTo>
                  <a:pt x="14" y="4"/>
                </a:lnTo>
                <a:lnTo>
                  <a:pt x="12" y="7"/>
                </a:lnTo>
                <a:lnTo>
                  <a:pt x="10" y="9"/>
                </a:lnTo>
                <a:lnTo>
                  <a:pt x="7" y="9"/>
                </a:lnTo>
                <a:lnTo>
                  <a:pt x="5" y="11"/>
                </a:lnTo>
                <a:lnTo>
                  <a:pt x="3" y="11"/>
                </a:lnTo>
                <a:lnTo>
                  <a:pt x="0" y="14"/>
                </a:lnTo>
                <a:lnTo>
                  <a:pt x="3" y="14"/>
                </a:lnTo>
                <a:lnTo>
                  <a:pt x="5" y="14"/>
                </a:lnTo>
                <a:lnTo>
                  <a:pt x="7" y="14"/>
                </a:lnTo>
                <a:lnTo>
                  <a:pt x="10" y="14"/>
                </a:lnTo>
                <a:lnTo>
                  <a:pt x="12" y="14"/>
                </a:lnTo>
                <a:lnTo>
                  <a:pt x="14" y="14"/>
                </a:lnTo>
                <a:lnTo>
                  <a:pt x="17" y="14"/>
                </a:lnTo>
                <a:lnTo>
                  <a:pt x="19" y="14"/>
                </a:lnTo>
                <a:lnTo>
                  <a:pt x="21" y="14"/>
                </a:lnTo>
                <a:lnTo>
                  <a:pt x="21" y="16"/>
                </a:lnTo>
                <a:lnTo>
                  <a:pt x="24" y="16"/>
                </a:lnTo>
                <a:lnTo>
                  <a:pt x="24" y="18"/>
                </a:lnTo>
                <a:lnTo>
                  <a:pt x="26" y="18"/>
                </a:lnTo>
                <a:lnTo>
                  <a:pt x="26" y="21"/>
                </a:lnTo>
                <a:lnTo>
                  <a:pt x="28" y="23"/>
                </a:lnTo>
                <a:lnTo>
                  <a:pt x="28" y="23"/>
                </a:lnTo>
                <a:lnTo>
                  <a:pt x="31" y="28"/>
                </a:lnTo>
                <a:lnTo>
                  <a:pt x="31" y="30"/>
                </a:lnTo>
                <a:lnTo>
                  <a:pt x="31" y="32"/>
                </a:lnTo>
                <a:lnTo>
                  <a:pt x="31" y="37"/>
                </a:lnTo>
                <a:lnTo>
                  <a:pt x="31" y="39"/>
                </a:lnTo>
                <a:lnTo>
                  <a:pt x="31" y="42"/>
                </a:lnTo>
                <a:lnTo>
                  <a:pt x="28" y="46"/>
                </a:lnTo>
                <a:lnTo>
                  <a:pt x="28" y="49"/>
                </a:lnTo>
                <a:lnTo>
                  <a:pt x="31" y="49"/>
                </a:lnTo>
                <a:lnTo>
                  <a:pt x="33" y="49"/>
                </a:lnTo>
                <a:lnTo>
                  <a:pt x="35" y="49"/>
                </a:lnTo>
                <a:lnTo>
                  <a:pt x="38" y="49"/>
                </a:lnTo>
                <a:lnTo>
                  <a:pt x="38" y="49"/>
                </a:lnTo>
                <a:lnTo>
                  <a:pt x="40" y="49"/>
                </a:lnTo>
                <a:lnTo>
                  <a:pt x="43" y="49"/>
                </a:lnTo>
                <a:lnTo>
                  <a:pt x="45" y="49"/>
                </a:lnTo>
                <a:lnTo>
                  <a:pt x="45" y="51"/>
                </a:lnTo>
                <a:lnTo>
                  <a:pt x="47" y="54"/>
                </a:lnTo>
                <a:lnTo>
                  <a:pt x="47" y="56"/>
                </a:lnTo>
                <a:lnTo>
                  <a:pt x="50" y="58"/>
                </a:lnTo>
                <a:lnTo>
                  <a:pt x="50" y="61"/>
                </a:lnTo>
                <a:lnTo>
                  <a:pt x="50" y="63"/>
                </a:lnTo>
                <a:lnTo>
                  <a:pt x="47" y="65"/>
                </a:lnTo>
                <a:lnTo>
                  <a:pt x="47" y="68"/>
                </a:lnTo>
                <a:lnTo>
                  <a:pt x="47" y="68"/>
                </a:lnTo>
                <a:lnTo>
                  <a:pt x="47" y="70"/>
                </a:lnTo>
                <a:lnTo>
                  <a:pt x="45" y="70"/>
                </a:lnTo>
                <a:lnTo>
                  <a:pt x="45" y="68"/>
                </a:lnTo>
                <a:lnTo>
                  <a:pt x="45" y="68"/>
                </a:lnTo>
                <a:lnTo>
                  <a:pt x="45" y="68"/>
                </a:lnTo>
                <a:lnTo>
                  <a:pt x="43" y="68"/>
                </a:lnTo>
                <a:lnTo>
                  <a:pt x="43" y="68"/>
                </a:lnTo>
              </a:path>
            </a:pathLst>
          </a:custGeom>
          <a:noFill/>
          <a:ln w="7938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845" name="Freeform 741"/>
          <p:cNvSpPr>
            <a:spLocks/>
          </p:cNvSpPr>
          <p:nvPr/>
        </p:nvSpPr>
        <p:spPr bwMode="auto">
          <a:xfrm>
            <a:off x="6791325" y="5240338"/>
            <a:ext cx="80963" cy="60325"/>
          </a:xfrm>
          <a:custGeom>
            <a:avLst/>
            <a:gdLst/>
            <a:ahLst/>
            <a:cxnLst>
              <a:cxn ang="0">
                <a:pos x="0" y="19"/>
              </a:cxn>
              <a:cxn ang="0">
                <a:pos x="2" y="21"/>
              </a:cxn>
              <a:cxn ang="0">
                <a:pos x="4" y="24"/>
              </a:cxn>
              <a:cxn ang="0">
                <a:pos x="7" y="26"/>
              </a:cxn>
              <a:cxn ang="0">
                <a:pos x="9" y="29"/>
              </a:cxn>
              <a:cxn ang="0">
                <a:pos x="11" y="31"/>
              </a:cxn>
              <a:cxn ang="0">
                <a:pos x="16" y="36"/>
              </a:cxn>
              <a:cxn ang="0">
                <a:pos x="18" y="38"/>
              </a:cxn>
              <a:cxn ang="0">
                <a:pos x="23" y="38"/>
              </a:cxn>
              <a:cxn ang="0">
                <a:pos x="30" y="38"/>
              </a:cxn>
              <a:cxn ang="0">
                <a:pos x="40" y="38"/>
              </a:cxn>
              <a:cxn ang="0">
                <a:pos x="47" y="33"/>
              </a:cxn>
              <a:cxn ang="0">
                <a:pos x="54" y="29"/>
              </a:cxn>
              <a:cxn ang="0">
                <a:pos x="56" y="24"/>
              </a:cxn>
              <a:cxn ang="0">
                <a:pos x="56" y="17"/>
              </a:cxn>
              <a:cxn ang="0">
                <a:pos x="56" y="10"/>
              </a:cxn>
              <a:cxn ang="0">
                <a:pos x="56" y="5"/>
              </a:cxn>
              <a:cxn ang="0">
                <a:pos x="54" y="5"/>
              </a:cxn>
              <a:cxn ang="0">
                <a:pos x="54" y="3"/>
              </a:cxn>
              <a:cxn ang="0">
                <a:pos x="51" y="3"/>
              </a:cxn>
              <a:cxn ang="0">
                <a:pos x="49" y="5"/>
              </a:cxn>
              <a:cxn ang="0">
                <a:pos x="47" y="10"/>
              </a:cxn>
              <a:cxn ang="0">
                <a:pos x="42" y="14"/>
              </a:cxn>
              <a:cxn ang="0">
                <a:pos x="35" y="19"/>
              </a:cxn>
              <a:cxn ang="0">
                <a:pos x="30" y="21"/>
              </a:cxn>
              <a:cxn ang="0">
                <a:pos x="25" y="21"/>
              </a:cxn>
              <a:cxn ang="0">
                <a:pos x="21" y="24"/>
              </a:cxn>
              <a:cxn ang="0">
                <a:pos x="16" y="21"/>
              </a:cxn>
              <a:cxn ang="0">
                <a:pos x="11" y="21"/>
              </a:cxn>
              <a:cxn ang="0">
                <a:pos x="9" y="19"/>
              </a:cxn>
              <a:cxn ang="0">
                <a:pos x="4" y="17"/>
              </a:cxn>
              <a:cxn ang="0">
                <a:pos x="2" y="17"/>
              </a:cxn>
              <a:cxn ang="0">
                <a:pos x="0" y="17"/>
              </a:cxn>
            </a:cxnLst>
            <a:rect l="0" t="0" r="r" b="b"/>
            <a:pathLst>
              <a:path w="56" h="38">
                <a:moveTo>
                  <a:pt x="0" y="17"/>
                </a:moveTo>
                <a:lnTo>
                  <a:pt x="0" y="19"/>
                </a:lnTo>
                <a:lnTo>
                  <a:pt x="2" y="19"/>
                </a:lnTo>
                <a:lnTo>
                  <a:pt x="2" y="21"/>
                </a:lnTo>
                <a:lnTo>
                  <a:pt x="4" y="21"/>
                </a:lnTo>
                <a:lnTo>
                  <a:pt x="4" y="24"/>
                </a:lnTo>
                <a:lnTo>
                  <a:pt x="4" y="24"/>
                </a:lnTo>
                <a:lnTo>
                  <a:pt x="7" y="26"/>
                </a:lnTo>
                <a:lnTo>
                  <a:pt x="7" y="26"/>
                </a:lnTo>
                <a:lnTo>
                  <a:pt x="9" y="29"/>
                </a:lnTo>
                <a:lnTo>
                  <a:pt x="11" y="31"/>
                </a:lnTo>
                <a:lnTo>
                  <a:pt x="11" y="31"/>
                </a:lnTo>
                <a:lnTo>
                  <a:pt x="14" y="33"/>
                </a:lnTo>
                <a:lnTo>
                  <a:pt x="16" y="36"/>
                </a:lnTo>
                <a:lnTo>
                  <a:pt x="16" y="36"/>
                </a:lnTo>
                <a:lnTo>
                  <a:pt x="18" y="38"/>
                </a:lnTo>
                <a:lnTo>
                  <a:pt x="21" y="38"/>
                </a:lnTo>
                <a:lnTo>
                  <a:pt x="23" y="38"/>
                </a:lnTo>
                <a:lnTo>
                  <a:pt x="28" y="38"/>
                </a:lnTo>
                <a:lnTo>
                  <a:pt x="30" y="38"/>
                </a:lnTo>
                <a:lnTo>
                  <a:pt x="35" y="38"/>
                </a:lnTo>
                <a:lnTo>
                  <a:pt x="40" y="38"/>
                </a:lnTo>
                <a:lnTo>
                  <a:pt x="42" y="36"/>
                </a:lnTo>
                <a:lnTo>
                  <a:pt x="47" y="33"/>
                </a:lnTo>
                <a:lnTo>
                  <a:pt x="49" y="31"/>
                </a:lnTo>
                <a:lnTo>
                  <a:pt x="54" y="29"/>
                </a:lnTo>
                <a:lnTo>
                  <a:pt x="54" y="26"/>
                </a:lnTo>
                <a:lnTo>
                  <a:pt x="56" y="24"/>
                </a:lnTo>
                <a:lnTo>
                  <a:pt x="56" y="19"/>
                </a:lnTo>
                <a:lnTo>
                  <a:pt x="56" y="17"/>
                </a:lnTo>
                <a:lnTo>
                  <a:pt x="56" y="12"/>
                </a:lnTo>
                <a:lnTo>
                  <a:pt x="56" y="10"/>
                </a:lnTo>
                <a:lnTo>
                  <a:pt x="56" y="5"/>
                </a:lnTo>
                <a:lnTo>
                  <a:pt x="56" y="5"/>
                </a:lnTo>
                <a:lnTo>
                  <a:pt x="54" y="5"/>
                </a:lnTo>
                <a:lnTo>
                  <a:pt x="54" y="5"/>
                </a:lnTo>
                <a:lnTo>
                  <a:pt x="54" y="3"/>
                </a:lnTo>
                <a:lnTo>
                  <a:pt x="54" y="3"/>
                </a:lnTo>
                <a:lnTo>
                  <a:pt x="51" y="3"/>
                </a:lnTo>
                <a:lnTo>
                  <a:pt x="51" y="3"/>
                </a:lnTo>
                <a:lnTo>
                  <a:pt x="51" y="0"/>
                </a:lnTo>
                <a:lnTo>
                  <a:pt x="49" y="5"/>
                </a:lnTo>
                <a:lnTo>
                  <a:pt x="47" y="7"/>
                </a:lnTo>
                <a:lnTo>
                  <a:pt x="47" y="10"/>
                </a:lnTo>
                <a:lnTo>
                  <a:pt x="44" y="12"/>
                </a:lnTo>
                <a:lnTo>
                  <a:pt x="42" y="14"/>
                </a:lnTo>
                <a:lnTo>
                  <a:pt x="40" y="17"/>
                </a:lnTo>
                <a:lnTo>
                  <a:pt x="35" y="19"/>
                </a:lnTo>
                <a:lnTo>
                  <a:pt x="32" y="21"/>
                </a:lnTo>
                <a:lnTo>
                  <a:pt x="30" y="21"/>
                </a:lnTo>
                <a:lnTo>
                  <a:pt x="28" y="21"/>
                </a:lnTo>
                <a:lnTo>
                  <a:pt x="25" y="21"/>
                </a:lnTo>
                <a:lnTo>
                  <a:pt x="23" y="24"/>
                </a:lnTo>
                <a:lnTo>
                  <a:pt x="21" y="24"/>
                </a:lnTo>
                <a:lnTo>
                  <a:pt x="18" y="21"/>
                </a:lnTo>
                <a:lnTo>
                  <a:pt x="16" y="21"/>
                </a:lnTo>
                <a:lnTo>
                  <a:pt x="14" y="21"/>
                </a:lnTo>
                <a:lnTo>
                  <a:pt x="11" y="21"/>
                </a:lnTo>
                <a:lnTo>
                  <a:pt x="11" y="19"/>
                </a:lnTo>
                <a:lnTo>
                  <a:pt x="9" y="19"/>
                </a:lnTo>
                <a:lnTo>
                  <a:pt x="7" y="19"/>
                </a:lnTo>
                <a:lnTo>
                  <a:pt x="4" y="17"/>
                </a:lnTo>
                <a:lnTo>
                  <a:pt x="4" y="17"/>
                </a:lnTo>
                <a:lnTo>
                  <a:pt x="2" y="17"/>
                </a:lnTo>
                <a:lnTo>
                  <a:pt x="0" y="14"/>
                </a:lnTo>
                <a:lnTo>
                  <a:pt x="0" y="17"/>
                </a:lnTo>
                <a:close/>
              </a:path>
            </a:pathLst>
          </a:custGeom>
          <a:solidFill>
            <a:srgbClr val="AB5324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846" name="Freeform 742"/>
          <p:cNvSpPr>
            <a:spLocks/>
          </p:cNvSpPr>
          <p:nvPr/>
        </p:nvSpPr>
        <p:spPr bwMode="auto">
          <a:xfrm>
            <a:off x="6791325" y="5240338"/>
            <a:ext cx="80963" cy="60325"/>
          </a:xfrm>
          <a:custGeom>
            <a:avLst/>
            <a:gdLst/>
            <a:ahLst/>
            <a:cxnLst>
              <a:cxn ang="0">
                <a:pos x="0" y="19"/>
              </a:cxn>
              <a:cxn ang="0">
                <a:pos x="2" y="21"/>
              </a:cxn>
              <a:cxn ang="0">
                <a:pos x="4" y="24"/>
              </a:cxn>
              <a:cxn ang="0">
                <a:pos x="7" y="26"/>
              </a:cxn>
              <a:cxn ang="0">
                <a:pos x="9" y="29"/>
              </a:cxn>
              <a:cxn ang="0">
                <a:pos x="11" y="31"/>
              </a:cxn>
              <a:cxn ang="0">
                <a:pos x="16" y="36"/>
              </a:cxn>
              <a:cxn ang="0">
                <a:pos x="18" y="38"/>
              </a:cxn>
              <a:cxn ang="0">
                <a:pos x="23" y="38"/>
              </a:cxn>
              <a:cxn ang="0">
                <a:pos x="30" y="38"/>
              </a:cxn>
              <a:cxn ang="0">
                <a:pos x="40" y="38"/>
              </a:cxn>
              <a:cxn ang="0">
                <a:pos x="47" y="33"/>
              </a:cxn>
              <a:cxn ang="0">
                <a:pos x="54" y="29"/>
              </a:cxn>
              <a:cxn ang="0">
                <a:pos x="56" y="24"/>
              </a:cxn>
              <a:cxn ang="0">
                <a:pos x="56" y="17"/>
              </a:cxn>
              <a:cxn ang="0">
                <a:pos x="56" y="10"/>
              </a:cxn>
              <a:cxn ang="0">
                <a:pos x="56" y="5"/>
              </a:cxn>
              <a:cxn ang="0">
                <a:pos x="54" y="5"/>
              </a:cxn>
              <a:cxn ang="0">
                <a:pos x="54" y="3"/>
              </a:cxn>
              <a:cxn ang="0">
                <a:pos x="51" y="3"/>
              </a:cxn>
              <a:cxn ang="0">
                <a:pos x="49" y="5"/>
              </a:cxn>
              <a:cxn ang="0">
                <a:pos x="47" y="10"/>
              </a:cxn>
              <a:cxn ang="0">
                <a:pos x="42" y="14"/>
              </a:cxn>
              <a:cxn ang="0">
                <a:pos x="35" y="19"/>
              </a:cxn>
              <a:cxn ang="0">
                <a:pos x="30" y="21"/>
              </a:cxn>
              <a:cxn ang="0">
                <a:pos x="25" y="21"/>
              </a:cxn>
              <a:cxn ang="0">
                <a:pos x="21" y="24"/>
              </a:cxn>
              <a:cxn ang="0">
                <a:pos x="16" y="21"/>
              </a:cxn>
              <a:cxn ang="0">
                <a:pos x="11" y="21"/>
              </a:cxn>
              <a:cxn ang="0">
                <a:pos x="9" y="19"/>
              </a:cxn>
              <a:cxn ang="0">
                <a:pos x="4" y="17"/>
              </a:cxn>
              <a:cxn ang="0">
                <a:pos x="2" y="17"/>
              </a:cxn>
            </a:cxnLst>
            <a:rect l="0" t="0" r="r" b="b"/>
            <a:pathLst>
              <a:path w="56" h="38">
                <a:moveTo>
                  <a:pt x="0" y="17"/>
                </a:moveTo>
                <a:lnTo>
                  <a:pt x="0" y="19"/>
                </a:lnTo>
                <a:lnTo>
                  <a:pt x="2" y="19"/>
                </a:lnTo>
                <a:lnTo>
                  <a:pt x="2" y="21"/>
                </a:lnTo>
                <a:lnTo>
                  <a:pt x="4" y="21"/>
                </a:lnTo>
                <a:lnTo>
                  <a:pt x="4" y="24"/>
                </a:lnTo>
                <a:lnTo>
                  <a:pt x="4" y="24"/>
                </a:lnTo>
                <a:lnTo>
                  <a:pt x="7" y="26"/>
                </a:lnTo>
                <a:lnTo>
                  <a:pt x="7" y="26"/>
                </a:lnTo>
                <a:lnTo>
                  <a:pt x="9" y="29"/>
                </a:lnTo>
                <a:lnTo>
                  <a:pt x="11" y="31"/>
                </a:lnTo>
                <a:lnTo>
                  <a:pt x="11" y="31"/>
                </a:lnTo>
                <a:lnTo>
                  <a:pt x="14" y="33"/>
                </a:lnTo>
                <a:lnTo>
                  <a:pt x="16" y="36"/>
                </a:lnTo>
                <a:lnTo>
                  <a:pt x="16" y="36"/>
                </a:lnTo>
                <a:lnTo>
                  <a:pt x="18" y="38"/>
                </a:lnTo>
                <a:lnTo>
                  <a:pt x="21" y="38"/>
                </a:lnTo>
                <a:lnTo>
                  <a:pt x="23" y="38"/>
                </a:lnTo>
                <a:lnTo>
                  <a:pt x="28" y="38"/>
                </a:lnTo>
                <a:lnTo>
                  <a:pt x="30" y="38"/>
                </a:lnTo>
                <a:lnTo>
                  <a:pt x="35" y="38"/>
                </a:lnTo>
                <a:lnTo>
                  <a:pt x="40" y="38"/>
                </a:lnTo>
                <a:lnTo>
                  <a:pt x="42" y="36"/>
                </a:lnTo>
                <a:lnTo>
                  <a:pt x="47" y="33"/>
                </a:lnTo>
                <a:lnTo>
                  <a:pt x="49" y="31"/>
                </a:lnTo>
                <a:lnTo>
                  <a:pt x="54" y="29"/>
                </a:lnTo>
                <a:lnTo>
                  <a:pt x="54" y="26"/>
                </a:lnTo>
                <a:lnTo>
                  <a:pt x="56" y="24"/>
                </a:lnTo>
                <a:lnTo>
                  <a:pt x="56" y="19"/>
                </a:lnTo>
                <a:lnTo>
                  <a:pt x="56" y="17"/>
                </a:lnTo>
                <a:lnTo>
                  <a:pt x="56" y="12"/>
                </a:lnTo>
                <a:lnTo>
                  <a:pt x="56" y="10"/>
                </a:lnTo>
                <a:lnTo>
                  <a:pt x="56" y="5"/>
                </a:lnTo>
                <a:lnTo>
                  <a:pt x="56" y="5"/>
                </a:lnTo>
                <a:lnTo>
                  <a:pt x="54" y="5"/>
                </a:lnTo>
                <a:lnTo>
                  <a:pt x="54" y="5"/>
                </a:lnTo>
                <a:lnTo>
                  <a:pt x="54" y="3"/>
                </a:lnTo>
                <a:lnTo>
                  <a:pt x="54" y="3"/>
                </a:lnTo>
                <a:lnTo>
                  <a:pt x="51" y="3"/>
                </a:lnTo>
                <a:lnTo>
                  <a:pt x="51" y="3"/>
                </a:lnTo>
                <a:lnTo>
                  <a:pt x="51" y="0"/>
                </a:lnTo>
                <a:lnTo>
                  <a:pt x="49" y="5"/>
                </a:lnTo>
                <a:lnTo>
                  <a:pt x="47" y="7"/>
                </a:lnTo>
                <a:lnTo>
                  <a:pt x="47" y="10"/>
                </a:lnTo>
                <a:lnTo>
                  <a:pt x="44" y="12"/>
                </a:lnTo>
                <a:lnTo>
                  <a:pt x="42" y="14"/>
                </a:lnTo>
                <a:lnTo>
                  <a:pt x="40" y="17"/>
                </a:lnTo>
                <a:lnTo>
                  <a:pt x="35" y="19"/>
                </a:lnTo>
                <a:lnTo>
                  <a:pt x="32" y="21"/>
                </a:lnTo>
                <a:lnTo>
                  <a:pt x="30" y="21"/>
                </a:lnTo>
                <a:lnTo>
                  <a:pt x="28" y="21"/>
                </a:lnTo>
                <a:lnTo>
                  <a:pt x="25" y="21"/>
                </a:lnTo>
                <a:lnTo>
                  <a:pt x="23" y="24"/>
                </a:lnTo>
                <a:lnTo>
                  <a:pt x="21" y="24"/>
                </a:lnTo>
                <a:lnTo>
                  <a:pt x="18" y="21"/>
                </a:lnTo>
                <a:lnTo>
                  <a:pt x="16" y="21"/>
                </a:lnTo>
                <a:lnTo>
                  <a:pt x="14" y="21"/>
                </a:lnTo>
                <a:lnTo>
                  <a:pt x="11" y="21"/>
                </a:lnTo>
                <a:lnTo>
                  <a:pt x="11" y="19"/>
                </a:lnTo>
                <a:lnTo>
                  <a:pt x="9" y="19"/>
                </a:lnTo>
                <a:lnTo>
                  <a:pt x="7" y="19"/>
                </a:lnTo>
                <a:lnTo>
                  <a:pt x="4" y="17"/>
                </a:lnTo>
                <a:lnTo>
                  <a:pt x="4" y="17"/>
                </a:lnTo>
                <a:lnTo>
                  <a:pt x="2" y="17"/>
                </a:lnTo>
                <a:lnTo>
                  <a:pt x="0" y="14"/>
                </a:lnTo>
              </a:path>
            </a:pathLst>
          </a:custGeom>
          <a:noFill/>
          <a:ln w="7938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847" name="Freeform 743"/>
          <p:cNvSpPr>
            <a:spLocks/>
          </p:cNvSpPr>
          <p:nvPr/>
        </p:nvSpPr>
        <p:spPr bwMode="auto">
          <a:xfrm>
            <a:off x="6869113" y="5211763"/>
            <a:ext cx="68262" cy="22225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4" y="11"/>
              </a:cxn>
              <a:cxn ang="0">
                <a:pos x="7" y="14"/>
              </a:cxn>
              <a:cxn ang="0">
                <a:pos x="11" y="14"/>
              </a:cxn>
              <a:cxn ang="0">
                <a:pos x="16" y="14"/>
              </a:cxn>
              <a:cxn ang="0">
                <a:pos x="21" y="14"/>
              </a:cxn>
              <a:cxn ang="0">
                <a:pos x="23" y="14"/>
              </a:cxn>
              <a:cxn ang="0">
                <a:pos x="28" y="14"/>
              </a:cxn>
              <a:cxn ang="0">
                <a:pos x="32" y="11"/>
              </a:cxn>
              <a:cxn ang="0">
                <a:pos x="35" y="11"/>
              </a:cxn>
              <a:cxn ang="0">
                <a:pos x="37" y="11"/>
              </a:cxn>
              <a:cxn ang="0">
                <a:pos x="39" y="9"/>
              </a:cxn>
              <a:cxn ang="0">
                <a:pos x="42" y="7"/>
              </a:cxn>
              <a:cxn ang="0">
                <a:pos x="42" y="7"/>
              </a:cxn>
              <a:cxn ang="0">
                <a:pos x="44" y="4"/>
              </a:cxn>
              <a:cxn ang="0">
                <a:pos x="46" y="2"/>
              </a:cxn>
              <a:cxn ang="0">
                <a:pos x="46" y="0"/>
              </a:cxn>
              <a:cxn ang="0">
                <a:pos x="42" y="2"/>
              </a:cxn>
              <a:cxn ang="0">
                <a:pos x="35" y="4"/>
              </a:cxn>
              <a:cxn ang="0">
                <a:pos x="30" y="7"/>
              </a:cxn>
              <a:cxn ang="0">
                <a:pos x="23" y="7"/>
              </a:cxn>
              <a:cxn ang="0">
                <a:pos x="18" y="9"/>
              </a:cxn>
              <a:cxn ang="0">
                <a:pos x="11" y="9"/>
              </a:cxn>
              <a:cxn ang="0">
                <a:pos x="4" y="9"/>
              </a:cxn>
              <a:cxn ang="0">
                <a:pos x="0" y="9"/>
              </a:cxn>
              <a:cxn ang="0">
                <a:pos x="0" y="9"/>
              </a:cxn>
              <a:cxn ang="0">
                <a:pos x="0" y="9"/>
              </a:cxn>
              <a:cxn ang="0">
                <a:pos x="0" y="9"/>
              </a:cxn>
              <a:cxn ang="0">
                <a:pos x="0" y="11"/>
              </a:cxn>
              <a:cxn ang="0">
                <a:pos x="0" y="11"/>
              </a:cxn>
              <a:cxn ang="0">
                <a:pos x="0" y="11"/>
              </a:cxn>
              <a:cxn ang="0">
                <a:pos x="0" y="11"/>
              </a:cxn>
              <a:cxn ang="0">
                <a:pos x="0" y="11"/>
              </a:cxn>
            </a:cxnLst>
            <a:rect l="0" t="0" r="r" b="b"/>
            <a:pathLst>
              <a:path w="46" h="14">
                <a:moveTo>
                  <a:pt x="0" y="11"/>
                </a:moveTo>
                <a:lnTo>
                  <a:pt x="4" y="11"/>
                </a:lnTo>
                <a:lnTo>
                  <a:pt x="7" y="14"/>
                </a:lnTo>
                <a:lnTo>
                  <a:pt x="11" y="14"/>
                </a:lnTo>
                <a:lnTo>
                  <a:pt x="16" y="14"/>
                </a:lnTo>
                <a:lnTo>
                  <a:pt x="21" y="14"/>
                </a:lnTo>
                <a:lnTo>
                  <a:pt x="23" y="14"/>
                </a:lnTo>
                <a:lnTo>
                  <a:pt x="28" y="14"/>
                </a:lnTo>
                <a:lnTo>
                  <a:pt x="32" y="11"/>
                </a:lnTo>
                <a:lnTo>
                  <a:pt x="35" y="11"/>
                </a:lnTo>
                <a:lnTo>
                  <a:pt x="37" y="11"/>
                </a:lnTo>
                <a:lnTo>
                  <a:pt x="39" y="9"/>
                </a:lnTo>
                <a:lnTo>
                  <a:pt x="42" y="7"/>
                </a:lnTo>
                <a:lnTo>
                  <a:pt x="42" y="7"/>
                </a:lnTo>
                <a:lnTo>
                  <a:pt x="44" y="4"/>
                </a:lnTo>
                <a:lnTo>
                  <a:pt x="46" y="2"/>
                </a:lnTo>
                <a:lnTo>
                  <a:pt x="46" y="0"/>
                </a:lnTo>
                <a:lnTo>
                  <a:pt x="42" y="2"/>
                </a:lnTo>
                <a:lnTo>
                  <a:pt x="35" y="4"/>
                </a:lnTo>
                <a:lnTo>
                  <a:pt x="30" y="7"/>
                </a:lnTo>
                <a:lnTo>
                  <a:pt x="23" y="7"/>
                </a:lnTo>
                <a:lnTo>
                  <a:pt x="18" y="9"/>
                </a:lnTo>
                <a:lnTo>
                  <a:pt x="11" y="9"/>
                </a:lnTo>
                <a:lnTo>
                  <a:pt x="4" y="9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close/>
              </a:path>
            </a:pathLst>
          </a:custGeom>
          <a:solidFill>
            <a:srgbClr val="AB5324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848" name="Freeform 744"/>
          <p:cNvSpPr>
            <a:spLocks/>
          </p:cNvSpPr>
          <p:nvPr/>
        </p:nvSpPr>
        <p:spPr bwMode="auto">
          <a:xfrm>
            <a:off x="6869113" y="5211763"/>
            <a:ext cx="68262" cy="22225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4" y="11"/>
              </a:cxn>
              <a:cxn ang="0">
                <a:pos x="7" y="14"/>
              </a:cxn>
              <a:cxn ang="0">
                <a:pos x="11" y="14"/>
              </a:cxn>
              <a:cxn ang="0">
                <a:pos x="16" y="14"/>
              </a:cxn>
              <a:cxn ang="0">
                <a:pos x="21" y="14"/>
              </a:cxn>
              <a:cxn ang="0">
                <a:pos x="23" y="14"/>
              </a:cxn>
              <a:cxn ang="0">
                <a:pos x="28" y="14"/>
              </a:cxn>
              <a:cxn ang="0">
                <a:pos x="32" y="11"/>
              </a:cxn>
              <a:cxn ang="0">
                <a:pos x="35" y="11"/>
              </a:cxn>
              <a:cxn ang="0">
                <a:pos x="37" y="11"/>
              </a:cxn>
              <a:cxn ang="0">
                <a:pos x="39" y="9"/>
              </a:cxn>
              <a:cxn ang="0">
                <a:pos x="42" y="7"/>
              </a:cxn>
              <a:cxn ang="0">
                <a:pos x="42" y="7"/>
              </a:cxn>
              <a:cxn ang="0">
                <a:pos x="44" y="4"/>
              </a:cxn>
              <a:cxn ang="0">
                <a:pos x="46" y="2"/>
              </a:cxn>
              <a:cxn ang="0">
                <a:pos x="46" y="0"/>
              </a:cxn>
              <a:cxn ang="0">
                <a:pos x="42" y="2"/>
              </a:cxn>
              <a:cxn ang="0">
                <a:pos x="35" y="4"/>
              </a:cxn>
              <a:cxn ang="0">
                <a:pos x="30" y="7"/>
              </a:cxn>
              <a:cxn ang="0">
                <a:pos x="23" y="7"/>
              </a:cxn>
              <a:cxn ang="0">
                <a:pos x="18" y="9"/>
              </a:cxn>
              <a:cxn ang="0">
                <a:pos x="11" y="9"/>
              </a:cxn>
              <a:cxn ang="0">
                <a:pos x="4" y="9"/>
              </a:cxn>
              <a:cxn ang="0">
                <a:pos x="0" y="9"/>
              </a:cxn>
              <a:cxn ang="0">
                <a:pos x="0" y="9"/>
              </a:cxn>
              <a:cxn ang="0">
                <a:pos x="0" y="9"/>
              </a:cxn>
              <a:cxn ang="0">
                <a:pos x="0" y="9"/>
              </a:cxn>
              <a:cxn ang="0">
                <a:pos x="0" y="11"/>
              </a:cxn>
              <a:cxn ang="0">
                <a:pos x="0" y="11"/>
              </a:cxn>
              <a:cxn ang="0">
                <a:pos x="0" y="11"/>
              </a:cxn>
              <a:cxn ang="0">
                <a:pos x="0" y="11"/>
              </a:cxn>
              <a:cxn ang="0">
                <a:pos x="0" y="11"/>
              </a:cxn>
              <a:cxn ang="0">
                <a:pos x="0" y="11"/>
              </a:cxn>
              <a:cxn ang="0">
                <a:pos x="0" y="11"/>
              </a:cxn>
            </a:cxnLst>
            <a:rect l="0" t="0" r="r" b="b"/>
            <a:pathLst>
              <a:path w="46" h="14">
                <a:moveTo>
                  <a:pt x="0" y="11"/>
                </a:moveTo>
                <a:lnTo>
                  <a:pt x="4" y="11"/>
                </a:lnTo>
                <a:lnTo>
                  <a:pt x="7" y="14"/>
                </a:lnTo>
                <a:lnTo>
                  <a:pt x="11" y="14"/>
                </a:lnTo>
                <a:lnTo>
                  <a:pt x="16" y="14"/>
                </a:lnTo>
                <a:lnTo>
                  <a:pt x="21" y="14"/>
                </a:lnTo>
                <a:lnTo>
                  <a:pt x="23" y="14"/>
                </a:lnTo>
                <a:lnTo>
                  <a:pt x="28" y="14"/>
                </a:lnTo>
                <a:lnTo>
                  <a:pt x="32" y="11"/>
                </a:lnTo>
                <a:lnTo>
                  <a:pt x="35" y="11"/>
                </a:lnTo>
                <a:lnTo>
                  <a:pt x="37" y="11"/>
                </a:lnTo>
                <a:lnTo>
                  <a:pt x="39" y="9"/>
                </a:lnTo>
                <a:lnTo>
                  <a:pt x="42" y="7"/>
                </a:lnTo>
                <a:lnTo>
                  <a:pt x="42" y="7"/>
                </a:lnTo>
                <a:lnTo>
                  <a:pt x="44" y="4"/>
                </a:lnTo>
                <a:lnTo>
                  <a:pt x="46" y="2"/>
                </a:lnTo>
                <a:lnTo>
                  <a:pt x="46" y="0"/>
                </a:lnTo>
                <a:lnTo>
                  <a:pt x="42" y="2"/>
                </a:lnTo>
                <a:lnTo>
                  <a:pt x="35" y="4"/>
                </a:lnTo>
                <a:lnTo>
                  <a:pt x="30" y="7"/>
                </a:lnTo>
                <a:lnTo>
                  <a:pt x="23" y="7"/>
                </a:lnTo>
                <a:lnTo>
                  <a:pt x="18" y="9"/>
                </a:lnTo>
                <a:lnTo>
                  <a:pt x="11" y="9"/>
                </a:lnTo>
                <a:lnTo>
                  <a:pt x="4" y="9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</a:path>
            </a:pathLst>
          </a:custGeom>
          <a:noFill/>
          <a:ln w="7938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849" name="Freeform 745"/>
          <p:cNvSpPr>
            <a:spLocks/>
          </p:cNvSpPr>
          <p:nvPr/>
        </p:nvSpPr>
        <p:spPr bwMode="auto">
          <a:xfrm>
            <a:off x="6450013" y="4440238"/>
            <a:ext cx="14287" cy="11112"/>
          </a:xfrm>
          <a:custGeom>
            <a:avLst/>
            <a:gdLst/>
            <a:ahLst/>
            <a:cxnLst>
              <a:cxn ang="0">
                <a:pos x="4" y="3"/>
              </a:cxn>
              <a:cxn ang="0">
                <a:pos x="4" y="5"/>
              </a:cxn>
              <a:cxn ang="0">
                <a:pos x="4" y="5"/>
              </a:cxn>
              <a:cxn ang="0">
                <a:pos x="4" y="5"/>
              </a:cxn>
              <a:cxn ang="0">
                <a:pos x="7" y="5"/>
              </a:cxn>
              <a:cxn ang="0">
                <a:pos x="7" y="5"/>
              </a:cxn>
              <a:cxn ang="0">
                <a:pos x="9" y="5"/>
              </a:cxn>
              <a:cxn ang="0">
                <a:pos x="9" y="5"/>
              </a:cxn>
              <a:cxn ang="0">
                <a:pos x="9" y="5"/>
              </a:cxn>
              <a:cxn ang="0">
                <a:pos x="9" y="7"/>
              </a:cxn>
              <a:cxn ang="0">
                <a:pos x="9" y="7"/>
              </a:cxn>
              <a:cxn ang="0">
                <a:pos x="9" y="7"/>
              </a:cxn>
              <a:cxn ang="0">
                <a:pos x="7" y="7"/>
              </a:cxn>
              <a:cxn ang="0">
                <a:pos x="7" y="7"/>
              </a:cxn>
              <a:cxn ang="0">
                <a:pos x="7" y="7"/>
              </a:cxn>
              <a:cxn ang="0">
                <a:pos x="7" y="7"/>
              </a:cxn>
              <a:cxn ang="0">
                <a:pos x="4" y="7"/>
              </a:cxn>
              <a:cxn ang="0">
                <a:pos x="4" y="7"/>
              </a:cxn>
              <a:cxn ang="0">
                <a:pos x="4" y="7"/>
              </a:cxn>
              <a:cxn ang="0">
                <a:pos x="4" y="5"/>
              </a:cxn>
              <a:cxn ang="0">
                <a:pos x="2" y="5"/>
              </a:cxn>
              <a:cxn ang="0">
                <a:pos x="0" y="5"/>
              </a:cxn>
              <a:cxn ang="0">
                <a:pos x="0" y="5"/>
              </a:cxn>
              <a:cxn ang="0">
                <a:pos x="0" y="3"/>
              </a:cxn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2" y="3"/>
              </a:cxn>
              <a:cxn ang="0">
                <a:pos x="2" y="3"/>
              </a:cxn>
              <a:cxn ang="0">
                <a:pos x="4" y="3"/>
              </a:cxn>
              <a:cxn ang="0">
                <a:pos x="4" y="3"/>
              </a:cxn>
              <a:cxn ang="0">
                <a:pos x="4" y="3"/>
              </a:cxn>
              <a:cxn ang="0">
                <a:pos x="4" y="3"/>
              </a:cxn>
              <a:cxn ang="0">
                <a:pos x="4" y="3"/>
              </a:cxn>
            </a:cxnLst>
            <a:rect l="0" t="0" r="r" b="b"/>
            <a:pathLst>
              <a:path w="9" h="7">
                <a:moveTo>
                  <a:pt x="4" y="3"/>
                </a:move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7" y="5"/>
                </a:lnTo>
                <a:lnTo>
                  <a:pt x="7" y="5"/>
                </a:lnTo>
                <a:lnTo>
                  <a:pt x="9" y="5"/>
                </a:lnTo>
                <a:lnTo>
                  <a:pt x="9" y="5"/>
                </a:lnTo>
                <a:lnTo>
                  <a:pt x="9" y="5"/>
                </a:lnTo>
                <a:lnTo>
                  <a:pt x="9" y="7"/>
                </a:lnTo>
                <a:lnTo>
                  <a:pt x="9" y="7"/>
                </a:lnTo>
                <a:lnTo>
                  <a:pt x="9" y="7"/>
                </a:lnTo>
                <a:lnTo>
                  <a:pt x="7" y="7"/>
                </a:lnTo>
                <a:lnTo>
                  <a:pt x="7" y="7"/>
                </a:lnTo>
                <a:lnTo>
                  <a:pt x="7" y="7"/>
                </a:lnTo>
                <a:lnTo>
                  <a:pt x="7" y="7"/>
                </a:lnTo>
                <a:lnTo>
                  <a:pt x="4" y="7"/>
                </a:lnTo>
                <a:lnTo>
                  <a:pt x="4" y="7"/>
                </a:lnTo>
                <a:lnTo>
                  <a:pt x="4" y="7"/>
                </a:lnTo>
                <a:lnTo>
                  <a:pt x="4" y="5"/>
                </a:lnTo>
                <a:lnTo>
                  <a:pt x="2" y="5"/>
                </a:lnTo>
                <a:lnTo>
                  <a:pt x="0" y="5"/>
                </a:lnTo>
                <a:lnTo>
                  <a:pt x="0" y="5"/>
                </a:lnTo>
                <a:lnTo>
                  <a:pt x="0" y="3"/>
                </a:lnTo>
                <a:lnTo>
                  <a:pt x="0" y="3"/>
                </a:lnTo>
                <a:lnTo>
                  <a:pt x="2" y="0"/>
                </a:lnTo>
                <a:lnTo>
                  <a:pt x="2" y="0"/>
                </a:lnTo>
                <a:lnTo>
                  <a:pt x="2" y="3"/>
                </a:lnTo>
                <a:lnTo>
                  <a:pt x="2" y="3"/>
                </a:lnTo>
                <a:lnTo>
                  <a:pt x="4" y="3"/>
                </a:lnTo>
                <a:lnTo>
                  <a:pt x="4" y="3"/>
                </a:lnTo>
                <a:lnTo>
                  <a:pt x="4" y="3"/>
                </a:lnTo>
                <a:lnTo>
                  <a:pt x="4" y="3"/>
                </a:lnTo>
                <a:lnTo>
                  <a:pt x="4" y="3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850" name="Freeform 746"/>
          <p:cNvSpPr>
            <a:spLocks/>
          </p:cNvSpPr>
          <p:nvPr/>
        </p:nvSpPr>
        <p:spPr bwMode="auto">
          <a:xfrm>
            <a:off x="6464300" y="4440238"/>
            <a:ext cx="17463" cy="19050"/>
          </a:xfrm>
          <a:custGeom>
            <a:avLst/>
            <a:gdLst/>
            <a:ahLst/>
            <a:cxnLst>
              <a:cxn ang="0">
                <a:pos x="7" y="3"/>
              </a:cxn>
              <a:cxn ang="0">
                <a:pos x="7" y="3"/>
              </a:cxn>
              <a:cxn ang="0">
                <a:pos x="7" y="3"/>
              </a:cxn>
              <a:cxn ang="0">
                <a:pos x="5" y="5"/>
              </a:cxn>
              <a:cxn ang="0">
                <a:pos x="5" y="5"/>
              </a:cxn>
              <a:cxn ang="0">
                <a:pos x="7" y="5"/>
              </a:cxn>
              <a:cxn ang="0">
                <a:pos x="7" y="7"/>
              </a:cxn>
              <a:cxn ang="0">
                <a:pos x="9" y="7"/>
              </a:cxn>
              <a:cxn ang="0">
                <a:pos x="9" y="7"/>
              </a:cxn>
              <a:cxn ang="0">
                <a:pos x="9" y="7"/>
              </a:cxn>
              <a:cxn ang="0">
                <a:pos x="9" y="7"/>
              </a:cxn>
              <a:cxn ang="0">
                <a:pos x="9" y="7"/>
              </a:cxn>
              <a:cxn ang="0">
                <a:pos x="9" y="7"/>
              </a:cxn>
              <a:cxn ang="0">
                <a:pos x="12" y="7"/>
              </a:cxn>
              <a:cxn ang="0">
                <a:pos x="12" y="7"/>
              </a:cxn>
              <a:cxn ang="0">
                <a:pos x="12" y="7"/>
              </a:cxn>
              <a:cxn ang="0">
                <a:pos x="12" y="10"/>
              </a:cxn>
              <a:cxn ang="0">
                <a:pos x="12" y="12"/>
              </a:cxn>
              <a:cxn ang="0">
                <a:pos x="9" y="10"/>
              </a:cxn>
              <a:cxn ang="0">
                <a:pos x="9" y="10"/>
              </a:cxn>
              <a:cxn ang="0">
                <a:pos x="7" y="10"/>
              </a:cxn>
              <a:cxn ang="0">
                <a:pos x="5" y="12"/>
              </a:cxn>
              <a:cxn ang="0">
                <a:pos x="2" y="12"/>
              </a:cxn>
              <a:cxn ang="0">
                <a:pos x="2" y="12"/>
              </a:cxn>
              <a:cxn ang="0">
                <a:pos x="2" y="12"/>
              </a:cxn>
              <a:cxn ang="0">
                <a:pos x="0" y="12"/>
              </a:cxn>
              <a:cxn ang="0">
                <a:pos x="2" y="10"/>
              </a:cxn>
              <a:cxn ang="0">
                <a:pos x="2" y="7"/>
              </a:cxn>
              <a:cxn ang="0">
                <a:pos x="2" y="7"/>
              </a:cxn>
              <a:cxn ang="0">
                <a:pos x="5" y="5"/>
              </a:cxn>
              <a:cxn ang="0">
                <a:pos x="5" y="5"/>
              </a:cxn>
              <a:cxn ang="0">
                <a:pos x="2" y="5"/>
              </a:cxn>
              <a:cxn ang="0">
                <a:pos x="2" y="5"/>
              </a:cxn>
              <a:cxn ang="0">
                <a:pos x="2" y="3"/>
              </a:cxn>
              <a:cxn ang="0">
                <a:pos x="2" y="3"/>
              </a:cxn>
              <a:cxn ang="0">
                <a:pos x="5" y="0"/>
              </a:cxn>
              <a:cxn ang="0">
                <a:pos x="5" y="0"/>
              </a:cxn>
              <a:cxn ang="0">
                <a:pos x="7" y="3"/>
              </a:cxn>
            </a:cxnLst>
            <a:rect l="0" t="0" r="r" b="b"/>
            <a:pathLst>
              <a:path w="12" h="12">
                <a:moveTo>
                  <a:pt x="7" y="3"/>
                </a:move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5" y="3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7" y="5"/>
                </a:lnTo>
                <a:lnTo>
                  <a:pt x="7" y="5"/>
                </a:lnTo>
                <a:lnTo>
                  <a:pt x="7" y="7"/>
                </a:lnTo>
                <a:lnTo>
                  <a:pt x="7" y="7"/>
                </a:lnTo>
                <a:lnTo>
                  <a:pt x="9" y="7"/>
                </a:lnTo>
                <a:lnTo>
                  <a:pt x="9" y="7"/>
                </a:lnTo>
                <a:lnTo>
                  <a:pt x="9" y="7"/>
                </a:lnTo>
                <a:lnTo>
                  <a:pt x="9" y="7"/>
                </a:lnTo>
                <a:lnTo>
                  <a:pt x="9" y="7"/>
                </a:lnTo>
                <a:lnTo>
                  <a:pt x="9" y="7"/>
                </a:lnTo>
                <a:lnTo>
                  <a:pt x="9" y="7"/>
                </a:lnTo>
                <a:lnTo>
                  <a:pt x="9" y="7"/>
                </a:lnTo>
                <a:lnTo>
                  <a:pt x="9" y="7"/>
                </a:lnTo>
                <a:lnTo>
                  <a:pt x="9" y="7"/>
                </a:lnTo>
                <a:lnTo>
                  <a:pt x="9" y="7"/>
                </a:lnTo>
                <a:lnTo>
                  <a:pt x="9" y="7"/>
                </a:lnTo>
                <a:lnTo>
                  <a:pt x="12" y="7"/>
                </a:lnTo>
                <a:lnTo>
                  <a:pt x="12" y="7"/>
                </a:lnTo>
                <a:lnTo>
                  <a:pt x="12" y="7"/>
                </a:lnTo>
                <a:lnTo>
                  <a:pt x="12" y="7"/>
                </a:lnTo>
                <a:lnTo>
                  <a:pt x="12" y="7"/>
                </a:lnTo>
                <a:lnTo>
                  <a:pt x="12" y="7"/>
                </a:lnTo>
                <a:lnTo>
                  <a:pt x="12" y="10"/>
                </a:lnTo>
                <a:lnTo>
                  <a:pt x="12" y="10"/>
                </a:lnTo>
                <a:lnTo>
                  <a:pt x="12" y="12"/>
                </a:lnTo>
                <a:lnTo>
                  <a:pt x="12" y="10"/>
                </a:lnTo>
                <a:lnTo>
                  <a:pt x="9" y="10"/>
                </a:lnTo>
                <a:lnTo>
                  <a:pt x="9" y="10"/>
                </a:lnTo>
                <a:lnTo>
                  <a:pt x="9" y="10"/>
                </a:lnTo>
                <a:lnTo>
                  <a:pt x="7" y="10"/>
                </a:lnTo>
                <a:lnTo>
                  <a:pt x="7" y="10"/>
                </a:lnTo>
                <a:lnTo>
                  <a:pt x="7" y="10"/>
                </a:lnTo>
                <a:lnTo>
                  <a:pt x="5" y="12"/>
                </a:lnTo>
                <a:lnTo>
                  <a:pt x="2" y="12"/>
                </a:lnTo>
                <a:lnTo>
                  <a:pt x="2" y="12"/>
                </a:lnTo>
                <a:lnTo>
                  <a:pt x="2" y="12"/>
                </a:lnTo>
                <a:lnTo>
                  <a:pt x="2" y="12"/>
                </a:lnTo>
                <a:lnTo>
                  <a:pt x="2" y="12"/>
                </a:lnTo>
                <a:lnTo>
                  <a:pt x="2" y="12"/>
                </a:lnTo>
                <a:lnTo>
                  <a:pt x="0" y="12"/>
                </a:lnTo>
                <a:lnTo>
                  <a:pt x="0" y="12"/>
                </a:lnTo>
                <a:lnTo>
                  <a:pt x="0" y="10"/>
                </a:lnTo>
                <a:lnTo>
                  <a:pt x="2" y="10"/>
                </a:lnTo>
                <a:lnTo>
                  <a:pt x="2" y="10"/>
                </a:lnTo>
                <a:lnTo>
                  <a:pt x="2" y="7"/>
                </a:lnTo>
                <a:lnTo>
                  <a:pt x="2" y="7"/>
                </a:lnTo>
                <a:lnTo>
                  <a:pt x="2" y="7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2" y="3"/>
                </a:lnTo>
                <a:lnTo>
                  <a:pt x="2" y="3"/>
                </a:lnTo>
                <a:lnTo>
                  <a:pt x="2" y="3"/>
                </a:lnTo>
                <a:lnTo>
                  <a:pt x="2" y="3"/>
                </a:lnTo>
                <a:lnTo>
                  <a:pt x="2" y="0"/>
                </a:lnTo>
                <a:lnTo>
                  <a:pt x="5" y="0"/>
                </a:lnTo>
                <a:lnTo>
                  <a:pt x="5" y="0"/>
                </a:lnTo>
                <a:lnTo>
                  <a:pt x="5" y="0"/>
                </a:lnTo>
                <a:lnTo>
                  <a:pt x="7" y="3"/>
                </a:lnTo>
                <a:lnTo>
                  <a:pt x="7" y="3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851" name="Freeform 747"/>
          <p:cNvSpPr>
            <a:spLocks/>
          </p:cNvSpPr>
          <p:nvPr/>
        </p:nvSpPr>
        <p:spPr bwMode="auto">
          <a:xfrm>
            <a:off x="6351588" y="4445000"/>
            <a:ext cx="101600" cy="69850"/>
          </a:xfrm>
          <a:custGeom>
            <a:avLst/>
            <a:gdLst/>
            <a:ahLst/>
            <a:cxnLst>
              <a:cxn ang="0">
                <a:pos x="42" y="2"/>
              </a:cxn>
              <a:cxn ang="0">
                <a:pos x="44" y="4"/>
              </a:cxn>
              <a:cxn ang="0">
                <a:pos x="49" y="9"/>
              </a:cxn>
              <a:cxn ang="0">
                <a:pos x="51" y="4"/>
              </a:cxn>
              <a:cxn ang="0">
                <a:pos x="61" y="2"/>
              </a:cxn>
              <a:cxn ang="0">
                <a:pos x="65" y="4"/>
              </a:cxn>
              <a:cxn ang="0">
                <a:pos x="68" y="7"/>
              </a:cxn>
              <a:cxn ang="0">
                <a:pos x="58" y="14"/>
              </a:cxn>
              <a:cxn ang="0">
                <a:pos x="56" y="12"/>
              </a:cxn>
              <a:cxn ang="0">
                <a:pos x="51" y="14"/>
              </a:cxn>
              <a:cxn ang="0">
                <a:pos x="42" y="19"/>
              </a:cxn>
              <a:cxn ang="0">
                <a:pos x="40" y="26"/>
              </a:cxn>
              <a:cxn ang="0">
                <a:pos x="33" y="28"/>
              </a:cxn>
              <a:cxn ang="0">
                <a:pos x="30" y="37"/>
              </a:cxn>
              <a:cxn ang="0">
                <a:pos x="25" y="35"/>
              </a:cxn>
              <a:cxn ang="0">
                <a:pos x="25" y="33"/>
              </a:cxn>
              <a:cxn ang="0">
                <a:pos x="21" y="35"/>
              </a:cxn>
              <a:cxn ang="0">
                <a:pos x="18" y="44"/>
              </a:cxn>
              <a:cxn ang="0">
                <a:pos x="11" y="40"/>
              </a:cxn>
              <a:cxn ang="0">
                <a:pos x="7" y="35"/>
              </a:cxn>
              <a:cxn ang="0">
                <a:pos x="4" y="30"/>
              </a:cxn>
              <a:cxn ang="0">
                <a:pos x="0" y="26"/>
              </a:cxn>
              <a:cxn ang="0">
                <a:pos x="4" y="23"/>
              </a:cxn>
              <a:cxn ang="0">
                <a:pos x="9" y="28"/>
              </a:cxn>
              <a:cxn ang="0">
                <a:pos x="9" y="33"/>
              </a:cxn>
              <a:cxn ang="0">
                <a:pos x="9" y="35"/>
              </a:cxn>
              <a:cxn ang="0">
                <a:pos x="14" y="33"/>
              </a:cxn>
              <a:cxn ang="0">
                <a:pos x="11" y="30"/>
              </a:cxn>
              <a:cxn ang="0">
                <a:pos x="11" y="26"/>
              </a:cxn>
              <a:cxn ang="0">
                <a:pos x="14" y="26"/>
              </a:cxn>
              <a:cxn ang="0">
                <a:pos x="9" y="19"/>
              </a:cxn>
              <a:cxn ang="0">
                <a:pos x="16" y="19"/>
              </a:cxn>
              <a:cxn ang="0">
                <a:pos x="21" y="16"/>
              </a:cxn>
              <a:cxn ang="0">
                <a:pos x="18" y="14"/>
              </a:cxn>
              <a:cxn ang="0">
                <a:pos x="21" y="9"/>
              </a:cxn>
              <a:cxn ang="0">
                <a:pos x="23" y="12"/>
              </a:cxn>
              <a:cxn ang="0">
                <a:pos x="23" y="14"/>
              </a:cxn>
              <a:cxn ang="0">
                <a:pos x="23" y="12"/>
              </a:cxn>
              <a:cxn ang="0">
                <a:pos x="23" y="14"/>
              </a:cxn>
              <a:cxn ang="0">
                <a:pos x="23" y="16"/>
              </a:cxn>
              <a:cxn ang="0">
                <a:pos x="25" y="19"/>
              </a:cxn>
              <a:cxn ang="0">
                <a:pos x="30" y="9"/>
              </a:cxn>
              <a:cxn ang="0">
                <a:pos x="30" y="7"/>
              </a:cxn>
              <a:cxn ang="0">
                <a:pos x="33" y="4"/>
              </a:cxn>
              <a:cxn ang="0">
                <a:pos x="37" y="2"/>
              </a:cxn>
              <a:cxn ang="0">
                <a:pos x="35" y="7"/>
              </a:cxn>
              <a:cxn ang="0">
                <a:pos x="35" y="9"/>
              </a:cxn>
              <a:cxn ang="0">
                <a:pos x="33" y="9"/>
              </a:cxn>
              <a:cxn ang="0">
                <a:pos x="33" y="12"/>
              </a:cxn>
              <a:cxn ang="0">
                <a:pos x="37" y="12"/>
              </a:cxn>
              <a:cxn ang="0">
                <a:pos x="40" y="16"/>
              </a:cxn>
              <a:cxn ang="0">
                <a:pos x="42" y="16"/>
              </a:cxn>
              <a:cxn ang="0">
                <a:pos x="40" y="9"/>
              </a:cxn>
              <a:cxn ang="0">
                <a:pos x="40" y="7"/>
              </a:cxn>
              <a:cxn ang="0">
                <a:pos x="40" y="4"/>
              </a:cxn>
              <a:cxn ang="0">
                <a:pos x="40" y="2"/>
              </a:cxn>
              <a:cxn ang="0">
                <a:pos x="40" y="0"/>
              </a:cxn>
            </a:cxnLst>
            <a:rect l="0" t="0" r="r" b="b"/>
            <a:pathLst>
              <a:path w="70" h="44">
                <a:moveTo>
                  <a:pt x="44" y="2"/>
                </a:moveTo>
                <a:lnTo>
                  <a:pt x="44" y="2"/>
                </a:lnTo>
                <a:lnTo>
                  <a:pt x="44" y="2"/>
                </a:lnTo>
                <a:lnTo>
                  <a:pt x="44" y="2"/>
                </a:lnTo>
                <a:lnTo>
                  <a:pt x="42" y="2"/>
                </a:lnTo>
                <a:lnTo>
                  <a:pt x="42" y="2"/>
                </a:lnTo>
                <a:lnTo>
                  <a:pt x="42" y="4"/>
                </a:lnTo>
                <a:lnTo>
                  <a:pt x="42" y="4"/>
                </a:lnTo>
                <a:lnTo>
                  <a:pt x="42" y="4"/>
                </a:lnTo>
                <a:lnTo>
                  <a:pt x="44" y="4"/>
                </a:lnTo>
                <a:lnTo>
                  <a:pt x="44" y="4"/>
                </a:lnTo>
                <a:lnTo>
                  <a:pt x="44" y="4"/>
                </a:lnTo>
                <a:lnTo>
                  <a:pt x="47" y="4"/>
                </a:lnTo>
                <a:lnTo>
                  <a:pt x="47" y="4"/>
                </a:lnTo>
                <a:lnTo>
                  <a:pt x="47" y="7"/>
                </a:lnTo>
                <a:lnTo>
                  <a:pt x="47" y="7"/>
                </a:lnTo>
                <a:lnTo>
                  <a:pt x="47" y="9"/>
                </a:lnTo>
                <a:lnTo>
                  <a:pt x="49" y="9"/>
                </a:lnTo>
                <a:lnTo>
                  <a:pt x="49" y="9"/>
                </a:lnTo>
                <a:lnTo>
                  <a:pt x="49" y="7"/>
                </a:lnTo>
                <a:lnTo>
                  <a:pt x="49" y="7"/>
                </a:lnTo>
                <a:lnTo>
                  <a:pt x="51" y="7"/>
                </a:lnTo>
                <a:lnTo>
                  <a:pt x="51" y="4"/>
                </a:lnTo>
                <a:lnTo>
                  <a:pt x="51" y="4"/>
                </a:lnTo>
                <a:lnTo>
                  <a:pt x="51" y="2"/>
                </a:lnTo>
                <a:lnTo>
                  <a:pt x="54" y="2"/>
                </a:lnTo>
                <a:lnTo>
                  <a:pt x="54" y="2"/>
                </a:lnTo>
                <a:lnTo>
                  <a:pt x="56" y="2"/>
                </a:lnTo>
                <a:lnTo>
                  <a:pt x="58" y="2"/>
                </a:lnTo>
                <a:lnTo>
                  <a:pt x="61" y="2"/>
                </a:lnTo>
                <a:lnTo>
                  <a:pt x="61" y="2"/>
                </a:lnTo>
                <a:lnTo>
                  <a:pt x="63" y="2"/>
                </a:lnTo>
                <a:lnTo>
                  <a:pt x="65" y="4"/>
                </a:lnTo>
                <a:lnTo>
                  <a:pt x="65" y="4"/>
                </a:lnTo>
                <a:lnTo>
                  <a:pt x="65" y="4"/>
                </a:lnTo>
                <a:lnTo>
                  <a:pt x="65" y="4"/>
                </a:lnTo>
                <a:lnTo>
                  <a:pt x="68" y="4"/>
                </a:lnTo>
                <a:lnTo>
                  <a:pt x="68" y="4"/>
                </a:lnTo>
                <a:lnTo>
                  <a:pt x="68" y="4"/>
                </a:lnTo>
                <a:lnTo>
                  <a:pt x="68" y="4"/>
                </a:lnTo>
                <a:lnTo>
                  <a:pt x="70" y="4"/>
                </a:lnTo>
                <a:lnTo>
                  <a:pt x="68" y="7"/>
                </a:lnTo>
                <a:lnTo>
                  <a:pt x="65" y="7"/>
                </a:lnTo>
                <a:lnTo>
                  <a:pt x="65" y="9"/>
                </a:lnTo>
                <a:lnTo>
                  <a:pt x="63" y="9"/>
                </a:lnTo>
                <a:lnTo>
                  <a:pt x="63" y="12"/>
                </a:lnTo>
                <a:lnTo>
                  <a:pt x="61" y="12"/>
                </a:lnTo>
                <a:lnTo>
                  <a:pt x="58" y="14"/>
                </a:lnTo>
                <a:lnTo>
                  <a:pt x="56" y="12"/>
                </a:lnTo>
                <a:lnTo>
                  <a:pt x="56" y="12"/>
                </a:lnTo>
                <a:lnTo>
                  <a:pt x="56" y="12"/>
                </a:lnTo>
                <a:lnTo>
                  <a:pt x="56" y="12"/>
                </a:lnTo>
                <a:lnTo>
                  <a:pt x="56" y="12"/>
                </a:lnTo>
                <a:lnTo>
                  <a:pt x="56" y="12"/>
                </a:lnTo>
                <a:lnTo>
                  <a:pt x="56" y="12"/>
                </a:lnTo>
                <a:lnTo>
                  <a:pt x="56" y="12"/>
                </a:lnTo>
                <a:lnTo>
                  <a:pt x="56" y="12"/>
                </a:lnTo>
                <a:lnTo>
                  <a:pt x="54" y="12"/>
                </a:lnTo>
                <a:lnTo>
                  <a:pt x="51" y="14"/>
                </a:lnTo>
                <a:lnTo>
                  <a:pt x="51" y="14"/>
                </a:lnTo>
                <a:lnTo>
                  <a:pt x="49" y="16"/>
                </a:lnTo>
                <a:lnTo>
                  <a:pt x="47" y="16"/>
                </a:lnTo>
                <a:lnTo>
                  <a:pt x="47" y="19"/>
                </a:lnTo>
                <a:lnTo>
                  <a:pt x="44" y="21"/>
                </a:lnTo>
                <a:lnTo>
                  <a:pt x="42" y="21"/>
                </a:lnTo>
                <a:lnTo>
                  <a:pt x="42" y="19"/>
                </a:lnTo>
                <a:lnTo>
                  <a:pt x="40" y="21"/>
                </a:lnTo>
                <a:lnTo>
                  <a:pt x="40" y="21"/>
                </a:lnTo>
                <a:lnTo>
                  <a:pt x="40" y="23"/>
                </a:lnTo>
                <a:lnTo>
                  <a:pt x="40" y="26"/>
                </a:lnTo>
                <a:lnTo>
                  <a:pt x="40" y="26"/>
                </a:lnTo>
                <a:lnTo>
                  <a:pt x="40" y="26"/>
                </a:lnTo>
                <a:lnTo>
                  <a:pt x="40" y="28"/>
                </a:lnTo>
                <a:lnTo>
                  <a:pt x="37" y="26"/>
                </a:lnTo>
                <a:lnTo>
                  <a:pt x="35" y="23"/>
                </a:lnTo>
                <a:lnTo>
                  <a:pt x="35" y="26"/>
                </a:lnTo>
                <a:lnTo>
                  <a:pt x="35" y="28"/>
                </a:lnTo>
                <a:lnTo>
                  <a:pt x="33" y="28"/>
                </a:lnTo>
                <a:lnTo>
                  <a:pt x="30" y="30"/>
                </a:lnTo>
                <a:lnTo>
                  <a:pt x="30" y="30"/>
                </a:lnTo>
                <a:lnTo>
                  <a:pt x="30" y="30"/>
                </a:lnTo>
                <a:lnTo>
                  <a:pt x="30" y="33"/>
                </a:lnTo>
                <a:lnTo>
                  <a:pt x="30" y="35"/>
                </a:lnTo>
                <a:lnTo>
                  <a:pt x="30" y="37"/>
                </a:lnTo>
                <a:lnTo>
                  <a:pt x="28" y="37"/>
                </a:lnTo>
                <a:lnTo>
                  <a:pt x="28" y="37"/>
                </a:lnTo>
                <a:lnTo>
                  <a:pt x="28" y="37"/>
                </a:lnTo>
                <a:lnTo>
                  <a:pt x="25" y="35"/>
                </a:lnTo>
                <a:lnTo>
                  <a:pt x="25" y="35"/>
                </a:lnTo>
                <a:lnTo>
                  <a:pt x="25" y="35"/>
                </a:lnTo>
                <a:lnTo>
                  <a:pt x="25" y="35"/>
                </a:lnTo>
                <a:lnTo>
                  <a:pt x="25" y="33"/>
                </a:lnTo>
                <a:lnTo>
                  <a:pt x="25" y="33"/>
                </a:lnTo>
                <a:lnTo>
                  <a:pt x="25" y="33"/>
                </a:lnTo>
                <a:lnTo>
                  <a:pt x="25" y="33"/>
                </a:lnTo>
                <a:lnTo>
                  <a:pt x="25" y="33"/>
                </a:lnTo>
                <a:lnTo>
                  <a:pt x="23" y="33"/>
                </a:lnTo>
                <a:lnTo>
                  <a:pt x="23" y="33"/>
                </a:lnTo>
                <a:lnTo>
                  <a:pt x="23" y="33"/>
                </a:lnTo>
                <a:lnTo>
                  <a:pt x="23" y="33"/>
                </a:lnTo>
                <a:lnTo>
                  <a:pt x="23" y="35"/>
                </a:lnTo>
                <a:lnTo>
                  <a:pt x="21" y="35"/>
                </a:lnTo>
                <a:lnTo>
                  <a:pt x="21" y="37"/>
                </a:lnTo>
                <a:lnTo>
                  <a:pt x="21" y="40"/>
                </a:lnTo>
                <a:lnTo>
                  <a:pt x="21" y="40"/>
                </a:lnTo>
                <a:lnTo>
                  <a:pt x="21" y="42"/>
                </a:lnTo>
                <a:lnTo>
                  <a:pt x="18" y="42"/>
                </a:lnTo>
                <a:lnTo>
                  <a:pt x="18" y="44"/>
                </a:lnTo>
                <a:lnTo>
                  <a:pt x="16" y="44"/>
                </a:lnTo>
                <a:lnTo>
                  <a:pt x="16" y="42"/>
                </a:lnTo>
                <a:lnTo>
                  <a:pt x="14" y="42"/>
                </a:lnTo>
                <a:lnTo>
                  <a:pt x="14" y="42"/>
                </a:lnTo>
                <a:lnTo>
                  <a:pt x="14" y="40"/>
                </a:lnTo>
                <a:lnTo>
                  <a:pt x="11" y="40"/>
                </a:lnTo>
                <a:lnTo>
                  <a:pt x="11" y="40"/>
                </a:lnTo>
                <a:lnTo>
                  <a:pt x="9" y="40"/>
                </a:lnTo>
                <a:lnTo>
                  <a:pt x="9" y="37"/>
                </a:lnTo>
                <a:lnTo>
                  <a:pt x="9" y="37"/>
                </a:lnTo>
                <a:lnTo>
                  <a:pt x="9" y="37"/>
                </a:lnTo>
                <a:lnTo>
                  <a:pt x="7" y="35"/>
                </a:lnTo>
                <a:lnTo>
                  <a:pt x="7" y="35"/>
                </a:lnTo>
                <a:lnTo>
                  <a:pt x="4" y="35"/>
                </a:lnTo>
                <a:lnTo>
                  <a:pt x="4" y="33"/>
                </a:lnTo>
                <a:lnTo>
                  <a:pt x="4" y="33"/>
                </a:lnTo>
                <a:lnTo>
                  <a:pt x="4" y="30"/>
                </a:lnTo>
                <a:lnTo>
                  <a:pt x="4" y="30"/>
                </a:lnTo>
                <a:lnTo>
                  <a:pt x="4" y="30"/>
                </a:lnTo>
                <a:lnTo>
                  <a:pt x="2" y="30"/>
                </a:lnTo>
                <a:lnTo>
                  <a:pt x="2" y="28"/>
                </a:lnTo>
                <a:lnTo>
                  <a:pt x="2" y="28"/>
                </a:lnTo>
                <a:lnTo>
                  <a:pt x="2" y="28"/>
                </a:lnTo>
                <a:lnTo>
                  <a:pt x="0" y="26"/>
                </a:lnTo>
                <a:lnTo>
                  <a:pt x="0" y="26"/>
                </a:lnTo>
                <a:lnTo>
                  <a:pt x="2" y="26"/>
                </a:lnTo>
                <a:lnTo>
                  <a:pt x="2" y="26"/>
                </a:lnTo>
                <a:lnTo>
                  <a:pt x="2" y="23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7" y="23"/>
                </a:lnTo>
                <a:lnTo>
                  <a:pt x="7" y="26"/>
                </a:lnTo>
                <a:lnTo>
                  <a:pt x="7" y="26"/>
                </a:lnTo>
                <a:lnTo>
                  <a:pt x="9" y="26"/>
                </a:lnTo>
                <a:lnTo>
                  <a:pt x="9" y="28"/>
                </a:lnTo>
                <a:lnTo>
                  <a:pt x="9" y="28"/>
                </a:lnTo>
                <a:lnTo>
                  <a:pt x="9" y="30"/>
                </a:lnTo>
                <a:lnTo>
                  <a:pt x="9" y="30"/>
                </a:lnTo>
                <a:lnTo>
                  <a:pt x="9" y="33"/>
                </a:lnTo>
                <a:lnTo>
                  <a:pt x="9" y="33"/>
                </a:lnTo>
                <a:lnTo>
                  <a:pt x="9" y="33"/>
                </a:lnTo>
                <a:lnTo>
                  <a:pt x="9" y="33"/>
                </a:lnTo>
                <a:lnTo>
                  <a:pt x="9" y="33"/>
                </a:lnTo>
                <a:lnTo>
                  <a:pt x="9" y="35"/>
                </a:lnTo>
                <a:lnTo>
                  <a:pt x="9" y="35"/>
                </a:lnTo>
                <a:lnTo>
                  <a:pt x="9" y="35"/>
                </a:lnTo>
                <a:lnTo>
                  <a:pt x="9" y="35"/>
                </a:lnTo>
                <a:lnTo>
                  <a:pt x="9" y="35"/>
                </a:lnTo>
                <a:lnTo>
                  <a:pt x="11" y="35"/>
                </a:lnTo>
                <a:lnTo>
                  <a:pt x="11" y="35"/>
                </a:lnTo>
                <a:lnTo>
                  <a:pt x="11" y="35"/>
                </a:lnTo>
                <a:lnTo>
                  <a:pt x="14" y="35"/>
                </a:lnTo>
                <a:lnTo>
                  <a:pt x="14" y="33"/>
                </a:lnTo>
                <a:lnTo>
                  <a:pt x="14" y="33"/>
                </a:lnTo>
                <a:lnTo>
                  <a:pt x="14" y="30"/>
                </a:lnTo>
                <a:lnTo>
                  <a:pt x="14" y="30"/>
                </a:lnTo>
                <a:lnTo>
                  <a:pt x="14" y="30"/>
                </a:lnTo>
                <a:lnTo>
                  <a:pt x="11" y="30"/>
                </a:lnTo>
                <a:lnTo>
                  <a:pt x="11" y="30"/>
                </a:lnTo>
                <a:lnTo>
                  <a:pt x="11" y="28"/>
                </a:lnTo>
                <a:lnTo>
                  <a:pt x="9" y="28"/>
                </a:lnTo>
                <a:lnTo>
                  <a:pt x="11" y="28"/>
                </a:lnTo>
                <a:lnTo>
                  <a:pt x="11" y="26"/>
                </a:lnTo>
                <a:lnTo>
                  <a:pt x="11" y="26"/>
                </a:lnTo>
                <a:lnTo>
                  <a:pt x="11" y="26"/>
                </a:lnTo>
                <a:lnTo>
                  <a:pt x="11" y="26"/>
                </a:lnTo>
                <a:lnTo>
                  <a:pt x="11" y="26"/>
                </a:lnTo>
                <a:lnTo>
                  <a:pt x="14" y="26"/>
                </a:lnTo>
                <a:lnTo>
                  <a:pt x="14" y="26"/>
                </a:lnTo>
                <a:lnTo>
                  <a:pt x="14" y="26"/>
                </a:lnTo>
                <a:lnTo>
                  <a:pt x="14" y="26"/>
                </a:lnTo>
                <a:lnTo>
                  <a:pt x="14" y="23"/>
                </a:lnTo>
                <a:lnTo>
                  <a:pt x="14" y="23"/>
                </a:lnTo>
                <a:lnTo>
                  <a:pt x="11" y="21"/>
                </a:lnTo>
                <a:lnTo>
                  <a:pt x="11" y="21"/>
                </a:lnTo>
                <a:lnTo>
                  <a:pt x="11" y="19"/>
                </a:lnTo>
                <a:lnTo>
                  <a:pt x="9" y="19"/>
                </a:lnTo>
                <a:lnTo>
                  <a:pt x="11" y="16"/>
                </a:lnTo>
                <a:lnTo>
                  <a:pt x="11" y="16"/>
                </a:lnTo>
                <a:lnTo>
                  <a:pt x="16" y="16"/>
                </a:lnTo>
                <a:lnTo>
                  <a:pt x="16" y="19"/>
                </a:lnTo>
                <a:lnTo>
                  <a:pt x="16" y="19"/>
                </a:lnTo>
                <a:lnTo>
                  <a:pt x="16" y="19"/>
                </a:lnTo>
                <a:lnTo>
                  <a:pt x="18" y="19"/>
                </a:lnTo>
                <a:lnTo>
                  <a:pt x="18" y="19"/>
                </a:lnTo>
                <a:lnTo>
                  <a:pt x="18" y="19"/>
                </a:lnTo>
                <a:lnTo>
                  <a:pt x="21" y="19"/>
                </a:lnTo>
                <a:lnTo>
                  <a:pt x="21" y="19"/>
                </a:lnTo>
                <a:lnTo>
                  <a:pt x="21" y="16"/>
                </a:lnTo>
                <a:lnTo>
                  <a:pt x="21" y="16"/>
                </a:lnTo>
                <a:lnTo>
                  <a:pt x="21" y="16"/>
                </a:lnTo>
                <a:lnTo>
                  <a:pt x="21" y="16"/>
                </a:lnTo>
                <a:lnTo>
                  <a:pt x="18" y="14"/>
                </a:lnTo>
                <a:lnTo>
                  <a:pt x="18" y="14"/>
                </a:lnTo>
                <a:lnTo>
                  <a:pt x="18" y="14"/>
                </a:lnTo>
                <a:lnTo>
                  <a:pt x="16" y="14"/>
                </a:lnTo>
                <a:lnTo>
                  <a:pt x="16" y="14"/>
                </a:lnTo>
                <a:lnTo>
                  <a:pt x="18" y="12"/>
                </a:lnTo>
                <a:lnTo>
                  <a:pt x="18" y="12"/>
                </a:lnTo>
                <a:lnTo>
                  <a:pt x="21" y="12"/>
                </a:lnTo>
                <a:lnTo>
                  <a:pt x="21" y="9"/>
                </a:lnTo>
                <a:lnTo>
                  <a:pt x="21" y="9"/>
                </a:lnTo>
                <a:lnTo>
                  <a:pt x="23" y="9"/>
                </a:lnTo>
                <a:lnTo>
                  <a:pt x="23" y="9"/>
                </a:lnTo>
                <a:lnTo>
                  <a:pt x="25" y="9"/>
                </a:lnTo>
                <a:lnTo>
                  <a:pt x="25" y="9"/>
                </a:lnTo>
                <a:lnTo>
                  <a:pt x="23" y="12"/>
                </a:lnTo>
                <a:lnTo>
                  <a:pt x="23" y="12"/>
                </a:lnTo>
                <a:lnTo>
                  <a:pt x="23" y="12"/>
                </a:lnTo>
                <a:lnTo>
                  <a:pt x="23" y="12"/>
                </a:lnTo>
                <a:lnTo>
                  <a:pt x="23" y="12"/>
                </a:lnTo>
                <a:lnTo>
                  <a:pt x="23" y="12"/>
                </a:lnTo>
                <a:lnTo>
                  <a:pt x="23" y="14"/>
                </a:lnTo>
                <a:lnTo>
                  <a:pt x="23" y="12"/>
                </a:lnTo>
                <a:lnTo>
                  <a:pt x="23" y="12"/>
                </a:lnTo>
                <a:lnTo>
                  <a:pt x="23" y="12"/>
                </a:lnTo>
                <a:lnTo>
                  <a:pt x="23" y="12"/>
                </a:lnTo>
                <a:lnTo>
                  <a:pt x="23" y="12"/>
                </a:lnTo>
                <a:lnTo>
                  <a:pt x="23" y="12"/>
                </a:lnTo>
                <a:lnTo>
                  <a:pt x="23" y="12"/>
                </a:lnTo>
                <a:lnTo>
                  <a:pt x="23" y="12"/>
                </a:lnTo>
                <a:lnTo>
                  <a:pt x="23" y="12"/>
                </a:lnTo>
                <a:lnTo>
                  <a:pt x="23" y="14"/>
                </a:lnTo>
                <a:lnTo>
                  <a:pt x="23" y="14"/>
                </a:lnTo>
                <a:lnTo>
                  <a:pt x="23" y="14"/>
                </a:lnTo>
                <a:lnTo>
                  <a:pt x="23" y="14"/>
                </a:lnTo>
                <a:lnTo>
                  <a:pt x="23" y="14"/>
                </a:lnTo>
                <a:lnTo>
                  <a:pt x="23" y="16"/>
                </a:lnTo>
                <a:lnTo>
                  <a:pt x="23" y="16"/>
                </a:lnTo>
                <a:lnTo>
                  <a:pt x="23" y="16"/>
                </a:lnTo>
                <a:lnTo>
                  <a:pt x="23" y="16"/>
                </a:lnTo>
                <a:lnTo>
                  <a:pt x="23" y="16"/>
                </a:lnTo>
                <a:lnTo>
                  <a:pt x="25" y="16"/>
                </a:lnTo>
                <a:lnTo>
                  <a:pt x="25" y="19"/>
                </a:lnTo>
                <a:lnTo>
                  <a:pt x="25" y="19"/>
                </a:lnTo>
                <a:lnTo>
                  <a:pt x="25" y="19"/>
                </a:lnTo>
                <a:lnTo>
                  <a:pt x="25" y="19"/>
                </a:lnTo>
                <a:lnTo>
                  <a:pt x="28" y="16"/>
                </a:lnTo>
                <a:lnTo>
                  <a:pt x="28" y="16"/>
                </a:lnTo>
                <a:lnTo>
                  <a:pt x="28" y="14"/>
                </a:lnTo>
                <a:lnTo>
                  <a:pt x="28" y="12"/>
                </a:lnTo>
                <a:lnTo>
                  <a:pt x="28" y="12"/>
                </a:lnTo>
                <a:lnTo>
                  <a:pt x="30" y="9"/>
                </a:lnTo>
                <a:lnTo>
                  <a:pt x="30" y="9"/>
                </a:lnTo>
                <a:lnTo>
                  <a:pt x="33" y="9"/>
                </a:lnTo>
                <a:lnTo>
                  <a:pt x="33" y="9"/>
                </a:lnTo>
                <a:lnTo>
                  <a:pt x="33" y="9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7"/>
                </a:lnTo>
                <a:lnTo>
                  <a:pt x="30" y="4"/>
                </a:lnTo>
                <a:lnTo>
                  <a:pt x="33" y="4"/>
                </a:lnTo>
                <a:lnTo>
                  <a:pt x="33" y="4"/>
                </a:lnTo>
                <a:lnTo>
                  <a:pt x="33" y="4"/>
                </a:lnTo>
                <a:lnTo>
                  <a:pt x="33" y="4"/>
                </a:lnTo>
                <a:lnTo>
                  <a:pt x="35" y="2"/>
                </a:lnTo>
                <a:lnTo>
                  <a:pt x="35" y="2"/>
                </a:lnTo>
                <a:lnTo>
                  <a:pt x="35" y="2"/>
                </a:lnTo>
                <a:lnTo>
                  <a:pt x="37" y="2"/>
                </a:lnTo>
                <a:lnTo>
                  <a:pt x="37" y="4"/>
                </a:lnTo>
                <a:lnTo>
                  <a:pt x="37" y="4"/>
                </a:lnTo>
                <a:lnTo>
                  <a:pt x="37" y="7"/>
                </a:lnTo>
                <a:lnTo>
                  <a:pt x="37" y="7"/>
                </a:lnTo>
                <a:lnTo>
                  <a:pt x="35" y="7"/>
                </a:lnTo>
                <a:lnTo>
                  <a:pt x="35" y="7"/>
                </a:lnTo>
                <a:lnTo>
                  <a:pt x="35" y="9"/>
                </a:lnTo>
                <a:lnTo>
                  <a:pt x="35" y="9"/>
                </a:lnTo>
                <a:lnTo>
                  <a:pt x="35" y="9"/>
                </a:lnTo>
                <a:lnTo>
                  <a:pt x="35" y="9"/>
                </a:lnTo>
                <a:lnTo>
                  <a:pt x="35" y="9"/>
                </a:lnTo>
                <a:lnTo>
                  <a:pt x="35" y="9"/>
                </a:lnTo>
                <a:lnTo>
                  <a:pt x="35" y="9"/>
                </a:lnTo>
                <a:lnTo>
                  <a:pt x="35" y="9"/>
                </a:lnTo>
                <a:lnTo>
                  <a:pt x="35" y="9"/>
                </a:lnTo>
                <a:lnTo>
                  <a:pt x="35" y="9"/>
                </a:lnTo>
                <a:lnTo>
                  <a:pt x="33" y="9"/>
                </a:lnTo>
                <a:lnTo>
                  <a:pt x="33" y="9"/>
                </a:lnTo>
                <a:lnTo>
                  <a:pt x="33" y="9"/>
                </a:lnTo>
                <a:lnTo>
                  <a:pt x="33" y="9"/>
                </a:lnTo>
                <a:lnTo>
                  <a:pt x="33" y="9"/>
                </a:lnTo>
                <a:lnTo>
                  <a:pt x="33" y="9"/>
                </a:lnTo>
                <a:lnTo>
                  <a:pt x="33" y="12"/>
                </a:lnTo>
                <a:lnTo>
                  <a:pt x="33" y="12"/>
                </a:lnTo>
                <a:lnTo>
                  <a:pt x="35" y="12"/>
                </a:lnTo>
                <a:lnTo>
                  <a:pt x="35" y="12"/>
                </a:lnTo>
                <a:lnTo>
                  <a:pt x="37" y="12"/>
                </a:lnTo>
                <a:lnTo>
                  <a:pt x="37" y="12"/>
                </a:lnTo>
                <a:lnTo>
                  <a:pt x="37" y="12"/>
                </a:lnTo>
                <a:lnTo>
                  <a:pt x="37" y="12"/>
                </a:lnTo>
                <a:lnTo>
                  <a:pt x="40" y="14"/>
                </a:lnTo>
                <a:lnTo>
                  <a:pt x="37" y="14"/>
                </a:lnTo>
                <a:lnTo>
                  <a:pt x="37" y="16"/>
                </a:lnTo>
                <a:lnTo>
                  <a:pt x="37" y="16"/>
                </a:lnTo>
                <a:lnTo>
                  <a:pt x="40" y="16"/>
                </a:lnTo>
                <a:lnTo>
                  <a:pt x="40" y="16"/>
                </a:lnTo>
                <a:lnTo>
                  <a:pt x="40" y="16"/>
                </a:lnTo>
                <a:lnTo>
                  <a:pt x="40" y="16"/>
                </a:lnTo>
                <a:lnTo>
                  <a:pt x="40" y="16"/>
                </a:lnTo>
                <a:lnTo>
                  <a:pt x="42" y="19"/>
                </a:lnTo>
                <a:lnTo>
                  <a:pt x="42" y="16"/>
                </a:lnTo>
                <a:lnTo>
                  <a:pt x="42" y="16"/>
                </a:lnTo>
                <a:lnTo>
                  <a:pt x="42" y="14"/>
                </a:lnTo>
                <a:lnTo>
                  <a:pt x="42" y="14"/>
                </a:lnTo>
                <a:lnTo>
                  <a:pt x="42" y="12"/>
                </a:lnTo>
                <a:lnTo>
                  <a:pt x="42" y="12"/>
                </a:lnTo>
                <a:lnTo>
                  <a:pt x="42" y="9"/>
                </a:lnTo>
                <a:lnTo>
                  <a:pt x="40" y="9"/>
                </a:lnTo>
                <a:lnTo>
                  <a:pt x="40" y="9"/>
                </a:lnTo>
                <a:lnTo>
                  <a:pt x="40" y="9"/>
                </a:lnTo>
                <a:lnTo>
                  <a:pt x="40" y="9"/>
                </a:lnTo>
                <a:lnTo>
                  <a:pt x="40" y="7"/>
                </a:lnTo>
                <a:lnTo>
                  <a:pt x="40" y="7"/>
                </a:lnTo>
                <a:lnTo>
                  <a:pt x="40" y="7"/>
                </a:lnTo>
                <a:lnTo>
                  <a:pt x="40" y="7"/>
                </a:lnTo>
                <a:lnTo>
                  <a:pt x="40" y="4"/>
                </a:lnTo>
                <a:lnTo>
                  <a:pt x="40" y="4"/>
                </a:lnTo>
                <a:lnTo>
                  <a:pt x="40" y="4"/>
                </a:lnTo>
                <a:lnTo>
                  <a:pt x="40" y="4"/>
                </a:lnTo>
                <a:lnTo>
                  <a:pt x="40" y="4"/>
                </a:lnTo>
                <a:lnTo>
                  <a:pt x="42" y="4"/>
                </a:lnTo>
                <a:lnTo>
                  <a:pt x="42" y="4"/>
                </a:lnTo>
                <a:lnTo>
                  <a:pt x="42" y="4"/>
                </a:lnTo>
                <a:lnTo>
                  <a:pt x="42" y="4"/>
                </a:lnTo>
                <a:lnTo>
                  <a:pt x="42" y="4"/>
                </a:lnTo>
                <a:lnTo>
                  <a:pt x="40" y="2"/>
                </a:lnTo>
                <a:lnTo>
                  <a:pt x="40" y="2"/>
                </a:lnTo>
                <a:lnTo>
                  <a:pt x="40" y="2"/>
                </a:lnTo>
                <a:lnTo>
                  <a:pt x="40" y="2"/>
                </a:lnTo>
                <a:lnTo>
                  <a:pt x="40" y="2"/>
                </a:lnTo>
                <a:lnTo>
                  <a:pt x="40" y="0"/>
                </a:lnTo>
                <a:lnTo>
                  <a:pt x="40" y="0"/>
                </a:lnTo>
                <a:lnTo>
                  <a:pt x="44" y="0"/>
                </a:lnTo>
                <a:lnTo>
                  <a:pt x="44" y="2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852" name="Freeform 748"/>
          <p:cNvSpPr>
            <a:spLocks/>
          </p:cNvSpPr>
          <p:nvPr/>
        </p:nvSpPr>
        <p:spPr bwMode="auto">
          <a:xfrm>
            <a:off x="6484938" y="4448175"/>
            <a:ext cx="1587" cy="793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5"/>
              </a:cxn>
              <a:cxn ang="0">
                <a:pos x="2" y="5"/>
              </a:cxn>
              <a:cxn ang="0">
                <a:pos x="2" y="5"/>
              </a:cxn>
              <a:cxn ang="0">
                <a:pos x="0" y="5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 h="5">
                <a:moveTo>
                  <a:pt x="2" y="0"/>
                </a:moveTo>
                <a:lnTo>
                  <a:pt x="2" y="0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0" y="5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853" name="Freeform 749"/>
          <p:cNvSpPr>
            <a:spLocks/>
          </p:cNvSpPr>
          <p:nvPr/>
        </p:nvSpPr>
        <p:spPr bwMode="auto">
          <a:xfrm>
            <a:off x="6388100" y="4456113"/>
            <a:ext cx="6350" cy="3175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5" y="2"/>
              </a:cxn>
              <a:cxn ang="0">
                <a:pos x="3" y="2"/>
              </a:cxn>
              <a:cxn ang="0">
                <a:pos x="3" y="2"/>
              </a:cxn>
              <a:cxn ang="0">
                <a:pos x="3" y="2"/>
              </a:cxn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5" y="0"/>
              </a:cxn>
            </a:cxnLst>
            <a:rect l="0" t="0" r="r" b="b"/>
            <a:pathLst>
              <a:path w="5" h="2">
                <a:moveTo>
                  <a:pt x="5" y="0"/>
                </a:moveTo>
                <a:lnTo>
                  <a:pt x="5" y="2"/>
                </a:lnTo>
                <a:lnTo>
                  <a:pt x="3" y="2"/>
                </a:lnTo>
                <a:lnTo>
                  <a:pt x="3" y="2"/>
                </a:lnTo>
                <a:lnTo>
                  <a:pt x="3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5" y="0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854" name="Freeform 750"/>
          <p:cNvSpPr>
            <a:spLocks/>
          </p:cNvSpPr>
          <p:nvPr/>
        </p:nvSpPr>
        <p:spPr bwMode="auto">
          <a:xfrm>
            <a:off x="6453188" y="4459288"/>
            <a:ext cx="11112" cy="4762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5" y="0"/>
              </a:cxn>
              <a:cxn ang="0">
                <a:pos x="5" y="3"/>
              </a:cxn>
              <a:cxn ang="0">
                <a:pos x="5" y="3"/>
              </a:cxn>
              <a:cxn ang="0">
                <a:pos x="5" y="3"/>
              </a:cxn>
              <a:cxn ang="0">
                <a:pos x="5" y="3"/>
              </a:cxn>
              <a:cxn ang="0">
                <a:pos x="5" y="3"/>
              </a:cxn>
              <a:cxn ang="0">
                <a:pos x="2" y="3"/>
              </a:cxn>
              <a:cxn ang="0">
                <a:pos x="2" y="3"/>
              </a:cxn>
              <a:cxn ang="0">
                <a:pos x="2" y="3"/>
              </a:cxn>
              <a:cxn ang="0">
                <a:pos x="2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5" y="0"/>
              </a:cxn>
              <a:cxn ang="0">
                <a:pos x="5" y="0"/>
              </a:cxn>
              <a:cxn ang="0">
                <a:pos x="5" y="0"/>
              </a:cxn>
              <a:cxn ang="0">
                <a:pos x="7" y="0"/>
              </a:cxn>
            </a:cxnLst>
            <a:rect l="0" t="0" r="r" b="b"/>
            <a:pathLst>
              <a:path w="7" h="3">
                <a:moveTo>
                  <a:pt x="7" y="0"/>
                </a:moveTo>
                <a:lnTo>
                  <a:pt x="5" y="0"/>
                </a:lnTo>
                <a:lnTo>
                  <a:pt x="5" y="3"/>
                </a:lnTo>
                <a:lnTo>
                  <a:pt x="5" y="3"/>
                </a:lnTo>
                <a:lnTo>
                  <a:pt x="5" y="3"/>
                </a:lnTo>
                <a:lnTo>
                  <a:pt x="5" y="3"/>
                </a:lnTo>
                <a:lnTo>
                  <a:pt x="5" y="3"/>
                </a:lnTo>
                <a:lnTo>
                  <a:pt x="2" y="3"/>
                </a:lnTo>
                <a:lnTo>
                  <a:pt x="2" y="3"/>
                </a:lnTo>
                <a:lnTo>
                  <a:pt x="2" y="3"/>
                </a:lnTo>
                <a:lnTo>
                  <a:pt x="2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5" y="0"/>
                </a:lnTo>
                <a:lnTo>
                  <a:pt x="5" y="0"/>
                </a:lnTo>
                <a:lnTo>
                  <a:pt x="5" y="0"/>
                </a:lnTo>
                <a:lnTo>
                  <a:pt x="7" y="0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855" name="Freeform 751"/>
          <p:cNvSpPr>
            <a:spLocks/>
          </p:cNvSpPr>
          <p:nvPr/>
        </p:nvSpPr>
        <p:spPr bwMode="auto">
          <a:xfrm>
            <a:off x="6415088" y="4459288"/>
            <a:ext cx="1587" cy="47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"/>
              </a:cxn>
              <a:cxn ang="0">
                <a:pos x="0" y="0"/>
              </a:cxn>
            </a:cxnLst>
            <a:rect l="0" t="0" r="r" b="b"/>
            <a:pathLst>
              <a:path h="3">
                <a:moveTo>
                  <a:pt x="0" y="0"/>
                </a:move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856" name="Freeform 752"/>
          <p:cNvSpPr>
            <a:spLocks/>
          </p:cNvSpPr>
          <p:nvPr/>
        </p:nvSpPr>
        <p:spPr bwMode="auto">
          <a:xfrm>
            <a:off x="5794375" y="5192713"/>
            <a:ext cx="277813" cy="569912"/>
          </a:xfrm>
          <a:custGeom>
            <a:avLst/>
            <a:gdLst/>
            <a:ahLst/>
            <a:cxnLst>
              <a:cxn ang="0">
                <a:pos x="23" y="349"/>
              </a:cxn>
              <a:cxn ang="0">
                <a:pos x="31" y="347"/>
              </a:cxn>
              <a:cxn ang="0">
                <a:pos x="35" y="349"/>
              </a:cxn>
              <a:cxn ang="0">
                <a:pos x="42" y="344"/>
              </a:cxn>
              <a:cxn ang="0">
                <a:pos x="45" y="335"/>
              </a:cxn>
              <a:cxn ang="0">
                <a:pos x="59" y="337"/>
              </a:cxn>
              <a:cxn ang="0">
                <a:pos x="61" y="335"/>
              </a:cxn>
              <a:cxn ang="0">
                <a:pos x="56" y="326"/>
              </a:cxn>
              <a:cxn ang="0">
                <a:pos x="63" y="321"/>
              </a:cxn>
              <a:cxn ang="0">
                <a:pos x="68" y="316"/>
              </a:cxn>
              <a:cxn ang="0">
                <a:pos x="73" y="309"/>
              </a:cxn>
              <a:cxn ang="0">
                <a:pos x="84" y="305"/>
              </a:cxn>
              <a:cxn ang="0">
                <a:pos x="96" y="307"/>
              </a:cxn>
              <a:cxn ang="0">
                <a:pos x="101" y="312"/>
              </a:cxn>
              <a:cxn ang="0">
                <a:pos x="103" y="307"/>
              </a:cxn>
              <a:cxn ang="0">
                <a:pos x="115" y="309"/>
              </a:cxn>
              <a:cxn ang="0">
                <a:pos x="127" y="307"/>
              </a:cxn>
              <a:cxn ang="0">
                <a:pos x="136" y="300"/>
              </a:cxn>
              <a:cxn ang="0">
                <a:pos x="141" y="291"/>
              </a:cxn>
              <a:cxn ang="0">
                <a:pos x="138" y="286"/>
              </a:cxn>
              <a:cxn ang="0">
                <a:pos x="136" y="284"/>
              </a:cxn>
              <a:cxn ang="0">
                <a:pos x="136" y="279"/>
              </a:cxn>
              <a:cxn ang="0">
                <a:pos x="143" y="284"/>
              </a:cxn>
              <a:cxn ang="0">
                <a:pos x="148" y="281"/>
              </a:cxn>
              <a:cxn ang="0">
                <a:pos x="141" y="272"/>
              </a:cxn>
              <a:cxn ang="0">
                <a:pos x="148" y="262"/>
              </a:cxn>
              <a:cxn ang="0">
                <a:pos x="141" y="255"/>
              </a:cxn>
              <a:cxn ang="0">
                <a:pos x="145" y="251"/>
              </a:cxn>
              <a:cxn ang="0">
                <a:pos x="148" y="255"/>
              </a:cxn>
              <a:cxn ang="0">
                <a:pos x="150" y="260"/>
              </a:cxn>
              <a:cxn ang="0">
                <a:pos x="155" y="251"/>
              </a:cxn>
              <a:cxn ang="0">
                <a:pos x="164" y="246"/>
              </a:cxn>
              <a:cxn ang="0">
                <a:pos x="159" y="237"/>
              </a:cxn>
              <a:cxn ang="0">
                <a:pos x="169" y="230"/>
              </a:cxn>
              <a:cxn ang="0">
                <a:pos x="164" y="216"/>
              </a:cxn>
              <a:cxn ang="0">
                <a:pos x="166" y="209"/>
              </a:cxn>
              <a:cxn ang="0">
                <a:pos x="164" y="206"/>
              </a:cxn>
              <a:cxn ang="0">
                <a:pos x="169" y="204"/>
              </a:cxn>
              <a:cxn ang="0">
                <a:pos x="171" y="199"/>
              </a:cxn>
              <a:cxn ang="0">
                <a:pos x="176" y="197"/>
              </a:cxn>
              <a:cxn ang="0">
                <a:pos x="176" y="192"/>
              </a:cxn>
              <a:cxn ang="0">
                <a:pos x="176" y="185"/>
              </a:cxn>
              <a:cxn ang="0">
                <a:pos x="180" y="183"/>
              </a:cxn>
              <a:cxn ang="0">
                <a:pos x="173" y="148"/>
              </a:cxn>
              <a:cxn ang="0">
                <a:pos x="152" y="131"/>
              </a:cxn>
              <a:cxn ang="0">
                <a:pos x="141" y="124"/>
              </a:cxn>
              <a:cxn ang="0">
                <a:pos x="138" y="122"/>
              </a:cxn>
              <a:cxn ang="0">
                <a:pos x="152" y="117"/>
              </a:cxn>
              <a:cxn ang="0">
                <a:pos x="157" y="110"/>
              </a:cxn>
              <a:cxn ang="0">
                <a:pos x="162" y="103"/>
              </a:cxn>
              <a:cxn ang="0">
                <a:pos x="159" y="94"/>
              </a:cxn>
              <a:cxn ang="0">
                <a:pos x="164" y="87"/>
              </a:cxn>
              <a:cxn ang="0">
                <a:pos x="157" y="63"/>
              </a:cxn>
              <a:cxn ang="0">
                <a:pos x="113" y="42"/>
              </a:cxn>
              <a:cxn ang="0">
                <a:pos x="106" y="28"/>
              </a:cxn>
              <a:cxn ang="0">
                <a:pos x="108" y="26"/>
              </a:cxn>
              <a:cxn ang="0">
                <a:pos x="106" y="21"/>
              </a:cxn>
              <a:cxn ang="0">
                <a:pos x="115" y="30"/>
              </a:cxn>
              <a:cxn ang="0">
                <a:pos x="166" y="75"/>
              </a:cxn>
              <a:cxn ang="0">
                <a:pos x="190" y="176"/>
              </a:cxn>
              <a:cxn ang="0">
                <a:pos x="171" y="241"/>
              </a:cxn>
              <a:cxn ang="0">
                <a:pos x="145" y="295"/>
              </a:cxn>
              <a:cxn ang="0">
                <a:pos x="82" y="321"/>
              </a:cxn>
            </a:cxnLst>
            <a:rect l="0" t="0" r="r" b="b"/>
            <a:pathLst>
              <a:path w="190" h="359">
                <a:moveTo>
                  <a:pt x="0" y="359"/>
                </a:moveTo>
                <a:lnTo>
                  <a:pt x="5" y="359"/>
                </a:lnTo>
                <a:lnTo>
                  <a:pt x="7" y="356"/>
                </a:lnTo>
                <a:lnTo>
                  <a:pt x="7" y="356"/>
                </a:lnTo>
                <a:lnTo>
                  <a:pt x="9" y="354"/>
                </a:lnTo>
                <a:lnTo>
                  <a:pt x="12" y="352"/>
                </a:lnTo>
                <a:lnTo>
                  <a:pt x="14" y="352"/>
                </a:lnTo>
                <a:lnTo>
                  <a:pt x="16" y="349"/>
                </a:lnTo>
                <a:lnTo>
                  <a:pt x="19" y="349"/>
                </a:lnTo>
                <a:lnTo>
                  <a:pt x="19" y="349"/>
                </a:lnTo>
                <a:lnTo>
                  <a:pt x="19" y="349"/>
                </a:lnTo>
                <a:lnTo>
                  <a:pt x="21" y="347"/>
                </a:lnTo>
                <a:lnTo>
                  <a:pt x="21" y="347"/>
                </a:lnTo>
                <a:lnTo>
                  <a:pt x="21" y="349"/>
                </a:lnTo>
                <a:lnTo>
                  <a:pt x="23" y="349"/>
                </a:lnTo>
                <a:lnTo>
                  <a:pt x="23" y="349"/>
                </a:lnTo>
                <a:lnTo>
                  <a:pt x="23" y="349"/>
                </a:lnTo>
                <a:lnTo>
                  <a:pt x="23" y="349"/>
                </a:lnTo>
                <a:lnTo>
                  <a:pt x="23" y="349"/>
                </a:lnTo>
                <a:lnTo>
                  <a:pt x="26" y="349"/>
                </a:lnTo>
                <a:lnTo>
                  <a:pt x="26" y="349"/>
                </a:lnTo>
                <a:lnTo>
                  <a:pt x="26" y="349"/>
                </a:lnTo>
                <a:lnTo>
                  <a:pt x="26" y="347"/>
                </a:lnTo>
                <a:lnTo>
                  <a:pt x="26" y="347"/>
                </a:lnTo>
                <a:lnTo>
                  <a:pt x="28" y="347"/>
                </a:lnTo>
                <a:lnTo>
                  <a:pt x="28" y="347"/>
                </a:lnTo>
                <a:lnTo>
                  <a:pt x="31" y="349"/>
                </a:lnTo>
                <a:lnTo>
                  <a:pt x="31" y="349"/>
                </a:lnTo>
                <a:lnTo>
                  <a:pt x="31" y="349"/>
                </a:lnTo>
                <a:lnTo>
                  <a:pt x="31" y="347"/>
                </a:lnTo>
                <a:lnTo>
                  <a:pt x="31" y="347"/>
                </a:lnTo>
                <a:lnTo>
                  <a:pt x="31" y="347"/>
                </a:lnTo>
                <a:lnTo>
                  <a:pt x="31" y="347"/>
                </a:lnTo>
                <a:lnTo>
                  <a:pt x="33" y="347"/>
                </a:lnTo>
                <a:lnTo>
                  <a:pt x="33" y="347"/>
                </a:lnTo>
                <a:lnTo>
                  <a:pt x="33" y="347"/>
                </a:lnTo>
                <a:lnTo>
                  <a:pt x="33" y="347"/>
                </a:lnTo>
                <a:lnTo>
                  <a:pt x="35" y="347"/>
                </a:lnTo>
                <a:lnTo>
                  <a:pt x="35" y="347"/>
                </a:lnTo>
                <a:lnTo>
                  <a:pt x="35" y="349"/>
                </a:lnTo>
                <a:lnTo>
                  <a:pt x="35" y="349"/>
                </a:lnTo>
                <a:lnTo>
                  <a:pt x="35" y="349"/>
                </a:lnTo>
                <a:lnTo>
                  <a:pt x="35" y="349"/>
                </a:lnTo>
                <a:lnTo>
                  <a:pt x="35" y="349"/>
                </a:lnTo>
                <a:lnTo>
                  <a:pt x="35" y="349"/>
                </a:lnTo>
                <a:lnTo>
                  <a:pt x="38" y="349"/>
                </a:lnTo>
                <a:lnTo>
                  <a:pt x="38" y="347"/>
                </a:lnTo>
                <a:lnTo>
                  <a:pt x="38" y="347"/>
                </a:lnTo>
                <a:lnTo>
                  <a:pt x="38" y="347"/>
                </a:lnTo>
                <a:lnTo>
                  <a:pt x="38" y="347"/>
                </a:lnTo>
                <a:lnTo>
                  <a:pt x="40" y="347"/>
                </a:lnTo>
                <a:lnTo>
                  <a:pt x="40" y="347"/>
                </a:lnTo>
                <a:lnTo>
                  <a:pt x="40" y="347"/>
                </a:lnTo>
                <a:lnTo>
                  <a:pt x="40" y="349"/>
                </a:lnTo>
                <a:lnTo>
                  <a:pt x="40" y="349"/>
                </a:lnTo>
                <a:lnTo>
                  <a:pt x="40" y="349"/>
                </a:lnTo>
                <a:lnTo>
                  <a:pt x="40" y="349"/>
                </a:lnTo>
                <a:lnTo>
                  <a:pt x="42" y="349"/>
                </a:lnTo>
                <a:lnTo>
                  <a:pt x="42" y="349"/>
                </a:lnTo>
                <a:lnTo>
                  <a:pt x="42" y="344"/>
                </a:lnTo>
                <a:lnTo>
                  <a:pt x="42" y="344"/>
                </a:lnTo>
                <a:lnTo>
                  <a:pt x="45" y="344"/>
                </a:lnTo>
                <a:lnTo>
                  <a:pt x="45" y="344"/>
                </a:lnTo>
                <a:lnTo>
                  <a:pt x="45" y="344"/>
                </a:lnTo>
                <a:lnTo>
                  <a:pt x="45" y="344"/>
                </a:lnTo>
                <a:lnTo>
                  <a:pt x="47" y="344"/>
                </a:lnTo>
                <a:lnTo>
                  <a:pt x="47" y="344"/>
                </a:lnTo>
                <a:lnTo>
                  <a:pt x="47" y="347"/>
                </a:lnTo>
                <a:lnTo>
                  <a:pt x="47" y="347"/>
                </a:lnTo>
                <a:lnTo>
                  <a:pt x="47" y="344"/>
                </a:lnTo>
                <a:lnTo>
                  <a:pt x="47" y="342"/>
                </a:lnTo>
                <a:lnTo>
                  <a:pt x="47" y="340"/>
                </a:lnTo>
                <a:lnTo>
                  <a:pt x="45" y="337"/>
                </a:lnTo>
                <a:lnTo>
                  <a:pt x="45" y="337"/>
                </a:lnTo>
                <a:lnTo>
                  <a:pt x="45" y="335"/>
                </a:lnTo>
                <a:lnTo>
                  <a:pt x="47" y="335"/>
                </a:lnTo>
                <a:lnTo>
                  <a:pt x="49" y="335"/>
                </a:lnTo>
                <a:lnTo>
                  <a:pt x="49" y="337"/>
                </a:lnTo>
                <a:lnTo>
                  <a:pt x="52" y="337"/>
                </a:lnTo>
                <a:lnTo>
                  <a:pt x="54" y="337"/>
                </a:lnTo>
                <a:lnTo>
                  <a:pt x="54" y="337"/>
                </a:lnTo>
                <a:lnTo>
                  <a:pt x="56" y="340"/>
                </a:lnTo>
                <a:lnTo>
                  <a:pt x="56" y="340"/>
                </a:lnTo>
                <a:lnTo>
                  <a:pt x="59" y="342"/>
                </a:lnTo>
                <a:lnTo>
                  <a:pt x="61" y="340"/>
                </a:lnTo>
                <a:lnTo>
                  <a:pt x="61" y="337"/>
                </a:lnTo>
                <a:lnTo>
                  <a:pt x="61" y="337"/>
                </a:lnTo>
                <a:lnTo>
                  <a:pt x="61" y="337"/>
                </a:lnTo>
                <a:lnTo>
                  <a:pt x="59" y="337"/>
                </a:lnTo>
                <a:lnTo>
                  <a:pt x="59" y="337"/>
                </a:lnTo>
                <a:lnTo>
                  <a:pt x="56" y="337"/>
                </a:lnTo>
                <a:lnTo>
                  <a:pt x="56" y="335"/>
                </a:lnTo>
                <a:lnTo>
                  <a:pt x="56" y="335"/>
                </a:lnTo>
                <a:lnTo>
                  <a:pt x="56" y="335"/>
                </a:lnTo>
                <a:lnTo>
                  <a:pt x="56" y="333"/>
                </a:lnTo>
                <a:lnTo>
                  <a:pt x="56" y="333"/>
                </a:lnTo>
                <a:lnTo>
                  <a:pt x="56" y="333"/>
                </a:lnTo>
                <a:lnTo>
                  <a:pt x="59" y="333"/>
                </a:lnTo>
                <a:lnTo>
                  <a:pt x="59" y="333"/>
                </a:lnTo>
                <a:lnTo>
                  <a:pt x="59" y="333"/>
                </a:lnTo>
                <a:lnTo>
                  <a:pt x="59" y="333"/>
                </a:lnTo>
                <a:lnTo>
                  <a:pt x="59" y="333"/>
                </a:lnTo>
                <a:lnTo>
                  <a:pt x="61" y="335"/>
                </a:lnTo>
                <a:lnTo>
                  <a:pt x="61" y="335"/>
                </a:lnTo>
                <a:lnTo>
                  <a:pt x="61" y="335"/>
                </a:lnTo>
                <a:lnTo>
                  <a:pt x="63" y="335"/>
                </a:lnTo>
                <a:lnTo>
                  <a:pt x="63" y="335"/>
                </a:lnTo>
                <a:lnTo>
                  <a:pt x="63" y="335"/>
                </a:lnTo>
                <a:lnTo>
                  <a:pt x="63" y="335"/>
                </a:lnTo>
                <a:lnTo>
                  <a:pt x="66" y="335"/>
                </a:lnTo>
                <a:lnTo>
                  <a:pt x="66" y="335"/>
                </a:lnTo>
                <a:lnTo>
                  <a:pt x="66" y="330"/>
                </a:lnTo>
                <a:lnTo>
                  <a:pt x="63" y="333"/>
                </a:lnTo>
                <a:lnTo>
                  <a:pt x="61" y="333"/>
                </a:lnTo>
                <a:lnTo>
                  <a:pt x="61" y="333"/>
                </a:lnTo>
                <a:lnTo>
                  <a:pt x="61" y="330"/>
                </a:lnTo>
                <a:lnTo>
                  <a:pt x="61" y="330"/>
                </a:lnTo>
                <a:lnTo>
                  <a:pt x="59" y="328"/>
                </a:lnTo>
                <a:lnTo>
                  <a:pt x="59" y="326"/>
                </a:lnTo>
                <a:lnTo>
                  <a:pt x="56" y="326"/>
                </a:lnTo>
                <a:lnTo>
                  <a:pt x="56" y="323"/>
                </a:lnTo>
                <a:lnTo>
                  <a:pt x="59" y="323"/>
                </a:lnTo>
                <a:lnTo>
                  <a:pt x="59" y="323"/>
                </a:lnTo>
                <a:lnTo>
                  <a:pt x="61" y="326"/>
                </a:lnTo>
                <a:lnTo>
                  <a:pt x="61" y="326"/>
                </a:lnTo>
                <a:lnTo>
                  <a:pt x="61" y="328"/>
                </a:lnTo>
                <a:lnTo>
                  <a:pt x="63" y="328"/>
                </a:lnTo>
                <a:lnTo>
                  <a:pt x="63" y="328"/>
                </a:lnTo>
                <a:lnTo>
                  <a:pt x="66" y="330"/>
                </a:lnTo>
                <a:lnTo>
                  <a:pt x="66" y="328"/>
                </a:lnTo>
                <a:lnTo>
                  <a:pt x="66" y="326"/>
                </a:lnTo>
                <a:lnTo>
                  <a:pt x="66" y="326"/>
                </a:lnTo>
                <a:lnTo>
                  <a:pt x="66" y="323"/>
                </a:lnTo>
                <a:lnTo>
                  <a:pt x="63" y="323"/>
                </a:lnTo>
                <a:lnTo>
                  <a:pt x="63" y="321"/>
                </a:lnTo>
                <a:lnTo>
                  <a:pt x="63" y="319"/>
                </a:lnTo>
                <a:lnTo>
                  <a:pt x="63" y="319"/>
                </a:lnTo>
                <a:lnTo>
                  <a:pt x="63" y="319"/>
                </a:lnTo>
                <a:lnTo>
                  <a:pt x="66" y="319"/>
                </a:lnTo>
                <a:lnTo>
                  <a:pt x="66" y="321"/>
                </a:lnTo>
                <a:lnTo>
                  <a:pt x="68" y="321"/>
                </a:lnTo>
                <a:lnTo>
                  <a:pt x="68" y="321"/>
                </a:lnTo>
                <a:lnTo>
                  <a:pt x="68" y="323"/>
                </a:lnTo>
                <a:lnTo>
                  <a:pt x="68" y="323"/>
                </a:lnTo>
                <a:lnTo>
                  <a:pt x="70" y="326"/>
                </a:lnTo>
                <a:lnTo>
                  <a:pt x="70" y="323"/>
                </a:lnTo>
                <a:lnTo>
                  <a:pt x="70" y="321"/>
                </a:lnTo>
                <a:lnTo>
                  <a:pt x="70" y="319"/>
                </a:lnTo>
                <a:lnTo>
                  <a:pt x="68" y="319"/>
                </a:lnTo>
                <a:lnTo>
                  <a:pt x="68" y="316"/>
                </a:lnTo>
                <a:lnTo>
                  <a:pt x="66" y="314"/>
                </a:lnTo>
                <a:lnTo>
                  <a:pt x="66" y="314"/>
                </a:lnTo>
                <a:lnTo>
                  <a:pt x="66" y="312"/>
                </a:lnTo>
                <a:lnTo>
                  <a:pt x="68" y="309"/>
                </a:lnTo>
                <a:lnTo>
                  <a:pt x="68" y="312"/>
                </a:lnTo>
                <a:lnTo>
                  <a:pt x="68" y="312"/>
                </a:lnTo>
                <a:lnTo>
                  <a:pt x="68" y="312"/>
                </a:lnTo>
                <a:lnTo>
                  <a:pt x="70" y="314"/>
                </a:lnTo>
                <a:lnTo>
                  <a:pt x="70" y="314"/>
                </a:lnTo>
                <a:lnTo>
                  <a:pt x="70" y="314"/>
                </a:lnTo>
                <a:lnTo>
                  <a:pt x="73" y="316"/>
                </a:lnTo>
                <a:lnTo>
                  <a:pt x="73" y="314"/>
                </a:lnTo>
                <a:lnTo>
                  <a:pt x="73" y="312"/>
                </a:lnTo>
                <a:lnTo>
                  <a:pt x="73" y="312"/>
                </a:lnTo>
                <a:lnTo>
                  <a:pt x="73" y="309"/>
                </a:lnTo>
                <a:lnTo>
                  <a:pt x="73" y="307"/>
                </a:lnTo>
                <a:lnTo>
                  <a:pt x="73" y="307"/>
                </a:lnTo>
                <a:lnTo>
                  <a:pt x="73" y="305"/>
                </a:lnTo>
                <a:lnTo>
                  <a:pt x="75" y="305"/>
                </a:lnTo>
                <a:lnTo>
                  <a:pt x="75" y="302"/>
                </a:lnTo>
                <a:lnTo>
                  <a:pt x="77" y="302"/>
                </a:lnTo>
                <a:lnTo>
                  <a:pt x="77" y="302"/>
                </a:lnTo>
                <a:lnTo>
                  <a:pt x="80" y="302"/>
                </a:lnTo>
                <a:lnTo>
                  <a:pt x="80" y="302"/>
                </a:lnTo>
                <a:lnTo>
                  <a:pt x="82" y="302"/>
                </a:lnTo>
                <a:lnTo>
                  <a:pt x="82" y="302"/>
                </a:lnTo>
                <a:lnTo>
                  <a:pt x="84" y="302"/>
                </a:lnTo>
                <a:lnTo>
                  <a:pt x="84" y="305"/>
                </a:lnTo>
                <a:lnTo>
                  <a:pt x="84" y="305"/>
                </a:lnTo>
                <a:lnTo>
                  <a:pt x="84" y="305"/>
                </a:lnTo>
                <a:lnTo>
                  <a:pt x="84" y="305"/>
                </a:lnTo>
                <a:lnTo>
                  <a:pt x="84" y="302"/>
                </a:lnTo>
                <a:lnTo>
                  <a:pt x="84" y="302"/>
                </a:lnTo>
                <a:lnTo>
                  <a:pt x="84" y="302"/>
                </a:lnTo>
                <a:lnTo>
                  <a:pt x="87" y="302"/>
                </a:lnTo>
                <a:lnTo>
                  <a:pt x="87" y="302"/>
                </a:lnTo>
                <a:lnTo>
                  <a:pt x="87" y="302"/>
                </a:lnTo>
                <a:lnTo>
                  <a:pt x="89" y="302"/>
                </a:lnTo>
                <a:lnTo>
                  <a:pt x="91" y="302"/>
                </a:lnTo>
                <a:lnTo>
                  <a:pt x="91" y="305"/>
                </a:lnTo>
                <a:lnTo>
                  <a:pt x="94" y="305"/>
                </a:lnTo>
                <a:lnTo>
                  <a:pt x="94" y="305"/>
                </a:lnTo>
                <a:lnTo>
                  <a:pt x="96" y="307"/>
                </a:lnTo>
                <a:lnTo>
                  <a:pt x="96" y="307"/>
                </a:lnTo>
                <a:lnTo>
                  <a:pt x="96" y="307"/>
                </a:lnTo>
                <a:lnTo>
                  <a:pt x="96" y="309"/>
                </a:lnTo>
                <a:lnTo>
                  <a:pt x="96" y="309"/>
                </a:lnTo>
                <a:lnTo>
                  <a:pt x="96" y="309"/>
                </a:lnTo>
                <a:lnTo>
                  <a:pt x="96" y="312"/>
                </a:lnTo>
                <a:lnTo>
                  <a:pt x="96" y="312"/>
                </a:lnTo>
                <a:lnTo>
                  <a:pt x="96" y="312"/>
                </a:lnTo>
                <a:lnTo>
                  <a:pt x="98" y="312"/>
                </a:lnTo>
                <a:lnTo>
                  <a:pt x="98" y="312"/>
                </a:lnTo>
                <a:lnTo>
                  <a:pt x="98" y="312"/>
                </a:lnTo>
                <a:lnTo>
                  <a:pt x="98" y="312"/>
                </a:lnTo>
                <a:lnTo>
                  <a:pt x="98" y="312"/>
                </a:lnTo>
                <a:lnTo>
                  <a:pt x="101" y="312"/>
                </a:lnTo>
                <a:lnTo>
                  <a:pt x="101" y="312"/>
                </a:lnTo>
                <a:lnTo>
                  <a:pt x="101" y="312"/>
                </a:lnTo>
                <a:lnTo>
                  <a:pt x="101" y="312"/>
                </a:lnTo>
                <a:lnTo>
                  <a:pt x="101" y="309"/>
                </a:lnTo>
                <a:lnTo>
                  <a:pt x="101" y="309"/>
                </a:lnTo>
                <a:lnTo>
                  <a:pt x="101" y="309"/>
                </a:lnTo>
                <a:lnTo>
                  <a:pt x="101" y="307"/>
                </a:lnTo>
                <a:lnTo>
                  <a:pt x="101" y="307"/>
                </a:lnTo>
                <a:lnTo>
                  <a:pt x="101" y="307"/>
                </a:lnTo>
                <a:lnTo>
                  <a:pt x="101" y="307"/>
                </a:lnTo>
                <a:lnTo>
                  <a:pt x="101" y="305"/>
                </a:lnTo>
                <a:lnTo>
                  <a:pt x="101" y="305"/>
                </a:lnTo>
                <a:lnTo>
                  <a:pt x="101" y="305"/>
                </a:lnTo>
                <a:lnTo>
                  <a:pt x="103" y="305"/>
                </a:lnTo>
                <a:lnTo>
                  <a:pt x="103" y="305"/>
                </a:lnTo>
                <a:lnTo>
                  <a:pt x="103" y="307"/>
                </a:lnTo>
                <a:lnTo>
                  <a:pt x="103" y="307"/>
                </a:lnTo>
                <a:lnTo>
                  <a:pt x="103" y="307"/>
                </a:lnTo>
                <a:lnTo>
                  <a:pt x="103" y="307"/>
                </a:lnTo>
                <a:lnTo>
                  <a:pt x="103" y="307"/>
                </a:lnTo>
                <a:lnTo>
                  <a:pt x="103" y="309"/>
                </a:lnTo>
                <a:lnTo>
                  <a:pt x="103" y="309"/>
                </a:lnTo>
                <a:lnTo>
                  <a:pt x="103" y="309"/>
                </a:lnTo>
                <a:lnTo>
                  <a:pt x="103" y="312"/>
                </a:lnTo>
                <a:lnTo>
                  <a:pt x="106" y="312"/>
                </a:lnTo>
                <a:lnTo>
                  <a:pt x="106" y="312"/>
                </a:lnTo>
                <a:lnTo>
                  <a:pt x="106" y="312"/>
                </a:lnTo>
                <a:lnTo>
                  <a:pt x="108" y="314"/>
                </a:lnTo>
                <a:lnTo>
                  <a:pt x="110" y="314"/>
                </a:lnTo>
                <a:lnTo>
                  <a:pt x="113" y="312"/>
                </a:lnTo>
                <a:lnTo>
                  <a:pt x="113" y="312"/>
                </a:lnTo>
                <a:lnTo>
                  <a:pt x="113" y="309"/>
                </a:lnTo>
                <a:lnTo>
                  <a:pt x="115" y="309"/>
                </a:lnTo>
                <a:lnTo>
                  <a:pt x="117" y="309"/>
                </a:lnTo>
                <a:lnTo>
                  <a:pt x="117" y="312"/>
                </a:lnTo>
                <a:lnTo>
                  <a:pt x="120" y="309"/>
                </a:lnTo>
                <a:lnTo>
                  <a:pt x="120" y="309"/>
                </a:lnTo>
                <a:lnTo>
                  <a:pt x="120" y="309"/>
                </a:lnTo>
                <a:lnTo>
                  <a:pt x="120" y="307"/>
                </a:lnTo>
                <a:lnTo>
                  <a:pt x="120" y="307"/>
                </a:lnTo>
                <a:lnTo>
                  <a:pt x="120" y="307"/>
                </a:lnTo>
                <a:lnTo>
                  <a:pt x="120" y="307"/>
                </a:lnTo>
                <a:lnTo>
                  <a:pt x="122" y="307"/>
                </a:lnTo>
                <a:lnTo>
                  <a:pt x="122" y="307"/>
                </a:lnTo>
                <a:lnTo>
                  <a:pt x="124" y="307"/>
                </a:lnTo>
                <a:lnTo>
                  <a:pt x="124" y="307"/>
                </a:lnTo>
                <a:lnTo>
                  <a:pt x="124" y="307"/>
                </a:lnTo>
                <a:lnTo>
                  <a:pt x="127" y="307"/>
                </a:lnTo>
                <a:lnTo>
                  <a:pt x="127" y="307"/>
                </a:lnTo>
                <a:lnTo>
                  <a:pt x="127" y="307"/>
                </a:lnTo>
                <a:lnTo>
                  <a:pt x="129" y="307"/>
                </a:lnTo>
                <a:lnTo>
                  <a:pt x="129" y="302"/>
                </a:lnTo>
                <a:lnTo>
                  <a:pt x="129" y="302"/>
                </a:lnTo>
                <a:lnTo>
                  <a:pt x="131" y="302"/>
                </a:lnTo>
                <a:lnTo>
                  <a:pt x="131" y="302"/>
                </a:lnTo>
                <a:lnTo>
                  <a:pt x="131" y="302"/>
                </a:lnTo>
                <a:lnTo>
                  <a:pt x="134" y="302"/>
                </a:lnTo>
                <a:lnTo>
                  <a:pt x="134" y="302"/>
                </a:lnTo>
                <a:lnTo>
                  <a:pt x="134" y="302"/>
                </a:lnTo>
                <a:lnTo>
                  <a:pt x="136" y="300"/>
                </a:lnTo>
                <a:lnTo>
                  <a:pt x="136" y="300"/>
                </a:lnTo>
                <a:lnTo>
                  <a:pt x="136" y="300"/>
                </a:lnTo>
                <a:lnTo>
                  <a:pt x="136" y="300"/>
                </a:lnTo>
                <a:lnTo>
                  <a:pt x="136" y="300"/>
                </a:lnTo>
                <a:lnTo>
                  <a:pt x="136" y="298"/>
                </a:lnTo>
                <a:lnTo>
                  <a:pt x="134" y="298"/>
                </a:lnTo>
                <a:lnTo>
                  <a:pt x="136" y="298"/>
                </a:lnTo>
                <a:lnTo>
                  <a:pt x="136" y="298"/>
                </a:lnTo>
                <a:lnTo>
                  <a:pt x="136" y="298"/>
                </a:lnTo>
                <a:lnTo>
                  <a:pt x="136" y="295"/>
                </a:lnTo>
                <a:lnTo>
                  <a:pt x="138" y="295"/>
                </a:lnTo>
                <a:lnTo>
                  <a:pt x="138" y="295"/>
                </a:lnTo>
                <a:lnTo>
                  <a:pt x="138" y="295"/>
                </a:lnTo>
                <a:lnTo>
                  <a:pt x="138" y="295"/>
                </a:lnTo>
                <a:lnTo>
                  <a:pt x="141" y="295"/>
                </a:lnTo>
                <a:lnTo>
                  <a:pt x="141" y="295"/>
                </a:lnTo>
                <a:lnTo>
                  <a:pt x="141" y="288"/>
                </a:lnTo>
                <a:lnTo>
                  <a:pt x="141" y="291"/>
                </a:lnTo>
                <a:lnTo>
                  <a:pt x="143" y="291"/>
                </a:lnTo>
                <a:lnTo>
                  <a:pt x="143" y="291"/>
                </a:lnTo>
                <a:lnTo>
                  <a:pt x="143" y="288"/>
                </a:lnTo>
                <a:lnTo>
                  <a:pt x="143" y="288"/>
                </a:lnTo>
                <a:lnTo>
                  <a:pt x="145" y="288"/>
                </a:lnTo>
                <a:lnTo>
                  <a:pt x="145" y="288"/>
                </a:lnTo>
                <a:lnTo>
                  <a:pt x="145" y="288"/>
                </a:lnTo>
                <a:lnTo>
                  <a:pt x="145" y="286"/>
                </a:lnTo>
                <a:lnTo>
                  <a:pt x="145" y="286"/>
                </a:lnTo>
                <a:lnTo>
                  <a:pt x="143" y="286"/>
                </a:lnTo>
                <a:lnTo>
                  <a:pt x="143" y="286"/>
                </a:lnTo>
                <a:lnTo>
                  <a:pt x="141" y="286"/>
                </a:lnTo>
                <a:lnTo>
                  <a:pt x="141" y="286"/>
                </a:lnTo>
                <a:lnTo>
                  <a:pt x="141" y="286"/>
                </a:lnTo>
                <a:lnTo>
                  <a:pt x="138" y="286"/>
                </a:lnTo>
                <a:lnTo>
                  <a:pt x="138" y="286"/>
                </a:lnTo>
                <a:lnTo>
                  <a:pt x="138" y="286"/>
                </a:lnTo>
                <a:lnTo>
                  <a:pt x="138" y="284"/>
                </a:lnTo>
                <a:lnTo>
                  <a:pt x="138" y="284"/>
                </a:lnTo>
                <a:lnTo>
                  <a:pt x="138" y="284"/>
                </a:lnTo>
                <a:lnTo>
                  <a:pt x="138" y="284"/>
                </a:lnTo>
                <a:lnTo>
                  <a:pt x="138" y="284"/>
                </a:lnTo>
                <a:lnTo>
                  <a:pt x="138" y="284"/>
                </a:lnTo>
                <a:lnTo>
                  <a:pt x="136" y="284"/>
                </a:lnTo>
                <a:lnTo>
                  <a:pt x="136" y="284"/>
                </a:lnTo>
                <a:lnTo>
                  <a:pt x="136" y="284"/>
                </a:lnTo>
                <a:lnTo>
                  <a:pt x="136" y="284"/>
                </a:lnTo>
                <a:lnTo>
                  <a:pt x="136" y="284"/>
                </a:lnTo>
                <a:lnTo>
                  <a:pt x="136" y="284"/>
                </a:lnTo>
                <a:lnTo>
                  <a:pt x="136" y="284"/>
                </a:lnTo>
                <a:lnTo>
                  <a:pt x="136" y="284"/>
                </a:lnTo>
                <a:lnTo>
                  <a:pt x="136" y="284"/>
                </a:lnTo>
                <a:lnTo>
                  <a:pt x="134" y="284"/>
                </a:lnTo>
                <a:lnTo>
                  <a:pt x="134" y="284"/>
                </a:lnTo>
                <a:lnTo>
                  <a:pt x="134" y="284"/>
                </a:lnTo>
                <a:lnTo>
                  <a:pt x="134" y="284"/>
                </a:lnTo>
                <a:lnTo>
                  <a:pt x="134" y="281"/>
                </a:lnTo>
                <a:lnTo>
                  <a:pt x="134" y="281"/>
                </a:lnTo>
                <a:lnTo>
                  <a:pt x="134" y="281"/>
                </a:lnTo>
                <a:lnTo>
                  <a:pt x="136" y="279"/>
                </a:lnTo>
                <a:lnTo>
                  <a:pt x="136" y="279"/>
                </a:lnTo>
                <a:lnTo>
                  <a:pt x="136" y="279"/>
                </a:lnTo>
                <a:lnTo>
                  <a:pt x="136" y="279"/>
                </a:lnTo>
                <a:lnTo>
                  <a:pt x="136" y="279"/>
                </a:lnTo>
                <a:lnTo>
                  <a:pt x="136" y="279"/>
                </a:lnTo>
                <a:lnTo>
                  <a:pt x="136" y="279"/>
                </a:lnTo>
                <a:lnTo>
                  <a:pt x="136" y="279"/>
                </a:lnTo>
                <a:lnTo>
                  <a:pt x="136" y="279"/>
                </a:lnTo>
                <a:lnTo>
                  <a:pt x="136" y="279"/>
                </a:lnTo>
                <a:lnTo>
                  <a:pt x="136" y="281"/>
                </a:lnTo>
                <a:lnTo>
                  <a:pt x="136" y="281"/>
                </a:lnTo>
                <a:lnTo>
                  <a:pt x="138" y="284"/>
                </a:lnTo>
                <a:lnTo>
                  <a:pt x="138" y="284"/>
                </a:lnTo>
                <a:lnTo>
                  <a:pt x="138" y="284"/>
                </a:lnTo>
                <a:lnTo>
                  <a:pt x="141" y="284"/>
                </a:lnTo>
                <a:lnTo>
                  <a:pt x="141" y="284"/>
                </a:lnTo>
                <a:lnTo>
                  <a:pt x="143" y="284"/>
                </a:lnTo>
                <a:lnTo>
                  <a:pt x="143" y="284"/>
                </a:lnTo>
                <a:lnTo>
                  <a:pt x="143" y="284"/>
                </a:lnTo>
                <a:lnTo>
                  <a:pt x="143" y="284"/>
                </a:lnTo>
                <a:lnTo>
                  <a:pt x="143" y="284"/>
                </a:lnTo>
                <a:lnTo>
                  <a:pt x="143" y="281"/>
                </a:lnTo>
                <a:lnTo>
                  <a:pt x="143" y="281"/>
                </a:lnTo>
                <a:lnTo>
                  <a:pt x="143" y="281"/>
                </a:lnTo>
                <a:lnTo>
                  <a:pt x="143" y="281"/>
                </a:lnTo>
                <a:lnTo>
                  <a:pt x="143" y="281"/>
                </a:lnTo>
                <a:lnTo>
                  <a:pt x="143" y="281"/>
                </a:lnTo>
                <a:lnTo>
                  <a:pt x="145" y="281"/>
                </a:lnTo>
                <a:lnTo>
                  <a:pt x="145" y="281"/>
                </a:lnTo>
                <a:lnTo>
                  <a:pt x="145" y="281"/>
                </a:lnTo>
                <a:lnTo>
                  <a:pt x="145" y="281"/>
                </a:lnTo>
                <a:lnTo>
                  <a:pt x="145" y="281"/>
                </a:lnTo>
                <a:lnTo>
                  <a:pt x="148" y="284"/>
                </a:lnTo>
                <a:lnTo>
                  <a:pt x="148" y="281"/>
                </a:lnTo>
                <a:lnTo>
                  <a:pt x="148" y="281"/>
                </a:lnTo>
                <a:lnTo>
                  <a:pt x="148" y="281"/>
                </a:lnTo>
                <a:lnTo>
                  <a:pt x="148" y="281"/>
                </a:lnTo>
                <a:lnTo>
                  <a:pt x="148" y="279"/>
                </a:lnTo>
                <a:lnTo>
                  <a:pt x="148" y="279"/>
                </a:lnTo>
                <a:lnTo>
                  <a:pt x="148" y="279"/>
                </a:lnTo>
                <a:lnTo>
                  <a:pt x="148" y="277"/>
                </a:lnTo>
                <a:lnTo>
                  <a:pt x="148" y="277"/>
                </a:lnTo>
                <a:lnTo>
                  <a:pt x="145" y="277"/>
                </a:lnTo>
                <a:lnTo>
                  <a:pt x="145" y="277"/>
                </a:lnTo>
                <a:lnTo>
                  <a:pt x="145" y="277"/>
                </a:lnTo>
                <a:lnTo>
                  <a:pt x="143" y="277"/>
                </a:lnTo>
                <a:lnTo>
                  <a:pt x="143" y="277"/>
                </a:lnTo>
                <a:lnTo>
                  <a:pt x="141" y="277"/>
                </a:lnTo>
                <a:lnTo>
                  <a:pt x="141" y="277"/>
                </a:lnTo>
                <a:lnTo>
                  <a:pt x="141" y="272"/>
                </a:lnTo>
                <a:lnTo>
                  <a:pt x="145" y="274"/>
                </a:lnTo>
                <a:lnTo>
                  <a:pt x="145" y="272"/>
                </a:lnTo>
                <a:lnTo>
                  <a:pt x="148" y="272"/>
                </a:lnTo>
                <a:lnTo>
                  <a:pt x="148" y="272"/>
                </a:lnTo>
                <a:lnTo>
                  <a:pt x="148" y="269"/>
                </a:lnTo>
                <a:lnTo>
                  <a:pt x="148" y="269"/>
                </a:lnTo>
                <a:lnTo>
                  <a:pt x="145" y="269"/>
                </a:lnTo>
                <a:lnTo>
                  <a:pt x="145" y="267"/>
                </a:lnTo>
                <a:lnTo>
                  <a:pt x="145" y="267"/>
                </a:lnTo>
                <a:lnTo>
                  <a:pt x="145" y="267"/>
                </a:lnTo>
                <a:lnTo>
                  <a:pt x="148" y="265"/>
                </a:lnTo>
                <a:lnTo>
                  <a:pt x="148" y="265"/>
                </a:lnTo>
                <a:lnTo>
                  <a:pt x="145" y="265"/>
                </a:lnTo>
                <a:lnTo>
                  <a:pt x="145" y="262"/>
                </a:lnTo>
                <a:lnTo>
                  <a:pt x="148" y="262"/>
                </a:lnTo>
                <a:lnTo>
                  <a:pt x="148" y="262"/>
                </a:lnTo>
                <a:lnTo>
                  <a:pt x="148" y="260"/>
                </a:lnTo>
                <a:lnTo>
                  <a:pt x="148" y="260"/>
                </a:lnTo>
                <a:lnTo>
                  <a:pt x="148" y="260"/>
                </a:lnTo>
                <a:lnTo>
                  <a:pt x="148" y="260"/>
                </a:lnTo>
                <a:lnTo>
                  <a:pt x="145" y="260"/>
                </a:lnTo>
                <a:lnTo>
                  <a:pt x="143" y="260"/>
                </a:lnTo>
                <a:lnTo>
                  <a:pt x="143" y="260"/>
                </a:lnTo>
                <a:lnTo>
                  <a:pt x="141" y="260"/>
                </a:lnTo>
                <a:lnTo>
                  <a:pt x="141" y="260"/>
                </a:lnTo>
                <a:lnTo>
                  <a:pt x="141" y="260"/>
                </a:lnTo>
                <a:lnTo>
                  <a:pt x="138" y="258"/>
                </a:lnTo>
                <a:lnTo>
                  <a:pt x="141" y="258"/>
                </a:lnTo>
                <a:lnTo>
                  <a:pt x="141" y="258"/>
                </a:lnTo>
                <a:lnTo>
                  <a:pt x="141" y="255"/>
                </a:lnTo>
                <a:lnTo>
                  <a:pt x="143" y="255"/>
                </a:lnTo>
                <a:lnTo>
                  <a:pt x="143" y="255"/>
                </a:lnTo>
                <a:lnTo>
                  <a:pt x="143" y="255"/>
                </a:lnTo>
                <a:lnTo>
                  <a:pt x="145" y="255"/>
                </a:lnTo>
                <a:lnTo>
                  <a:pt x="145" y="255"/>
                </a:lnTo>
                <a:lnTo>
                  <a:pt x="145" y="255"/>
                </a:lnTo>
                <a:lnTo>
                  <a:pt x="143" y="255"/>
                </a:lnTo>
                <a:lnTo>
                  <a:pt x="143" y="255"/>
                </a:lnTo>
                <a:lnTo>
                  <a:pt x="143" y="253"/>
                </a:lnTo>
                <a:lnTo>
                  <a:pt x="143" y="253"/>
                </a:lnTo>
                <a:lnTo>
                  <a:pt x="143" y="253"/>
                </a:lnTo>
                <a:lnTo>
                  <a:pt x="143" y="251"/>
                </a:lnTo>
                <a:lnTo>
                  <a:pt x="145" y="251"/>
                </a:lnTo>
                <a:lnTo>
                  <a:pt x="145" y="251"/>
                </a:lnTo>
                <a:lnTo>
                  <a:pt x="145" y="251"/>
                </a:lnTo>
                <a:lnTo>
                  <a:pt x="145" y="251"/>
                </a:lnTo>
                <a:lnTo>
                  <a:pt x="148" y="251"/>
                </a:lnTo>
                <a:lnTo>
                  <a:pt x="148" y="251"/>
                </a:lnTo>
                <a:lnTo>
                  <a:pt x="148" y="251"/>
                </a:lnTo>
                <a:lnTo>
                  <a:pt x="148" y="251"/>
                </a:lnTo>
                <a:lnTo>
                  <a:pt x="148" y="253"/>
                </a:lnTo>
                <a:lnTo>
                  <a:pt x="148" y="253"/>
                </a:lnTo>
                <a:lnTo>
                  <a:pt x="148" y="253"/>
                </a:lnTo>
                <a:lnTo>
                  <a:pt x="148" y="253"/>
                </a:lnTo>
                <a:lnTo>
                  <a:pt x="148" y="253"/>
                </a:lnTo>
                <a:lnTo>
                  <a:pt x="148" y="253"/>
                </a:lnTo>
                <a:lnTo>
                  <a:pt x="148" y="253"/>
                </a:lnTo>
                <a:lnTo>
                  <a:pt x="148" y="255"/>
                </a:lnTo>
                <a:lnTo>
                  <a:pt x="148" y="255"/>
                </a:lnTo>
                <a:lnTo>
                  <a:pt x="148" y="255"/>
                </a:lnTo>
                <a:lnTo>
                  <a:pt x="150" y="255"/>
                </a:lnTo>
                <a:lnTo>
                  <a:pt x="150" y="255"/>
                </a:lnTo>
                <a:lnTo>
                  <a:pt x="150" y="255"/>
                </a:lnTo>
                <a:lnTo>
                  <a:pt x="150" y="255"/>
                </a:lnTo>
                <a:lnTo>
                  <a:pt x="150" y="258"/>
                </a:lnTo>
                <a:lnTo>
                  <a:pt x="150" y="258"/>
                </a:lnTo>
                <a:lnTo>
                  <a:pt x="150" y="258"/>
                </a:lnTo>
                <a:lnTo>
                  <a:pt x="150" y="258"/>
                </a:lnTo>
                <a:lnTo>
                  <a:pt x="150" y="258"/>
                </a:lnTo>
                <a:lnTo>
                  <a:pt x="150" y="258"/>
                </a:lnTo>
                <a:lnTo>
                  <a:pt x="150" y="260"/>
                </a:lnTo>
                <a:lnTo>
                  <a:pt x="150" y="260"/>
                </a:lnTo>
                <a:lnTo>
                  <a:pt x="150" y="260"/>
                </a:lnTo>
                <a:lnTo>
                  <a:pt x="150" y="260"/>
                </a:lnTo>
                <a:lnTo>
                  <a:pt x="150" y="260"/>
                </a:lnTo>
                <a:lnTo>
                  <a:pt x="155" y="258"/>
                </a:lnTo>
                <a:lnTo>
                  <a:pt x="152" y="255"/>
                </a:lnTo>
                <a:lnTo>
                  <a:pt x="152" y="255"/>
                </a:lnTo>
                <a:lnTo>
                  <a:pt x="152" y="255"/>
                </a:lnTo>
                <a:lnTo>
                  <a:pt x="152" y="255"/>
                </a:lnTo>
                <a:lnTo>
                  <a:pt x="152" y="255"/>
                </a:lnTo>
                <a:lnTo>
                  <a:pt x="152" y="253"/>
                </a:lnTo>
                <a:lnTo>
                  <a:pt x="152" y="253"/>
                </a:lnTo>
                <a:lnTo>
                  <a:pt x="152" y="253"/>
                </a:lnTo>
                <a:lnTo>
                  <a:pt x="152" y="253"/>
                </a:lnTo>
                <a:lnTo>
                  <a:pt x="152" y="251"/>
                </a:lnTo>
                <a:lnTo>
                  <a:pt x="152" y="251"/>
                </a:lnTo>
                <a:lnTo>
                  <a:pt x="152" y="251"/>
                </a:lnTo>
                <a:lnTo>
                  <a:pt x="152" y="251"/>
                </a:lnTo>
                <a:lnTo>
                  <a:pt x="155" y="251"/>
                </a:lnTo>
                <a:lnTo>
                  <a:pt x="155" y="251"/>
                </a:lnTo>
                <a:lnTo>
                  <a:pt x="155" y="251"/>
                </a:lnTo>
                <a:lnTo>
                  <a:pt x="155" y="251"/>
                </a:lnTo>
                <a:lnTo>
                  <a:pt x="155" y="251"/>
                </a:lnTo>
                <a:lnTo>
                  <a:pt x="155" y="253"/>
                </a:lnTo>
                <a:lnTo>
                  <a:pt x="155" y="253"/>
                </a:lnTo>
                <a:lnTo>
                  <a:pt x="155" y="253"/>
                </a:lnTo>
                <a:lnTo>
                  <a:pt x="155" y="253"/>
                </a:lnTo>
                <a:lnTo>
                  <a:pt x="155" y="255"/>
                </a:lnTo>
                <a:lnTo>
                  <a:pt x="155" y="255"/>
                </a:lnTo>
                <a:lnTo>
                  <a:pt x="157" y="253"/>
                </a:lnTo>
                <a:lnTo>
                  <a:pt x="159" y="253"/>
                </a:lnTo>
                <a:lnTo>
                  <a:pt x="159" y="251"/>
                </a:lnTo>
                <a:lnTo>
                  <a:pt x="162" y="248"/>
                </a:lnTo>
                <a:lnTo>
                  <a:pt x="164" y="246"/>
                </a:lnTo>
                <a:lnTo>
                  <a:pt x="164" y="244"/>
                </a:lnTo>
                <a:lnTo>
                  <a:pt x="164" y="241"/>
                </a:lnTo>
                <a:lnTo>
                  <a:pt x="166" y="239"/>
                </a:lnTo>
                <a:lnTo>
                  <a:pt x="164" y="239"/>
                </a:lnTo>
                <a:lnTo>
                  <a:pt x="164" y="239"/>
                </a:lnTo>
                <a:lnTo>
                  <a:pt x="164" y="239"/>
                </a:lnTo>
                <a:lnTo>
                  <a:pt x="162" y="239"/>
                </a:lnTo>
                <a:lnTo>
                  <a:pt x="162" y="239"/>
                </a:lnTo>
                <a:lnTo>
                  <a:pt x="159" y="239"/>
                </a:lnTo>
                <a:lnTo>
                  <a:pt x="159" y="239"/>
                </a:lnTo>
                <a:lnTo>
                  <a:pt x="159" y="239"/>
                </a:lnTo>
                <a:lnTo>
                  <a:pt x="157" y="239"/>
                </a:lnTo>
                <a:lnTo>
                  <a:pt x="157" y="237"/>
                </a:lnTo>
                <a:lnTo>
                  <a:pt x="157" y="237"/>
                </a:lnTo>
                <a:lnTo>
                  <a:pt x="159" y="237"/>
                </a:lnTo>
                <a:lnTo>
                  <a:pt x="159" y="234"/>
                </a:lnTo>
                <a:lnTo>
                  <a:pt x="159" y="234"/>
                </a:lnTo>
                <a:lnTo>
                  <a:pt x="159" y="234"/>
                </a:lnTo>
                <a:lnTo>
                  <a:pt x="159" y="232"/>
                </a:lnTo>
                <a:lnTo>
                  <a:pt x="162" y="232"/>
                </a:lnTo>
                <a:lnTo>
                  <a:pt x="162" y="234"/>
                </a:lnTo>
                <a:lnTo>
                  <a:pt x="164" y="234"/>
                </a:lnTo>
                <a:lnTo>
                  <a:pt x="164" y="234"/>
                </a:lnTo>
                <a:lnTo>
                  <a:pt x="164" y="234"/>
                </a:lnTo>
                <a:lnTo>
                  <a:pt x="164" y="234"/>
                </a:lnTo>
                <a:lnTo>
                  <a:pt x="166" y="237"/>
                </a:lnTo>
                <a:lnTo>
                  <a:pt x="166" y="237"/>
                </a:lnTo>
                <a:lnTo>
                  <a:pt x="166" y="234"/>
                </a:lnTo>
                <a:lnTo>
                  <a:pt x="169" y="232"/>
                </a:lnTo>
                <a:lnTo>
                  <a:pt x="169" y="230"/>
                </a:lnTo>
                <a:lnTo>
                  <a:pt x="169" y="227"/>
                </a:lnTo>
                <a:lnTo>
                  <a:pt x="169" y="225"/>
                </a:lnTo>
                <a:lnTo>
                  <a:pt x="166" y="223"/>
                </a:lnTo>
                <a:lnTo>
                  <a:pt x="166" y="220"/>
                </a:lnTo>
                <a:lnTo>
                  <a:pt x="166" y="218"/>
                </a:lnTo>
                <a:lnTo>
                  <a:pt x="164" y="218"/>
                </a:lnTo>
                <a:lnTo>
                  <a:pt x="164" y="218"/>
                </a:lnTo>
                <a:lnTo>
                  <a:pt x="164" y="218"/>
                </a:lnTo>
                <a:lnTo>
                  <a:pt x="164" y="218"/>
                </a:lnTo>
                <a:lnTo>
                  <a:pt x="164" y="218"/>
                </a:lnTo>
                <a:lnTo>
                  <a:pt x="164" y="216"/>
                </a:lnTo>
                <a:lnTo>
                  <a:pt x="164" y="216"/>
                </a:lnTo>
                <a:lnTo>
                  <a:pt x="162" y="216"/>
                </a:lnTo>
                <a:lnTo>
                  <a:pt x="164" y="216"/>
                </a:lnTo>
                <a:lnTo>
                  <a:pt x="164" y="216"/>
                </a:lnTo>
                <a:lnTo>
                  <a:pt x="164" y="216"/>
                </a:lnTo>
                <a:lnTo>
                  <a:pt x="164" y="216"/>
                </a:lnTo>
                <a:lnTo>
                  <a:pt x="164" y="213"/>
                </a:lnTo>
                <a:lnTo>
                  <a:pt x="164" y="213"/>
                </a:lnTo>
                <a:lnTo>
                  <a:pt x="164" y="213"/>
                </a:lnTo>
                <a:lnTo>
                  <a:pt x="164" y="213"/>
                </a:lnTo>
                <a:lnTo>
                  <a:pt x="164" y="213"/>
                </a:lnTo>
                <a:lnTo>
                  <a:pt x="164" y="211"/>
                </a:lnTo>
                <a:lnTo>
                  <a:pt x="166" y="211"/>
                </a:lnTo>
                <a:lnTo>
                  <a:pt x="166" y="211"/>
                </a:lnTo>
                <a:lnTo>
                  <a:pt x="166" y="211"/>
                </a:lnTo>
                <a:lnTo>
                  <a:pt x="169" y="211"/>
                </a:lnTo>
                <a:lnTo>
                  <a:pt x="169" y="209"/>
                </a:lnTo>
                <a:lnTo>
                  <a:pt x="166" y="209"/>
                </a:lnTo>
                <a:lnTo>
                  <a:pt x="166" y="209"/>
                </a:lnTo>
                <a:lnTo>
                  <a:pt x="166" y="209"/>
                </a:lnTo>
                <a:lnTo>
                  <a:pt x="166" y="209"/>
                </a:lnTo>
                <a:lnTo>
                  <a:pt x="166" y="209"/>
                </a:lnTo>
                <a:lnTo>
                  <a:pt x="166" y="209"/>
                </a:lnTo>
                <a:lnTo>
                  <a:pt x="164" y="209"/>
                </a:lnTo>
                <a:lnTo>
                  <a:pt x="164" y="209"/>
                </a:lnTo>
                <a:lnTo>
                  <a:pt x="164" y="209"/>
                </a:lnTo>
                <a:lnTo>
                  <a:pt x="164" y="209"/>
                </a:lnTo>
                <a:lnTo>
                  <a:pt x="164" y="206"/>
                </a:lnTo>
                <a:lnTo>
                  <a:pt x="164" y="206"/>
                </a:lnTo>
                <a:lnTo>
                  <a:pt x="164" y="206"/>
                </a:lnTo>
                <a:lnTo>
                  <a:pt x="164" y="206"/>
                </a:lnTo>
                <a:lnTo>
                  <a:pt x="164" y="206"/>
                </a:lnTo>
                <a:lnTo>
                  <a:pt x="164" y="206"/>
                </a:lnTo>
                <a:lnTo>
                  <a:pt x="164" y="206"/>
                </a:lnTo>
                <a:lnTo>
                  <a:pt x="164" y="204"/>
                </a:lnTo>
                <a:lnTo>
                  <a:pt x="164" y="204"/>
                </a:lnTo>
                <a:lnTo>
                  <a:pt x="164" y="204"/>
                </a:lnTo>
                <a:lnTo>
                  <a:pt x="164" y="204"/>
                </a:lnTo>
                <a:lnTo>
                  <a:pt x="164" y="204"/>
                </a:lnTo>
                <a:lnTo>
                  <a:pt x="164" y="204"/>
                </a:lnTo>
                <a:lnTo>
                  <a:pt x="166" y="204"/>
                </a:lnTo>
                <a:lnTo>
                  <a:pt x="166" y="204"/>
                </a:lnTo>
                <a:lnTo>
                  <a:pt x="169" y="206"/>
                </a:lnTo>
                <a:lnTo>
                  <a:pt x="169" y="206"/>
                </a:lnTo>
                <a:lnTo>
                  <a:pt x="169" y="206"/>
                </a:lnTo>
                <a:lnTo>
                  <a:pt x="169" y="206"/>
                </a:lnTo>
                <a:lnTo>
                  <a:pt x="169" y="206"/>
                </a:lnTo>
                <a:lnTo>
                  <a:pt x="169" y="206"/>
                </a:lnTo>
                <a:lnTo>
                  <a:pt x="169" y="204"/>
                </a:lnTo>
                <a:lnTo>
                  <a:pt x="169" y="204"/>
                </a:lnTo>
                <a:lnTo>
                  <a:pt x="171" y="204"/>
                </a:lnTo>
                <a:lnTo>
                  <a:pt x="169" y="204"/>
                </a:lnTo>
                <a:lnTo>
                  <a:pt x="169" y="204"/>
                </a:lnTo>
                <a:lnTo>
                  <a:pt x="169" y="204"/>
                </a:lnTo>
                <a:lnTo>
                  <a:pt x="169" y="202"/>
                </a:lnTo>
                <a:lnTo>
                  <a:pt x="169" y="202"/>
                </a:lnTo>
                <a:lnTo>
                  <a:pt x="169" y="202"/>
                </a:lnTo>
                <a:lnTo>
                  <a:pt x="169" y="202"/>
                </a:lnTo>
                <a:lnTo>
                  <a:pt x="169" y="199"/>
                </a:lnTo>
                <a:lnTo>
                  <a:pt x="169" y="199"/>
                </a:lnTo>
                <a:lnTo>
                  <a:pt x="169" y="199"/>
                </a:lnTo>
                <a:lnTo>
                  <a:pt x="169" y="199"/>
                </a:lnTo>
                <a:lnTo>
                  <a:pt x="169" y="199"/>
                </a:lnTo>
                <a:lnTo>
                  <a:pt x="171" y="199"/>
                </a:lnTo>
                <a:lnTo>
                  <a:pt x="171" y="202"/>
                </a:lnTo>
                <a:lnTo>
                  <a:pt x="171" y="202"/>
                </a:lnTo>
                <a:lnTo>
                  <a:pt x="171" y="202"/>
                </a:lnTo>
                <a:lnTo>
                  <a:pt x="171" y="199"/>
                </a:lnTo>
                <a:lnTo>
                  <a:pt x="173" y="199"/>
                </a:lnTo>
                <a:lnTo>
                  <a:pt x="173" y="199"/>
                </a:lnTo>
                <a:lnTo>
                  <a:pt x="173" y="199"/>
                </a:lnTo>
                <a:lnTo>
                  <a:pt x="173" y="199"/>
                </a:lnTo>
                <a:lnTo>
                  <a:pt x="176" y="199"/>
                </a:lnTo>
                <a:lnTo>
                  <a:pt x="176" y="199"/>
                </a:lnTo>
                <a:lnTo>
                  <a:pt x="176" y="199"/>
                </a:lnTo>
                <a:lnTo>
                  <a:pt x="176" y="199"/>
                </a:lnTo>
                <a:lnTo>
                  <a:pt x="176" y="197"/>
                </a:lnTo>
                <a:lnTo>
                  <a:pt x="176" y="197"/>
                </a:lnTo>
                <a:lnTo>
                  <a:pt x="176" y="197"/>
                </a:lnTo>
                <a:lnTo>
                  <a:pt x="176" y="197"/>
                </a:lnTo>
                <a:lnTo>
                  <a:pt x="176" y="194"/>
                </a:lnTo>
                <a:lnTo>
                  <a:pt x="173" y="194"/>
                </a:lnTo>
                <a:lnTo>
                  <a:pt x="173" y="194"/>
                </a:lnTo>
                <a:lnTo>
                  <a:pt x="173" y="194"/>
                </a:lnTo>
                <a:lnTo>
                  <a:pt x="173" y="194"/>
                </a:lnTo>
                <a:lnTo>
                  <a:pt x="173" y="194"/>
                </a:lnTo>
                <a:lnTo>
                  <a:pt x="173" y="194"/>
                </a:lnTo>
                <a:lnTo>
                  <a:pt x="173" y="194"/>
                </a:lnTo>
                <a:lnTo>
                  <a:pt x="173" y="192"/>
                </a:lnTo>
                <a:lnTo>
                  <a:pt x="173" y="192"/>
                </a:lnTo>
                <a:lnTo>
                  <a:pt x="173" y="192"/>
                </a:lnTo>
                <a:lnTo>
                  <a:pt x="173" y="192"/>
                </a:lnTo>
                <a:lnTo>
                  <a:pt x="176" y="192"/>
                </a:lnTo>
                <a:lnTo>
                  <a:pt x="176" y="192"/>
                </a:lnTo>
                <a:lnTo>
                  <a:pt x="176" y="192"/>
                </a:lnTo>
                <a:lnTo>
                  <a:pt x="178" y="192"/>
                </a:lnTo>
                <a:lnTo>
                  <a:pt x="178" y="192"/>
                </a:lnTo>
                <a:lnTo>
                  <a:pt x="180" y="192"/>
                </a:lnTo>
                <a:lnTo>
                  <a:pt x="180" y="190"/>
                </a:lnTo>
                <a:lnTo>
                  <a:pt x="180" y="190"/>
                </a:lnTo>
                <a:lnTo>
                  <a:pt x="180" y="190"/>
                </a:lnTo>
                <a:lnTo>
                  <a:pt x="176" y="187"/>
                </a:lnTo>
                <a:lnTo>
                  <a:pt x="176" y="187"/>
                </a:lnTo>
                <a:lnTo>
                  <a:pt x="176" y="187"/>
                </a:lnTo>
                <a:lnTo>
                  <a:pt x="176" y="187"/>
                </a:lnTo>
                <a:lnTo>
                  <a:pt x="176" y="187"/>
                </a:lnTo>
                <a:lnTo>
                  <a:pt x="176" y="187"/>
                </a:lnTo>
                <a:lnTo>
                  <a:pt x="176" y="185"/>
                </a:lnTo>
                <a:lnTo>
                  <a:pt x="176" y="185"/>
                </a:lnTo>
                <a:lnTo>
                  <a:pt x="178" y="185"/>
                </a:lnTo>
                <a:lnTo>
                  <a:pt x="178" y="185"/>
                </a:lnTo>
                <a:lnTo>
                  <a:pt x="178" y="185"/>
                </a:lnTo>
                <a:lnTo>
                  <a:pt x="178" y="185"/>
                </a:lnTo>
                <a:lnTo>
                  <a:pt x="178" y="185"/>
                </a:lnTo>
                <a:lnTo>
                  <a:pt x="178" y="185"/>
                </a:lnTo>
                <a:lnTo>
                  <a:pt x="178" y="185"/>
                </a:lnTo>
                <a:lnTo>
                  <a:pt x="178" y="185"/>
                </a:lnTo>
                <a:lnTo>
                  <a:pt x="178" y="185"/>
                </a:lnTo>
                <a:lnTo>
                  <a:pt x="180" y="185"/>
                </a:lnTo>
                <a:lnTo>
                  <a:pt x="180" y="185"/>
                </a:lnTo>
                <a:lnTo>
                  <a:pt x="180" y="185"/>
                </a:lnTo>
                <a:lnTo>
                  <a:pt x="180" y="185"/>
                </a:lnTo>
                <a:lnTo>
                  <a:pt x="180" y="183"/>
                </a:lnTo>
                <a:lnTo>
                  <a:pt x="180" y="183"/>
                </a:lnTo>
                <a:lnTo>
                  <a:pt x="183" y="183"/>
                </a:lnTo>
                <a:lnTo>
                  <a:pt x="183" y="185"/>
                </a:lnTo>
                <a:lnTo>
                  <a:pt x="183" y="183"/>
                </a:lnTo>
                <a:lnTo>
                  <a:pt x="183" y="183"/>
                </a:lnTo>
                <a:lnTo>
                  <a:pt x="183" y="180"/>
                </a:lnTo>
                <a:lnTo>
                  <a:pt x="183" y="180"/>
                </a:lnTo>
                <a:lnTo>
                  <a:pt x="183" y="178"/>
                </a:lnTo>
                <a:lnTo>
                  <a:pt x="183" y="178"/>
                </a:lnTo>
                <a:lnTo>
                  <a:pt x="183" y="178"/>
                </a:lnTo>
                <a:lnTo>
                  <a:pt x="185" y="176"/>
                </a:lnTo>
                <a:lnTo>
                  <a:pt x="185" y="169"/>
                </a:lnTo>
                <a:lnTo>
                  <a:pt x="183" y="164"/>
                </a:lnTo>
                <a:lnTo>
                  <a:pt x="180" y="157"/>
                </a:lnTo>
                <a:lnTo>
                  <a:pt x="178" y="152"/>
                </a:lnTo>
                <a:lnTo>
                  <a:pt x="173" y="148"/>
                </a:lnTo>
                <a:lnTo>
                  <a:pt x="169" y="143"/>
                </a:lnTo>
                <a:lnTo>
                  <a:pt x="164" y="138"/>
                </a:lnTo>
                <a:lnTo>
                  <a:pt x="159" y="136"/>
                </a:lnTo>
                <a:lnTo>
                  <a:pt x="159" y="136"/>
                </a:lnTo>
                <a:lnTo>
                  <a:pt x="159" y="134"/>
                </a:lnTo>
                <a:lnTo>
                  <a:pt x="159" y="134"/>
                </a:lnTo>
                <a:lnTo>
                  <a:pt x="159" y="134"/>
                </a:lnTo>
                <a:lnTo>
                  <a:pt x="159" y="134"/>
                </a:lnTo>
                <a:lnTo>
                  <a:pt x="159" y="134"/>
                </a:lnTo>
                <a:lnTo>
                  <a:pt x="159" y="131"/>
                </a:lnTo>
                <a:lnTo>
                  <a:pt x="159" y="131"/>
                </a:lnTo>
                <a:lnTo>
                  <a:pt x="152" y="134"/>
                </a:lnTo>
                <a:lnTo>
                  <a:pt x="152" y="134"/>
                </a:lnTo>
                <a:lnTo>
                  <a:pt x="152" y="131"/>
                </a:lnTo>
                <a:lnTo>
                  <a:pt x="152" y="131"/>
                </a:lnTo>
                <a:lnTo>
                  <a:pt x="152" y="129"/>
                </a:lnTo>
                <a:lnTo>
                  <a:pt x="152" y="129"/>
                </a:lnTo>
                <a:lnTo>
                  <a:pt x="150" y="126"/>
                </a:lnTo>
                <a:lnTo>
                  <a:pt x="150" y="126"/>
                </a:lnTo>
                <a:lnTo>
                  <a:pt x="148" y="126"/>
                </a:lnTo>
                <a:lnTo>
                  <a:pt x="145" y="126"/>
                </a:lnTo>
                <a:lnTo>
                  <a:pt x="145" y="126"/>
                </a:lnTo>
                <a:lnTo>
                  <a:pt x="145" y="126"/>
                </a:lnTo>
                <a:lnTo>
                  <a:pt x="145" y="124"/>
                </a:lnTo>
                <a:lnTo>
                  <a:pt x="143" y="124"/>
                </a:lnTo>
                <a:lnTo>
                  <a:pt x="143" y="124"/>
                </a:lnTo>
                <a:lnTo>
                  <a:pt x="143" y="124"/>
                </a:lnTo>
                <a:lnTo>
                  <a:pt x="141" y="124"/>
                </a:lnTo>
                <a:lnTo>
                  <a:pt x="141" y="124"/>
                </a:lnTo>
                <a:lnTo>
                  <a:pt x="141" y="124"/>
                </a:lnTo>
                <a:lnTo>
                  <a:pt x="141" y="126"/>
                </a:lnTo>
                <a:lnTo>
                  <a:pt x="138" y="126"/>
                </a:lnTo>
                <a:lnTo>
                  <a:pt x="138" y="126"/>
                </a:lnTo>
                <a:lnTo>
                  <a:pt x="138" y="129"/>
                </a:lnTo>
                <a:lnTo>
                  <a:pt x="138" y="129"/>
                </a:lnTo>
                <a:lnTo>
                  <a:pt x="138" y="129"/>
                </a:lnTo>
                <a:lnTo>
                  <a:pt x="138" y="131"/>
                </a:lnTo>
                <a:lnTo>
                  <a:pt x="138" y="129"/>
                </a:lnTo>
                <a:lnTo>
                  <a:pt x="138" y="129"/>
                </a:lnTo>
                <a:lnTo>
                  <a:pt x="138" y="129"/>
                </a:lnTo>
                <a:lnTo>
                  <a:pt x="138" y="126"/>
                </a:lnTo>
                <a:lnTo>
                  <a:pt x="138" y="126"/>
                </a:lnTo>
                <a:lnTo>
                  <a:pt x="138" y="124"/>
                </a:lnTo>
                <a:lnTo>
                  <a:pt x="138" y="124"/>
                </a:lnTo>
                <a:lnTo>
                  <a:pt x="138" y="122"/>
                </a:lnTo>
                <a:lnTo>
                  <a:pt x="138" y="122"/>
                </a:lnTo>
                <a:lnTo>
                  <a:pt x="141" y="122"/>
                </a:lnTo>
                <a:lnTo>
                  <a:pt x="141" y="122"/>
                </a:lnTo>
                <a:lnTo>
                  <a:pt x="141" y="119"/>
                </a:lnTo>
                <a:lnTo>
                  <a:pt x="143" y="119"/>
                </a:lnTo>
                <a:lnTo>
                  <a:pt x="143" y="119"/>
                </a:lnTo>
                <a:lnTo>
                  <a:pt x="143" y="119"/>
                </a:lnTo>
                <a:lnTo>
                  <a:pt x="145" y="119"/>
                </a:lnTo>
                <a:lnTo>
                  <a:pt x="148" y="124"/>
                </a:lnTo>
                <a:lnTo>
                  <a:pt x="148" y="124"/>
                </a:lnTo>
                <a:lnTo>
                  <a:pt x="150" y="122"/>
                </a:lnTo>
                <a:lnTo>
                  <a:pt x="150" y="122"/>
                </a:lnTo>
                <a:lnTo>
                  <a:pt x="152" y="119"/>
                </a:lnTo>
                <a:lnTo>
                  <a:pt x="152" y="117"/>
                </a:lnTo>
                <a:lnTo>
                  <a:pt x="152" y="117"/>
                </a:lnTo>
                <a:lnTo>
                  <a:pt x="155" y="117"/>
                </a:lnTo>
                <a:lnTo>
                  <a:pt x="157" y="119"/>
                </a:lnTo>
                <a:lnTo>
                  <a:pt x="157" y="119"/>
                </a:lnTo>
                <a:lnTo>
                  <a:pt x="157" y="119"/>
                </a:lnTo>
                <a:lnTo>
                  <a:pt x="157" y="117"/>
                </a:lnTo>
                <a:lnTo>
                  <a:pt x="157" y="117"/>
                </a:lnTo>
                <a:lnTo>
                  <a:pt x="157" y="117"/>
                </a:lnTo>
                <a:lnTo>
                  <a:pt x="159" y="117"/>
                </a:lnTo>
                <a:lnTo>
                  <a:pt x="159" y="117"/>
                </a:lnTo>
                <a:lnTo>
                  <a:pt x="159" y="117"/>
                </a:lnTo>
                <a:lnTo>
                  <a:pt x="159" y="115"/>
                </a:lnTo>
                <a:lnTo>
                  <a:pt x="157" y="115"/>
                </a:lnTo>
                <a:lnTo>
                  <a:pt x="157" y="112"/>
                </a:lnTo>
                <a:lnTo>
                  <a:pt x="157" y="112"/>
                </a:lnTo>
                <a:lnTo>
                  <a:pt x="157" y="110"/>
                </a:lnTo>
                <a:lnTo>
                  <a:pt x="157" y="110"/>
                </a:lnTo>
                <a:lnTo>
                  <a:pt x="157" y="108"/>
                </a:lnTo>
                <a:lnTo>
                  <a:pt x="157" y="108"/>
                </a:lnTo>
                <a:lnTo>
                  <a:pt x="157" y="105"/>
                </a:lnTo>
                <a:lnTo>
                  <a:pt x="159" y="105"/>
                </a:lnTo>
                <a:lnTo>
                  <a:pt x="159" y="105"/>
                </a:lnTo>
                <a:lnTo>
                  <a:pt x="159" y="108"/>
                </a:lnTo>
                <a:lnTo>
                  <a:pt x="162" y="108"/>
                </a:lnTo>
                <a:lnTo>
                  <a:pt x="162" y="108"/>
                </a:lnTo>
                <a:lnTo>
                  <a:pt x="162" y="108"/>
                </a:lnTo>
                <a:lnTo>
                  <a:pt x="162" y="108"/>
                </a:lnTo>
                <a:lnTo>
                  <a:pt x="162" y="108"/>
                </a:lnTo>
                <a:lnTo>
                  <a:pt x="162" y="105"/>
                </a:lnTo>
                <a:lnTo>
                  <a:pt x="162" y="105"/>
                </a:lnTo>
                <a:lnTo>
                  <a:pt x="162" y="103"/>
                </a:lnTo>
                <a:lnTo>
                  <a:pt x="162" y="103"/>
                </a:lnTo>
                <a:lnTo>
                  <a:pt x="162" y="101"/>
                </a:lnTo>
                <a:lnTo>
                  <a:pt x="162" y="101"/>
                </a:lnTo>
                <a:lnTo>
                  <a:pt x="162" y="101"/>
                </a:lnTo>
                <a:lnTo>
                  <a:pt x="162" y="101"/>
                </a:lnTo>
                <a:lnTo>
                  <a:pt x="159" y="101"/>
                </a:lnTo>
                <a:lnTo>
                  <a:pt x="159" y="98"/>
                </a:lnTo>
                <a:lnTo>
                  <a:pt x="159" y="98"/>
                </a:lnTo>
                <a:lnTo>
                  <a:pt x="159" y="98"/>
                </a:lnTo>
                <a:lnTo>
                  <a:pt x="159" y="96"/>
                </a:lnTo>
                <a:lnTo>
                  <a:pt x="159" y="96"/>
                </a:lnTo>
                <a:lnTo>
                  <a:pt x="159" y="96"/>
                </a:lnTo>
                <a:lnTo>
                  <a:pt x="159" y="94"/>
                </a:lnTo>
                <a:lnTo>
                  <a:pt x="159" y="94"/>
                </a:lnTo>
                <a:lnTo>
                  <a:pt x="159" y="94"/>
                </a:lnTo>
                <a:lnTo>
                  <a:pt x="162" y="94"/>
                </a:lnTo>
                <a:lnTo>
                  <a:pt x="162" y="94"/>
                </a:lnTo>
                <a:lnTo>
                  <a:pt x="162" y="91"/>
                </a:lnTo>
                <a:lnTo>
                  <a:pt x="162" y="91"/>
                </a:lnTo>
                <a:lnTo>
                  <a:pt x="162" y="89"/>
                </a:lnTo>
                <a:lnTo>
                  <a:pt x="162" y="89"/>
                </a:lnTo>
                <a:lnTo>
                  <a:pt x="162" y="89"/>
                </a:lnTo>
                <a:lnTo>
                  <a:pt x="162" y="89"/>
                </a:lnTo>
                <a:lnTo>
                  <a:pt x="162" y="89"/>
                </a:lnTo>
                <a:lnTo>
                  <a:pt x="162" y="89"/>
                </a:lnTo>
                <a:lnTo>
                  <a:pt x="162" y="87"/>
                </a:lnTo>
                <a:lnTo>
                  <a:pt x="162" y="87"/>
                </a:lnTo>
                <a:lnTo>
                  <a:pt x="162" y="87"/>
                </a:lnTo>
                <a:lnTo>
                  <a:pt x="164" y="87"/>
                </a:lnTo>
                <a:lnTo>
                  <a:pt x="164" y="87"/>
                </a:lnTo>
                <a:lnTo>
                  <a:pt x="164" y="87"/>
                </a:lnTo>
                <a:lnTo>
                  <a:pt x="164" y="87"/>
                </a:lnTo>
                <a:lnTo>
                  <a:pt x="164" y="87"/>
                </a:lnTo>
                <a:lnTo>
                  <a:pt x="164" y="89"/>
                </a:lnTo>
                <a:lnTo>
                  <a:pt x="166" y="89"/>
                </a:lnTo>
                <a:lnTo>
                  <a:pt x="166" y="89"/>
                </a:lnTo>
                <a:lnTo>
                  <a:pt x="166" y="84"/>
                </a:lnTo>
                <a:lnTo>
                  <a:pt x="166" y="82"/>
                </a:lnTo>
                <a:lnTo>
                  <a:pt x="164" y="80"/>
                </a:lnTo>
                <a:lnTo>
                  <a:pt x="164" y="77"/>
                </a:lnTo>
                <a:lnTo>
                  <a:pt x="162" y="73"/>
                </a:lnTo>
                <a:lnTo>
                  <a:pt x="162" y="70"/>
                </a:lnTo>
                <a:lnTo>
                  <a:pt x="159" y="68"/>
                </a:lnTo>
                <a:lnTo>
                  <a:pt x="159" y="66"/>
                </a:lnTo>
                <a:lnTo>
                  <a:pt x="157" y="63"/>
                </a:lnTo>
                <a:lnTo>
                  <a:pt x="152" y="61"/>
                </a:lnTo>
                <a:lnTo>
                  <a:pt x="150" y="59"/>
                </a:lnTo>
                <a:lnTo>
                  <a:pt x="148" y="56"/>
                </a:lnTo>
                <a:lnTo>
                  <a:pt x="143" y="54"/>
                </a:lnTo>
                <a:lnTo>
                  <a:pt x="141" y="54"/>
                </a:lnTo>
                <a:lnTo>
                  <a:pt x="138" y="54"/>
                </a:lnTo>
                <a:lnTo>
                  <a:pt x="134" y="54"/>
                </a:lnTo>
                <a:lnTo>
                  <a:pt x="131" y="51"/>
                </a:lnTo>
                <a:lnTo>
                  <a:pt x="129" y="51"/>
                </a:lnTo>
                <a:lnTo>
                  <a:pt x="124" y="51"/>
                </a:lnTo>
                <a:lnTo>
                  <a:pt x="122" y="51"/>
                </a:lnTo>
                <a:lnTo>
                  <a:pt x="120" y="49"/>
                </a:lnTo>
                <a:lnTo>
                  <a:pt x="115" y="49"/>
                </a:lnTo>
                <a:lnTo>
                  <a:pt x="115" y="47"/>
                </a:lnTo>
                <a:lnTo>
                  <a:pt x="113" y="42"/>
                </a:lnTo>
                <a:lnTo>
                  <a:pt x="110" y="42"/>
                </a:lnTo>
                <a:lnTo>
                  <a:pt x="110" y="40"/>
                </a:lnTo>
                <a:lnTo>
                  <a:pt x="110" y="37"/>
                </a:lnTo>
                <a:lnTo>
                  <a:pt x="110" y="37"/>
                </a:lnTo>
                <a:lnTo>
                  <a:pt x="110" y="35"/>
                </a:lnTo>
                <a:lnTo>
                  <a:pt x="110" y="33"/>
                </a:lnTo>
                <a:lnTo>
                  <a:pt x="108" y="33"/>
                </a:lnTo>
                <a:lnTo>
                  <a:pt x="106" y="33"/>
                </a:lnTo>
                <a:lnTo>
                  <a:pt x="106" y="33"/>
                </a:lnTo>
                <a:lnTo>
                  <a:pt x="106" y="33"/>
                </a:lnTo>
                <a:lnTo>
                  <a:pt x="106" y="30"/>
                </a:lnTo>
                <a:lnTo>
                  <a:pt x="106" y="30"/>
                </a:lnTo>
                <a:lnTo>
                  <a:pt x="106" y="30"/>
                </a:lnTo>
                <a:lnTo>
                  <a:pt x="106" y="28"/>
                </a:lnTo>
                <a:lnTo>
                  <a:pt x="106" y="28"/>
                </a:lnTo>
                <a:lnTo>
                  <a:pt x="106" y="28"/>
                </a:lnTo>
                <a:lnTo>
                  <a:pt x="106" y="28"/>
                </a:lnTo>
                <a:lnTo>
                  <a:pt x="106" y="28"/>
                </a:lnTo>
                <a:lnTo>
                  <a:pt x="106" y="28"/>
                </a:lnTo>
                <a:lnTo>
                  <a:pt x="108" y="28"/>
                </a:lnTo>
                <a:lnTo>
                  <a:pt x="108" y="28"/>
                </a:lnTo>
                <a:lnTo>
                  <a:pt x="108" y="28"/>
                </a:lnTo>
                <a:lnTo>
                  <a:pt x="108" y="28"/>
                </a:lnTo>
                <a:lnTo>
                  <a:pt x="108" y="28"/>
                </a:lnTo>
                <a:lnTo>
                  <a:pt x="108" y="28"/>
                </a:lnTo>
                <a:lnTo>
                  <a:pt x="110" y="28"/>
                </a:lnTo>
                <a:lnTo>
                  <a:pt x="110" y="28"/>
                </a:lnTo>
                <a:lnTo>
                  <a:pt x="110" y="26"/>
                </a:lnTo>
                <a:lnTo>
                  <a:pt x="108" y="26"/>
                </a:lnTo>
                <a:lnTo>
                  <a:pt x="108" y="26"/>
                </a:lnTo>
                <a:lnTo>
                  <a:pt x="108" y="26"/>
                </a:lnTo>
                <a:lnTo>
                  <a:pt x="110" y="26"/>
                </a:lnTo>
                <a:lnTo>
                  <a:pt x="108" y="26"/>
                </a:lnTo>
                <a:lnTo>
                  <a:pt x="108" y="26"/>
                </a:lnTo>
                <a:lnTo>
                  <a:pt x="108" y="26"/>
                </a:lnTo>
                <a:lnTo>
                  <a:pt x="106" y="23"/>
                </a:lnTo>
                <a:lnTo>
                  <a:pt x="106" y="23"/>
                </a:lnTo>
                <a:lnTo>
                  <a:pt x="106" y="23"/>
                </a:lnTo>
                <a:lnTo>
                  <a:pt x="106" y="23"/>
                </a:lnTo>
                <a:lnTo>
                  <a:pt x="103" y="21"/>
                </a:lnTo>
                <a:lnTo>
                  <a:pt x="103" y="21"/>
                </a:lnTo>
                <a:lnTo>
                  <a:pt x="106" y="21"/>
                </a:lnTo>
                <a:lnTo>
                  <a:pt x="106" y="21"/>
                </a:lnTo>
                <a:lnTo>
                  <a:pt x="106" y="21"/>
                </a:lnTo>
                <a:lnTo>
                  <a:pt x="106" y="21"/>
                </a:lnTo>
                <a:lnTo>
                  <a:pt x="108" y="21"/>
                </a:lnTo>
                <a:lnTo>
                  <a:pt x="108" y="21"/>
                </a:lnTo>
                <a:lnTo>
                  <a:pt x="108" y="21"/>
                </a:lnTo>
                <a:lnTo>
                  <a:pt x="110" y="0"/>
                </a:lnTo>
                <a:lnTo>
                  <a:pt x="115" y="0"/>
                </a:lnTo>
                <a:lnTo>
                  <a:pt x="115" y="5"/>
                </a:lnTo>
                <a:lnTo>
                  <a:pt x="115" y="7"/>
                </a:lnTo>
                <a:lnTo>
                  <a:pt x="115" y="9"/>
                </a:lnTo>
                <a:lnTo>
                  <a:pt x="115" y="12"/>
                </a:lnTo>
                <a:lnTo>
                  <a:pt x="115" y="14"/>
                </a:lnTo>
                <a:lnTo>
                  <a:pt x="115" y="19"/>
                </a:lnTo>
                <a:lnTo>
                  <a:pt x="113" y="21"/>
                </a:lnTo>
                <a:lnTo>
                  <a:pt x="113" y="23"/>
                </a:lnTo>
                <a:lnTo>
                  <a:pt x="115" y="26"/>
                </a:lnTo>
                <a:lnTo>
                  <a:pt x="115" y="30"/>
                </a:lnTo>
                <a:lnTo>
                  <a:pt x="115" y="33"/>
                </a:lnTo>
                <a:lnTo>
                  <a:pt x="115" y="35"/>
                </a:lnTo>
                <a:lnTo>
                  <a:pt x="117" y="37"/>
                </a:lnTo>
                <a:lnTo>
                  <a:pt x="117" y="42"/>
                </a:lnTo>
                <a:lnTo>
                  <a:pt x="120" y="44"/>
                </a:lnTo>
                <a:lnTo>
                  <a:pt x="122" y="44"/>
                </a:lnTo>
                <a:lnTo>
                  <a:pt x="129" y="47"/>
                </a:lnTo>
                <a:lnTo>
                  <a:pt x="134" y="47"/>
                </a:lnTo>
                <a:lnTo>
                  <a:pt x="141" y="49"/>
                </a:lnTo>
                <a:lnTo>
                  <a:pt x="145" y="51"/>
                </a:lnTo>
                <a:lnTo>
                  <a:pt x="152" y="54"/>
                </a:lnTo>
                <a:lnTo>
                  <a:pt x="157" y="59"/>
                </a:lnTo>
                <a:lnTo>
                  <a:pt x="162" y="63"/>
                </a:lnTo>
                <a:lnTo>
                  <a:pt x="164" y="68"/>
                </a:lnTo>
                <a:lnTo>
                  <a:pt x="166" y="75"/>
                </a:lnTo>
                <a:lnTo>
                  <a:pt x="169" y="82"/>
                </a:lnTo>
                <a:lnTo>
                  <a:pt x="171" y="91"/>
                </a:lnTo>
                <a:lnTo>
                  <a:pt x="173" y="98"/>
                </a:lnTo>
                <a:lnTo>
                  <a:pt x="173" y="108"/>
                </a:lnTo>
                <a:lnTo>
                  <a:pt x="171" y="115"/>
                </a:lnTo>
                <a:lnTo>
                  <a:pt x="169" y="124"/>
                </a:lnTo>
                <a:lnTo>
                  <a:pt x="166" y="131"/>
                </a:lnTo>
                <a:lnTo>
                  <a:pt x="166" y="134"/>
                </a:lnTo>
                <a:lnTo>
                  <a:pt x="171" y="138"/>
                </a:lnTo>
                <a:lnTo>
                  <a:pt x="178" y="143"/>
                </a:lnTo>
                <a:lnTo>
                  <a:pt x="180" y="150"/>
                </a:lnTo>
                <a:lnTo>
                  <a:pt x="185" y="155"/>
                </a:lnTo>
                <a:lnTo>
                  <a:pt x="188" y="162"/>
                </a:lnTo>
                <a:lnTo>
                  <a:pt x="188" y="169"/>
                </a:lnTo>
                <a:lnTo>
                  <a:pt x="190" y="176"/>
                </a:lnTo>
                <a:lnTo>
                  <a:pt x="188" y="183"/>
                </a:lnTo>
                <a:lnTo>
                  <a:pt x="185" y="187"/>
                </a:lnTo>
                <a:lnTo>
                  <a:pt x="185" y="192"/>
                </a:lnTo>
                <a:lnTo>
                  <a:pt x="183" y="197"/>
                </a:lnTo>
                <a:lnTo>
                  <a:pt x="180" y="199"/>
                </a:lnTo>
                <a:lnTo>
                  <a:pt x="178" y="204"/>
                </a:lnTo>
                <a:lnTo>
                  <a:pt x="176" y="209"/>
                </a:lnTo>
                <a:lnTo>
                  <a:pt x="173" y="211"/>
                </a:lnTo>
                <a:lnTo>
                  <a:pt x="169" y="216"/>
                </a:lnTo>
                <a:lnTo>
                  <a:pt x="171" y="220"/>
                </a:lnTo>
                <a:lnTo>
                  <a:pt x="171" y="225"/>
                </a:lnTo>
                <a:lnTo>
                  <a:pt x="171" y="227"/>
                </a:lnTo>
                <a:lnTo>
                  <a:pt x="171" y="232"/>
                </a:lnTo>
                <a:lnTo>
                  <a:pt x="171" y="237"/>
                </a:lnTo>
                <a:lnTo>
                  <a:pt x="171" y="241"/>
                </a:lnTo>
                <a:lnTo>
                  <a:pt x="169" y="246"/>
                </a:lnTo>
                <a:lnTo>
                  <a:pt x="166" y="248"/>
                </a:lnTo>
                <a:lnTo>
                  <a:pt x="166" y="251"/>
                </a:lnTo>
                <a:lnTo>
                  <a:pt x="164" y="253"/>
                </a:lnTo>
                <a:lnTo>
                  <a:pt x="162" y="255"/>
                </a:lnTo>
                <a:lnTo>
                  <a:pt x="162" y="258"/>
                </a:lnTo>
                <a:lnTo>
                  <a:pt x="159" y="260"/>
                </a:lnTo>
                <a:lnTo>
                  <a:pt x="157" y="260"/>
                </a:lnTo>
                <a:lnTo>
                  <a:pt x="155" y="262"/>
                </a:lnTo>
                <a:lnTo>
                  <a:pt x="152" y="265"/>
                </a:lnTo>
                <a:lnTo>
                  <a:pt x="152" y="269"/>
                </a:lnTo>
                <a:lnTo>
                  <a:pt x="152" y="277"/>
                </a:lnTo>
                <a:lnTo>
                  <a:pt x="150" y="284"/>
                </a:lnTo>
                <a:lnTo>
                  <a:pt x="148" y="288"/>
                </a:lnTo>
                <a:lnTo>
                  <a:pt x="145" y="295"/>
                </a:lnTo>
                <a:lnTo>
                  <a:pt x="141" y="300"/>
                </a:lnTo>
                <a:lnTo>
                  <a:pt x="136" y="305"/>
                </a:lnTo>
                <a:lnTo>
                  <a:pt x="131" y="309"/>
                </a:lnTo>
                <a:lnTo>
                  <a:pt x="127" y="312"/>
                </a:lnTo>
                <a:lnTo>
                  <a:pt x="122" y="314"/>
                </a:lnTo>
                <a:lnTo>
                  <a:pt x="117" y="316"/>
                </a:lnTo>
                <a:lnTo>
                  <a:pt x="110" y="316"/>
                </a:lnTo>
                <a:lnTo>
                  <a:pt x="106" y="316"/>
                </a:lnTo>
                <a:lnTo>
                  <a:pt x="98" y="316"/>
                </a:lnTo>
                <a:lnTo>
                  <a:pt x="91" y="316"/>
                </a:lnTo>
                <a:lnTo>
                  <a:pt x="87" y="316"/>
                </a:lnTo>
                <a:lnTo>
                  <a:pt x="84" y="316"/>
                </a:lnTo>
                <a:lnTo>
                  <a:pt x="84" y="319"/>
                </a:lnTo>
                <a:lnTo>
                  <a:pt x="82" y="319"/>
                </a:lnTo>
                <a:lnTo>
                  <a:pt x="82" y="321"/>
                </a:lnTo>
                <a:lnTo>
                  <a:pt x="82" y="323"/>
                </a:lnTo>
                <a:lnTo>
                  <a:pt x="80" y="323"/>
                </a:lnTo>
                <a:lnTo>
                  <a:pt x="80" y="326"/>
                </a:lnTo>
                <a:lnTo>
                  <a:pt x="77" y="328"/>
                </a:lnTo>
                <a:lnTo>
                  <a:pt x="73" y="335"/>
                </a:lnTo>
                <a:lnTo>
                  <a:pt x="66" y="340"/>
                </a:lnTo>
                <a:lnTo>
                  <a:pt x="59" y="347"/>
                </a:lnTo>
                <a:lnTo>
                  <a:pt x="52" y="349"/>
                </a:lnTo>
                <a:lnTo>
                  <a:pt x="42" y="354"/>
                </a:lnTo>
                <a:lnTo>
                  <a:pt x="35" y="354"/>
                </a:lnTo>
                <a:lnTo>
                  <a:pt x="26" y="356"/>
                </a:lnTo>
                <a:lnTo>
                  <a:pt x="16" y="354"/>
                </a:lnTo>
                <a:lnTo>
                  <a:pt x="0" y="359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857" name="Freeform 753"/>
          <p:cNvSpPr>
            <a:spLocks noEditPoints="1"/>
          </p:cNvSpPr>
          <p:nvPr/>
        </p:nvSpPr>
        <p:spPr bwMode="auto">
          <a:xfrm>
            <a:off x="5794375" y="5553075"/>
            <a:ext cx="1147763" cy="365125"/>
          </a:xfrm>
          <a:custGeom>
            <a:avLst/>
            <a:gdLst/>
            <a:ahLst/>
            <a:cxnLst>
              <a:cxn ang="0">
                <a:pos x="42" y="122"/>
              </a:cxn>
              <a:cxn ang="0">
                <a:pos x="59" y="101"/>
              </a:cxn>
              <a:cxn ang="0">
                <a:pos x="84" y="75"/>
              </a:cxn>
              <a:cxn ang="0">
                <a:pos x="110" y="87"/>
              </a:cxn>
              <a:cxn ang="0">
                <a:pos x="143" y="59"/>
              </a:cxn>
              <a:cxn ang="0">
                <a:pos x="145" y="54"/>
              </a:cxn>
              <a:cxn ang="0">
                <a:pos x="143" y="28"/>
              </a:cxn>
              <a:cxn ang="0">
                <a:pos x="155" y="26"/>
              </a:cxn>
              <a:cxn ang="0">
                <a:pos x="155" y="35"/>
              </a:cxn>
              <a:cxn ang="0">
                <a:pos x="220" y="38"/>
              </a:cxn>
              <a:cxn ang="0">
                <a:pos x="284" y="202"/>
              </a:cxn>
              <a:cxn ang="0">
                <a:pos x="300" y="204"/>
              </a:cxn>
              <a:cxn ang="0">
                <a:pos x="335" y="218"/>
              </a:cxn>
              <a:cxn ang="0">
                <a:pos x="342" y="202"/>
              </a:cxn>
              <a:cxn ang="0">
                <a:pos x="356" y="214"/>
              </a:cxn>
              <a:cxn ang="0">
                <a:pos x="368" y="202"/>
              </a:cxn>
              <a:cxn ang="0">
                <a:pos x="384" y="204"/>
              </a:cxn>
              <a:cxn ang="0">
                <a:pos x="405" y="185"/>
              </a:cxn>
              <a:cxn ang="0">
                <a:pos x="403" y="155"/>
              </a:cxn>
              <a:cxn ang="0">
                <a:pos x="415" y="136"/>
              </a:cxn>
              <a:cxn ang="0">
                <a:pos x="417" y="101"/>
              </a:cxn>
              <a:cxn ang="0">
                <a:pos x="389" y="78"/>
              </a:cxn>
              <a:cxn ang="0">
                <a:pos x="377" y="82"/>
              </a:cxn>
              <a:cxn ang="0">
                <a:pos x="366" y="96"/>
              </a:cxn>
              <a:cxn ang="0">
                <a:pos x="361" y="113"/>
              </a:cxn>
              <a:cxn ang="0">
                <a:pos x="333" y="92"/>
              </a:cxn>
              <a:cxn ang="0">
                <a:pos x="338" y="78"/>
              </a:cxn>
              <a:cxn ang="0">
                <a:pos x="345" y="75"/>
              </a:cxn>
              <a:cxn ang="0">
                <a:pos x="347" y="89"/>
              </a:cxn>
              <a:cxn ang="0">
                <a:pos x="359" y="78"/>
              </a:cxn>
              <a:cxn ang="0">
                <a:pos x="387" y="66"/>
              </a:cxn>
              <a:cxn ang="0">
                <a:pos x="408" y="50"/>
              </a:cxn>
              <a:cxn ang="0">
                <a:pos x="403" y="35"/>
              </a:cxn>
              <a:cxn ang="0">
                <a:pos x="387" y="17"/>
              </a:cxn>
              <a:cxn ang="0">
                <a:pos x="405" y="21"/>
              </a:cxn>
              <a:cxn ang="0">
                <a:pos x="340" y="228"/>
              </a:cxn>
              <a:cxn ang="0">
                <a:pos x="209" y="17"/>
              </a:cxn>
              <a:cxn ang="0">
                <a:pos x="499" y="113"/>
              </a:cxn>
              <a:cxn ang="0">
                <a:pos x="612" y="197"/>
              </a:cxn>
              <a:cxn ang="0">
                <a:pos x="623" y="207"/>
              </a:cxn>
              <a:cxn ang="0">
                <a:pos x="645" y="207"/>
              </a:cxn>
              <a:cxn ang="0">
                <a:pos x="663" y="209"/>
              </a:cxn>
              <a:cxn ang="0">
                <a:pos x="682" y="190"/>
              </a:cxn>
              <a:cxn ang="0">
                <a:pos x="687" y="176"/>
              </a:cxn>
              <a:cxn ang="0">
                <a:pos x="691" y="146"/>
              </a:cxn>
              <a:cxn ang="0">
                <a:pos x="705" y="162"/>
              </a:cxn>
              <a:cxn ang="0">
                <a:pos x="729" y="143"/>
              </a:cxn>
              <a:cxn ang="0">
                <a:pos x="720" y="115"/>
              </a:cxn>
              <a:cxn ang="0">
                <a:pos x="701" y="108"/>
              </a:cxn>
              <a:cxn ang="0">
                <a:pos x="698" y="92"/>
              </a:cxn>
              <a:cxn ang="0">
                <a:pos x="689" y="80"/>
              </a:cxn>
              <a:cxn ang="0">
                <a:pos x="715" y="92"/>
              </a:cxn>
              <a:cxn ang="0">
                <a:pos x="731" y="82"/>
              </a:cxn>
              <a:cxn ang="0">
                <a:pos x="745" y="61"/>
              </a:cxn>
              <a:cxn ang="0">
                <a:pos x="755" y="61"/>
              </a:cxn>
              <a:cxn ang="0">
                <a:pos x="762" y="52"/>
              </a:cxn>
              <a:cxn ang="0">
                <a:pos x="741" y="38"/>
              </a:cxn>
              <a:cxn ang="0">
                <a:pos x="729" y="38"/>
              </a:cxn>
              <a:cxn ang="0">
                <a:pos x="712" y="24"/>
              </a:cxn>
              <a:cxn ang="0">
                <a:pos x="724" y="10"/>
              </a:cxn>
              <a:cxn ang="0">
                <a:pos x="780" y="89"/>
              </a:cxn>
              <a:cxn ang="0">
                <a:pos x="675" y="223"/>
              </a:cxn>
              <a:cxn ang="0">
                <a:pos x="448" y="38"/>
              </a:cxn>
            </a:cxnLst>
            <a:rect l="0" t="0" r="r" b="b"/>
            <a:pathLst>
              <a:path w="783" h="230">
                <a:moveTo>
                  <a:pt x="0" y="132"/>
                </a:moveTo>
                <a:lnTo>
                  <a:pt x="5" y="132"/>
                </a:lnTo>
                <a:lnTo>
                  <a:pt x="7" y="129"/>
                </a:lnTo>
                <a:lnTo>
                  <a:pt x="7" y="129"/>
                </a:lnTo>
                <a:lnTo>
                  <a:pt x="9" y="127"/>
                </a:lnTo>
                <a:lnTo>
                  <a:pt x="12" y="125"/>
                </a:lnTo>
                <a:lnTo>
                  <a:pt x="14" y="125"/>
                </a:lnTo>
                <a:lnTo>
                  <a:pt x="16" y="122"/>
                </a:lnTo>
                <a:lnTo>
                  <a:pt x="19" y="122"/>
                </a:lnTo>
                <a:lnTo>
                  <a:pt x="19" y="122"/>
                </a:lnTo>
                <a:lnTo>
                  <a:pt x="19" y="122"/>
                </a:lnTo>
                <a:lnTo>
                  <a:pt x="21" y="120"/>
                </a:lnTo>
                <a:lnTo>
                  <a:pt x="21" y="120"/>
                </a:lnTo>
                <a:lnTo>
                  <a:pt x="21" y="122"/>
                </a:lnTo>
                <a:lnTo>
                  <a:pt x="23" y="122"/>
                </a:lnTo>
                <a:lnTo>
                  <a:pt x="23" y="122"/>
                </a:lnTo>
                <a:lnTo>
                  <a:pt x="23" y="122"/>
                </a:lnTo>
                <a:lnTo>
                  <a:pt x="23" y="122"/>
                </a:lnTo>
                <a:lnTo>
                  <a:pt x="23" y="122"/>
                </a:lnTo>
                <a:lnTo>
                  <a:pt x="26" y="122"/>
                </a:lnTo>
                <a:lnTo>
                  <a:pt x="26" y="122"/>
                </a:lnTo>
                <a:lnTo>
                  <a:pt x="26" y="122"/>
                </a:lnTo>
                <a:lnTo>
                  <a:pt x="26" y="120"/>
                </a:lnTo>
                <a:lnTo>
                  <a:pt x="26" y="120"/>
                </a:lnTo>
                <a:lnTo>
                  <a:pt x="28" y="120"/>
                </a:lnTo>
                <a:lnTo>
                  <a:pt x="28" y="120"/>
                </a:lnTo>
                <a:lnTo>
                  <a:pt x="31" y="122"/>
                </a:lnTo>
                <a:lnTo>
                  <a:pt x="31" y="122"/>
                </a:lnTo>
                <a:lnTo>
                  <a:pt x="31" y="122"/>
                </a:lnTo>
                <a:lnTo>
                  <a:pt x="31" y="120"/>
                </a:lnTo>
                <a:lnTo>
                  <a:pt x="31" y="120"/>
                </a:lnTo>
                <a:lnTo>
                  <a:pt x="31" y="120"/>
                </a:lnTo>
                <a:lnTo>
                  <a:pt x="31" y="120"/>
                </a:lnTo>
                <a:lnTo>
                  <a:pt x="33" y="120"/>
                </a:lnTo>
                <a:lnTo>
                  <a:pt x="33" y="120"/>
                </a:lnTo>
                <a:lnTo>
                  <a:pt x="33" y="120"/>
                </a:lnTo>
                <a:lnTo>
                  <a:pt x="33" y="120"/>
                </a:lnTo>
                <a:lnTo>
                  <a:pt x="35" y="120"/>
                </a:lnTo>
                <a:lnTo>
                  <a:pt x="35" y="120"/>
                </a:lnTo>
                <a:lnTo>
                  <a:pt x="35" y="122"/>
                </a:lnTo>
                <a:lnTo>
                  <a:pt x="35" y="122"/>
                </a:lnTo>
                <a:lnTo>
                  <a:pt x="35" y="122"/>
                </a:lnTo>
                <a:lnTo>
                  <a:pt x="35" y="122"/>
                </a:lnTo>
                <a:lnTo>
                  <a:pt x="35" y="122"/>
                </a:lnTo>
                <a:lnTo>
                  <a:pt x="35" y="122"/>
                </a:lnTo>
                <a:lnTo>
                  <a:pt x="38" y="122"/>
                </a:lnTo>
                <a:lnTo>
                  <a:pt x="38" y="120"/>
                </a:lnTo>
                <a:lnTo>
                  <a:pt x="38" y="120"/>
                </a:lnTo>
                <a:lnTo>
                  <a:pt x="38" y="120"/>
                </a:lnTo>
                <a:lnTo>
                  <a:pt x="38" y="120"/>
                </a:lnTo>
                <a:lnTo>
                  <a:pt x="40" y="120"/>
                </a:lnTo>
                <a:lnTo>
                  <a:pt x="40" y="120"/>
                </a:lnTo>
                <a:lnTo>
                  <a:pt x="40" y="120"/>
                </a:lnTo>
                <a:lnTo>
                  <a:pt x="40" y="122"/>
                </a:lnTo>
                <a:lnTo>
                  <a:pt x="40" y="122"/>
                </a:lnTo>
                <a:lnTo>
                  <a:pt x="40" y="122"/>
                </a:lnTo>
                <a:lnTo>
                  <a:pt x="40" y="122"/>
                </a:lnTo>
                <a:lnTo>
                  <a:pt x="42" y="122"/>
                </a:lnTo>
                <a:lnTo>
                  <a:pt x="42" y="122"/>
                </a:lnTo>
                <a:lnTo>
                  <a:pt x="42" y="117"/>
                </a:lnTo>
                <a:lnTo>
                  <a:pt x="42" y="117"/>
                </a:lnTo>
                <a:lnTo>
                  <a:pt x="45" y="117"/>
                </a:lnTo>
                <a:lnTo>
                  <a:pt x="45" y="117"/>
                </a:lnTo>
                <a:lnTo>
                  <a:pt x="45" y="117"/>
                </a:lnTo>
                <a:lnTo>
                  <a:pt x="45" y="117"/>
                </a:lnTo>
                <a:lnTo>
                  <a:pt x="47" y="117"/>
                </a:lnTo>
                <a:lnTo>
                  <a:pt x="47" y="117"/>
                </a:lnTo>
                <a:lnTo>
                  <a:pt x="47" y="120"/>
                </a:lnTo>
                <a:lnTo>
                  <a:pt x="47" y="120"/>
                </a:lnTo>
                <a:lnTo>
                  <a:pt x="47" y="117"/>
                </a:lnTo>
                <a:lnTo>
                  <a:pt x="47" y="115"/>
                </a:lnTo>
                <a:lnTo>
                  <a:pt x="47" y="113"/>
                </a:lnTo>
                <a:lnTo>
                  <a:pt x="45" y="110"/>
                </a:lnTo>
                <a:lnTo>
                  <a:pt x="45" y="110"/>
                </a:lnTo>
                <a:lnTo>
                  <a:pt x="45" y="108"/>
                </a:lnTo>
                <a:lnTo>
                  <a:pt x="47" y="108"/>
                </a:lnTo>
                <a:lnTo>
                  <a:pt x="49" y="108"/>
                </a:lnTo>
                <a:lnTo>
                  <a:pt x="49" y="110"/>
                </a:lnTo>
                <a:lnTo>
                  <a:pt x="52" y="110"/>
                </a:lnTo>
                <a:lnTo>
                  <a:pt x="54" y="110"/>
                </a:lnTo>
                <a:lnTo>
                  <a:pt x="54" y="110"/>
                </a:lnTo>
                <a:lnTo>
                  <a:pt x="56" y="113"/>
                </a:lnTo>
                <a:lnTo>
                  <a:pt x="56" y="113"/>
                </a:lnTo>
                <a:lnTo>
                  <a:pt x="59" y="115"/>
                </a:lnTo>
                <a:lnTo>
                  <a:pt x="61" y="113"/>
                </a:lnTo>
                <a:lnTo>
                  <a:pt x="61" y="110"/>
                </a:lnTo>
                <a:lnTo>
                  <a:pt x="61" y="110"/>
                </a:lnTo>
                <a:lnTo>
                  <a:pt x="61" y="110"/>
                </a:lnTo>
                <a:lnTo>
                  <a:pt x="59" y="110"/>
                </a:lnTo>
                <a:lnTo>
                  <a:pt x="59" y="110"/>
                </a:lnTo>
                <a:lnTo>
                  <a:pt x="56" y="110"/>
                </a:lnTo>
                <a:lnTo>
                  <a:pt x="56" y="108"/>
                </a:lnTo>
                <a:lnTo>
                  <a:pt x="56" y="108"/>
                </a:lnTo>
                <a:lnTo>
                  <a:pt x="56" y="108"/>
                </a:lnTo>
                <a:lnTo>
                  <a:pt x="56" y="106"/>
                </a:lnTo>
                <a:lnTo>
                  <a:pt x="56" y="106"/>
                </a:lnTo>
                <a:lnTo>
                  <a:pt x="56" y="106"/>
                </a:lnTo>
                <a:lnTo>
                  <a:pt x="59" y="106"/>
                </a:lnTo>
                <a:lnTo>
                  <a:pt x="59" y="106"/>
                </a:lnTo>
                <a:lnTo>
                  <a:pt x="59" y="106"/>
                </a:lnTo>
                <a:lnTo>
                  <a:pt x="59" y="106"/>
                </a:lnTo>
                <a:lnTo>
                  <a:pt x="59" y="106"/>
                </a:lnTo>
                <a:lnTo>
                  <a:pt x="61" y="108"/>
                </a:lnTo>
                <a:lnTo>
                  <a:pt x="61" y="108"/>
                </a:lnTo>
                <a:lnTo>
                  <a:pt x="61" y="108"/>
                </a:lnTo>
                <a:lnTo>
                  <a:pt x="63" y="108"/>
                </a:lnTo>
                <a:lnTo>
                  <a:pt x="63" y="108"/>
                </a:lnTo>
                <a:lnTo>
                  <a:pt x="63" y="108"/>
                </a:lnTo>
                <a:lnTo>
                  <a:pt x="63" y="108"/>
                </a:lnTo>
                <a:lnTo>
                  <a:pt x="66" y="108"/>
                </a:lnTo>
                <a:lnTo>
                  <a:pt x="66" y="108"/>
                </a:lnTo>
                <a:lnTo>
                  <a:pt x="66" y="103"/>
                </a:lnTo>
                <a:lnTo>
                  <a:pt x="63" y="106"/>
                </a:lnTo>
                <a:lnTo>
                  <a:pt x="61" y="106"/>
                </a:lnTo>
                <a:lnTo>
                  <a:pt x="61" y="106"/>
                </a:lnTo>
                <a:lnTo>
                  <a:pt x="61" y="103"/>
                </a:lnTo>
                <a:lnTo>
                  <a:pt x="61" y="103"/>
                </a:lnTo>
                <a:lnTo>
                  <a:pt x="59" y="101"/>
                </a:lnTo>
                <a:lnTo>
                  <a:pt x="59" y="99"/>
                </a:lnTo>
                <a:lnTo>
                  <a:pt x="56" y="99"/>
                </a:lnTo>
                <a:lnTo>
                  <a:pt x="56" y="96"/>
                </a:lnTo>
                <a:lnTo>
                  <a:pt x="59" y="96"/>
                </a:lnTo>
                <a:lnTo>
                  <a:pt x="59" y="96"/>
                </a:lnTo>
                <a:lnTo>
                  <a:pt x="61" y="99"/>
                </a:lnTo>
                <a:lnTo>
                  <a:pt x="61" y="99"/>
                </a:lnTo>
                <a:lnTo>
                  <a:pt x="61" y="101"/>
                </a:lnTo>
                <a:lnTo>
                  <a:pt x="63" y="101"/>
                </a:lnTo>
                <a:lnTo>
                  <a:pt x="63" y="101"/>
                </a:lnTo>
                <a:lnTo>
                  <a:pt x="66" y="103"/>
                </a:lnTo>
                <a:lnTo>
                  <a:pt x="66" y="101"/>
                </a:lnTo>
                <a:lnTo>
                  <a:pt x="66" y="99"/>
                </a:lnTo>
                <a:lnTo>
                  <a:pt x="66" y="99"/>
                </a:lnTo>
                <a:lnTo>
                  <a:pt x="66" y="96"/>
                </a:lnTo>
                <a:lnTo>
                  <a:pt x="63" y="96"/>
                </a:lnTo>
                <a:lnTo>
                  <a:pt x="63" y="94"/>
                </a:lnTo>
                <a:lnTo>
                  <a:pt x="63" y="92"/>
                </a:lnTo>
                <a:lnTo>
                  <a:pt x="63" y="92"/>
                </a:lnTo>
                <a:lnTo>
                  <a:pt x="63" y="92"/>
                </a:lnTo>
                <a:lnTo>
                  <a:pt x="66" y="92"/>
                </a:lnTo>
                <a:lnTo>
                  <a:pt x="66" y="94"/>
                </a:lnTo>
                <a:lnTo>
                  <a:pt x="68" y="94"/>
                </a:lnTo>
                <a:lnTo>
                  <a:pt x="68" y="94"/>
                </a:lnTo>
                <a:lnTo>
                  <a:pt x="68" y="96"/>
                </a:lnTo>
                <a:lnTo>
                  <a:pt x="68" y="96"/>
                </a:lnTo>
                <a:lnTo>
                  <a:pt x="70" y="99"/>
                </a:lnTo>
                <a:lnTo>
                  <a:pt x="70" y="96"/>
                </a:lnTo>
                <a:lnTo>
                  <a:pt x="70" y="94"/>
                </a:lnTo>
                <a:lnTo>
                  <a:pt x="70" y="92"/>
                </a:lnTo>
                <a:lnTo>
                  <a:pt x="68" y="92"/>
                </a:lnTo>
                <a:lnTo>
                  <a:pt x="68" y="89"/>
                </a:lnTo>
                <a:lnTo>
                  <a:pt x="66" y="87"/>
                </a:lnTo>
                <a:lnTo>
                  <a:pt x="66" y="87"/>
                </a:lnTo>
                <a:lnTo>
                  <a:pt x="66" y="85"/>
                </a:lnTo>
                <a:lnTo>
                  <a:pt x="68" y="82"/>
                </a:lnTo>
                <a:lnTo>
                  <a:pt x="68" y="85"/>
                </a:lnTo>
                <a:lnTo>
                  <a:pt x="68" y="85"/>
                </a:lnTo>
                <a:lnTo>
                  <a:pt x="68" y="85"/>
                </a:lnTo>
                <a:lnTo>
                  <a:pt x="70" y="87"/>
                </a:lnTo>
                <a:lnTo>
                  <a:pt x="70" y="87"/>
                </a:lnTo>
                <a:lnTo>
                  <a:pt x="70" y="87"/>
                </a:lnTo>
                <a:lnTo>
                  <a:pt x="73" y="89"/>
                </a:lnTo>
                <a:lnTo>
                  <a:pt x="73" y="87"/>
                </a:lnTo>
                <a:lnTo>
                  <a:pt x="73" y="85"/>
                </a:lnTo>
                <a:lnTo>
                  <a:pt x="73" y="85"/>
                </a:lnTo>
                <a:lnTo>
                  <a:pt x="73" y="82"/>
                </a:lnTo>
                <a:lnTo>
                  <a:pt x="73" y="80"/>
                </a:lnTo>
                <a:lnTo>
                  <a:pt x="73" y="80"/>
                </a:lnTo>
                <a:lnTo>
                  <a:pt x="73" y="78"/>
                </a:lnTo>
                <a:lnTo>
                  <a:pt x="75" y="78"/>
                </a:lnTo>
                <a:lnTo>
                  <a:pt x="75" y="75"/>
                </a:lnTo>
                <a:lnTo>
                  <a:pt x="77" y="75"/>
                </a:lnTo>
                <a:lnTo>
                  <a:pt x="77" y="75"/>
                </a:lnTo>
                <a:lnTo>
                  <a:pt x="80" y="75"/>
                </a:lnTo>
                <a:lnTo>
                  <a:pt x="80" y="75"/>
                </a:lnTo>
                <a:lnTo>
                  <a:pt x="82" y="75"/>
                </a:lnTo>
                <a:lnTo>
                  <a:pt x="82" y="75"/>
                </a:lnTo>
                <a:lnTo>
                  <a:pt x="84" y="75"/>
                </a:lnTo>
                <a:lnTo>
                  <a:pt x="84" y="78"/>
                </a:lnTo>
                <a:lnTo>
                  <a:pt x="84" y="78"/>
                </a:lnTo>
                <a:lnTo>
                  <a:pt x="84" y="78"/>
                </a:lnTo>
                <a:lnTo>
                  <a:pt x="84" y="78"/>
                </a:lnTo>
                <a:lnTo>
                  <a:pt x="84" y="75"/>
                </a:lnTo>
                <a:lnTo>
                  <a:pt x="84" y="75"/>
                </a:lnTo>
                <a:lnTo>
                  <a:pt x="84" y="75"/>
                </a:lnTo>
                <a:lnTo>
                  <a:pt x="87" y="75"/>
                </a:lnTo>
                <a:lnTo>
                  <a:pt x="87" y="75"/>
                </a:lnTo>
                <a:lnTo>
                  <a:pt x="87" y="75"/>
                </a:lnTo>
                <a:lnTo>
                  <a:pt x="89" y="75"/>
                </a:lnTo>
                <a:lnTo>
                  <a:pt x="91" y="75"/>
                </a:lnTo>
                <a:lnTo>
                  <a:pt x="91" y="78"/>
                </a:lnTo>
                <a:lnTo>
                  <a:pt x="94" y="78"/>
                </a:lnTo>
                <a:lnTo>
                  <a:pt x="94" y="78"/>
                </a:lnTo>
                <a:lnTo>
                  <a:pt x="96" y="80"/>
                </a:lnTo>
                <a:lnTo>
                  <a:pt x="96" y="80"/>
                </a:lnTo>
                <a:lnTo>
                  <a:pt x="96" y="80"/>
                </a:lnTo>
                <a:lnTo>
                  <a:pt x="96" y="82"/>
                </a:lnTo>
                <a:lnTo>
                  <a:pt x="96" y="82"/>
                </a:lnTo>
                <a:lnTo>
                  <a:pt x="96" y="82"/>
                </a:lnTo>
                <a:lnTo>
                  <a:pt x="96" y="85"/>
                </a:lnTo>
                <a:lnTo>
                  <a:pt x="96" y="85"/>
                </a:lnTo>
                <a:lnTo>
                  <a:pt x="96" y="85"/>
                </a:lnTo>
                <a:lnTo>
                  <a:pt x="98" y="85"/>
                </a:lnTo>
                <a:lnTo>
                  <a:pt x="98" y="85"/>
                </a:lnTo>
                <a:lnTo>
                  <a:pt x="98" y="85"/>
                </a:lnTo>
                <a:lnTo>
                  <a:pt x="98" y="85"/>
                </a:lnTo>
                <a:lnTo>
                  <a:pt x="98" y="85"/>
                </a:lnTo>
                <a:lnTo>
                  <a:pt x="101" y="85"/>
                </a:lnTo>
                <a:lnTo>
                  <a:pt x="101" y="85"/>
                </a:lnTo>
                <a:lnTo>
                  <a:pt x="101" y="85"/>
                </a:lnTo>
                <a:lnTo>
                  <a:pt x="101" y="85"/>
                </a:lnTo>
                <a:lnTo>
                  <a:pt x="101" y="82"/>
                </a:lnTo>
                <a:lnTo>
                  <a:pt x="101" y="82"/>
                </a:lnTo>
                <a:lnTo>
                  <a:pt x="101" y="82"/>
                </a:lnTo>
                <a:lnTo>
                  <a:pt x="101" y="80"/>
                </a:lnTo>
                <a:lnTo>
                  <a:pt x="101" y="80"/>
                </a:lnTo>
                <a:lnTo>
                  <a:pt x="101" y="80"/>
                </a:lnTo>
                <a:lnTo>
                  <a:pt x="101" y="80"/>
                </a:lnTo>
                <a:lnTo>
                  <a:pt x="101" y="78"/>
                </a:lnTo>
                <a:lnTo>
                  <a:pt x="101" y="78"/>
                </a:lnTo>
                <a:lnTo>
                  <a:pt x="101" y="78"/>
                </a:lnTo>
                <a:lnTo>
                  <a:pt x="103" y="78"/>
                </a:lnTo>
                <a:lnTo>
                  <a:pt x="103" y="78"/>
                </a:lnTo>
                <a:lnTo>
                  <a:pt x="103" y="80"/>
                </a:lnTo>
                <a:lnTo>
                  <a:pt x="103" y="80"/>
                </a:lnTo>
                <a:lnTo>
                  <a:pt x="103" y="80"/>
                </a:lnTo>
                <a:lnTo>
                  <a:pt x="103" y="80"/>
                </a:lnTo>
                <a:lnTo>
                  <a:pt x="103" y="80"/>
                </a:lnTo>
                <a:lnTo>
                  <a:pt x="103" y="82"/>
                </a:lnTo>
                <a:lnTo>
                  <a:pt x="103" y="82"/>
                </a:lnTo>
                <a:lnTo>
                  <a:pt x="103" y="82"/>
                </a:lnTo>
                <a:lnTo>
                  <a:pt x="103" y="85"/>
                </a:lnTo>
                <a:lnTo>
                  <a:pt x="106" y="85"/>
                </a:lnTo>
                <a:lnTo>
                  <a:pt x="106" y="85"/>
                </a:lnTo>
                <a:lnTo>
                  <a:pt x="106" y="85"/>
                </a:lnTo>
                <a:lnTo>
                  <a:pt x="108" y="87"/>
                </a:lnTo>
                <a:lnTo>
                  <a:pt x="110" y="87"/>
                </a:lnTo>
                <a:lnTo>
                  <a:pt x="113" y="85"/>
                </a:lnTo>
                <a:lnTo>
                  <a:pt x="113" y="85"/>
                </a:lnTo>
                <a:lnTo>
                  <a:pt x="113" y="82"/>
                </a:lnTo>
                <a:lnTo>
                  <a:pt x="115" y="82"/>
                </a:lnTo>
                <a:lnTo>
                  <a:pt x="117" y="82"/>
                </a:lnTo>
                <a:lnTo>
                  <a:pt x="117" y="85"/>
                </a:lnTo>
                <a:lnTo>
                  <a:pt x="120" y="82"/>
                </a:lnTo>
                <a:lnTo>
                  <a:pt x="120" y="82"/>
                </a:lnTo>
                <a:lnTo>
                  <a:pt x="120" y="82"/>
                </a:lnTo>
                <a:lnTo>
                  <a:pt x="120" y="80"/>
                </a:lnTo>
                <a:lnTo>
                  <a:pt x="120" y="80"/>
                </a:lnTo>
                <a:lnTo>
                  <a:pt x="120" y="80"/>
                </a:lnTo>
                <a:lnTo>
                  <a:pt x="120" y="80"/>
                </a:lnTo>
                <a:lnTo>
                  <a:pt x="122" y="80"/>
                </a:lnTo>
                <a:lnTo>
                  <a:pt x="122" y="80"/>
                </a:lnTo>
                <a:lnTo>
                  <a:pt x="124" y="80"/>
                </a:lnTo>
                <a:lnTo>
                  <a:pt x="124" y="80"/>
                </a:lnTo>
                <a:lnTo>
                  <a:pt x="124" y="80"/>
                </a:lnTo>
                <a:lnTo>
                  <a:pt x="127" y="80"/>
                </a:lnTo>
                <a:lnTo>
                  <a:pt x="127" y="80"/>
                </a:lnTo>
                <a:lnTo>
                  <a:pt x="127" y="80"/>
                </a:lnTo>
                <a:lnTo>
                  <a:pt x="129" y="80"/>
                </a:lnTo>
                <a:lnTo>
                  <a:pt x="129" y="75"/>
                </a:lnTo>
                <a:lnTo>
                  <a:pt x="129" y="75"/>
                </a:lnTo>
                <a:lnTo>
                  <a:pt x="131" y="75"/>
                </a:lnTo>
                <a:lnTo>
                  <a:pt x="131" y="75"/>
                </a:lnTo>
                <a:lnTo>
                  <a:pt x="131" y="75"/>
                </a:lnTo>
                <a:lnTo>
                  <a:pt x="134" y="75"/>
                </a:lnTo>
                <a:lnTo>
                  <a:pt x="134" y="75"/>
                </a:lnTo>
                <a:lnTo>
                  <a:pt x="134" y="75"/>
                </a:lnTo>
                <a:lnTo>
                  <a:pt x="136" y="73"/>
                </a:lnTo>
                <a:lnTo>
                  <a:pt x="136" y="73"/>
                </a:lnTo>
                <a:lnTo>
                  <a:pt x="136" y="73"/>
                </a:lnTo>
                <a:lnTo>
                  <a:pt x="136" y="73"/>
                </a:lnTo>
                <a:lnTo>
                  <a:pt x="136" y="73"/>
                </a:lnTo>
                <a:lnTo>
                  <a:pt x="136" y="71"/>
                </a:lnTo>
                <a:lnTo>
                  <a:pt x="134" y="71"/>
                </a:lnTo>
                <a:lnTo>
                  <a:pt x="136" y="71"/>
                </a:lnTo>
                <a:lnTo>
                  <a:pt x="136" y="71"/>
                </a:lnTo>
                <a:lnTo>
                  <a:pt x="136" y="71"/>
                </a:lnTo>
                <a:lnTo>
                  <a:pt x="136" y="68"/>
                </a:lnTo>
                <a:lnTo>
                  <a:pt x="138" y="68"/>
                </a:lnTo>
                <a:lnTo>
                  <a:pt x="138" y="68"/>
                </a:lnTo>
                <a:lnTo>
                  <a:pt x="138" y="68"/>
                </a:lnTo>
                <a:lnTo>
                  <a:pt x="138" y="68"/>
                </a:lnTo>
                <a:lnTo>
                  <a:pt x="141" y="68"/>
                </a:lnTo>
                <a:lnTo>
                  <a:pt x="141" y="68"/>
                </a:lnTo>
                <a:lnTo>
                  <a:pt x="141" y="61"/>
                </a:lnTo>
                <a:lnTo>
                  <a:pt x="141" y="64"/>
                </a:lnTo>
                <a:lnTo>
                  <a:pt x="143" y="64"/>
                </a:lnTo>
                <a:lnTo>
                  <a:pt x="143" y="64"/>
                </a:lnTo>
                <a:lnTo>
                  <a:pt x="143" y="61"/>
                </a:lnTo>
                <a:lnTo>
                  <a:pt x="143" y="61"/>
                </a:lnTo>
                <a:lnTo>
                  <a:pt x="145" y="61"/>
                </a:lnTo>
                <a:lnTo>
                  <a:pt x="145" y="61"/>
                </a:lnTo>
                <a:lnTo>
                  <a:pt x="145" y="61"/>
                </a:lnTo>
                <a:lnTo>
                  <a:pt x="145" y="59"/>
                </a:lnTo>
                <a:lnTo>
                  <a:pt x="145" y="59"/>
                </a:lnTo>
                <a:lnTo>
                  <a:pt x="143" y="59"/>
                </a:lnTo>
                <a:lnTo>
                  <a:pt x="143" y="59"/>
                </a:lnTo>
                <a:lnTo>
                  <a:pt x="141" y="59"/>
                </a:lnTo>
                <a:lnTo>
                  <a:pt x="141" y="59"/>
                </a:lnTo>
                <a:lnTo>
                  <a:pt x="141" y="59"/>
                </a:lnTo>
                <a:lnTo>
                  <a:pt x="138" y="59"/>
                </a:lnTo>
                <a:lnTo>
                  <a:pt x="138" y="59"/>
                </a:lnTo>
                <a:lnTo>
                  <a:pt x="138" y="59"/>
                </a:lnTo>
                <a:lnTo>
                  <a:pt x="138" y="57"/>
                </a:lnTo>
                <a:lnTo>
                  <a:pt x="138" y="57"/>
                </a:lnTo>
                <a:lnTo>
                  <a:pt x="138" y="57"/>
                </a:lnTo>
                <a:lnTo>
                  <a:pt x="138" y="57"/>
                </a:lnTo>
                <a:lnTo>
                  <a:pt x="138" y="57"/>
                </a:lnTo>
                <a:lnTo>
                  <a:pt x="138" y="57"/>
                </a:lnTo>
                <a:lnTo>
                  <a:pt x="136" y="57"/>
                </a:lnTo>
                <a:lnTo>
                  <a:pt x="136" y="57"/>
                </a:lnTo>
                <a:lnTo>
                  <a:pt x="136" y="57"/>
                </a:lnTo>
                <a:lnTo>
                  <a:pt x="136" y="57"/>
                </a:lnTo>
                <a:lnTo>
                  <a:pt x="136" y="57"/>
                </a:lnTo>
                <a:lnTo>
                  <a:pt x="136" y="57"/>
                </a:lnTo>
                <a:lnTo>
                  <a:pt x="136" y="57"/>
                </a:lnTo>
                <a:lnTo>
                  <a:pt x="136" y="57"/>
                </a:lnTo>
                <a:lnTo>
                  <a:pt x="136" y="57"/>
                </a:lnTo>
                <a:lnTo>
                  <a:pt x="134" y="57"/>
                </a:lnTo>
                <a:lnTo>
                  <a:pt x="134" y="57"/>
                </a:lnTo>
                <a:lnTo>
                  <a:pt x="134" y="57"/>
                </a:lnTo>
                <a:lnTo>
                  <a:pt x="134" y="57"/>
                </a:lnTo>
                <a:lnTo>
                  <a:pt x="134" y="54"/>
                </a:lnTo>
                <a:lnTo>
                  <a:pt x="134" y="54"/>
                </a:lnTo>
                <a:lnTo>
                  <a:pt x="134" y="54"/>
                </a:lnTo>
                <a:lnTo>
                  <a:pt x="136" y="52"/>
                </a:lnTo>
                <a:lnTo>
                  <a:pt x="136" y="52"/>
                </a:lnTo>
                <a:lnTo>
                  <a:pt x="136" y="52"/>
                </a:lnTo>
                <a:lnTo>
                  <a:pt x="136" y="52"/>
                </a:lnTo>
                <a:lnTo>
                  <a:pt x="136" y="52"/>
                </a:lnTo>
                <a:lnTo>
                  <a:pt x="136" y="52"/>
                </a:lnTo>
                <a:lnTo>
                  <a:pt x="136" y="52"/>
                </a:lnTo>
                <a:lnTo>
                  <a:pt x="136" y="52"/>
                </a:lnTo>
                <a:lnTo>
                  <a:pt x="136" y="52"/>
                </a:lnTo>
                <a:lnTo>
                  <a:pt x="136" y="52"/>
                </a:lnTo>
                <a:lnTo>
                  <a:pt x="136" y="54"/>
                </a:lnTo>
                <a:lnTo>
                  <a:pt x="136" y="54"/>
                </a:lnTo>
                <a:lnTo>
                  <a:pt x="138" y="57"/>
                </a:lnTo>
                <a:lnTo>
                  <a:pt x="138" y="57"/>
                </a:lnTo>
                <a:lnTo>
                  <a:pt x="138" y="57"/>
                </a:lnTo>
                <a:lnTo>
                  <a:pt x="141" y="57"/>
                </a:lnTo>
                <a:lnTo>
                  <a:pt x="141" y="57"/>
                </a:lnTo>
                <a:lnTo>
                  <a:pt x="143" y="57"/>
                </a:lnTo>
                <a:lnTo>
                  <a:pt x="143" y="57"/>
                </a:lnTo>
                <a:lnTo>
                  <a:pt x="143" y="57"/>
                </a:lnTo>
                <a:lnTo>
                  <a:pt x="143" y="57"/>
                </a:lnTo>
                <a:lnTo>
                  <a:pt x="143" y="57"/>
                </a:lnTo>
                <a:lnTo>
                  <a:pt x="143" y="54"/>
                </a:lnTo>
                <a:lnTo>
                  <a:pt x="143" y="54"/>
                </a:lnTo>
                <a:lnTo>
                  <a:pt x="143" y="54"/>
                </a:lnTo>
                <a:lnTo>
                  <a:pt x="143" y="54"/>
                </a:lnTo>
                <a:lnTo>
                  <a:pt x="143" y="54"/>
                </a:lnTo>
                <a:lnTo>
                  <a:pt x="143" y="54"/>
                </a:lnTo>
                <a:lnTo>
                  <a:pt x="145" y="54"/>
                </a:lnTo>
                <a:lnTo>
                  <a:pt x="145" y="54"/>
                </a:lnTo>
                <a:lnTo>
                  <a:pt x="145" y="54"/>
                </a:lnTo>
                <a:lnTo>
                  <a:pt x="145" y="54"/>
                </a:lnTo>
                <a:lnTo>
                  <a:pt x="145" y="54"/>
                </a:lnTo>
                <a:lnTo>
                  <a:pt x="148" y="57"/>
                </a:lnTo>
                <a:lnTo>
                  <a:pt x="148" y="54"/>
                </a:lnTo>
                <a:lnTo>
                  <a:pt x="148" y="54"/>
                </a:lnTo>
                <a:lnTo>
                  <a:pt x="148" y="54"/>
                </a:lnTo>
                <a:lnTo>
                  <a:pt x="148" y="54"/>
                </a:lnTo>
                <a:lnTo>
                  <a:pt x="148" y="52"/>
                </a:lnTo>
                <a:lnTo>
                  <a:pt x="148" y="52"/>
                </a:lnTo>
                <a:lnTo>
                  <a:pt x="148" y="52"/>
                </a:lnTo>
                <a:lnTo>
                  <a:pt x="148" y="50"/>
                </a:lnTo>
                <a:lnTo>
                  <a:pt x="148" y="50"/>
                </a:lnTo>
                <a:lnTo>
                  <a:pt x="145" y="50"/>
                </a:lnTo>
                <a:lnTo>
                  <a:pt x="145" y="50"/>
                </a:lnTo>
                <a:lnTo>
                  <a:pt x="145" y="50"/>
                </a:lnTo>
                <a:lnTo>
                  <a:pt x="143" y="50"/>
                </a:lnTo>
                <a:lnTo>
                  <a:pt x="143" y="50"/>
                </a:lnTo>
                <a:lnTo>
                  <a:pt x="141" y="50"/>
                </a:lnTo>
                <a:lnTo>
                  <a:pt x="141" y="50"/>
                </a:lnTo>
                <a:lnTo>
                  <a:pt x="141" y="45"/>
                </a:lnTo>
                <a:lnTo>
                  <a:pt x="145" y="47"/>
                </a:lnTo>
                <a:lnTo>
                  <a:pt x="145" y="45"/>
                </a:lnTo>
                <a:lnTo>
                  <a:pt x="148" y="45"/>
                </a:lnTo>
                <a:lnTo>
                  <a:pt x="148" y="45"/>
                </a:lnTo>
                <a:lnTo>
                  <a:pt x="148" y="42"/>
                </a:lnTo>
                <a:lnTo>
                  <a:pt x="148" y="42"/>
                </a:lnTo>
                <a:lnTo>
                  <a:pt x="145" y="42"/>
                </a:lnTo>
                <a:lnTo>
                  <a:pt x="145" y="40"/>
                </a:lnTo>
                <a:lnTo>
                  <a:pt x="145" y="40"/>
                </a:lnTo>
                <a:lnTo>
                  <a:pt x="145" y="40"/>
                </a:lnTo>
                <a:lnTo>
                  <a:pt x="148" y="38"/>
                </a:lnTo>
                <a:lnTo>
                  <a:pt x="148" y="38"/>
                </a:lnTo>
                <a:lnTo>
                  <a:pt x="145" y="38"/>
                </a:lnTo>
                <a:lnTo>
                  <a:pt x="145" y="35"/>
                </a:lnTo>
                <a:lnTo>
                  <a:pt x="148" y="35"/>
                </a:lnTo>
                <a:lnTo>
                  <a:pt x="148" y="35"/>
                </a:lnTo>
                <a:lnTo>
                  <a:pt x="148" y="33"/>
                </a:lnTo>
                <a:lnTo>
                  <a:pt x="148" y="33"/>
                </a:lnTo>
                <a:lnTo>
                  <a:pt x="148" y="33"/>
                </a:lnTo>
                <a:lnTo>
                  <a:pt x="148" y="33"/>
                </a:lnTo>
                <a:lnTo>
                  <a:pt x="145" y="33"/>
                </a:lnTo>
                <a:lnTo>
                  <a:pt x="143" y="33"/>
                </a:lnTo>
                <a:lnTo>
                  <a:pt x="143" y="33"/>
                </a:lnTo>
                <a:lnTo>
                  <a:pt x="141" y="33"/>
                </a:lnTo>
                <a:lnTo>
                  <a:pt x="141" y="33"/>
                </a:lnTo>
                <a:lnTo>
                  <a:pt x="141" y="33"/>
                </a:lnTo>
                <a:lnTo>
                  <a:pt x="138" y="31"/>
                </a:lnTo>
                <a:lnTo>
                  <a:pt x="141" y="31"/>
                </a:lnTo>
                <a:lnTo>
                  <a:pt x="141" y="31"/>
                </a:lnTo>
                <a:lnTo>
                  <a:pt x="141" y="28"/>
                </a:lnTo>
                <a:lnTo>
                  <a:pt x="143" y="28"/>
                </a:lnTo>
                <a:lnTo>
                  <a:pt x="143" y="28"/>
                </a:lnTo>
                <a:lnTo>
                  <a:pt x="143" y="28"/>
                </a:lnTo>
                <a:lnTo>
                  <a:pt x="145" y="28"/>
                </a:lnTo>
                <a:lnTo>
                  <a:pt x="145" y="28"/>
                </a:lnTo>
                <a:lnTo>
                  <a:pt x="145" y="28"/>
                </a:lnTo>
                <a:lnTo>
                  <a:pt x="143" y="28"/>
                </a:lnTo>
                <a:lnTo>
                  <a:pt x="143" y="28"/>
                </a:lnTo>
                <a:lnTo>
                  <a:pt x="143" y="26"/>
                </a:lnTo>
                <a:lnTo>
                  <a:pt x="143" y="26"/>
                </a:lnTo>
                <a:lnTo>
                  <a:pt x="143" y="26"/>
                </a:lnTo>
                <a:lnTo>
                  <a:pt x="143" y="24"/>
                </a:lnTo>
                <a:lnTo>
                  <a:pt x="145" y="24"/>
                </a:lnTo>
                <a:lnTo>
                  <a:pt x="145" y="24"/>
                </a:lnTo>
                <a:lnTo>
                  <a:pt x="145" y="24"/>
                </a:lnTo>
                <a:lnTo>
                  <a:pt x="145" y="24"/>
                </a:lnTo>
                <a:lnTo>
                  <a:pt x="148" y="24"/>
                </a:lnTo>
                <a:lnTo>
                  <a:pt x="148" y="24"/>
                </a:lnTo>
                <a:lnTo>
                  <a:pt x="148" y="24"/>
                </a:lnTo>
                <a:lnTo>
                  <a:pt x="148" y="24"/>
                </a:lnTo>
                <a:lnTo>
                  <a:pt x="148" y="26"/>
                </a:lnTo>
                <a:lnTo>
                  <a:pt x="148" y="26"/>
                </a:lnTo>
                <a:lnTo>
                  <a:pt x="148" y="26"/>
                </a:lnTo>
                <a:lnTo>
                  <a:pt x="148" y="26"/>
                </a:lnTo>
                <a:lnTo>
                  <a:pt x="148" y="26"/>
                </a:lnTo>
                <a:lnTo>
                  <a:pt x="148" y="26"/>
                </a:lnTo>
                <a:lnTo>
                  <a:pt x="148" y="26"/>
                </a:lnTo>
                <a:lnTo>
                  <a:pt x="148" y="28"/>
                </a:lnTo>
                <a:lnTo>
                  <a:pt x="148" y="28"/>
                </a:lnTo>
                <a:lnTo>
                  <a:pt x="148" y="28"/>
                </a:lnTo>
                <a:lnTo>
                  <a:pt x="150" y="28"/>
                </a:lnTo>
                <a:lnTo>
                  <a:pt x="150" y="28"/>
                </a:lnTo>
                <a:lnTo>
                  <a:pt x="150" y="28"/>
                </a:lnTo>
                <a:lnTo>
                  <a:pt x="150" y="28"/>
                </a:lnTo>
                <a:lnTo>
                  <a:pt x="150" y="31"/>
                </a:lnTo>
                <a:lnTo>
                  <a:pt x="150" y="31"/>
                </a:lnTo>
                <a:lnTo>
                  <a:pt x="150" y="31"/>
                </a:lnTo>
                <a:lnTo>
                  <a:pt x="150" y="31"/>
                </a:lnTo>
                <a:lnTo>
                  <a:pt x="150" y="31"/>
                </a:lnTo>
                <a:lnTo>
                  <a:pt x="150" y="31"/>
                </a:lnTo>
                <a:lnTo>
                  <a:pt x="150" y="33"/>
                </a:lnTo>
                <a:lnTo>
                  <a:pt x="150" y="33"/>
                </a:lnTo>
                <a:lnTo>
                  <a:pt x="150" y="33"/>
                </a:lnTo>
                <a:lnTo>
                  <a:pt x="150" y="33"/>
                </a:lnTo>
                <a:lnTo>
                  <a:pt x="150" y="33"/>
                </a:lnTo>
                <a:lnTo>
                  <a:pt x="155" y="31"/>
                </a:lnTo>
                <a:lnTo>
                  <a:pt x="152" y="28"/>
                </a:lnTo>
                <a:lnTo>
                  <a:pt x="152" y="28"/>
                </a:lnTo>
                <a:lnTo>
                  <a:pt x="152" y="28"/>
                </a:lnTo>
                <a:lnTo>
                  <a:pt x="152" y="28"/>
                </a:lnTo>
                <a:lnTo>
                  <a:pt x="152" y="28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6"/>
                </a:lnTo>
                <a:lnTo>
                  <a:pt x="152" y="24"/>
                </a:lnTo>
                <a:lnTo>
                  <a:pt x="152" y="24"/>
                </a:lnTo>
                <a:lnTo>
                  <a:pt x="152" y="24"/>
                </a:lnTo>
                <a:lnTo>
                  <a:pt x="152" y="24"/>
                </a:lnTo>
                <a:lnTo>
                  <a:pt x="155" y="24"/>
                </a:lnTo>
                <a:lnTo>
                  <a:pt x="155" y="24"/>
                </a:lnTo>
                <a:lnTo>
                  <a:pt x="155" y="24"/>
                </a:lnTo>
                <a:lnTo>
                  <a:pt x="155" y="24"/>
                </a:lnTo>
                <a:lnTo>
                  <a:pt x="155" y="24"/>
                </a:lnTo>
                <a:lnTo>
                  <a:pt x="155" y="26"/>
                </a:lnTo>
                <a:lnTo>
                  <a:pt x="155" y="26"/>
                </a:lnTo>
                <a:lnTo>
                  <a:pt x="155" y="26"/>
                </a:lnTo>
                <a:lnTo>
                  <a:pt x="155" y="26"/>
                </a:lnTo>
                <a:lnTo>
                  <a:pt x="155" y="28"/>
                </a:lnTo>
                <a:lnTo>
                  <a:pt x="155" y="28"/>
                </a:lnTo>
                <a:lnTo>
                  <a:pt x="157" y="26"/>
                </a:lnTo>
                <a:lnTo>
                  <a:pt x="159" y="26"/>
                </a:lnTo>
                <a:lnTo>
                  <a:pt x="159" y="24"/>
                </a:lnTo>
                <a:lnTo>
                  <a:pt x="162" y="21"/>
                </a:lnTo>
                <a:lnTo>
                  <a:pt x="164" y="19"/>
                </a:lnTo>
                <a:lnTo>
                  <a:pt x="164" y="17"/>
                </a:lnTo>
                <a:lnTo>
                  <a:pt x="164" y="14"/>
                </a:lnTo>
                <a:lnTo>
                  <a:pt x="166" y="12"/>
                </a:lnTo>
                <a:lnTo>
                  <a:pt x="164" y="12"/>
                </a:lnTo>
                <a:lnTo>
                  <a:pt x="164" y="12"/>
                </a:lnTo>
                <a:lnTo>
                  <a:pt x="164" y="12"/>
                </a:lnTo>
                <a:lnTo>
                  <a:pt x="162" y="12"/>
                </a:lnTo>
                <a:lnTo>
                  <a:pt x="162" y="12"/>
                </a:lnTo>
                <a:lnTo>
                  <a:pt x="159" y="12"/>
                </a:lnTo>
                <a:lnTo>
                  <a:pt x="159" y="12"/>
                </a:lnTo>
                <a:lnTo>
                  <a:pt x="159" y="12"/>
                </a:lnTo>
                <a:lnTo>
                  <a:pt x="157" y="12"/>
                </a:lnTo>
                <a:lnTo>
                  <a:pt x="157" y="10"/>
                </a:lnTo>
                <a:lnTo>
                  <a:pt x="157" y="10"/>
                </a:lnTo>
                <a:lnTo>
                  <a:pt x="159" y="10"/>
                </a:lnTo>
                <a:lnTo>
                  <a:pt x="159" y="7"/>
                </a:lnTo>
                <a:lnTo>
                  <a:pt x="159" y="7"/>
                </a:lnTo>
                <a:lnTo>
                  <a:pt x="159" y="7"/>
                </a:lnTo>
                <a:lnTo>
                  <a:pt x="159" y="5"/>
                </a:lnTo>
                <a:lnTo>
                  <a:pt x="162" y="5"/>
                </a:lnTo>
                <a:lnTo>
                  <a:pt x="162" y="7"/>
                </a:lnTo>
                <a:lnTo>
                  <a:pt x="164" y="7"/>
                </a:lnTo>
                <a:lnTo>
                  <a:pt x="164" y="7"/>
                </a:lnTo>
                <a:lnTo>
                  <a:pt x="164" y="7"/>
                </a:lnTo>
                <a:lnTo>
                  <a:pt x="164" y="7"/>
                </a:lnTo>
                <a:lnTo>
                  <a:pt x="166" y="10"/>
                </a:lnTo>
                <a:lnTo>
                  <a:pt x="166" y="10"/>
                </a:lnTo>
                <a:lnTo>
                  <a:pt x="166" y="7"/>
                </a:lnTo>
                <a:lnTo>
                  <a:pt x="166" y="7"/>
                </a:lnTo>
                <a:lnTo>
                  <a:pt x="166" y="7"/>
                </a:lnTo>
                <a:lnTo>
                  <a:pt x="169" y="5"/>
                </a:lnTo>
                <a:lnTo>
                  <a:pt x="169" y="5"/>
                </a:lnTo>
                <a:lnTo>
                  <a:pt x="169" y="3"/>
                </a:lnTo>
                <a:lnTo>
                  <a:pt x="169" y="3"/>
                </a:lnTo>
                <a:lnTo>
                  <a:pt x="169" y="0"/>
                </a:lnTo>
                <a:lnTo>
                  <a:pt x="171" y="0"/>
                </a:lnTo>
                <a:lnTo>
                  <a:pt x="171" y="5"/>
                </a:lnTo>
                <a:lnTo>
                  <a:pt x="171" y="7"/>
                </a:lnTo>
                <a:lnTo>
                  <a:pt x="171" y="10"/>
                </a:lnTo>
                <a:lnTo>
                  <a:pt x="171" y="12"/>
                </a:lnTo>
                <a:lnTo>
                  <a:pt x="171" y="14"/>
                </a:lnTo>
                <a:lnTo>
                  <a:pt x="169" y="17"/>
                </a:lnTo>
                <a:lnTo>
                  <a:pt x="169" y="19"/>
                </a:lnTo>
                <a:lnTo>
                  <a:pt x="166" y="21"/>
                </a:lnTo>
                <a:lnTo>
                  <a:pt x="166" y="24"/>
                </a:lnTo>
                <a:lnTo>
                  <a:pt x="164" y="26"/>
                </a:lnTo>
                <a:lnTo>
                  <a:pt x="162" y="28"/>
                </a:lnTo>
                <a:lnTo>
                  <a:pt x="162" y="31"/>
                </a:lnTo>
                <a:lnTo>
                  <a:pt x="159" y="33"/>
                </a:lnTo>
                <a:lnTo>
                  <a:pt x="157" y="33"/>
                </a:lnTo>
                <a:lnTo>
                  <a:pt x="155" y="35"/>
                </a:lnTo>
                <a:lnTo>
                  <a:pt x="152" y="38"/>
                </a:lnTo>
                <a:lnTo>
                  <a:pt x="152" y="42"/>
                </a:lnTo>
                <a:lnTo>
                  <a:pt x="152" y="50"/>
                </a:lnTo>
                <a:lnTo>
                  <a:pt x="150" y="57"/>
                </a:lnTo>
                <a:lnTo>
                  <a:pt x="148" y="61"/>
                </a:lnTo>
                <a:lnTo>
                  <a:pt x="145" y="68"/>
                </a:lnTo>
                <a:lnTo>
                  <a:pt x="141" y="73"/>
                </a:lnTo>
                <a:lnTo>
                  <a:pt x="136" y="78"/>
                </a:lnTo>
                <a:lnTo>
                  <a:pt x="131" y="82"/>
                </a:lnTo>
                <a:lnTo>
                  <a:pt x="127" y="85"/>
                </a:lnTo>
                <a:lnTo>
                  <a:pt x="122" y="87"/>
                </a:lnTo>
                <a:lnTo>
                  <a:pt x="117" y="89"/>
                </a:lnTo>
                <a:lnTo>
                  <a:pt x="110" y="89"/>
                </a:lnTo>
                <a:lnTo>
                  <a:pt x="106" y="89"/>
                </a:lnTo>
                <a:lnTo>
                  <a:pt x="98" y="89"/>
                </a:lnTo>
                <a:lnTo>
                  <a:pt x="91" y="89"/>
                </a:lnTo>
                <a:lnTo>
                  <a:pt x="87" y="89"/>
                </a:lnTo>
                <a:lnTo>
                  <a:pt x="84" y="89"/>
                </a:lnTo>
                <a:lnTo>
                  <a:pt x="84" y="92"/>
                </a:lnTo>
                <a:lnTo>
                  <a:pt x="82" y="92"/>
                </a:lnTo>
                <a:lnTo>
                  <a:pt x="82" y="94"/>
                </a:lnTo>
                <a:lnTo>
                  <a:pt x="82" y="96"/>
                </a:lnTo>
                <a:lnTo>
                  <a:pt x="80" y="96"/>
                </a:lnTo>
                <a:lnTo>
                  <a:pt x="80" y="99"/>
                </a:lnTo>
                <a:lnTo>
                  <a:pt x="77" y="101"/>
                </a:lnTo>
                <a:lnTo>
                  <a:pt x="73" y="108"/>
                </a:lnTo>
                <a:lnTo>
                  <a:pt x="66" y="113"/>
                </a:lnTo>
                <a:lnTo>
                  <a:pt x="59" y="120"/>
                </a:lnTo>
                <a:lnTo>
                  <a:pt x="52" y="122"/>
                </a:lnTo>
                <a:lnTo>
                  <a:pt x="42" y="127"/>
                </a:lnTo>
                <a:lnTo>
                  <a:pt x="35" y="127"/>
                </a:lnTo>
                <a:lnTo>
                  <a:pt x="26" y="129"/>
                </a:lnTo>
                <a:lnTo>
                  <a:pt x="16" y="127"/>
                </a:lnTo>
                <a:lnTo>
                  <a:pt x="0" y="132"/>
                </a:lnTo>
                <a:close/>
                <a:moveTo>
                  <a:pt x="209" y="0"/>
                </a:moveTo>
                <a:lnTo>
                  <a:pt x="213" y="0"/>
                </a:lnTo>
                <a:lnTo>
                  <a:pt x="213" y="5"/>
                </a:lnTo>
                <a:lnTo>
                  <a:pt x="211" y="7"/>
                </a:lnTo>
                <a:lnTo>
                  <a:pt x="211" y="10"/>
                </a:lnTo>
                <a:lnTo>
                  <a:pt x="211" y="14"/>
                </a:lnTo>
                <a:lnTo>
                  <a:pt x="211" y="17"/>
                </a:lnTo>
                <a:lnTo>
                  <a:pt x="211" y="19"/>
                </a:lnTo>
                <a:lnTo>
                  <a:pt x="211" y="24"/>
                </a:lnTo>
                <a:lnTo>
                  <a:pt x="213" y="26"/>
                </a:lnTo>
                <a:lnTo>
                  <a:pt x="213" y="28"/>
                </a:lnTo>
                <a:lnTo>
                  <a:pt x="213" y="31"/>
                </a:lnTo>
                <a:lnTo>
                  <a:pt x="213" y="33"/>
                </a:lnTo>
                <a:lnTo>
                  <a:pt x="216" y="33"/>
                </a:lnTo>
                <a:lnTo>
                  <a:pt x="216" y="35"/>
                </a:lnTo>
                <a:lnTo>
                  <a:pt x="218" y="38"/>
                </a:lnTo>
                <a:lnTo>
                  <a:pt x="218" y="38"/>
                </a:lnTo>
                <a:lnTo>
                  <a:pt x="218" y="40"/>
                </a:lnTo>
                <a:lnTo>
                  <a:pt x="220" y="40"/>
                </a:lnTo>
                <a:lnTo>
                  <a:pt x="220" y="38"/>
                </a:lnTo>
                <a:lnTo>
                  <a:pt x="220" y="38"/>
                </a:lnTo>
                <a:lnTo>
                  <a:pt x="220" y="38"/>
                </a:lnTo>
                <a:lnTo>
                  <a:pt x="220" y="38"/>
                </a:lnTo>
                <a:lnTo>
                  <a:pt x="220" y="38"/>
                </a:lnTo>
                <a:lnTo>
                  <a:pt x="220" y="38"/>
                </a:lnTo>
                <a:lnTo>
                  <a:pt x="220" y="38"/>
                </a:lnTo>
                <a:lnTo>
                  <a:pt x="223" y="35"/>
                </a:lnTo>
                <a:lnTo>
                  <a:pt x="223" y="35"/>
                </a:lnTo>
                <a:lnTo>
                  <a:pt x="223" y="38"/>
                </a:lnTo>
                <a:lnTo>
                  <a:pt x="223" y="38"/>
                </a:lnTo>
                <a:lnTo>
                  <a:pt x="225" y="38"/>
                </a:lnTo>
                <a:lnTo>
                  <a:pt x="225" y="38"/>
                </a:lnTo>
                <a:lnTo>
                  <a:pt x="225" y="40"/>
                </a:lnTo>
                <a:lnTo>
                  <a:pt x="225" y="40"/>
                </a:lnTo>
                <a:lnTo>
                  <a:pt x="223" y="42"/>
                </a:lnTo>
                <a:lnTo>
                  <a:pt x="223" y="45"/>
                </a:lnTo>
                <a:lnTo>
                  <a:pt x="220" y="47"/>
                </a:lnTo>
                <a:lnTo>
                  <a:pt x="220" y="50"/>
                </a:lnTo>
                <a:lnTo>
                  <a:pt x="218" y="52"/>
                </a:lnTo>
                <a:lnTo>
                  <a:pt x="218" y="57"/>
                </a:lnTo>
                <a:lnTo>
                  <a:pt x="218" y="59"/>
                </a:lnTo>
                <a:lnTo>
                  <a:pt x="218" y="61"/>
                </a:lnTo>
                <a:lnTo>
                  <a:pt x="218" y="66"/>
                </a:lnTo>
                <a:lnTo>
                  <a:pt x="218" y="68"/>
                </a:lnTo>
                <a:lnTo>
                  <a:pt x="218" y="73"/>
                </a:lnTo>
                <a:lnTo>
                  <a:pt x="218" y="75"/>
                </a:lnTo>
                <a:lnTo>
                  <a:pt x="218" y="80"/>
                </a:lnTo>
                <a:lnTo>
                  <a:pt x="220" y="82"/>
                </a:lnTo>
                <a:lnTo>
                  <a:pt x="220" y="87"/>
                </a:lnTo>
                <a:lnTo>
                  <a:pt x="220" y="89"/>
                </a:lnTo>
                <a:lnTo>
                  <a:pt x="220" y="92"/>
                </a:lnTo>
                <a:lnTo>
                  <a:pt x="223" y="94"/>
                </a:lnTo>
                <a:lnTo>
                  <a:pt x="223" y="94"/>
                </a:lnTo>
                <a:lnTo>
                  <a:pt x="223" y="96"/>
                </a:lnTo>
                <a:lnTo>
                  <a:pt x="223" y="96"/>
                </a:lnTo>
                <a:lnTo>
                  <a:pt x="225" y="99"/>
                </a:lnTo>
                <a:lnTo>
                  <a:pt x="225" y="99"/>
                </a:lnTo>
                <a:lnTo>
                  <a:pt x="225" y="101"/>
                </a:lnTo>
                <a:lnTo>
                  <a:pt x="223" y="108"/>
                </a:lnTo>
                <a:lnTo>
                  <a:pt x="223" y="115"/>
                </a:lnTo>
                <a:lnTo>
                  <a:pt x="223" y="122"/>
                </a:lnTo>
                <a:lnTo>
                  <a:pt x="225" y="129"/>
                </a:lnTo>
                <a:lnTo>
                  <a:pt x="227" y="134"/>
                </a:lnTo>
                <a:lnTo>
                  <a:pt x="232" y="141"/>
                </a:lnTo>
                <a:lnTo>
                  <a:pt x="237" y="146"/>
                </a:lnTo>
                <a:lnTo>
                  <a:pt x="241" y="150"/>
                </a:lnTo>
                <a:lnTo>
                  <a:pt x="244" y="155"/>
                </a:lnTo>
                <a:lnTo>
                  <a:pt x="248" y="157"/>
                </a:lnTo>
                <a:lnTo>
                  <a:pt x="251" y="160"/>
                </a:lnTo>
                <a:lnTo>
                  <a:pt x="255" y="162"/>
                </a:lnTo>
                <a:lnTo>
                  <a:pt x="258" y="164"/>
                </a:lnTo>
                <a:lnTo>
                  <a:pt x="260" y="169"/>
                </a:lnTo>
                <a:lnTo>
                  <a:pt x="260" y="174"/>
                </a:lnTo>
                <a:lnTo>
                  <a:pt x="260" y="178"/>
                </a:lnTo>
                <a:lnTo>
                  <a:pt x="263" y="181"/>
                </a:lnTo>
                <a:lnTo>
                  <a:pt x="263" y="185"/>
                </a:lnTo>
                <a:lnTo>
                  <a:pt x="267" y="188"/>
                </a:lnTo>
                <a:lnTo>
                  <a:pt x="270" y="192"/>
                </a:lnTo>
                <a:lnTo>
                  <a:pt x="272" y="195"/>
                </a:lnTo>
                <a:lnTo>
                  <a:pt x="277" y="197"/>
                </a:lnTo>
                <a:lnTo>
                  <a:pt x="279" y="200"/>
                </a:lnTo>
                <a:lnTo>
                  <a:pt x="284" y="202"/>
                </a:lnTo>
                <a:lnTo>
                  <a:pt x="284" y="202"/>
                </a:lnTo>
                <a:lnTo>
                  <a:pt x="284" y="202"/>
                </a:lnTo>
                <a:lnTo>
                  <a:pt x="281" y="200"/>
                </a:lnTo>
                <a:lnTo>
                  <a:pt x="281" y="200"/>
                </a:lnTo>
                <a:lnTo>
                  <a:pt x="281" y="200"/>
                </a:lnTo>
                <a:lnTo>
                  <a:pt x="281" y="197"/>
                </a:lnTo>
                <a:lnTo>
                  <a:pt x="281" y="197"/>
                </a:lnTo>
                <a:lnTo>
                  <a:pt x="284" y="197"/>
                </a:lnTo>
                <a:lnTo>
                  <a:pt x="284" y="197"/>
                </a:lnTo>
                <a:lnTo>
                  <a:pt x="284" y="197"/>
                </a:lnTo>
                <a:lnTo>
                  <a:pt x="284" y="197"/>
                </a:lnTo>
                <a:lnTo>
                  <a:pt x="286" y="197"/>
                </a:lnTo>
                <a:lnTo>
                  <a:pt x="286" y="197"/>
                </a:lnTo>
                <a:lnTo>
                  <a:pt x="286" y="197"/>
                </a:lnTo>
                <a:lnTo>
                  <a:pt x="286" y="200"/>
                </a:lnTo>
                <a:lnTo>
                  <a:pt x="286" y="200"/>
                </a:lnTo>
                <a:lnTo>
                  <a:pt x="286" y="202"/>
                </a:lnTo>
                <a:lnTo>
                  <a:pt x="286" y="202"/>
                </a:lnTo>
                <a:lnTo>
                  <a:pt x="286" y="202"/>
                </a:lnTo>
                <a:lnTo>
                  <a:pt x="286" y="202"/>
                </a:lnTo>
                <a:lnTo>
                  <a:pt x="286" y="202"/>
                </a:lnTo>
                <a:lnTo>
                  <a:pt x="286" y="202"/>
                </a:lnTo>
                <a:lnTo>
                  <a:pt x="286" y="202"/>
                </a:lnTo>
                <a:lnTo>
                  <a:pt x="286" y="202"/>
                </a:lnTo>
                <a:lnTo>
                  <a:pt x="286" y="202"/>
                </a:lnTo>
                <a:lnTo>
                  <a:pt x="286" y="202"/>
                </a:lnTo>
                <a:lnTo>
                  <a:pt x="286" y="204"/>
                </a:lnTo>
                <a:lnTo>
                  <a:pt x="286" y="204"/>
                </a:lnTo>
                <a:lnTo>
                  <a:pt x="286" y="204"/>
                </a:lnTo>
                <a:lnTo>
                  <a:pt x="286" y="207"/>
                </a:lnTo>
                <a:lnTo>
                  <a:pt x="286" y="207"/>
                </a:lnTo>
                <a:lnTo>
                  <a:pt x="288" y="207"/>
                </a:lnTo>
                <a:lnTo>
                  <a:pt x="288" y="207"/>
                </a:lnTo>
                <a:lnTo>
                  <a:pt x="288" y="207"/>
                </a:lnTo>
                <a:lnTo>
                  <a:pt x="291" y="204"/>
                </a:lnTo>
                <a:lnTo>
                  <a:pt x="291" y="204"/>
                </a:lnTo>
                <a:lnTo>
                  <a:pt x="293" y="204"/>
                </a:lnTo>
                <a:lnTo>
                  <a:pt x="295" y="204"/>
                </a:lnTo>
                <a:lnTo>
                  <a:pt x="295" y="204"/>
                </a:lnTo>
                <a:lnTo>
                  <a:pt x="295" y="202"/>
                </a:lnTo>
                <a:lnTo>
                  <a:pt x="295" y="202"/>
                </a:lnTo>
                <a:lnTo>
                  <a:pt x="298" y="200"/>
                </a:lnTo>
                <a:lnTo>
                  <a:pt x="298" y="200"/>
                </a:lnTo>
                <a:lnTo>
                  <a:pt x="298" y="200"/>
                </a:lnTo>
                <a:lnTo>
                  <a:pt x="298" y="200"/>
                </a:lnTo>
                <a:lnTo>
                  <a:pt x="298" y="197"/>
                </a:lnTo>
                <a:lnTo>
                  <a:pt x="298" y="197"/>
                </a:lnTo>
                <a:lnTo>
                  <a:pt x="298" y="197"/>
                </a:lnTo>
                <a:lnTo>
                  <a:pt x="298" y="197"/>
                </a:lnTo>
                <a:lnTo>
                  <a:pt x="298" y="195"/>
                </a:lnTo>
                <a:lnTo>
                  <a:pt x="300" y="195"/>
                </a:lnTo>
                <a:lnTo>
                  <a:pt x="300" y="197"/>
                </a:lnTo>
                <a:lnTo>
                  <a:pt x="300" y="197"/>
                </a:lnTo>
                <a:lnTo>
                  <a:pt x="302" y="200"/>
                </a:lnTo>
                <a:lnTo>
                  <a:pt x="302" y="200"/>
                </a:lnTo>
                <a:lnTo>
                  <a:pt x="302" y="202"/>
                </a:lnTo>
                <a:lnTo>
                  <a:pt x="302" y="202"/>
                </a:lnTo>
                <a:lnTo>
                  <a:pt x="302" y="202"/>
                </a:lnTo>
                <a:lnTo>
                  <a:pt x="300" y="204"/>
                </a:lnTo>
                <a:lnTo>
                  <a:pt x="300" y="204"/>
                </a:lnTo>
                <a:lnTo>
                  <a:pt x="300" y="204"/>
                </a:lnTo>
                <a:lnTo>
                  <a:pt x="300" y="207"/>
                </a:lnTo>
                <a:lnTo>
                  <a:pt x="300" y="207"/>
                </a:lnTo>
                <a:lnTo>
                  <a:pt x="302" y="207"/>
                </a:lnTo>
                <a:lnTo>
                  <a:pt x="302" y="207"/>
                </a:lnTo>
                <a:lnTo>
                  <a:pt x="302" y="209"/>
                </a:lnTo>
                <a:lnTo>
                  <a:pt x="302" y="209"/>
                </a:lnTo>
                <a:lnTo>
                  <a:pt x="305" y="209"/>
                </a:lnTo>
                <a:lnTo>
                  <a:pt x="305" y="207"/>
                </a:lnTo>
                <a:lnTo>
                  <a:pt x="305" y="207"/>
                </a:lnTo>
                <a:lnTo>
                  <a:pt x="307" y="207"/>
                </a:lnTo>
                <a:lnTo>
                  <a:pt x="307" y="204"/>
                </a:lnTo>
                <a:lnTo>
                  <a:pt x="307" y="204"/>
                </a:lnTo>
                <a:lnTo>
                  <a:pt x="307" y="204"/>
                </a:lnTo>
                <a:lnTo>
                  <a:pt x="307" y="202"/>
                </a:lnTo>
                <a:lnTo>
                  <a:pt x="314" y="202"/>
                </a:lnTo>
                <a:lnTo>
                  <a:pt x="314" y="204"/>
                </a:lnTo>
                <a:lnTo>
                  <a:pt x="314" y="207"/>
                </a:lnTo>
                <a:lnTo>
                  <a:pt x="314" y="207"/>
                </a:lnTo>
                <a:lnTo>
                  <a:pt x="312" y="207"/>
                </a:lnTo>
                <a:lnTo>
                  <a:pt x="312" y="209"/>
                </a:lnTo>
                <a:lnTo>
                  <a:pt x="312" y="209"/>
                </a:lnTo>
                <a:lnTo>
                  <a:pt x="312" y="211"/>
                </a:lnTo>
                <a:lnTo>
                  <a:pt x="312" y="214"/>
                </a:lnTo>
                <a:lnTo>
                  <a:pt x="312" y="216"/>
                </a:lnTo>
                <a:lnTo>
                  <a:pt x="314" y="216"/>
                </a:lnTo>
                <a:lnTo>
                  <a:pt x="316" y="218"/>
                </a:lnTo>
                <a:lnTo>
                  <a:pt x="319" y="221"/>
                </a:lnTo>
                <a:lnTo>
                  <a:pt x="321" y="223"/>
                </a:lnTo>
                <a:lnTo>
                  <a:pt x="323" y="223"/>
                </a:lnTo>
                <a:lnTo>
                  <a:pt x="326" y="225"/>
                </a:lnTo>
                <a:lnTo>
                  <a:pt x="328" y="225"/>
                </a:lnTo>
                <a:lnTo>
                  <a:pt x="330" y="225"/>
                </a:lnTo>
                <a:lnTo>
                  <a:pt x="333" y="225"/>
                </a:lnTo>
                <a:lnTo>
                  <a:pt x="335" y="225"/>
                </a:lnTo>
                <a:lnTo>
                  <a:pt x="338" y="225"/>
                </a:lnTo>
                <a:lnTo>
                  <a:pt x="340" y="225"/>
                </a:lnTo>
                <a:lnTo>
                  <a:pt x="340" y="223"/>
                </a:lnTo>
                <a:lnTo>
                  <a:pt x="340" y="223"/>
                </a:lnTo>
                <a:lnTo>
                  <a:pt x="340" y="218"/>
                </a:lnTo>
                <a:lnTo>
                  <a:pt x="340" y="218"/>
                </a:lnTo>
                <a:lnTo>
                  <a:pt x="342" y="218"/>
                </a:lnTo>
                <a:lnTo>
                  <a:pt x="342" y="216"/>
                </a:lnTo>
                <a:lnTo>
                  <a:pt x="342" y="216"/>
                </a:lnTo>
                <a:lnTo>
                  <a:pt x="342" y="214"/>
                </a:lnTo>
                <a:lnTo>
                  <a:pt x="342" y="214"/>
                </a:lnTo>
                <a:lnTo>
                  <a:pt x="342" y="211"/>
                </a:lnTo>
                <a:lnTo>
                  <a:pt x="342" y="211"/>
                </a:lnTo>
                <a:lnTo>
                  <a:pt x="340" y="211"/>
                </a:lnTo>
                <a:lnTo>
                  <a:pt x="340" y="211"/>
                </a:lnTo>
                <a:lnTo>
                  <a:pt x="340" y="214"/>
                </a:lnTo>
                <a:lnTo>
                  <a:pt x="340" y="214"/>
                </a:lnTo>
                <a:lnTo>
                  <a:pt x="340" y="216"/>
                </a:lnTo>
                <a:lnTo>
                  <a:pt x="340" y="216"/>
                </a:lnTo>
                <a:lnTo>
                  <a:pt x="338" y="216"/>
                </a:lnTo>
                <a:lnTo>
                  <a:pt x="335" y="216"/>
                </a:lnTo>
                <a:lnTo>
                  <a:pt x="335" y="218"/>
                </a:lnTo>
                <a:lnTo>
                  <a:pt x="335" y="218"/>
                </a:lnTo>
                <a:lnTo>
                  <a:pt x="335" y="218"/>
                </a:lnTo>
                <a:lnTo>
                  <a:pt x="335" y="218"/>
                </a:lnTo>
                <a:lnTo>
                  <a:pt x="335" y="221"/>
                </a:lnTo>
                <a:lnTo>
                  <a:pt x="338" y="221"/>
                </a:lnTo>
                <a:lnTo>
                  <a:pt x="338" y="221"/>
                </a:lnTo>
                <a:lnTo>
                  <a:pt x="338" y="221"/>
                </a:lnTo>
                <a:lnTo>
                  <a:pt x="335" y="221"/>
                </a:lnTo>
                <a:lnTo>
                  <a:pt x="335" y="223"/>
                </a:lnTo>
                <a:lnTo>
                  <a:pt x="335" y="223"/>
                </a:lnTo>
                <a:lnTo>
                  <a:pt x="333" y="223"/>
                </a:lnTo>
                <a:lnTo>
                  <a:pt x="333" y="223"/>
                </a:lnTo>
                <a:lnTo>
                  <a:pt x="333" y="223"/>
                </a:lnTo>
                <a:lnTo>
                  <a:pt x="330" y="223"/>
                </a:lnTo>
                <a:lnTo>
                  <a:pt x="330" y="223"/>
                </a:lnTo>
                <a:lnTo>
                  <a:pt x="330" y="221"/>
                </a:lnTo>
                <a:lnTo>
                  <a:pt x="330" y="221"/>
                </a:lnTo>
                <a:lnTo>
                  <a:pt x="330" y="221"/>
                </a:lnTo>
                <a:lnTo>
                  <a:pt x="330" y="221"/>
                </a:lnTo>
                <a:lnTo>
                  <a:pt x="333" y="218"/>
                </a:lnTo>
                <a:lnTo>
                  <a:pt x="333" y="218"/>
                </a:lnTo>
                <a:lnTo>
                  <a:pt x="335" y="218"/>
                </a:lnTo>
                <a:lnTo>
                  <a:pt x="335" y="218"/>
                </a:lnTo>
                <a:lnTo>
                  <a:pt x="335" y="216"/>
                </a:lnTo>
                <a:lnTo>
                  <a:pt x="333" y="216"/>
                </a:lnTo>
                <a:lnTo>
                  <a:pt x="335" y="214"/>
                </a:lnTo>
                <a:lnTo>
                  <a:pt x="335" y="214"/>
                </a:lnTo>
                <a:lnTo>
                  <a:pt x="335" y="211"/>
                </a:lnTo>
                <a:lnTo>
                  <a:pt x="338" y="211"/>
                </a:lnTo>
                <a:lnTo>
                  <a:pt x="338" y="209"/>
                </a:lnTo>
                <a:lnTo>
                  <a:pt x="335" y="209"/>
                </a:lnTo>
                <a:lnTo>
                  <a:pt x="338" y="209"/>
                </a:lnTo>
                <a:lnTo>
                  <a:pt x="338" y="209"/>
                </a:lnTo>
                <a:lnTo>
                  <a:pt x="338" y="207"/>
                </a:lnTo>
                <a:lnTo>
                  <a:pt x="340" y="207"/>
                </a:lnTo>
                <a:lnTo>
                  <a:pt x="340" y="207"/>
                </a:lnTo>
                <a:lnTo>
                  <a:pt x="340" y="207"/>
                </a:lnTo>
                <a:lnTo>
                  <a:pt x="340" y="207"/>
                </a:lnTo>
                <a:lnTo>
                  <a:pt x="342" y="209"/>
                </a:lnTo>
                <a:lnTo>
                  <a:pt x="342" y="209"/>
                </a:lnTo>
                <a:lnTo>
                  <a:pt x="342" y="209"/>
                </a:lnTo>
                <a:lnTo>
                  <a:pt x="342" y="209"/>
                </a:lnTo>
                <a:lnTo>
                  <a:pt x="342" y="211"/>
                </a:lnTo>
                <a:lnTo>
                  <a:pt x="342" y="211"/>
                </a:lnTo>
                <a:lnTo>
                  <a:pt x="342" y="211"/>
                </a:lnTo>
                <a:lnTo>
                  <a:pt x="342" y="211"/>
                </a:lnTo>
                <a:lnTo>
                  <a:pt x="342" y="214"/>
                </a:lnTo>
                <a:lnTo>
                  <a:pt x="342" y="211"/>
                </a:lnTo>
                <a:lnTo>
                  <a:pt x="342" y="211"/>
                </a:lnTo>
                <a:lnTo>
                  <a:pt x="345" y="209"/>
                </a:lnTo>
                <a:lnTo>
                  <a:pt x="345" y="209"/>
                </a:lnTo>
                <a:lnTo>
                  <a:pt x="345" y="209"/>
                </a:lnTo>
                <a:lnTo>
                  <a:pt x="345" y="207"/>
                </a:lnTo>
                <a:lnTo>
                  <a:pt x="345" y="207"/>
                </a:lnTo>
                <a:lnTo>
                  <a:pt x="345" y="204"/>
                </a:lnTo>
                <a:lnTo>
                  <a:pt x="345" y="204"/>
                </a:lnTo>
                <a:lnTo>
                  <a:pt x="342" y="204"/>
                </a:lnTo>
                <a:lnTo>
                  <a:pt x="342" y="204"/>
                </a:lnTo>
                <a:lnTo>
                  <a:pt x="342" y="204"/>
                </a:lnTo>
                <a:lnTo>
                  <a:pt x="340" y="204"/>
                </a:lnTo>
                <a:lnTo>
                  <a:pt x="340" y="202"/>
                </a:lnTo>
                <a:lnTo>
                  <a:pt x="342" y="202"/>
                </a:lnTo>
                <a:lnTo>
                  <a:pt x="342" y="202"/>
                </a:lnTo>
                <a:lnTo>
                  <a:pt x="342" y="200"/>
                </a:lnTo>
                <a:lnTo>
                  <a:pt x="342" y="200"/>
                </a:lnTo>
                <a:lnTo>
                  <a:pt x="342" y="200"/>
                </a:lnTo>
                <a:lnTo>
                  <a:pt x="342" y="197"/>
                </a:lnTo>
                <a:lnTo>
                  <a:pt x="342" y="197"/>
                </a:lnTo>
                <a:lnTo>
                  <a:pt x="342" y="197"/>
                </a:lnTo>
                <a:lnTo>
                  <a:pt x="345" y="197"/>
                </a:lnTo>
                <a:lnTo>
                  <a:pt x="345" y="197"/>
                </a:lnTo>
                <a:lnTo>
                  <a:pt x="345" y="197"/>
                </a:lnTo>
                <a:lnTo>
                  <a:pt x="345" y="200"/>
                </a:lnTo>
                <a:lnTo>
                  <a:pt x="347" y="200"/>
                </a:lnTo>
                <a:lnTo>
                  <a:pt x="347" y="200"/>
                </a:lnTo>
                <a:lnTo>
                  <a:pt x="347" y="200"/>
                </a:lnTo>
                <a:lnTo>
                  <a:pt x="349" y="200"/>
                </a:lnTo>
                <a:lnTo>
                  <a:pt x="349" y="200"/>
                </a:lnTo>
                <a:lnTo>
                  <a:pt x="349" y="200"/>
                </a:lnTo>
                <a:lnTo>
                  <a:pt x="349" y="200"/>
                </a:lnTo>
                <a:lnTo>
                  <a:pt x="349" y="200"/>
                </a:lnTo>
                <a:lnTo>
                  <a:pt x="349" y="200"/>
                </a:lnTo>
                <a:lnTo>
                  <a:pt x="349" y="200"/>
                </a:lnTo>
                <a:lnTo>
                  <a:pt x="349" y="200"/>
                </a:lnTo>
                <a:lnTo>
                  <a:pt x="349" y="200"/>
                </a:lnTo>
                <a:lnTo>
                  <a:pt x="349" y="200"/>
                </a:lnTo>
                <a:lnTo>
                  <a:pt x="349" y="197"/>
                </a:lnTo>
                <a:lnTo>
                  <a:pt x="349" y="197"/>
                </a:lnTo>
                <a:lnTo>
                  <a:pt x="352" y="197"/>
                </a:lnTo>
                <a:lnTo>
                  <a:pt x="352" y="197"/>
                </a:lnTo>
                <a:lnTo>
                  <a:pt x="352" y="197"/>
                </a:lnTo>
                <a:lnTo>
                  <a:pt x="352" y="197"/>
                </a:lnTo>
                <a:lnTo>
                  <a:pt x="354" y="197"/>
                </a:lnTo>
                <a:lnTo>
                  <a:pt x="354" y="197"/>
                </a:lnTo>
                <a:lnTo>
                  <a:pt x="354" y="197"/>
                </a:lnTo>
                <a:lnTo>
                  <a:pt x="356" y="197"/>
                </a:lnTo>
                <a:lnTo>
                  <a:pt x="356" y="197"/>
                </a:lnTo>
                <a:lnTo>
                  <a:pt x="356" y="200"/>
                </a:lnTo>
                <a:lnTo>
                  <a:pt x="356" y="200"/>
                </a:lnTo>
                <a:lnTo>
                  <a:pt x="356" y="200"/>
                </a:lnTo>
                <a:lnTo>
                  <a:pt x="356" y="200"/>
                </a:lnTo>
                <a:lnTo>
                  <a:pt x="356" y="200"/>
                </a:lnTo>
                <a:lnTo>
                  <a:pt x="356" y="202"/>
                </a:lnTo>
                <a:lnTo>
                  <a:pt x="354" y="202"/>
                </a:lnTo>
                <a:lnTo>
                  <a:pt x="354" y="202"/>
                </a:lnTo>
                <a:lnTo>
                  <a:pt x="354" y="202"/>
                </a:lnTo>
                <a:lnTo>
                  <a:pt x="352" y="202"/>
                </a:lnTo>
                <a:lnTo>
                  <a:pt x="352" y="202"/>
                </a:lnTo>
                <a:lnTo>
                  <a:pt x="349" y="202"/>
                </a:lnTo>
                <a:lnTo>
                  <a:pt x="349" y="202"/>
                </a:lnTo>
                <a:lnTo>
                  <a:pt x="349" y="204"/>
                </a:lnTo>
                <a:lnTo>
                  <a:pt x="352" y="204"/>
                </a:lnTo>
                <a:lnTo>
                  <a:pt x="354" y="204"/>
                </a:lnTo>
                <a:lnTo>
                  <a:pt x="354" y="207"/>
                </a:lnTo>
                <a:lnTo>
                  <a:pt x="354" y="207"/>
                </a:lnTo>
                <a:lnTo>
                  <a:pt x="354" y="209"/>
                </a:lnTo>
                <a:lnTo>
                  <a:pt x="354" y="211"/>
                </a:lnTo>
                <a:lnTo>
                  <a:pt x="354" y="211"/>
                </a:lnTo>
                <a:lnTo>
                  <a:pt x="356" y="214"/>
                </a:lnTo>
                <a:lnTo>
                  <a:pt x="356" y="214"/>
                </a:lnTo>
                <a:lnTo>
                  <a:pt x="356" y="214"/>
                </a:lnTo>
                <a:lnTo>
                  <a:pt x="356" y="214"/>
                </a:lnTo>
                <a:lnTo>
                  <a:pt x="356" y="216"/>
                </a:lnTo>
                <a:lnTo>
                  <a:pt x="356" y="216"/>
                </a:lnTo>
                <a:lnTo>
                  <a:pt x="356" y="216"/>
                </a:lnTo>
                <a:lnTo>
                  <a:pt x="356" y="216"/>
                </a:lnTo>
                <a:lnTo>
                  <a:pt x="356" y="216"/>
                </a:lnTo>
                <a:lnTo>
                  <a:pt x="356" y="216"/>
                </a:lnTo>
                <a:lnTo>
                  <a:pt x="356" y="216"/>
                </a:lnTo>
                <a:lnTo>
                  <a:pt x="359" y="214"/>
                </a:lnTo>
                <a:lnTo>
                  <a:pt x="359" y="214"/>
                </a:lnTo>
                <a:lnTo>
                  <a:pt x="359" y="214"/>
                </a:lnTo>
                <a:lnTo>
                  <a:pt x="359" y="211"/>
                </a:lnTo>
                <a:lnTo>
                  <a:pt x="359" y="211"/>
                </a:lnTo>
                <a:lnTo>
                  <a:pt x="359" y="209"/>
                </a:lnTo>
                <a:lnTo>
                  <a:pt x="356" y="209"/>
                </a:lnTo>
                <a:lnTo>
                  <a:pt x="356" y="209"/>
                </a:lnTo>
                <a:lnTo>
                  <a:pt x="356" y="209"/>
                </a:lnTo>
                <a:lnTo>
                  <a:pt x="356" y="209"/>
                </a:lnTo>
                <a:lnTo>
                  <a:pt x="356" y="209"/>
                </a:lnTo>
                <a:lnTo>
                  <a:pt x="356" y="207"/>
                </a:lnTo>
                <a:lnTo>
                  <a:pt x="356" y="207"/>
                </a:lnTo>
                <a:lnTo>
                  <a:pt x="356" y="204"/>
                </a:lnTo>
                <a:lnTo>
                  <a:pt x="356" y="204"/>
                </a:lnTo>
                <a:lnTo>
                  <a:pt x="356" y="204"/>
                </a:lnTo>
                <a:lnTo>
                  <a:pt x="356" y="204"/>
                </a:lnTo>
                <a:lnTo>
                  <a:pt x="356" y="204"/>
                </a:lnTo>
                <a:lnTo>
                  <a:pt x="359" y="204"/>
                </a:lnTo>
                <a:lnTo>
                  <a:pt x="359" y="204"/>
                </a:lnTo>
                <a:lnTo>
                  <a:pt x="359" y="204"/>
                </a:lnTo>
                <a:lnTo>
                  <a:pt x="359" y="204"/>
                </a:lnTo>
                <a:lnTo>
                  <a:pt x="359" y="204"/>
                </a:lnTo>
                <a:lnTo>
                  <a:pt x="359" y="204"/>
                </a:lnTo>
                <a:lnTo>
                  <a:pt x="359" y="207"/>
                </a:lnTo>
                <a:lnTo>
                  <a:pt x="361" y="207"/>
                </a:lnTo>
                <a:lnTo>
                  <a:pt x="361" y="207"/>
                </a:lnTo>
                <a:lnTo>
                  <a:pt x="361" y="207"/>
                </a:lnTo>
                <a:lnTo>
                  <a:pt x="361" y="207"/>
                </a:lnTo>
                <a:lnTo>
                  <a:pt x="361" y="207"/>
                </a:lnTo>
                <a:lnTo>
                  <a:pt x="363" y="209"/>
                </a:lnTo>
                <a:lnTo>
                  <a:pt x="363" y="209"/>
                </a:lnTo>
                <a:lnTo>
                  <a:pt x="363" y="211"/>
                </a:lnTo>
                <a:lnTo>
                  <a:pt x="361" y="211"/>
                </a:lnTo>
                <a:lnTo>
                  <a:pt x="361" y="211"/>
                </a:lnTo>
                <a:lnTo>
                  <a:pt x="363" y="214"/>
                </a:lnTo>
                <a:lnTo>
                  <a:pt x="363" y="214"/>
                </a:lnTo>
                <a:lnTo>
                  <a:pt x="366" y="214"/>
                </a:lnTo>
                <a:lnTo>
                  <a:pt x="366" y="214"/>
                </a:lnTo>
                <a:lnTo>
                  <a:pt x="366" y="211"/>
                </a:lnTo>
                <a:lnTo>
                  <a:pt x="366" y="211"/>
                </a:lnTo>
                <a:lnTo>
                  <a:pt x="366" y="209"/>
                </a:lnTo>
                <a:lnTo>
                  <a:pt x="366" y="209"/>
                </a:lnTo>
                <a:lnTo>
                  <a:pt x="366" y="207"/>
                </a:lnTo>
                <a:lnTo>
                  <a:pt x="366" y="207"/>
                </a:lnTo>
                <a:lnTo>
                  <a:pt x="366" y="204"/>
                </a:lnTo>
                <a:lnTo>
                  <a:pt x="366" y="202"/>
                </a:lnTo>
                <a:lnTo>
                  <a:pt x="366" y="202"/>
                </a:lnTo>
                <a:lnTo>
                  <a:pt x="366" y="202"/>
                </a:lnTo>
                <a:lnTo>
                  <a:pt x="366" y="202"/>
                </a:lnTo>
                <a:lnTo>
                  <a:pt x="368" y="202"/>
                </a:lnTo>
                <a:lnTo>
                  <a:pt x="368" y="202"/>
                </a:lnTo>
                <a:lnTo>
                  <a:pt x="368" y="202"/>
                </a:lnTo>
                <a:lnTo>
                  <a:pt x="368" y="202"/>
                </a:lnTo>
                <a:lnTo>
                  <a:pt x="370" y="202"/>
                </a:lnTo>
                <a:lnTo>
                  <a:pt x="368" y="204"/>
                </a:lnTo>
                <a:lnTo>
                  <a:pt x="368" y="207"/>
                </a:lnTo>
                <a:lnTo>
                  <a:pt x="368" y="207"/>
                </a:lnTo>
                <a:lnTo>
                  <a:pt x="368" y="209"/>
                </a:lnTo>
                <a:lnTo>
                  <a:pt x="368" y="209"/>
                </a:lnTo>
                <a:lnTo>
                  <a:pt x="368" y="211"/>
                </a:lnTo>
                <a:lnTo>
                  <a:pt x="368" y="211"/>
                </a:lnTo>
                <a:lnTo>
                  <a:pt x="368" y="214"/>
                </a:lnTo>
                <a:lnTo>
                  <a:pt x="370" y="214"/>
                </a:lnTo>
                <a:lnTo>
                  <a:pt x="370" y="214"/>
                </a:lnTo>
                <a:lnTo>
                  <a:pt x="373" y="211"/>
                </a:lnTo>
                <a:lnTo>
                  <a:pt x="375" y="211"/>
                </a:lnTo>
                <a:lnTo>
                  <a:pt x="377" y="211"/>
                </a:lnTo>
                <a:lnTo>
                  <a:pt x="377" y="211"/>
                </a:lnTo>
                <a:lnTo>
                  <a:pt x="380" y="211"/>
                </a:lnTo>
                <a:lnTo>
                  <a:pt x="382" y="211"/>
                </a:lnTo>
                <a:lnTo>
                  <a:pt x="382" y="211"/>
                </a:lnTo>
                <a:lnTo>
                  <a:pt x="382" y="209"/>
                </a:lnTo>
                <a:lnTo>
                  <a:pt x="380" y="209"/>
                </a:lnTo>
                <a:lnTo>
                  <a:pt x="380" y="209"/>
                </a:lnTo>
                <a:lnTo>
                  <a:pt x="380" y="207"/>
                </a:lnTo>
                <a:lnTo>
                  <a:pt x="380" y="207"/>
                </a:lnTo>
                <a:lnTo>
                  <a:pt x="380" y="207"/>
                </a:lnTo>
                <a:lnTo>
                  <a:pt x="380" y="204"/>
                </a:lnTo>
                <a:lnTo>
                  <a:pt x="382" y="204"/>
                </a:lnTo>
                <a:lnTo>
                  <a:pt x="382" y="204"/>
                </a:lnTo>
                <a:lnTo>
                  <a:pt x="382" y="202"/>
                </a:lnTo>
                <a:lnTo>
                  <a:pt x="382" y="202"/>
                </a:lnTo>
                <a:lnTo>
                  <a:pt x="382" y="202"/>
                </a:lnTo>
                <a:lnTo>
                  <a:pt x="382" y="202"/>
                </a:lnTo>
                <a:lnTo>
                  <a:pt x="382" y="202"/>
                </a:lnTo>
                <a:lnTo>
                  <a:pt x="382" y="200"/>
                </a:lnTo>
                <a:lnTo>
                  <a:pt x="382" y="200"/>
                </a:lnTo>
                <a:lnTo>
                  <a:pt x="382" y="200"/>
                </a:lnTo>
                <a:lnTo>
                  <a:pt x="382" y="200"/>
                </a:lnTo>
                <a:lnTo>
                  <a:pt x="382" y="200"/>
                </a:lnTo>
                <a:lnTo>
                  <a:pt x="382" y="197"/>
                </a:lnTo>
                <a:lnTo>
                  <a:pt x="382" y="197"/>
                </a:lnTo>
                <a:lnTo>
                  <a:pt x="382" y="197"/>
                </a:lnTo>
                <a:lnTo>
                  <a:pt x="384" y="197"/>
                </a:lnTo>
                <a:lnTo>
                  <a:pt x="384" y="197"/>
                </a:lnTo>
                <a:lnTo>
                  <a:pt x="384" y="197"/>
                </a:lnTo>
                <a:lnTo>
                  <a:pt x="384" y="200"/>
                </a:lnTo>
                <a:lnTo>
                  <a:pt x="384" y="200"/>
                </a:lnTo>
                <a:lnTo>
                  <a:pt x="384" y="200"/>
                </a:lnTo>
                <a:lnTo>
                  <a:pt x="384" y="200"/>
                </a:lnTo>
                <a:lnTo>
                  <a:pt x="384" y="202"/>
                </a:lnTo>
                <a:lnTo>
                  <a:pt x="384" y="202"/>
                </a:lnTo>
                <a:lnTo>
                  <a:pt x="384" y="202"/>
                </a:lnTo>
                <a:lnTo>
                  <a:pt x="382" y="202"/>
                </a:lnTo>
                <a:lnTo>
                  <a:pt x="384" y="204"/>
                </a:lnTo>
                <a:lnTo>
                  <a:pt x="384" y="204"/>
                </a:lnTo>
                <a:lnTo>
                  <a:pt x="384" y="204"/>
                </a:lnTo>
                <a:lnTo>
                  <a:pt x="384" y="204"/>
                </a:lnTo>
                <a:lnTo>
                  <a:pt x="384" y="204"/>
                </a:lnTo>
                <a:lnTo>
                  <a:pt x="387" y="204"/>
                </a:lnTo>
                <a:lnTo>
                  <a:pt x="387" y="204"/>
                </a:lnTo>
                <a:lnTo>
                  <a:pt x="387" y="204"/>
                </a:lnTo>
                <a:lnTo>
                  <a:pt x="387" y="204"/>
                </a:lnTo>
                <a:lnTo>
                  <a:pt x="387" y="204"/>
                </a:lnTo>
                <a:lnTo>
                  <a:pt x="387" y="204"/>
                </a:lnTo>
                <a:lnTo>
                  <a:pt x="387" y="204"/>
                </a:lnTo>
                <a:lnTo>
                  <a:pt x="387" y="204"/>
                </a:lnTo>
                <a:lnTo>
                  <a:pt x="387" y="204"/>
                </a:lnTo>
                <a:lnTo>
                  <a:pt x="387" y="207"/>
                </a:lnTo>
                <a:lnTo>
                  <a:pt x="389" y="207"/>
                </a:lnTo>
                <a:lnTo>
                  <a:pt x="389" y="207"/>
                </a:lnTo>
                <a:lnTo>
                  <a:pt x="389" y="204"/>
                </a:lnTo>
                <a:lnTo>
                  <a:pt x="389" y="204"/>
                </a:lnTo>
                <a:lnTo>
                  <a:pt x="389" y="204"/>
                </a:lnTo>
                <a:lnTo>
                  <a:pt x="389" y="204"/>
                </a:lnTo>
                <a:lnTo>
                  <a:pt x="391" y="204"/>
                </a:lnTo>
                <a:lnTo>
                  <a:pt x="391" y="204"/>
                </a:lnTo>
                <a:lnTo>
                  <a:pt x="391" y="204"/>
                </a:lnTo>
                <a:lnTo>
                  <a:pt x="394" y="209"/>
                </a:lnTo>
                <a:lnTo>
                  <a:pt x="396" y="207"/>
                </a:lnTo>
                <a:lnTo>
                  <a:pt x="401" y="204"/>
                </a:lnTo>
                <a:lnTo>
                  <a:pt x="403" y="202"/>
                </a:lnTo>
                <a:lnTo>
                  <a:pt x="408" y="200"/>
                </a:lnTo>
                <a:lnTo>
                  <a:pt x="410" y="195"/>
                </a:lnTo>
                <a:lnTo>
                  <a:pt x="413" y="192"/>
                </a:lnTo>
                <a:lnTo>
                  <a:pt x="415" y="190"/>
                </a:lnTo>
                <a:lnTo>
                  <a:pt x="417" y="185"/>
                </a:lnTo>
                <a:lnTo>
                  <a:pt x="415" y="188"/>
                </a:lnTo>
                <a:lnTo>
                  <a:pt x="415" y="188"/>
                </a:lnTo>
                <a:lnTo>
                  <a:pt x="413" y="188"/>
                </a:lnTo>
                <a:lnTo>
                  <a:pt x="413" y="190"/>
                </a:lnTo>
                <a:lnTo>
                  <a:pt x="413" y="190"/>
                </a:lnTo>
                <a:lnTo>
                  <a:pt x="410" y="192"/>
                </a:lnTo>
                <a:lnTo>
                  <a:pt x="410" y="192"/>
                </a:lnTo>
                <a:lnTo>
                  <a:pt x="408" y="192"/>
                </a:lnTo>
                <a:lnTo>
                  <a:pt x="405" y="190"/>
                </a:lnTo>
                <a:lnTo>
                  <a:pt x="405" y="190"/>
                </a:lnTo>
                <a:lnTo>
                  <a:pt x="405" y="190"/>
                </a:lnTo>
                <a:lnTo>
                  <a:pt x="405" y="190"/>
                </a:lnTo>
                <a:lnTo>
                  <a:pt x="405" y="190"/>
                </a:lnTo>
                <a:lnTo>
                  <a:pt x="405" y="190"/>
                </a:lnTo>
                <a:lnTo>
                  <a:pt x="403" y="190"/>
                </a:lnTo>
                <a:lnTo>
                  <a:pt x="403" y="190"/>
                </a:lnTo>
                <a:lnTo>
                  <a:pt x="403" y="190"/>
                </a:lnTo>
                <a:lnTo>
                  <a:pt x="403" y="190"/>
                </a:lnTo>
                <a:lnTo>
                  <a:pt x="403" y="190"/>
                </a:lnTo>
                <a:lnTo>
                  <a:pt x="403" y="188"/>
                </a:lnTo>
                <a:lnTo>
                  <a:pt x="403" y="188"/>
                </a:lnTo>
                <a:lnTo>
                  <a:pt x="403" y="188"/>
                </a:lnTo>
                <a:lnTo>
                  <a:pt x="403" y="188"/>
                </a:lnTo>
                <a:lnTo>
                  <a:pt x="403" y="188"/>
                </a:lnTo>
                <a:lnTo>
                  <a:pt x="403" y="188"/>
                </a:lnTo>
                <a:lnTo>
                  <a:pt x="403" y="185"/>
                </a:lnTo>
                <a:lnTo>
                  <a:pt x="403" y="185"/>
                </a:lnTo>
                <a:lnTo>
                  <a:pt x="403" y="185"/>
                </a:lnTo>
                <a:lnTo>
                  <a:pt x="405" y="185"/>
                </a:lnTo>
                <a:lnTo>
                  <a:pt x="405" y="185"/>
                </a:lnTo>
                <a:lnTo>
                  <a:pt x="405" y="185"/>
                </a:lnTo>
                <a:lnTo>
                  <a:pt x="405" y="185"/>
                </a:lnTo>
                <a:lnTo>
                  <a:pt x="405" y="185"/>
                </a:lnTo>
                <a:lnTo>
                  <a:pt x="408" y="188"/>
                </a:lnTo>
                <a:lnTo>
                  <a:pt x="408" y="188"/>
                </a:lnTo>
                <a:lnTo>
                  <a:pt x="408" y="188"/>
                </a:lnTo>
                <a:lnTo>
                  <a:pt x="408" y="188"/>
                </a:lnTo>
                <a:lnTo>
                  <a:pt x="408" y="188"/>
                </a:lnTo>
                <a:lnTo>
                  <a:pt x="408" y="190"/>
                </a:lnTo>
                <a:lnTo>
                  <a:pt x="408" y="190"/>
                </a:lnTo>
                <a:lnTo>
                  <a:pt x="408" y="190"/>
                </a:lnTo>
                <a:lnTo>
                  <a:pt x="410" y="188"/>
                </a:lnTo>
                <a:lnTo>
                  <a:pt x="410" y="185"/>
                </a:lnTo>
                <a:lnTo>
                  <a:pt x="413" y="183"/>
                </a:lnTo>
                <a:lnTo>
                  <a:pt x="413" y="181"/>
                </a:lnTo>
                <a:lnTo>
                  <a:pt x="415" y="178"/>
                </a:lnTo>
                <a:lnTo>
                  <a:pt x="415" y="176"/>
                </a:lnTo>
                <a:lnTo>
                  <a:pt x="415" y="174"/>
                </a:lnTo>
                <a:lnTo>
                  <a:pt x="417" y="171"/>
                </a:lnTo>
                <a:lnTo>
                  <a:pt x="417" y="171"/>
                </a:lnTo>
                <a:lnTo>
                  <a:pt x="417" y="171"/>
                </a:lnTo>
                <a:lnTo>
                  <a:pt x="415" y="171"/>
                </a:lnTo>
                <a:lnTo>
                  <a:pt x="415" y="171"/>
                </a:lnTo>
                <a:lnTo>
                  <a:pt x="415" y="171"/>
                </a:lnTo>
                <a:lnTo>
                  <a:pt x="415" y="171"/>
                </a:lnTo>
                <a:lnTo>
                  <a:pt x="415" y="171"/>
                </a:lnTo>
                <a:lnTo>
                  <a:pt x="415" y="171"/>
                </a:lnTo>
                <a:lnTo>
                  <a:pt x="415" y="171"/>
                </a:lnTo>
                <a:lnTo>
                  <a:pt x="413" y="171"/>
                </a:lnTo>
                <a:lnTo>
                  <a:pt x="413" y="169"/>
                </a:lnTo>
                <a:lnTo>
                  <a:pt x="413" y="169"/>
                </a:lnTo>
                <a:lnTo>
                  <a:pt x="413" y="169"/>
                </a:lnTo>
                <a:lnTo>
                  <a:pt x="410" y="169"/>
                </a:lnTo>
                <a:lnTo>
                  <a:pt x="410" y="169"/>
                </a:lnTo>
                <a:lnTo>
                  <a:pt x="410" y="169"/>
                </a:lnTo>
                <a:lnTo>
                  <a:pt x="408" y="169"/>
                </a:lnTo>
                <a:lnTo>
                  <a:pt x="408" y="167"/>
                </a:lnTo>
                <a:lnTo>
                  <a:pt x="408" y="164"/>
                </a:lnTo>
                <a:lnTo>
                  <a:pt x="410" y="162"/>
                </a:lnTo>
                <a:lnTo>
                  <a:pt x="410" y="162"/>
                </a:lnTo>
                <a:lnTo>
                  <a:pt x="410" y="160"/>
                </a:lnTo>
                <a:lnTo>
                  <a:pt x="410" y="157"/>
                </a:lnTo>
                <a:lnTo>
                  <a:pt x="410" y="155"/>
                </a:lnTo>
                <a:lnTo>
                  <a:pt x="408" y="153"/>
                </a:lnTo>
                <a:lnTo>
                  <a:pt x="408" y="155"/>
                </a:lnTo>
                <a:lnTo>
                  <a:pt x="408" y="155"/>
                </a:lnTo>
                <a:lnTo>
                  <a:pt x="408" y="155"/>
                </a:lnTo>
                <a:lnTo>
                  <a:pt x="408" y="153"/>
                </a:lnTo>
                <a:lnTo>
                  <a:pt x="408" y="153"/>
                </a:lnTo>
                <a:lnTo>
                  <a:pt x="405" y="153"/>
                </a:lnTo>
                <a:lnTo>
                  <a:pt x="405" y="153"/>
                </a:lnTo>
                <a:lnTo>
                  <a:pt x="403" y="153"/>
                </a:lnTo>
                <a:lnTo>
                  <a:pt x="403" y="150"/>
                </a:lnTo>
                <a:lnTo>
                  <a:pt x="403" y="153"/>
                </a:lnTo>
                <a:lnTo>
                  <a:pt x="403" y="153"/>
                </a:lnTo>
                <a:lnTo>
                  <a:pt x="403" y="153"/>
                </a:lnTo>
                <a:lnTo>
                  <a:pt x="403" y="153"/>
                </a:lnTo>
                <a:lnTo>
                  <a:pt x="403" y="153"/>
                </a:lnTo>
                <a:lnTo>
                  <a:pt x="403" y="155"/>
                </a:lnTo>
                <a:lnTo>
                  <a:pt x="403" y="155"/>
                </a:lnTo>
                <a:lnTo>
                  <a:pt x="403" y="155"/>
                </a:lnTo>
                <a:lnTo>
                  <a:pt x="401" y="155"/>
                </a:lnTo>
                <a:lnTo>
                  <a:pt x="401" y="155"/>
                </a:lnTo>
                <a:lnTo>
                  <a:pt x="398" y="153"/>
                </a:lnTo>
                <a:lnTo>
                  <a:pt x="398" y="153"/>
                </a:lnTo>
                <a:lnTo>
                  <a:pt x="398" y="153"/>
                </a:lnTo>
                <a:lnTo>
                  <a:pt x="398" y="150"/>
                </a:lnTo>
                <a:lnTo>
                  <a:pt x="398" y="150"/>
                </a:lnTo>
                <a:lnTo>
                  <a:pt x="396" y="150"/>
                </a:lnTo>
                <a:lnTo>
                  <a:pt x="396" y="150"/>
                </a:lnTo>
                <a:lnTo>
                  <a:pt x="396" y="150"/>
                </a:lnTo>
                <a:lnTo>
                  <a:pt x="396" y="150"/>
                </a:lnTo>
                <a:lnTo>
                  <a:pt x="396" y="150"/>
                </a:lnTo>
                <a:lnTo>
                  <a:pt x="396" y="148"/>
                </a:lnTo>
                <a:lnTo>
                  <a:pt x="396" y="148"/>
                </a:lnTo>
                <a:lnTo>
                  <a:pt x="396" y="148"/>
                </a:lnTo>
                <a:lnTo>
                  <a:pt x="396" y="148"/>
                </a:lnTo>
                <a:lnTo>
                  <a:pt x="398" y="148"/>
                </a:lnTo>
                <a:lnTo>
                  <a:pt x="398" y="148"/>
                </a:lnTo>
                <a:lnTo>
                  <a:pt x="401" y="148"/>
                </a:lnTo>
                <a:lnTo>
                  <a:pt x="401" y="150"/>
                </a:lnTo>
                <a:lnTo>
                  <a:pt x="401" y="150"/>
                </a:lnTo>
                <a:lnTo>
                  <a:pt x="401" y="150"/>
                </a:lnTo>
                <a:lnTo>
                  <a:pt x="401" y="153"/>
                </a:lnTo>
                <a:lnTo>
                  <a:pt x="403" y="153"/>
                </a:lnTo>
                <a:lnTo>
                  <a:pt x="403" y="150"/>
                </a:lnTo>
                <a:lnTo>
                  <a:pt x="403" y="150"/>
                </a:lnTo>
                <a:lnTo>
                  <a:pt x="403" y="148"/>
                </a:lnTo>
                <a:lnTo>
                  <a:pt x="405" y="148"/>
                </a:lnTo>
                <a:lnTo>
                  <a:pt x="405" y="148"/>
                </a:lnTo>
                <a:lnTo>
                  <a:pt x="405" y="146"/>
                </a:lnTo>
                <a:lnTo>
                  <a:pt x="408" y="146"/>
                </a:lnTo>
                <a:lnTo>
                  <a:pt x="408" y="148"/>
                </a:lnTo>
                <a:lnTo>
                  <a:pt x="408" y="148"/>
                </a:lnTo>
                <a:lnTo>
                  <a:pt x="408" y="148"/>
                </a:lnTo>
                <a:lnTo>
                  <a:pt x="408" y="146"/>
                </a:lnTo>
                <a:lnTo>
                  <a:pt x="408" y="146"/>
                </a:lnTo>
                <a:lnTo>
                  <a:pt x="405" y="143"/>
                </a:lnTo>
                <a:lnTo>
                  <a:pt x="405" y="143"/>
                </a:lnTo>
                <a:lnTo>
                  <a:pt x="405" y="143"/>
                </a:lnTo>
                <a:lnTo>
                  <a:pt x="405" y="141"/>
                </a:lnTo>
                <a:lnTo>
                  <a:pt x="405" y="139"/>
                </a:lnTo>
                <a:lnTo>
                  <a:pt x="408" y="139"/>
                </a:lnTo>
                <a:lnTo>
                  <a:pt x="408" y="141"/>
                </a:lnTo>
                <a:lnTo>
                  <a:pt x="410" y="141"/>
                </a:lnTo>
                <a:lnTo>
                  <a:pt x="410" y="141"/>
                </a:lnTo>
                <a:lnTo>
                  <a:pt x="410" y="141"/>
                </a:lnTo>
                <a:lnTo>
                  <a:pt x="410" y="143"/>
                </a:lnTo>
                <a:lnTo>
                  <a:pt x="410" y="143"/>
                </a:lnTo>
                <a:lnTo>
                  <a:pt x="410" y="143"/>
                </a:lnTo>
                <a:lnTo>
                  <a:pt x="413" y="143"/>
                </a:lnTo>
                <a:lnTo>
                  <a:pt x="413" y="141"/>
                </a:lnTo>
                <a:lnTo>
                  <a:pt x="413" y="141"/>
                </a:lnTo>
                <a:lnTo>
                  <a:pt x="413" y="139"/>
                </a:lnTo>
                <a:lnTo>
                  <a:pt x="413" y="139"/>
                </a:lnTo>
                <a:lnTo>
                  <a:pt x="413" y="136"/>
                </a:lnTo>
                <a:lnTo>
                  <a:pt x="413" y="136"/>
                </a:lnTo>
                <a:lnTo>
                  <a:pt x="415" y="136"/>
                </a:lnTo>
                <a:lnTo>
                  <a:pt x="415" y="136"/>
                </a:lnTo>
                <a:lnTo>
                  <a:pt x="415" y="136"/>
                </a:lnTo>
                <a:lnTo>
                  <a:pt x="415" y="134"/>
                </a:lnTo>
                <a:lnTo>
                  <a:pt x="415" y="132"/>
                </a:lnTo>
                <a:lnTo>
                  <a:pt x="415" y="129"/>
                </a:lnTo>
                <a:lnTo>
                  <a:pt x="417" y="129"/>
                </a:lnTo>
                <a:lnTo>
                  <a:pt x="417" y="127"/>
                </a:lnTo>
                <a:lnTo>
                  <a:pt x="417" y="125"/>
                </a:lnTo>
                <a:lnTo>
                  <a:pt x="417" y="125"/>
                </a:lnTo>
                <a:lnTo>
                  <a:pt x="417" y="122"/>
                </a:lnTo>
                <a:lnTo>
                  <a:pt x="417" y="122"/>
                </a:lnTo>
                <a:lnTo>
                  <a:pt x="417" y="120"/>
                </a:lnTo>
                <a:lnTo>
                  <a:pt x="420" y="120"/>
                </a:lnTo>
                <a:lnTo>
                  <a:pt x="420" y="120"/>
                </a:lnTo>
                <a:lnTo>
                  <a:pt x="420" y="117"/>
                </a:lnTo>
                <a:lnTo>
                  <a:pt x="420" y="117"/>
                </a:lnTo>
                <a:lnTo>
                  <a:pt x="417" y="115"/>
                </a:lnTo>
                <a:lnTo>
                  <a:pt x="417" y="117"/>
                </a:lnTo>
                <a:lnTo>
                  <a:pt x="417" y="117"/>
                </a:lnTo>
                <a:lnTo>
                  <a:pt x="417" y="117"/>
                </a:lnTo>
                <a:lnTo>
                  <a:pt x="417" y="117"/>
                </a:lnTo>
                <a:lnTo>
                  <a:pt x="417" y="117"/>
                </a:lnTo>
                <a:lnTo>
                  <a:pt x="417" y="120"/>
                </a:lnTo>
                <a:lnTo>
                  <a:pt x="415" y="120"/>
                </a:lnTo>
                <a:lnTo>
                  <a:pt x="415" y="120"/>
                </a:lnTo>
                <a:lnTo>
                  <a:pt x="415" y="117"/>
                </a:lnTo>
                <a:lnTo>
                  <a:pt x="415" y="117"/>
                </a:lnTo>
                <a:lnTo>
                  <a:pt x="415" y="115"/>
                </a:lnTo>
                <a:lnTo>
                  <a:pt x="415" y="115"/>
                </a:lnTo>
                <a:lnTo>
                  <a:pt x="415" y="113"/>
                </a:lnTo>
                <a:lnTo>
                  <a:pt x="415" y="113"/>
                </a:lnTo>
                <a:lnTo>
                  <a:pt x="415" y="113"/>
                </a:lnTo>
                <a:lnTo>
                  <a:pt x="417" y="110"/>
                </a:lnTo>
                <a:lnTo>
                  <a:pt x="417" y="110"/>
                </a:lnTo>
                <a:lnTo>
                  <a:pt x="417" y="110"/>
                </a:lnTo>
                <a:lnTo>
                  <a:pt x="417" y="110"/>
                </a:lnTo>
                <a:lnTo>
                  <a:pt x="417" y="110"/>
                </a:lnTo>
                <a:lnTo>
                  <a:pt x="417" y="110"/>
                </a:lnTo>
                <a:lnTo>
                  <a:pt x="417" y="110"/>
                </a:lnTo>
                <a:lnTo>
                  <a:pt x="420" y="110"/>
                </a:lnTo>
                <a:lnTo>
                  <a:pt x="420" y="110"/>
                </a:lnTo>
                <a:lnTo>
                  <a:pt x="420" y="110"/>
                </a:lnTo>
                <a:lnTo>
                  <a:pt x="417" y="110"/>
                </a:lnTo>
                <a:lnTo>
                  <a:pt x="417" y="108"/>
                </a:lnTo>
                <a:lnTo>
                  <a:pt x="417" y="108"/>
                </a:lnTo>
                <a:lnTo>
                  <a:pt x="417" y="108"/>
                </a:lnTo>
                <a:lnTo>
                  <a:pt x="415" y="106"/>
                </a:lnTo>
                <a:lnTo>
                  <a:pt x="415" y="106"/>
                </a:lnTo>
                <a:lnTo>
                  <a:pt x="415" y="103"/>
                </a:lnTo>
                <a:lnTo>
                  <a:pt x="417" y="103"/>
                </a:lnTo>
                <a:lnTo>
                  <a:pt x="417" y="103"/>
                </a:lnTo>
                <a:lnTo>
                  <a:pt x="420" y="106"/>
                </a:lnTo>
                <a:lnTo>
                  <a:pt x="420" y="106"/>
                </a:lnTo>
                <a:lnTo>
                  <a:pt x="420" y="106"/>
                </a:lnTo>
                <a:lnTo>
                  <a:pt x="422" y="106"/>
                </a:lnTo>
                <a:lnTo>
                  <a:pt x="422" y="103"/>
                </a:lnTo>
                <a:lnTo>
                  <a:pt x="422" y="101"/>
                </a:lnTo>
                <a:lnTo>
                  <a:pt x="420" y="101"/>
                </a:lnTo>
                <a:lnTo>
                  <a:pt x="420" y="101"/>
                </a:lnTo>
                <a:lnTo>
                  <a:pt x="417" y="101"/>
                </a:lnTo>
                <a:lnTo>
                  <a:pt x="415" y="101"/>
                </a:lnTo>
                <a:lnTo>
                  <a:pt x="415" y="101"/>
                </a:lnTo>
                <a:lnTo>
                  <a:pt x="413" y="101"/>
                </a:lnTo>
                <a:lnTo>
                  <a:pt x="413" y="99"/>
                </a:lnTo>
                <a:lnTo>
                  <a:pt x="413" y="96"/>
                </a:lnTo>
                <a:lnTo>
                  <a:pt x="413" y="96"/>
                </a:lnTo>
                <a:lnTo>
                  <a:pt x="413" y="96"/>
                </a:lnTo>
                <a:lnTo>
                  <a:pt x="410" y="96"/>
                </a:lnTo>
                <a:lnTo>
                  <a:pt x="410" y="96"/>
                </a:lnTo>
                <a:lnTo>
                  <a:pt x="410" y="96"/>
                </a:lnTo>
                <a:lnTo>
                  <a:pt x="410" y="96"/>
                </a:lnTo>
                <a:lnTo>
                  <a:pt x="408" y="94"/>
                </a:lnTo>
                <a:lnTo>
                  <a:pt x="408" y="94"/>
                </a:lnTo>
                <a:lnTo>
                  <a:pt x="408" y="94"/>
                </a:lnTo>
                <a:lnTo>
                  <a:pt x="408" y="94"/>
                </a:lnTo>
                <a:lnTo>
                  <a:pt x="408" y="94"/>
                </a:lnTo>
                <a:lnTo>
                  <a:pt x="408" y="92"/>
                </a:lnTo>
                <a:lnTo>
                  <a:pt x="410" y="92"/>
                </a:lnTo>
                <a:lnTo>
                  <a:pt x="410" y="92"/>
                </a:lnTo>
                <a:lnTo>
                  <a:pt x="410" y="92"/>
                </a:lnTo>
                <a:lnTo>
                  <a:pt x="410" y="92"/>
                </a:lnTo>
                <a:lnTo>
                  <a:pt x="410" y="92"/>
                </a:lnTo>
                <a:lnTo>
                  <a:pt x="410" y="92"/>
                </a:lnTo>
                <a:lnTo>
                  <a:pt x="410" y="92"/>
                </a:lnTo>
                <a:lnTo>
                  <a:pt x="410" y="89"/>
                </a:lnTo>
                <a:lnTo>
                  <a:pt x="410" y="89"/>
                </a:lnTo>
                <a:lnTo>
                  <a:pt x="408" y="89"/>
                </a:lnTo>
                <a:lnTo>
                  <a:pt x="408" y="89"/>
                </a:lnTo>
                <a:lnTo>
                  <a:pt x="408" y="89"/>
                </a:lnTo>
                <a:lnTo>
                  <a:pt x="408" y="87"/>
                </a:lnTo>
                <a:lnTo>
                  <a:pt x="410" y="87"/>
                </a:lnTo>
                <a:lnTo>
                  <a:pt x="408" y="87"/>
                </a:lnTo>
                <a:lnTo>
                  <a:pt x="408" y="87"/>
                </a:lnTo>
                <a:lnTo>
                  <a:pt x="405" y="87"/>
                </a:lnTo>
                <a:lnTo>
                  <a:pt x="405" y="87"/>
                </a:lnTo>
                <a:lnTo>
                  <a:pt x="403" y="87"/>
                </a:lnTo>
                <a:lnTo>
                  <a:pt x="403" y="89"/>
                </a:lnTo>
                <a:lnTo>
                  <a:pt x="403" y="87"/>
                </a:lnTo>
                <a:lnTo>
                  <a:pt x="401" y="87"/>
                </a:lnTo>
                <a:lnTo>
                  <a:pt x="401" y="87"/>
                </a:lnTo>
                <a:lnTo>
                  <a:pt x="398" y="87"/>
                </a:lnTo>
                <a:lnTo>
                  <a:pt x="396" y="87"/>
                </a:lnTo>
                <a:lnTo>
                  <a:pt x="396" y="85"/>
                </a:lnTo>
                <a:lnTo>
                  <a:pt x="394" y="85"/>
                </a:lnTo>
                <a:lnTo>
                  <a:pt x="391" y="85"/>
                </a:lnTo>
                <a:lnTo>
                  <a:pt x="391" y="85"/>
                </a:lnTo>
                <a:lnTo>
                  <a:pt x="389" y="85"/>
                </a:lnTo>
                <a:lnTo>
                  <a:pt x="389" y="85"/>
                </a:lnTo>
                <a:lnTo>
                  <a:pt x="389" y="82"/>
                </a:lnTo>
                <a:lnTo>
                  <a:pt x="389" y="82"/>
                </a:lnTo>
                <a:lnTo>
                  <a:pt x="389" y="80"/>
                </a:lnTo>
                <a:lnTo>
                  <a:pt x="389" y="80"/>
                </a:lnTo>
                <a:lnTo>
                  <a:pt x="389" y="78"/>
                </a:lnTo>
                <a:lnTo>
                  <a:pt x="389" y="78"/>
                </a:lnTo>
                <a:lnTo>
                  <a:pt x="389" y="75"/>
                </a:lnTo>
                <a:lnTo>
                  <a:pt x="389" y="75"/>
                </a:lnTo>
                <a:lnTo>
                  <a:pt x="389" y="78"/>
                </a:lnTo>
                <a:lnTo>
                  <a:pt x="389" y="78"/>
                </a:lnTo>
                <a:lnTo>
                  <a:pt x="389" y="78"/>
                </a:lnTo>
                <a:lnTo>
                  <a:pt x="389" y="78"/>
                </a:lnTo>
                <a:lnTo>
                  <a:pt x="389" y="78"/>
                </a:lnTo>
                <a:lnTo>
                  <a:pt x="389" y="78"/>
                </a:lnTo>
                <a:lnTo>
                  <a:pt x="389" y="78"/>
                </a:lnTo>
                <a:lnTo>
                  <a:pt x="387" y="78"/>
                </a:lnTo>
                <a:lnTo>
                  <a:pt x="387" y="78"/>
                </a:lnTo>
                <a:lnTo>
                  <a:pt x="387" y="80"/>
                </a:lnTo>
                <a:lnTo>
                  <a:pt x="387" y="80"/>
                </a:lnTo>
                <a:lnTo>
                  <a:pt x="384" y="80"/>
                </a:lnTo>
                <a:lnTo>
                  <a:pt x="384" y="82"/>
                </a:lnTo>
                <a:lnTo>
                  <a:pt x="384" y="82"/>
                </a:lnTo>
                <a:lnTo>
                  <a:pt x="384" y="85"/>
                </a:lnTo>
                <a:lnTo>
                  <a:pt x="387" y="85"/>
                </a:lnTo>
                <a:lnTo>
                  <a:pt x="387" y="85"/>
                </a:lnTo>
                <a:lnTo>
                  <a:pt x="387" y="85"/>
                </a:lnTo>
                <a:lnTo>
                  <a:pt x="384" y="87"/>
                </a:lnTo>
                <a:lnTo>
                  <a:pt x="384" y="87"/>
                </a:lnTo>
                <a:lnTo>
                  <a:pt x="384" y="87"/>
                </a:lnTo>
                <a:lnTo>
                  <a:pt x="384" y="87"/>
                </a:lnTo>
                <a:lnTo>
                  <a:pt x="382" y="87"/>
                </a:lnTo>
                <a:lnTo>
                  <a:pt x="382" y="87"/>
                </a:lnTo>
                <a:lnTo>
                  <a:pt x="382" y="85"/>
                </a:lnTo>
                <a:lnTo>
                  <a:pt x="382" y="87"/>
                </a:lnTo>
                <a:lnTo>
                  <a:pt x="380" y="87"/>
                </a:lnTo>
                <a:lnTo>
                  <a:pt x="380" y="87"/>
                </a:lnTo>
                <a:lnTo>
                  <a:pt x="380" y="89"/>
                </a:lnTo>
                <a:lnTo>
                  <a:pt x="380" y="89"/>
                </a:lnTo>
                <a:lnTo>
                  <a:pt x="377" y="89"/>
                </a:lnTo>
                <a:lnTo>
                  <a:pt x="377" y="89"/>
                </a:lnTo>
                <a:lnTo>
                  <a:pt x="377" y="89"/>
                </a:lnTo>
                <a:lnTo>
                  <a:pt x="377" y="85"/>
                </a:lnTo>
                <a:lnTo>
                  <a:pt x="380" y="85"/>
                </a:lnTo>
                <a:lnTo>
                  <a:pt x="380" y="85"/>
                </a:lnTo>
                <a:lnTo>
                  <a:pt x="380" y="85"/>
                </a:lnTo>
                <a:lnTo>
                  <a:pt x="380" y="82"/>
                </a:lnTo>
                <a:lnTo>
                  <a:pt x="380" y="82"/>
                </a:lnTo>
                <a:lnTo>
                  <a:pt x="380" y="82"/>
                </a:lnTo>
                <a:lnTo>
                  <a:pt x="380" y="82"/>
                </a:lnTo>
                <a:lnTo>
                  <a:pt x="380" y="82"/>
                </a:lnTo>
                <a:lnTo>
                  <a:pt x="380" y="80"/>
                </a:lnTo>
                <a:lnTo>
                  <a:pt x="377" y="80"/>
                </a:lnTo>
                <a:lnTo>
                  <a:pt x="377" y="82"/>
                </a:lnTo>
                <a:lnTo>
                  <a:pt x="377" y="82"/>
                </a:lnTo>
                <a:lnTo>
                  <a:pt x="377" y="82"/>
                </a:lnTo>
                <a:lnTo>
                  <a:pt x="377" y="82"/>
                </a:lnTo>
                <a:lnTo>
                  <a:pt x="377" y="82"/>
                </a:lnTo>
                <a:lnTo>
                  <a:pt x="377" y="82"/>
                </a:lnTo>
                <a:lnTo>
                  <a:pt x="377" y="82"/>
                </a:lnTo>
                <a:lnTo>
                  <a:pt x="377" y="82"/>
                </a:lnTo>
                <a:lnTo>
                  <a:pt x="377" y="82"/>
                </a:lnTo>
                <a:lnTo>
                  <a:pt x="377" y="82"/>
                </a:lnTo>
                <a:lnTo>
                  <a:pt x="377" y="82"/>
                </a:lnTo>
                <a:lnTo>
                  <a:pt x="377" y="82"/>
                </a:lnTo>
                <a:lnTo>
                  <a:pt x="377" y="82"/>
                </a:lnTo>
                <a:lnTo>
                  <a:pt x="377" y="82"/>
                </a:lnTo>
                <a:lnTo>
                  <a:pt x="377" y="82"/>
                </a:lnTo>
                <a:lnTo>
                  <a:pt x="377" y="82"/>
                </a:lnTo>
                <a:lnTo>
                  <a:pt x="377" y="82"/>
                </a:lnTo>
                <a:lnTo>
                  <a:pt x="377" y="82"/>
                </a:lnTo>
                <a:lnTo>
                  <a:pt x="377" y="82"/>
                </a:lnTo>
                <a:lnTo>
                  <a:pt x="377" y="82"/>
                </a:lnTo>
                <a:lnTo>
                  <a:pt x="375" y="82"/>
                </a:lnTo>
                <a:lnTo>
                  <a:pt x="375" y="82"/>
                </a:lnTo>
                <a:lnTo>
                  <a:pt x="375" y="82"/>
                </a:lnTo>
                <a:lnTo>
                  <a:pt x="375" y="82"/>
                </a:lnTo>
                <a:lnTo>
                  <a:pt x="375" y="82"/>
                </a:lnTo>
                <a:lnTo>
                  <a:pt x="375" y="85"/>
                </a:lnTo>
                <a:lnTo>
                  <a:pt x="375" y="85"/>
                </a:lnTo>
                <a:lnTo>
                  <a:pt x="373" y="85"/>
                </a:lnTo>
                <a:lnTo>
                  <a:pt x="373" y="87"/>
                </a:lnTo>
                <a:lnTo>
                  <a:pt x="373" y="87"/>
                </a:lnTo>
                <a:lnTo>
                  <a:pt x="373" y="87"/>
                </a:lnTo>
                <a:lnTo>
                  <a:pt x="370" y="87"/>
                </a:lnTo>
                <a:lnTo>
                  <a:pt x="368" y="85"/>
                </a:lnTo>
                <a:lnTo>
                  <a:pt x="368" y="85"/>
                </a:lnTo>
                <a:lnTo>
                  <a:pt x="368" y="85"/>
                </a:lnTo>
                <a:lnTo>
                  <a:pt x="368" y="87"/>
                </a:lnTo>
                <a:lnTo>
                  <a:pt x="368" y="87"/>
                </a:lnTo>
                <a:lnTo>
                  <a:pt x="368" y="87"/>
                </a:lnTo>
                <a:lnTo>
                  <a:pt x="368" y="87"/>
                </a:lnTo>
                <a:lnTo>
                  <a:pt x="368" y="87"/>
                </a:lnTo>
                <a:lnTo>
                  <a:pt x="368" y="87"/>
                </a:lnTo>
                <a:lnTo>
                  <a:pt x="368" y="87"/>
                </a:lnTo>
                <a:lnTo>
                  <a:pt x="368" y="87"/>
                </a:lnTo>
                <a:lnTo>
                  <a:pt x="368" y="87"/>
                </a:lnTo>
                <a:lnTo>
                  <a:pt x="368" y="87"/>
                </a:lnTo>
                <a:lnTo>
                  <a:pt x="368" y="87"/>
                </a:lnTo>
                <a:lnTo>
                  <a:pt x="366" y="87"/>
                </a:lnTo>
                <a:lnTo>
                  <a:pt x="366" y="87"/>
                </a:lnTo>
                <a:lnTo>
                  <a:pt x="366" y="87"/>
                </a:lnTo>
                <a:lnTo>
                  <a:pt x="366" y="87"/>
                </a:lnTo>
                <a:lnTo>
                  <a:pt x="366" y="89"/>
                </a:lnTo>
                <a:lnTo>
                  <a:pt x="366" y="89"/>
                </a:lnTo>
                <a:lnTo>
                  <a:pt x="368" y="92"/>
                </a:lnTo>
                <a:lnTo>
                  <a:pt x="368" y="92"/>
                </a:lnTo>
                <a:lnTo>
                  <a:pt x="368" y="92"/>
                </a:lnTo>
                <a:lnTo>
                  <a:pt x="368" y="94"/>
                </a:lnTo>
                <a:lnTo>
                  <a:pt x="368" y="94"/>
                </a:lnTo>
                <a:lnTo>
                  <a:pt x="368" y="96"/>
                </a:lnTo>
                <a:lnTo>
                  <a:pt x="368" y="96"/>
                </a:lnTo>
                <a:lnTo>
                  <a:pt x="368" y="96"/>
                </a:lnTo>
                <a:lnTo>
                  <a:pt x="368" y="96"/>
                </a:lnTo>
                <a:lnTo>
                  <a:pt x="366" y="96"/>
                </a:lnTo>
                <a:lnTo>
                  <a:pt x="366" y="96"/>
                </a:lnTo>
                <a:lnTo>
                  <a:pt x="366" y="96"/>
                </a:lnTo>
                <a:lnTo>
                  <a:pt x="366" y="96"/>
                </a:lnTo>
                <a:lnTo>
                  <a:pt x="366" y="96"/>
                </a:lnTo>
                <a:lnTo>
                  <a:pt x="366" y="96"/>
                </a:lnTo>
                <a:lnTo>
                  <a:pt x="366" y="99"/>
                </a:lnTo>
                <a:lnTo>
                  <a:pt x="366" y="99"/>
                </a:lnTo>
                <a:lnTo>
                  <a:pt x="366" y="99"/>
                </a:lnTo>
                <a:lnTo>
                  <a:pt x="366" y="99"/>
                </a:lnTo>
                <a:lnTo>
                  <a:pt x="366" y="99"/>
                </a:lnTo>
                <a:lnTo>
                  <a:pt x="366" y="99"/>
                </a:lnTo>
                <a:lnTo>
                  <a:pt x="366" y="99"/>
                </a:lnTo>
                <a:lnTo>
                  <a:pt x="366" y="99"/>
                </a:lnTo>
                <a:lnTo>
                  <a:pt x="366" y="96"/>
                </a:lnTo>
                <a:lnTo>
                  <a:pt x="366" y="96"/>
                </a:lnTo>
                <a:lnTo>
                  <a:pt x="366" y="96"/>
                </a:lnTo>
                <a:lnTo>
                  <a:pt x="363" y="99"/>
                </a:lnTo>
                <a:lnTo>
                  <a:pt x="363" y="99"/>
                </a:lnTo>
                <a:lnTo>
                  <a:pt x="366" y="101"/>
                </a:lnTo>
                <a:lnTo>
                  <a:pt x="366" y="103"/>
                </a:lnTo>
                <a:lnTo>
                  <a:pt x="366" y="103"/>
                </a:lnTo>
                <a:lnTo>
                  <a:pt x="366" y="106"/>
                </a:lnTo>
                <a:lnTo>
                  <a:pt x="363" y="106"/>
                </a:lnTo>
                <a:lnTo>
                  <a:pt x="363" y="108"/>
                </a:lnTo>
                <a:lnTo>
                  <a:pt x="366" y="108"/>
                </a:lnTo>
                <a:lnTo>
                  <a:pt x="366" y="108"/>
                </a:lnTo>
                <a:lnTo>
                  <a:pt x="366" y="110"/>
                </a:lnTo>
                <a:lnTo>
                  <a:pt x="366" y="110"/>
                </a:lnTo>
                <a:lnTo>
                  <a:pt x="366" y="113"/>
                </a:lnTo>
                <a:lnTo>
                  <a:pt x="368" y="113"/>
                </a:lnTo>
                <a:lnTo>
                  <a:pt x="368" y="115"/>
                </a:lnTo>
                <a:lnTo>
                  <a:pt x="368" y="115"/>
                </a:lnTo>
                <a:lnTo>
                  <a:pt x="368" y="117"/>
                </a:lnTo>
                <a:lnTo>
                  <a:pt x="368" y="117"/>
                </a:lnTo>
                <a:lnTo>
                  <a:pt x="368" y="120"/>
                </a:lnTo>
                <a:lnTo>
                  <a:pt x="370" y="120"/>
                </a:lnTo>
                <a:lnTo>
                  <a:pt x="370" y="122"/>
                </a:lnTo>
                <a:lnTo>
                  <a:pt x="370" y="122"/>
                </a:lnTo>
                <a:lnTo>
                  <a:pt x="373" y="122"/>
                </a:lnTo>
                <a:lnTo>
                  <a:pt x="373" y="125"/>
                </a:lnTo>
                <a:lnTo>
                  <a:pt x="375" y="125"/>
                </a:lnTo>
                <a:lnTo>
                  <a:pt x="375" y="122"/>
                </a:lnTo>
                <a:lnTo>
                  <a:pt x="375" y="125"/>
                </a:lnTo>
                <a:lnTo>
                  <a:pt x="375" y="125"/>
                </a:lnTo>
                <a:lnTo>
                  <a:pt x="375" y="125"/>
                </a:lnTo>
                <a:lnTo>
                  <a:pt x="375" y="125"/>
                </a:lnTo>
                <a:lnTo>
                  <a:pt x="377" y="125"/>
                </a:lnTo>
                <a:lnTo>
                  <a:pt x="377" y="125"/>
                </a:lnTo>
                <a:lnTo>
                  <a:pt x="377" y="125"/>
                </a:lnTo>
                <a:lnTo>
                  <a:pt x="377" y="125"/>
                </a:lnTo>
                <a:lnTo>
                  <a:pt x="377" y="125"/>
                </a:lnTo>
                <a:lnTo>
                  <a:pt x="377" y="127"/>
                </a:lnTo>
                <a:lnTo>
                  <a:pt x="377" y="127"/>
                </a:lnTo>
                <a:lnTo>
                  <a:pt x="377" y="127"/>
                </a:lnTo>
                <a:lnTo>
                  <a:pt x="375" y="127"/>
                </a:lnTo>
                <a:lnTo>
                  <a:pt x="375" y="127"/>
                </a:lnTo>
                <a:lnTo>
                  <a:pt x="375" y="125"/>
                </a:lnTo>
                <a:lnTo>
                  <a:pt x="375" y="125"/>
                </a:lnTo>
                <a:lnTo>
                  <a:pt x="373" y="125"/>
                </a:lnTo>
                <a:lnTo>
                  <a:pt x="373" y="125"/>
                </a:lnTo>
                <a:lnTo>
                  <a:pt x="370" y="125"/>
                </a:lnTo>
                <a:lnTo>
                  <a:pt x="370" y="125"/>
                </a:lnTo>
                <a:lnTo>
                  <a:pt x="368" y="125"/>
                </a:lnTo>
                <a:lnTo>
                  <a:pt x="368" y="122"/>
                </a:lnTo>
                <a:lnTo>
                  <a:pt x="366" y="122"/>
                </a:lnTo>
                <a:lnTo>
                  <a:pt x="366" y="122"/>
                </a:lnTo>
                <a:lnTo>
                  <a:pt x="366" y="120"/>
                </a:lnTo>
                <a:lnTo>
                  <a:pt x="366" y="117"/>
                </a:lnTo>
                <a:lnTo>
                  <a:pt x="366" y="117"/>
                </a:lnTo>
                <a:lnTo>
                  <a:pt x="366" y="115"/>
                </a:lnTo>
                <a:lnTo>
                  <a:pt x="363" y="115"/>
                </a:lnTo>
                <a:lnTo>
                  <a:pt x="361" y="115"/>
                </a:lnTo>
                <a:lnTo>
                  <a:pt x="361" y="115"/>
                </a:lnTo>
                <a:lnTo>
                  <a:pt x="361" y="113"/>
                </a:lnTo>
                <a:lnTo>
                  <a:pt x="361" y="113"/>
                </a:lnTo>
                <a:lnTo>
                  <a:pt x="361" y="110"/>
                </a:lnTo>
                <a:lnTo>
                  <a:pt x="361" y="110"/>
                </a:lnTo>
                <a:lnTo>
                  <a:pt x="361" y="108"/>
                </a:lnTo>
                <a:lnTo>
                  <a:pt x="361" y="108"/>
                </a:lnTo>
                <a:lnTo>
                  <a:pt x="359" y="108"/>
                </a:lnTo>
                <a:lnTo>
                  <a:pt x="359" y="110"/>
                </a:lnTo>
                <a:lnTo>
                  <a:pt x="356" y="110"/>
                </a:lnTo>
                <a:lnTo>
                  <a:pt x="356" y="110"/>
                </a:lnTo>
                <a:lnTo>
                  <a:pt x="354" y="110"/>
                </a:lnTo>
                <a:lnTo>
                  <a:pt x="354" y="108"/>
                </a:lnTo>
                <a:lnTo>
                  <a:pt x="354" y="108"/>
                </a:lnTo>
                <a:lnTo>
                  <a:pt x="354" y="106"/>
                </a:lnTo>
                <a:lnTo>
                  <a:pt x="352" y="106"/>
                </a:lnTo>
                <a:lnTo>
                  <a:pt x="352" y="106"/>
                </a:lnTo>
                <a:lnTo>
                  <a:pt x="349" y="106"/>
                </a:lnTo>
                <a:lnTo>
                  <a:pt x="349" y="106"/>
                </a:lnTo>
                <a:lnTo>
                  <a:pt x="349" y="106"/>
                </a:lnTo>
                <a:lnTo>
                  <a:pt x="347" y="106"/>
                </a:lnTo>
                <a:lnTo>
                  <a:pt x="347" y="103"/>
                </a:lnTo>
                <a:lnTo>
                  <a:pt x="345" y="103"/>
                </a:lnTo>
                <a:lnTo>
                  <a:pt x="345" y="103"/>
                </a:lnTo>
                <a:lnTo>
                  <a:pt x="345" y="101"/>
                </a:lnTo>
                <a:lnTo>
                  <a:pt x="342" y="101"/>
                </a:lnTo>
                <a:lnTo>
                  <a:pt x="342" y="103"/>
                </a:lnTo>
                <a:lnTo>
                  <a:pt x="340" y="103"/>
                </a:lnTo>
                <a:lnTo>
                  <a:pt x="340" y="103"/>
                </a:lnTo>
                <a:lnTo>
                  <a:pt x="340" y="103"/>
                </a:lnTo>
                <a:lnTo>
                  <a:pt x="340" y="101"/>
                </a:lnTo>
                <a:lnTo>
                  <a:pt x="340" y="101"/>
                </a:lnTo>
                <a:lnTo>
                  <a:pt x="340" y="101"/>
                </a:lnTo>
                <a:lnTo>
                  <a:pt x="340" y="101"/>
                </a:lnTo>
                <a:lnTo>
                  <a:pt x="340" y="99"/>
                </a:lnTo>
                <a:lnTo>
                  <a:pt x="340" y="99"/>
                </a:lnTo>
                <a:lnTo>
                  <a:pt x="338" y="96"/>
                </a:lnTo>
                <a:lnTo>
                  <a:pt x="338" y="96"/>
                </a:lnTo>
                <a:lnTo>
                  <a:pt x="338" y="99"/>
                </a:lnTo>
                <a:lnTo>
                  <a:pt x="338" y="99"/>
                </a:lnTo>
                <a:lnTo>
                  <a:pt x="338" y="99"/>
                </a:lnTo>
                <a:lnTo>
                  <a:pt x="338" y="99"/>
                </a:lnTo>
                <a:lnTo>
                  <a:pt x="338" y="99"/>
                </a:lnTo>
                <a:lnTo>
                  <a:pt x="335" y="99"/>
                </a:lnTo>
                <a:lnTo>
                  <a:pt x="335" y="99"/>
                </a:lnTo>
                <a:lnTo>
                  <a:pt x="335" y="99"/>
                </a:lnTo>
                <a:lnTo>
                  <a:pt x="335" y="99"/>
                </a:lnTo>
                <a:lnTo>
                  <a:pt x="335" y="99"/>
                </a:lnTo>
                <a:lnTo>
                  <a:pt x="333" y="99"/>
                </a:lnTo>
                <a:lnTo>
                  <a:pt x="333" y="96"/>
                </a:lnTo>
                <a:lnTo>
                  <a:pt x="333" y="96"/>
                </a:lnTo>
                <a:lnTo>
                  <a:pt x="333" y="96"/>
                </a:lnTo>
                <a:lnTo>
                  <a:pt x="333" y="96"/>
                </a:lnTo>
                <a:lnTo>
                  <a:pt x="335" y="94"/>
                </a:lnTo>
                <a:lnTo>
                  <a:pt x="335" y="94"/>
                </a:lnTo>
                <a:lnTo>
                  <a:pt x="335" y="94"/>
                </a:lnTo>
                <a:lnTo>
                  <a:pt x="335" y="94"/>
                </a:lnTo>
                <a:lnTo>
                  <a:pt x="335" y="92"/>
                </a:lnTo>
                <a:lnTo>
                  <a:pt x="335" y="92"/>
                </a:lnTo>
                <a:lnTo>
                  <a:pt x="335" y="92"/>
                </a:lnTo>
                <a:lnTo>
                  <a:pt x="333" y="92"/>
                </a:lnTo>
                <a:lnTo>
                  <a:pt x="333" y="92"/>
                </a:lnTo>
                <a:lnTo>
                  <a:pt x="333" y="92"/>
                </a:lnTo>
                <a:lnTo>
                  <a:pt x="333" y="92"/>
                </a:lnTo>
                <a:lnTo>
                  <a:pt x="333" y="92"/>
                </a:lnTo>
                <a:lnTo>
                  <a:pt x="333" y="92"/>
                </a:lnTo>
                <a:lnTo>
                  <a:pt x="333" y="92"/>
                </a:lnTo>
                <a:lnTo>
                  <a:pt x="330" y="92"/>
                </a:lnTo>
                <a:lnTo>
                  <a:pt x="330" y="92"/>
                </a:lnTo>
                <a:lnTo>
                  <a:pt x="330" y="92"/>
                </a:lnTo>
                <a:lnTo>
                  <a:pt x="330" y="94"/>
                </a:lnTo>
                <a:lnTo>
                  <a:pt x="330" y="94"/>
                </a:lnTo>
                <a:lnTo>
                  <a:pt x="330" y="94"/>
                </a:lnTo>
                <a:lnTo>
                  <a:pt x="330" y="94"/>
                </a:lnTo>
                <a:lnTo>
                  <a:pt x="328" y="94"/>
                </a:lnTo>
                <a:lnTo>
                  <a:pt x="328" y="94"/>
                </a:lnTo>
                <a:lnTo>
                  <a:pt x="328" y="94"/>
                </a:lnTo>
                <a:lnTo>
                  <a:pt x="328" y="94"/>
                </a:lnTo>
                <a:lnTo>
                  <a:pt x="326" y="94"/>
                </a:lnTo>
                <a:lnTo>
                  <a:pt x="326" y="92"/>
                </a:lnTo>
                <a:lnTo>
                  <a:pt x="328" y="92"/>
                </a:lnTo>
                <a:lnTo>
                  <a:pt x="328" y="92"/>
                </a:lnTo>
                <a:lnTo>
                  <a:pt x="328" y="89"/>
                </a:lnTo>
                <a:lnTo>
                  <a:pt x="328" y="89"/>
                </a:lnTo>
                <a:lnTo>
                  <a:pt x="330" y="89"/>
                </a:lnTo>
                <a:lnTo>
                  <a:pt x="328" y="89"/>
                </a:lnTo>
                <a:lnTo>
                  <a:pt x="328" y="87"/>
                </a:lnTo>
                <a:lnTo>
                  <a:pt x="328" y="87"/>
                </a:lnTo>
                <a:lnTo>
                  <a:pt x="326" y="87"/>
                </a:lnTo>
                <a:lnTo>
                  <a:pt x="326" y="87"/>
                </a:lnTo>
                <a:lnTo>
                  <a:pt x="326" y="87"/>
                </a:lnTo>
                <a:lnTo>
                  <a:pt x="326" y="87"/>
                </a:lnTo>
                <a:lnTo>
                  <a:pt x="326" y="87"/>
                </a:lnTo>
                <a:lnTo>
                  <a:pt x="326" y="87"/>
                </a:lnTo>
                <a:lnTo>
                  <a:pt x="323" y="87"/>
                </a:lnTo>
                <a:lnTo>
                  <a:pt x="323" y="85"/>
                </a:lnTo>
                <a:lnTo>
                  <a:pt x="326" y="85"/>
                </a:lnTo>
                <a:lnTo>
                  <a:pt x="328" y="85"/>
                </a:lnTo>
                <a:lnTo>
                  <a:pt x="328" y="85"/>
                </a:lnTo>
                <a:lnTo>
                  <a:pt x="330" y="85"/>
                </a:lnTo>
                <a:lnTo>
                  <a:pt x="330" y="85"/>
                </a:lnTo>
                <a:lnTo>
                  <a:pt x="333" y="85"/>
                </a:lnTo>
                <a:lnTo>
                  <a:pt x="333" y="85"/>
                </a:lnTo>
                <a:lnTo>
                  <a:pt x="335" y="85"/>
                </a:lnTo>
                <a:lnTo>
                  <a:pt x="335" y="82"/>
                </a:lnTo>
                <a:lnTo>
                  <a:pt x="335" y="82"/>
                </a:lnTo>
                <a:lnTo>
                  <a:pt x="333" y="82"/>
                </a:lnTo>
                <a:lnTo>
                  <a:pt x="333" y="82"/>
                </a:lnTo>
                <a:lnTo>
                  <a:pt x="333" y="80"/>
                </a:lnTo>
                <a:lnTo>
                  <a:pt x="335" y="80"/>
                </a:lnTo>
                <a:lnTo>
                  <a:pt x="335" y="80"/>
                </a:lnTo>
                <a:lnTo>
                  <a:pt x="335" y="80"/>
                </a:lnTo>
                <a:lnTo>
                  <a:pt x="335" y="80"/>
                </a:lnTo>
                <a:lnTo>
                  <a:pt x="338" y="80"/>
                </a:lnTo>
                <a:lnTo>
                  <a:pt x="338" y="80"/>
                </a:lnTo>
                <a:lnTo>
                  <a:pt x="338" y="80"/>
                </a:lnTo>
                <a:lnTo>
                  <a:pt x="338" y="80"/>
                </a:lnTo>
                <a:lnTo>
                  <a:pt x="338" y="78"/>
                </a:lnTo>
                <a:lnTo>
                  <a:pt x="338" y="78"/>
                </a:lnTo>
                <a:lnTo>
                  <a:pt x="338" y="78"/>
                </a:lnTo>
                <a:lnTo>
                  <a:pt x="338" y="78"/>
                </a:lnTo>
                <a:lnTo>
                  <a:pt x="338" y="78"/>
                </a:lnTo>
                <a:lnTo>
                  <a:pt x="338" y="75"/>
                </a:lnTo>
                <a:lnTo>
                  <a:pt x="335" y="75"/>
                </a:lnTo>
                <a:lnTo>
                  <a:pt x="335" y="73"/>
                </a:lnTo>
                <a:lnTo>
                  <a:pt x="335" y="73"/>
                </a:lnTo>
                <a:lnTo>
                  <a:pt x="335" y="73"/>
                </a:lnTo>
                <a:lnTo>
                  <a:pt x="335" y="71"/>
                </a:lnTo>
                <a:lnTo>
                  <a:pt x="335" y="71"/>
                </a:lnTo>
                <a:lnTo>
                  <a:pt x="335" y="71"/>
                </a:lnTo>
                <a:lnTo>
                  <a:pt x="335" y="71"/>
                </a:lnTo>
                <a:lnTo>
                  <a:pt x="335" y="71"/>
                </a:lnTo>
                <a:lnTo>
                  <a:pt x="335" y="71"/>
                </a:lnTo>
                <a:lnTo>
                  <a:pt x="335" y="71"/>
                </a:lnTo>
                <a:lnTo>
                  <a:pt x="335" y="71"/>
                </a:lnTo>
                <a:lnTo>
                  <a:pt x="335" y="68"/>
                </a:lnTo>
                <a:lnTo>
                  <a:pt x="335" y="68"/>
                </a:lnTo>
                <a:lnTo>
                  <a:pt x="335" y="68"/>
                </a:lnTo>
                <a:lnTo>
                  <a:pt x="335" y="68"/>
                </a:lnTo>
                <a:lnTo>
                  <a:pt x="335" y="68"/>
                </a:lnTo>
                <a:lnTo>
                  <a:pt x="335" y="68"/>
                </a:lnTo>
                <a:lnTo>
                  <a:pt x="335" y="68"/>
                </a:lnTo>
                <a:lnTo>
                  <a:pt x="335" y="68"/>
                </a:lnTo>
                <a:lnTo>
                  <a:pt x="335" y="66"/>
                </a:lnTo>
                <a:lnTo>
                  <a:pt x="338" y="68"/>
                </a:lnTo>
                <a:lnTo>
                  <a:pt x="338" y="68"/>
                </a:lnTo>
                <a:lnTo>
                  <a:pt x="340" y="68"/>
                </a:lnTo>
                <a:lnTo>
                  <a:pt x="340" y="68"/>
                </a:lnTo>
                <a:lnTo>
                  <a:pt x="340" y="71"/>
                </a:lnTo>
                <a:lnTo>
                  <a:pt x="342" y="71"/>
                </a:lnTo>
                <a:lnTo>
                  <a:pt x="342" y="73"/>
                </a:lnTo>
                <a:lnTo>
                  <a:pt x="342" y="73"/>
                </a:lnTo>
                <a:lnTo>
                  <a:pt x="342" y="73"/>
                </a:lnTo>
                <a:lnTo>
                  <a:pt x="342" y="71"/>
                </a:lnTo>
                <a:lnTo>
                  <a:pt x="345" y="71"/>
                </a:lnTo>
                <a:lnTo>
                  <a:pt x="345" y="71"/>
                </a:lnTo>
                <a:lnTo>
                  <a:pt x="347" y="71"/>
                </a:lnTo>
                <a:lnTo>
                  <a:pt x="347" y="68"/>
                </a:lnTo>
                <a:lnTo>
                  <a:pt x="349" y="68"/>
                </a:lnTo>
                <a:lnTo>
                  <a:pt x="349" y="68"/>
                </a:lnTo>
                <a:lnTo>
                  <a:pt x="349" y="68"/>
                </a:lnTo>
                <a:lnTo>
                  <a:pt x="349" y="71"/>
                </a:lnTo>
                <a:lnTo>
                  <a:pt x="349" y="71"/>
                </a:lnTo>
                <a:lnTo>
                  <a:pt x="349" y="71"/>
                </a:lnTo>
                <a:lnTo>
                  <a:pt x="349" y="71"/>
                </a:lnTo>
                <a:lnTo>
                  <a:pt x="349" y="71"/>
                </a:lnTo>
                <a:lnTo>
                  <a:pt x="349" y="73"/>
                </a:lnTo>
                <a:lnTo>
                  <a:pt x="349" y="73"/>
                </a:lnTo>
                <a:lnTo>
                  <a:pt x="349" y="73"/>
                </a:lnTo>
                <a:lnTo>
                  <a:pt x="349" y="73"/>
                </a:lnTo>
                <a:lnTo>
                  <a:pt x="349" y="75"/>
                </a:lnTo>
                <a:lnTo>
                  <a:pt x="349" y="75"/>
                </a:lnTo>
                <a:lnTo>
                  <a:pt x="347" y="75"/>
                </a:lnTo>
                <a:lnTo>
                  <a:pt x="347" y="75"/>
                </a:lnTo>
                <a:lnTo>
                  <a:pt x="347" y="75"/>
                </a:lnTo>
                <a:lnTo>
                  <a:pt x="347" y="75"/>
                </a:lnTo>
                <a:lnTo>
                  <a:pt x="347" y="75"/>
                </a:lnTo>
                <a:lnTo>
                  <a:pt x="345" y="75"/>
                </a:lnTo>
                <a:lnTo>
                  <a:pt x="345" y="75"/>
                </a:lnTo>
                <a:lnTo>
                  <a:pt x="345" y="75"/>
                </a:lnTo>
                <a:lnTo>
                  <a:pt x="345" y="78"/>
                </a:lnTo>
                <a:lnTo>
                  <a:pt x="345" y="78"/>
                </a:lnTo>
                <a:lnTo>
                  <a:pt x="345" y="78"/>
                </a:lnTo>
                <a:lnTo>
                  <a:pt x="345" y="78"/>
                </a:lnTo>
                <a:lnTo>
                  <a:pt x="345" y="78"/>
                </a:lnTo>
                <a:lnTo>
                  <a:pt x="347" y="78"/>
                </a:lnTo>
                <a:lnTo>
                  <a:pt x="347" y="78"/>
                </a:lnTo>
                <a:lnTo>
                  <a:pt x="349" y="78"/>
                </a:lnTo>
                <a:lnTo>
                  <a:pt x="349" y="78"/>
                </a:lnTo>
                <a:lnTo>
                  <a:pt x="352" y="78"/>
                </a:lnTo>
                <a:lnTo>
                  <a:pt x="352" y="78"/>
                </a:lnTo>
                <a:lnTo>
                  <a:pt x="354" y="80"/>
                </a:lnTo>
                <a:lnTo>
                  <a:pt x="354" y="80"/>
                </a:lnTo>
                <a:lnTo>
                  <a:pt x="354" y="82"/>
                </a:lnTo>
                <a:lnTo>
                  <a:pt x="354" y="82"/>
                </a:lnTo>
                <a:lnTo>
                  <a:pt x="354" y="82"/>
                </a:lnTo>
                <a:lnTo>
                  <a:pt x="354" y="82"/>
                </a:lnTo>
                <a:lnTo>
                  <a:pt x="354" y="85"/>
                </a:lnTo>
                <a:lnTo>
                  <a:pt x="352" y="85"/>
                </a:lnTo>
                <a:lnTo>
                  <a:pt x="352" y="85"/>
                </a:lnTo>
                <a:lnTo>
                  <a:pt x="352" y="85"/>
                </a:lnTo>
                <a:lnTo>
                  <a:pt x="352" y="82"/>
                </a:lnTo>
                <a:lnTo>
                  <a:pt x="349" y="82"/>
                </a:lnTo>
                <a:lnTo>
                  <a:pt x="349" y="82"/>
                </a:lnTo>
                <a:lnTo>
                  <a:pt x="347" y="82"/>
                </a:lnTo>
                <a:lnTo>
                  <a:pt x="345" y="82"/>
                </a:lnTo>
                <a:lnTo>
                  <a:pt x="345" y="82"/>
                </a:lnTo>
                <a:lnTo>
                  <a:pt x="342" y="82"/>
                </a:lnTo>
                <a:lnTo>
                  <a:pt x="342" y="82"/>
                </a:lnTo>
                <a:lnTo>
                  <a:pt x="342" y="82"/>
                </a:lnTo>
                <a:lnTo>
                  <a:pt x="340" y="82"/>
                </a:lnTo>
                <a:lnTo>
                  <a:pt x="340" y="82"/>
                </a:lnTo>
                <a:lnTo>
                  <a:pt x="340" y="82"/>
                </a:lnTo>
                <a:lnTo>
                  <a:pt x="340" y="85"/>
                </a:lnTo>
                <a:lnTo>
                  <a:pt x="340" y="85"/>
                </a:lnTo>
                <a:lnTo>
                  <a:pt x="340" y="85"/>
                </a:lnTo>
                <a:lnTo>
                  <a:pt x="340" y="85"/>
                </a:lnTo>
                <a:lnTo>
                  <a:pt x="340" y="85"/>
                </a:lnTo>
                <a:lnTo>
                  <a:pt x="340" y="85"/>
                </a:lnTo>
                <a:lnTo>
                  <a:pt x="340" y="85"/>
                </a:lnTo>
                <a:lnTo>
                  <a:pt x="338" y="85"/>
                </a:lnTo>
                <a:lnTo>
                  <a:pt x="338" y="85"/>
                </a:lnTo>
                <a:lnTo>
                  <a:pt x="338" y="85"/>
                </a:lnTo>
                <a:lnTo>
                  <a:pt x="338" y="85"/>
                </a:lnTo>
                <a:lnTo>
                  <a:pt x="338" y="85"/>
                </a:lnTo>
                <a:lnTo>
                  <a:pt x="338" y="85"/>
                </a:lnTo>
                <a:lnTo>
                  <a:pt x="338" y="87"/>
                </a:lnTo>
                <a:lnTo>
                  <a:pt x="340" y="87"/>
                </a:lnTo>
                <a:lnTo>
                  <a:pt x="340" y="87"/>
                </a:lnTo>
                <a:lnTo>
                  <a:pt x="342" y="87"/>
                </a:lnTo>
                <a:lnTo>
                  <a:pt x="342" y="87"/>
                </a:lnTo>
                <a:lnTo>
                  <a:pt x="345" y="85"/>
                </a:lnTo>
                <a:lnTo>
                  <a:pt x="345" y="85"/>
                </a:lnTo>
                <a:lnTo>
                  <a:pt x="347" y="87"/>
                </a:lnTo>
                <a:lnTo>
                  <a:pt x="347" y="87"/>
                </a:lnTo>
                <a:lnTo>
                  <a:pt x="347" y="89"/>
                </a:lnTo>
                <a:lnTo>
                  <a:pt x="347" y="89"/>
                </a:lnTo>
                <a:lnTo>
                  <a:pt x="347" y="89"/>
                </a:lnTo>
                <a:lnTo>
                  <a:pt x="347" y="89"/>
                </a:lnTo>
                <a:lnTo>
                  <a:pt x="347" y="92"/>
                </a:lnTo>
                <a:lnTo>
                  <a:pt x="347" y="92"/>
                </a:lnTo>
                <a:lnTo>
                  <a:pt x="347" y="92"/>
                </a:lnTo>
                <a:lnTo>
                  <a:pt x="347" y="92"/>
                </a:lnTo>
                <a:lnTo>
                  <a:pt x="347" y="92"/>
                </a:lnTo>
                <a:lnTo>
                  <a:pt x="347" y="92"/>
                </a:lnTo>
                <a:lnTo>
                  <a:pt x="347" y="94"/>
                </a:lnTo>
                <a:lnTo>
                  <a:pt x="347" y="94"/>
                </a:lnTo>
                <a:lnTo>
                  <a:pt x="347" y="94"/>
                </a:lnTo>
                <a:lnTo>
                  <a:pt x="347" y="94"/>
                </a:lnTo>
                <a:lnTo>
                  <a:pt x="347" y="94"/>
                </a:lnTo>
                <a:lnTo>
                  <a:pt x="347" y="96"/>
                </a:lnTo>
                <a:lnTo>
                  <a:pt x="347" y="96"/>
                </a:lnTo>
                <a:lnTo>
                  <a:pt x="349" y="94"/>
                </a:lnTo>
                <a:lnTo>
                  <a:pt x="349" y="94"/>
                </a:lnTo>
                <a:lnTo>
                  <a:pt x="349" y="92"/>
                </a:lnTo>
                <a:lnTo>
                  <a:pt x="349" y="92"/>
                </a:lnTo>
                <a:lnTo>
                  <a:pt x="349" y="92"/>
                </a:lnTo>
                <a:lnTo>
                  <a:pt x="349" y="89"/>
                </a:lnTo>
                <a:lnTo>
                  <a:pt x="352" y="89"/>
                </a:lnTo>
                <a:lnTo>
                  <a:pt x="352" y="89"/>
                </a:lnTo>
                <a:lnTo>
                  <a:pt x="354" y="89"/>
                </a:lnTo>
                <a:lnTo>
                  <a:pt x="354" y="89"/>
                </a:lnTo>
                <a:lnTo>
                  <a:pt x="356" y="92"/>
                </a:lnTo>
                <a:lnTo>
                  <a:pt x="356" y="92"/>
                </a:lnTo>
                <a:lnTo>
                  <a:pt x="356" y="94"/>
                </a:lnTo>
                <a:lnTo>
                  <a:pt x="356" y="94"/>
                </a:lnTo>
                <a:lnTo>
                  <a:pt x="359" y="96"/>
                </a:lnTo>
                <a:lnTo>
                  <a:pt x="359" y="96"/>
                </a:lnTo>
                <a:lnTo>
                  <a:pt x="359" y="94"/>
                </a:lnTo>
                <a:lnTo>
                  <a:pt x="361" y="92"/>
                </a:lnTo>
                <a:lnTo>
                  <a:pt x="361" y="89"/>
                </a:lnTo>
                <a:lnTo>
                  <a:pt x="361" y="87"/>
                </a:lnTo>
                <a:lnTo>
                  <a:pt x="361" y="87"/>
                </a:lnTo>
                <a:lnTo>
                  <a:pt x="361" y="85"/>
                </a:lnTo>
                <a:lnTo>
                  <a:pt x="361" y="82"/>
                </a:lnTo>
                <a:lnTo>
                  <a:pt x="363" y="80"/>
                </a:lnTo>
                <a:lnTo>
                  <a:pt x="361" y="80"/>
                </a:lnTo>
                <a:lnTo>
                  <a:pt x="361" y="80"/>
                </a:lnTo>
                <a:lnTo>
                  <a:pt x="361" y="80"/>
                </a:lnTo>
                <a:lnTo>
                  <a:pt x="361" y="80"/>
                </a:lnTo>
                <a:lnTo>
                  <a:pt x="361" y="80"/>
                </a:lnTo>
                <a:lnTo>
                  <a:pt x="361" y="80"/>
                </a:lnTo>
                <a:lnTo>
                  <a:pt x="359" y="80"/>
                </a:lnTo>
                <a:lnTo>
                  <a:pt x="359" y="80"/>
                </a:lnTo>
                <a:lnTo>
                  <a:pt x="359" y="80"/>
                </a:lnTo>
                <a:lnTo>
                  <a:pt x="359" y="82"/>
                </a:lnTo>
                <a:lnTo>
                  <a:pt x="359" y="82"/>
                </a:lnTo>
                <a:lnTo>
                  <a:pt x="359" y="80"/>
                </a:lnTo>
                <a:lnTo>
                  <a:pt x="359" y="80"/>
                </a:lnTo>
                <a:lnTo>
                  <a:pt x="359" y="80"/>
                </a:lnTo>
                <a:lnTo>
                  <a:pt x="356" y="80"/>
                </a:lnTo>
                <a:lnTo>
                  <a:pt x="356" y="80"/>
                </a:lnTo>
                <a:lnTo>
                  <a:pt x="356" y="80"/>
                </a:lnTo>
                <a:lnTo>
                  <a:pt x="356" y="80"/>
                </a:lnTo>
                <a:lnTo>
                  <a:pt x="356" y="78"/>
                </a:lnTo>
                <a:lnTo>
                  <a:pt x="356" y="78"/>
                </a:lnTo>
                <a:lnTo>
                  <a:pt x="359" y="78"/>
                </a:lnTo>
                <a:lnTo>
                  <a:pt x="359" y="75"/>
                </a:lnTo>
                <a:lnTo>
                  <a:pt x="361" y="75"/>
                </a:lnTo>
                <a:lnTo>
                  <a:pt x="361" y="75"/>
                </a:lnTo>
                <a:lnTo>
                  <a:pt x="363" y="75"/>
                </a:lnTo>
                <a:lnTo>
                  <a:pt x="363" y="75"/>
                </a:lnTo>
                <a:lnTo>
                  <a:pt x="366" y="75"/>
                </a:lnTo>
                <a:lnTo>
                  <a:pt x="366" y="80"/>
                </a:lnTo>
                <a:lnTo>
                  <a:pt x="366" y="78"/>
                </a:lnTo>
                <a:lnTo>
                  <a:pt x="366" y="78"/>
                </a:lnTo>
                <a:lnTo>
                  <a:pt x="368" y="75"/>
                </a:lnTo>
                <a:lnTo>
                  <a:pt x="368" y="75"/>
                </a:lnTo>
                <a:lnTo>
                  <a:pt x="368" y="73"/>
                </a:lnTo>
                <a:lnTo>
                  <a:pt x="368" y="73"/>
                </a:lnTo>
                <a:lnTo>
                  <a:pt x="368" y="71"/>
                </a:lnTo>
                <a:lnTo>
                  <a:pt x="368" y="71"/>
                </a:lnTo>
                <a:lnTo>
                  <a:pt x="368" y="71"/>
                </a:lnTo>
                <a:lnTo>
                  <a:pt x="370" y="71"/>
                </a:lnTo>
                <a:lnTo>
                  <a:pt x="370" y="71"/>
                </a:lnTo>
                <a:lnTo>
                  <a:pt x="373" y="71"/>
                </a:lnTo>
                <a:lnTo>
                  <a:pt x="373" y="71"/>
                </a:lnTo>
                <a:lnTo>
                  <a:pt x="375" y="71"/>
                </a:lnTo>
                <a:lnTo>
                  <a:pt x="375" y="73"/>
                </a:lnTo>
                <a:lnTo>
                  <a:pt x="375" y="73"/>
                </a:lnTo>
                <a:lnTo>
                  <a:pt x="375" y="73"/>
                </a:lnTo>
                <a:lnTo>
                  <a:pt x="375" y="73"/>
                </a:lnTo>
                <a:lnTo>
                  <a:pt x="375" y="71"/>
                </a:lnTo>
                <a:lnTo>
                  <a:pt x="375" y="71"/>
                </a:lnTo>
                <a:lnTo>
                  <a:pt x="375" y="68"/>
                </a:lnTo>
                <a:lnTo>
                  <a:pt x="375" y="68"/>
                </a:lnTo>
                <a:lnTo>
                  <a:pt x="377" y="68"/>
                </a:lnTo>
                <a:lnTo>
                  <a:pt x="377" y="66"/>
                </a:lnTo>
                <a:lnTo>
                  <a:pt x="380" y="66"/>
                </a:lnTo>
                <a:lnTo>
                  <a:pt x="380" y="66"/>
                </a:lnTo>
                <a:lnTo>
                  <a:pt x="380" y="66"/>
                </a:lnTo>
                <a:lnTo>
                  <a:pt x="380" y="66"/>
                </a:lnTo>
                <a:lnTo>
                  <a:pt x="380" y="66"/>
                </a:lnTo>
                <a:lnTo>
                  <a:pt x="380" y="66"/>
                </a:lnTo>
                <a:lnTo>
                  <a:pt x="380" y="66"/>
                </a:lnTo>
                <a:lnTo>
                  <a:pt x="380" y="66"/>
                </a:lnTo>
                <a:lnTo>
                  <a:pt x="380" y="64"/>
                </a:lnTo>
                <a:lnTo>
                  <a:pt x="380" y="64"/>
                </a:lnTo>
                <a:lnTo>
                  <a:pt x="380" y="64"/>
                </a:lnTo>
                <a:lnTo>
                  <a:pt x="382" y="64"/>
                </a:lnTo>
                <a:lnTo>
                  <a:pt x="382" y="64"/>
                </a:lnTo>
                <a:lnTo>
                  <a:pt x="382" y="61"/>
                </a:lnTo>
                <a:lnTo>
                  <a:pt x="382" y="61"/>
                </a:lnTo>
                <a:lnTo>
                  <a:pt x="384" y="61"/>
                </a:lnTo>
                <a:lnTo>
                  <a:pt x="384" y="61"/>
                </a:lnTo>
                <a:lnTo>
                  <a:pt x="384" y="61"/>
                </a:lnTo>
                <a:lnTo>
                  <a:pt x="387" y="64"/>
                </a:lnTo>
                <a:lnTo>
                  <a:pt x="387" y="64"/>
                </a:lnTo>
                <a:lnTo>
                  <a:pt x="387" y="64"/>
                </a:lnTo>
                <a:lnTo>
                  <a:pt x="387" y="64"/>
                </a:lnTo>
                <a:lnTo>
                  <a:pt x="384" y="66"/>
                </a:lnTo>
                <a:lnTo>
                  <a:pt x="387" y="66"/>
                </a:lnTo>
                <a:lnTo>
                  <a:pt x="387" y="66"/>
                </a:lnTo>
                <a:lnTo>
                  <a:pt x="387" y="66"/>
                </a:lnTo>
                <a:lnTo>
                  <a:pt x="387" y="66"/>
                </a:lnTo>
                <a:lnTo>
                  <a:pt x="387" y="66"/>
                </a:lnTo>
                <a:lnTo>
                  <a:pt x="389" y="64"/>
                </a:lnTo>
                <a:lnTo>
                  <a:pt x="389" y="64"/>
                </a:lnTo>
                <a:lnTo>
                  <a:pt x="389" y="64"/>
                </a:lnTo>
                <a:lnTo>
                  <a:pt x="389" y="61"/>
                </a:lnTo>
                <a:lnTo>
                  <a:pt x="389" y="61"/>
                </a:lnTo>
                <a:lnTo>
                  <a:pt x="387" y="61"/>
                </a:lnTo>
                <a:lnTo>
                  <a:pt x="387" y="61"/>
                </a:lnTo>
                <a:lnTo>
                  <a:pt x="387" y="61"/>
                </a:lnTo>
                <a:lnTo>
                  <a:pt x="387" y="61"/>
                </a:lnTo>
                <a:lnTo>
                  <a:pt x="387" y="59"/>
                </a:lnTo>
                <a:lnTo>
                  <a:pt x="384" y="59"/>
                </a:lnTo>
                <a:lnTo>
                  <a:pt x="384" y="59"/>
                </a:lnTo>
                <a:lnTo>
                  <a:pt x="384" y="59"/>
                </a:lnTo>
                <a:lnTo>
                  <a:pt x="384" y="59"/>
                </a:lnTo>
                <a:lnTo>
                  <a:pt x="384" y="57"/>
                </a:lnTo>
                <a:lnTo>
                  <a:pt x="387" y="57"/>
                </a:lnTo>
                <a:lnTo>
                  <a:pt x="387" y="57"/>
                </a:lnTo>
                <a:lnTo>
                  <a:pt x="387" y="57"/>
                </a:lnTo>
                <a:lnTo>
                  <a:pt x="387" y="54"/>
                </a:lnTo>
                <a:lnTo>
                  <a:pt x="389" y="54"/>
                </a:lnTo>
                <a:lnTo>
                  <a:pt x="389" y="54"/>
                </a:lnTo>
                <a:lnTo>
                  <a:pt x="389" y="54"/>
                </a:lnTo>
                <a:lnTo>
                  <a:pt x="389" y="54"/>
                </a:lnTo>
                <a:lnTo>
                  <a:pt x="391" y="54"/>
                </a:lnTo>
                <a:lnTo>
                  <a:pt x="391" y="57"/>
                </a:lnTo>
                <a:lnTo>
                  <a:pt x="391" y="57"/>
                </a:lnTo>
                <a:lnTo>
                  <a:pt x="391" y="57"/>
                </a:lnTo>
                <a:lnTo>
                  <a:pt x="391" y="57"/>
                </a:lnTo>
                <a:lnTo>
                  <a:pt x="391" y="59"/>
                </a:lnTo>
                <a:lnTo>
                  <a:pt x="391" y="59"/>
                </a:lnTo>
                <a:lnTo>
                  <a:pt x="391" y="59"/>
                </a:lnTo>
                <a:lnTo>
                  <a:pt x="394" y="59"/>
                </a:lnTo>
                <a:lnTo>
                  <a:pt x="394" y="61"/>
                </a:lnTo>
                <a:lnTo>
                  <a:pt x="394" y="64"/>
                </a:lnTo>
                <a:lnTo>
                  <a:pt x="394" y="64"/>
                </a:lnTo>
                <a:lnTo>
                  <a:pt x="394" y="66"/>
                </a:lnTo>
                <a:lnTo>
                  <a:pt x="396" y="64"/>
                </a:lnTo>
                <a:lnTo>
                  <a:pt x="396" y="61"/>
                </a:lnTo>
                <a:lnTo>
                  <a:pt x="396" y="61"/>
                </a:lnTo>
                <a:lnTo>
                  <a:pt x="396" y="61"/>
                </a:lnTo>
                <a:lnTo>
                  <a:pt x="394" y="59"/>
                </a:lnTo>
                <a:lnTo>
                  <a:pt x="394" y="59"/>
                </a:lnTo>
                <a:lnTo>
                  <a:pt x="394" y="57"/>
                </a:lnTo>
                <a:lnTo>
                  <a:pt x="396" y="57"/>
                </a:lnTo>
                <a:lnTo>
                  <a:pt x="396" y="54"/>
                </a:lnTo>
                <a:lnTo>
                  <a:pt x="396" y="54"/>
                </a:lnTo>
                <a:lnTo>
                  <a:pt x="396" y="52"/>
                </a:lnTo>
                <a:lnTo>
                  <a:pt x="398" y="52"/>
                </a:lnTo>
                <a:lnTo>
                  <a:pt x="398" y="50"/>
                </a:lnTo>
                <a:lnTo>
                  <a:pt x="401" y="50"/>
                </a:lnTo>
                <a:lnTo>
                  <a:pt x="403" y="50"/>
                </a:lnTo>
                <a:lnTo>
                  <a:pt x="403" y="50"/>
                </a:lnTo>
                <a:lnTo>
                  <a:pt x="405" y="50"/>
                </a:lnTo>
                <a:lnTo>
                  <a:pt x="405" y="50"/>
                </a:lnTo>
                <a:lnTo>
                  <a:pt x="408" y="50"/>
                </a:lnTo>
                <a:lnTo>
                  <a:pt x="408" y="50"/>
                </a:lnTo>
                <a:lnTo>
                  <a:pt x="408" y="50"/>
                </a:lnTo>
                <a:lnTo>
                  <a:pt x="408" y="50"/>
                </a:lnTo>
                <a:lnTo>
                  <a:pt x="408" y="50"/>
                </a:lnTo>
                <a:lnTo>
                  <a:pt x="408" y="47"/>
                </a:lnTo>
                <a:lnTo>
                  <a:pt x="408" y="47"/>
                </a:lnTo>
                <a:lnTo>
                  <a:pt x="408" y="47"/>
                </a:lnTo>
                <a:lnTo>
                  <a:pt x="410" y="47"/>
                </a:lnTo>
                <a:lnTo>
                  <a:pt x="408" y="47"/>
                </a:lnTo>
                <a:lnTo>
                  <a:pt x="405" y="47"/>
                </a:lnTo>
                <a:lnTo>
                  <a:pt x="405" y="45"/>
                </a:lnTo>
                <a:lnTo>
                  <a:pt x="403" y="45"/>
                </a:lnTo>
                <a:lnTo>
                  <a:pt x="403" y="42"/>
                </a:lnTo>
                <a:lnTo>
                  <a:pt x="403" y="42"/>
                </a:lnTo>
                <a:lnTo>
                  <a:pt x="401" y="42"/>
                </a:lnTo>
                <a:lnTo>
                  <a:pt x="401" y="45"/>
                </a:lnTo>
                <a:lnTo>
                  <a:pt x="401" y="45"/>
                </a:lnTo>
                <a:lnTo>
                  <a:pt x="398" y="47"/>
                </a:lnTo>
                <a:lnTo>
                  <a:pt x="398" y="47"/>
                </a:lnTo>
                <a:lnTo>
                  <a:pt x="396" y="50"/>
                </a:lnTo>
                <a:lnTo>
                  <a:pt x="396" y="50"/>
                </a:lnTo>
                <a:lnTo>
                  <a:pt x="394" y="50"/>
                </a:lnTo>
                <a:lnTo>
                  <a:pt x="394" y="50"/>
                </a:lnTo>
                <a:lnTo>
                  <a:pt x="394" y="50"/>
                </a:lnTo>
                <a:lnTo>
                  <a:pt x="391" y="50"/>
                </a:lnTo>
                <a:lnTo>
                  <a:pt x="391" y="50"/>
                </a:lnTo>
                <a:lnTo>
                  <a:pt x="391" y="50"/>
                </a:lnTo>
                <a:lnTo>
                  <a:pt x="391" y="50"/>
                </a:lnTo>
                <a:lnTo>
                  <a:pt x="391" y="47"/>
                </a:lnTo>
                <a:lnTo>
                  <a:pt x="391" y="47"/>
                </a:lnTo>
                <a:lnTo>
                  <a:pt x="391" y="47"/>
                </a:lnTo>
                <a:lnTo>
                  <a:pt x="391" y="47"/>
                </a:lnTo>
                <a:lnTo>
                  <a:pt x="391" y="45"/>
                </a:lnTo>
                <a:lnTo>
                  <a:pt x="391" y="45"/>
                </a:lnTo>
                <a:lnTo>
                  <a:pt x="391" y="45"/>
                </a:lnTo>
                <a:lnTo>
                  <a:pt x="394" y="45"/>
                </a:lnTo>
                <a:lnTo>
                  <a:pt x="394" y="45"/>
                </a:lnTo>
                <a:lnTo>
                  <a:pt x="394" y="45"/>
                </a:lnTo>
                <a:lnTo>
                  <a:pt x="394" y="45"/>
                </a:lnTo>
                <a:lnTo>
                  <a:pt x="394" y="47"/>
                </a:lnTo>
                <a:lnTo>
                  <a:pt x="394" y="47"/>
                </a:lnTo>
                <a:lnTo>
                  <a:pt x="394" y="45"/>
                </a:lnTo>
                <a:lnTo>
                  <a:pt x="394" y="45"/>
                </a:lnTo>
                <a:lnTo>
                  <a:pt x="396" y="45"/>
                </a:lnTo>
                <a:lnTo>
                  <a:pt x="396" y="45"/>
                </a:lnTo>
                <a:lnTo>
                  <a:pt x="396" y="42"/>
                </a:lnTo>
                <a:lnTo>
                  <a:pt x="396" y="42"/>
                </a:lnTo>
                <a:lnTo>
                  <a:pt x="396" y="42"/>
                </a:lnTo>
                <a:lnTo>
                  <a:pt x="396" y="40"/>
                </a:lnTo>
                <a:lnTo>
                  <a:pt x="396" y="40"/>
                </a:lnTo>
                <a:lnTo>
                  <a:pt x="398" y="40"/>
                </a:lnTo>
                <a:lnTo>
                  <a:pt x="398" y="40"/>
                </a:lnTo>
                <a:lnTo>
                  <a:pt x="398" y="40"/>
                </a:lnTo>
                <a:lnTo>
                  <a:pt x="401" y="40"/>
                </a:lnTo>
                <a:lnTo>
                  <a:pt x="401" y="38"/>
                </a:lnTo>
                <a:lnTo>
                  <a:pt x="401" y="38"/>
                </a:lnTo>
                <a:lnTo>
                  <a:pt x="403" y="38"/>
                </a:lnTo>
                <a:lnTo>
                  <a:pt x="403" y="38"/>
                </a:lnTo>
                <a:lnTo>
                  <a:pt x="403" y="38"/>
                </a:lnTo>
                <a:lnTo>
                  <a:pt x="403" y="38"/>
                </a:lnTo>
                <a:lnTo>
                  <a:pt x="403" y="35"/>
                </a:lnTo>
                <a:lnTo>
                  <a:pt x="403" y="35"/>
                </a:lnTo>
                <a:lnTo>
                  <a:pt x="403" y="35"/>
                </a:lnTo>
                <a:lnTo>
                  <a:pt x="401" y="35"/>
                </a:lnTo>
                <a:lnTo>
                  <a:pt x="401" y="35"/>
                </a:lnTo>
                <a:lnTo>
                  <a:pt x="401" y="35"/>
                </a:lnTo>
                <a:lnTo>
                  <a:pt x="401" y="35"/>
                </a:lnTo>
                <a:lnTo>
                  <a:pt x="401" y="35"/>
                </a:lnTo>
                <a:lnTo>
                  <a:pt x="401" y="35"/>
                </a:lnTo>
                <a:lnTo>
                  <a:pt x="401" y="35"/>
                </a:lnTo>
                <a:lnTo>
                  <a:pt x="401" y="38"/>
                </a:lnTo>
                <a:lnTo>
                  <a:pt x="398" y="38"/>
                </a:lnTo>
                <a:lnTo>
                  <a:pt x="398" y="38"/>
                </a:lnTo>
                <a:lnTo>
                  <a:pt x="398" y="35"/>
                </a:lnTo>
                <a:lnTo>
                  <a:pt x="398" y="33"/>
                </a:lnTo>
                <a:lnTo>
                  <a:pt x="398" y="33"/>
                </a:lnTo>
                <a:lnTo>
                  <a:pt x="398" y="31"/>
                </a:lnTo>
                <a:lnTo>
                  <a:pt x="398" y="31"/>
                </a:lnTo>
                <a:lnTo>
                  <a:pt x="396" y="28"/>
                </a:lnTo>
                <a:lnTo>
                  <a:pt x="396" y="28"/>
                </a:lnTo>
                <a:lnTo>
                  <a:pt x="394" y="28"/>
                </a:lnTo>
                <a:lnTo>
                  <a:pt x="394" y="28"/>
                </a:lnTo>
                <a:lnTo>
                  <a:pt x="394" y="28"/>
                </a:lnTo>
                <a:lnTo>
                  <a:pt x="394" y="28"/>
                </a:lnTo>
                <a:lnTo>
                  <a:pt x="394" y="28"/>
                </a:lnTo>
                <a:lnTo>
                  <a:pt x="394" y="26"/>
                </a:lnTo>
                <a:lnTo>
                  <a:pt x="391" y="26"/>
                </a:lnTo>
                <a:lnTo>
                  <a:pt x="391" y="26"/>
                </a:lnTo>
                <a:lnTo>
                  <a:pt x="391" y="26"/>
                </a:lnTo>
                <a:lnTo>
                  <a:pt x="391" y="26"/>
                </a:lnTo>
                <a:lnTo>
                  <a:pt x="391" y="26"/>
                </a:lnTo>
                <a:lnTo>
                  <a:pt x="391" y="26"/>
                </a:lnTo>
                <a:lnTo>
                  <a:pt x="389" y="26"/>
                </a:lnTo>
                <a:lnTo>
                  <a:pt x="389" y="26"/>
                </a:lnTo>
                <a:lnTo>
                  <a:pt x="389" y="26"/>
                </a:lnTo>
                <a:lnTo>
                  <a:pt x="389" y="26"/>
                </a:lnTo>
                <a:lnTo>
                  <a:pt x="389" y="26"/>
                </a:lnTo>
                <a:lnTo>
                  <a:pt x="389" y="24"/>
                </a:lnTo>
                <a:lnTo>
                  <a:pt x="389" y="24"/>
                </a:lnTo>
                <a:lnTo>
                  <a:pt x="389" y="24"/>
                </a:lnTo>
                <a:lnTo>
                  <a:pt x="389" y="24"/>
                </a:lnTo>
                <a:lnTo>
                  <a:pt x="389" y="24"/>
                </a:lnTo>
                <a:lnTo>
                  <a:pt x="389" y="24"/>
                </a:lnTo>
                <a:lnTo>
                  <a:pt x="391" y="24"/>
                </a:lnTo>
                <a:lnTo>
                  <a:pt x="391" y="24"/>
                </a:lnTo>
                <a:lnTo>
                  <a:pt x="391" y="24"/>
                </a:lnTo>
                <a:lnTo>
                  <a:pt x="391" y="24"/>
                </a:lnTo>
                <a:lnTo>
                  <a:pt x="391" y="21"/>
                </a:lnTo>
                <a:lnTo>
                  <a:pt x="391" y="21"/>
                </a:lnTo>
                <a:lnTo>
                  <a:pt x="391" y="21"/>
                </a:lnTo>
                <a:lnTo>
                  <a:pt x="394" y="19"/>
                </a:lnTo>
                <a:lnTo>
                  <a:pt x="394" y="19"/>
                </a:lnTo>
                <a:lnTo>
                  <a:pt x="394" y="19"/>
                </a:lnTo>
                <a:lnTo>
                  <a:pt x="391" y="17"/>
                </a:lnTo>
                <a:lnTo>
                  <a:pt x="389" y="21"/>
                </a:lnTo>
                <a:lnTo>
                  <a:pt x="389" y="21"/>
                </a:lnTo>
                <a:lnTo>
                  <a:pt x="389" y="19"/>
                </a:lnTo>
                <a:lnTo>
                  <a:pt x="389" y="19"/>
                </a:lnTo>
                <a:lnTo>
                  <a:pt x="387" y="19"/>
                </a:lnTo>
                <a:lnTo>
                  <a:pt x="387" y="19"/>
                </a:lnTo>
                <a:lnTo>
                  <a:pt x="387" y="17"/>
                </a:lnTo>
                <a:lnTo>
                  <a:pt x="387" y="17"/>
                </a:lnTo>
                <a:lnTo>
                  <a:pt x="387" y="17"/>
                </a:lnTo>
                <a:lnTo>
                  <a:pt x="387" y="17"/>
                </a:lnTo>
                <a:lnTo>
                  <a:pt x="384" y="17"/>
                </a:lnTo>
                <a:lnTo>
                  <a:pt x="384" y="17"/>
                </a:lnTo>
                <a:lnTo>
                  <a:pt x="382" y="17"/>
                </a:lnTo>
                <a:lnTo>
                  <a:pt x="382" y="17"/>
                </a:lnTo>
                <a:lnTo>
                  <a:pt x="382" y="17"/>
                </a:lnTo>
                <a:lnTo>
                  <a:pt x="380" y="19"/>
                </a:lnTo>
                <a:lnTo>
                  <a:pt x="380" y="19"/>
                </a:lnTo>
                <a:lnTo>
                  <a:pt x="380" y="19"/>
                </a:lnTo>
                <a:lnTo>
                  <a:pt x="377" y="19"/>
                </a:lnTo>
                <a:lnTo>
                  <a:pt x="377" y="17"/>
                </a:lnTo>
                <a:lnTo>
                  <a:pt x="377" y="17"/>
                </a:lnTo>
                <a:lnTo>
                  <a:pt x="377" y="17"/>
                </a:lnTo>
                <a:lnTo>
                  <a:pt x="375" y="14"/>
                </a:lnTo>
                <a:lnTo>
                  <a:pt x="375" y="14"/>
                </a:lnTo>
                <a:lnTo>
                  <a:pt x="373" y="14"/>
                </a:lnTo>
                <a:lnTo>
                  <a:pt x="377" y="10"/>
                </a:lnTo>
                <a:lnTo>
                  <a:pt x="375" y="7"/>
                </a:lnTo>
                <a:lnTo>
                  <a:pt x="373" y="10"/>
                </a:lnTo>
                <a:lnTo>
                  <a:pt x="370" y="10"/>
                </a:lnTo>
                <a:lnTo>
                  <a:pt x="368" y="10"/>
                </a:lnTo>
                <a:lnTo>
                  <a:pt x="368" y="10"/>
                </a:lnTo>
                <a:lnTo>
                  <a:pt x="366" y="10"/>
                </a:lnTo>
                <a:lnTo>
                  <a:pt x="366" y="10"/>
                </a:lnTo>
                <a:lnTo>
                  <a:pt x="366" y="7"/>
                </a:lnTo>
                <a:lnTo>
                  <a:pt x="366" y="7"/>
                </a:lnTo>
                <a:lnTo>
                  <a:pt x="366" y="5"/>
                </a:lnTo>
                <a:lnTo>
                  <a:pt x="368" y="5"/>
                </a:lnTo>
                <a:lnTo>
                  <a:pt x="368" y="5"/>
                </a:lnTo>
                <a:lnTo>
                  <a:pt x="368" y="5"/>
                </a:lnTo>
                <a:lnTo>
                  <a:pt x="368" y="3"/>
                </a:lnTo>
                <a:lnTo>
                  <a:pt x="368" y="3"/>
                </a:lnTo>
                <a:lnTo>
                  <a:pt x="368" y="0"/>
                </a:lnTo>
                <a:lnTo>
                  <a:pt x="384" y="0"/>
                </a:lnTo>
                <a:lnTo>
                  <a:pt x="384" y="3"/>
                </a:lnTo>
                <a:lnTo>
                  <a:pt x="384" y="3"/>
                </a:lnTo>
                <a:lnTo>
                  <a:pt x="384" y="3"/>
                </a:lnTo>
                <a:lnTo>
                  <a:pt x="384" y="3"/>
                </a:lnTo>
                <a:lnTo>
                  <a:pt x="384" y="3"/>
                </a:lnTo>
                <a:lnTo>
                  <a:pt x="384" y="3"/>
                </a:lnTo>
                <a:lnTo>
                  <a:pt x="384" y="3"/>
                </a:lnTo>
                <a:lnTo>
                  <a:pt x="384" y="3"/>
                </a:lnTo>
                <a:lnTo>
                  <a:pt x="387" y="3"/>
                </a:lnTo>
                <a:lnTo>
                  <a:pt x="387" y="5"/>
                </a:lnTo>
                <a:lnTo>
                  <a:pt x="387" y="5"/>
                </a:lnTo>
                <a:lnTo>
                  <a:pt x="389" y="7"/>
                </a:lnTo>
                <a:lnTo>
                  <a:pt x="389" y="7"/>
                </a:lnTo>
                <a:lnTo>
                  <a:pt x="391" y="10"/>
                </a:lnTo>
                <a:lnTo>
                  <a:pt x="391" y="10"/>
                </a:lnTo>
                <a:lnTo>
                  <a:pt x="394" y="10"/>
                </a:lnTo>
                <a:lnTo>
                  <a:pt x="394" y="12"/>
                </a:lnTo>
                <a:lnTo>
                  <a:pt x="396" y="12"/>
                </a:lnTo>
                <a:lnTo>
                  <a:pt x="398" y="14"/>
                </a:lnTo>
                <a:lnTo>
                  <a:pt x="401" y="14"/>
                </a:lnTo>
                <a:lnTo>
                  <a:pt x="403" y="17"/>
                </a:lnTo>
                <a:lnTo>
                  <a:pt x="403" y="19"/>
                </a:lnTo>
                <a:lnTo>
                  <a:pt x="405" y="19"/>
                </a:lnTo>
                <a:lnTo>
                  <a:pt x="405" y="21"/>
                </a:lnTo>
                <a:lnTo>
                  <a:pt x="408" y="24"/>
                </a:lnTo>
                <a:lnTo>
                  <a:pt x="408" y="26"/>
                </a:lnTo>
                <a:lnTo>
                  <a:pt x="410" y="28"/>
                </a:lnTo>
                <a:lnTo>
                  <a:pt x="410" y="31"/>
                </a:lnTo>
                <a:lnTo>
                  <a:pt x="413" y="35"/>
                </a:lnTo>
                <a:lnTo>
                  <a:pt x="413" y="38"/>
                </a:lnTo>
                <a:lnTo>
                  <a:pt x="413" y="40"/>
                </a:lnTo>
                <a:lnTo>
                  <a:pt x="415" y="42"/>
                </a:lnTo>
                <a:lnTo>
                  <a:pt x="415" y="45"/>
                </a:lnTo>
                <a:lnTo>
                  <a:pt x="415" y="50"/>
                </a:lnTo>
                <a:lnTo>
                  <a:pt x="415" y="52"/>
                </a:lnTo>
                <a:lnTo>
                  <a:pt x="413" y="54"/>
                </a:lnTo>
                <a:lnTo>
                  <a:pt x="413" y="59"/>
                </a:lnTo>
                <a:lnTo>
                  <a:pt x="413" y="61"/>
                </a:lnTo>
                <a:lnTo>
                  <a:pt x="413" y="64"/>
                </a:lnTo>
                <a:lnTo>
                  <a:pt x="410" y="66"/>
                </a:lnTo>
                <a:lnTo>
                  <a:pt x="413" y="68"/>
                </a:lnTo>
                <a:lnTo>
                  <a:pt x="415" y="68"/>
                </a:lnTo>
                <a:lnTo>
                  <a:pt x="417" y="71"/>
                </a:lnTo>
                <a:lnTo>
                  <a:pt x="420" y="73"/>
                </a:lnTo>
                <a:lnTo>
                  <a:pt x="422" y="73"/>
                </a:lnTo>
                <a:lnTo>
                  <a:pt x="427" y="75"/>
                </a:lnTo>
                <a:lnTo>
                  <a:pt x="429" y="75"/>
                </a:lnTo>
                <a:lnTo>
                  <a:pt x="431" y="78"/>
                </a:lnTo>
                <a:lnTo>
                  <a:pt x="436" y="82"/>
                </a:lnTo>
                <a:lnTo>
                  <a:pt x="438" y="89"/>
                </a:lnTo>
                <a:lnTo>
                  <a:pt x="441" y="96"/>
                </a:lnTo>
                <a:lnTo>
                  <a:pt x="443" y="103"/>
                </a:lnTo>
                <a:lnTo>
                  <a:pt x="443" y="113"/>
                </a:lnTo>
                <a:lnTo>
                  <a:pt x="443" y="120"/>
                </a:lnTo>
                <a:lnTo>
                  <a:pt x="441" y="127"/>
                </a:lnTo>
                <a:lnTo>
                  <a:pt x="438" y="134"/>
                </a:lnTo>
                <a:lnTo>
                  <a:pt x="436" y="139"/>
                </a:lnTo>
                <a:lnTo>
                  <a:pt x="436" y="143"/>
                </a:lnTo>
                <a:lnTo>
                  <a:pt x="434" y="148"/>
                </a:lnTo>
                <a:lnTo>
                  <a:pt x="429" y="153"/>
                </a:lnTo>
                <a:lnTo>
                  <a:pt x="429" y="157"/>
                </a:lnTo>
                <a:lnTo>
                  <a:pt x="427" y="162"/>
                </a:lnTo>
                <a:lnTo>
                  <a:pt x="427" y="167"/>
                </a:lnTo>
                <a:lnTo>
                  <a:pt x="427" y="171"/>
                </a:lnTo>
                <a:lnTo>
                  <a:pt x="424" y="178"/>
                </a:lnTo>
                <a:lnTo>
                  <a:pt x="422" y="185"/>
                </a:lnTo>
                <a:lnTo>
                  <a:pt x="420" y="190"/>
                </a:lnTo>
                <a:lnTo>
                  <a:pt x="417" y="195"/>
                </a:lnTo>
                <a:lnTo>
                  <a:pt x="413" y="200"/>
                </a:lnTo>
                <a:lnTo>
                  <a:pt x="408" y="204"/>
                </a:lnTo>
                <a:lnTo>
                  <a:pt x="403" y="209"/>
                </a:lnTo>
                <a:lnTo>
                  <a:pt x="396" y="211"/>
                </a:lnTo>
                <a:lnTo>
                  <a:pt x="391" y="214"/>
                </a:lnTo>
                <a:lnTo>
                  <a:pt x="387" y="216"/>
                </a:lnTo>
                <a:lnTo>
                  <a:pt x="380" y="216"/>
                </a:lnTo>
                <a:lnTo>
                  <a:pt x="375" y="216"/>
                </a:lnTo>
                <a:lnTo>
                  <a:pt x="368" y="218"/>
                </a:lnTo>
                <a:lnTo>
                  <a:pt x="363" y="218"/>
                </a:lnTo>
                <a:lnTo>
                  <a:pt x="359" y="221"/>
                </a:lnTo>
                <a:lnTo>
                  <a:pt x="354" y="225"/>
                </a:lnTo>
                <a:lnTo>
                  <a:pt x="349" y="225"/>
                </a:lnTo>
                <a:lnTo>
                  <a:pt x="345" y="228"/>
                </a:lnTo>
                <a:lnTo>
                  <a:pt x="340" y="228"/>
                </a:lnTo>
                <a:lnTo>
                  <a:pt x="333" y="230"/>
                </a:lnTo>
                <a:lnTo>
                  <a:pt x="328" y="228"/>
                </a:lnTo>
                <a:lnTo>
                  <a:pt x="323" y="228"/>
                </a:lnTo>
                <a:lnTo>
                  <a:pt x="319" y="225"/>
                </a:lnTo>
                <a:lnTo>
                  <a:pt x="314" y="223"/>
                </a:lnTo>
                <a:lnTo>
                  <a:pt x="312" y="221"/>
                </a:lnTo>
                <a:lnTo>
                  <a:pt x="309" y="221"/>
                </a:lnTo>
                <a:lnTo>
                  <a:pt x="307" y="218"/>
                </a:lnTo>
                <a:lnTo>
                  <a:pt x="302" y="218"/>
                </a:lnTo>
                <a:lnTo>
                  <a:pt x="300" y="218"/>
                </a:lnTo>
                <a:lnTo>
                  <a:pt x="298" y="218"/>
                </a:lnTo>
                <a:lnTo>
                  <a:pt x="293" y="216"/>
                </a:lnTo>
                <a:lnTo>
                  <a:pt x="291" y="214"/>
                </a:lnTo>
                <a:lnTo>
                  <a:pt x="286" y="211"/>
                </a:lnTo>
                <a:lnTo>
                  <a:pt x="279" y="207"/>
                </a:lnTo>
                <a:lnTo>
                  <a:pt x="272" y="202"/>
                </a:lnTo>
                <a:lnTo>
                  <a:pt x="267" y="195"/>
                </a:lnTo>
                <a:lnTo>
                  <a:pt x="263" y="190"/>
                </a:lnTo>
                <a:lnTo>
                  <a:pt x="258" y="183"/>
                </a:lnTo>
                <a:lnTo>
                  <a:pt x="255" y="176"/>
                </a:lnTo>
                <a:lnTo>
                  <a:pt x="255" y="169"/>
                </a:lnTo>
                <a:lnTo>
                  <a:pt x="253" y="167"/>
                </a:lnTo>
                <a:lnTo>
                  <a:pt x="253" y="164"/>
                </a:lnTo>
                <a:lnTo>
                  <a:pt x="251" y="162"/>
                </a:lnTo>
                <a:lnTo>
                  <a:pt x="248" y="162"/>
                </a:lnTo>
                <a:lnTo>
                  <a:pt x="246" y="160"/>
                </a:lnTo>
                <a:lnTo>
                  <a:pt x="244" y="157"/>
                </a:lnTo>
                <a:lnTo>
                  <a:pt x="241" y="157"/>
                </a:lnTo>
                <a:lnTo>
                  <a:pt x="239" y="155"/>
                </a:lnTo>
                <a:lnTo>
                  <a:pt x="234" y="150"/>
                </a:lnTo>
                <a:lnTo>
                  <a:pt x="230" y="143"/>
                </a:lnTo>
                <a:lnTo>
                  <a:pt x="225" y="136"/>
                </a:lnTo>
                <a:lnTo>
                  <a:pt x="223" y="129"/>
                </a:lnTo>
                <a:lnTo>
                  <a:pt x="220" y="122"/>
                </a:lnTo>
                <a:lnTo>
                  <a:pt x="218" y="115"/>
                </a:lnTo>
                <a:lnTo>
                  <a:pt x="218" y="108"/>
                </a:lnTo>
                <a:lnTo>
                  <a:pt x="220" y="99"/>
                </a:lnTo>
                <a:lnTo>
                  <a:pt x="218" y="94"/>
                </a:lnTo>
                <a:lnTo>
                  <a:pt x="216" y="87"/>
                </a:lnTo>
                <a:lnTo>
                  <a:pt x="216" y="80"/>
                </a:lnTo>
                <a:lnTo>
                  <a:pt x="213" y="73"/>
                </a:lnTo>
                <a:lnTo>
                  <a:pt x="213" y="68"/>
                </a:lnTo>
                <a:lnTo>
                  <a:pt x="213" y="61"/>
                </a:lnTo>
                <a:lnTo>
                  <a:pt x="213" y="54"/>
                </a:lnTo>
                <a:lnTo>
                  <a:pt x="216" y="47"/>
                </a:lnTo>
                <a:lnTo>
                  <a:pt x="216" y="47"/>
                </a:lnTo>
                <a:lnTo>
                  <a:pt x="216" y="47"/>
                </a:lnTo>
                <a:lnTo>
                  <a:pt x="216" y="47"/>
                </a:lnTo>
                <a:lnTo>
                  <a:pt x="216" y="45"/>
                </a:lnTo>
                <a:lnTo>
                  <a:pt x="218" y="45"/>
                </a:lnTo>
                <a:lnTo>
                  <a:pt x="218" y="42"/>
                </a:lnTo>
                <a:lnTo>
                  <a:pt x="218" y="42"/>
                </a:lnTo>
                <a:lnTo>
                  <a:pt x="218" y="42"/>
                </a:lnTo>
                <a:lnTo>
                  <a:pt x="213" y="38"/>
                </a:lnTo>
                <a:lnTo>
                  <a:pt x="211" y="35"/>
                </a:lnTo>
                <a:lnTo>
                  <a:pt x="209" y="31"/>
                </a:lnTo>
                <a:lnTo>
                  <a:pt x="209" y="26"/>
                </a:lnTo>
                <a:lnTo>
                  <a:pt x="209" y="21"/>
                </a:lnTo>
                <a:lnTo>
                  <a:pt x="209" y="17"/>
                </a:lnTo>
                <a:lnTo>
                  <a:pt x="209" y="12"/>
                </a:lnTo>
                <a:lnTo>
                  <a:pt x="209" y="5"/>
                </a:lnTo>
                <a:lnTo>
                  <a:pt x="209" y="5"/>
                </a:lnTo>
                <a:lnTo>
                  <a:pt x="209" y="5"/>
                </a:lnTo>
                <a:lnTo>
                  <a:pt x="209" y="5"/>
                </a:lnTo>
                <a:lnTo>
                  <a:pt x="209" y="3"/>
                </a:lnTo>
                <a:lnTo>
                  <a:pt x="209" y="3"/>
                </a:lnTo>
                <a:lnTo>
                  <a:pt x="209" y="3"/>
                </a:lnTo>
                <a:lnTo>
                  <a:pt x="209" y="3"/>
                </a:lnTo>
                <a:lnTo>
                  <a:pt x="209" y="0"/>
                </a:lnTo>
                <a:close/>
                <a:moveTo>
                  <a:pt x="415" y="0"/>
                </a:moveTo>
                <a:lnTo>
                  <a:pt x="420" y="0"/>
                </a:lnTo>
                <a:lnTo>
                  <a:pt x="424" y="7"/>
                </a:lnTo>
                <a:lnTo>
                  <a:pt x="431" y="14"/>
                </a:lnTo>
                <a:lnTo>
                  <a:pt x="436" y="21"/>
                </a:lnTo>
                <a:lnTo>
                  <a:pt x="443" y="26"/>
                </a:lnTo>
                <a:lnTo>
                  <a:pt x="450" y="31"/>
                </a:lnTo>
                <a:lnTo>
                  <a:pt x="457" y="35"/>
                </a:lnTo>
                <a:lnTo>
                  <a:pt x="462" y="42"/>
                </a:lnTo>
                <a:lnTo>
                  <a:pt x="469" y="47"/>
                </a:lnTo>
                <a:lnTo>
                  <a:pt x="469" y="50"/>
                </a:lnTo>
                <a:lnTo>
                  <a:pt x="469" y="52"/>
                </a:lnTo>
                <a:lnTo>
                  <a:pt x="466" y="54"/>
                </a:lnTo>
                <a:lnTo>
                  <a:pt x="466" y="57"/>
                </a:lnTo>
                <a:lnTo>
                  <a:pt x="464" y="59"/>
                </a:lnTo>
                <a:lnTo>
                  <a:pt x="464" y="61"/>
                </a:lnTo>
                <a:lnTo>
                  <a:pt x="464" y="64"/>
                </a:lnTo>
                <a:lnTo>
                  <a:pt x="464" y="66"/>
                </a:lnTo>
                <a:lnTo>
                  <a:pt x="464" y="71"/>
                </a:lnTo>
                <a:lnTo>
                  <a:pt x="464" y="78"/>
                </a:lnTo>
                <a:lnTo>
                  <a:pt x="466" y="82"/>
                </a:lnTo>
                <a:lnTo>
                  <a:pt x="469" y="87"/>
                </a:lnTo>
                <a:lnTo>
                  <a:pt x="471" y="92"/>
                </a:lnTo>
                <a:lnTo>
                  <a:pt x="473" y="96"/>
                </a:lnTo>
                <a:lnTo>
                  <a:pt x="476" y="99"/>
                </a:lnTo>
                <a:lnTo>
                  <a:pt x="480" y="103"/>
                </a:lnTo>
                <a:lnTo>
                  <a:pt x="488" y="110"/>
                </a:lnTo>
                <a:lnTo>
                  <a:pt x="488" y="110"/>
                </a:lnTo>
                <a:lnTo>
                  <a:pt x="488" y="108"/>
                </a:lnTo>
                <a:lnTo>
                  <a:pt x="488" y="108"/>
                </a:lnTo>
                <a:lnTo>
                  <a:pt x="490" y="108"/>
                </a:lnTo>
                <a:lnTo>
                  <a:pt x="490" y="108"/>
                </a:lnTo>
                <a:lnTo>
                  <a:pt x="490" y="108"/>
                </a:lnTo>
                <a:lnTo>
                  <a:pt x="490" y="108"/>
                </a:lnTo>
                <a:lnTo>
                  <a:pt x="492" y="108"/>
                </a:lnTo>
                <a:lnTo>
                  <a:pt x="492" y="110"/>
                </a:lnTo>
                <a:lnTo>
                  <a:pt x="492" y="110"/>
                </a:lnTo>
                <a:lnTo>
                  <a:pt x="492" y="113"/>
                </a:lnTo>
                <a:lnTo>
                  <a:pt x="492" y="113"/>
                </a:lnTo>
                <a:lnTo>
                  <a:pt x="492" y="115"/>
                </a:lnTo>
                <a:lnTo>
                  <a:pt x="495" y="115"/>
                </a:lnTo>
                <a:lnTo>
                  <a:pt x="495" y="115"/>
                </a:lnTo>
                <a:lnTo>
                  <a:pt x="497" y="117"/>
                </a:lnTo>
                <a:lnTo>
                  <a:pt x="497" y="117"/>
                </a:lnTo>
                <a:lnTo>
                  <a:pt x="497" y="115"/>
                </a:lnTo>
                <a:lnTo>
                  <a:pt x="497" y="115"/>
                </a:lnTo>
                <a:lnTo>
                  <a:pt x="499" y="113"/>
                </a:lnTo>
                <a:lnTo>
                  <a:pt x="499" y="113"/>
                </a:lnTo>
                <a:lnTo>
                  <a:pt x="499" y="113"/>
                </a:lnTo>
                <a:lnTo>
                  <a:pt x="499" y="113"/>
                </a:lnTo>
                <a:lnTo>
                  <a:pt x="502" y="115"/>
                </a:lnTo>
                <a:lnTo>
                  <a:pt x="502" y="115"/>
                </a:lnTo>
                <a:lnTo>
                  <a:pt x="502" y="115"/>
                </a:lnTo>
                <a:lnTo>
                  <a:pt x="502" y="117"/>
                </a:lnTo>
                <a:lnTo>
                  <a:pt x="502" y="117"/>
                </a:lnTo>
                <a:lnTo>
                  <a:pt x="502" y="117"/>
                </a:lnTo>
                <a:lnTo>
                  <a:pt x="499" y="117"/>
                </a:lnTo>
                <a:lnTo>
                  <a:pt x="499" y="117"/>
                </a:lnTo>
                <a:lnTo>
                  <a:pt x="499" y="117"/>
                </a:lnTo>
                <a:lnTo>
                  <a:pt x="502" y="120"/>
                </a:lnTo>
                <a:lnTo>
                  <a:pt x="504" y="125"/>
                </a:lnTo>
                <a:lnTo>
                  <a:pt x="504" y="127"/>
                </a:lnTo>
                <a:lnTo>
                  <a:pt x="504" y="132"/>
                </a:lnTo>
                <a:lnTo>
                  <a:pt x="506" y="134"/>
                </a:lnTo>
                <a:lnTo>
                  <a:pt x="506" y="136"/>
                </a:lnTo>
                <a:lnTo>
                  <a:pt x="509" y="141"/>
                </a:lnTo>
                <a:lnTo>
                  <a:pt x="513" y="143"/>
                </a:lnTo>
                <a:lnTo>
                  <a:pt x="513" y="143"/>
                </a:lnTo>
                <a:lnTo>
                  <a:pt x="513" y="143"/>
                </a:lnTo>
                <a:lnTo>
                  <a:pt x="516" y="143"/>
                </a:lnTo>
                <a:lnTo>
                  <a:pt x="516" y="146"/>
                </a:lnTo>
                <a:lnTo>
                  <a:pt x="518" y="146"/>
                </a:lnTo>
                <a:lnTo>
                  <a:pt x="518" y="148"/>
                </a:lnTo>
                <a:lnTo>
                  <a:pt x="520" y="148"/>
                </a:lnTo>
                <a:lnTo>
                  <a:pt x="520" y="148"/>
                </a:lnTo>
                <a:lnTo>
                  <a:pt x="523" y="150"/>
                </a:lnTo>
                <a:lnTo>
                  <a:pt x="523" y="146"/>
                </a:lnTo>
                <a:lnTo>
                  <a:pt x="525" y="148"/>
                </a:lnTo>
                <a:lnTo>
                  <a:pt x="527" y="148"/>
                </a:lnTo>
                <a:lnTo>
                  <a:pt x="527" y="150"/>
                </a:lnTo>
                <a:lnTo>
                  <a:pt x="530" y="150"/>
                </a:lnTo>
                <a:lnTo>
                  <a:pt x="530" y="153"/>
                </a:lnTo>
                <a:lnTo>
                  <a:pt x="530" y="155"/>
                </a:lnTo>
                <a:lnTo>
                  <a:pt x="532" y="155"/>
                </a:lnTo>
                <a:lnTo>
                  <a:pt x="532" y="157"/>
                </a:lnTo>
                <a:lnTo>
                  <a:pt x="537" y="167"/>
                </a:lnTo>
                <a:lnTo>
                  <a:pt x="544" y="176"/>
                </a:lnTo>
                <a:lnTo>
                  <a:pt x="551" y="183"/>
                </a:lnTo>
                <a:lnTo>
                  <a:pt x="560" y="188"/>
                </a:lnTo>
                <a:lnTo>
                  <a:pt x="567" y="192"/>
                </a:lnTo>
                <a:lnTo>
                  <a:pt x="579" y="195"/>
                </a:lnTo>
                <a:lnTo>
                  <a:pt x="588" y="195"/>
                </a:lnTo>
                <a:lnTo>
                  <a:pt x="598" y="195"/>
                </a:lnTo>
                <a:lnTo>
                  <a:pt x="600" y="195"/>
                </a:lnTo>
                <a:lnTo>
                  <a:pt x="600" y="195"/>
                </a:lnTo>
                <a:lnTo>
                  <a:pt x="602" y="195"/>
                </a:lnTo>
                <a:lnTo>
                  <a:pt x="602" y="195"/>
                </a:lnTo>
                <a:lnTo>
                  <a:pt x="605" y="195"/>
                </a:lnTo>
                <a:lnTo>
                  <a:pt x="605" y="195"/>
                </a:lnTo>
                <a:lnTo>
                  <a:pt x="605" y="195"/>
                </a:lnTo>
                <a:lnTo>
                  <a:pt x="607" y="195"/>
                </a:lnTo>
                <a:lnTo>
                  <a:pt x="609" y="200"/>
                </a:lnTo>
                <a:lnTo>
                  <a:pt x="609" y="197"/>
                </a:lnTo>
                <a:lnTo>
                  <a:pt x="609" y="197"/>
                </a:lnTo>
                <a:lnTo>
                  <a:pt x="609" y="197"/>
                </a:lnTo>
                <a:lnTo>
                  <a:pt x="612" y="197"/>
                </a:lnTo>
                <a:lnTo>
                  <a:pt x="612" y="197"/>
                </a:lnTo>
                <a:lnTo>
                  <a:pt x="612" y="197"/>
                </a:lnTo>
                <a:lnTo>
                  <a:pt x="612" y="197"/>
                </a:lnTo>
                <a:lnTo>
                  <a:pt x="614" y="195"/>
                </a:lnTo>
                <a:lnTo>
                  <a:pt x="614" y="197"/>
                </a:lnTo>
                <a:lnTo>
                  <a:pt x="614" y="197"/>
                </a:lnTo>
                <a:lnTo>
                  <a:pt x="614" y="200"/>
                </a:lnTo>
                <a:lnTo>
                  <a:pt x="616" y="200"/>
                </a:lnTo>
                <a:lnTo>
                  <a:pt x="616" y="202"/>
                </a:lnTo>
                <a:lnTo>
                  <a:pt x="616" y="204"/>
                </a:lnTo>
                <a:lnTo>
                  <a:pt x="616" y="204"/>
                </a:lnTo>
                <a:lnTo>
                  <a:pt x="616" y="207"/>
                </a:lnTo>
                <a:lnTo>
                  <a:pt x="619" y="207"/>
                </a:lnTo>
                <a:lnTo>
                  <a:pt x="619" y="207"/>
                </a:lnTo>
                <a:lnTo>
                  <a:pt x="619" y="207"/>
                </a:lnTo>
                <a:lnTo>
                  <a:pt x="619" y="207"/>
                </a:lnTo>
                <a:lnTo>
                  <a:pt x="619" y="204"/>
                </a:lnTo>
                <a:lnTo>
                  <a:pt x="619" y="204"/>
                </a:lnTo>
                <a:lnTo>
                  <a:pt x="619" y="204"/>
                </a:lnTo>
                <a:lnTo>
                  <a:pt x="619" y="202"/>
                </a:lnTo>
                <a:lnTo>
                  <a:pt x="619" y="202"/>
                </a:lnTo>
                <a:lnTo>
                  <a:pt x="619" y="202"/>
                </a:lnTo>
                <a:lnTo>
                  <a:pt x="619" y="200"/>
                </a:lnTo>
                <a:lnTo>
                  <a:pt x="619" y="200"/>
                </a:lnTo>
                <a:lnTo>
                  <a:pt x="616" y="197"/>
                </a:lnTo>
                <a:lnTo>
                  <a:pt x="616" y="197"/>
                </a:lnTo>
                <a:lnTo>
                  <a:pt x="616" y="195"/>
                </a:lnTo>
                <a:lnTo>
                  <a:pt x="616" y="195"/>
                </a:lnTo>
                <a:lnTo>
                  <a:pt x="616" y="192"/>
                </a:lnTo>
                <a:lnTo>
                  <a:pt x="616" y="192"/>
                </a:lnTo>
                <a:lnTo>
                  <a:pt x="616" y="192"/>
                </a:lnTo>
                <a:lnTo>
                  <a:pt x="619" y="190"/>
                </a:lnTo>
                <a:lnTo>
                  <a:pt x="619" y="190"/>
                </a:lnTo>
                <a:lnTo>
                  <a:pt x="619" y="188"/>
                </a:lnTo>
                <a:lnTo>
                  <a:pt x="619" y="188"/>
                </a:lnTo>
                <a:lnTo>
                  <a:pt x="621" y="188"/>
                </a:lnTo>
                <a:lnTo>
                  <a:pt x="621" y="188"/>
                </a:lnTo>
                <a:lnTo>
                  <a:pt x="621" y="192"/>
                </a:lnTo>
                <a:lnTo>
                  <a:pt x="621" y="192"/>
                </a:lnTo>
                <a:lnTo>
                  <a:pt x="621" y="192"/>
                </a:lnTo>
                <a:lnTo>
                  <a:pt x="621" y="192"/>
                </a:lnTo>
                <a:lnTo>
                  <a:pt x="619" y="192"/>
                </a:lnTo>
                <a:lnTo>
                  <a:pt x="619" y="192"/>
                </a:lnTo>
                <a:lnTo>
                  <a:pt x="619" y="192"/>
                </a:lnTo>
                <a:lnTo>
                  <a:pt x="619" y="192"/>
                </a:lnTo>
                <a:lnTo>
                  <a:pt x="619" y="195"/>
                </a:lnTo>
                <a:lnTo>
                  <a:pt x="621" y="195"/>
                </a:lnTo>
                <a:lnTo>
                  <a:pt x="621" y="197"/>
                </a:lnTo>
                <a:lnTo>
                  <a:pt x="621" y="197"/>
                </a:lnTo>
                <a:lnTo>
                  <a:pt x="621" y="200"/>
                </a:lnTo>
                <a:lnTo>
                  <a:pt x="623" y="200"/>
                </a:lnTo>
                <a:lnTo>
                  <a:pt x="623" y="202"/>
                </a:lnTo>
                <a:lnTo>
                  <a:pt x="623" y="202"/>
                </a:lnTo>
                <a:lnTo>
                  <a:pt x="623" y="204"/>
                </a:lnTo>
                <a:lnTo>
                  <a:pt x="623" y="204"/>
                </a:lnTo>
                <a:lnTo>
                  <a:pt x="623" y="204"/>
                </a:lnTo>
                <a:lnTo>
                  <a:pt x="623" y="204"/>
                </a:lnTo>
                <a:lnTo>
                  <a:pt x="623" y="207"/>
                </a:lnTo>
                <a:lnTo>
                  <a:pt x="623" y="207"/>
                </a:lnTo>
                <a:lnTo>
                  <a:pt x="623" y="207"/>
                </a:lnTo>
                <a:lnTo>
                  <a:pt x="623" y="207"/>
                </a:lnTo>
                <a:lnTo>
                  <a:pt x="626" y="207"/>
                </a:lnTo>
                <a:lnTo>
                  <a:pt x="626" y="207"/>
                </a:lnTo>
                <a:lnTo>
                  <a:pt x="626" y="207"/>
                </a:lnTo>
                <a:lnTo>
                  <a:pt x="626" y="207"/>
                </a:lnTo>
                <a:lnTo>
                  <a:pt x="626" y="207"/>
                </a:lnTo>
                <a:lnTo>
                  <a:pt x="626" y="204"/>
                </a:lnTo>
                <a:lnTo>
                  <a:pt x="626" y="204"/>
                </a:lnTo>
                <a:lnTo>
                  <a:pt x="626" y="204"/>
                </a:lnTo>
                <a:lnTo>
                  <a:pt x="626" y="204"/>
                </a:lnTo>
                <a:lnTo>
                  <a:pt x="628" y="204"/>
                </a:lnTo>
                <a:lnTo>
                  <a:pt x="628" y="204"/>
                </a:lnTo>
                <a:lnTo>
                  <a:pt x="628" y="204"/>
                </a:lnTo>
                <a:lnTo>
                  <a:pt x="628" y="204"/>
                </a:lnTo>
                <a:lnTo>
                  <a:pt x="628" y="204"/>
                </a:lnTo>
                <a:lnTo>
                  <a:pt x="628" y="204"/>
                </a:lnTo>
                <a:lnTo>
                  <a:pt x="628" y="204"/>
                </a:lnTo>
                <a:lnTo>
                  <a:pt x="630" y="204"/>
                </a:lnTo>
                <a:lnTo>
                  <a:pt x="630" y="204"/>
                </a:lnTo>
                <a:lnTo>
                  <a:pt x="630" y="204"/>
                </a:lnTo>
                <a:lnTo>
                  <a:pt x="630" y="204"/>
                </a:lnTo>
                <a:lnTo>
                  <a:pt x="630" y="202"/>
                </a:lnTo>
                <a:lnTo>
                  <a:pt x="630" y="202"/>
                </a:lnTo>
                <a:lnTo>
                  <a:pt x="633" y="200"/>
                </a:lnTo>
                <a:lnTo>
                  <a:pt x="633" y="200"/>
                </a:lnTo>
                <a:lnTo>
                  <a:pt x="633" y="200"/>
                </a:lnTo>
                <a:lnTo>
                  <a:pt x="635" y="200"/>
                </a:lnTo>
                <a:lnTo>
                  <a:pt x="635" y="200"/>
                </a:lnTo>
                <a:lnTo>
                  <a:pt x="635" y="200"/>
                </a:lnTo>
                <a:lnTo>
                  <a:pt x="635" y="200"/>
                </a:lnTo>
                <a:lnTo>
                  <a:pt x="635" y="200"/>
                </a:lnTo>
                <a:lnTo>
                  <a:pt x="635" y="202"/>
                </a:lnTo>
                <a:lnTo>
                  <a:pt x="637" y="202"/>
                </a:lnTo>
                <a:lnTo>
                  <a:pt x="637" y="202"/>
                </a:lnTo>
                <a:lnTo>
                  <a:pt x="637" y="202"/>
                </a:lnTo>
                <a:lnTo>
                  <a:pt x="637" y="202"/>
                </a:lnTo>
                <a:lnTo>
                  <a:pt x="635" y="202"/>
                </a:lnTo>
                <a:lnTo>
                  <a:pt x="635" y="204"/>
                </a:lnTo>
                <a:lnTo>
                  <a:pt x="635" y="204"/>
                </a:lnTo>
                <a:lnTo>
                  <a:pt x="635" y="204"/>
                </a:lnTo>
                <a:lnTo>
                  <a:pt x="635" y="207"/>
                </a:lnTo>
                <a:lnTo>
                  <a:pt x="635" y="207"/>
                </a:lnTo>
                <a:lnTo>
                  <a:pt x="635" y="209"/>
                </a:lnTo>
                <a:lnTo>
                  <a:pt x="635" y="209"/>
                </a:lnTo>
                <a:lnTo>
                  <a:pt x="635" y="209"/>
                </a:lnTo>
                <a:lnTo>
                  <a:pt x="635" y="209"/>
                </a:lnTo>
                <a:lnTo>
                  <a:pt x="637" y="207"/>
                </a:lnTo>
                <a:lnTo>
                  <a:pt x="637" y="207"/>
                </a:lnTo>
                <a:lnTo>
                  <a:pt x="637" y="207"/>
                </a:lnTo>
                <a:lnTo>
                  <a:pt x="640" y="204"/>
                </a:lnTo>
                <a:lnTo>
                  <a:pt x="640" y="204"/>
                </a:lnTo>
                <a:lnTo>
                  <a:pt x="642" y="204"/>
                </a:lnTo>
                <a:lnTo>
                  <a:pt x="642" y="204"/>
                </a:lnTo>
                <a:lnTo>
                  <a:pt x="642" y="204"/>
                </a:lnTo>
                <a:lnTo>
                  <a:pt x="642" y="207"/>
                </a:lnTo>
                <a:lnTo>
                  <a:pt x="642" y="207"/>
                </a:lnTo>
                <a:lnTo>
                  <a:pt x="642" y="207"/>
                </a:lnTo>
                <a:lnTo>
                  <a:pt x="645" y="207"/>
                </a:lnTo>
                <a:lnTo>
                  <a:pt x="645" y="207"/>
                </a:lnTo>
                <a:lnTo>
                  <a:pt x="645" y="207"/>
                </a:lnTo>
                <a:lnTo>
                  <a:pt x="645" y="207"/>
                </a:lnTo>
                <a:lnTo>
                  <a:pt x="647" y="207"/>
                </a:lnTo>
                <a:lnTo>
                  <a:pt x="647" y="207"/>
                </a:lnTo>
                <a:lnTo>
                  <a:pt x="647" y="207"/>
                </a:lnTo>
                <a:lnTo>
                  <a:pt x="647" y="207"/>
                </a:lnTo>
                <a:lnTo>
                  <a:pt x="647" y="207"/>
                </a:lnTo>
                <a:lnTo>
                  <a:pt x="647" y="207"/>
                </a:lnTo>
                <a:lnTo>
                  <a:pt x="647" y="207"/>
                </a:lnTo>
                <a:lnTo>
                  <a:pt x="649" y="207"/>
                </a:lnTo>
                <a:lnTo>
                  <a:pt x="649" y="204"/>
                </a:lnTo>
                <a:lnTo>
                  <a:pt x="647" y="204"/>
                </a:lnTo>
                <a:lnTo>
                  <a:pt x="647" y="204"/>
                </a:lnTo>
                <a:lnTo>
                  <a:pt x="647" y="204"/>
                </a:lnTo>
                <a:lnTo>
                  <a:pt x="647" y="204"/>
                </a:lnTo>
                <a:lnTo>
                  <a:pt x="647" y="204"/>
                </a:lnTo>
                <a:lnTo>
                  <a:pt x="647" y="202"/>
                </a:lnTo>
                <a:lnTo>
                  <a:pt x="647" y="202"/>
                </a:lnTo>
                <a:lnTo>
                  <a:pt x="647" y="202"/>
                </a:lnTo>
                <a:lnTo>
                  <a:pt x="647" y="202"/>
                </a:lnTo>
                <a:lnTo>
                  <a:pt x="647" y="202"/>
                </a:lnTo>
                <a:lnTo>
                  <a:pt x="649" y="202"/>
                </a:lnTo>
                <a:lnTo>
                  <a:pt x="649" y="202"/>
                </a:lnTo>
                <a:lnTo>
                  <a:pt x="649" y="202"/>
                </a:lnTo>
                <a:lnTo>
                  <a:pt x="649" y="202"/>
                </a:lnTo>
                <a:lnTo>
                  <a:pt x="649" y="202"/>
                </a:lnTo>
                <a:lnTo>
                  <a:pt x="652" y="207"/>
                </a:lnTo>
                <a:lnTo>
                  <a:pt x="652" y="204"/>
                </a:lnTo>
                <a:lnTo>
                  <a:pt x="654" y="204"/>
                </a:lnTo>
                <a:lnTo>
                  <a:pt x="654" y="204"/>
                </a:lnTo>
                <a:lnTo>
                  <a:pt x="654" y="204"/>
                </a:lnTo>
                <a:lnTo>
                  <a:pt x="654" y="202"/>
                </a:lnTo>
                <a:lnTo>
                  <a:pt x="654" y="202"/>
                </a:lnTo>
                <a:lnTo>
                  <a:pt x="654" y="202"/>
                </a:lnTo>
                <a:lnTo>
                  <a:pt x="654" y="200"/>
                </a:lnTo>
                <a:lnTo>
                  <a:pt x="654" y="200"/>
                </a:lnTo>
                <a:lnTo>
                  <a:pt x="656" y="200"/>
                </a:lnTo>
                <a:lnTo>
                  <a:pt x="656" y="200"/>
                </a:lnTo>
                <a:lnTo>
                  <a:pt x="656" y="200"/>
                </a:lnTo>
                <a:lnTo>
                  <a:pt x="656" y="200"/>
                </a:lnTo>
                <a:lnTo>
                  <a:pt x="656" y="200"/>
                </a:lnTo>
                <a:lnTo>
                  <a:pt x="656" y="200"/>
                </a:lnTo>
                <a:lnTo>
                  <a:pt x="656" y="200"/>
                </a:lnTo>
                <a:lnTo>
                  <a:pt x="659" y="200"/>
                </a:lnTo>
                <a:lnTo>
                  <a:pt x="659" y="202"/>
                </a:lnTo>
                <a:lnTo>
                  <a:pt x="659" y="202"/>
                </a:lnTo>
                <a:lnTo>
                  <a:pt x="659" y="202"/>
                </a:lnTo>
                <a:lnTo>
                  <a:pt x="656" y="204"/>
                </a:lnTo>
                <a:lnTo>
                  <a:pt x="656" y="204"/>
                </a:lnTo>
                <a:lnTo>
                  <a:pt x="659" y="204"/>
                </a:lnTo>
                <a:lnTo>
                  <a:pt x="659" y="207"/>
                </a:lnTo>
                <a:lnTo>
                  <a:pt x="659" y="207"/>
                </a:lnTo>
                <a:lnTo>
                  <a:pt x="659" y="207"/>
                </a:lnTo>
                <a:lnTo>
                  <a:pt x="659" y="209"/>
                </a:lnTo>
                <a:lnTo>
                  <a:pt x="659" y="209"/>
                </a:lnTo>
                <a:lnTo>
                  <a:pt x="661" y="209"/>
                </a:lnTo>
                <a:lnTo>
                  <a:pt x="661" y="209"/>
                </a:lnTo>
                <a:lnTo>
                  <a:pt x="661" y="209"/>
                </a:lnTo>
                <a:lnTo>
                  <a:pt x="661" y="209"/>
                </a:lnTo>
                <a:lnTo>
                  <a:pt x="663" y="209"/>
                </a:lnTo>
                <a:lnTo>
                  <a:pt x="663" y="207"/>
                </a:lnTo>
                <a:lnTo>
                  <a:pt x="663" y="204"/>
                </a:lnTo>
                <a:lnTo>
                  <a:pt x="661" y="204"/>
                </a:lnTo>
                <a:lnTo>
                  <a:pt x="661" y="202"/>
                </a:lnTo>
                <a:lnTo>
                  <a:pt x="661" y="200"/>
                </a:lnTo>
                <a:lnTo>
                  <a:pt x="663" y="200"/>
                </a:lnTo>
                <a:lnTo>
                  <a:pt x="663" y="197"/>
                </a:lnTo>
                <a:lnTo>
                  <a:pt x="666" y="197"/>
                </a:lnTo>
                <a:lnTo>
                  <a:pt x="666" y="200"/>
                </a:lnTo>
                <a:lnTo>
                  <a:pt x="668" y="200"/>
                </a:lnTo>
                <a:lnTo>
                  <a:pt x="668" y="202"/>
                </a:lnTo>
                <a:lnTo>
                  <a:pt x="668" y="204"/>
                </a:lnTo>
                <a:lnTo>
                  <a:pt x="668" y="204"/>
                </a:lnTo>
                <a:lnTo>
                  <a:pt x="670" y="202"/>
                </a:lnTo>
                <a:lnTo>
                  <a:pt x="670" y="200"/>
                </a:lnTo>
                <a:lnTo>
                  <a:pt x="670" y="200"/>
                </a:lnTo>
                <a:lnTo>
                  <a:pt x="670" y="200"/>
                </a:lnTo>
                <a:lnTo>
                  <a:pt x="670" y="200"/>
                </a:lnTo>
                <a:lnTo>
                  <a:pt x="668" y="200"/>
                </a:lnTo>
                <a:lnTo>
                  <a:pt x="668" y="200"/>
                </a:lnTo>
                <a:lnTo>
                  <a:pt x="668" y="200"/>
                </a:lnTo>
                <a:lnTo>
                  <a:pt x="668" y="197"/>
                </a:lnTo>
                <a:lnTo>
                  <a:pt x="668" y="197"/>
                </a:lnTo>
                <a:lnTo>
                  <a:pt x="668" y="197"/>
                </a:lnTo>
                <a:lnTo>
                  <a:pt x="668" y="197"/>
                </a:lnTo>
                <a:lnTo>
                  <a:pt x="668" y="197"/>
                </a:lnTo>
                <a:lnTo>
                  <a:pt x="668" y="195"/>
                </a:lnTo>
                <a:lnTo>
                  <a:pt x="668" y="195"/>
                </a:lnTo>
                <a:lnTo>
                  <a:pt x="668" y="195"/>
                </a:lnTo>
                <a:lnTo>
                  <a:pt x="668" y="195"/>
                </a:lnTo>
                <a:lnTo>
                  <a:pt x="668" y="195"/>
                </a:lnTo>
                <a:lnTo>
                  <a:pt x="668" y="195"/>
                </a:lnTo>
                <a:lnTo>
                  <a:pt x="670" y="195"/>
                </a:lnTo>
                <a:lnTo>
                  <a:pt x="673" y="195"/>
                </a:lnTo>
                <a:lnTo>
                  <a:pt x="673" y="197"/>
                </a:lnTo>
                <a:lnTo>
                  <a:pt x="680" y="197"/>
                </a:lnTo>
                <a:lnTo>
                  <a:pt x="680" y="197"/>
                </a:lnTo>
                <a:lnTo>
                  <a:pt x="680" y="197"/>
                </a:lnTo>
                <a:lnTo>
                  <a:pt x="682" y="197"/>
                </a:lnTo>
                <a:lnTo>
                  <a:pt x="682" y="197"/>
                </a:lnTo>
                <a:lnTo>
                  <a:pt x="682" y="197"/>
                </a:lnTo>
                <a:lnTo>
                  <a:pt x="682" y="197"/>
                </a:lnTo>
                <a:lnTo>
                  <a:pt x="682" y="197"/>
                </a:lnTo>
                <a:lnTo>
                  <a:pt x="682" y="197"/>
                </a:lnTo>
                <a:lnTo>
                  <a:pt x="684" y="197"/>
                </a:lnTo>
                <a:lnTo>
                  <a:pt x="684" y="197"/>
                </a:lnTo>
                <a:lnTo>
                  <a:pt x="684" y="197"/>
                </a:lnTo>
                <a:lnTo>
                  <a:pt x="684" y="197"/>
                </a:lnTo>
                <a:lnTo>
                  <a:pt x="684" y="197"/>
                </a:lnTo>
                <a:lnTo>
                  <a:pt x="684" y="197"/>
                </a:lnTo>
                <a:lnTo>
                  <a:pt x="687" y="197"/>
                </a:lnTo>
                <a:lnTo>
                  <a:pt x="687" y="197"/>
                </a:lnTo>
                <a:lnTo>
                  <a:pt x="684" y="195"/>
                </a:lnTo>
                <a:lnTo>
                  <a:pt x="684" y="195"/>
                </a:lnTo>
                <a:lnTo>
                  <a:pt x="684" y="195"/>
                </a:lnTo>
                <a:lnTo>
                  <a:pt x="682" y="192"/>
                </a:lnTo>
                <a:lnTo>
                  <a:pt x="682" y="192"/>
                </a:lnTo>
                <a:lnTo>
                  <a:pt x="682" y="192"/>
                </a:lnTo>
                <a:lnTo>
                  <a:pt x="682" y="190"/>
                </a:lnTo>
                <a:lnTo>
                  <a:pt x="682" y="190"/>
                </a:lnTo>
                <a:lnTo>
                  <a:pt x="687" y="183"/>
                </a:lnTo>
                <a:lnTo>
                  <a:pt x="687" y="183"/>
                </a:lnTo>
                <a:lnTo>
                  <a:pt x="689" y="185"/>
                </a:lnTo>
                <a:lnTo>
                  <a:pt x="689" y="185"/>
                </a:lnTo>
                <a:lnTo>
                  <a:pt x="689" y="188"/>
                </a:lnTo>
                <a:lnTo>
                  <a:pt x="689" y="188"/>
                </a:lnTo>
                <a:lnTo>
                  <a:pt x="689" y="188"/>
                </a:lnTo>
                <a:lnTo>
                  <a:pt x="689" y="190"/>
                </a:lnTo>
                <a:lnTo>
                  <a:pt x="689" y="190"/>
                </a:lnTo>
                <a:lnTo>
                  <a:pt x="691" y="188"/>
                </a:lnTo>
                <a:lnTo>
                  <a:pt x="691" y="188"/>
                </a:lnTo>
                <a:lnTo>
                  <a:pt x="694" y="185"/>
                </a:lnTo>
                <a:lnTo>
                  <a:pt x="694" y="183"/>
                </a:lnTo>
                <a:lnTo>
                  <a:pt x="694" y="181"/>
                </a:lnTo>
                <a:lnTo>
                  <a:pt x="694" y="181"/>
                </a:lnTo>
                <a:lnTo>
                  <a:pt x="694" y="178"/>
                </a:lnTo>
                <a:lnTo>
                  <a:pt x="694" y="176"/>
                </a:lnTo>
                <a:lnTo>
                  <a:pt x="691" y="176"/>
                </a:lnTo>
                <a:lnTo>
                  <a:pt x="691" y="176"/>
                </a:lnTo>
                <a:lnTo>
                  <a:pt x="691" y="176"/>
                </a:lnTo>
                <a:lnTo>
                  <a:pt x="691" y="176"/>
                </a:lnTo>
                <a:lnTo>
                  <a:pt x="691" y="176"/>
                </a:lnTo>
                <a:lnTo>
                  <a:pt x="691" y="176"/>
                </a:lnTo>
                <a:lnTo>
                  <a:pt x="691" y="176"/>
                </a:lnTo>
                <a:lnTo>
                  <a:pt x="691" y="176"/>
                </a:lnTo>
                <a:lnTo>
                  <a:pt x="691" y="178"/>
                </a:lnTo>
                <a:lnTo>
                  <a:pt x="691" y="176"/>
                </a:lnTo>
                <a:lnTo>
                  <a:pt x="691" y="176"/>
                </a:lnTo>
                <a:lnTo>
                  <a:pt x="691" y="176"/>
                </a:lnTo>
                <a:lnTo>
                  <a:pt x="691" y="176"/>
                </a:lnTo>
                <a:lnTo>
                  <a:pt x="691" y="176"/>
                </a:lnTo>
                <a:lnTo>
                  <a:pt x="691" y="176"/>
                </a:lnTo>
                <a:lnTo>
                  <a:pt x="691" y="176"/>
                </a:lnTo>
                <a:lnTo>
                  <a:pt x="691" y="176"/>
                </a:lnTo>
                <a:lnTo>
                  <a:pt x="691" y="176"/>
                </a:lnTo>
                <a:lnTo>
                  <a:pt x="689" y="176"/>
                </a:lnTo>
                <a:lnTo>
                  <a:pt x="689" y="178"/>
                </a:lnTo>
                <a:lnTo>
                  <a:pt x="689" y="178"/>
                </a:lnTo>
                <a:lnTo>
                  <a:pt x="689" y="178"/>
                </a:lnTo>
                <a:lnTo>
                  <a:pt x="689" y="181"/>
                </a:lnTo>
                <a:lnTo>
                  <a:pt x="689" y="181"/>
                </a:lnTo>
                <a:lnTo>
                  <a:pt x="689" y="181"/>
                </a:lnTo>
                <a:lnTo>
                  <a:pt x="689" y="181"/>
                </a:lnTo>
                <a:lnTo>
                  <a:pt x="687" y="181"/>
                </a:lnTo>
                <a:lnTo>
                  <a:pt x="687" y="181"/>
                </a:lnTo>
                <a:lnTo>
                  <a:pt x="687" y="181"/>
                </a:lnTo>
                <a:lnTo>
                  <a:pt x="687" y="181"/>
                </a:lnTo>
                <a:lnTo>
                  <a:pt x="687" y="178"/>
                </a:lnTo>
                <a:lnTo>
                  <a:pt x="687" y="178"/>
                </a:lnTo>
                <a:lnTo>
                  <a:pt x="687" y="178"/>
                </a:lnTo>
                <a:lnTo>
                  <a:pt x="687" y="178"/>
                </a:lnTo>
                <a:lnTo>
                  <a:pt x="687" y="178"/>
                </a:lnTo>
                <a:lnTo>
                  <a:pt x="687" y="176"/>
                </a:lnTo>
                <a:lnTo>
                  <a:pt x="687" y="176"/>
                </a:lnTo>
                <a:lnTo>
                  <a:pt x="687" y="176"/>
                </a:lnTo>
                <a:lnTo>
                  <a:pt x="687" y="176"/>
                </a:lnTo>
                <a:lnTo>
                  <a:pt x="687" y="176"/>
                </a:lnTo>
                <a:lnTo>
                  <a:pt x="687" y="176"/>
                </a:lnTo>
                <a:lnTo>
                  <a:pt x="691" y="176"/>
                </a:lnTo>
                <a:lnTo>
                  <a:pt x="691" y="174"/>
                </a:lnTo>
                <a:lnTo>
                  <a:pt x="689" y="174"/>
                </a:lnTo>
                <a:lnTo>
                  <a:pt x="689" y="171"/>
                </a:lnTo>
                <a:lnTo>
                  <a:pt x="687" y="171"/>
                </a:lnTo>
                <a:lnTo>
                  <a:pt x="687" y="169"/>
                </a:lnTo>
                <a:lnTo>
                  <a:pt x="687" y="169"/>
                </a:lnTo>
                <a:lnTo>
                  <a:pt x="687" y="169"/>
                </a:lnTo>
                <a:lnTo>
                  <a:pt x="689" y="167"/>
                </a:lnTo>
                <a:lnTo>
                  <a:pt x="691" y="171"/>
                </a:lnTo>
                <a:lnTo>
                  <a:pt x="691" y="171"/>
                </a:lnTo>
                <a:lnTo>
                  <a:pt x="694" y="171"/>
                </a:lnTo>
                <a:lnTo>
                  <a:pt x="694" y="169"/>
                </a:lnTo>
                <a:lnTo>
                  <a:pt x="694" y="169"/>
                </a:lnTo>
                <a:lnTo>
                  <a:pt x="696" y="169"/>
                </a:lnTo>
                <a:lnTo>
                  <a:pt x="696" y="167"/>
                </a:lnTo>
                <a:lnTo>
                  <a:pt x="696" y="167"/>
                </a:lnTo>
                <a:lnTo>
                  <a:pt x="696" y="167"/>
                </a:lnTo>
                <a:lnTo>
                  <a:pt x="691" y="162"/>
                </a:lnTo>
                <a:lnTo>
                  <a:pt x="691" y="164"/>
                </a:lnTo>
                <a:lnTo>
                  <a:pt x="691" y="164"/>
                </a:lnTo>
                <a:lnTo>
                  <a:pt x="689" y="164"/>
                </a:lnTo>
                <a:lnTo>
                  <a:pt x="689" y="164"/>
                </a:lnTo>
                <a:lnTo>
                  <a:pt x="689" y="167"/>
                </a:lnTo>
                <a:lnTo>
                  <a:pt x="689" y="167"/>
                </a:lnTo>
                <a:lnTo>
                  <a:pt x="687" y="167"/>
                </a:lnTo>
                <a:lnTo>
                  <a:pt x="687" y="167"/>
                </a:lnTo>
                <a:lnTo>
                  <a:pt x="687" y="164"/>
                </a:lnTo>
                <a:lnTo>
                  <a:pt x="687" y="164"/>
                </a:lnTo>
                <a:lnTo>
                  <a:pt x="687" y="164"/>
                </a:lnTo>
                <a:lnTo>
                  <a:pt x="684" y="164"/>
                </a:lnTo>
                <a:lnTo>
                  <a:pt x="684" y="164"/>
                </a:lnTo>
                <a:lnTo>
                  <a:pt x="684" y="162"/>
                </a:lnTo>
                <a:lnTo>
                  <a:pt x="684" y="162"/>
                </a:lnTo>
                <a:lnTo>
                  <a:pt x="684" y="162"/>
                </a:lnTo>
                <a:lnTo>
                  <a:pt x="684" y="162"/>
                </a:lnTo>
                <a:lnTo>
                  <a:pt x="684" y="160"/>
                </a:lnTo>
                <a:lnTo>
                  <a:pt x="687" y="160"/>
                </a:lnTo>
                <a:lnTo>
                  <a:pt x="687" y="160"/>
                </a:lnTo>
                <a:lnTo>
                  <a:pt x="687" y="160"/>
                </a:lnTo>
                <a:lnTo>
                  <a:pt x="687" y="160"/>
                </a:lnTo>
                <a:lnTo>
                  <a:pt x="687" y="160"/>
                </a:lnTo>
                <a:lnTo>
                  <a:pt x="687" y="160"/>
                </a:lnTo>
                <a:lnTo>
                  <a:pt x="689" y="162"/>
                </a:lnTo>
                <a:lnTo>
                  <a:pt x="691" y="162"/>
                </a:lnTo>
                <a:lnTo>
                  <a:pt x="691" y="160"/>
                </a:lnTo>
                <a:lnTo>
                  <a:pt x="691" y="157"/>
                </a:lnTo>
                <a:lnTo>
                  <a:pt x="689" y="155"/>
                </a:lnTo>
                <a:lnTo>
                  <a:pt x="689" y="155"/>
                </a:lnTo>
                <a:lnTo>
                  <a:pt x="689" y="153"/>
                </a:lnTo>
                <a:lnTo>
                  <a:pt x="691" y="153"/>
                </a:lnTo>
                <a:lnTo>
                  <a:pt x="694" y="153"/>
                </a:lnTo>
                <a:lnTo>
                  <a:pt x="694" y="153"/>
                </a:lnTo>
                <a:lnTo>
                  <a:pt x="691" y="150"/>
                </a:lnTo>
                <a:lnTo>
                  <a:pt x="691" y="150"/>
                </a:lnTo>
                <a:lnTo>
                  <a:pt x="691" y="150"/>
                </a:lnTo>
                <a:lnTo>
                  <a:pt x="689" y="148"/>
                </a:lnTo>
                <a:lnTo>
                  <a:pt x="689" y="148"/>
                </a:lnTo>
                <a:lnTo>
                  <a:pt x="691" y="146"/>
                </a:lnTo>
                <a:lnTo>
                  <a:pt x="691" y="146"/>
                </a:lnTo>
                <a:lnTo>
                  <a:pt x="694" y="146"/>
                </a:lnTo>
                <a:lnTo>
                  <a:pt x="694" y="146"/>
                </a:lnTo>
                <a:lnTo>
                  <a:pt x="694" y="146"/>
                </a:lnTo>
                <a:lnTo>
                  <a:pt x="694" y="148"/>
                </a:lnTo>
                <a:lnTo>
                  <a:pt x="694" y="148"/>
                </a:lnTo>
                <a:lnTo>
                  <a:pt x="696" y="148"/>
                </a:lnTo>
                <a:lnTo>
                  <a:pt x="696" y="148"/>
                </a:lnTo>
                <a:lnTo>
                  <a:pt x="696" y="148"/>
                </a:lnTo>
                <a:lnTo>
                  <a:pt x="696" y="148"/>
                </a:lnTo>
                <a:lnTo>
                  <a:pt x="698" y="148"/>
                </a:lnTo>
                <a:lnTo>
                  <a:pt x="698" y="150"/>
                </a:lnTo>
                <a:lnTo>
                  <a:pt x="698" y="150"/>
                </a:lnTo>
                <a:lnTo>
                  <a:pt x="698" y="150"/>
                </a:lnTo>
                <a:lnTo>
                  <a:pt x="696" y="153"/>
                </a:lnTo>
                <a:lnTo>
                  <a:pt x="696" y="153"/>
                </a:lnTo>
                <a:lnTo>
                  <a:pt x="696" y="155"/>
                </a:lnTo>
                <a:lnTo>
                  <a:pt x="696" y="155"/>
                </a:lnTo>
                <a:lnTo>
                  <a:pt x="696" y="157"/>
                </a:lnTo>
                <a:lnTo>
                  <a:pt x="698" y="157"/>
                </a:lnTo>
                <a:lnTo>
                  <a:pt x="698" y="157"/>
                </a:lnTo>
                <a:lnTo>
                  <a:pt x="701" y="157"/>
                </a:lnTo>
                <a:lnTo>
                  <a:pt x="701" y="157"/>
                </a:lnTo>
                <a:lnTo>
                  <a:pt x="701" y="155"/>
                </a:lnTo>
                <a:lnTo>
                  <a:pt x="703" y="155"/>
                </a:lnTo>
                <a:lnTo>
                  <a:pt x="703" y="155"/>
                </a:lnTo>
                <a:lnTo>
                  <a:pt x="705" y="157"/>
                </a:lnTo>
                <a:lnTo>
                  <a:pt x="705" y="157"/>
                </a:lnTo>
                <a:lnTo>
                  <a:pt x="703" y="160"/>
                </a:lnTo>
                <a:lnTo>
                  <a:pt x="703" y="160"/>
                </a:lnTo>
                <a:lnTo>
                  <a:pt x="703" y="160"/>
                </a:lnTo>
                <a:lnTo>
                  <a:pt x="701" y="160"/>
                </a:lnTo>
                <a:lnTo>
                  <a:pt x="701" y="162"/>
                </a:lnTo>
                <a:lnTo>
                  <a:pt x="701" y="162"/>
                </a:lnTo>
                <a:lnTo>
                  <a:pt x="701" y="164"/>
                </a:lnTo>
                <a:lnTo>
                  <a:pt x="701" y="164"/>
                </a:lnTo>
                <a:lnTo>
                  <a:pt x="701" y="164"/>
                </a:lnTo>
                <a:lnTo>
                  <a:pt x="701" y="164"/>
                </a:lnTo>
                <a:lnTo>
                  <a:pt x="701" y="164"/>
                </a:lnTo>
                <a:lnTo>
                  <a:pt x="701" y="164"/>
                </a:lnTo>
                <a:lnTo>
                  <a:pt x="701" y="164"/>
                </a:lnTo>
                <a:lnTo>
                  <a:pt x="701" y="164"/>
                </a:lnTo>
                <a:lnTo>
                  <a:pt x="701" y="167"/>
                </a:lnTo>
                <a:lnTo>
                  <a:pt x="701" y="167"/>
                </a:lnTo>
                <a:lnTo>
                  <a:pt x="701" y="167"/>
                </a:lnTo>
                <a:lnTo>
                  <a:pt x="701" y="167"/>
                </a:lnTo>
                <a:lnTo>
                  <a:pt x="701" y="169"/>
                </a:lnTo>
                <a:lnTo>
                  <a:pt x="703" y="169"/>
                </a:lnTo>
                <a:lnTo>
                  <a:pt x="703" y="169"/>
                </a:lnTo>
                <a:lnTo>
                  <a:pt x="703" y="169"/>
                </a:lnTo>
                <a:lnTo>
                  <a:pt x="703" y="169"/>
                </a:lnTo>
                <a:lnTo>
                  <a:pt x="705" y="169"/>
                </a:lnTo>
                <a:lnTo>
                  <a:pt x="705" y="167"/>
                </a:lnTo>
                <a:lnTo>
                  <a:pt x="703" y="167"/>
                </a:lnTo>
                <a:lnTo>
                  <a:pt x="703" y="164"/>
                </a:lnTo>
                <a:lnTo>
                  <a:pt x="703" y="164"/>
                </a:lnTo>
                <a:lnTo>
                  <a:pt x="703" y="162"/>
                </a:lnTo>
                <a:lnTo>
                  <a:pt x="703" y="162"/>
                </a:lnTo>
                <a:lnTo>
                  <a:pt x="705" y="162"/>
                </a:lnTo>
                <a:lnTo>
                  <a:pt x="705" y="162"/>
                </a:lnTo>
                <a:lnTo>
                  <a:pt x="708" y="162"/>
                </a:lnTo>
                <a:lnTo>
                  <a:pt x="708" y="162"/>
                </a:lnTo>
                <a:lnTo>
                  <a:pt x="708" y="164"/>
                </a:lnTo>
                <a:lnTo>
                  <a:pt x="708" y="164"/>
                </a:lnTo>
                <a:lnTo>
                  <a:pt x="708" y="164"/>
                </a:lnTo>
                <a:lnTo>
                  <a:pt x="708" y="164"/>
                </a:lnTo>
                <a:lnTo>
                  <a:pt x="710" y="167"/>
                </a:lnTo>
                <a:lnTo>
                  <a:pt x="710" y="167"/>
                </a:lnTo>
                <a:lnTo>
                  <a:pt x="710" y="167"/>
                </a:lnTo>
                <a:lnTo>
                  <a:pt x="710" y="167"/>
                </a:lnTo>
                <a:lnTo>
                  <a:pt x="710" y="167"/>
                </a:lnTo>
                <a:lnTo>
                  <a:pt x="710" y="169"/>
                </a:lnTo>
                <a:lnTo>
                  <a:pt x="710" y="169"/>
                </a:lnTo>
                <a:lnTo>
                  <a:pt x="710" y="169"/>
                </a:lnTo>
                <a:lnTo>
                  <a:pt x="710" y="169"/>
                </a:lnTo>
                <a:lnTo>
                  <a:pt x="710" y="169"/>
                </a:lnTo>
                <a:lnTo>
                  <a:pt x="710" y="167"/>
                </a:lnTo>
                <a:lnTo>
                  <a:pt x="710" y="164"/>
                </a:lnTo>
                <a:lnTo>
                  <a:pt x="710" y="164"/>
                </a:lnTo>
                <a:lnTo>
                  <a:pt x="712" y="164"/>
                </a:lnTo>
                <a:lnTo>
                  <a:pt x="712" y="162"/>
                </a:lnTo>
                <a:lnTo>
                  <a:pt x="715" y="162"/>
                </a:lnTo>
                <a:lnTo>
                  <a:pt x="715" y="162"/>
                </a:lnTo>
                <a:lnTo>
                  <a:pt x="715" y="162"/>
                </a:lnTo>
                <a:lnTo>
                  <a:pt x="715" y="162"/>
                </a:lnTo>
                <a:lnTo>
                  <a:pt x="715" y="162"/>
                </a:lnTo>
                <a:lnTo>
                  <a:pt x="715" y="160"/>
                </a:lnTo>
                <a:lnTo>
                  <a:pt x="715" y="160"/>
                </a:lnTo>
                <a:lnTo>
                  <a:pt x="715" y="160"/>
                </a:lnTo>
                <a:lnTo>
                  <a:pt x="715" y="160"/>
                </a:lnTo>
                <a:lnTo>
                  <a:pt x="715" y="160"/>
                </a:lnTo>
                <a:lnTo>
                  <a:pt x="715" y="157"/>
                </a:lnTo>
                <a:lnTo>
                  <a:pt x="717" y="157"/>
                </a:lnTo>
                <a:lnTo>
                  <a:pt x="717" y="157"/>
                </a:lnTo>
                <a:lnTo>
                  <a:pt x="720" y="157"/>
                </a:lnTo>
                <a:lnTo>
                  <a:pt x="720" y="157"/>
                </a:lnTo>
                <a:lnTo>
                  <a:pt x="722" y="157"/>
                </a:lnTo>
                <a:lnTo>
                  <a:pt x="722" y="155"/>
                </a:lnTo>
                <a:lnTo>
                  <a:pt x="722" y="155"/>
                </a:lnTo>
                <a:lnTo>
                  <a:pt x="724" y="155"/>
                </a:lnTo>
                <a:lnTo>
                  <a:pt x="724" y="153"/>
                </a:lnTo>
                <a:lnTo>
                  <a:pt x="727" y="153"/>
                </a:lnTo>
                <a:lnTo>
                  <a:pt x="727" y="150"/>
                </a:lnTo>
                <a:lnTo>
                  <a:pt x="727" y="150"/>
                </a:lnTo>
                <a:lnTo>
                  <a:pt x="729" y="150"/>
                </a:lnTo>
                <a:lnTo>
                  <a:pt x="729" y="148"/>
                </a:lnTo>
                <a:lnTo>
                  <a:pt x="731" y="150"/>
                </a:lnTo>
                <a:lnTo>
                  <a:pt x="731" y="148"/>
                </a:lnTo>
                <a:lnTo>
                  <a:pt x="731" y="148"/>
                </a:lnTo>
                <a:lnTo>
                  <a:pt x="731" y="148"/>
                </a:lnTo>
                <a:lnTo>
                  <a:pt x="731" y="146"/>
                </a:lnTo>
                <a:lnTo>
                  <a:pt x="731" y="146"/>
                </a:lnTo>
                <a:lnTo>
                  <a:pt x="731" y="146"/>
                </a:lnTo>
                <a:lnTo>
                  <a:pt x="731" y="143"/>
                </a:lnTo>
                <a:lnTo>
                  <a:pt x="731" y="143"/>
                </a:lnTo>
                <a:lnTo>
                  <a:pt x="731" y="143"/>
                </a:lnTo>
                <a:lnTo>
                  <a:pt x="729" y="143"/>
                </a:lnTo>
                <a:lnTo>
                  <a:pt x="729" y="143"/>
                </a:lnTo>
                <a:lnTo>
                  <a:pt x="729" y="143"/>
                </a:lnTo>
                <a:lnTo>
                  <a:pt x="729" y="143"/>
                </a:lnTo>
                <a:lnTo>
                  <a:pt x="729" y="143"/>
                </a:lnTo>
                <a:lnTo>
                  <a:pt x="729" y="143"/>
                </a:lnTo>
                <a:lnTo>
                  <a:pt x="729" y="143"/>
                </a:lnTo>
                <a:lnTo>
                  <a:pt x="729" y="143"/>
                </a:lnTo>
                <a:lnTo>
                  <a:pt x="729" y="143"/>
                </a:lnTo>
                <a:lnTo>
                  <a:pt x="729" y="143"/>
                </a:lnTo>
                <a:lnTo>
                  <a:pt x="729" y="143"/>
                </a:lnTo>
                <a:lnTo>
                  <a:pt x="729" y="143"/>
                </a:lnTo>
                <a:lnTo>
                  <a:pt x="729" y="143"/>
                </a:lnTo>
                <a:lnTo>
                  <a:pt x="729" y="141"/>
                </a:lnTo>
                <a:lnTo>
                  <a:pt x="729" y="141"/>
                </a:lnTo>
                <a:lnTo>
                  <a:pt x="729" y="141"/>
                </a:lnTo>
                <a:lnTo>
                  <a:pt x="729" y="141"/>
                </a:lnTo>
                <a:lnTo>
                  <a:pt x="729" y="141"/>
                </a:lnTo>
                <a:lnTo>
                  <a:pt x="729" y="141"/>
                </a:lnTo>
                <a:lnTo>
                  <a:pt x="729" y="141"/>
                </a:lnTo>
                <a:lnTo>
                  <a:pt x="729" y="141"/>
                </a:lnTo>
                <a:lnTo>
                  <a:pt x="731" y="141"/>
                </a:lnTo>
                <a:lnTo>
                  <a:pt x="731" y="141"/>
                </a:lnTo>
                <a:lnTo>
                  <a:pt x="727" y="136"/>
                </a:lnTo>
                <a:lnTo>
                  <a:pt x="727" y="136"/>
                </a:lnTo>
                <a:lnTo>
                  <a:pt x="727" y="136"/>
                </a:lnTo>
                <a:lnTo>
                  <a:pt x="729" y="134"/>
                </a:lnTo>
                <a:lnTo>
                  <a:pt x="729" y="136"/>
                </a:lnTo>
                <a:lnTo>
                  <a:pt x="731" y="134"/>
                </a:lnTo>
                <a:lnTo>
                  <a:pt x="731" y="134"/>
                </a:lnTo>
                <a:lnTo>
                  <a:pt x="731" y="134"/>
                </a:lnTo>
                <a:lnTo>
                  <a:pt x="731" y="132"/>
                </a:lnTo>
                <a:lnTo>
                  <a:pt x="729" y="129"/>
                </a:lnTo>
                <a:lnTo>
                  <a:pt x="729" y="129"/>
                </a:lnTo>
                <a:lnTo>
                  <a:pt x="729" y="129"/>
                </a:lnTo>
                <a:lnTo>
                  <a:pt x="727" y="129"/>
                </a:lnTo>
                <a:lnTo>
                  <a:pt x="727" y="129"/>
                </a:lnTo>
                <a:lnTo>
                  <a:pt x="727" y="129"/>
                </a:lnTo>
                <a:lnTo>
                  <a:pt x="727" y="132"/>
                </a:lnTo>
                <a:lnTo>
                  <a:pt x="727" y="132"/>
                </a:lnTo>
                <a:lnTo>
                  <a:pt x="727" y="132"/>
                </a:lnTo>
                <a:lnTo>
                  <a:pt x="724" y="129"/>
                </a:lnTo>
                <a:lnTo>
                  <a:pt x="724" y="127"/>
                </a:lnTo>
                <a:lnTo>
                  <a:pt x="727" y="127"/>
                </a:lnTo>
                <a:lnTo>
                  <a:pt x="727" y="127"/>
                </a:lnTo>
                <a:lnTo>
                  <a:pt x="727" y="127"/>
                </a:lnTo>
                <a:lnTo>
                  <a:pt x="729" y="125"/>
                </a:lnTo>
                <a:lnTo>
                  <a:pt x="729" y="125"/>
                </a:lnTo>
                <a:lnTo>
                  <a:pt x="729" y="122"/>
                </a:lnTo>
                <a:lnTo>
                  <a:pt x="729" y="122"/>
                </a:lnTo>
                <a:lnTo>
                  <a:pt x="727" y="120"/>
                </a:lnTo>
                <a:lnTo>
                  <a:pt x="727" y="120"/>
                </a:lnTo>
                <a:lnTo>
                  <a:pt x="724" y="120"/>
                </a:lnTo>
                <a:lnTo>
                  <a:pt x="722" y="120"/>
                </a:lnTo>
                <a:lnTo>
                  <a:pt x="722" y="120"/>
                </a:lnTo>
                <a:lnTo>
                  <a:pt x="722" y="120"/>
                </a:lnTo>
                <a:lnTo>
                  <a:pt x="722" y="117"/>
                </a:lnTo>
                <a:lnTo>
                  <a:pt x="722" y="115"/>
                </a:lnTo>
                <a:lnTo>
                  <a:pt x="722" y="115"/>
                </a:lnTo>
                <a:lnTo>
                  <a:pt x="720" y="115"/>
                </a:lnTo>
                <a:lnTo>
                  <a:pt x="720" y="115"/>
                </a:lnTo>
                <a:lnTo>
                  <a:pt x="720" y="115"/>
                </a:lnTo>
                <a:lnTo>
                  <a:pt x="720" y="115"/>
                </a:lnTo>
                <a:lnTo>
                  <a:pt x="720" y="115"/>
                </a:lnTo>
                <a:lnTo>
                  <a:pt x="720" y="115"/>
                </a:lnTo>
                <a:lnTo>
                  <a:pt x="720" y="115"/>
                </a:lnTo>
                <a:lnTo>
                  <a:pt x="717" y="115"/>
                </a:lnTo>
                <a:lnTo>
                  <a:pt x="717" y="115"/>
                </a:lnTo>
                <a:lnTo>
                  <a:pt x="717" y="115"/>
                </a:lnTo>
                <a:lnTo>
                  <a:pt x="715" y="115"/>
                </a:lnTo>
                <a:lnTo>
                  <a:pt x="715" y="115"/>
                </a:lnTo>
                <a:lnTo>
                  <a:pt x="715" y="115"/>
                </a:lnTo>
                <a:lnTo>
                  <a:pt x="715" y="115"/>
                </a:lnTo>
                <a:lnTo>
                  <a:pt x="712" y="117"/>
                </a:lnTo>
                <a:lnTo>
                  <a:pt x="712" y="117"/>
                </a:lnTo>
                <a:lnTo>
                  <a:pt x="712" y="120"/>
                </a:lnTo>
                <a:lnTo>
                  <a:pt x="712" y="120"/>
                </a:lnTo>
                <a:lnTo>
                  <a:pt x="712" y="120"/>
                </a:lnTo>
                <a:lnTo>
                  <a:pt x="712" y="122"/>
                </a:lnTo>
                <a:lnTo>
                  <a:pt x="710" y="122"/>
                </a:lnTo>
                <a:lnTo>
                  <a:pt x="710" y="122"/>
                </a:lnTo>
                <a:lnTo>
                  <a:pt x="708" y="122"/>
                </a:lnTo>
                <a:lnTo>
                  <a:pt x="708" y="122"/>
                </a:lnTo>
                <a:lnTo>
                  <a:pt x="708" y="122"/>
                </a:lnTo>
                <a:lnTo>
                  <a:pt x="708" y="122"/>
                </a:lnTo>
                <a:lnTo>
                  <a:pt x="708" y="122"/>
                </a:lnTo>
                <a:lnTo>
                  <a:pt x="705" y="122"/>
                </a:lnTo>
                <a:lnTo>
                  <a:pt x="705" y="122"/>
                </a:lnTo>
                <a:lnTo>
                  <a:pt x="705" y="122"/>
                </a:lnTo>
                <a:lnTo>
                  <a:pt x="705" y="120"/>
                </a:lnTo>
                <a:lnTo>
                  <a:pt x="708" y="122"/>
                </a:lnTo>
                <a:lnTo>
                  <a:pt x="708" y="122"/>
                </a:lnTo>
                <a:lnTo>
                  <a:pt x="708" y="120"/>
                </a:lnTo>
                <a:lnTo>
                  <a:pt x="710" y="120"/>
                </a:lnTo>
                <a:lnTo>
                  <a:pt x="710" y="120"/>
                </a:lnTo>
                <a:lnTo>
                  <a:pt x="710" y="120"/>
                </a:lnTo>
                <a:lnTo>
                  <a:pt x="710" y="117"/>
                </a:lnTo>
                <a:lnTo>
                  <a:pt x="710" y="117"/>
                </a:lnTo>
                <a:lnTo>
                  <a:pt x="708" y="117"/>
                </a:lnTo>
                <a:lnTo>
                  <a:pt x="708" y="115"/>
                </a:lnTo>
                <a:lnTo>
                  <a:pt x="708" y="115"/>
                </a:lnTo>
                <a:lnTo>
                  <a:pt x="708" y="113"/>
                </a:lnTo>
                <a:lnTo>
                  <a:pt x="708" y="113"/>
                </a:lnTo>
                <a:lnTo>
                  <a:pt x="708" y="110"/>
                </a:lnTo>
                <a:lnTo>
                  <a:pt x="705" y="110"/>
                </a:lnTo>
                <a:lnTo>
                  <a:pt x="705" y="113"/>
                </a:lnTo>
                <a:lnTo>
                  <a:pt x="703" y="110"/>
                </a:lnTo>
                <a:lnTo>
                  <a:pt x="703" y="110"/>
                </a:lnTo>
                <a:lnTo>
                  <a:pt x="703" y="110"/>
                </a:lnTo>
                <a:lnTo>
                  <a:pt x="703" y="110"/>
                </a:lnTo>
                <a:lnTo>
                  <a:pt x="703" y="110"/>
                </a:lnTo>
                <a:lnTo>
                  <a:pt x="703" y="108"/>
                </a:lnTo>
                <a:lnTo>
                  <a:pt x="703" y="108"/>
                </a:lnTo>
                <a:lnTo>
                  <a:pt x="703" y="108"/>
                </a:lnTo>
                <a:lnTo>
                  <a:pt x="703" y="108"/>
                </a:lnTo>
                <a:lnTo>
                  <a:pt x="703" y="110"/>
                </a:lnTo>
                <a:lnTo>
                  <a:pt x="703" y="110"/>
                </a:lnTo>
                <a:lnTo>
                  <a:pt x="701" y="110"/>
                </a:lnTo>
                <a:lnTo>
                  <a:pt x="701" y="108"/>
                </a:lnTo>
                <a:lnTo>
                  <a:pt x="701" y="108"/>
                </a:lnTo>
                <a:lnTo>
                  <a:pt x="701" y="110"/>
                </a:lnTo>
                <a:lnTo>
                  <a:pt x="701" y="110"/>
                </a:lnTo>
                <a:lnTo>
                  <a:pt x="701" y="110"/>
                </a:lnTo>
                <a:lnTo>
                  <a:pt x="701" y="110"/>
                </a:lnTo>
                <a:lnTo>
                  <a:pt x="701" y="113"/>
                </a:lnTo>
                <a:lnTo>
                  <a:pt x="701" y="113"/>
                </a:lnTo>
                <a:lnTo>
                  <a:pt x="701" y="113"/>
                </a:lnTo>
                <a:lnTo>
                  <a:pt x="701" y="115"/>
                </a:lnTo>
                <a:lnTo>
                  <a:pt x="701" y="115"/>
                </a:lnTo>
                <a:lnTo>
                  <a:pt x="698" y="115"/>
                </a:lnTo>
                <a:lnTo>
                  <a:pt x="698" y="115"/>
                </a:lnTo>
                <a:lnTo>
                  <a:pt x="698" y="115"/>
                </a:lnTo>
                <a:lnTo>
                  <a:pt x="698" y="115"/>
                </a:lnTo>
                <a:lnTo>
                  <a:pt x="698" y="115"/>
                </a:lnTo>
                <a:lnTo>
                  <a:pt x="698" y="115"/>
                </a:lnTo>
                <a:lnTo>
                  <a:pt x="698" y="115"/>
                </a:lnTo>
                <a:lnTo>
                  <a:pt x="696" y="115"/>
                </a:lnTo>
                <a:lnTo>
                  <a:pt x="696" y="113"/>
                </a:lnTo>
                <a:lnTo>
                  <a:pt x="698" y="113"/>
                </a:lnTo>
                <a:lnTo>
                  <a:pt x="698" y="110"/>
                </a:lnTo>
                <a:lnTo>
                  <a:pt x="698" y="110"/>
                </a:lnTo>
                <a:lnTo>
                  <a:pt x="698" y="108"/>
                </a:lnTo>
                <a:lnTo>
                  <a:pt x="698" y="108"/>
                </a:lnTo>
                <a:lnTo>
                  <a:pt x="696" y="106"/>
                </a:lnTo>
                <a:lnTo>
                  <a:pt x="696" y="103"/>
                </a:lnTo>
                <a:lnTo>
                  <a:pt x="696" y="101"/>
                </a:lnTo>
                <a:lnTo>
                  <a:pt x="696" y="101"/>
                </a:lnTo>
                <a:lnTo>
                  <a:pt x="696" y="101"/>
                </a:lnTo>
                <a:lnTo>
                  <a:pt x="696" y="99"/>
                </a:lnTo>
                <a:lnTo>
                  <a:pt x="696" y="99"/>
                </a:lnTo>
                <a:lnTo>
                  <a:pt x="694" y="99"/>
                </a:lnTo>
                <a:lnTo>
                  <a:pt x="694" y="96"/>
                </a:lnTo>
                <a:lnTo>
                  <a:pt x="694" y="96"/>
                </a:lnTo>
                <a:lnTo>
                  <a:pt x="691" y="96"/>
                </a:lnTo>
                <a:lnTo>
                  <a:pt x="691" y="96"/>
                </a:lnTo>
                <a:lnTo>
                  <a:pt x="691" y="99"/>
                </a:lnTo>
                <a:lnTo>
                  <a:pt x="689" y="99"/>
                </a:lnTo>
                <a:lnTo>
                  <a:pt x="689" y="99"/>
                </a:lnTo>
                <a:lnTo>
                  <a:pt x="689" y="96"/>
                </a:lnTo>
                <a:lnTo>
                  <a:pt x="689" y="96"/>
                </a:lnTo>
                <a:lnTo>
                  <a:pt x="689" y="99"/>
                </a:lnTo>
                <a:lnTo>
                  <a:pt x="689" y="99"/>
                </a:lnTo>
                <a:lnTo>
                  <a:pt x="682" y="99"/>
                </a:lnTo>
                <a:lnTo>
                  <a:pt x="682" y="96"/>
                </a:lnTo>
                <a:lnTo>
                  <a:pt x="684" y="96"/>
                </a:lnTo>
                <a:lnTo>
                  <a:pt x="684" y="96"/>
                </a:lnTo>
                <a:lnTo>
                  <a:pt x="687" y="96"/>
                </a:lnTo>
                <a:lnTo>
                  <a:pt x="687" y="94"/>
                </a:lnTo>
                <a:lnTo>
                  <a:pt x="689" y="94"/>
                </a:lnTo>
                <a:lnTo>
                  <a:pt x="689" y="94"/>
                </a:lnTo>
                <a:lnTo>
                  <a:pt x="691" y="94"/>
                </a:lnTo>
                <a:lnTo>
                  <a:pt x="691" y="94"/>
                </a:lnTo>
                <a:lnTo>
                  <a:pt x="691" y="94"/>
                </a:lnTo>
                <a:lnTo>
                  <a:pt x="694" y="92"/>
                </a:lnTo>
                <a:lnTo>
                  <a:pt x="694" y="92"/>
                </a:lnTo>
                <a:lnTo>
                  <a:pt x="696" y="94"/>
                </a:lnTo>
                <a:lnTo>
                  <a:pt x="696" y="94"/>
                </a:lnTo>
                <a:lnTo>
                  <a:pt x="698" y="94"/>
                </a:lnTo>
                <a:lnTo>
                  <a:pt x="698" y="92"/>
                </a:lnTo>
                <a:lnTo>
                  <a:pt x="698" y="89"/>
                </a:lnTo>
                <a:lnTo>
                  <a:pt x="696" y="92"/>
                </a:lnTo>
                <a:lnTo>
                  <a:pt x="694" y="89"/>
                </a:lnTo>
                <a:lnTo>
                  <a:pt x="694" y="89"/>
                </a:lnTo>
                <a:lnTo>
                  <a:pt x="691" y="89"/>
                </a:lnTo>
                <a:lnTo>
                  <a:pt x="691" y="89"/>
                </a:lnTo>
                <a:lnTo>
                  <a:pt x="689" y="89"/>
                </a:lnTo>
                <a:lnTo>
                  <a:pt x="689" y="89"/>
                </a:lnTo>
                <a:lnTo>
                  <a:pt x="687" y="89"/>
                </a:lnTo>
                <a:lnTo>
                  <a:pt x="687" y="89"/>
                </a:lnTo>
                <a:lnTo>
                  <a:pt x="687" y="89"/>
                </a:lnTo>
                <a:lnTo>
                  <a:pt x="684" y="89"/>
                </a:lnTo>
                <a:lnTo>
                  <a:pt x="684" y="89"/>
                </a:lnTo>
                <a:lnTo>
                  <a:pt x="684" y="89"/>
                </a:lnTo>
                <a:lnTo>
                  <a:pt x="684" y="89"/>
                </a:lnTo>
                <a:lnTo>
                  <a:pt x="684" y="87"/>
                </a:lnTo>
                <a:lnTo>
                  <a:pt x="684" y="87"/>
                </a:lnTo>
                <a:lnTo>
                  <a:pt x="684" y="87"/>
                </a:lnTo>
                <a:lnTo>
                  <a:pt x="682" y="89"/>
                </a:lnTo>
                <a:lnTo>
                  <a:pt x="682" y="89"/>
                </a:lnTo>
                <a:lnTo>
                  <a:pt x="682" y="92"/>
                </a:lnTo>
                <a:lnTo>
                  <a:pt x="684" y="92"/>
                </a:lnTo>
                <a:lnTo>
                  <a:pt x="682" y="94"/>
                </a:lnTo>
                <a:lnTo>
                  <a:pt x="682" y="94"/>
                </a:lnTo>
                <a:lnTo>
                  <a:pt x="680" y="94"/>
                </a:lnTo>
                <a:lnTo>
                  <a:pt x="680" y="94"/>
                </a:lnTo>
                <a:lnTo>
                  <a:pt x="680" y="94"/>
                </a:lnTo>
                <a:lnTo>
                  <a:pt x="680" y="92"/>
                </a:lnTo>
                <a:lnTo>
                  <a:pt x="680" y="92"/>
                </a:lnTo>
                <a:lnTo>
                  <a:pt x="680" y="92"/>
                </a:lnTo>
                <a:lnTo>
                  <a:pt x="680" y="89"/>
                </a:lnTo>
                <a:lnTo>
                  <a:pt x="680" y="89"/>
                </a:lnTo>
                <a:lnTo>
                  <a:pt x="682" y="89"/>
                </a:lnTo>
                <a:lnTo>
                  <a:pt x="682" y="89"/>
                </a:lnTo>
                <a:lnTo>
                  <a:pt x="682" y="89"/>
                </a:lnTo>
                <a:lnTo>
                  <a:pt x="682" y="87"/>
                </a:lnTo>
                <a:lnTo>
                  <a:pt x="682" y="87"/>
                </a:lnTo>
                <a:lnTo>
                  <a:pt x="682" y="87"/>
                </a:lnTo>
                <a:lnTo>
                  <a:pt x="682" y="87"/>
                </a:lnTo>
                <a:lnTo>
                  <a:pt x="682" y="87"/>
                </a:lnTo>
                <a:lnTo>
                  <a:pt x="682" y="87"/>
                </a:lnTo>
                <a:lnTo>
                  <a:pt x="682" y="87"/>
                </a:lnTo>
                <a:lnTo>
                  <a:pt x="682" y="87"/>
                </a:lnTo>
                <a:lnTo>
                  <a:pt x="682" y="85"/>
                </a:lnTo>
                <a:lnTo>
                  <a:pt x="682" y="85"/>
                </a:lnTo>
                <a:lnTo>
                  <a:pt x="682" y="85"/>
                </a:lnTo>
                <a:lnTo>
                  <a:pt x="682" y="85"/>
                </a:lnTo>
                <a:lnTo>
                  <a:pt x="682" y="85"/>
                </a:lnTo>
                <a:lnTo>
                  <a:pt x="682" y="85"/>
                </a:lnTo>
                <a:lnTo>
                  <a:pt x="684" y="85"/>
                </a:lnTo>
                <a:lnTo>
                  <a:pt x="684" y="87"/>
                </a:lnTo>
                <a:lnTo>
                  <a:pt x="684" y="87"/>
                </a:lnTo>
                <a:lnTo>
                  <a:pt x="687" y="85"/>
                </a:lnTo>
                <a:lnTo>
                  <a:pt x="687" y="85"/>
                </a:lnTo>
                <a:lnTo>
                  <a:pt x="689" y="85"/>
                </a:lnTo>
                <a:lnTo>
                  <a:pt x="689" y="85"/>
                </a:lnTo>
                <a:lnTo>
                  <a:pt x="689" y="82"/>
                </a:lnTo>
                <a:lnTo>
                  <a:pt x="689" y="82"/>
                </a:lnTo>
                <a:lnTo>
                  <a:pt x="689" y="80"/>
                </a:lnTo>
                <a:lnTo>
                  <a:pt x="691" y="80"/>
                </a:lnTo>
                <a:lnTo>
                  <a:pt x="691" y="80"/>
                </a:lnTo>
                <a:lnTo>
                  <a:pt x="694" y="80"/>
                </a:lnTo>
                <a:lnTo>
                  <a:pt x="694" y="82"/>
                </a:lnTo>
                <a:lnTo>
                  <a:pt x="694" y="82"/>
                </a:lnTo>
                <a:lnTo>
                  <a:pt x="694" y="85"/>
                </a:lnTo>
                <a:lnTo>
                  <a:pt x="694" y="87"/>
                </a:lnTo>
                <a:lnTo>
                  <a:pt x="696" y="87"/>
                </a:lnTo>
                <a:lnTo>
                  <a:pt x="696" y="87"/>
                </a:lnTo>
                <a:lnTo>
                  <a:pt x="696" y="85"/>
                </a:lnTo>
                <a:lnTo>
                  <a:pt x="696" y="85"/>
                </a:lnTo>
                <a:lnTo>
                  <a:pt x="696" y="85"/>
                </a:lnTo>
                <a:lnTo>
                  <a:pt x="696" y="85"/>
                </a:lnTo>
                <a:lnTo>
                  <a:pt x="696" y="82"/>
                </a:lnTo>
                <a:lnTo>
                  <a:pt x="696" y="82"/>
                </a:lnTo>
                <a:lnTo>
                  <a:pt x="696" y="80"/>
                </a:lnTo>
                <a:lnTo>
                  <a:pt x="696" y="80"/>
                </a:lnTo>
                <a:lnTo>
                  <a:pt x="698" y="80"/>
                </a:lnTo>
                <a:lnTo>
                  <a:pt x="698" y="80"/>
                </a:lnTo>
                <a:lnTo>
                  <a:pt x="698" y="80"/>
                </a:lnTo>
                <a:lnTo>
                  <a:pt x="698" y="80"/>
                </a:lnTo>
                <a:lnTo>
                  <a:pt x="701" y="82"/>
                </a:lnTo>
                <a:lnTo>
                  <a:pt x="701" y="82"/>
                </a:lnTo>
                <a:lnTo>
                  <a:pt x="701" y="82"/>
                </a:lnTo>
                <a:lnTo>
                  <a:pt x="701" y="85"/>
                </a:lnTo>
                <a:lnTo>
                  <a:pt x="701" y="85"/>
                </a:lnTo>
                <a:lnTo>
                  <a:pt x="701" y="85"/>
                </a:lnTo>
                <a:lnTo>
                  <a:pt x="701" y="85"/>
                </a:lnTo>
                <a:lnTo>
                  <a:pt x="703" y="85"/>
                </a:lnTo>
                <a:lnTo>
                  <a:pt x="703" y="85"/>
                </a:lnTo>
                <a:lnTo>
                  <a:pt x="703" y="85"/>
                </a:lnTo>
                <a:lnTo>
                  <a:pt x="703" y="85"/>
                </a:lnTo>
                <a:lnTo>
                  <a:pt x="705" y="87"/>
                </a:lnTo>
                <a:lnTo>
                  <a:pt x="703" y="89"/>
                </a:lnTo>
                <a:lnTo>
                  <a:pt x="703" y="92"/>
                </a:lnTo>
                <a:lnTo>
                  <a:pt x="703" y="92"/>
                </a:lnTo>
                <a:lnTo>
                  <a:pt x="703" y="92"/>
                </a:lnTo>
                <a:lnTo>
                  <a:pt x="703" y="92"/>
                </a:lnTo>
                <a:lnTo>
                  <a:pt x="705" y="92"/>
                </a:lnTo>
                <a:lnTo>
                  <a:pt x="705" y="92"/>
                </a:lnTo>
                <a:lnTo>
                  <a:pt x="705" y="92"/>
                </a:lnTo>
                <a:lnTo>
                  <a:pt x="705" y="92"/>
                </a:lnTo>
                <a:lnTo>
                  <a:pt x="705" y="89"/>
                </a:lnTo>
                <a:lnTo>
                  <a:pt x="705" y="89"/>
                </a:lnTo>
                <a:lnTo>
                  <a:pt x="705" y="89"/>
                </a:lnTo>
                <a:lnTo>
                  <a:pt x="705" y="89"/>
                </a:lnTo>
                <a:lnTo>
                  <a:pt x="705" y="87"/>
                </a:lnTo>
                <a:lnTo>
                  <a:pt x="705" y="87"/>
                </a:lnTo>
                <a:lnTo>
                  <a:pt x="708" y="87"/>
                </a:lnTo>
                <a:lnTo>
                  <a:pt x="708" y="87"/>
                </a:lnTo>
                <a:lnTo>
                  <a:pt x="710" y="87"/>
                </a:lnTo>
                <a:lnTo>
                  <a:pt x="710" y="94"/>
                </a:lnTo>
                <a:lnTo>
                  <a:pt x="710" y="94"/>
                </a:lnTo>
                <a:lnTo>
                  <a:pt x="712" y="94"/>
                </a:lnTo>
                <a:lnTo>
                  <a:pt x="712" y="94"/>
                </a:lnTo>
                <a:lnTo>
                  <a:pt x="712" y="94"/>
                </a:lnTo>
                <a:lnTo>
                  <a:pt x="715" y="94"/>
                </a:lnTo>
                <a:lnTo>
                  <a:pt x="715" y="92"/>
                </a:lnTo>
                <a:lnTo>
                  <a:pt x="715" y="92"/>
                </a:lnTo>
                <a:lnTo>
                  <a:pt x="715" y="92"/>
                </a:lnTo>
                <a:lnTo>
                  <a:pt x="717" y="94"/>
                </a:lnTo>
                <a:lnTo>
                  <a:pt x="717" y="94"/>
                </a:lnTo>
                <a:lnTo>
                  <a:pt x="717" y="94"/>
                </a:lnTo>
                <a:lnTo>
                  <a:pt x="717" y="94"/>
                </a:lnTo>
                <a:lnTo>
                  <a:pt x="717" y="94"/>
                </a:lnTo>
                <a:lnTo>
                  <a:pt x="717" y="94"/>
                </a:lnTo>
                <a:lnTo>
                  <a:pt x="717" y="94"/>
                </a:lnTo>
                <a:lnTo>
                  <a:pt x="717" y="96"/>
                </a:lnTo>
                <a:lnTo>
                  <a:pt x="717" y="94"/>
                </a:lnTo>
                <a:lnTo>
                  <a:pt x="717" y="94"/>
                </a:lnTo>
                <a:lnTo>
                  <a:pt x="720" y="92"/>
                </a:lnTo>
                <a:lnTo>
                  <a:pt x="720" y="92"/>
                </a:lnTo>
                <a:lnTo>
                  <a:pt x="720" y="92"/>
                </a:lnTo>
                <a:lnTo>
                  <a:pt x="720" y="89"/>
                </a:lnTo>
                <a:lnTo>
                  <a:pt x="722" y="89"/>
                </a:lnTo>
                <a:lnTo>
                  <a:pt x="722" y="89"/>
                </a:lnTo>
                <a:lnTo>
                  <a:pt x="722" y="89"/>
                </a:lnTo>
                <a:lnTo>
                  <a:pt x="724" y="89"/>
                </a:lnTo>
                <a:lnTo>
                  <a:pt x="724" y="89"/>
                </a:lnTo>
                <a:lnTo>
                  <a:pt x="727" y="89"/>
                </a:lnTo>
                <a:lnTo>
                  <a:pt x="727" y="92"/>
                </a:lnTo>
                <a:lnTo>
                  <a:pt x="729" y="92"/>
                </a:lnTo>
                <a:lnTo>
                  <a:pt x="729" y="92"/>
                </a:lnTo>
                <a:lnTo>
                  <a:pt x="731" y="89"/>
                </a:lnTo>
                <a:lnTo>
                  <a:pt x="731" y="89"/>
                </a:lnTo>
                <a:lnTo>
                  <a:pt x="731" y="87"/>
                </a:lnTo>
                <a:lnTo>
                  <a:pt x="731" y="87"/>
                </a:lnTo>
                <a:lnTo>
                  <a:pt x="731" y="87"/>
                </a:lnTo>
                <a:lnTo>
                  <a:pt x="731" y="87"/>
                </a:lnTo>
                <a:lnTo>
                  <a:pt x="731" y="87"/>
                </a:lnTo>
                <a:lnTo>
                  <a:pt x="731" y="87"/>
                </a:lnTo>
                <a:lnTo>
                  <a:pt x="731" y="87"/>
                </a:lnTo>
                <a:lnTo>
                  <a:pt x="731" y="85"/>
                </a:lnTo>
                <a:lnTo>
                  <a:pt x="731" y="85"/>
                </a:lnTo>
                <a:lnTo>
                  <a:pt x="731" y="85"/>
                </a:lnTo>
                <a:lnTo>
                  <a:pt x="731" y="85"/>
                </a:lnTo>
                <a:lnTo>
                  <a:pt x="731" y="85"/>
                </a:lnTo>
                <a:lnTo>
                  <a:pt x="731" y="85"/>
                </a:lnTo>
                <a:lnTo>
                  <a:pt x="731" y="85"/>
                </a:lnTo>
                <a:lnTo>
                  <a:pt x="734" y="85"/>
                </a:lnTo>
                <a:lnTo>
                  <a:pt x="734" y="85"/>
                </a:lnTo>
                <a:lnTo>
                  <a:pt x="734" y="85"/>
                </a:lnTo>
                <a:lnTo>
                  <a:pt x="734" y="85"/>
                </a:lnTo>
                <a:lnTo>
                  <a:pt x="734" y="87"/>
                </a:lnTo>
                <a:lnTo>
                  <a:pt x="734" y="87"/>
                </a:lnTo>
                <a:lnTo>
                  <a:pt x="734" y="87"/>
                </a:lnTo>
                <a:lnTo>
                  <a:pt x="734" y="87"/>
                </a:lnTo>
                <a:lnTo>
                  <a:pt x="736" y="87"/>
                </a:lnTo>
                <a:lnTo>
                  <a:pt x="736" y="87"/>
                </a:lnTo>
                <a:lnTo>
                  <a:pt x="736" y="87"/>
                </a:lnTo>
                <a:lnTo>
                  <a:pt x="736" y="85"/>
                </a:lnTo>
                <a:lnTo>
                  <a:pt x="736" y="85"/>
                </a:lnTo>
                <a:lnTo>
                  <a:pt x="736" y="85"/>
                </a:lnTo>
                <a:lnTo>
                  <a:pt x="736" y="85"/>
                </a:lnTo>
                <a:lnTo>
                  <a:pt x="734" y="82"/>
                </a:lnTo>
                <a:lnTo>
                  <a:pt x="734" y="82"/>
                </a:lnTo>
                <a:lnTo>
                  <a:pt x="734" y="82"/>
                </a:lnTo>
                <a:lnTo>
                  <a:pt x="731" y="82"/>
                </a:lnTo>
                <a:lnTo>
                  <a:pt x="731" y="82"/>
                </a:lnTo>
                <a:lnTo>
                  <a:pt x="731" y="80"/>
                </a:lnTo>
                <a:lnTo>
                  <a:pt x="731" y="80"/>
                </a:lnTo>
                <a:lnTo>
                  <a:pt x="731" y="80"/>
                </a:lnTo>
                <a:lnTo>
                  <a:pt x="731" y="80"/>
                </a:lnTo>
                <a:lnTo>
                  <a:pt x="731" y="80"/>
                </a:lnTo>
                <a:lnTo>
                  <a:pt x="731" y="80"/>
                </a:lnTo>
                <a:lnTo>
                  <a:pt x="734" y="78"/>
                </a:lnTo>
                <a:lnTo>
                  <a:pt x="734" y="78"/>
                </a:lnTo>
                <a:lnTo>
                  <a:pt x="734" y="78"/>
                </a:lnTo>
                <a:lnTo>
                  <a:pt x="734" y="80"/>
                </a:lnTo>
                <a:lnTo>
                  <a:pt x="734" y="80"/>
                </a:lnTo>
                <a:lnTo>
                  <a:pt x="734" y="80"/>
                </a:lnTo>
                <a:lnTo>
                  <a:pt x="734" y="80"/>
                </a:lnTo>
                <a:lnTo>
                  <a:pt x="734" y="80"/>
                </a:lnTo>
                <a:lnTo>
                  <a:pt x="736" y="80"/>
                </a:lnTo>
                <a:lnTo>
                  <a:pt x="736" y="80"/>
                </a:lnTo>
                <a:lnTo>
                  <a:pt x="736" y="80"/>
                </a:lnTo>
                <a:lnTo>
                  <a:pt x="736" y="80"/>
                </a:lnTo>
                <a:lnTo>
                  <a:pt x="736" y="80"/>
                </a:lnTo>
                <a:lnTo>
                  <a:pt x="738" y="80"/>
                </a:lnTo>
                <a:lnTo>
                  <a:pt x="738" y="80"/>
                </a:lnTo>
                <a:lnTo>
                  <a:pt x="738" y="80"/>
                </a:lnTo>
                <a:lnTo>
                  <a:pt x="738" y="80"/>
                </a:lnTo>
                <a:lnTo>
                  <a:pt x="738" y="80"/>
                </a:lnTo>
                <a:lnTo>
                  <a:pt x="741" y="80"/>
                </a:lnTo>
                <a:lnTo>
                  <a:pt x="741" y="80"/>
                </a:lnTo>
                <a:lnTo>
                  <a:pt x="741" y="80"/>
                </a:lnTo>
                <a:lnTo>
                  <a:pt x="741" y="82"/>
                </a:lnTo>
                <a:lnTo>
                  <a:pt x="741" y="82"/>
                </a:lnTo>
                <a:lnTo>
                  <a:pt x="741" y="82"/>
                </a:lnTo>
                <a:lnTo>
                  <a:pt x="741" y="82"/>
                </a:lnTo>
                <a:lnTo>
                  <a:pt x="741" y="82"/>
                </a:lnTo>
                <a:lnTo>
                  <a:pt x="741" y="82"/>
                </a:lnTo>
                <a:lnTo>
                  <a:pt x="741" y="82"/>
                </a:lnTo>
                <a:lnTo>
                  <a:pt x="741" y="82"/>
                </a:lnTo>
                <a:lnTo>
                  <a:pt x="741" y="82"/>
                </a:lnTo>
                <a:lnTo>
                  <a:pt x="743" y="82"/>
                </a:lnTo>
                <a:lnTo>
                  <a:pt x="743" y="82"/>
                </a:lnTo>
                <a:lnTo>
                  <a:pt x="743" y="82"/>
                </a:lnTo>
                <a:lnTo>
                  <a:pt x="741" y="80"/>
                </a:lnTo>
                <a:lnTo>
                  <a:pt x="743" y="80"/>
                </a:lnTo>
                <a:lnTo>
                  <a:pt x="743" y="78"/>
                </a:lnTo>
                <a:lnTo>
                  <a:pt x="743" y="78"/>
                </a:lnTo>
                <a:lnTo>
                  <a:pt x="743" y="75"/>
                </a:lnTo>
                <a:lnTo>
                  <a:pt x="743" y="75"/>
                </a:lnTo>
                <a:lnTo>
                  <a:pt x="743" y="73"/>
                </a:lnTo>
                <a:lnTo>
                  <a:pt x="743" y="73"/>
                </a:lnTo>
                <a:lnTo>
                  <a:pt x="745" y="71"/>
                </a:lnTo>
                <a:lnTo>
                  <a:pt x="745" y="71"/>
                </a:lnTo>
                <a:lnTo>
                  <a:pt x="745" y="68"/>
                </a:lnTo>
                <a:lnTo>
                  <a:pt x="745" y="68"/>
                </a:lnTo>
                <a:lnTo>
                  <a:pt x="745" y="66"/>
                </a:lnTo>
                <a:lnTo>
                  <a:pt x="745" y="66"/>
                </a:lnTo>
                <a:lnTo>
                  <a:pt x="745" y="64"/>
                </a:lnTo>
                <a:lnTo>
                  <a:pt x="745" y="64"/>
                </a:lnTo>
                <a:lnTo>
                  <a:pt x="745" y="61"/>
                </a:lnTo>
                <a:lnTo>
                  <a:pt x="745" y="61"/>
                </a:lnTo>
                <a:lnTo>
                  <a:pt x="745" y="61"/>
                </a:lnTo>
                <a:lnTo>
                  <a:pt x="745" y="61"/>
                </a:lnTo>
                <a:lnTo>
                  <a:pt x="745" y="61"/>
                </a:lnTo>
                <a:lnTo>
                  <a:pt x="745" y="59"/>
                </a:lnTo>
                <a:lnTo>
                  <a:pt x="745" y="59"/>
                </a:lnTo>
                <a:lnTo>
                  <a:pt x="745" y="59"/>
                </a:lnTo>
                <a:lnTo>
                  <a:pt x="745" y="59"/>
                </a:lnTo>
                <a:lnTo>
                  <a:pt x="748" y="59"/>
                </a:lnTo>
                <a:lnTo>
                  <a:pt x="748" y="61"/>
                </a:lnTo>
                <a:lnTo>
                  <a:pt x="748" y="64"/>
                </a:lnTo>
                <a:lnTo>
                  <a:pt x="748" y="66"/>
                </a:lnTo>
                <a:lnTo>
                  <a:pt x="750" y="68"/>
                </a:lnTo>
                <a:lnTo>
                  <a:pt x="750" y="71"/>
                </a:lnTo>
                <a:lnTo>
                  <a:pt x="748" y="73"/>
                </a:lnTo>
                <a:lnTo>
                  <a:pt x="748" y="75"/>
                </a:lnTo>
                <a:lnTo>
                  <a:pt x="745" y="75"/>
                </a:lnTo>
                <a:lnTo>
                  <a:pt x="745" y="82"/>
                </a:lnTo>
                <a:lnTo>
                  <a:pt x="748" y="82"/>
                </a:lnTo>
                <a:lnTo>
                  <a:pt x="748" y="82"/>
                </a:lnTo>
                <a:lnTo>
                  <a:pt x="748" y="80"/>
                </a:lnTo>
                <a:lnTo>
                  <a:pt x="748" y="80"/>
                </a:lnTo>
                <a:lnTo>
                  <a:pt x="750" y="80"/>
                </a:lnTo>
                <a:lnTo>
                  <a:pt x="750" y="80"/>
                </a:lnTo>
                <a:lnTo>
                  <a:pt x="750" y="80"/>
                </a:lnTo>
                <a:lnTo>
                  <a:pt x="752" y="80"/>
                </a:lnTo>
                <a:lnTo>
                  <a:pt x="750" y="82"/>
                </a:lnTo>
                <a:lnTo>
                  <a:pt x="750" y="82"/>
                </a:lnTo>
                <a:lnTo>
                  <a:pt x="752" y="85"/>
                </a:lnTo>
                <a:lnTo>
                  <a:pt x="755" y="85"/>
                </a:lnTo>
                <a:lnTo>
                  <a:pt x="757" y="85"/>
                </a:lnTo>
                <a:lnTo>
                  <a:pt x="757" y="87"/>
                </a:lnTo>
                <a:lnTo>
                  <a:pt x="757" y="87"/>
                </a:lnTo>
                <a:lnTo>
                  <a:pt x="757" y="89"/>
                </a:lnTo>
                <a:lnTo>
                  <a:pt x="757" y="89"/>
                </a:lnTo>
                <a:lnTo>
                  <a:pt x="757" y="87"/>
                </a:lnTo>
                <a:lnTo>
                  <a:pt x="759" y="87"/>
                </a:lnTo>
                <a:lnTo>
                  <a:pt x="759" y="87"/>
                </a:lnTo>
                <a:lnTo>
                  <a:pt x="759" y="85"/>
                </a:lnTo>
                <a:lnTo>
                  <a:pt x="759" y="85"/>
                </a:lnTo>
                <a:lnTo>
                  <a:pt x="759" y="85"/>
                </a:lnTo>
                <a:lnTo>
                  <a:pt x="759" y="82"/>
                </a:lnTo>
                <a:lnTo>
                  <a:pt x="759" y="82"/>
                </a:lnTo>
                <a:lnTo>
                  <a:pt x="757" y="82"/>
                </a:lnTo>
                <a:lnTo>
                  <a:pt x="757" y="82"/>
                </a:lnTo>
                <a:lnTo>
                  <a:pt x="757" y="82"/>
                </a:lnTo>
                <a:lnTo>
                  <a:pt x="757" y="82"/>
                </a:lnTo>
                <a:lnTo>
                  <a:pt x="755" y="82"/>
                </a:lnTo>
                <a:lnTo>
                  <a:pt x="755" y="82"/>
                </a:lnTo>
                <a:lnTo>
                  <a:pt x="755" y="80"/>
                </a:lnTo>
                <a:lnTo>
                  <a:pt x="755" y="78"/>
                </a:lnTo>
                <a:lnTo>
                  <a:pt x="752" y="78"/>
                </a:lnTo>
                <a:lnTo>
                  <a:pt x="752" y="75"/>
                </a:lnTo>
                <a:lnTo>
                  <a:pt x="752" y="73"/>
                </a:lnTo>
                <a:lnTo>
                  <a:pt x="752" y="73"/>
                </a:lnTo>
                <a:lnTo>
                  <a:pt x="755" y="71"/>
                </a:lnTo>
                <a:lnTo>
                  <a:pt x="755" y="68"/>
                </a:lnTo>
                <a:lnTo>
                  <a:pt x="755" y="66"/>
                </a:lnTo>
                <a:lnTo>
                  <a:pt x="755" y="66"/>
                </a:lnTo>
                <a:lnTo>
                  <a:pt x="752" y="64"/>
                </a:lnTo>
                <a:lnTo>
                  <a:pt x="755" y="61"/>
                </a:lnTo>
                <a:lnTo>
                  <a:pt x="755" y="61"/>
                </a:lnTo>
                <a:lnTo>
                  <a:pt x="755" y="61"/>
                </a:lnTo>
                <a:lnTo>
                  <a:pt x="755" y="61"/>
                </a:lnTo>
                <a:lnTo>
                  <a:pt x="755" y="61"/>
                </a:lnTo>
                <a:lnTo>
                  <a:pt x="752" y="59"/>
                </a:lnTo>
                <a:lnTo>
                  <a:pt x="752" y="59"/>
                </a:lnTo>
                <a:lnTo>
                  <a:pt x="752" y="59"/>
                </a:lnTo>
                <a:lnTo>
                  <a:pt x="752" y="59"/>
                </a:lnTo>
                <a:lnTo>
                  <a:pt x="755" y="59"/>
                </a:lnTo>
                <a:lnTo>
                  <a:pt x="755" y="57"/>
                </a:lnTo>
                <a:lnTo>
                  <a:pt x="755" y="57"/>
                </a:lnTo>
                <a:lnTo>
                  <a:pt x="755" y="57"/>
                </a:lnTo>
                <a:lnTo>
                  <a:pt x="755" y="57"/>
                </a:lnTo>
                <a:lnTo>
                  <a:pt x="755" y="57"/>
                </a:lnTo>
                <a:lnTo>
                  <a:pt x="757" y="57"/>
                </a:lnTo>
                <a:lnTo>
                  <a:pt x="757" y="57"/>
                </a:lnTo>
                <a:lnTo>
                  <a:pt x="757" y="59"/>
                </a:lnTo>
                <a:lnTo>
                  <a:pt x="757" y="61"/>
                </a:lnTo>
                <a:lnTo>
                  <a:pt x="757" y="61"/>
                </a:lnTo>
                <a:lnTo>
                  <a:pt x="757" y="64"/>
                </a:lnTo>
                <a:lnTo>
                  <a:pt x="757" y="66"/>
                </a:lnTo>
                <a:lnTo>
                  <a:pt x="757" y="68"/>
                </a:lnTo>
                <a:lnTo>
                  <a:pt x="757" y="71"/>
                </a:lnTo>
                <a:lnTo>
                  <a:pt x="757" y="73"/>
                </a:lnTo>
                <a:lnTo>
                  <a:pt x="759" y="71"/>
                </a:lnTo>
                <a:lnTo>
                  <a:pt x="759" y="73"/>
                </a:lnTo>
                <a:lnTo>
                  <a:pt x="759" y="73"/>
                </a:lnTo>
                <a:lnTo>
                  <a:pt x="762" y="73"/>
                </a:lnTo>
                <a:lnTo>
                  <a:pt x="762" y="75"/>
                </a:lnTo>
                <a:lnTo>
                  <a:pt x="762" y="75"/>
                </a:lnTo>
                <a:lnTo>
                  <a:pt x="762" y="78"/>
                </a:lnTo>
                <a:lnTo>
                  <a:pt x="762" y="78"/>
                </a:lnTo>
                <a:lnTo>
                  <a:pt x="764" y="78"/>
                </a:lnTo>
                <a:lnTo>
                  <a:pt x="764" y="75"/>
                </a:lnTo>
                <a:lnTo>
                  <a:pt x="764" y="75"/>
                </a:lnTo>
                <a:lnTo>
                  <a:pt x="764" y="73"/>
                </a:lnTo>
                <a:lnTo>
                  <a:pt x="764" y="73"/>
                </a:lnTo>
                <a:lnTo>
                  <a:pt x="764" y="71"/>
                </a:lnTo>
                <a:lnTo>
                  <a:pt x="764" y="71"/>
                </a:lnTo>
                <a:lnTo>
                  <a:pt x="764" y="68"/>
                </a:lnTo>
                <a:lnTo>
                  <a:pt x="764" y="66"/>
                </a:lnTo>
                <a:lnTo>
                  <a:pt x="764" y="68"/>
                </a:lnTo>
                <a:lnTo>
                  <a:pt x="762" y="68"/>
                </a:lnTo>
                <a:lnTo>
                  <a:pt x="762" y="68"/>
                </a:lnTo>
                <a:lnTo>
                  <a:pt x="762" y="66"/>
                </a:lnTo>
                <a:lnTo>
                  <a:pt x="762" y="66"/>
                </a:lnTo>
                <a:lnTo>
                  <a:pt x="762" y="66"/>
                </a:lnTo>
                <a:lnTo>
                  <a:pt x="759" y="66"/>
                </a:lnTo>
                <a:lnTo>
                  <a:pt x="759" y="64"/>
                </a:lnTo>
                <a:lnTo>
                  <a:pt x="759" y="66"/>
                </a:lnTo>
                <a:lnTo>
                  <a:pt x="759" y="64"/>
                </a:lnTo>
                <a:lnTo>
                  <a:pt x="759" y="61"/>
                </a:lnTo>
                <a:lnTo>
                  <a:pt x="759" y="61"/>
                </a:lnTo>
                <a:lnTo>
                  <a:pt x="759" y="59"/>
                </a:lnTo>
                <a:lnTo>
                  <a:pt x="759" y="57"/>
                </a:lnTo>
                <a:lnTo>
                  <a:pt x="759" y="57"/>
                </a:lnTo>
                <a:lnTo>
                  <a:pt x="762" y="54"/>
                </a:lnTo>
                <a:lnTo>
                  <a:pt x="762" y="52"/>
                </a:lnTo>
                <a:lnTo>
                  <a:pt x="762" y="52"/>
                </a:lnTo>
                <a:lnTo>
                  <a:pt x="762" y="52"/>
                </a:lnTo>
                <a:lnTo>
                  <a:pt x="759" y="52"/>
                </a:lnTo>
                <a:lnTo>
                  <a:pt x="759" y="52"/>
                </a:lnTo>
                <a:lnTo>
                  <a:pt x="759" y="52"/>
                </a:lnTo>
                <a:lnTo>
                  <a:pt x="759" y="52"/>
                </a:lnTo>
                <a:lnTo>
                  <a:pt x="759" y="52"/>
                </a:lnTo>
                <a:lnTo>
                  <a:pt x="757" y="52"/>
                </a:lnTo>
                <a:lnTo>
                  <a:pt x="757" y="52"/>
                </a:lnTo>
                <a:lnTo>
                  <a:pt x="757" y="52"/>
                </a:lnTo>
                <a:lnTo>
                  <a:pt x="757" y="52"/>
                </a:lnTo>
                <a:lnTo>
                  <a:pt x="757" y="52"/>
                </a:lnTo>
                <a:lnTo>
                  <a:pt x="757" y="52"/>
                </a:lnTo>
                <a:lnTo>
                  <a:pt x="757" y="52"/>
                </a:lnTo>
                <a:lnTo>
                  <a:pt x="757" y="52"/>
                </a:lnTo>
                <a:lnTo>
                  <a:pt x="757" y="52"/>
                </a:lnTo>
                <a:lnTo>
                  <a:pt x="757" y="52"/>
                </a:lnTo>
                <a:lnTo>
                  <a:pt x="757" y="52"/>
                </a:lnTo>
                <a:lnTo>
                  <a:pt x="757" y="52"/>
                </a:lnTo>
                <a:lnTo>
                  <a:pt x="755" y="50"/>
                </a:lnTo>
                <a:lnTo>
                  <a:pt x="755" y="50"/>
                </a:lnTo>
                <a:lnTo>
                  <a:pt x="755" y="50"/>
                </a:lnTo>
                <a:lnTo>
                  <a:pt x="755" y="50"/>
                </a:lnTo>
                <a:lnTo>
                  <a:pt x="755" y="50"/>
                </a:lnTo>
                <a:lnTo>
                  <a:pt x="755" y="50"/>
                </a:lnTo>
                <a:lnTo>
                  <a:pt x="755" y="50"/>
                </a:lnTo>
                <a:lnTo>
                  <a:pt x="755" y="50"/>
                </a:lnTo>
                <a:lnTo>
                  <a:pt x="755" y="50"/>
                </a:lnTo>
                <a:lnTo>
                  <a:pt x="755" y="52"/>
                </a:lnTo>
                <a:lnTo>
                  <a:pt x="755" y="52"/>
                </a:lnTo>
                <a:lnTo>
                  <a:pt x="752" y="52"/>
                </a:lnTo>
                <a:lnTo>
                  <a:pt x="752" y="52"/>
                </a:lnTo>
                <a:lnTo>
                  <a:pt x="752" y="52"/>
                </a:lnTo>
                <a:lnTo>
                  <a:pt x="750" y="52"/>
                </a:lnTo>
                <a:lnTo>
                  <a:pt x="750" y="52"/>
                </a:lnTo>
                <a:lnTo>
                  <a:pt x="750" y="52"/>
                </a:lnTo>
                <a:lnTo>
                  <a:pt x="750" y="52"/>
                </a:lnTo>
                <a:lnTo>
                  <a:pt x="750" y="50"/>
                </a:lnTo>
                <a:lnTo>
                  <a:pt x="750" y="50"/>
                </a:lnTo>
                <a:lnTo>
                  <a:pt x="750" y="50"/>
                </a:lnTo>
                <a:lnTo>
                  <a:pt x="748" y="50"/>
                </a:lnTo>
                <a:lnTo>
                  <a:pt x="748" y="50"/>
                </a:lnTo>
                <a:lnTo>
                  <a:pt x="748" y="50"/>
                </a:lnTo>
                <a:lnTo>
                  <a:pt x="745" y="52"/>
                </a:lnTo>
                <a:lnTo>
                  <a:pt x="745" y="52"/>
                </a:lnTo>
                <a:lnTo>
                  <a:pt x="745" y="52"/>
                </a:lnTo>
                <a:lnTo>
                  <a:pt x="743" y="52"/>
                </a:lnTo>
                <a:lnTo>
                  <a:pt x="743" y="50"/>
                </a:lnTo>
                <a:lnTo>
                  <a:pt x="743" y="50"/>
                </a:lnTo>
                <a:lnTo>
                  <a:pt x="743" y="50"/>
                </a:lnTo>
                <a:lnTo>
                  <a:pt x="745" y="47"/>
                </a:lnTo>
                <a:lnTo>
                  <a:pt x="745" y="47"/>
                </a:lnTo>
                <a:lnTo>
                  <a:pt x="748" y="45"/>
                </a:lnTo>
                <a:lnTo>
                  <a:pt x="748" y="45"/>
                </a:lnTo>
                <a:lnTo>
                  <a:pt x="748" y="45"/>
                </a:lnTo>
                <a:lnTo>
                  <a:pt x="745" y="42"/>
                </a:lnTo>
                <a:lnTo>
                  <a:pt x="745" y="38"/>
                </a:lnTo>
                <a:lnTo>
                  <a:pt x="743" y="38"/>
                </a:lnTo>
                <a:lnTo>
                  <a:pt x="743" y="38"/>
                </a:lnTo>
                <a:lnTo>
                  <a:pt x="741" y="38"/>
                </a:lnTo>
                <a:lnTo>
                  <a:pt x="741" y="40"/>
                </a:lnTo>
                <a:lnTo>
                  <a:pt x="741" y="40"/>
                </a:lnTo>
                <a:lnTo>
                  <a:pt x="738" y="40"/>
                </a:lnTo>
                <a:lnTo>
                  <a:pt x="738" y="42"/>
                </a:lnTo>
                <a:lnTo>
                  <a:pt x="738" y="42"/>
                </a:lnTo>
                <a:lnTo>
                  <a:pt x="738" y="42"/>
                </a:lnTo>
                <a:lnTo>
                  <a:pt x="738" y="42"/>
                </a:lnTo>
                <a:lnTo>
                  <a:pt x="738" y="45"/>
                </a:lnTo>
                <a:lnTo>
                  <a:pt x="741" y="45"/>
                </a:lnTo>
                <a:lnTo>
                  <a:pt x="741" y="45"/>
                </a:lnTo>
                <a:lnTo>
                  <a:pt x="741" y="45"/>
                </a:lnTo>
                <a:lnTo>
                  <a:pt x="741" y="45"/>
                </a:lnTo>
                <a:lnTo>
                  <a:pt x="741" y="45"/>
                </a:lnTo>
                <a:lnTo>
                  <a:pt x="741" y="47"/>
                </a:lnTo>
                <a:lnTo>
                  <a:pt x="741" y="47"/>
                </a:lnTo>
                <a:lnTo>
                  <a:pt x="741" y="47"/>
                </a:lnTo>
                <a:lnTo>
                  <a:pt x="738" y="47"/>
                </a:lnTo>
                <a:lnTo>
                  <a:pt x="738" y="47"/>
                </a:lnTo>
                <a:lnTo>
                  <a:pt x="738" y="47"/>
                </a:lnTo>
                <a:lnTo>
                  <a:pt x="738" y="47"/>
                </a:lnTo>
                <a:lnTo>
                  <a:pt x="738" y="47"/>
                </a:lnTo>
                <a:lnTo>
                  <a:pt x="736" y="45"/>
                </a:lnTo>
                <a:lnTo>
                  <a:pt x="736" y="45"/>
                </a:lnTo>
                <a:lnTo>
                  <a:pt x="736" y="45"/>
                </a:lnTo>
                <a:lnTo>
                  <a:pt x="734" y="45"/>
                </a:lnTo>
                <a:lnTo>
                  <a:pt x="734" y="45"/>
                </a:lnTo>
                <a:lnTo>
                  <a:pt x="731" y="45"/>
                </a:lnTo>
                <a:lnTo>
                  <a:pt x="731" y="45"/>
                </a:lnTo>
                <a:lnTo>
                  <a:pt x="731" y="42"/>
                </a:lnTo>
                <a:lnTo>
                  <a:pt x="731" y="42"/>
                </a:lnTo>
                <a:lnTo>
                  <a:pt x="729" y="42"/>
                </a:lnTo>
                <a:lnTo>
                  <a:pt x="729" y="42"/>
                </a:lnTo>
                <a:lnTo>
                  <a:pt x="729" y="42"/>
                </a:lnTo>
                <a:lnTo>
                  <a:pt x="729" y="42"/>
                </a:lnTo>
                <a:lnTo>
                  <a:pt x="729" y="42"/>
                </a:lnTo>
                <a:lnTo>
                  <a:pt x="727" y="42"/>
                </a:lnTo>
                <a:lnTo>
                  <a:pt x="727" y="42"/>
                </a:lnTo>
                <a:lnTo>
                  <a:pt x="727" y="40"/>
                </a:lnTo>
                <a:lnTo>
                  <a:pt x="727" y="40"/>
                </a:lnTo>
                <a:lnTo>
                  <a:pt x="727" y="40"/>
                </a:lnTo>
                <a:lnTo>
                  <a:pt x="727" y="38"/>
                </a:lnTo>
                <a:lnTo>
                  <a:pt x="727" y="38"/>
                </a:lnTo>
                <a:lnTo>
                  <a:pt x="727" y="38"/>
                </a:lnTo>
                <a:lnTo>
                  <a:pt x="724" y="38"/>
                </a:lnTo>
                <a:lnTo>
                  <a:pt x="724" y="38"/>
                </a:lnTo>
                <a:lnTo>
                  <a:pt x="724" y="38"/>
                </a:lnTo>
                <a:lnTo>
                  <a:pt x="724" y="38"/>
                </a:lnTo>
                <a:lnTo>
                  <a:pt x="724" y="38"/>
                </a:lnTo>
                <a:lnTo>
                  <a:pt x="724" y="38"/>
                </a:lnTo>
                <a:lnTo>
                  <a:pt x="724" y="38"/>
                </a:lnTo>
                <a:lnTo>
                  <a:pt x="724" y="35"/>
                </a:lnTo>
                <a:lnTo>
                  <a:pt x="724" y="35"/>
                </a:lnTo>
                <a:lnTo>
                  <a:pt x="724" y="35"/>
                </a:lnTo>
                <a:lnTo>
                  <a:pt x="724" y="35"/>
                </a:lnTo>
                <a:lnTo>
                  <a:pt x="727" y="35"/>
                </a:lnTo>
                <a:lnTo>
                  <a:pt x="727" y="35"/>
                </a:lnTo>
                <a:lnTo>
                  <a:pt x="727" y="38"/>
                </a:lnTo>
                <a:lnTo>
                  <a:pt x="729" y="38"/>
                </a:lnTo>
                <a:lnTo>
                  <a:pt x="729" y="38"/>
                </a:lnTo>
                <a:lnTo>
                  <a:pt x="729" y="40"/>
                </a:lnTo>
                <a:lnTo>
                  <a:pt x="729" y="38"/>
                </a:lnTo>
                <a:lnTo>
                  <a:pt x="731" y="38"/>
                </a:lnTo>
                <a:lnTo>
                  <a:pt x="731" y="38"/>
                </a:lnTo>
                <a:lnTo>
                  <a:pt x="731" y="35"/>
                </a:lnTo>
                <a:lnTo>
                  <a:pt x="731" y="35"/>
                </a:lnTo>
                <a:lnTo>
                  <a:pt x="731" y="35"/>
                </a:lnTo>
                <a:lnTo>
                  <a:pt x="731" y="35"/>
                </a:lnTo>
                <a:lnTo>
                  <a:pt x="729" y="35"/>
                </a:lnTo>
                <a:lnTo>
                  <a:pt x="729" y="35"/>
                </a:lnTo>
                <a:lnTo>
                  <a:pt x="729" y="35"/>
                </a:lnTo>
                <a:lnTo>
                  <a:pt x="729" y="35"/>
                </a:lnTo>
                <a:lnTo>
                  <a:pt x="729" y="35"/>
                </a:lnTo>
                <a:lnTo>
                  <a:pt x="727" y="33"/>
                </a:lnTo>
                <a:lnTo>
                  <a:pt x="727" y="33"/>
                </a:lnTo>
                <a:lnTo>
                  <a:pt x="727" y="33"/>
                </a:lnTo>
                <a:lnTo>
                  <a:pt x="724" y="31"/>
                </a:lnTo>
                <a:lnTo>
                  <a:pt x="724" y="31"/>
                </a:lnTo>
                <a:lnTo>
                  <a:pt x="724" y="31"/>
                </a:lnTo>
                <a:lnTo>
                  <a:pt x="722" y="31"/>
                </a:lnTo>
                <a:lnTo>
                  <a:pt x="722" y="33"/>
                </a:lnTo>
                <a:lnTo>
                  <a:pt x="722" y="33"/>
                </a:lnTo>
                <a:lnTo>
                  <a:pt x="720" y="35"/>
                </a:lnTo>
                <a:lnTo>
                  <a:pt x="720" y="35"/>
                </a:lnTo>
                <a:lnTo>
                  <a:pt x="720" y="38"/>
                </a:lnTo>
                <a:lnTo>
                  <a:pt x="717" y="38"/>
                </a:lnTo>
                <a:lnTo>
                  <a:pt x="717" y="40"/>
                </a:lnTo>
                <a:lnTo>
                  <a:pt x="715" y="40"/>
                </a:lnTo>
                <a:lnTo>
                  <a:pt x="715" y="40"/>
                </a:lnTo>
                <a:lnTo>
                  <a:pt x="715" y="40"/>
                </a:lnTo>
                <a:lnTo>
                  <a:pt x="715" y="40"/>
                </a:lnTo>
                <a:lnTo>
                  <a:pt x="715" y="40"/>
                </a:lnTo>
                <a:lnTo>
                  <a:pt x="712" y="38"/>
                </a:lnTo>
                <a:lnTo>
                  <a:pt x="712" y="38"/>
                </a:lnTo>
                <a:lnTo>
                  <a:pt x="712" y="38"/>
                </a:lnTo>
                <a:lnTo>
                  <a:pt x="712" y="38"/>
                </a:lnTo>
                <a:lnTo>
                  <a:pt x="715" y="38"/>
                </a:lnTo>
                <a:lnTo>
                  <a:pt x="715" y="38"/>
                </a:lnTo>
                <a:lnTo>
                  <a:pt x="715" y="35"/>
                </a:lnTo>
                <a:lnTo>
                  <a:pt x="715" y="35"/>
                </a:lnTo>
                <a:lnTo>
                  <a:pt x="715" y="35"/>
                </a:lnTo>
                <a:lnTo>
                  <a:pt x="715" y="33"/>
                </a:lnTo>
                <a:lnTo>
                  <a:pt x="712" y="33"/>
                </a:lnTo>
                <a:lnTo>
                  <a:pt x="715" y="31"/>
                </a:lnTo>
                <a:lnTo>
                  <a:pt x="712" y="31"/>
                </a:lnTo>
                <a:lnTo>
                  <a:pt x="712" y="31"/>
                </a:lnTo>
                <a:lnTo>
                  <a:pt x="712" y="31"/>
                </a:lnTo>
                <a:lnTo>
                  <a:pt x="712" y="31"/>
                </a:lnTo>
                <a:lnTo>
                  <a:pt x="712" y="31"/>
                </a:lnTo>
                <a:lnTo>
                  <a:pt x="712" y="28"/>
                </a:lnTo>
                <a:lnTo>
                  <a:pt x="712" y="28"/>
                </a:lnTo>
                <a:lnTo>
                  <a:pt x="712" y="28"/>
                </a:lnTo>
                <a:lnTo>
                  <a:pt x="715" y="28"/>
                </a:lnTo>
                <a:lnTo>
                  <a:pt x="712" y="28"/>
                </a:lnTo>
                <a:lnTo>
                  <a:pt x="712" y="26"/>
                </a:lnTo>
                <a:lnTo>
                  <a:pt x="712" y="26"/>
                </a:lnTo>
                <a:lnTo>
                  <a:pt x="712" y="26"/>
                </a:lnTo>
                <a:lnTo>
                  <a:pt x="712" y="26"/>
                </a:lnTo>
                <a:lnTo>
                  <a:pt x="712" y="24"/>
                </a:lnTo>
                <a:lnTo>
                  <a:pt x="712" y="24"/>
                </a:lnTo>
                <a:lnTo>
                  <a:pt x="712" y="24"/>
                </a:lnTo>
                <a:lnTo>
                  <a:pt x="712" y="24"/>
                </a:lnTo>
                <a:lnTo>
                  <a:pt x="712" y="24"/>
                </a:lnTo>
                <a:lnTo>
                  <a:pt x="712" y="24"/>
                </a:lnTo>
                <a:lnTo>
                  <a:pt x="712" y="21"/>
                </a:lnTo>
                <a:lnTo>
                  <a:pt x="712" y="21"/>
                </a:lnTo>
                <a:lnTo>
                  <a:pt x="712" y="21"/>
                </a:lnTo>
                <a:lnTo>
                  <a:pt x="712" y="21"/>
                </a:lnTo>
                <a:lnTo>
                  <a:pt x="715" y="21"/>
                </a:lnTo>
                <a:lnTo>
                  <a:pt x="715" y="24"/>
                </a:lnTo>
                <a:lnTo>
                  <a:pt x="715" y="24"/>
                </a:lnTo>
                <a:lnTo>
                  <a:pt x="715" y="24"/>
                </a:lnTo>
                <a:lnTo>
                  <a:pt x="715" y="24"/>
                </a:lnTo>
                <a:lnTo>
                  <a:pt x="715" y="26"/>
                </a:lnTo>
                <a:lnTo>
                  <a:pt x="715" y="26"/>
                </a:lnTo>
                <a:lnTo>
                  <a:pt x="715" y="26"/>
                </a:lnTo>
                <a:lnTo>
                  <a:pt x="715" y="26"/>
                </a:lnTo>
                <a:lnTo>
                  <a:pt x="722" y="21"/>
                </a:lnTo>
                <a:lnTo>
                  <a:pt x="722" y="21"/>
                </a:lnTo>
                <a:lnTo>
                  <a:pt x="720" y="19"/>
                </a:lnTo>
                <a:lnTo>
                  <a:pt x="720" y="19"/>
                </a:lnTo>
                <a:lnTo>
                  <a:pt x="720" y="19"/>
                </a:lnTo>
                <a:lnTo>
                  <a:pt x="717" y="19"/>
                </a:lnTo>
                <a:lnTo>
                  <a:pt x="717" y="19"/>
                </a:lnTo>
                <a:lnTo>
                  <a:pt x="717" y="19"/>
                </a:lnTo>
                <a:lnTo>
                  <a:pt x="715" y="19"/>
                </a:lnTo>
                <a:lnTo>
                  <a:pt x="715" y="17"/>
                </a:lnTo>
                <a:lnTo>
                  <a:pt x="717" y="17"/>
                </a:lnTo>
                <a:lnTo>
                  <a:pt x="717" y="17"/>
                </a:lnTo>
                <a:lnTo>
                  <a:pt x="720" y="17"/>
                </a:lnTo>
                <a:lnTo>
                  <a:pt x="720" y="14"/>
                </a:lnTo>
                <a:lnTo>
                  <a:pt x="722" y="14"/>
                </a:lnTo>
                <a:lnTo>
                  <a:pt x="724" y="14"/>
                </a:lnTo>
                <a:lnTo>
                  <a:pt x="724" y="14"/>
                </a:lnTo>
                <a:lnTo>
                  <a:pt x="727" y="14"/>
                </a:lnTo>
                <a:lnTo>
                  <a:pt x="727" y="14"/>
                </a:lnTo>
                <a:lnTo>
                  <a:pt x="729" y="17"/>
                </a:lnTo>
                <a:lnTo>
                  <a:pt x="729" y="17"/>
                </a:lnTo>
                <a:lnTo>
                  <a:pt x="729" y="17"/>
                </a:lnTo>
                <a:lnTo>
                  <a:pt x="731" y="19"/>
                </a:lnTo>
                <a:lnTo>
                  <a:pt x="731" y="19"/>
                </a:lnTo>
                <a:lnTo>
                  <a:pt x="734" y="17"/>
                </a:lnTo>
                <a:lnTo>
                  <a:pt x="731" y="17"/>
                </a:lnTo>
                <a:lnTo>
                  <a:pt x="731" y="17"/>
                </a:lnTo>
                <a:lnTo>
                  <a:pt x="731" y="17"/>
                </a:lnTo>
                <a:lnTo>
                  <a:pt x="729" y="14"/>
                </a:lnTo>
                <a:lnTo>
                  <a:pt x="729" y="14"/>
                </a:lnTo>
                <a:lnTo>
                  <a:pt x="729" y="14"/>
                </a:lnTo>
                <a:lnTo>
                  <a:pt x="729" y="12"/>
                </a:lnTo>
                <a:lnTo>
                  <a:pt x="729" y="10"/>
                </a:lnTo>
                <a:lnTo>
                  <a:pt x="727" y="10"/>
                </a:lnTo>
                <a:lnTo>
                  <a:pt x="727" y="10"/>
                </a:lnTo>
                <a:lnTo>
                  <a:pt x="727" y="10"/>
                </a:lnTo>
                <a:lnTo>
                  <a:pt x="727" y="10"/>
                </a:lnTo>
                <a:lnTo>
                  <a:pt x="727" y="10"/>
                </a:lnTo>
                <a:lnTo>
                  <a:pt x="724" y="10"/>
                </a:lnTo>
                <a:lnTo>
                  <a:pt x="724" y="10"/>
                </a:lnTo>
                <a:lnTo>
                  <a:pt x="724" y="10"/>
                </a:lnTo>
                <a:lnTo>
                  <a:pt x="724" y="7"/>
                </a:lnTo>
                <a:lnTo>
                  <a:pt x="724" y="7"/>
                </a:lnTo>
                <a:lnTo>
                  <a:pt x="724" y="7"/>
                </a:lnTo>
                <a:lnTo>
                  <a:pt x="724" y="5"/>
                </a:lnTo>
                <a:lnTo>
                  <a:pt x="724" y="5"/>
                </a:lnTo>
                <a:lnTo>
                  <a:pt x="724" y="5"/>
                </a:lnTo>
                <a:lnTo>
                  <a:pt x="727" y="5"/>
                </a:lnTo>
                <a:lnTo>
                  <a:pt x="727" y="3"/>
                </a:lnTo>
                <a:lnTo>
                  <a:pt x="727" y="3"/>
                </a:lnTo>
                <a:lnTo>
                  <a:pt x="729" y="3"/>
                </a:lnTo>
                <a:lnTo>
                  <a:pt x="729" y="5"/>
                </a:lnTo>
                <a:lnTo>
                  <a:pt x="729" y="5"/>
                </a:lnTo>
                <a:lnTo>
                  <a:pt x="729" y="5"/>
                </a:lnTo>
                <a:lnTo>
                  <a:pt x="729" y="7"/>
                </a:lnTo>
                <a:lnTo>
                  <a:pt x="729" y="7"/>
                </a:lnTo>
                <a:lnTo>
                  <a:pt x="731" y="10"/>
                </a:lnTo>
                <a:lnTo>
                  <a:pt x="731" y="10"/>
                </a:lnTo>
                <a:lnTo>
                  <a:pt x="734" y="10"/>
                </a:lnTo>
                <a:lnTo>
                  <a:pt x="734" y="7"/>
                </a:lnTo>
                <a:lnTo>
                  <a:pt x="734" y="7"/>
                </a:lnTo>
                <a:lnTo>
                  <a:pt x="734" y="5"/>
                </a:lnTo>
                <a:lnTo>
                  <a:pt x="734" y="5"/>
                </a:lnTo>
                <a:lnTo>
                  <a:pt x="734" y="3"/>
                </a:lnTo>
                <a:lnTo>
                  <a:pt x="734" y="3"/>
                </a:lnTo>
                <a:lnTo>
                  <a:pt x="734" y="3"/>
                </a:lnTo>
                <a:lnTo>
                  <a:pt x="734" y="3"/>
                </a:lnTo>
                <a:lnTo>
                  <a:pt x="734" y="3"/>
                </a:lnTo>
                <a:lnTo>
                  <a:pt x="734" y="3"/>
                </a:lnTo>
                <a:lnTo>
                  <a:pt x="734" y="3"/>
                </a:lnTo>
                <a:lnTo>
                  <a:pt x="734" y="3"/>
                </a:lnTo>
                <a:lnTo>
                  <a:pt x="734" y="3"/>
                </a:lnTo>
                <a:lnTo>
                  <a:pt x="734" y="0"/>
                </a:lnTo>
                <a:lnTo>
                  <a:pt x="750" y="0"/>
                </a:lnTo>
                <a:lnTo>
                  <a:pt x="750" y="3"/>
                </a:lnTo>
                <a:lnTo>
                  <a:pt x="750" y="5"/>
                </a:lnTo>
                <a:lnTo>
                  <a:pt x="748" y="7"/>
                </a:lnTo>
                <a:lnTo>
                  <a:pt x="748" y="7"/>
                </a:lnTo>
                <a:lnTo>
                  <a:pt x="748" y="10"/>
                </a:lnTo>
                <a:lnTo>
                  <a:pt x="748" y="12"/>
                </a:lnTo>
                <a:lnTo>
                  <a:pt x="745" y="12"/>
                </a:lnTo>
                <a:lnTo>
                  <a:pt x="745" y="14"/>
                </a:lnTo>
                <a:lnTo>
                  <a:pt x="748" y="17"/>
                </a:lnTo>
                <a:lnTo>
                  <a:pt x="748" y="19"/>
                </a:lnTo>
                <a:lnTo>
                  <a:pt x="752" y="21"/>
                </a:lnTo>
                <a:lnTo>
                  <a:pt x="755" y="24"/>
                </a:lnTo>
                <a:lnTo>
                  <a:pt x="757" y="26"/>
                </a:lnTo>
                <a:lnTo>
                  <a:pt x="759" y="26"/>
                </a:lnTo>
                <a:lnTo>
                  <a:pt x="762" y="28"/>
                </a:lnTo>
                <a:lnTo>
                  <a:pt x="766" y="31"/>
                </a:lnTo>
                <a:lnTo>
                  <a:pt x="771" y="35"/>
                </a:lnTo>
                <a:lnTo>
                  <a:pt x="776" y="42"/>
                </a:lnTo>
                <a:lnTo>
                  <a:pt x="778" y="50"/>
                </a:lnTo>
                <a:lnTo>
                  <a:pt x="780" y="57"/>
                </a:lnTo>
                <a:lnTo>
                  <a:pt x="783" y="64"/>
                </a:lnTo>
                <a:lnTo>
                  <a:pt x="783" y="71"/>
                </a:lnTo>
                <a:lnTo>
                  <a:pt x="783" y="78"/>
                </a:lnTo>
                <a:lnTo>
                  <a:pt x="780" y="85"/>
                </a:lnTo>
                <a:lnTo>
                  <a:pt x="780" y="87"/>
                </a:lnTo>
                <a:lnTo>
                  <a:pt x="780" y="89"/>
                </a:lnTo>
                <a:lnTo>
                  <a:pt x="780" y="92"/>
                </a:lnTo>
                <a:lnTo>
                  <a:pt x="778" y="94"/>
                </a:lnTo>
                <a:lnTo>
                  <a:pt x="778" y="96"/>
                </a:lnTo>
                <a:lnTo>
                  <a:pt x="778" y="99"/>
                </a:lnTo>
                <a:lnTo>
                  <a:pt x="776" y="99"/>
                </a:lnTo>
                <a:lnTo>
                  <a:pt x="773" y="101"/>
                </a:lnTo>
                <a:lnTo>
                  <a:pt x="773" y="106"/>
                </a:lnTo>
                <a:lnTo>
                  <a:pt x="771" y="108"/>
                </a:lnTo>
                <a:lnTo>
                  <a:pt x="769" y="113"/>
                </a:lnTo>
                <a:lnTo>
                  <a:pt x="766" y="115"/>
                </a:lnTo>
                <a:lnTo>
                  <a:pt x="762" y="117"/>
                </a:lnTo>
                <a:lnTo>
                  <a:pt x="759" y="120"/>
                </a:lnTo>
                <a:lnTo>
                  <a:pt x="757" y="125"/>
                </a:lnTo>
                <a:lnTo>
                  <a:pt x="755" y="127"/>
                </a:lnTo>
                <a:lnTo>
                  <a:pt x="755" y="127"/>
                </a:lnTo>
                <a:lnTo>
                  <a:pt x="752" y="129"/>
                </a:lnTo>
                <a:lnTo>
                  <a:pt x="752" y="132"/>
                </a:lnTo>
                <a:lnTo>
                  <a:pt x="752" y="134"/>
                </a:lnTo>
                <a:lnTo>
                  <a:pt x="752" y="136"/>
                </a:lnTo>
                <a:lnTo>
                  <a:pt x="752" y="141"/>
                </a:lnTo>
                <a:lnTo>
                  <a:pt x="752" y="143"/>
                </a:lnTo>
                <a:lnTo>
                  <a:pt x="752" y="146"/>
                </a:lnTo>
                <a:lnTo>
                  <a:pt x="752" y="148"/>
                </a:lnTo>
                <a:lnTo>
                  <a:pt x="750" y="155"/>
                </a:lnTo>
                <a:lnTo>
                  <a:pt x="748" y="160"/>
                </a:lnTo>
                <a:lnTo>
                  <a:pt x="745" y="164"/>
                </a:lnTo>
                <a:lnTo>
                  <a:pt x="741" y="169"/>
                </a:lnTo>
                <a:lnTo>
                  <a:pt x="736" y="174"/>
                </a:lnTo>
                <a:lnTo>
                  <a:pt x="731" y="178"/>
                </a:lnTo>
                <a:lnTo>
                  <a:pt x="724" y="181"/>
                </a:lnTo>
                <a:lnTo>
                  <a:pt x="720" y="183"/>
                </a:lnTo>
                <a:lnTo>
                  <a:pt x="717" y="183"/>
                </a:lnTo>
                <a:lnTo>
                  <a:pt x="717" y="183"/>
                </a:lnTo>
                <a:lnTo>
                  <a:pt x="715" y="183"/>
                </a:lnTo>
                <a:lnTo>
                  <a:pt x="712" y="183"/>
                </a:lnTo>
                <a:lnTo>
                  <a:pt x="710" y="185"/>
                </a:lnTo>
                <a:lnTo>
                  <a:pt x="710" y="185"/>
                </a:lnTo>
                <a:lnTo>
                  <a:pt x="708" y="185"/>
                </a:lnTo>
                <a:lnTo>
                  <a:pt x="708" y="185"/>
                </a:lnTo>
                <a:lnTo>
                  <a:pt x="705" y="190"/>
                </a:lnTo>
                <a:lnTo>
                  <a:pt x="705" y="192"/>
                </a:lnTo>
                <a:lnTo>
                  <a:pt x="703" y="195"/>
                </a:lnTo>
                <a:lnTo>
                  <a:pt x="701" y="197"/>
                </a:lnTo>
                <a:lnTo>
                  <a:pt x="698" y="200"/>
                </a:lnTo>
                <a:lnTo>
                  <a:pt x="698" y="202"/>
                </a:lnTo>
                <a:lnTo>
                  <a:pt x="696" y="204"/>
                </a:lnTo>
                <a:lnTo>
                  <a:pt x="696" y="207"/>
                </a:lnTo>
                <a:lnTo>
                  <a:pt x="694" y="209"/>
                </a:lnTo>
                <a:lnTo>
                  <a:pt x="691" y="209"/>
                </a:lnTo>
                <a:lnTo>
                  <a:pt x="689" y="211"/>
                </a:lnTo>
                <a:lnTo>
                  <a:pt x="687" y="214"/>
                </a:lnTo>
                <a:lnTo>
                  <a:pt x="687" y="216"/>
                </a:lnTo>
                <a:lnTo>
                  <a:pt x="684" y="218"/>
                </a:lnTo>
                <a:lnTo>
                  <a:pt x="682" y="221"/>
                </a:lnTo>
                <a:lnTo>
                  <a:pt x="682" y="221"/>
                </a:lnTo>
                <a:lnTo>
                  <a:pt x="680" y="221"/>
                </a:lnTo>
                <a:lnTo>
                  <a:pt x="677" y="221"/>
                </a:lnTo>
                <a:lnTo>
                  <a:pt x="677" y="223"/>
                </a:lnTo>
                <a:lnTo>
                  <a:pt x="675" y="223"/>
                </a:lnTo>
                <a:lnTo>
                  <a:pt x="673" y="225"/>
                </a:lnTo>
                <a:lnTo>
                  <a:pt x="670" y="225"/>
                </a:lnTo>
                <a:lnTo>
                  <a:pt x="670" y="225"/>
                </a:lnTo>
                <a:lnTo>
                  <a:pt x="668" y="225"/>
                </a:lnTo>
                <a:lnTo>
                  <a:pt x="663" y="228"/>
                </a:lnTo>
                <a:lnTo>
                  <a:pt x="656" y="228"/>
                </a:lnTo>
                <a:lnTo>
                  <a:pt x="652" y="228"/>
                </a:lnTo>
                <a:lnTo>
                  <a:pt x="645" y="228"/>
                </a:lnTo>
                <a:lnTo>
                  <a:pt x="640" y="225"/>
                </a:lnTo>
                <a:lnTo>
                  <a:pt x="635" y="223"/>
                </a:lnTo>
                <a:lnTo>
                  <a:pt x="630" y="221"/>
                </a:lnTo>
                <a:lnTo>
                  <a:pt x="623" y="218"/>
                </a:lnTo>
                <a:lnTo>
                  <a:pt x="621" y="216"/>
                </a:lnTo>
                <a:lnTo>
                  <a:pt x="616" y="214"/>
                </a:lnTo>
                <a:lnTo>
                  <a:pt x="614" y="211"/>
                </a:lnTo>
                <a:lnTo>
                  <a:pt x="612" y="209"/>
                </a:lnTo>
                <a:lnTo>
                  <a:pt x="607" y="207"/>
                </a:lnTo>
                <a:lnTo>
                  <a:pt x="605" y="204"/>
                </a:lnTo>
                <a:lnTo>
                  <a:pt x="600" y="202"/>
                </a:lnTo>
                <a:lnTo>
                  <a:pt x="598" y="200"/>
                </a:lnTo>
                <a:lnTo>
                  <a:pt x="588" y="200"/>
                </a:lnTo>
                <a:lnTo>
                  <a:pt x="579" y="200"/>
                </a:lnTo>
                <a:lnTo>
                  <a:pt x="570" y="197"/>
                </a:lnTo>
                <a:lnTo>
                  <a:pt x="560" y="192"/>
                </a:lnTo>
                <a:lnTo>
                  <a:pt x="553" y="188"/>
                </a:lnTo>
                <a:lnTo>
                  <a:pt x="544" y="183"/>
                </a:lnTo>
                <a:lnTo>
                  <a:pt x="539" y="176"/>
                </a:lnTo>
                <a:lnTo>
                  <a:pt x="532" y="169"/>
                </a:lnTo>
                <a:lnTo>
                  <a:pt x="532" y="167"/>
                </a:lnTo>
                <a:lnTo>
                  <a:pt x="530" y="164"/>
                </a:lnTo>
                <a:lnTo>
                  <a:pt x="530" y="164"/>
                </a:lnTo>
                <a:lnTo>
                  <a:pt x="530" y="162"/>
                </a:lnTo>
                <a:lnTo>
                  <a:pt x="527" y="160"/>
                </a:lnTo>
                <a:lnTo>
                  <a:pt x="527" y="160"/>
                </a:lnTo>
                <a:lnTo>
                  <a:pt x="527" y="157"/>
                </a:lnTo>
                <a:lnTo>
                  <a:pt x="527" y="155"/>
                </a:lnTo>
                <a:lnTo>
                  <a:pt x="520" y="153"/>
                </a:lnTo>
                <a:lnTo>
                  <a:pt x="516" y="150"/>
                </a:lnTo>
                <a:lnTo>
                  <a:pt x="511" y="148"/>
                </a:lnTo>
                <a:lnTo>
                  <a:pt x="509" y="143"/>
                </a:lnTo>
                <a:lnTo>
                  <a:pt x="504" y="139"/>
                </a:lnTo>
                <a:lnTo>
                  <a:pt x="502" y="134"/>
                </a:lnTo>
                <a:lnTo>
                  <a:pt x="499" y="129"/>
                </a:lnTo>
                <a:lnTo>
                  <a:pt x="499" y="125"/>
                </a:lnTo>
                <a:lnTo>
                  <a:pt x="490" y="117"/>
                </a:lnTo>
                <a:lnTo>
                  <a:pt x="483" y="110"/>
                </a:lnTo>
                <a:lnTo>
                  <a:pt x="476" y="103"/>
                </a:lnTo>
                <a:lnTo>
                  <a:pt x="469" y="96"/>
                </a:lnTo>
                <a:lnTo>
                  <a:pt x="464" y="87"/>
                </a:lnTo>
                <a:lnTo>
                  <a:pt x="459" y="78"/>
                </a:lnTo>
                <a:lnTo>
                  <a:pt x="459" y="68"/>
                </a:lnTo>
                <a:lnTo>
                  <a:pt x="462" y="59"/>
                </a:lnTo>
                <a:lnTo>
                  <a:pt x="464" y="54"/>
                </a:lnTo>
                <a:lnTo>
                  <a:pt x="464" y="50"/>
                </a:lnTo>
                <a:lnTo>
                  <a:pt x="462" y="47"/>
                </a:lnTo>
                <a:lnTo>
                  <a:pt x="459" y="45"/>
                </a:lnTo>
                <a:lnTo>
                  <a:pt x="455" y="42"/>
                </a:lnTo>
                <a:lnTo>
                  <a:pt x="452" y="40"/>
                </a:lnTo>
                <a:lnTo>
                  <a:pt x="448" y="38"/>
                </a:lnTo>
                <a:lnTo>
                  <a:pt x="445" y="33"/>
                </a:lnTo>
                <a:lnTo>
                  <a:pt x="441" y="31"/>
                </a:lnTo>
                <a:lnTo>
                  <a:pt x="436" y="26"/>
                </a:lnTo>
                <a:lnTo>
                  <a:pt x="434" y="24"/>
                </a:lnTo>
                <a:lnTo>
                  <a:pt x="429" y="19"/>
                </a:lnTo>
                <a:lnTo>
                  <a:pt x="424" y="14"/>
                </a:lnTo>
                <a:lnTo>
                  <a:pt x="420" y="10"/>
                </a:lnTo>
                <a:lnTo>
                  <a:pt x="417" y="5"/>
                </a:lnTo>
                <a:lnTo>
                  <a:pt x="415" y="0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858" name="Freeform 754"/>
          <p:cNvSpPr>
            <a:spLocks noEditPoints="1"/>
          </p:cNvSpPr>
          <p:nvPr/>
        </p:nvSpPr>
        <p:spPr bwMode="auto">
          <a:xfrm>
            <a:off x="5945188" y="5192713"/>
            <a:ext cx="1065212" cy="360362"/>
          </a:xfrm>
          <a:custGeom>
            <a:avLst/>
            <a:gdLst/>
            <a:ahLst/>
            <a:cxnLst>
              <a:cxn ang="0">
                <a:pos x="61" y="204"/>
              </a:cxn>
              <a:cxn ang="0">
                <a:pos x="70" y="192"/>
              </a:cxn>
              <a:cxn ang="0">
                <a:pos x="61" y="138"/>
              </a:cxn>
              <a:cxn ang="0">
                <a:pos x="45" y="124"/>
              </a:cxn>
              <a:cxn ang="0">
                <a:pos x="59" y="94"/>
              </a:cxn>
              <a:cxn ang="0">
                <a:pos x="3" y="33"/>
              </a:cxn>
              <a:cxn ang="0">
                <a:pos x="12" y="30"/>
              </a:cxn>
              <a:cxn ang="0">
                <a:pos x="628" y="227"/>
              </a:cxn>
              <a:cxn ang="0">
                <a:pos x="633" y="213"/>
              </a:cxn>
              <a:cxn ang="0">
                <a:pos x="631" y="185"/>
              </a:cxn>
              <a:cxn ang="0">
                <a:pos x="609" y="159"/>
              </a:cxn>
              <a:cxn ang="0">
                <a:pos x="593" y="164"/>
              </a:cxn>
              <a:cxn ang="0">
                <a:pos x="577" y="171"/>
              </a:cxn>
              <a:cxn ang="0">
                <a:pos x="565" y="162"/>
              </a:cxn>
              <a:cxn ang="0">
                <a:pos x="544" y="131"/>
              </a:cxn>
              <a:cxn ang="0">
                <a:pos x="532" y="126"/>
              </a:cxn>
              <a:cxn ang="0">
                <a:pos x="516" y="124"/>
              </a:cxn>
              <a:cxn ang="0">
                <a:pos x="490" y="119"/>
              </a:cxn>
              <a:cxn ang="0">
                <a:pos x="481" y="115"/>
              </a:cxn>
              <a:cxn ang="0">
                <a:pos x="469" y="94"/>
              </a:cxn>
              <a:cxn ang="0">
                <a:pos x="457" y="80"/>
              </a:cxn>
              <a:cxn ang="0">
                <a:pos x="438" y="75"/>
              </a:cxn>
              <a:cxn ang="0">
                <a:pos x="424" y="89"/>
              </a:cxn>
              <a:cxn ang="0">
                <a:pos x="410" y="96"/>
              </a:cxn>
              <a:cxn ang="0">
                <a:pos x="406" y="98"/>
              </a:cxn>
              <a:cxn ang="0">
                <a:pos x="438" y="23"/>
              </a:cxn>
              <a:cxn ang="0">
                <a:pos x="457" y="49"/>
              </a:cxn>
              <a:cxn ang="0">
                <a:pos x="471" y="42"/>
              </a:cxn>
              <a:cxn ang="0">
                <a:pos x="488" y="23"/>
              </a:cxn>
              <a:cxn ang="0">
                <a:pos x="497" y="75"/>
              </a:cxn>
              <a:cxn ang="0">
                <a:pos x="534" y="68"/>
              </a:cxn>
              <a:cxn ang="0">
                <a:pos x="579" y="66"/>
              </a:cxn>
              <a:cxn ang="0">
                <a:pos x="542" y="84"/>
              </a:cxn>
              <a:cxn ang="0">
                <a:pos x="584" y="73"/>
              </a:cxn>
              <a:cxn ang="0">
                <a:pos x="642" y="59"/>
              </a:cxn>
              <a:cxn ang="0">
                <a:pos x="668" y="82"/>
              </a:cxn>
              <a:cxn ang="0">
                <a:pos x="663" y="68"/>
              </a:cxn>
              <a:cxn ang="0">
                <a:pos x="668" y="44"/>
              </a:cxn>
              <a:cxn ang="0">
                <a:pos x="680" y="42"/>
              </a:cxn>
              <a:cxn ang="0">
                <a:pos x="682" y="40"/>
              </a:cxn>
              <a:cxn ang="0">
                <a:pos x="703" y="35"/>
              </a:cxn>
              <a:cxn ang="0">
                <a:pos x="717" y="16"/>
              </a:cxn>
              <a:cxn ang="0">
                <a:pos x="717" y="0"/>
              </a:cxn>
              <a:cxn ang="0">
                <a:pos x="593" y="103"/>
              </a:cxn>
              <a:cxn ang="0">
                <a:pos x="417" y="33"/>
              </a:cxn>
              <a:cxn ang="0">
                <a:pos x="492" y="96"/>
              </a:cxn>
              <a:cxn ang="0">
                <a:pos x="647" y="223"/>
              </a:cxn>
              <a:cxn ang="0">
                <a:pos x="274" y="89"/>
              </a:cxn>
              <a:cxn ang="0">
                <a:pos x="272" y="220"/>
              </a:cxn>
              <a:cxn ang="0">
                <a:pos x="253" y="180"/>
              </a:cxn>
              <a:cxn ang="0">
                <a:pos x="232" y="148"/>
              </a:cxn>
              <a:cxn ang="0">
                <a:pos x="242" y="157"/>
              </a:cxn>
              <a:cxn ang="0">
                <a:pos x="246" y="138"/>
              </a:cxn>
              <a:cxn ang="0">
                <a:pos x="267" y="94"/>
              </a:cxn>
              <a:cxn ang="0">
                <a:pos x="272" y="68"/>
              </a:cxn>
              <a:cxn ang="0">
                <a:pos x="328" y="124"/>
              </a:cxn>
              <a:cxn ang="0">
                <a:pos x="124" y="204"/>
              </a:cxn>
              <a:cxn ang="0">
                <a:pos x="218" y="21"/>
              </a:cxn>
              <a:cxn ang="0">
                <a:pos x="115" y="218"/>
              </a:cxn>
              <a:cxn ang="0">
                <a:pos x="567" y="30"/>
              </a:cxn>
              <a:cxn ang="0">
                <a:pos x="633" y="23"/>
              </a:cxn>
              <a:cxn ang="0">
                <a:pos x="633" y="61"/>
              </a:cxn>
              <a:cxn ang="0">
                <a:pos x="485" y="5"/>
              </a:cxn>
            </a:cxnLst>
            <a:rect l="0" t="0" r="r" b="b"/>
            <a:pathLst>
              <a:path w="727" h="227">
                <a:moveTo>
                  <a:pt x="66" y="227"/>
                </a:moveTo>
                <a:lnTo>
                  <a:pt x="66" y="227"/>
                </a:lnTo>
                <a:lnTo>
                  <a:pt x="66" y="225"/>
                </a:lnTo>
                <a:lnTo>
                  <a:pt x="66" y="225"/>
                </a:lnTo>
                <a:lnTo>
                  <a:pt x="63" y="223"/>
                </a:lnTo>
                <a:lnTo>
                  <a:pt x="63" y="223"/>
                </a:lnTo>
                <a:lnTo>
                  <a:pt x="63" y="220"/>
                </a:lnTo>
                <a:lnTo>
                  <a:pt x="63" y="218"/>
                </a:lnTo>
                <a:lnTo>
                  <a:pt x="63" y="218"/>
                </a:lnTo>
                <a:lnTo>
                  <a:pt x="61" y="218"/>
                </a:lnTo>
                <a:lnTo>
                  <a:pt x="61" y="218"/>
                </a:lnTo>
                <a:lnTo>
                  <a:pt x="61" y="218"/>
                </a:lnTo>
                <a:lnTo>
                  <a:pt x="61" y="218"/>
                </a:lnTo>
                <a:lnTo>
                  <a:pt x="61" y="218"/>
                </a:lnTo>
                <a:lnTo>
                  <a:pt x="61" y="216"/>
                </a:lnTo>
                <a:lnTo>
                  <a:pt x="61" y="216"/>
                </a:lnTo>
                <a:lnTo>
                  <a:pt x="59" y="216"/>
                </a:lnTo>
                <a:lnTo>
                  <a:pt x="61" y="216"/>
                </a:lnTo>
                <a:lnTo>
                  <a:pt x="61" y="216"/>
                </a:lnTo>
                <a:lnTo>
                  <a:pt x="61" y="216"/>
                </a:lnTo>
                <a:lnTo>
                  <a:pt x="61" y="216"/>
                </a:lnTo>
                <a:lnTo>
                  <a:pt x="61" y="213"/>
                </a:lnTo>
                <a:lnTo>
                  <a:pt x="61" y="213"/>
                </a:lnTo>
                <a:lnTo>
                  <a:pt x="61" y="213"/>
                </a:lnTo>
                <a:lnTo>
                  <a:pt x="61" y="213"/>
                </a:lnTo>
                <a:lnTo>
                  <a:pt x="61" y="213"/>
                </a:lnTo>
                <a:lnTo>
                  <a:pt x="61" y="211"/>
                </a:lnTo>
                <a:lnTo>
                  <a:pt x="63" y="211"/>
                </a:lnTo>
                <a:lnTo>
                  <a:pt x="63" y="211"/>
                </a:lnTo>
                <a:lnTo>
                  <a:pt x="63" y="211"/>
                </a:lnTo>
                <a:lnTo>
                  <a:pt x="66" y="211"/>
                </a:lnTo>
                <a:lnTo>
                  <a:pt x="66" y="209"/>
                </a:lnTo>
                <a:lnTo>
                  <a:pt x="63" y="209"/>
                </a:lnTo>
                <a:lnTo>
                  <a:pt x="63" y="209"/>
                </a:lnTo>
                <a:lnTo>
                  <a:pt x="63" y="209"/>
                </a:lnTo>
                <a:lnTo>
                  <a:pt x="63" y="209"/>
                </a:lnTo>
                <a:lnTo>
                  <a:pt x="63" y="209"/>
                </a:lnTo>
                <a:lnTo>
                  <a:pt x="63" y="209"/>
                </a:lnTo>
                <a:lnTo>
                  <a:pt x="61" y="209"/>
                </a:lnTo>
                <a:lnTo>
                  <a:pt x="61" y="209"/>
                </a:lnTo>
                <a:lnTo>
                  <a:pt x="61" y="209"/>
                </a:lnTo>
                <a:lnTo>
                  <a:pt x="61" y="209"/>
                </a:lnTo>
                <a:lnTo>
                  <a:pt x="61" y="206"/>
                </a:lnTo>
                <a:lnTo>
                  <a:pt x="61" y="206"/>
                </a:lnTo>
                <a:lnTo>
                  <a:pt x="61" y="206"/>
                </a:lnTo>
                <a:lnTo>
                  <a:pt x="61" y="206"/>
                </a:lnTo>
                <a:lnTo>
                  <a:pt x="61" y="206"/>
                </a:lnTo>
                <a:lnTo>
                  <a:pt x="61" y="206"/>
                </a:lnTo>
                <a:lnTo>
                  <a:pt x="61" y="206"/>
                </a:lnTo>
                <a:lnTo>
                  <a:pt x="61" y="204"/>
                </a:lnTo>
                <a:lnTo>
                  <a:pt x="61" y="204"/>
                </a:lnTo>
                <a:lnTo>
                  <a:pt x="61" y="204"/>
                </a:lnTo>
                <a:lnTo>
                  <a:pt x="61" y="204"/>
                </a:lnTo>
                <a:lnTo>
                  <a:pt x="61" y="204"/>
                </a:lnTo>
                <a:lnTo>
                  <a:pt x="61" y="204"/>
                </a:lnTo>
                <a:lnTo>
                  <a:pt x="63" y="204"/>
                </a:lnTo>
                <a:lnTo>
                  <a:pt x="63" y="204"/>
                </a:lnTo>
                <a:lnTo>
                  <a:pt x="66" y="206"/>
                </a:lnTo>
                <a:lnTo>
                  <a:pt x="66" y="206"/>
                </a:lnTo>
                <a:lnTo>
                  <a:pt x="66" y="206"/>
                </a:lnTo>
                <a:lnTo>
                  <a:pt x="66" y="206"/>
                </a:lnTo>
                <a:lnTo>
                  <a:pt x="66" y="206"/>
                </a:lnTo>
                <a:lnTo>
                  <a:pt x="66" y="206"/>
                </a:lnTo>
                <a:lnTo>
                  <a:pt x="66" y="204"/>
                </a:lnTo>
                <a:lnTo>
                  <a:pt x="66" y="204"/>
                </a:lnTo>
                <a:lnTo>
                  <a:pt x="68" y="204"/>
                </a:lnTo>
                <a:lnTo>
                  <a:pt x="66" y="204"/>
                </a:lnTo>
                <a:lnTo>
                  <a:pt x="66" y="204"/>
                </a:lnTo>
                <a:lnTo>
                  <a:pt x="66" y="204"/>
                </a:lnTo>
                <a:lnTo>
                  <a:pt x="66" y="202"/>
                </a:lnTo>
                <a:lnTo>
                  <a:pt x="66" y="202"/>
                </a:lnTo>
                <a:lnTo>
                  <a:pt x="66" y="202"/>
                </a:lnTo>
                <a:lnTo>
                  <a:pt x="66" y="202"/>
                </a:lnTo>
                <a:lnTo>
                  <a:pt x="66" y="199"/>
                </a:lnTo>
                <a:lnTo>
                  <a:pt x="66" y="199"/>
                </a:lnTo>
                <a:lnTo>
                  <a:pt x="66" y="199"/>
                </a:lnTo>
                <a:lnTo>
                  <a:pt x="66" y="199"/>
                </a:lnTo>
                <a:lnTo>
                  <a:pt x="66" y="199"/>
                </a:lnTo>
                <a:lnTo>
                  <a:pt x="68" y="199"/>
                </a:lnTo>
                <a:lnTo>
                  <a:pt x="68" y="202"/>
                </a:lnTo>
                <a:lnTo>
                  <a:pt x="68" y="202"/>
                </a:lnTo>
                <a:lnTo>
                  <a:pt x="68" y="202"/>
                </a:lnTo>
                <a:lnTo>
                  <a:pt x="68" y="199"/>
                </a:lnTo>
                <a:lnTo>
                  <a:pt x="70" y="199"/>
                </a:lnTo>
                <a:lnTo>
                  <a:pt x="70" y="199"/>
                </a:lnTo>
                <a:lnTo>
                  <a:pt x="70" y="199"/>
                </a:lnTo>
                <a:lnTo>
                  <a:pt x="70" y="199"/>
                </a:lnTo>
                <a:lnTo>
                  <a:pt x="73" y="199"/>
                </a:lnTo>
                <a:lnTo>
                  <a:pt x="73" y="199"/>
                </a:lnTo>
                <a:lnTo>
                  <a:pt x="73" y="199"/>
                </a:lnTo>
                <a:lnTo>
                  <a:pt x="73" y="199"/>
                </a:lnTo>
                <a:lnTo>
                  <a:pt x="73" y="197"/>
                </a:lnTo>
                <a:lnTo>
                  <a:pt x="73" y="197"/>
                </a:lnTo>
                <a:lnTo>
                  <a:pt x="73" y="197"/>
                </a:lnTo>
                <a:lnTo>
                  <a:pt x="73" y="197"/>
                </a:lnTo>
                <a:lnTo>
                  <a:pt x="73" y="194"/>
                </a:lnTo>
                <a:lnTo>
                  <a:pt x="70" y="194"/>
                </a:lnTo>
                <a:lnTo>
                  <a:pt x="70" y="194"/>
                </a:lnTo>
                <a:lnTo>
                  <a:pt x="70" y="194"/>
                </a:lnTo>
                <a:lnTo>
                  <a:pt x="70" y="194"/>
                </a:lnTo>
                <a:lnTo>
                  <a:pt x="70" y="194"/>
                </a:lnTo>
                <a:lnTo>
                  <a:pt x="70" y="194"/>
                </a:lnTo>
                <a:lnTo>
                  <a:pt x="70" y="194"/>
                </a:lnTo>
                <a:lnTo>
                  <a:pt x="70" y="192"/>
                </a:lnTo>
                <a:lnTo>
                  <a:pt x="70" y="192"/>
                </a:lnTo>
                <a:lnTo>
                  <a:pt x="70" y="192"/>
                </a:lnTo>
                <a:lnTo>
                  <a:pt x="70" y="192"/>
                </a:lnTo>
                <a:lnTo>
                  <a:pt x="73" y="192"/>
                </a:lnTo>
                <a:lnTo>
                  <a:pt x="73" y="192"/>
                </a:lnTo>
                <a:lnTo>
                  <a:pt x="73" y="192"/>
                </a:lnTo>
                <a:lnTo>
                  <a:pt x="75" y="192"/>
                </a:lnTo>
                <a:lnTo>
                  <a:pt x="75" y="192"/>
                </a:lnTo>
                <a:lnTo>
                  <a:pt x="77" y="192"/>
                </a:lnTo>
                <a:lnTo>
                  <a:pt x="77" y="190"/>
                </a:lnTo>
                <a:lnTo>
                  <a:pt x="77" y="190"/>
                </a:lnTo>
                <a:lnTo>
                  <a:pt x="77" y="190"/>
                </a:lnTo>
                <a:lnTo>
                  <a:pt x="73" y="187"/>
                </a:lnTo>
                <a:lnTo>
                  <a:pt x="73" y="187"/>
                </a:lnTo>
                <a:lnTo>
                  <a:pt x="73" y="187"/>
                </a:lnTo>
                <a:lnTo>
                  <a:pt x="73" y="187"/>
                </a:lnTo>
                <a:lnTo>
                  <a:pt x="73" y="187"/>
                </a:lnTo>
                <a:lnTo>
                  <a:pt x="73" y="187"/>
                </a:lnTo>
                <a:lnTo>
                  <a:pt x="73" y="185"/>
                </a:lnTo>
                <a:lnTo>
                  <a:pt x="73" y="185"/>
                </a:lnTo>
                <a:lnTo>
                  <a:pt x="75" y="185"/>
                </a:lnTo>
                <a:lnTo>
                  <a:pt x="75" y="185"/>
                </a:lnTo>
                <a:lnTo>
                  <a:pt x="75" y="185"/>
                </a:lnTo>
                <a:lnTo>
                  <a:pt x="75" y="185"/>
                </a:lnTo>
                <a:lnTo>
                  <a:pt x="75" y="185"/>
                </a:lnTo>
                <a:lnTo>
                  <a:pt x="75" y="185"/>
                </a:lnTo>
                <a:lnTo>
                  <a:pt x="75" y="185"/>
                </a:lnTo>
                <a:lnTo>
                  <a:pt x="75" y="185"/>
                </a:lnTo>
                <a:lnTo>
                  <a:pt x="75" y="185"/>
                </a:lnTo>
                <a:lnTo>
                  <a:pt x="77" y="185"/>
                </a:lnTo>
                <a:lnTo>
                  <a:pt x="77" y="185"/>
                </a:lnTo>
                <a:lnTo>
                  <a:pt x="77" y="185"/>
                </a:lnTo>
                <a:lnTo>
                  <a:pt x="77" y="185"/>
                </a:lnTo>
                <a:lnTo>
                  <a:pt x="77" y="183"/>
                </a:lnTo>
                <a:lnTo>
                  <a:pt x="77" y="183"/>
                </a:lnTo>
                <a:lnTo>
                  <a:pt x="80" y="183"/>
                </a:lnTo>
                <a:lnTo>
                  <a:pt x="80" y="185"/>
                </a:lnTo>
                <a:lnTo>
                  <a:pt x="80" y="183"/>
                </a:lnTo>
                <a:lnTo>
                  <a:pt x="80" y="183"/>
                </a:lnTo>
                <a:lnTo>
                  <a:pt x="80" y="180"/>
                </a:lnTo>
                <a:lnTo>
                  <a:pt x="80" y="180"/>
                </a:lnTo>
                <a:lnTo>
                  <a:pt x="80" y="178"/>
                </a:lnTo>
                <a:lnTo>
                  <a:pt x="80" y="178"/>
                </a:lnTo>
                <a:lnTo>
                  <a:pt x="80" y="178"/>
                </a:lnTo>
                <a:lnTo>
                  <a:pt x="82" y="176"/>
                </a:lnTo>
                <a:lnTo>
                  <a:pt x="82" y="169"/>
                </a:lnTo>
                <a:lnTo>
                  <a:pt x="80" y="164"/>
                </a:lnTo>
                <a:lnTo>
                  <a:pt x="77" y="157"/>
                </a:lnTo>
                <a:lnTo>
                  <a:pt x="75" y="152"/>
                </a:lnTo>
                <a:lnTo>
                  <a:pt x="70" y="148"/>
                </a:lnTo>
                <a:lnTo>
                  <a:pt x="66" y="143"/>
                </a:lnTo>
                <a:lnTo>
                  <a:pt x="61" y="138"/>
                </a:lnTo>
                <a:lnTo>
                  <a:pt x="56" y="136"/>
                </a:lnTo>
                <a:lnTo>
                  <a:pt x="56" y="136"/>
                </a:lnTo>
                <a:lnTo>
                  <a:pt x="56" y="134"/>
                </a:lnTo>
                <a:lnTo>
                  <a:pt x="56" y="134"/>
                </a:lnTo>
                <a:lnTo>
                  <a:pt x="56" y="134"/>
                </a:lnTo>
                <a:lnTo>
                  <a:pt x="56" y="134"/>
                </a:lnTo>
                <a:lnTo>
                  <a:pt x="56" y="134"/>
                </a:lnTo>
                <a:lnTo>
                  <a:pt x="56" y="131"/>
                </a:lnTo>
                <a:lnTo>
                  <a:pt x="56" y="131"/>
                </a:lnTo>
                <a:lnTo>
                  <a:pt x="49" y="134"/>
                </a:lnTo>
                <a:lnTo>
                  <a:pt x="49" y="134"/>
                </a:lnTo>
                <a:lnTo>
                  <a:pt x="49" y="131"/>
                </a:lnTo>
                <a:lnTo>
                  <a:pt x="49" y="131"/>
                </a:lnTo>
                <a:lnTo>
                  <a:pt x="49" y="129"/>
                </a:lnTo>
                <a:lnTo>
                  <a:pt x="49" y="129"/>
                </a:lnTo>
                <a:lnTo>
                  <a:pt x="47" y="126"/>
                </a:lnTo>
                <a:lnTo>
                  <a:pt x="47" y="126"/>
                </a:lnTo>
                <a:lnTo>
                  <a:pt x="45" y="126"/>
                </a:lnTo>
                <a:lnTo>
                  <a:pt x="42" y="126"/>
                </a:lnTo>
                <a:lnTo>
                  <a:pt x="42" y="126"/>
                </a:lnTo>
                <a:lnTo>
                  <a:pt x="42" y="126"/>
                </a:lnTo>
                <a:lnTo>
                  <a:pt x="42" y="124"/>
                </a:lnTo>
                <a:lnTo>
                  <a:pt x="40" y="124"/>
                </a:lnTo>
                <a:lnTo>
                  <a:pt x="40" y="124"/>
                </a:lnTo>
                <a:lnTo>
                  <a:pt x="40" y="124"/>
                </a:lnTo>
                <a:lnTo>
                  <a:pt x="38" y="124"/>
                </a:lnTo>
                <a:lnTo>
                  <a:pt x="38" y="124"/>
                </a:lnTo>
                <a:lnTo>
                  <a:pt x="38" y="124"/>
                </a:lnTo>
                <a:lnTo>
                  <a:pt x="38" y="126"/>
                </a:lnTo>
                <a:lnTo>
                  <a:pt x="35" y="126"/>
                </a:lnTo>
                <a:lnTo>
                  <a:pt x="35" y="126"/>
                </a:lnTo>
                <a:lnTo>
                  <a:pt x="35" y="129"/>
                </a:lnTo>
                <a:lnTo>
                  <a:pt x="35" y="129"/>
                </a:lnTo>
                <a:lnTo>
                  <a:pt x="35" y="129"/>
                </a:lnTo>
                <a:lnTo>
                  <a:pt x="35" y="131"/>
                </a:lnTo>
                <a:lnTo>
                  <a:pt x="35" y="129"/>
                </a:lnTo>
                <a:lnTo>
                  <a:pt x="35" y="129"/>
                </a:lnTo>
                <a:lnTo>
                  <a:pt x="35" y="129"/>
                </a:lnTo>
                <a:lnTo>
                  <a:pt x="35" y="126"/>
                </a:lnTo>
                <a:lnTo>
                  <a:pt x="35" y="126"/>
                </a:lnTo>
                <a:lnTo>
                  <a:pt x="35" y="124"/>
                </a:lnTo>
                <a:lnTo>
                  <a:pt x="35" y="124"/>
                </a:lnTo>
                <a:lnTo>
                  <a:pt x="35" y="122"/>
                </a:lnTo>
                <a:lnTo>
                  <a:pt x="35" y="122"/>
                </a:lnTo>
                <a:lnTo>
                  <a:pt x="38" y="122"/>
                </a:lnTo>
                <a:lnTo>
                  <a:pt x="38" y="122"/>
                </a:lnTo>
                <a:lnTo>
                  <a:pt x="38" y="119"/>
                </a:lnTo>
                <a:lnTo>
                  <a:pt x="40" y="119"/>
                </a:lnTo>
                <a:lnTo>
                  <a:pt x="40" y="119"/>
                </a:lnTo>
                <a:lnTo>
                  <a:pt x="40" y="119"/>
                </a:lnTo>
                <a:lnTo>
                  <a:pt x="42" y="119"/>
                </a:lnTo>
                <a:lnTo>
                  <a:pt x="45" y="124"/>
                </a:lnTo>
                <a:lnTo>
                  <a:pt x="45" y="124"/>
                </a:lnTo>
                <a:lnTo>
                  <a:pt x="47" y="122"/>
                </a:lnTo>
                <a:lnTo>
                  <a:pt x="47" y="122"/>
                </a:lnTo>
                <a:lnTo>
                  <a:pt x="49" y="119"/>
                </a:lnTo>
                <a:lnTo>
                  <a:pt x="49" y="117"/>
                </a:lnTo>
                <a:lnTo>
                  <a:pt x="49" y="117"/>
                </a:lnTo>
                <a:lnTo>
                  <a:pt x="52" y="117"/>
                </a:lnTo>
                <a:lnTo>
                  <a:pt x="54" y="119"/>
                </a:lnTo>
                <a:lnTo>
                  <a:pt x="54" y="119"/>
                </a:lnTo>
                <a:lnTo>
                  <a:pt x="54" y="119"/>
                </a:lnTo>
                <a:lnTo>
                  <a:pt x="54" y="117"/>
                </a:lnTo>
                <a:lnTo>
                  <a:pt x="54" y="117"/>
                </a:lnTo>
                <a:lnTo>
                  <a:pt x="54" y="117"/>
                </a:lnTo>
                <a:lnTo>
                  <a:pt x="56" y="117"/>
                </a:lnTo>
                <a:lnTo>
                  <a:pt x="56" y="117"/>
                </a:lnTo>
                <a:lnTo>
                  <a:pt x="56" y="117"/>
                </a:lnTo>
                <a:lnTo>
                  <a:pt x="56" y="115"/>
                </a:lnTo>
                <a:lnTo>
                  <a:pt x="54" y="115"/>
                </a:lnTo>
                <a:lnTo>
                  <a:pt x="54" y="112"/>
                </a:lnTo>
                <a:lnTo>
                  <a:pt x="54" y="112"/>
                </a:lnTo>
                <a:lnTo>
                  <a:pt x="54" y="110"/>
                </a:lnTo>
                <a:lnTo>
                  <a:pt x="54" y="110"/>
                </a:lnTo>
                <a:lnTo>
                  <a:pt x="54" y="108"/>
                </a:lnTo>
                <a:lnTo>
                  <a:pt x="54" y="108"/>
                </a:lnTo>
                <a:lnTo>
                  <a:pt x="54" y="105"/>
                </a:lnTo>
                <a:lnTo>
                  <a:pt x="56" y="105"/>
                </a:lnTo>
                <a:lnTo>
                  <a:pt x="56" y="105"/>
                </a:lnTo>
                <a:lnTo>
                  <a:pt x="56" y="108"/>
                </a:lnTo>
                <a:lnTo>
                  <a:pt x="59" y="108"/>
                </a:lnTo>
                <a:lnTo>
                  <a:pt x="59" y="108"/>
                </a:lnTo>
                <a:lnTo>
                  <a:pt x="59" y="108"/>
                </a:lnTo>
                <a:lnTo>
                  <a:pt x="59" y="108"/>
                </a:lnTo>
                <a:lnTo>
                  <a:pt x="59" y="108"/>
                </a:lnTo>
                <a:lnTo>
                  <a:pt x="59" y="105"/>
                </a:lnTo>
                <a:lnTo>
                  <a:pt x="59" y="105"/>
                </a:lnTo>
                <a:lnTo>
                  <a:pt x="59" y="103"/>
                </a:lnTo>
                <a:lnTo>
                  <a:pt x="59" y="103"/>
                </a:lnTo>
                <a:lnTo>
                  <a:pt x="59" y="101"/>
                </a:lnTo>
                <a:lnTo>
                  <a:pt x="59" y="101"/>
                </a:lnTo>
                <a:lnTo>
                  <a:pt x="59" y="101"/>
                </a:lnTo>
                <a:lnTo>
                  <a:pt x="59" y="101"/>
                </a:lnTo>
                <a:lnTo>
                  <a:pt x="56" y="101"/>
                </a:lnTo>
                <a:lnTo>
                  <a:pt x="56" y="98"/>
                </a:lnTo>
                <a:lnTo>
                  <a:pt x="56" y="98"/>
                </a:lnTo>
                <a:lnTo>
                  <a:pt x="56" y="98"/>
                </a:lnTo>
                <a:lnTo>
                  <a:pt x="56" y="96"/>
                </a:lnTo>
                <a:lnTo>
                  <a:pt x="56" y="96"/>
                </a:lnTo>
                <a:lnTo>
                  <a:pt x="56" y="96"/>
                </a:lnTo>
                <a:lnTo>
                  <a:pt x="56" y="94"/>
                </a:lnTo>
                <a:lnTo>
                  <a:pt x="56" y="94"/>
                </a:lnTo>
                <a:lnTo>
                  <a:pt x="56" y="94"/>
                </a:lnTo>
                <a:lnTo>
                  <a:pt x="59" y="94"/>
                </a:lnTo>
                <a:lnTo>
                  <a:pt x="59" y="94"/>
                </a:lnTo>
                <a:lnTo>
                  <a:pt x="59" y="91"/>
                </a:lnTo>
                <a:lnTo>
                  <a:pt x="59" y="91"/>
                </a:lnTo>
                <a:lnTo>
                  <a:pt x="59" y="89"/>
                </a:lnTo>
                <a:lnTo>
                  <a:pt x="59" y="89"/>
                </a:lnTo>
                <a:lnTo>
                  <a:pt x="59" y="89"/>
                </a:lnTo>
                <a:lnTo>
                  <a:pt x="59" y="89"/>
                </a:lnTo>
                <a:lnTo>
                  <a:pt x="59" y="89"/>
                </a:lnTo>
                <a:lnTo>
                  <a:pt x="59" y="89"/>
                </a:lnTo>
                <a:lnTo>
                  <a:pt x="59" y="87"/>
                </a:lnTo>
                <a:lnTo>
                  <a:pt x="59" y="87"/>
                </a:lnTo>
                <a:lnTo>
                  <a:pt x="59" y="87"/>
                </a:lnTo>
                <a:lnTo>
                  <a:pt x="61" y="87"/>
                </a:lnTo>
                <a:lnTo>
                  <a:pt x="61" y="87"/>
                </a:lnTo>
                <a:lnTo>
                  <a:pt x="61" y="87"/>
                </a:lnTo>
                <a:lnTo>
                  <a:pt x="61" y="87"/>
                </a:lnTo>
                <a:lnTo>
                  <a:pt x="61" y="87"/>
                </a:lnTo>
                <a:lnTo>
                  <a:pt x="61" y="89"/>
                </a:lnTo>
                <a:lnTo>
                  <a:pt x="63" y="89"/>
                </a:lnTo>
                <a:lnTo>
                  <a:pt x="63" y="89"/>
                </a:lnTo>
                <a:lnTo>
                  <a:pt x="63" y="84"/>
                </a:lnTo>
                <a:lnTo>
                  <a:pt x="63" y="82"/>
                </a:lnTo>
                <a:lnTo>
                  <a:pt x="61" y="80"/>
                </a:lnTo>
                <a:lnTo>
                  <a:pt x="61" y="77"/>
                </a:lnTo>
                <a:lnTo>
                  <a:pt x="59" y="73"/>
                </a:lnTo>
                <a:lnTo>
                  <a:pt x="59" y="70"/>
                </a:lnTo>
                <a:lnTo>
                  <a:pt x="56" y="68"/>
                </a:lnTo>
                <a:lnTo>
                  <a:pt x="56" y="66"/>
                </a:lnTo>
                <a:lnTo>
                  <a:pt x="54" y="63"/>
                </a:lnTo>
                <a:lnTo>
                  <a:pt x="49" y="61"/>
                </a:lnTo>
                <a:lnTo>
                  <a:pt x="47" y="59"/>
                </a:lnTo>
                <a:lnTo>
                  <a:pt x="45" y="56"/>
                </a:lnTo>
                <a:lnTo>
                  <a:pt x="40" y="54"/>
                </a:lnTo>
                <a:lnTo>
                  <a:pt x="38" y="54"/>
                </a:lnTo>
                <a:lnTo>
                  <a:pt x="35" y="54"/>
                </a:lnTo>
                <a:lnTo>
                  <a:pt x="31" y="54"/>
                </a:lnTo>
                <a:lnTo>
                  <a:pt x="28" y="51"/>
                </a:lnTo>
                <a:lnTo>
                  <a:pt x="26" y="51"/>
                </a:lnTo>
                <a:lnTo>
                  <a:pt x="21" y="51"/>
                </a:lnTo>
                <a:lnTo>
                  <a:pt x="19" y="51"/>
                </a:lnTo>
                <a:lnTo>
                  <a:pt x="17" y="49"/>
                </a:lnTo>
                <a:lnTo>
                  <a:pt x="12" y="49"/>
                </a:lnTo>
                <a:lnTo>
                  <a:pt x="12" y="47"/>
                </a:lnTo>
                <a:lnTo>
                  <a:pt x="10" y="42"/>
                </a:lnTo>
                <a:lnTo>
                  <a:pt x="7" y="42"/>
                </a:lnTo>
                <a:lnTo>
                  <a:pt x="7" y="40"/>
                </a:lnTo>
                <a:lnTo>
                  <a:pt x="7" y="37"/>
                </a:lnTo>
                <a:lnTo>
                  <a:pt x="7" y="37"/>
                </a:lnTo>
                <a:lnTo>
                  <a:pt x="7" y="35"/>
                </a:lnTo>
                <a:lnTo>
                  <a:pt x="7" y="33"/>
                </a:lnTo>
                <a:lnTo>
                  <a:pt x="5" y="33"/>
                </a:lnTo>
                <a:lnTo>
                  <a:pt x="3" y="33"/>
                </a:lnTo>
                <a:lnTo>
                  <a:pt x="3" y="33"/>
                </a:lnTo>
                <a:lnTo>
                  <a:pt x="3" y="33"/>
                </a:lnTo>
                <a:lnTo>
                  <a:pt x="3" y="30"/>
                </a:lnTo>
                <a:lnTo>
                  <a:pt x="3" y="30"/>
                </a:lnTo>
                <a:lnTo>
                  <a:pt x="3" y="30"/>
                </a:lnTo>
                <a:lnTo>
                  <a:pt x="3" y="28"/>
                </a:lnTo>
                <a:lnTo>
                  <a:pt x="3" y="28"/>
                </a:lnTo>
                <a:lnTo>
                  <a:pt x="3" y="28"/>
                </a:lnTo>
                <a:lnTo>
                  <a:pt x="3" y="28"/>
                </a:lnTo>
                <a:lnTo>
                  <a:pt x="3" y="28"/>
                </a:lnTo>
                <a:lnTo>
                  <a:pt x="3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5" y="28"/>
                </a:lnTo>
                <a:lnTo>
                  <a:pt x="7" y="28"/>
                </a:lnTo>
                <a:lnTo>
                  <a:pt x="7" y="28"/>
                </a:lnTo>
                <a:lnTo>
                  <a:pt x="7" y="26"/>
                </a:lnTo>
                <a:lnTo>
                  <a:pt x="5" y="26"/>
                </a:lnTo>
                <a:lnTo>
                  <a:pt x="5" y="26"/>
                </a:lnTo>
                <a:lnTo>
                  <a:pt x="5" y="26"/>
                </a:lnTo>
                <a:lnTo>
                  <a:pt x="7" y="26"/>
                </a:lnTo>
                <a:lnTo>
                  <a:pt x="5" y="26"/>
                </a:lnTo>
                <a:lnTo>
                  <a:pt x="5" y="26"/>
                </a:lnTo>
                <a:lnTo>
                  <a:pt x="5" y="26"/>
                </a:lnTo>
                <a:lnTo>
                  <a:pt x="3" y="23"/>
                </a:lnTo>
                <a:lnTo>
                  <a:pt x="3" y="23"/>
                </a:lnTo>
                <a:lnTo>
                  <a:pt x="3" y="23"/>
                </a:lnTo>
                <a:lnTo>
                  <a:pt x="3" y="23"/>
                </a:lnTo>
                <a:lnTo>
                  <a:pt x="0" y="21"/>
                </a:lnTo>
                <a:lnTo>
                  <a:pt x="0" y="21"/>
                </a:lnTo>
                <a:lnTo>
                  <a:pt x="3" y="21"/>
                </a:lnTo>
                <a:lnTo>
                  <a:pt x="3" y="21"/>
                </a:lnTo>
                <a:lnTo>
                  <a:pt x="3" y="21"/>
                </a:lnTo>
                <a:lnTo>
                  <a:pt x="3" y="21"/>
                </a:lnTo>
                <a:lnTo>
                  <a:pt x="5" y="21"/>
                </a:lnTo>
                <a:lnTo>
                  <a:pt x="5" y="21"/>
                </a:lnTo>
                <a:lnTo>
                  <a:pt x="5" y="21"/>
                </a:lnTo>
                <a:lnTo>
                  <a:pt x="7" y="0"/>
                </a:lnTo>
                <a:lnTo>
                  <a:pt x="12" y="0"/>
                </a:lnTo>
                <a:lnTo>
                  <a:pt x="12" y="5"/>
                </a:lnTo>
                <a:lnTo>
                  <a:pt x="12" y="7"/>
                </a:lnTo>
                <a:lnTo>
                  <a:pt x="12" y="9"/>
                </a:lnTo>
                <a:lnTo>
                  <a:pt x="12" y="12"/>
                </a:lnTo>
                <a:lnTo>
                  <a:pt x="12" y="14"/>
                </a:lnTo>
                <a:lnTo>
                  <a:pt x="12" y="19"/>
                </a:lnTo>
                <a:lnTo>
                  <a:pt x="10" y="21"/>
                </a:lnTo>
                <a:lnTo>
                  <a:pt x="10" y="23"/>
                </a:lnTo>
                <a:lnTo>
                  <a:pt x="12" y="26"/>
                </a:lnTo>
                <a:lnTo>
                  <a:pt x="12" y="30"/>
                </a:lnTo>
                <a:lnTo>
                  <a:pt x="12" y="33"/>
                </a:lnTo>
                <a:lnTo>
                  <a:pt x="12" y="35"/>
                </a:lnTo>
                <a:lnTo>
                  <a:pt x="14" y="37"/>
                </a:lnTo>
                <a:lnTo>
                  <a:pt x="14" y="42"/>
                </a:lnTo>
                <a:lnTo>
                  <a:pt x="17" y="44"/>
                </a:lnTo>
                <a:lnTo>
                  <a:pt x="19" y="44"/>
                </a:lnTo>
                <a:lnTo>
                  <a:pt x="26" y="47"/>
                </a:lnTo>
                <a:lnTo>
                  <a:pt x="31" y="47"/>
                </a:lnTo>
                <a:lnTo>
                  <a:pt x="38" y="49"/>
                </a:lnTo>
                <a:lnTo>
                  <a:pt x="42" y="51"/>
                </a:lnTo>
                <a:lnTo>
                  <a:pt x="49" y="54"/>
                </a:lnTo>
                <a:lnTo>
                  <a:pt x="54" y="59"/>
                </a:lnTo>
                <a:lnTo>
                  <a:pt x="59" y="63"/>
                </a:lnTo>
                <a:lnTo>
                  <a:pt x="61" y="68"/>
                </a:lnTo>
                <a:lnTo>
                  <a:pt x="63" y="75"/>
                </a:lnTo>
                <a:lnTo>
                  <a:pt x="66" y="82"/>
                </a:lnTo>
                <a:lnTo>
                  <a:pt x="68" y="91"/>
                </a:lnTo>
                <a:lnTo>
                  <a:pt x="70" y="98"/>
                </a:lnTo>
                <a:lnTo>
                  <a:pt x="70" y="108"/>
                </a:lnTo>
                <a:lnTo>
                  <a:pt x="68" y="115"/>
                </a:lnTo>
                <a:lnTo>
                  <a:pt x="66" y="124"/>
                </a:lnTo>
                <a:lnTo>
                  <a:pt x="63" y="131"/>
                </a:lnTo>
                <a:lnTo>
                  <a:pt x="63" y="134"/>
                </a:lnTo>
                <a:lnTo>
                  <a:pt x="68" y="138"/>
                </a:lnTo>
                <a:lnTo>
                  <a:pt x="75" y="143"/>
                </a:lnTo>
                <a:lnTo>
                  <a:pt x="77" y="150"/>
                </a:lnTo>
                <a:lnTo>
                  <a:pt x="82" y="155"/>
                </a:lnTo>
                <a:lnTo>
                  <a:pt x="85" y="162"/>
                </a:lnTo>
                <a:lnTo>
                  <a:pt x="85" y="169"/>
                </a:lnTo>
                <a:lnTo>
                  <a:pt x="87" y="176"/>
                </a:lnTo>
                <a:lnTo>
                  <a:pt x="85" y="183"/>
                </a:lnTo>
                <a:lnTo>
                  <a:pt x="82" y="187"/>
                </a:lnTo>
                <a:lnTo>
                  <a:pt x="82" y="192"/>
                </a:lnTo>
                <a:lnTo>
                  <a:pt x="80" y="197"/>
                </a:lnTo>
                <a:lnTo>
                  <a:pt x="77" y="199"/>
                </a:lnTo>
                <a:lnTo>
                  <a:pt x="75" y="204"/>
                </a:lnTo>
                <a:lnTo>
                  <a:pt x="73" y="209"/>
                </a:lnTo>
                <a:lnTo>
                  <a:pt x="70" y="211"/>
                </a:lnTo>
                <a:lnTo>
                  <a:pt x="66" y="216"/>
                </a:lnTo>
                <a:lnTo>
                  <a:pt x="66" y="218"/>
                </a:lnTo>
                <a:lnTo>
                  <a:pt x="68" y="218"/>
                </a:lnTo>
                <a:lnTo>
                  <a:pt x="68" y="220"/>
                </a:lnTo>
                <a:lnTo>
                  <a:pt x="68" y="223"/>
                </a:lnTo>
                <a:lnTo>
                  <a:pt x="68" y="223"/>
                </a:lnTo>
                <a:lnTo>
                  <a:pt x="68" y="225"/>
                </a:lnTo>
                <a:lnTo>
                  <a:pt x="68" y="227"/>
                </a:lnTo>
                <a:lnTo>
                  <a:pt x="68" y="227"/>
                </a:lnTo>
                <a:lnTo>
                  <a:pt x="66" y="227"/>
                </a:lnTo>
                <a:close/>
                <a:moveTo>
                  <a:pt x="647" y="227"/>
                </a:moveTo>
                <a:lnTo>
                  <a:pt x="631" y="227"/>
                </a:lnTo>
                <a:lnTo>
                  <a:pt x="628" y="227"/>
                </a:lnTo>
                <a:lnTo>
                  <a:pt x="628" y="227"/>
                </a:lnTo>
                <a:lnTo>
                  <a:pt x="628" y="227"/>
                </a:lnTo>
                <a:lnTo>
                  <a:pt x="626" y="227"/>
                </a:lnTo>
                <a:lnTo>
                  <a:pt x="626" y="225"/>
                </a:lnTo>
                <a:lnTo>
                  <a:pt x="626" y="225"/>
                </a:lnTo>
                <a:lnTo>
                  <a:pt x="626" y="225"/>
                </a:lnTo>
                <a:lnTo>
                  <a:pt x="628" y="223"/>
                </a:lnTo>
                <a:lnTo>
                  <a:pt x="628" y="223"/>
                </a:lnTo>
                <a:lnTo>
                  <a:pt x="628" y="223"/>
                </a:lnTo>
                <a:lnTo>
                  <a:pt x="628" y="223"/>
                </a:lnTo>
                <a:lnTo>
                  <a:pt x="631" y="223"/>
                </a:lnTo>
                <a:lnTo>
                  <a:pt x="631" y="223"/>
                </a:lnTo>
                <a:lnTo>
                  <a:pt x="631" y="225"/>
                </a:lnTo>
                <a:lnTo>
                  <a:pt x="631" y="225"/>
                </a:lnTo>
                <a:lnTo>
                  <a:pt x="631" y="225"/>
                </a:lnTo>
                <a:lnTo>
                  <a:pt x="631" y="225"/>
                </a:lnTo>
                <a:lnTo>
                  <a:pt x="633" y="223"/>
                </a:lnTo>
                <a:lnTo>
                  <a:pt x="633" y="223"/>
                </a:lnTo>
                <a:lnTo>
                  <a:pt x="635" y="223"/>
                </a:lnTo>
                <a:lnTo>
                  <a:pt x="635" y="223"/>
                </a:lnTo>
                <a:lnTo>
                  <a:pt x="635" y="223"/>
                </a:lnTo>
                <a:lnTo>
                  <a:pt x="635" y="223"/>
                </a:lnTo>
                <a:lnTo>
                  <a:pt x="638" y="223"/>
                </a:lnTo>
                <a:lnTo>
                  <a:pt x="638" y="220"/>
                </a:lnTo>
                <a:lnTo>
                  <a:pt x="638" y="220"/>
                </a:lnTo>
                <a:lnTo>
                  <a:pt x="638" y="220"/>
                </a:lnTo>
                <a:lnTo>
                  <a:pt x="638" y="218"/>
                </a:lnTo>
                <a:lnTo>
                  <a:pt x="635" y="218"/>
                </a:lnTo>
                <a:lnTo>
                  <a:pt x="635" y="218"/>
                </a:lnTo>
                <a:lnTo>
                  <a:pt x="635" y="218"/>
                </a:lnTo>
                <a:lnTo>
                  <a:pt x="635" y="218"/>
                </a:lnTo>
                <a:lnTo>
                  <a:pt x="635" y="218"/>
                </a:lnTo>
                <a:lnTo>
                  <a:pt x="635" y="218"/>
                </a:lnTo>
                <a:lnTo>
                  <a:pt x="633" y="218"/>
                </a:lnTo>
                <a:lnTo>
                  <a:pt x="633" y="218"/>
                </a:lnTo>
                <a:lnTo>
                  <a:pt x="633" y="218"/>
                </a:lnTo>
                <a:lnTo>
                  <a:pt x="633" y="218"/>
                </a:lnTo>
                <a:lnTo>
                  <a:pt x="631" y="218"/>
                </a:lnTo>
                <a:lnTo>
                  <a:pt x="631" y="218"/>
                </a:lnTo>
                <a:lnTo>
                  <a:pt x="631" y="218"/>
                </a:lnTo>
                <a:lnTo>
                  <a:pt x="631" y="218"/>
                </a:lnTo>
                <a:lnTo>
                  <a:pt x="631" y="218"/>
                </a:lnTo>
                <a:lnTo>
                  <a:pt x="631" y="216"/>
                </a:lnTo>
                <a:lnTo>
                  <a:pt x="631" y="216"/>
                </a:lnTo>
                <a:lnTo>
                  <a:pt x="631" y="216"/>
                </a:lnTo>
                <a:lnTo>
                  <a:pt x="631" y="216"/>
                </a:lnTo>
                <a:lnTo>
                  <a:pt x="631" y="213"/>
                </a:lnTo>
                <a:lnTo>
                  <a:pt x="631" y="213"/>
                </a:lnTo>
                <a:lnTo>
                  <a:pt x="631" y="213"/>
                </a:lnTo>
                <a:lnTo>
                  <a:pt x="631" y="213"/>
                </a:lnTo>
                <a:lnTo>
                  <a:pt x="633" y="213"/>
                </a:lnTo>
                <a:lnTo>
                  <a:pt x="633" y="213"/>
                </a:lnTo>
                <a:lnTo>
                  <a:pt x="633" y="213"/>
                </a:lnTo>
                <a:lnTo>
                  <a:pt x="633" y="216"/>
                </a:lnTo>
                <a:lnTo>
                  <a:pt x="633" y="216"/>
                </a:lnTo>
                <a:lnTo>
                  <a:pt x="633" y="216"/>
                </a:lnTo>
                <a:lnTo>
                  <a:pt x="633" y="213"/>
                </a:lnTo>
                <a:lnTo>
                  <a:pt x="633" y="213"/>
                </a:lnTo>
                <a:lnTo>
                  <a:pt x="633" y="213"/>
                </a:lnTo>
                <a:lnTo>
                  <a:pt x="635" y="213"/>
                </a:lnTo>
                <a:lnTo>
                  <a:pt x="635" y="213"/>
                </a:lnTo>
                <a:lnTo>
                  <a:pt x="635" y="213"/>
                </a:lnTo>
                <a:lnTo>
                  <a:pt x="635" y="213"/>
                </a:lnTo>
                <a:lnTo>
                  <a:pt x="638" y="213"/>
                </a:lnTo>
                <a:lnTo>
                  <a:pt x="638" y="213"/>
                </a:lnTo>
                <a:lnTo>
                  <a:pt x="638" y="213"/>
                </a:lnTo>
                <a:lnTo>
                  <a:pt x="640" y="213"/>
                </a:lnTo>
                <a:lnTo>
                  <a:pt x="640" y="213"/>
                </a:lnTo>
                <a:lnTo>
                  <a:pt x="640" y="213"/>
                </a:lnTo>
                <a:lnTo>
                  <a:pt x="640" y="211"/>
                </a:lnTo>
                <a:lnTo>
                  <a:pt x="640" y="211"/>
                </a:lnTo>
                <a:lnTo>
                  <a:pt x="640" y="211"/>
                </a:lnTo>
                <a:lnTo>
                  <a:pt x="640" y="209"/>
                </a:lnTo>
                <a:lnTo>
                  <a:pt x="640" y="209"/>
                </a:lnTo>
                <a:lnTo>
                  <a:pt x="640" y="209"/>
                </a:lnTo>
                <a:lnTo>
                  <a:pt x="640" y="206"/>
                </a:lnTo>
                <a:lnTo>
                  <a:pt x="640" y="206"/>
                </a:lnTo>
                <a:lnTo>
                  <a:pt x="640" y="204"/>
                </a:lnTo>
                <a:lnTo>
                  <a:pt x="640" y="204"/>
                </a:lnTo>
                <a:lnTo>
                  <a:pt x="638" y="204"/>
                </a:lnTo>
                <a:lnTo>
                  <a:pt x="638" y="204"/>
                </a:lnTo>
                <a:lnTo>
                  <a:pt x="638" y="206"/>
                </a:lnTo>
                <a:lnTo>
                  <a:pt x="635" y="206"/>
                </a:lnTo>
                <a:lnTo>
                  <a:pt x="635" y="209"/>
                </a:lnTo>
                <a:lnTo>
                  <a:pt x="635" y="209"/>
                </a:lnTo>
                <a:lnTo>
                  <a:pt x="633" y="209"/>
                </a:lnTo>
                <a:lnTo>
                  <a:pt x="633" y="209"/>
                </a:lnTo>
                <a:lnTo>
                  <a:pt x="633" y="206"/>
                </a:lnTo>
                <a:lnTo>
                  <a:pt x="633" y="206"/>
                </a:lnTo>
                <a:lnTo>
                  <a:pt x="633" y="204"/>
                </a:lnTo>
                <a:lnTo>
                  <a:pt x="635" y="202"/>
                </a:lnTo>
                <a:lnTo>
                  <a:pt x="635" y="202"/>
                </a:lnTo>
                <a:lnTo>
                  <a:pt x="635" y="199"/>
                </a:lnTo>
                <a:lnTo>
                  <a:pt x="635" y="197"/>
                </a:lnTo>
                <a:lnTo>
                  <a:pt x="633" y="197"/>
                </a:lnTo>
                <a:lnTo>
                  <a:pt x="633" y="194"/>
                </a:lnTo>
                <a:lnTo>
                  <a:pt x="633" y="194"/>
                </a:lnTo>
                <a:lnTo>
                  <a:pt x="633" y="192"/>
                </a:lnTo>
                <a:lnTo>
                  <a:pt x="633" y="192"/>
                </a:lnTo>
                <a:lnTo>
                  <a:pt x="635" y="192"/>
                </a:lnTo>
                <a:lnTo>
                  <a:pt x="635" y="190"/>
                </a:lnTo>
                <a:lnTo>
                  <a:pt x="635" y="190"/>
                </a:lnTo>
                <a:lnTo>
                  <a:pt x="638" y="187"/>
                </a:lnTo>
                <a:lnTo>
                  <a:pt x="631" y="185"/>
                </a:lnTo>
                <a:lnTo>
                  <a:pt x="631" y="185"/>
                </a:lnTo>
                <a:lnTo>
                  <a:pt x="631" y="185"/>
                </a:lnTo>
                <a:lnTo>
                  <a:pt x="631" y="183"/>
                </a:lnTo>
                <a:lnTo>
                  <a:pt x="633" y="183"/>
                </a:lnTo>
                <a:lnTo>
                  <a:pt x="633" y="180"/>
                </a:lnTo>
                <a:lnTo>
                  <a:pt x="633" y="180"/>
                </a:lnTo>
                <a:lnTo>
                  <a:pt x="633" y="178"/>
                </a:lnTo>
                <a:lnTo>
                  <a:pt x="633" y="178"/>
                </a:lnTo>
                <a:lnTo>
                  <a:pt x="631" y="178"/>
                </a:lnTo>
                <a:lnTo>
                  <a:pt x="631" y="178"/>
                </a:lnTo>
                <a:lnTo>
                  <a:pt x="631" y="178"/>
                </a:lnTo>
                <a:lnTo>
                  <a:pt x="631" y="178"/>
                </a:lnTo>
                <a:lnTo>
                  <a:pt x="631" y="180"/>
                </a:lnTo>
                <a:lnTo>
                  <a:pt x="628" y="180"/>
                </a:lnTo>
                <a:lnTo>
                  <a:pt x="628" y="180"/>
                </a:lnTo>
                <a:lnTo>
                  <a:pt x="628" y="180"/>
                </a:lnTo>
                <a:lnTo>
                  <a:pt x="628" y="178"/>
                </a:lnTo>
                <a:lnTo>
                  <a:pt x="628" y="178"/>
                </a:lnTo>
                <a:lnTo>
                  <a:pt x="628" y="176"/>
                </a:lnTo>
                <a:lnTo>
                  <a:pt x="628" y="176"/>
                </a:lnTo>
                <a:lnTo>
                  <a:pt x="626" y="173"/>
                </a:lnTo>
                <a:lnTo>
                  <a:pt x="626" y="173"/>
                </a:lnTo>
                <a:lnTo>
                  <a:pt x="626" y="171"/>
                </a:lnTo>
                <a:lnTo>
                  <a:pt x="624" y="171"/>
                </a:lnTo>
                <a:lnTo>
                  <a:pt x="624" y="171"/>
                </a:lnTo>
                <a:lnTo>
                  <a:pt x="624" y="171"/>
                </a:lnTo>
                <a:lnTo>
                  <a:pt x="624" y="169"/>
                </a:lnTo>
                <a:lnTo>
                  <a:pt x="624" y="169"/>
                </a:lnTo>
                <a:lnTo>
                  <a:pt x="624" y="169"/>
                </a:lnTo>
                <a:lnTo>
                  <a:pt x="624" y="169"/>
                </a:lnTo>
                <a:lnTo>
                  <a:pt x="624" y="166"/>
                </a:lnTo>
                <a:lnTo>
                  <a:pt x="624" y="166"/>
                </a:lnTo>
                <a:lnTo>
                  <a:pt x="621" y="166"/>
                </a:lnTo>
                <a:lnTo>
                  <a:pt x="621" y="169"/>
                </a:lnTo>
                <a:lnTo>
                  <a:pt x="621" y="169"/>
                </a:lnTo>
                <a:lnTo>
                  <a:pt x="619" y="169"/>
                </a:lnTo>
                <a:lnTo>
                  <a:pt x="619" y="169"/>
                </a:lnTo>
                <a:lnTo>
                  <a:pt x="619" y="169"/>
                </a:lnTo>
                <a:lnTo>
                  <a:pt x="617" y="169"/>
                </a:lnTo>
                <a:lnTo>
                  <a:pt x="617" y="171"/>
                </a:lnTo>
                <a:lnTo>
                  <a:pt x="617" y="169"/>
                </a:lnTo>
                <a:lnTo>
                  <a:pt x="617" y="169"/>
                </a:lnTo>
                <a:lnTo>
                  <a:pt x="617" y="169"/>
                </a:lnTo>
                <a:lnTo>
                  <a:pt x="617" y="169"/>
                </a:lnTo>
                <a:lnTo>
                  <a:pt x="617" y="166"/>
                </a:lnTo>
                <a:lnTo>
                  <a:pt x="617" y="166"/>
                </a:lnTo>
                <a:lnTo>
                  <a:pt x="617" y="166"/>
                </a:lnTo>
                <a:lnTo>
                  <a:pt x="617" y="166"/>
                </a:lnTo>
                <a:lnTo>
                  <a:pt x="614" y="166"/>
                </a:lnTo>
                <a:lnTo>
                  <a:pt x="614" y="164"/>
                </a:lnTo>
                <a:lnTo>
                  <a:pt x="612" y="164"/>
                </a:lnTo>
                <a:lnTo>
                  <a:pt x="612" y="162"/>
                </a:lnTo>
                <a:lnTo>
                  <a:pt x="609" y="159"/>
                </a:lnTo>
                <a:lnTo>
                  <a:pt x="609" y="159"/>
                </a:lnTo>
                <a:lnTo>
                  <a:pt x="609" y="162"/>
                </a:lnTo>
                <a:lnTo>
                  <a:pt x="609" y="164"/>
                </a:lnTo>
                <a:lnTo>
                  <a:pt x="609" y="164"/>
                </a:lnTo>
                <a:lnTo>
                  <a:pt x="609" y="166"/>
                </a:lnTo>
                <a:lnTo>
                  <a:pt x="609" y="166"/>
                </a:lnTo>
                <a:lnTo>
                  <a:pt x="609" y="166"/>
                </a:lnTo>
                <a:lnTo>
                  <a:pt x="609" y="169"/>
                </a:lnTo>
                <a:lnTo>
                  <a:pt x="607" y="169"/>
                </a:lnTo>
                <a:lnTo>
                  <a:pt x="607" y="169"/>
                </a:lnTo>
                <a:lnTo>
                  <a:pt x="607" y="169"/>
                </a:lnTo>
                <a:lnTo>
                  <a:pt x="607" y="169"/>
                </a:lnTo>
                <a:lnTo>
                  <a:pt x="605" y="169"/>
                </a:lnTo>
                <a:lnTo>
                  <a:pt x="605" y="166"/>
                </a:lnTo>
                <a:lnTo>
                  <a:pt x="605" y="166"/>
                </a:lnTo>
                <a:lnTo>
                  <a:pt x="605" y="164"/>
                </a:lnTo>
                <a:lnTo>
                  <a:pt x="605" y="164"/>
                </a:lnTo>
                <a:lnTo>
                  <a:pt x="605" y="164"/>
                </a:lnTo>
                <a:lnTo>
                  <a:pt x="605" y="162"/>
                </a:lnTo>
                <a:lnTo>
                  <a:pt x="609" y="159"/>
                </a:lnTo>
                <a:lnTo>
                  <a:pt x="607" y="157"/>
                </a:lnTo>
                <a:lnTo>
                  <a:pt x="607" y="157"/>
                </a:lnTo>
                <a:lnTo>
                  <a:pt x="607" y="157"/>
                </a:lnTo>
                <a:lnTo>
                  <a:pt x="607" y="157"/>
                </a:lnTo>
                <a:lnTo>
                  <a:pt x="607" y="157"/>
                </a:lnTo>
                <a:lnTo>
                  <a:pt x="605" y="157"/>
                </a:lnTo>
                <a:lnTo>
                  <a:pt x="605" y="157"/>
                </a:lnTo>
                <a:lnTo>
                  <a:pt x="605" y="157"/>
                </a:lnTo>
                <a:lnTo>
                  <a:pt x="602" y="157"/>
                </a:lnTo>
                <a:lnTo>
                  <a:pt x="602" y="159"/>
                </a:lnTo>
                <a:lnTo>
                  <a:pt x="602" y="162"/>
                </a:lnTo>
                <a:lnTo>
                  <a:pt x="602" y="162"/>
                </a:lnTo>
                <a:lnTo>
                  <a:pt x="602" y="164"/>
                </a:lnTo>
                <a:lnTo>
                  <a:pt x="600" y="164"/>
                </a:lnTo>
                <a:lnTo>
                  <a:pt x="600" y="164"/>
                </a:lnTo>
                <a:lnTo>
                  <a:pt x="598" y="164"/>
                </a:lnTo>
                <a:lnTo>
                  <a:pt x="598" y="162"/>
                </a:lnTo>
                <a:lnTo>
                  <a:pt x="598" y="162"/>
                </a:lnTo>
                <a:lnTo>
                  <a:pt x="598" y="162"/>
                </a:lnTo>
                <a:lnTo>
                  <a:pt x="598" y="162"/>
                </a:lnTo>
                <a:lnTo>
                  <a:pt x="598" y="159"/>
                </a:lnTo>
                <a:lnTo>
                  <a:pt x="598" y="159"/>
                </a:lnTo>
                <a:lnTo>
                  <a:pt x="598" y="159"/>
                </a:lnTo>
                <a:lnTo>
                  <a:pt x="598" y="159"/>
                </a:lnTo>
                <a:lnTo>
                  <a:pt x="591" y="159"/>
                </a:lnTo>
                <a:lnTo>
                  <a:pt x="593" y="159"/>
                </a:lnTo>
                <a:lnTo>
                  <a:pt x="593" y="159"/>
                </a:lnTo>
                <a:lnTo>
                  <a:pt x="593" y="162"/>
                </a:lnTo>
                <a:lnTo>
                  <a:pt x="593" y="162"/>
                </a:lnTo>
                <a:lnTo>
                  <a:pt x="593" y="162"/>
                </a:lnTo>
                <a:lnTo>
                  <a:pt x="593" y="162"/>
                </a:lnTo>
                <a:lnTo>
                  <a:pt x="593" y="164"/>
                </a:lnTo>
                <a:lnTo>
                  <a:pt x="593" y="164"/>
                </a:lnTo>
                <a:lnTo>
                  <a:pt x="593" y="164"/>
                </a:lnTo>
                <a:lnTo>
                  <a:pt x="593" y="164"/>
                </a:lnTo>
                <a:lnTo>
                  <a:pt x="591" y="164"/>
                </a:lnTo>
                <a:lnTo>
                  <a:pt x="591" y="164"/>
                </a:lnTo>
                <a:lnTo>
                  <a:pt x="591" y="164"/>
                </a:lnTo>
                <a:lnTo>
                  <a:pt x="591" y="164"/>
                </a:lnTo>
                <a:lnTo>
                  <a:pt x="591" y="164"/>
                </a:lnTo>
                <a:lnTo>
                  <a:pt x="591" y="164"/>
                </a:lnTo>
                <a:lnTo>
                  <a:pt x="588" y="164"/>
                </a:lnTo>
                <a:lnTo>
                  <a:pt x="588" y="164"/>
                </a:lnTo>
                <a:lnTo>
                  <a:pt x="588" y="162"/>
                </a:lnTo>
                <a:lnTo>
                  <a:pt x="588" y="162"/>
                </a:lnTo>
                <a:lnTo>
                  <a:pt x="591" y="162"/>
                </a:lnTo>
                <a:lnTo>
                  <a:pt x="591" y="162"/>
                </a:lnTo>
                <a:lnTo>
                  <a:pt x="591" y="159"/>
                </a:lnTo>
                <a:lnTo>
                  <a:pt x="591" y="159"/>
                </a:lnTo>
                <a:lnTo>
                  <a:pt x="588" y="157"/>
                </a:lnTo>
                <a:lnTo>
                  <a:pt x="588" y="159"/>
                </a:lnTo>
                <a:lnTo>
                  <a:pt x="588" y="159"/>
                </a:lnTo>
                <a:lnTo>
                  <a:pt x="588" y="162"/>
                </a:lnTo>
                <a:lnTo>
                  <a:pt x="588" y="162"/>
                </a:lnTo>
                <a:lnTo>
                  <a:pt x="588" y="162"/>
                </a:lnTo>
                <a:lnTo>
                  <a:pt x="588" y="164"/>
                </a:lnTo>
                <a:lnTo>
                  <a:pt x="588" y="164"/>
                </a:lnTo>
                <a:lnTo>
                  <a:pt x="586" y="166"/>
                </a:lnTo>
                <a:lnTo>
                  <a:pt x="586" y="164"/>
                </a:lnTo>
                <a:lnTo>
                  <a:pt x="584" y="164"/>
                </a:lnTo>
                <a:lnTo>
                  <a:pt x="584" y="164"/>
                </a:lnTo>
                <a:lnTo>
                  <a:pt x="581" y="164"/>
                </a:lnTo>
                <a:lnTo>
                  <a:pt x="581" y="166"/>
                </a:lnTo>
                <a:lnTo>
                  <a:pt x="579" y="164"/>
                </a:lnTo>
                <a:lnTo>
                  <a:pt x="579" y="164"/>
                </a:lnTo>
                <a:lnTo>
                  <a:pt x="579" y="164"/>
                </a:lnTo>
                <a:lnTo>
                  <a:pt x="577" y="164"/>
                </a:lnTo>
                <a:lnTo>
                  <a:pt x="577" y="164"/>
                </a:lnTo>
                <a:lnTo>
                  <a:pt x="577" y="164"/>
                </a:lnTo>
                <a:lnTo>
                  <a:pt x="577" y="164"/>
                </a:lnTo>
                <a:lnTo>
                  <a:pt x="577" y="166"/>
                </a:lnTo>
                <a:lnTo>
                  <a:pt x="577" y="166"/>
                </a:lnTo>
                <a:lnTo>
                  <a:pt x="577" y="166"/>
                </a:lnTo>
                <a:lnTo>
                  <a:pt x="577" y="166"/>
                </a:lnTo>
                <a:lnTo>
                  <a:pt x="577" y="169"/>
                </a:lnTo>
                <a:lnTo>
                  <a:pt x="577" y="169"/>
                </a:lnTo>
                <a:lnTo>
                  <a:pt x="579" y="169"/>
                </a:lnTo>
                <a:lnTo>
                  <a:pt x="579" y="169"/>
                </a:lnTo>
                <a:lnTo>
                  <a:pt x="579" y="169"/>
                </a:lnTo>
                <a:lnTo>
                  <a:pt x="579" y="169"/>
                </a:lnTo>
                <a:lnTo>
                  <a:pt x="579" y="171"/>
                </a:lnTo>
                <a:lnTo>
                  <a:pt x="579" y="171"/>
                </a:lnTo>
                <a:lnTo>
                  <a:pt x="577" y="171"/>
                </a:lnTo>
                <a:lnTo>
                  <a:pt x="577" y="171"/>
                </a:lnTo>
                <a:lnTo>
                  <a:pt x="574" y="171"/>
                </a:lnTo>
                <a:lnTo>
                  <a:pt x="574" y="171"/>
                </a:lnTo>
                <a:lnTo>
                  <a:pt x="574" y="171"/>
                </a:lnTo>
                <a:lnTo>
                  <a:pt x="572" y="171"/>
                </a:lnTo>
                <a:lnTo>
                  <a:pt x="572" y="169"/>
                </a:lnTo>
                <a:lnTo>
                  <a:pt x="572" y="171"/>
                </a:lnTo>
                <a:lnTo>
                  <a:pt x="572" y="169"/>
                </a:lnTo>
                <a:lnTo>
                  <a:pt x="572" y="169"/>
                </a:lnTo>
                <a:lnTo>
                  <a:pt x="572" y="166"/>
                </a:lnTo>
                <a:lnTo>
                  <a:pt x="572" y="166"/>
                </a:lnTo>
                <a:lnTo>
                  <a:pt x="572" y="166"/>
                </a:lnTo>
                <a:lnTo>
                  <a:pt x="572" y="166"/>
                </a:lnTo>
                <a:lnTo>
                  <a:pt x="572" y="164"/>
                </a:lnTo>
                <a:lnTo>
                  <a:pt x="572" y="164"/>
                </a:lnTo>
                <a:lnTo>
                  <a:pt x="570" y="164"/>
                </a:lnTo>
                <a:lnTo>
                  <a:pt x="570" y="164"/>
                </a:lnTo>
                <a:lnTo>
                  <a:pt x="567" y="164"/>
                </a:lnTo>
                <a:lnTo>
                  <a:pt x="567" y="164"/>
                </a:lnTo>
                <a:lnTo>
                  <a:pt x="567" y="164"/>
                </a:lnTo>
                <a:lnTo>
                  <a:pt x="565" y="164"/>
                </a:lnTo>
                <a:lnTo>
                  <a:pt x="565" y="162"/>
                </a:lnTo>
                <a:lnTo>
                  <a:pt x="565" y="162"/>
                </a:lnTo>
                <a:lnTo>
                  <a:pt x="565" y="162"/>
                </a:lnTo>
                <a:lnTo>
                  <a:pt x="565" y="159"/>
                </a:lnTo>
                <a:lnTo>
                  <a:pt x="565" y="159"/>
                </a:lnTo>
                <a:lnTo>
                  <a:pt x="567" y="157"/>
                </a:lnTo>
                <a:lnTo>
                  <a:pt x="567" y="157"/>
                </a:lnTo>
                <a:lnTo>
                  <a:pt x="567" y="157"/>
                </a:lnTo>
                <a:lnTo>
                  <a:pt x="567" y="157"/>
                </a:lnTo>
                <a:lnTo>
                  <a:pt x="570" y="155"/>
                </a:lnTo>
                <a:lnTo>
                  <a:pt x="570" y="155"/>
                </a:lnTo>
                <a:lnTo>
                  <a:pt x="567" y="155"/>
                </a:lnTo>
                <a:lnTo>
                  <a:pt x="567" y="155"/>
                </a:lnTo>
                <a:lnTo>
                  <a:pt x="567" y="155"/>
                </a:lnTo>
                <a:lnTo>
                  <a:pt x="567" y="155"/>
                </a:lnTo>
                <a:lnTo>
                  <a:pt x="567" y="155"/>
                </a:lnTo>
                <a:lnTo>
                  <a:pt x="565" y="157"/>
                </a:lnTo>
                <a:lnTo>
                  <a:pt x="565" y="157"/>
                </a:lnTo>
                <a:lnTo>
                  <a:pt x="565" y="157"/>
                </a:lnTo>
                <a:lnTo>
                  <a:pt x="565" y="157"/>
                </a:lnTo>
                <a:lnTo>
                  <a:pt x="565" y="155"/>
                </a:lnTo>
                <a:lnTo>
                  <a:pt x="565" y="155"/>
                </a:lnTo>
                <a:lnTo>
                  <a:pt x="565" y="155"/>
                </a:lnTo>
                <a:lnTo>
                  <a:pt x="565" y="155"/>
                </a:lnTo>
                <a:lnTo>
                  <a:pt x="565" y="152"/>
                </a:lnTo>
                <a:lnTo>
                  <a:pt x="565" y="152"/>
                </a:lnTo>
                <a:lnTo>
                  <a:pt x="565" y="155"/>
                </a:lnTo>
                <a:lnTo>
                  <a:pt x="565" y="155"/>
                </a:lnTo>
                <a:lnTo>
                  <a:pt x="565" y="157"/>
                </a:lnTo>
                <a:lnTo>
                  <a:pt x="565" y="159"/>
                </a:lnTo>
                <a:lnTo>
                  <a:pt x="565" y="159"/>
                </a:lnTo>
                <a:lnTo>
                  <a:pt x="565" y="162"/>
                </a:lnTo>
                <a:lnTo>
                  <a:pt x="563" y="162"/>
                </a:lnTo>
                <a:lnTo>
                  <a:pt x="560" y="162"/>
                </a:lnTo>
                <a:lnTo>
                  <a:pt x="560" y="162"/>
                </a:lnTo>
                <a:lnTo>
                  <a:pt x="560" y="162"/>
                </a:lnTo>
                <a:lnTo>
                  <a:pt x="560" y="162"/>
                </a:lnTo>
                <a:lnTo>
                  <a:pt x="560" y="162"/>
                </a:lnTo>
                <a:lnTo>
                  <a:pt x="560" y="162"/>
                </a:lnTo>
                <a:lnTo>
                  <a:pt x="558" y="162"/>
                </a:lnTo>
                <a:lnTo>
                  <a:pt x="558" y="162"/>
                </a:lnTo>
                <a:lnTo>
                  <a:pt x="558" y="159"/>
                </a:lnTo>
                <a:lnTo>
                  <a:pt x="558" y="159"/>
                </a:lnTo>
                <a:lnTo>
                  <a:pt x="560" y="157"/>
                </a:lnTo>
                <a:lnTo>
                  <a:pt x="560" y="157"/>
                </a:lnTo>
                <a:lnTo>
                  <a:pt x="560" y="155"/>
                </a:lnTo>
                <a:lnTo>
                  <a:pt x="560" y="155"/>
                </a:lnTo>
                <a:lnTo>
                  <a:pt x="560" y="152"/>
                </a:lnTo>
                <a:lnTo>
                  <a:pt x="560" y="150"/>
                </a:lnTo>
                <a:lnTo>
                  <a:pt x="558" y="150"/>
                </a:lnTo>
                <a:lnTo>
                  <a:pt x="558" y="150"/>
                </a:lnTo>
                <a:lnTo>
                  <a:pt x="560" y="150"/>
                </a:lnTo>
                <a:lnTo>
                  <a:pt x="560" y="148"/>
                </a:lnTo>
                <a:lnTo>
                  <a:pt x="560" y="148"/>
                </a:lnTo>
                <a:lnTo>
                  <a:pt x="560" y="148"/>
                </a:lnTo>
                <a:lnTo>
                  <a:pt x="560" y="148"/>
                </a:lnTo>
                <a:lnTo>
                  <a:pt x="560" y="148"/>
                </a:lnTo>
                <a:lnTo>
                  <a:pt x="560" y="145"/>
                </a:lnTo>
                <a:lnTo>
                  <a:pt x="558" y="148"/>
                </a:lnTo>
                <a:lnTo>
                  <a:pt x="558" y="148"/>
                </a:lnTo>
                <a:lnTo>
                  <a:pt x="558" y="145"/>
                </a:lnTo>
                <a:lnTo>
                  <a:pt x="556" y="145"/>
                </a:lnTo>
                <a:lnTo>
                  <a:pt x="556" y="143"/>
                </a:lnTo>
                <a:lnTo>
                  <a:pt x="556" y="143"/>
                </a:lnTo>
                <a:lnTo>
                  <a:pt x="553" y="141"/>
                </a:lnTo>
                <a:lnTo>
                  <a:pt x="553" y="141"/>
                </a:lnTo>
                <a:lnTo>
                  <a:pt x="553" y="141"/>
                </a:lnTo>
                <a:lnTo>
                  <a:pt x="551" y="141"/>
                </a:lnTo>
                <a:lnTo>
                  <a:pt x="551" y="141"/>
                </a:lnTo>
                <a:lnTo>
                  <a:pt x="551" y="141"/>
                </a:lnTo>
                <a:lnTo>
                  <a:pt x="551" y="141"/>
                </a:lnTo>
                <a:lnTo>
                  <a:pt x="551" y="141"/>
                </a:lnTo>
                <a:lnTo>
                  <a:pt x="551" y="141"/>
                </a:lnTo>
                <a:lnTo>
                  <a:pt x="551" y="141"/>
                </a:lnTo>
                <a:lnTo>
                  <a:pt x="551" y="138"/>
                </a:lnTo>
                <a:lnTo>
                  <a:pt x="549" y="138"/>
                </a:lnTo>
                <a:lnTo>
                  <a:pt x="549" y="136"/>
                </a:lnTo>
                <a:lnTo>
                  <a:pt x="549" y="136"/>
                </a:lnTo>
                <a:lnTo>
                  <a:pt x="549" y="134"/>
                </a:lnTo>
                <a:lnTo>
                  <a:pt x="549" y="134"/>
                </a:lnTo>
                <a:lnTo>
                  <a:pt x="546" y="134"/>
                </a:lnTo>
                <a:lnTo>
                  <a:pt x="544" y="134"/>
                </a:lnTo>
                <a:lnTo>
                  <a:pt x="544" y="131"/>
                </a:lnTo>
                <a:lnTo>
                  <a:pt x="544" y="131"/>
                </a:lnTo>
                <a:lnTo>
                  <a:pt x="544" y="131"/>
                </a:lnTo>
                <a:lnTo>
                  <a:pt x="544" y="131"/>
                </a:lnTo>
                <a:lnTo>
                  <a:pt x="544" y="129"/>
                </a:lnTo>
                <a:lnTo>
                  <a:pt x="544" y="129"/>
                </a:lnTo>
                <a:lnTo>
                  <a:pt x="544" y="129"/>
                </a:lnTo>
                <a:lnTo>
                  <a:pt x="544" y="129"/>
                </a:lnTo>
                <a:lnTo>
                  <a:pt x="542" y="129"/>
                </a:lnTo>
                <a:lnTo>
                  <a:pt x="542" y="129"/>
                </a:lnTo>
                <a:lnTo>
                  <a:pt x="542" y="131"/>
                </a:lnTo>
                <a:lnTo>
                  <a:pt x="542" y="131"/>
                </a:lnTo>
                <a:lnTo>
                  <a:pt x="542" y="134"/>
                </a:lnTo>
                <a:lnTo>
                  <a:pt x="542" y="134"/>
                </a:lnTo>
                <a:lnTo>
                  <a:pt x="542" y="134"/>
                </a:lnTo>
                <a:lnTo>
                  <a:pt x="539" y="134"/>
                </a:lnTo>
                <a:lnTo>
                  <a:pt x="539" y="134"/>
                </a:lnTo>
                <a:lnTo>
                  <a:pt x="539" y="134"/>
                </a:lnTo>
                <a:lnTo>
                  <a:pt x="539" y="134"/>
                </a:lnTo>
                <a:lnTo>
                  <a:pt x="539" y="131"/>
                </a:lnTo>
                <a:lnTo>
                  <a:pt x="539" y="131"/>
                </a:lnTo>
                <a:lnTo>
                  <a:pt x="539" y="131"/>
                </a:lnTo>
                <a:lnTo>
                  <a:pt x="539" y="131"/>
                </a:lnTo>
                <a:lnTo>
                  <a:pt x="539" y="131"/>
                </a:lnTo>
                <a:lnTo>
                  <a:pt x="539" y="131"/>
                </a:lnTo>
                <a:lnTo>
                  <a:pt x="539" y="131"/>
                </a:lnTo>
                <a:lnTo>
                  <a:pt x="539" y="131"/>
                </a:lnTo>
                <a:lnTo>
                  <a:pt x="539" y="131"/>
                </a:lnTo>
                <a:lnTo>
                  <a:pt x="539" y="131"/>
                </a:lnTo>
                <a:lnTo>
                  <a:pt x="539" y="131"/>
                </a:lnTo>
                <a:lnTo>
                  <a:pt x="542" y="131"/>
                </a:lnTo>
                <a:lnTo>
                  <a:pt x="542" y="129"/>
                </a:lnTo>
                <a:lnTo>
                  <a:pt x="539" y="129"/>
                </a:lnTo>
                <a:lnTo>
                  <a:pt x="539" y="129"/>
                </a:lnTo>
                <a:lnTo>
                  <a:pt x="539" y="129"/>
                </a:lnTo>
                <a:lnTo>
                  <a:pt x="539" y="129"/>
                </a:lnTo>
                <a:lnTo>
                  <a:pt x="539" y="129"/>
                </a:lnTo>
                <a:lnTo>
                  <a:pt x="539" y="126"/>
                </a:lnTo>
                <a:lnTo>
                  <a:pt x="539" y="126"/>
                </a:lnTo>
                <a:lnTo>
                  <a:pt x="537" y="126"/>
                </a:lnTo>
                <a:lnTo>
                  <a:pt x="537" y="126"/>
                </a:lnTo>
                <a:lnTo>
                  <a:pt x="537" y="129"/>
                </a:lnTo>
                <a:lnTo>
                  <a:pt x="537" y="129"/>
                </a:lnTo>
                <a:lnTo>
                  <a:pt x="537" y="131"/>
                </a:lnTo>
                <a:lnTo>
                  <a:pt x="537" y="131"/>
                </a:lnTo>
                <a:lnTo>
                  <a:pt x="537" y="131"/>
                </a:lnTo>
                <a:lnTo>
                  <a:pt x="534" y="134"/>
                </a:lnTo>
                <a:lnTo>
                  <a:pt x="534" y="134"/>
                </a:lnTo>
                <a:lnTo>
                  <a:pt x="532" y="134"/>
                </a:lnTo>
                <a:lnTo>
                  <a:pt x="532" y="131"/>
                </a:lnTo>
                <a:lnTo>
                  <a:pt x="532" y="131"/>
                </a:lnTo>
                <a:lnTo>
                  <a:pt x="532" y="129"/>
                </a:lnTo>
                <a:lnTo>
                  <a:pt x="532" y="129"/>
                </a:lnTo>
                <a:lnTo>
                  <a:pt x="532" y="126"/>
                </a:lnTo>
                <a:lnTo>
                  <a:pt x="534" y="126"/>
                </a:lnTo>
                <a:lnTo>
                  <a:pt x="534" y="124"/>
                </a:lnTo>
                <a:lnTo>
                  <a:pt x="532" y="124"/>
                </a:lnTo>
                <a:lnTo>
                  <a:pt x="532" y="124"/>
                </a:lnTo>
                <a:lnTo>
                  <a:pt x="532" y="124"/>
                </a:lnTo>
                <a:lnTo>
                  <a:pt x="530" y="126"/>
                </a:lnTo>
                <a:lnTo>
                  <a:pt x="530" y="126"/>
                </a:lnTo>
                <a:lnTo>
                  <a:pt x="530" y="126"/>
                </a:lnTo>
                <a:lnTo>
                  <a:pt x="527" y="126"/>
                </a:lnTo>
                <a:lnTo>
                  <a:pt x="527" y="126"/>
                </a:lnTo>
                <a:lnTo>
                  <a:pt x="527" y="124"/>
                </a:lnTo>
                <a:lnTo>
                  <a:pt x="527" y="124"/>
                </a:lnTo>
                <a:lnTo>
                  <a:pt x="525" y="124"/>
                </a:lnTo>
                <a:lnTo>
                  <a:pt x="525" y="122"/>
                </a:lnTo>
                <a:lnTo>
                  <a:pt x="525" y="122"/>
                </a:lnTo>
                <a:lnTo>
                  <a:pt x="523" y="122"/>
                </a:lnTo>
                <a:lnTo>
                  <a:pt x="523" y="122"/>
                </a:lnTo>
                <a:lnTo>
                  <a:pt x="520" y="122"/>
                </a:lnTo>
                <a:lnTo>
                  <a:pt x="523" y="122"/>
                </a:lnTo>
                <a:lnTo>
                  <a:pt x="523" y="124"/>
                </a:lnTo>
                <a:lnTo>
                  <a:pt x="523" y="124"/>
                </a:lnTo>
                <a:lnTo>
                  <a:pt x="523" y="124"/>
                </a:lnTo>
                <a:lnTo>
                  <a:pt x="523" y="124"/>
                </a:lnTo>
                <a:lnTo>
                  <a:pt x="523" y="126"/>
                </a:lnTo>
                <a:lnTo>
                  <a:pt x="523" y="126"/>
                </a:lnTo>
                <a:lnTo>
                  <a:pt x="523" y="126"/>
                </a:lnTo>
                <a:lnTo>
                  <a:pt x="520" y="126"/>
                </a:lnTo>
                <a:lnTo>
                  <a:pt x="520" y="126"/>
                </a:lnTo>
                <a:lnTo>
                  <a:pt x="520" y="126"/>
                </a:lnTo>
                <a:lnTo>
                  <a:pt x="520" y="124"/>
                </a:lnTo>
                <a:lnTo>
                  <a:pt x="520" y="124"/>
                </a:lnTo>
                <a:lnTo>
                  <a:pt x="520" y="124"/>
                </a:lnTo>
                <a:lnTo>
                  <a:pt x="520" y="124"/>
                </a:lnTo>
                <a:lnTo>
                  <a:pt x="520" y="124"/>
                </a:lnTo>
                <a:lnTo>
                  <a:pt x="520" y="122"/>
                </a:lnTo>
                <a:lnTo>
                  <a:pt x="520" y="122"/>
                </a:lnTo>
                <a:lnTo>
                  <a:pt x="520" y="122"/>
                </a:lnTo>
                <a:lnTo>
                  <a:pt x="520" y="122"/>
                </a:lnTo>
                <a:lnTo>
                  <a:pt x="518" y="122"/>
                </a:lnTo>
                <a:lnTo>
                  <a:pt x="518" y="122"/>
                </a:lnTo>
                <a:lnTo>
                  <a:pt x="518" y="122"/>
                </a:lnTo>
                <a:lnTo>
                  <a:pt x="518" y="119"/>
                </a:lnTo>
                <a:lnTo>
                  <a:pt x="518" y="119"/>
                </a:lnTo>
                <a:lnTo>
                  <a:pt x="518" y="119"/>
                </a:lnTo>
                <a:lnTo>
                  <a:pt x="518" y="122"/>
                </a:lnTo>
                <a:lnTo>
                  <a:pt x="518" y="122"/>
                </a:lnTo>
                <a:lnTo>
                  <a:pt x="518" y="122"/>
                </a:lnTo>
                <a:lnTo>
                  <a:pt x="516" y="122"/>
                </a:lnTo>
                <a:lnTo>
                  <a:pt x="516" y="124"/>
                </a:lnTo>
                <a:lnTo>
                  <a:pt x="516" y="124"/>
                </a:lnTo>
                <a:lnTo>
                  <a:pt x="516" y="124"/>
                </a:lnTo>
                <a:lnTo>
                  <a:pt x="516" y="124"/>
                </a:lnTo>
                <a:lnTo>
                  <a:pt x="516" y="124"/>
                </a:lnTo>
                <a:lnTo>
                  <a:pt x="513" y="124"/>
                </a:lnTo>
                <a:lnTo>
                  <a:pt x="513" y="124"/>
                </a:lnTo>
                <a:lnTo>
                  <a:pt x="513" y="124"/>
                </a:lnTo>
                <a:lnTo>
                  <a:pt x="513" y="124"/>
                </a:lnTo>
                <a:lnTo>
                  <a:pt x="513" y="124"/>
                </a:lnTo>
                <a:lnTo>
                  <a:pt x="513" y="122"/>
                </a:lnTo>
                <a:lnTo>
                  <a:pt x="513" y="119"/>
                </a:lnTo>
                <a:lnTo>
                  <a:pt x="513" y="119"/>
                </a:lnTo>
                <a:lnTo>
                  <a:pt x="511" y="119"/>
                </a:lnTo>
                <a:lnTo>
                  <a:pt x="511" y="119"/>
                </a:lnTo>
                <a:lnTo>
                  <a:pt x="511" y="122"/>
                </a:lnTo>
                <a:lnTo>
                  <a:pt x="511" y="122"/>
                </a:lnTo>
                <a:lnTo>
                  <a:pt x="509" y="122"/>
                </a:lnTo>
                <a:lnTo>
                  <a:pt x="509" y="122"/>
                </a:lnTo>
                <a:lnTo>
                  <a:pt x="509" y="122"/>
                </a:lnTo>
                <a:lnTo>
                  <a:pt x="506" y="119"/>
                </a:lnTo>
                <a:lnTo>
                  <a:pt x="506" y="119"/>
                </a:lnTo>
                <a:lnTo>
                  <a:pt x="506" y="119"/>
                </a:lnTo>
                <a:lnTo>
                  <a:pt x="506" y="119"/>
                </a:lnTo>
                <a:lnTo>
                  <a:pt x="506" y="119"/>
                </a:lnTo>
                <a:lnTo>
                  <a:pt x="506" y="117"/>
                </a:lnTo>
                <a:lnTo>
                  <a:pt x="506" y="117"/>
                </a:lnTo>
                <a:lnTo>
                  <a:pt x="504" y="117"/>
                </a:lnTo>
                <a:lnTo>
                  <a:pt x="504" y="117"/>
                </a:lnTo>
                <a:lnTo>
                  <a:pt x="504" y="119"/>
                </a:lnTo>
                <a:lnTo>
                  <a:pt x="504" y="119"/>
                </a:lnTo>
                <a:lnTo>
                  <a:pt x="504" y="119"/>
                </a:lnTo>
                <a:lnTo>
                  <a:pt x="504" y="119"/>
                </a:lnTo>
                <a:lnTo>
                  <a:pt x="504" y="117"/>
                </a:lnTo>
                <a:lnTo>
                  <a:pt x="504" y="117"/>
                </a:lnTo>
                <a:lnTo>
                  <a:pt x="504" y="117"/>
                </a:lnTo>
                <a:lnTo>
                  <a:pt x="504" y="117"/>
                </a:lnTo>
                <a:lnTo>
                  <a:pt x="504" y="117"/>
                </a:lnTo>
                <a:lnTo>
                  <a:pt x="502" y="119"/>
                </a:lnTo>
                <a:lnTo>
                  <a:pt x="502" y="119"/>
                </a:lnTo>
                <a:lnTo>
                  <a:pt x="502" y="119"/>
                </a:lnTo>
                <a:lnTo>
                  <a:pt x="502" y="119"/>
                </a:lnTo>
                <a:lnTo>
                  <a:pt x="502" y="122"/>
                </a:lnTo>
                <a:lnTo>
                  <a:pt x="502" y="122"/>
                </a:lnTo>
                <a:lnTo>
                  <a:pt x="499" y="122"/>
                </a:lnTo>
                <a:lnTo>
                  <a:pt x="499" y="122"/>
                </a:lnTo>
                <a:lnTo>
                  <a:pt x="499" y="119"/>
                </a:lnTo>
                <a:lnTo>
                  <a:pt x="497" y="119"/>
                </a:lnTo>
                <a:lnTo>
                  <a:pt x="497" y="119"/>
                </a:lnTo>
                <a:lnTo>
                  <a:pt x="495" y="117"/>
                </a:lnTo>
                <a:lnTo>
                  <a:pt x="495" y="117"/>
                </a:lnTo>
                <a:lnTo>
                  <a:pt x="492" y="117"/>
                </a:lnTo>
                <a:lnTo>
                  <a:pt x="492" y="117"/>
                </a:lnTo>
                <a:lnTo>
                  <a:pt x="492" y="117"/>
                </a:lnTo>
                <a:lnTo>
                  <a:pt x="490" y="119"/>
                </a:lnTo>
                <a:lnTo>
                  <a:pt x="490" y="119"/>
                </a:lnTo>
                <a:lnTo>
                  <a:pt x="490" y="119"/>
                </a:lnTo>
                <a:lnTo>
                  <a:pt x="490" y="119"/>
                </a:lnTo>
                <a:lnTo>
                  <a:pt x="490" y="119"/>
                </a:lnTo>
                <a:lnTo>
                  <a:pt x="490" y="119"/>
                </a:lnTo>
                <a:lnTo>
                  <a:pt x="488" y="119"/>
                </a:lnTo>
                <a:lnTo>
                  <a:pt x="488" y="119"/>
                </a:lnTo>
                <a:lnTo>
                  <a:pt x="488" y="117"/>
                </a:lnTo>
                <a:lnTo>
                  <a:pt x="488" y="119"/>
                </a:lnTo>
                <a:lnTo>
                  <a:pt x="488" y="119"/>
                </a:lnTo>
                <a:lnTo>
                  <a:pt x="488" y="119"/>
                </a:lnTo>
                <a:lnTo>
                  <a:pt x="488" y="122"/>
                </a:lnTo>
                <a:lnTo>
                  <a:pt x="488" y="122"/>
                </a:lnTo>
                <a:lnTo>
                  <a:pt x="485" y="122"/>
                </a:lnTo>
                <a:lnTo>
                  <a:pt x="485" y="122"/>
                </a:lnTo>
                <a:lnTo>
                  <a:pt x="485" y="122"/>
                </a:lnTo>
                <a:lnTo>
                  <a:pt x="485" y="119"/>
                </a:lnTo>
                <a:lnTo>
                  <a:pt x="483" y="119"/>
                </a:lnTo>
                <a:lnTo>
                  <a:pt x="483" y="119"/>
                </a:lnTo>
                <a:lnTo>
                  <a:pt x="483" y="117"/>
                </a:lnTo>
                <a:lnTo>
                  <a:pt x="483" y="117"/>
                </a:lnTo>
                <a:lnTo>
                  <a:pt x="481" y="117"/>
                </a:lnTo>
                <a:lnTo>
                  <a:pt x="481" y="117"/>
                </a:lnTo>
                <a:lnTo>
                  <a:pt x="481" y="115"/>
                </a:lnTo>
                <a:lnTo>
                  <a:pt x="481" y="115"/>
                </a:lnTo>
                <a:lnTo>
                  <a:pt x="481" y="115"/>
                </a:lnTo>
                <a:lnTo>
                  <a:pt x="481" y="115"/>
                </a:lnTo>
                <a:lnTo>
                  <a:pt x="481" y="115"/>
                </a:lnTo>
                <a:lnTo>
                  <a:pt x="478" y="115"/>
                </a:lnTo>
                <a:lnTo>
                  <a:pt x="478" y="115"/>
                </a:lnTo>
                <a:lnTo>
                  <a:pt x="478" y="115"/>
                </a:lnTo>
                <a:lnTo>
                  <a:pt x="478" y="115"/>
                </a:lnTo>
                <a:lnTo>
                  <a:pt x="478" y="115"/>
                </a:lnTo>
                <a:lnTo>
                  <a:pt x="478" y="115"/>
                </a:lnTo>
                <a:lnTo>
                  <a:pt x="478" y="115"/>
                </a:lnTo>
                <a:lnTo>
                  <a:pt x="478" y="115"/>
                </a:lnTo>
                <a:lnTo>
                  <a:pt x="478" y="115"/>
                </a:lnTo>
                <a:lnTo>
                  <a:pt x="478" y="115"/>
                </a:lnTo>
                <a:lnTo>
                  <a:pt x="478" y="112"/>
                </a:lnTo>
                <a:lnTo>
                  <a:pt x="478" y="112"/>
                </a:lnTo>
                <a:lnTo>
                  <a:pt x="478" y="112"/>
                </a:lnTo>
                <a:lnTo>
                  <a:pt x="478" y="112"/>
                </a:lnTo>
                <a:lnTo>
                  <a:pt x="478" y="112"/>
                </a:lnTo>
                <a:lnTo>
                  <a:pt x="478" y="112"/>
                </a:lnTo>
                <a:lnTo>
                  <a:pt x="478" y="112"/>
                </a:lnTo>
                <a:lnTo>
                  <a:pt x="481" y="112"/>
                </a:lnTo>
                <a:lnTo>
                  <a:pt x="481" y="112"/>
                </a:lnTo>
                <a:lnTo>
                  <a:pt x="481" y="112"/>
                </a:lnTo>
                <a:lnTo>
                  <a:pt x="481" y="112"/>
                </a:lnTo>
                <a:lnTo>
                  <a:pt x="481" y="112"/>
                </a:lnTo>
                <a:lnTo>
                  <a:pt x="481" y="112"/>
                </a:lnTo>
                <a:lnTo>
                  <a:pt x="481" y="115"/>
                </a:lnTo>
                <a:lnTo>
                  <a:pt x="481" y="115"/>
                </a:lnTo>
                <a:lnTo>
                  <a:pt x="481" y="115"/>
                </a:lnTo>
                <a:lnTo>
                  <a:pt x="481" y="115"/>
                </a:lnTo>
                <a:lnTo>
                  <a:pt x="481" y="115"/>
                </a:lnTo>
                <a:lnTo>
                  <a:pt x="483" y="115"/>
                </a:lnTo>
                <a:lnTo>
                  <a:pt x="483" y="115"/>
                </a:lnTo>
                <a:lnTo>
                  <a:pt x="483" y="112"/>
                </a:lnTo>
                <a:lnTo>
                  <a:pt x="483" y="112"/>
                </a:lnTo>
                <a:lnTo>
                  <a:pt x="483" y="112"/>
                </a:lnTo>
                <a:lnTo>
                  <a:pt x="483" y="110"/>
                </a:lnTo>
                <a:lnTo>
                  <a:pt x="481" y="110"/>
                </a:lnTo>
                <a:lnTo>
                  <a:pt x="481" y="110"/>
                </a:lnTo>
                <a:lnTo>
                  <a:pt x="481" y="108"/>
                </a:lnTo>
                <a:lnTo>
                  <a:pt x="481" y="110"/>
                </a:lnTo>
                <a:lnTo>
                  <a:pt x="481" y="110"/>
                </a:lnTo>
                <a:lnTo>
                  <a:pt x="481" y="110"/>
                </a:lnTo>
                <a:lnTo>
                  <a:pt x="481" y="110"/>
                </a:lnTo>
                <a:lnTo>
                  <a:pt x="481" y="110"/>
                </a:lnTo>
                <a:lnTo>
                  <a:pt x="478" y="110"/>
                </a:lnTo>
                <a:lnTo>
                  <a:pt x="478" y="108"/>
                </a:lnTo>
                <a:lnTo>
                  <a:pt x="478" y="108"/>
                </a:lnTo>
                <a:lnTo>
                  <a:pt x="478" y="108"/>
                </a:lnTo>
                <a:lnTo>
                  <a:pt x="478" y="105"/>
                </a:lnTo>
                <a:lnTo>
                  <a:pt x="478" y="105"/>
                </a:lnTo>
                <a:lnTo>
                  <a:pt x="478" y="103"/>
                </a:lnTo>
                <a:lnTo>
                  <a:pt x="478" y="101"/>
                </a:lnTo>
                <a:lnTo>
                  <a:pt x="476" y="101"/>
                </a:lnTo>
                <a:lnTo>
                  <a:pt x="476" y="98"/>
                </a:lnTo>
                <a:lnTo>
                  <a:pt x="476" y="98"/>
                </a:lnTo>
                <a:lnTo>
                  <a:pt x="476" y="98"/>
                </a:lnTo>
                <a:lnTo>
                  <a:pt x="476" y="98"/>
                </a:lnTo>
                <a:lnTo>
                  <a:pt x="476" y="101"/>
                </a:lnTo>
                <a:lnTo>
                  <a:pt x="476" y="101"/>
                </a:lnTo>
                <a:lnTo>
                  <a:pt x="476" y="101"/>
                </a:lnTo>
                <a:lnTo>
                  <a:pt x="474" y="103"/>
                </a:lnTo>
                <a:lnTo>
                  <a:pt x="474" y="103"/>
                </a:lnTo>
                <a:lnTo>
                  <a:pt x="474" y="103"/>
                </a:lnTo>
                <a:lnTo>
                  <a:pt x="474" y="103"/>
                </a:lnTo>
                <a:lnTo>
                  <a:pt x="471" y="101"/>
                </a:lnTo>
                <a:lnTo>
                  <a:pt x="471" y="101"/>
                </a:lnTo>
                <a:lnTo>
                  <a:pt x="471" y="101"/>
                </a:lnTo>
                <a:lnTo>
                  <a:pt x="471" y="101"/>
                </a:lnTo>
                <a:lnTo>
                  <a:pt x="471" y="98"/>
                </a:lnTo>
                <a:lnTo>
                  <a:pt x="471" y="98"/>
                </a:lnTo>
                <a:lnTo>
                  <a:pt x="471" y="98"/>
                </a:lnTo>
                <a:lnTo>
                  <a:pt x="474" y="96"/>
                </a:lnTo>
                <a:lnTo>
                  <a:pt x="474" y="96"/>
                </a:lnTo>
                <a:lnTo>
                  <a:pt x="471" y="96"/>
                </a:lnTo>
                <a:lnTo>
                  <a:pt x="471" y="94"/>
                </a:lnTo>
                <a:lnTo>
                  <a:pt x="471" y="94"/>
                </a:lnTo>
                <a:lnTo>
                  <a:pt x="469" y="94"/>
                </a:lnTo>
                <a:lnTo>
                  <a:pt x="469" y="94"/>
                </a:lnTo>
                <a:lnTo>
                  <a:pt x="469" y="94"/>
                </a:lnTo>
                <a:lnTo>
                  <a:pt x="467" y="94"/>
                </a:lnTo>
                <a:lnTo>
                  <a:pt x="467" y="94"/>
                </a:lnTo>
                <a:lnTo>
                  <a:pt x="467" y="94"/>
                </a:lnTo>
                <a:lnTo>
                  <a:pt x="464" y="94"/>
                </a:lnTo>
                <a:lnTo>
                  <a:pt x="464" y="94"/>
                </a:lnTo>
                <a:lnTo>
                  <a:pt x="464" y="94"/>
                </a:lnTo>
                <a:lnTo>
                  <a:pt x="464" y="91"/>
                </a:lnTo>
                <a:lnTo>
                  <a:pt x="464" y="91"/>
                </a:lnTo>
                <a:lnTo>
                  <a:pt x="464" y="91"/>
                </a:lnTo>
                <a:lnTo>
                  <a:pt x="467" y="91"/>
                </a:lnTo>
                <a:lnTo>
                  <a:pt x="467" y="89"/>
                </a:lnTo>
                <a:lnTo>
                  <a:pt x="467" y="89"/>
                </a:lnTo>
                <a:lnTo>
                  <a:pt x="467" y="89"/>
                </a:lnTo>
                <a:lnTo>
                  <a:pt x="467" y="87"/>
                </a:lnTo>
                <a:lnTo>
                  <a:pt x="464" y="87"/>
                </a:lnTo>
                <a:lnTo>
                  <a:pt x="464" y="87"/>
                </a:lnTo>
                <a:lnTo>
                  <a:pt x="464" y="84"/>
                </a:lnTo>
                <a:lnTo>
                  <a:pt x="464" y="84"/>
                </a:lnTo>
                <a:lnTo>
                  <a:pt x="464" y="87"/>
                </a:lnTo>
                <a:lnTo>
                  <a:pt x="464" y="87"/>
                </a:lnTo>
                <a:lnTo>
                  <a:pt x="462" y="87"/>
                </a:lnTo>
                <a:lnTo>
                  <a:pt x="462" y="87"/>
                </a:lnTo>
                <a:lnTo>
                  <a:pt x="462" y="89"/>
                </a:lnTo>
                <a:lnTo>
                  <a:pt x="462" y="87"/>
                </a:lnTo>
                <a:lnTo>
                  <a:pt x="459" y="87"/>
                </a:lnTo>
                <a:lnTo>
                  <a:pt x="459" y="87"/>
                </a:lnTo>
                <a:lnTo>
                  <a:pt x="459" y="87"/>
                </a:lnTo>
                <a:lnTo>
                  <a:pt x="459" y="87"/>
                </a:lnTo>
                <a:lnTo>
                  <a:pt x="459" y="87"/>
                </a:lnTo>
                <a:lnTo>
                  <a:pt x="459" y="84"/>
                </a:lnTo>
                <a:lnTo>
                  <a:pt x="459" y="84"/>
                </a:lnTo>
                <a:lnTo>
                  <a:pt x="459" y="84"/>
                </a:lnTo>
                <a:lnTo>
                  <a:pt x="459" y="84"/>
                </a:lnTo>
                <a:lnTo>
                  <a:pt x="462" y="84"/>
                </a:lnTo>
                <a:lnTo>
                  <a:pt x="462" y="84"/>
                </a:lnTo>
                <a:lnTo>
                  <a:pt x="462" y="82"/>
                </a:lnTo>
                <a:lnTo>
                  <a:pt x="462" y="82"/>
                </a:lnTo>
                <a:lnTo>
                  <a:pt x="462" y="82"/>
                </a:lnTo>
                <a:lnTo>
                  <a:pt x="462" y="80"/>
                </a:lnTo>
                <a:lnTo>
                  <a:pt x="462" y="80"/>
                </a:lnTo>
                <a:lnTo>
                  <a:pt x="462" y="80"/>
                </a:lnTo>
                <a:lnTo>
                  <a:pt x="459" y="77"/>
                </a:lnTo>
                <a:lnTo>
                  <a:pt x="459" y="77"/>
                </a:lnTo>
                <a:lnTo>
                  <a:pt x="459" y="80"/>
                </a:lnTo>
                <a:lnTo>
                  <a:pt x="459" y="80"/>
                </a:lnTo>
                <a:lnTo>
                  <a:pt x="459" y="80"/>
                </a:lnTo>
                <a:lnTo>
                  <a:pt x="459" y="80"/>
                </a:lnTo>
                <a:lnTo>
                  <a:pt x="459" y="80"/>
                </a:lnTo>
                <a:lnTo>
                  <a:pt x="459" y="80"/>
                </a:lnTo>
                <a:lnTo>
                  <a:pt x="459" y="80"/>
                </a:lnTo>
                <a:lnTo>
                  <a:pt x="459" y="80"/>
                </a:lnTo>
                <a:lnTo>
                  <a:pt x="457" y="80"/>
                </a:lnTo>
                <a:lnTo>
                  <a:pt x="457" y="80"/>
                </a:lnTo>
                <a:lnTo>
                  <a:pt x="457" y="82"/>
                </a:lnTo>
                <a:lnTo>
                  <a:pt x="457" y="82"/>
                </a:lnTo>
                <a:lnTo>
                  <a:pt x="457" y="82"/>
                </a:lnTo>
                <a:lnTo>
                  <a:pt x="457" y="82"/>
                </a:lnTo>
                <a:lnTo>
                  <a:pt x="455" y="82"/>
                </a:lnTo>
                <a:lnTo>
                  <a:pt x="455" y="82"/>
                </a:lnTo>
                <a:lnTo>
                  <a:pt x="455" y="82"/>
                </a:lnTo>
                <a:lnTo>
                  <a:pt x="452" y="82"/>
                </a:lnTo>
                <a:lnTo>
                  <a:pt x="452" y="80"/>
                </a:lnTo>
                <a:lnTo>
                  <a:pt x="452" y="80"/>
                </a:lnTo>
                <a:lnTo>
                  <a:pt x="452" y="80"/>
                </a:lnTo>
                <a:lnTo>
                  <a:pt x="452" y="77"/>
                </a:lnTo>
                <a:lnTo>
                  <a:pt x="452" y="77"/>
                </a:lnTo>
                <a:lnTo>
                  <a:pt x="452" y="77"/>
                </a:lnTo>
                <a:lnTo>
                  <a:pt x="452" y="77"/>
                </a:lnTo>
                <a:lnTo>
                  <a:pt x="452" y="77"/>
                </a:lnTo>
                <a:lnTo>
                  <a:pt x="452" y="77"/>
                </a:lnTo>
                <a:lnTo>
                  <a:pt x="452" y="77"/>
                </a:lnTo>
                <a:lnTo>
                  <a:pt x="452" y="77"/>
                </a:lnTo>
                <a:lnTo>
                  <a:pt x="452" y="77"/>
                </a:lnTo>
                <a:lnTo>
                  <a:pt x="452" y="80"/>
                </a:lnTo>
                <a:lnTo>
                  <a:pt x="452" y="80"/>
                </a:lnTo>
                <a:lnTo>
                  <a:pt x="448" y="80"/>
                </a:lnTo>
                <a:lnTo>
                  <a:pt x="448" y="77"/>
                </a:lnTo>
                <a:lnTo>
                  <a:pt x="448" y="77"/>
                </a:lnTo>
                <a:lnTo>
                  <a:pt x="448" y="77"/>
                </a:lnTo>
                <a:lnTo>
                  <a:pt x="448" y="75"/>
                </a:lnTo>
                <a:lnTo>
                  <a:pt x="448" y="75"/>
                </a:lnTo>
                <a:lnTo>
                  <a:pt x="448" y="75"/>
                </a:lnTo>
                <a:lnTo>
                  <a:pt x="445" y="75"/>
                </a:lnTo>
                <a:lnTo>
                  <a:pt x="445" y="75"/>
                </a:lnTo>
                <a:lnTo>
                  <a:pt x="445" y="75"/>
                </a:lnTo>
                <a:lnTo>
                  <a:pt x="445" y="75"/>
                </a:lnTo>
                <a:lnTo>
                  <a:pt x="445" y="77"/>
                </a:lnTo>
                <a:lnTo>
                  <a:pt x="445" y="77"/>
                </a:lnTo>
                <a:lnTo>
                  <a:pt x="445" y="77"/>
                </a:lnTo>
                <a:lnTo>
                  <a:pt x="443" y="77"/>
                </a:lnTo>
                <a:lnTo>
                  <a:pt x="443" y="77"/>
                </a:lnTo>
                <a:lnTo>
                  <a:pt x="443" y="77"/>
                </a:lnTo>
                <a:lnTo>
                  <a:pt x="441" y="77"/>
                </a:lnTo>
                <a:lnTo>
                  <a:pt x="441" y="77"/>
                </a:lnTo>
                <a:lnTo>
                  <a:pt x="441" y="75"/>
                </a:lnTo>
                <a:lnTo>
                  <a:pt x="441" y="75"/>
                </a:lnTo>
                <a:lnTo>
                  <a:pt x="441" y="73"/>
                </a:lnTo>
                <a:lnTo>
                  <a:pt x="441" y="73"/>
                </a:lnTo>
                <a:lnTo>
                  <a:pt x="438" y="70"/>
                </a:lnTo>
                <a:lnTo>
                  <a:pt x="438" y="70"/>
                </a:lnTo>
                <a:lnTo>
                  <a:pt x="438" y="70"/>
                </a:lnTo>
                <a:lnTo>
                  <a:pt x="438" y="73"/>
                </a:lnTo>
                <a:lnTo>
                  <a:pt x="438" y="73"/>
                </a:lnTo>
                <a:lnTo>
                  <a:pt x="438" y="75"/>
                </a:lnTo>
                <a:lnTo>
                  <a:pt x="438" y="75"/>
                </a:lnTo>
                <a:lnTo>
                  <a:pt x="438" y="75"/>
                </a:lnTo>
                <a:lnTo>
                  <a:pt x="438" y="77"/>
                </a:lnTo>
                <a:lnTo>
                  <a:pt x="436" y="77"/>
                </a:lnTo>
                <a:lnTo>
                  <a:pt x="436" y="77"/>
                </a:lnTo>
                <a:lnTo>
                  <a:pt x="436" y="77"/>
                </a:lnTo>
                <a:lnTo>
                  <a:pt x="434" y="75"/>
                </a:lnTo>
                <a:lnTo>
                  <a:pt x="434" y="75"/>
                </a:lnTo>
                <a:lnTo>
                  <a:pt x="434" y="75"/>
                </a:lnTo>
                <a:lnTo>
                  <a:pt x="434" y="73"/>
                </a:lnTo>
                <a:lnTo>
                  <a:pt x="434" y="73"/>
                </a:lnTo>
                <a:lnTo>
                  <a:pt x="431" y="73"/>
                </a:lnTo>
                <a:lnTo>
                  <a:pt x="431" y="73"/>
                </a:lnTo>
                <a:lnTo>
                  <a:pt x="431" y="73"/>
                </a:lnTo>
                <a:lnTo>
                  <a:pt x="431" y="75"/>
                </a:lnTo>
                <a:lnTo>
                  <a:pt x="431" y="75"/>
                </a:lnTo>
                <a:lnTo>
                  <a:pt x="431" y="75"/>
                </a:lnTo>
                <a:lnTo>
                  <a:pt x="431" y="77"/>
                </a:lnTo>
                <a:lnTo>
                  <a:pt x="429" y="77"/>
                </a:lnTo>
                <a:lnTo>
                  <a:pt x="429" y="77"/>
                </a:lnTo>
                <a:lnTo>
                  <a:pt x="427" y="77"/>
                </a:lnTo>
                <a:lnTo>
                  <a:pt x="427" y="73"/>
                </a:lnTo>
                <a:lnTo>
                  <a:pt x="427" y="75"/>
                </a:lnTo>
                <a:lnTo>
                  <a:pt x="424" y="75"/>
                </a:lnTo>
                <a:lnTo>
                  <a:pt x="424" y="75"/>
                </a:lnTo>
                <a:lnTo>
                  <a:pt x="424" y="75"/>
                </a:lnTo>
                <a:lnTo>
                  <a:pt x="422" y="75"/>
                </a:lnTo>
                <a:lnTo>
                  <a:pt x="422" y="77"/>
                </a:lnTo>
                <a:lnTo>
                  <a:pt x="422" y="77"/>
                </a:lnTo>
                <a:lnTo>
                  <a:pt x="420" y="77"/>
                </a:lnTo>
                <a:lnTo>
                  <a:pt x="422" y="77"/>
                </a:lnTo>
                <a:lnTo>
                  <a:pt x="422" y="77"/>
                </a:lnTo>
                <a:lnTo>
                  <a:pt x="422" y="77"/>
                </a:lnTo>
                <a:lnTo>
                  <a:pt x="422" y="77"/>
                </a:lnTo>
                <a:lnTo>
                  <a:pt x="422" y="77"/>
                </a:lnTo>
                <a:lnTo>
                  <a:pt x="422" y="80"/>
                </a:lnTo>
                <a:lnTo>
                  <a:pt x="424" y="80"/>
                </a:lnTo>
                <a:lnTo>
                  <a:pt x="424" y="80"/>
                </a:lnTo>
                <a:lnTo>
                  <a:pt x="422" y="82"/>
                </a:lnTo>
                <a:lnTo>
                  <a:pt x="424" y="82"/>
                </a:lnTo>
                <a:lnTo>
                  <a:pt x="424" y="82"/>
                </a:lnTo>
                <a:lnTo>
                  <a:pt x="424" y="82"/>
                </a:lnTo>
                <a:lnTo>
                  <a:pt x="424" y="84"/>
                </a:lnTo>
                <a:lnTo>
                  <a:pt x="424" y="84"/>
                </a:lnTo>
                <a:lnTo>
                  <a:pt x="424" y="87"/>
                </a:lnTo>
                <a:lnTo>
                  <a:pt x="424" y="87"/>
                </a:lnTo>
                <a:lnTo>
                  <a:pt x="424" y="87"/>
                </a:lnTo>
                <a:lnTo>
                  <a:pt x="424" y="89"/>
                </a:lnTo>
                <a:lnTo>
                  <a:pt x="424" y="89"/>
                </a:lnTo>
                <a:lnTo>
                  <a:pt x="424" y="89"/>
                </a:lnTo>
                <a:lnTo>
                  <a:pt x="424" y="89"/>
                </a:lnTo>
                <a:lnTo>
                  <a:pt x="424" y="89"/>
                </a:lnTo>
                <a:lnTo>
                  <a:pt x="422" y="89"/>
                </a:lnTo>
                <a:lnTo>
                  <a:pt x="422" y="89"/>
                </a:lnTo>
                <a:lnTo>
                  <a:pt x="422" y="87"/>
                </a:lnTo>
                <a:lnTo>
                  <a:pt x="422" y="87"/>
                </a:lnTo>
                <a:lnTo>
                  <a:pt x="422" y="87"/>
                </a:lnTo>
                <a:lnTo>
                  <a:pt x="422" y="87"/>
                </a:lnTo>
                <a:lnTo>
                  <a:pt x="422" y="87"/>
                </a:lnTo>
                <a:lnTo>
                  <a:pt x="422" y="84"/>
                </a:lnTo>
                <a:lnTo>
                  <a:pt x="422" y="84"/>
                </a:lnTo>
                <a:lnTo>
                  <a:pt x="422" y="84"/>
                </a:lnTo>
                <a:lnTo>
                  <a:pt x="422" y="84"/>
                </a:lnTo>
                <a:lnTo>
                  <a:pt x="422" y="82"/>
                </a:lnTo>
                <a:lnTo>
                  <a:pt x="422" y="82"/>
                </a:lnTo>
                <a:lnTo>
                  <a:pt x="422" y="82"/>
                </a:lnTo>
                <a:lnTo>
                  <a:pt x="420" y="82"/>
                </a:lnTo>
                <a:lnTo>
                  <a:pt x="420" y="82"/>
                </a:lnTo>
                <a:lnTo>
                  <a:pt x="420" y="80"/>
                </a:lnTo>
                <a:lnTo>
                  <a:pt x="420" y="80"/>
                </a:lnTo>
                <a:lnTo>
                  <a:pt x="420" y="80"/>
                </a:lnTo>
                <a:lnTo>
                  <a:pt x="420" y="77"/>
                </a:lnTo>
                <a:lnTo>
                  <a:pt x="417" y="80"/>
                </a:lnTo>
                <a:lnTo>
                  <a:pt x="417" y="82"/>
                </a:lnTo>
                <a:lnTo>
                  <a:pt x="415" y="84"/>
                </a:lnTo>
                <a:lnTo>
                  <a:pt x="415" y="87"/>
                </a:lnTo>
                <a:lnTo>
                  <a:pt x="413" y="89"/>
                </a:lnTo>
                <a:lnTo>
                  <a:pt x="413" y="91"/>
                </a:lnTo>
                <a:lnTo>
                  <a:pt x="410" y="94"/>
                </a:lnTo>
                <a:lnTo>
                  <a:pt x="410" y="94"/>
                </a:lnTo>
                <a:lnTo>
                  <a:pt x="410" y="94"/>
                </a:lnTo>
                <a:lnTo>
                  <a:pt x="410" y="94"/>
                </a:lnTo>
                <a:lnTo>
                  <a:pt x="410" y="94"/>
                </a:lnTo>
                <a:lnTo>
                  <a:pt x="410" y="94"/>
                </a:lnTo>
                <a:lnTo>
                  <a:pt x="410" y="94"/>
                </a:lnTo>
                <a:lnTo>
                  <a:pt x="410" y="94"/>
                </a:lnTo>
                <a:lnTo>
                  <a:pt x="410" y="94"/>
                </a:lnTo>
                <a:lnTo>
                  <a:pt x="408" y="94"/>
                </a:lnTo>
                <a:lnTo>
                  <a:pt x="408" y="94"/>
                </a:lnTo>
                <a:lnTo>
                  <a:pt x="408" y="94"/>
                </a:lnTo>
                <a:lnTo>
                  <a:pt x="408" y="94"/>
                </a:lnTo>
                <a:lnTo>
                  <a:pt x="408" y="96"/>
                </a:lnTo>
                <a:lnTo>
                  <a:pt x="408" y="96"/>
                </a:lnTo>
                <a:lnTo>
                  <a:pt x="408" y="96"/>
                </a:lnTo>
                <a:lnTo>
                  <a:pt x="408" y="96"/>
                </a:lnTo>
                <a:lnTo>
                  <a:pt x="408" y="96"/>
                </a:lnTo>
                <a:lnTo>
                  <a:pt x="408" y="96"/>
                </a:lnTo>
                <a:lnTo>
                  <a:pt x="410" y="96"/>
                </a:lnTo>
                <a:lnTo>
                  <a:pt x="410" y="96"/>
                </a:lnTo>
                <a:lnTo>
                  <a:pt x="410" y="96"/>
                </a:lnTo>
                <a:lnTo>
                  <a:pt x="410" y="96"/>
                </a:lnTo>
                <a:lnTo>
                  <a:pt x="410" y="96"/>
                </a:lnTo>
                <a:lnTo>
                  <a:pt x="410" y="96"/>
                </a:lnTo>
                <a:lnTo>
                  <a:pt x="410" y="96"/>
                </a:lnTo>
                <a:lnTo>
                  <a:pt x="410" y="96"/>
                </a:lnTo>
                <a:lnTo>
                  <a:pt x="410" y="96"/>
                </a:lnTo>
                <a:lnTo>
                  <a:pt x="410" y="96"/>
                </a:lnTo>
                <a:lnTo>
                  <a:pt x="413" y="96"/>
                </a:lnTo>
                <a:lnTo>
                  <a:pt x="413" y="96"/>
                </a:lnTo>
                <a:lnTo>
                  <a:pt x="413" y="96"/>
                </a:lnTo>
                <a:lnTo>
                  <a:pt x="413" y="96"/>
                </a:lnTo>
                <a:lnTo>
                  <a:pt x="413" y="98"/>
                </a:lnTo>
                <a:lnTo>
                  <a:pt x="413" y="98"/>
                </a:lnTo>
                <a:lnTo>
                  <a:pt x="413" y="98"/>
                </a:lnTo>
                <a:lnTo>
                  <a:pt x="413" y="98"/>
                </a:lnTo>
                <a:lnTo>
                  <a:pt x="413" y="98"/>
                </a:lnTo>
                <a:lnTo>
                  <a:pt x="413" y="98"/>
                </a:lnTo>
                <a:lnTo>
                  <a:pt x="413" y="98"/>
                </a:lnTo>
                <a:lnTo>
                  <a:pt x="413" y="98"/>
                </a:lnTo>
                <a:lnTo>
                  <a:pt x="413" y="98"/>
                </a:lnTo>
                <a:lnTo>
                  <a:pt x="413" y="98"/>
                </a:lnTo>
                <a:lnTo>
                  <a:pt x="410" y="101"/>
                </a:lnTo>
                <a:lnTo>
                  <a:pt x="410" y="101"/>
                </a:lnTo>
                <a:lnTo>
                  <a:pt x="410" y="98"/>
                </a:lnTo>
                <a:lnTo>
                  <a:pt x="410" y="98"/>
                </a:lnTo>
                <a:lnTo>
                  <a:pt x="410" y="98"/>
                </a:lnTo>
                <a:lnTo>
                  <a:pt x="410" y="98"/>
                </a:lnTo>
                <a:lnTo>
                  <a:pt x="410" y="98"/>
                </a:lnTo>
                <a:lnTo>
                  <a:pt x="408" y="98"/>
                </a:lnTo>
                <a:lnTo>
                  <a:pt x="408" y="96"/>
                </a:lnTo>
                <a:lnTo>
                  <a:pt x="406" y="98"/>
                </a:lnTo>
                <a:lnTo>
                  <a:pt x="406" y="101"/>
                </a:lnTo>
                <a:lnTo>
                  <a:pt x="406" y="101"/>
                </a:lnTo>
                <a:lnTo>
                  <a:pt x="408" y="101"/>
                </a:lnTo>
                <a:lnTo>
                  <a:pt x="408" y="101"/>
                </a:lnTo>
                <a:lnTo>
                  <a:pt x="408" y="101"/>
                </a:lnTo>
                <a:lnTo>
                  <a:pt x="408" y="103"/>
                </a:lnTo>
                <a:lnTo>
                  <a:pt x="408" y="103"/>
                </a:lnTo>
                <a:lnTo>
                  <a:pt x="408" y="103"/>
                </a:lnTo>
                <a:lnTo>
                  <a:pt x="406" y="103"/>
                </a:lnTo>
                <a:lnTo>
                  <a:pt x="406" y="103"/>
                </a:lnTo>
                <a:lnTo>
                  <a:pt x="403" y="103"/>
                </a:lnTo>
                <a:lnTo>
                  <a:pt x="403" y="105"/>
                </a:lnTo>
                <a:lnTo>
                  <a:pt x="403" y="105"/>
                </a:lnTo>
                <a:lnTo>
                  <a:pt x="401" y="105"/>
                </a:lnTo>
                <a:lnTo>
                  <a:pt x="401" y="105"/>
                </a:lnTo>
                <a:lnTo>
                  <a:pt x="401" y="103"/>
                </a:lnTo>
                <a:lnTo>
                  <a:pt x="401" y="98"/>
                </a:lnTo>
                <a:lnTo>
                  <a:pt x="401" y="98"/>
                </a:lnTo>
                <a:lnTo>
                  <a:pt x="401" y="98"/>
                </a:lnTo>
                <a:lnTo>
                  <a:pt x="403" y="98"/>
                </a:lnTo>
                <a:lnTo>
                  <a:pt x="403" y="101"/>
                </a:lnTo>
                <a:lnTo>
                  <a:pt x="403" y="101"/>
                </a:lnTo>
                <a:lnTo>
                  <a:pt x="403" y="101"/>
                </a:lnTo>
                <a:lnTo>
                  <a:pt x="406" y="101"/>
                </a:lnTo>
                <a:lnTo>
                  <a:pt x="406" y="98"/>
                </a:lnTo>
                <a:lnTo>
                  <a:pt x="406" y="98"/>
                </a:lnTo>
                <a:lnTo>
                  <a:pt x="403" y="96"/>
                </a:lnTo>
                <a:lnTo>
                  <a:pt x="403" y="96"/>
                </a:lnTo>
                <a:lnTo>
                  <a:pt x="401" y="96"/>
                </a:lnTo>
                <a:lnTo>
                  <a:pt x="401" y="96"/>
                </a:lnTo>
                <a:lnTo>
                  <a:pt x="401" y="94"/>
                </a:lnTo>
                <a:lnTo>
                  <a:pt x="401" y="94"/>
                </a:lnTo>
                <a:lnTo>
                  <a:pt x="403" y="91"/>
                </a:lnTo>
                <a:lnTo>
                  <a:pt x="403" y="94"/>
                </a:lnTo>
                <a:lnTo>
                  <a:pt x="406" y="91"/>
                </a:lnTo>
                <a:lnTo>
                  <a:pt x="406" y="89"/>
                </a:lnTo>
                <a:lnTo>
                  <a:pt x="403" y="87"/>
                </a:lnTo>
                <a:lnTo>
                  <a:pt x="403" y="84"/>
                </a:lnTo>
                <a:lnTo>
                  <a:pt x="401" y="82"/>
                </a:lnTo>
                <a:lnTo>
                  <a:pt x="401" y="80"/>
                </a:lnTo>
                <a:lnTo>
                  <a:pt x="399" y="77"/>
                </a:lnTo>
                <a:lnTo>
                  <a:pt x="396" y="75"/>
                </a:lnTo>
                <a:lnTo>
                  <a:pt x="394" y="70"/>
                </a:lnTo>
                <a:lnTo>
                  <a:pt x="389" y="66"/>
                </a:lnTo>
                <a:lnTo>
                  <a:pt x="387" y="59"/>
                </a:lnTo>
                <a:lnTo>
                  <a:pt x="382" y="54"/>
                </a:lnTo>
                <a:lnTo>
                  <a:pt x="377" y="49"/>
                </a:lnTo>
                <a:lnTo>
                  <a:pt x="375" y="42"/>
                </a:lnTo>
                <a:lnTo>
                  <a:pt x="370" y="37"/>
                </a:lnTo>
                <a:lnTo>
                  <a:pt x="368" y="30"/>
                </a:lnTo>
                <a:lnTo>
                  <a:pt x="368" y="30"/>
                </a:lnTo>
                <a:lnTo>
                  <a:pt x="368" y="30"/>
                </a:lnTo>
                <a:lnTo>
                  <a:pt x="366" y="28"/>
                </a:lnTo>
                <a:lnTo>
                  <a:pt x="366" y="28"/>
                </a:lnTo>
                <a:lnTo>
                  <a:pt x="366" y="28"/>
                </a:lnTo>
                <a:lnTo>
                  <a:pt x="363" y="28"/>
                </a:lnTo>
                <a:lnTo>
                  <a:pt x="363" y="28"/>
                </a:lnTo>
                <a:lnTo>
                  <a:pt x="366" y="26"/>
                </a:lnTo>
                <a:lnTo>
                  <a:pt x="366" y="26"/>
                </a:lnTo>
                <a:lnTo>
                  <a:pt x="368" y="26"/>
                </a:lnTo>
                <a:lnTo>
                  <a:pt x="370" y="26"/>
                </a:lnTo>
                <a:lnTo>
                  <a:pt x="370" y="26"/>
                </a:lnTo>
                <a:lnTo>
                  <a:pt x="373" y="26"/>
                </a:lnTo>
                <a:lnTo>
                  <a:pt x="373" y="28"/>
                </a:lnTo>
                <a:lnTo>
                  <a:pt x="375" y="28"/>
                </a:lnTo>
                <a:lnTo>
                  <a:pt x="377" y="28"/>
                </a:lnTo>
                <a:lnTo>
                  <a:pt x="382" y="30"/>
                </a:lnTo>
                <a:lnTo>
                  <a:pt x="387" y="30"/>
                </a:lnTo>
                <a:lnTo>
                  <a:pt x="392" y="33"/>
                </a:lnTo>
                <a:lnTo>
                  <a:pt x="399" y="33"/>
                </a:lnTo>
                <a:lnTo>
                  <a:pt x="403" y="33"/>
                </a:lnTo>
                <a:lnTo>
                  <a:pt x="408" y="30"/>
                </a:lnTo>
                <a:lnTo>
                  <a:pt x="413" y="30"/>
                </a:lnTo>
                <a:lnTo>
                  <a:pt x="420" y="28"/>
                </a:lnTo>
                <a:lnTo>
                  <a:pt x="427" y="26"/>
                </a:lnTo>
                <a:lnTo>
                  <a:pt x="431" y="26"/>
                </a:lnTo>
                <a:lnTo>
                  <a:pt x="438" y="23"/>
                </a:lnTo>
                <a:lnTo>
                  <a:pt x="445" y="21"/>
                </a:lnTo>
                <a:lnTo>
                  <a:pt x="452" y="19"/>
                </a:lnTo>
                <a:lnTo>
                  <a:pt x="459" y="16"/>
                </a:lnTo>
                <a:lnTo>
                  <a:pt x="467" y="16"/>
                </a:lnTo>
                <a:lnTo>
                  <a:pt x="474" y="14"/>
                </a:lnTo>
                <a:lnTo>
                  <a:pt x="474" y="14"/>
                </a:lnTo>
                <a:lnTo>
                  <a:pt x="476" y="14"/>
                </a:lnTo>
                <a:lnTo>
                  <a:pt x="478" y="14"/>
                </a:lnTo>
                <a:lnTo>
                  <a:pt x="478" y="14"/>
                </a:lnTo>
                <a:lnTo>
                  <a:pt x="481" y="16"/>
                </a:lnTo>
                <a:lnTo>
                  <a:pt x="483" y="16"/>
                </a:lnTo>
                <a:lnTo>
                  <a:pt x="483" y="16"/>
                </a:lnTo>
                <a:lnTo>
                  <a:pt x="485" y="19"/>
                </a:lnTo>
                <a:lnTo>
                  <a:pt x="485" y="21"/>
                </a:lnTo>
                <a:lnTo>
                  <a:pt x="483" y="21"/>
                </a:lnTo>
                <a:lnTo>
                  <a:pt x="481" y="21"/>
                </a:lnTo>
                <a:lnTo>
                  <a:pt x="481" y="21"/>
                </a:lnTo>
                <a:lnTo>
                  <a:pt x="478" y="19"/>
                </a:lnTo>
                <a:lnTo>
                  <a:pt x="476" y="19"/>
                </a:lnTo>
                <a:lnTo>
                  <a:pt x="476" y="19"/>
                </a:lnTo>
                <a:lnTo>
                  <a:pt x="474" y="19"/>
                </a:lnTo>
                <a:lnTo>
                  <a:pt x="474" y="19"/>
                </a:lnTo>
                <a:lnTo>
                  <a:pt x="474" y="21"/>
                </a:lnTo>
                <a:lnTo>
                  <a:pt x="474" y="21"/>
                </a:lnTo>
                <a:lnTo>
                  <a:pt x="474" y="21"/>
                </a:lnTo>
                <a:lnTo>
                  <a:pt x="476" y="21"/>
                </a:lnTo>
                <a:lnTo>
                  <a:pt x="476" y="21"/>
                </a:lnTo>
                <a:lnTo>
                  <a:pt x="478" y="21"/>
                </a:lnTo>
                <a:lnTo>
                  <a:pt x="478" y="23"/>
                </a:lnTo>
                <a:lnTo>
                  <a:pt x="478" y="23"/>
                </a:lnTo>
                <a:lnTo>
                  <a:pt x="474" y="23"/>
                </a:lnTo>
                <a:lnTo>
                  <a:pt x="471" y="26"/>
                </a:lnTo>
                <a:lnTo>
                  <a:pt x="469" y="26"/>
                </a:lnTo>
                <a:lnTo>
                  <a:pt x="464" y="26"/>
                </a:lnTo>
                <a:lnTo>
                  <a:pt x="462" y="28"/>
                </a:lnTo>
                <a:lnTo>
                  <a:pt x="459" y="30"/>
                </a:lnTo>
                <a:lnTo>
                  <a:pt x="457" y="33"/>
                </a:lnTo>
                <a:lnTo>
                  <a:pt x="455" y="35"/>
                </a:lnTo>
                <a:lnTo>
                  <a:pt x="455" y="37"/>
                </a:lnTo>
                <a:lnTo>
                  <a:pt x="455" y="37"/>
                </a:lnTo>
                <a:lnTo>
                  <a:pt x="457" y="40"/>
                </a:lnTo>
                <a:lnTo>
                  <a:pt x="457" y="40"/>
                </a:lnTo>
                <a:lnTo>
                  <a:pt x="457" y="42"/>
                </a:lnTo>
                <a:lnTo>
                  <a:pt x="457" y="42"/>
                </a:lnTo>
                <a:lnTo>
                  <a:pt x="457" y="44"/>
                </a:lnTo>
                <a:lnTo>
                  <a:pt x="457" y="47"/>
                </a:lnTo>
                <a:lnTo>
                  <a:pt x="455" y="44"/>
                </a:lnTo>
                <a:lnTo>
                  <a:pt x="455" y="47"/>
                </a:lnTo>
                <a:lnTo>
                  <a:pt x="455" y="49"/>
                </a:lnTo>
                <a:lnTo>
                  <a:pt x="455" y="49"/>
                </a:lnTo>
                <a:lnTo>
                  <a:pt x="455" y="49"/>
                </a:lnTo>
                <a:lnTo>
                  <a:pt x="457" y="49"/>
                </a:lnTo>
                <a:lnTo>
                  <a:pt x="457" y="49"/>
                </a:lnTo>
                <a:lnTo>
                  <a:pt x="457" y="49"/>
                </a:lnTo>
                <a:lnTo>
                  <a:pt x="457" y="49"/>
                </a:lnTo>
                <a:lnTo>
                  <a:pt x="457" y="49"/>
                </a:lnTo>
                <a:lnTo>
                  <a:pt x="459" y="49"/>
                </a:lnTo>
                <a:lnTo>
                  <a:pt x="459" y="49"/>
                </a:lnTo>
                <a:lnTo>
                  <a:pt x="459" y="49"/>
                </a:lnTo>
                <a:lnTo>
                  <a:pt x="459" y="49"/>
                </a:lnTo>
                <a:lnTo>
                  <a:pt x="459" y="49"/>
                </a:lnTo>
                <a:lnTo>
                  <a:pt x="459" y="49"/>
                </a:lnTo>
                <a:lnTo>
                  <a:pt x="459" y="49"/>
                </a:lnTo>
                <a:lnTo>
                  <a:pt x="459" y="49"/>
                </a:lnTo>
                <a:lnTo>
                  <a:pt x="459" y="49"/>
                </a:lnTo>
                <a:lnTo>
                  <a:pt x="459" y="49"/>
                </a:lnTo>
                <a:lnTo>
                  <a:pt x="459" y="49"/>
                </a:lnTo>
                <a:lnTo>
                  <a:pt x="459" y="49"/>
                </a:lnTo>
                <a:lnTo>
                  <a:pt x="462" y="49"/>
                </a:lnTo>
                <a:lnTo>
                  <a:pt x="462" y="49"/>
                </a:lnTo>
                <a:lnTo>
                  <a:pt x="462" y="49"/>
                </a:lnTo>
                <a:lnTo>
                  <a:pt x="462" y="49"/>
                </a:lnTo>
                <a:lnTo>
                  <a:pt x="464" y="49"/>
                </a:lnTo>
                <a:lnTo>
                  <a:pt x="464" y="49"/>
                </a:lnTo>
                <a:lnTo>
                  <a:pt x="464" y="49"/>
                </a:lnTo>
                <a:lnTo>
                  <a:pt x="464" y="49"/>
                </a:lnTo>
                <a:lnTo>
                  <a:pt x="464" y="49"/>
                </a:lnTo>
                <a:lnTo>
                  <a:pt x="464" y="47"/>
                </a:lnTo>
                <a:lnTo>
                  <a:pt x="464" y="47"/>
                </a:lnTo>
                <a:lnTo>
                  <a:pt x="464" y="47"/>
                </a:lnTo>
                <a:lnTo>
                  <a:pt x="464" y="47"/>
                </a:lnTo>
                <a:lnTo>
                  <a:pt x="464" y="47"/>
                </a:lnTo>
                <a:lnTo>
                  <a:pt x="464" y="44"/>
                </a:lnTo>
                <a:lnTo>
                  <a:pt x="464" y="44"/>
                </a:lnTo>
                <a:lnTo>
                  <a:pt x="464" y="44"/>
                </a:lnTo>
                <a:lnTo>
                  <a:pt x="464" y="42"/>
                </a:lnTo>
                <a:lnTo>
                  <a:pt x="464" y="42"/>
                </a:lnTo>
                <a:lnTo>
                  <a:pt x="464" y="40"/>
                </a:lnTo>
                <a:lnTo>
                  <a:pt x="464" y="40"/>
                </a:lnTo>
                <a:lnTo>
                  <a:pt x="464" y="40"/>
                </a:lnTo>
                <a:lnTo>
                  <a:pt x="467" y="40"/>
                </a:lnTo>
                <a:lnTo>
                  <a:pt x="467" y="40"/>
                </a:lnTo>
                <a:lnTo>
                  <a:pt x="467" y="40"/>
                </a:lnTo>
                <a:lnTo>
                  <a:pt x="467" y="40"/>
                </a:lnTo>
                <a:lnTo>
                  <a:pt x="469" y="40"/>
                </a:lnTo>
                <a:lnTo>
                  <a:pt x="469" y="40"/>
                </a:lnTo>
                <a:lnTo>
                  <a:pt x="469" y="40"/>
                </a:lnTo>
                <a:lnTo>
                  <a:pt x="469" y="40"/>
                </a:lnTo>
                <a:lnTo>
                  <a:pt x="471" y="40"/>
                </a:lnTo>
                <a:lnTo>
                  <a:pt x="471" y="42"/>
                </a:lnTo>
                <a:lnTo>
                  <a:pt x="471" y="42"/>
                </a:lnTo>
                <a:lnTo>
                  <a:pt x="471" y="42"/>
                </a:lnTo>
                <a:lnTo>
                  <a:pt x="471" y="42"/>
                </a:lnTo>
                <a:lnTo>
                  <a:pt x="471" y="42"/>
                </a:lnTo>
                <a:lnTo>
                  <a:pt x="474" y="42"/>
                </a:lnTo>
                <a:lnTo>
                  <a:pt x="474" y="42"/>
                </a:lnTo>
                <a:lnTo>
                  <a:pt x="474" y="40"/>
                </a:lnTo>
                <a:lnTo>
                  <a:pt x="474" y="40"/>
                </a:lnTo>
                <a:lnTo>
                  <a:pt x="474" y="37"/>
                </a:lnTo>
                <a:lnTo>
                  <a:pt x="474" y="37"/>
                </a:lnTo>
                <a:lnTo>
                  <a:pt x="474" y="35"/>
                </a:lnTo>
                <a:lnTo>
                  <a:pt x="474" y="35"/>
                </a:lnTo>
                <a:lnTo>
                  <a:pt x="476" y="35"/>
                </a:lnTo>
                <a:lnTo>
                  <a:pt x="476" y="35"/>
                </a:lnTo>
                <a:lnTo>
                  <a:pt x="476" y="35"/>
                </a:lnTo>
                <a:lnTo>
                  <a:pt x="476" y="37"/>
                </a:lnTo>
                <a:lnTo>
                  <a:pt x="476" y="37"/>
                </a:lnTo>
                <a:lnTo>
                  <a:pt x="476" y="37"/>
                </a:lnTo>
                <a:lnTo>
                  <a:pt x="476" y="40"/>
                </a:lnTo>
                <a:lnTo>
                  <a:pt x="478" y="40"/>
                </a:lnTo>
                <a:lnTo>
                  <a:pt x="478" y="40"/>
                </a:lnTo>
                <a:lnTo>
                  <a:pt x="478" y="37"/>
                </a:lnTo>
                <a:lnTo>
                  <a:pt x="478" y="37"/>
                </a:lnTo>
                <a:lnTo>
                  <a:pt x="478" y="37"/>
                </a:lnTo>
                <a:lnTo>
                  <a:pt x="481" y="37"/>
                </a:lnTo>
                <a:lnTo>
                  <a:pt x="481" y="37"/>
                </a:lnTo>
                <a:lnTo>
                  <a:pt x="481" y="35"/>
                </a:lnTo>
                <a:lnTo>
                  <a:pt x="481" y="35"/>
                </a:lnTo>
                <a:lnTo>
                  <a:pt x="481" y="35"/>
                </a:lnTo>
                <a:lnTo>
                  <a:pt x="481" y="35"/>
                </a:lnTo>
                <a:lnTo>
                  <a:pt x="483" y="35"/>
                </a:lnTo>
                <a:lnTo>
                  <a:pt x="483" y="35"/>
                </a:lnTo>
                <a:lnTo>
                  <a:pt x="483" y="35"/>
                </a:lnTo>
                <a:lnTo>
                  <a:pt x="483" y="35"/>
                </a:lnTo>
                <a:lnTo>
                  <a:pt x="483" y="35"/>
                </a:lnTo>
                <a:lnTo>
                  <a:pt x="485" y="35"/>
                </a:lnTo>
                <a:lnTo>
                  <a:pt x="485" y="37"/>
                </a:lnTo>
                <a:lnTo>
                  <a:pt x="485" y="35"/>
                </a:lnTo>
                <a:lnTo>
                  <a:pt x="485" y="35"/>
                </a:lnTo>
                <a:lnTo>
                  <a:pt x="485" y="33"/>
                </a:lnTo>
                <a:lnTo>
                  <a:pt x="483" y="30"/>
                </a:lnTo>
                <a:lnTo>
                  <a:pt x="483" y="30"/>
                </a:lnTo>
                <a:lnTo>
                  <a:pt x="483" y="30"/>
                </a:lnTo>
                <a:lnTo>
                  <a:pt x="485" y="30"/>
                </a:lnTo>
                <a:lnTo>
                  <a:pt x="485" y="30"/>
                </a:lnTo>
                <a:lnTo>
                  <a:pt x="488" y="30"/>
                </a:lnTo>
                <a:lnTo>
                  <a:pt x="488" y="28"/>
                </a:lnTo>
                <a:lnTo>
                  <a:pt x="488" y="28"/>
                </a:lnTo>
                <a:lnTo>
                  <a:pt x="488" y="28"/>
                </a:lnTo>
                <a:lnTo>
                  <a:pt x="488" y="28"/>
                </a:lnTo>
                <a:lnTo>
                  <a:pt x="488" y="28"/>
                </a:lnTo>
                <a:lnTo>
                  <a:pt x="488" y="26"/>
                </a:lnTo>
                <a:lnTo>
                  <a:pt x="490" y="26"/>
                </a:lnTo>
                <a:lnTo>
                  <a:pt x="488" y="21"/>
                </a:lnTo>
                <a:lnTo>
                  <a:pt x="488" y="23"/>
                </a:lnTo>
                <a:lnTo>
                  <a:pt x="488" y="23"/>
                </a:lnTo>
                <a:lnTo>
                  <a:pt x="488" y="23"/>
                </a:lnTo>
                <a:lnTo>
                  <a:pt x="490" y="26"/>
                </a:lnTo>
                <a:lnTo>
                  <a:pt x="490" y="26"/>
                </a:lnTo>
                <a:lnTo>
                  <a:pt x="490" y="28"/>
                </a:lnTo>
                <a:lnTo>
                  <a:pt x="490" y="28"/>
                </a:lnTo>
                <a:lnTo>
                  <a:pt x="490" y="30"/>
                </a:lnTo>
                <a:lnTo>
                  <a:pt x="492" y="33"/>
                </a:lnTo>
                <a:lnTo>
                  <a:pt x="495" y="37"/>
                </a:lnTo>
                <a:lnTo>
                  <a:pt x="497" y="42"/>
                </a:lnTo>
                <a:lnTo>
                  <a:pt x="499" y="44"/>
                </a:lnTo>
                <a:lnTo>
                  <a:pt x="502" y="47"/>
                </a:lnTo>
                <a:lnTo>
                  <a:pt x="504" y="51"/>
                </a:lnTo>
                <a:lnTo>
                  <a:pt x="506" y="54"/>
                </a:lnTo>
                <a:lnTo>
                  <a:pt x="511" y="56"/>
                </a:lnTo>
                <a:lnTo>
                  <a:pt x="511" y="59"/>
                </a:lnTo>
                <a:lnTo>
                  <a:pt x="513" y="59"/>
                </a:lnTo>
                <a:lnTo>
                  <a:pt x="516" y="59"/>
                </a:lnTo>
                <a:lnTo>
                  <a:pt x="520" y="61"/>
                </a:lnTo>
                <a:lnTo>
                  <a:pt x="520" y="61"/>
                </a:lnTo>
                <a:lnTo>
                  <a:pt x="523" y="61"/>
                </a:lnTo>
                <a:lnTo>
                  <a:pt x="523" y="61"/>
                </a:lnTo>
                <a:lnTo>
                  <a:pt x="520" y="63"/>
                </a:lnTo>
                <a:lnTo>
                  <a:pt x="518" y="66"/>
                </a:lnTo>
                <a:lnTo>
                  <a:pt x="516" y="66"/>
                </a:lnTo>
                <a:lnTo>
                  <a:pt x="513" y="63"/>
                </a:lnTo>
                <a:lnTo>
                  <a:pt x="511" y="63"/>
                </a:lnTo>
                <a:lnTo>
                  <a:pt x="511" y="61"/>
                </a:lnTo>
                <a:lnTo>
                  <a:pt x="509" y="59"/>
                </a:lnTo>
                <a:lnTo>
                  <a:pt x="506" y="59"/>
                </a:lnTo>
                <a:lnTo>
                  <a:pt x="504" y="59"/>
                </a:lnTo>
                <a:lnTo>
                  <a:pt x="502" y="56"/>
                </a:lnTo>
                <a:lnTo>
                  <a:pt x="499" y="54"/>
                </a:lnTo>
                <a:lnTo>
                  <a:pt x="499" y="51"/>
                </a:lnTo>
                <a:lnTo>
                  <a:pt x="497" y="49"/>
                </a:lnTo>
                <a:lnTo>
                  <a:pt x="495" y="47"/>
                </a:lnTo>
                <a:lnTo>
                  <a:pt x="495" y="44"/>
                </a:lnTo>
                <a:lnTo>
                  <a:pt x="492" y="42"/>
                </a:lnTo>
                <a:lnTo>
                  <a:pt x="490" y="40"/>
                </a:lnTo>
                <a:lnTo>
                  <a:pt x="490" y="42"/>
                </a:lnTo>
                <a:lnTo>
                  <a:pt x="488" y="44"/>
                </a:lnTo>
                <a:lnTo>
                  <a:pt x="485" y="44"/>
                </a:lnTo>
                <a:lnTo>
                  <a:pt x="485" y="47"/>
                </a:lnTo>
                <a:lnTo>
                  <a:pt x="483" y="47"/>
                </a:lnTo>
                <a:lnTo>
                  <a:pt x="483" y="49"/>
                </a:lnTo>
                <a:lnTo>
                  <a:pt x="483" y="49"/>
                </a:lnTo>
                <a:lnTo>
                  <a:pt x="485" y="51"/>
                </a:lnTo>
                <a:lnTo>
                  <a:pt x="485" y="56"/>
                </a:lnTo>
                <a:lnTo>
                  <a:pt x="485" y="61"/>
                </a:lnTo>
                <a:lnTo>
                  <a:pt x="488" y="66"/>
                </a:lnTo>
                <a:lnTo>
                  <a:pt x="490" y="68"/>
                </a:lnTo>
                <a:lnTo>
                  <a:pt x="492" y="73"/>
                </a:lnTo>
                <a:lnTo>
                  <a:pt x="497" y="75"/>
                </a:lnTo>
                <a:lnTo>
                  <a:pt x="499" y="80"/>
                </a:lnTo>
                <a:lnTo>
                  <a:pt x="502" y="82"/>
                </a:lnTo>
                <a:lnTo>
                  <a:pt x="502" y="82"/>
                </a:lnTo>
                <a:lnTo>
                  <a:pt x="504" y="80"/>
                </a:lnTo>
                <a:lnTo>
                  <a:pt x="502" y="80"/>
                </a:lnTo>
                <a:lnTo>
                  <a:pt x="502" y="77"/>
                </a:lnTo>
                <a:lnTo>
                  <a:pt x="502" y="77"/>
                </a:lnTo>
                <a:lnTo>
                  <a:pt x="502" y="75"/>
                </a:lnTo>
                <a:lnTo>
                  <a:pt x="504" y="75"/>
                </a:lnTo>
                <a:lnTo>
                  <a:pt x="504" y="75"/>
                </a:lnTo>
                <a:lnTo>
                  <a:pt x="504" y="77"/>
                </a:lnTo>
                <a:lnTo>
                  <a:pt x="506" y="77"/>
                </a:lnTo>
                <a:lnTo>
                  <a:pt x="506" y="80"/>
                </a:lnTo>
                <a:lnTo>
                  <a:pt x="509" y="80"/>
                </a:lnTo>
                <a:lnTo>
                  <a:pt x="509" y="80"/>
                </a:lnTo>
                <a:lnTo>
                  <a:pt x="511" y="82"/>
                </a:lnTo>
                <a:lnTo>
                  <a:pt x="511" y="82"/>
                </a:lnTo>
                <a:lnTo>
                  <a:pt x="511" y="84"/>
                </a:lnTo>
                <a:lnTo>
                  <a:pt x="511" y="84"/>
                </a:lnTo>
                <a:lnTo>
                  <a:pt x="513" y="82"/>
                </a:lnTo>
                <a:lnTo>
                  <a:pt x="513" y="82"/>
                </a:lnTo>
                <a:lnTo>
                  <a:pt x="513" y="80"/>
                </a:lnTo>
                <a:lnTo>
                  <a:pt x="513" y="77"/>
                </a:lnTo>
                <a:lnTo>
                  <a:pt x="513" y="77"/>
                </a:lnTo>
                <a:lnTo>
                  <a:pt x="516" y="77"/>
                </a:lnTo>
                <a:lnTo>
                  <a:pt x="516" y="77"/>
                </a:lnTo>
                <a:lnTo>
                  <a:pt x="516" y="80"/>
                </a:lnTo>
                <a:lnTo>
                  <a:pt x="518" y="80"/>
                </a:lnTo>
                <a:lnTo>
                  <a:pt x="518" y="80"/>
                </a:lnTo>
                <a:lnTo>
                  <a:pt x="518" y="80"/>
                </a:lnTo>
                <a:lnTo>
                  <a:pt x="518" y="80"/>
                </a:lnTo>
                <a:lnTo>
                  <a:pt x="520" y="80"/>
                </a:lnTo>
                <a:lnTo>
                  <a:pt x="520" y="80"/>
                </a:lnTo>
                <a:lnTo>
                  <a:pt x="520" y="80"/>
                </a:lnTo>
                <a:lnTo>
                  <a:pt x="523" y="80"/>
                </a:lnTo>
                <a:lnTo>
                  <a:pt x="523" y="80"/>
                </a:lnTo>
                <a:lnTo>
                  <a:pt x="523" y="80"/>
                </a:lnTo>
                <a:lnTo>
                  <a:pt x="523" y="80"/>
                </a:lnTo>
                <a:lnTo>
                  <a:pt x="523" y="80"/>
                </a:lnTo>
                <a:lnTo>
                  <a:pt x="523" y="80"/>
                </a:lnTo>
                <a:lnTo>
                  <a:pt x="525" y="80"/>
                </a:lnTo>
                <a:lnTo>
                  <a:pt x="525" y="82"/>
                </a:lnTo>
                <a:lnTo>
                  <a:pt x="525" y="80"/>
                </a:lnTo>
                <a:lnTo>
                  <a:pt x="525" y="77"/>
                </a:lnTo>
                <a:lnTo>
                  <a:pt x="527" y="75"/>
                </a:lnTo>
                <a:lnTo>
                  <a:pt x="527" y="75"/>
                </a:lnTo>
                <a:lnTo>
                  <a:pt x="530" y="73"/>
                </a:lnTo>
                <a:lnTo>
                  <a:pt x="532" y="73"/>
                </a:lnTo>
                <a:lnTo>
                  <a:pt x="534" y="70"/>
                </a:lnTo>
                <a:lnTo>
                  <a:pt x="534" y="70"/>
                </a:lnTo>
                <a:lnTo>
                  <a:pt x="534" y="68"/>
                </a:lnTo>
                <a:lnTo>
                  <a:pt x="534" y="68"/>
                </a:lnTo>
                <a:lnTo>
                  <a:pt x="534" y="68"/>
                </a:lnTo>
                <a:lnTo>
                  <a:pt x="534" y="68"/>
                </a:lnTo>
                <a:lnTo>
                  <a:pt x="534" y="68"/>
                </a:lnTo>
                <a:lnTo>
                  <a:pt x="534" y="68"/>
                </a:lnTo>
                <a:lnTo>
                  <a:pt x="534" y="68"/>
                </a:lnTo>
                <a:lnTo>
                  <a:pt x="534" y="66"/>
                </a:lnTo>
                <a:lnTo>
                  <a:pt x="537" y="66"/>
                </a:lnTo>
                <a:lnTo>
                  <a:pt x="539" y="66"/>
                </a:lnTo>
                <a:lnTo>
                  <a:pt x="539" y="66"/>
                </a:lnTo>
                <a:lnTo>
                  <a:pt x="537" y="63"/>
                </a:lnTo>
                <a:lnTo>
                  <a:pt x="537" y="63"/>
                </a:lnTo>
                <a:lnTo>
                  <a:pt x="537" y="63"/>
                </a:lnTo>
                <a:lnTo>
                  <a:pt x="537" y="63"/>
                </a:lnTo>
                <a:lnTo>
                  <a:pt x="537" y="63"/>
                </a:lnTo>
                <a:lnTo>
                  <a:pt x="537" y="61"/>
                </a:lnTo>
                <a:lnTo>
                  <a:pt x="539" y="61"/>
                </a:lnTo>
                <a:lnTo>
                  <a:pt x="539" y="61"/>
                </a:lnTo>
                <a:lnTo>
                  <a:pt x="542" y="61"/>
                </a:lnTo>
                <a:lnTo>
                  <a:pt x="542" y="61"/>
                </a:lnTo>
                <a:lnTo>
                  <a:pt x="542" y="63"/>
                </a:lnTo>
                <a:lnTo>
                  <a:pt x="542" y="63"/>
                </a:lnTo>
                <a:lnTo>
                  <a:pt x="544" y="63"/>
                </a:lnTo>
                <a:lnTo>
                  <a:pt x="544" y="66"/>
                </a:lnTo>
                <a:lnTo>
                  <a:pt x="544" y="66"/>
                </a:lnTo>
                <a:lnTo>
                  <a:pt x="546" y="63"/>
                </a:lnTo>
                <a:lnTo>
                  <a:pt x="546" y="63"/>
                </a:lnTo>
                <a:lnTo>
                  <a:pt x="546" y="63"/>
                </a:lnTo>
                <a:lnTo>
                  <a:pt x="546" y="63"/>
                </a:lnTo>
                <a:lnTo>
                  <a:pt x="546" y="61"/>
                </a:lnTo>
                <a:lnTo>
                  <a:pt x="546" y="61"/>
                </a:lnTo>
                <a:lnTo>
                  <a:pt x="546" y="61"/>
                </a:lnTo>
                <a:lnTo>
                  <a:pt x="546" y="61"/>
                </a:lnTo>
                <a:lnTo>
                  <a:pt x="546" y="61"/>
                </a:lnTo>
                <a:lnTo>
                  <a:pt x="549" y="59"/>
                </a:lnTo>
                <a:lnTo>
                  <a:pt x="549" y="59"/>
                </a:lnTo>
                <a:lnTo>
                  <a:pt x="551" y="56"/>
                </a:lnTo>
                <a:lnTo>
                  <a:pt x="553" y="56"/>
                </a:lnTo>
                <a:lnTo>
                  <a:pt x="556" y="56"/>
                </a:lnTo>
                <a:lnTo>
                  <a:pt x="558" y="54"/>
                </a:lnTo>
                <a:lnTo>
                  <a:pt x="560" y="54"/>
                </a:lnTo>
                <a:lnTo>
                  <a:pt x="560" y="51"/>
                </a:lnTo>
                <a:lnTo>
                  <a:pt x="565" y="51"/>
                </a:lnTo>
                <a:lnTo>
                  <a:pt x="567" y="51"/>
                </a:lnTo>
                <a:lnTo>
                  <a:pt x="567" y="54"/>
                </a:lnTo>
                <a:lnTo>
                  <a:pt x="570" y="59"/>
                </a:lnTo>
                <a:lnTo>
                  <a:pt x="570" y="61"/>
                </a:lnTo>
                <a:lnTo>
                  <a:pt x="572" y="63"/>
                </a:lnTo>
                <a:lnTo>
                  <a:pt x="574" y="63"/>
                </a:lnTo>
                <a:lnTo>
                  <a:pt x="577" y="66"/>
                </a:lnTo>
                <a:lnTo>
                  <a:pt x="577" y="66"/>
                </a:lnTo>
                <a:lnTo>
                  <a:pt x="579" y="66"/>
                </a:lnTo>
                <a:lnTo>
                  <a:pt x="579" y="66"/>
                </a:lnTo>
                <a:lnTo>
                  <a:pt x="579" y="68"/>
                </a:lnTo>
                <a:lnTo>
                  <a:pt x="579" y="68"/>
                </a:lnTo>
                <a:lnTo>
                  <a:pt x="579" y="68"/>
                </a:lnTo>
                <a:lnTo>
                  <a:pt x="579" y="68"/>
                </a:lnTo>
                <a:lnTo>
                  <a:pt x="579" y="68"/>
                </a:lnTo>
                <a:lnTo>
                  <a:pt x="577" y="70"/>
                </a:lnTo>
                <a:lnTo>
                  <a:pt x="577" y="70"/>
                </a:lnTo>
                <a:lnTo>
                  <a:pt x="577" y="70"/>
                </a:lnTo>
                <a:lnTo>
                  <a:pt x="574" y="70"/>
                </a:lnTo>
                <a:lnTo>
                  <a:pt x="574" y="70"/>
                </a:lnTo>
                <a:lnTo>
                  <a:pt x="572" y="68"/>
                </a:lnTo>
                <a:lnTo>
                  <a:pt x="572" y="68"/>
                </a:lnTo>
                <a:lnTo>
                  <a:pt x="570" y="68"/>
                </a:lnTo>
                <a:lnTo>
                  <a:pt x="570" y="66"/>
                </a:lnTo>
                <a:lnTo>
                  <a:pt x="570" y="66"/>
                </a:lnTo>
                <a:lnTo>
                  <a:pt x="567" y="63"/>
                </a:lnTo>
                <a:lnTo>
                  <a:pt x="567" y="61"/>
                </a:lnTo>
                <a:lnTo>
                  <a:pt x="565" y="61"/>
                </a:lnTo>
                <a:lnTo>
                  <a:pt x="565" y="59"/>
                </a:lnTo>
                <a:lnTo>
                  <a:pt x="563" y="56"/>
                </a:lnTo>
                <a:lnTo>
                  <a:pt x="563" y="56"/>
                </a:lnTo>
                <a:lnTo>
                  <a:pt x="563" y="56"/>
                </a:lnTo>
                <a:lnTo>
                  <a:pt x="560" y="59"/>
                </a:lnTo>
                <a:lnTo>
                  <a:pt x="558" y="59"/>
                </a:lnTo>
                <a:lnTo>
                  <a:pt x="556" y="61"/>
                </a:lnTo>
                <a:lnTo>
                  <a:pt x="553" y="61"/>
                </a:lnTo>
                <a:lnTo>
                  <a:pt x="553" y="61"/>
                </a:lnTo>
                <a:lnTo>
                  <a:pt x="551" y="61"/>
                </a:lnTo>
                <a:lnTo>
                  <a:pt x="549" y="63"/>
                </a:lnTo>
                <a:lnTo>
                  <a:pt x="551" y="63"/>
                </a:lnTo>
                <a:lnTo>
                  <a:pt x="551" y="66"/>
                </a:lnTo>
                <a:lnTo>
                  <a:pt x="549" y="66"/>
                </a:lnTo>
                <a:lnTo>
                  <a:pt x="549" y="68"/>
                </a:lnTo>
                <a:lnTo>
                  <a:pt x="546" y="68"/>
                </a:lnTo>
                <a:lnTo>
                  <a:pt x="546" y="70"/>
                </a:lnTo>
                <a:lnTo>
                  <a:pt x="546" y="70"/>
                </a:lnTo>
                <a:lnTo>
                  <a:pt x="549" y="73"/>
                </a:lnTo>
                <a:lnTo>
                  <a:pt x="549" y="73"/>
                </a:lnTo>
                <a:lnTo>
                  <a:pt x="546" y="75"/>
                </a:lnTo>
                <a:lnTo>
                  <a:pt x="546" y="77"/>
                </a:lnTo>
                <a:lnTo>
                  <a:pt x="546" y="77"/>
                </a:lnTo>
                <a:lnTo>
                  <a:pt x="546" y="80"/>
                </a:lnTo>
                <a:lnTo>
                  <a:pt x="546" y="80"/>
                </a:lnTo>
                <a:lnTo>
                  <a:pt x="544" y="82"/>
                </a:lnTo>
                <a:lnTo>
                  <a:pt x="544" y="82"/>
                </a:lnTo>
                <a:lnTo>
                  <a:pt x="544" y="84"/>
                </a:lnTo>
                <a:lnTo>
                  <a:pt x="544" y="84"/>
                </a:lnTo>
                <a:lnTo>
                  <a:pt x="544" y="84"/>
                </a:lnTo>
                <a:lnTo>
                  <a:pt x="542" y="84"/>
                </a:lnTo>
                <a:lnTo>
                  <a:pt x="542" y="84"/>
                </a:lnTo>
                <a:lnTo>
                  <a:pt x="542" y="84"/>
                </a:lnTo>
                <a:lnTo>
                  <a:pt x="542" y="84"/>
                </a:lnTo>
                <a:lnTo>
                  <a:pt x="542" y="84"/>
                </a:lnTo>
                <a:lnTo>
                  <a:pt x="542" y="84"/>
                </a:lnTo>
                <a:lnTo>
                  <a:pt x="544" y="87"/>
                </a:lnTo>
                <a:lnTo>
                  <a:pt x="544" y="89"/>
                </a:lnTo>
                <a:lnTo>
                  <a:pt x="546" y="91"/>
                </a:lnTo>
                <a:lnTo>
                  <a:pt x="546" y="94"/>
                </a:lnTo>
                <a:lnTo>
                  <a:pt x="549" y="94"/>
                </a:lnTo>
                <a:lnTo>
                  <a:pt x="551" y="96"/>
                </a:lnTo>
                <a:lnTo>
                  <a:pt x="553" y="98"/>
                </a:lnTo>
                <a:lnTo>
                  <a:pt x="556" y="98"/>
                </a:lnTo>
                <a:lnTo>
                  <a:pt x="556" y="98"/>
                </a:lnTo>
                <a:lnTo>
                  <a:pt x="556" y="98"/>
                </a:lnTo>
                <a:lnTo>
                  <a:pt x="556" y="96"/>
                </a:lnTo>
                <a:lnTo>
                  <a:pt x="556" y="96"/>
                </a:lnTo>
                <a:lnTo>
                  <a:pt x="556" y="96"/>
                </a:lnTo>
                <a:lnTo>
                  <a:pt x="556" y="96"/>
                </a:lnTo>
                <a:lnTo>
                  <a:pt x="556" y="94"/>
                </a:lnTo>
                <a:lnTo>
                  <a:pt x="558" y="94"/>
                </a:lnTo>
                <a:lnTo>
                  <a:pt x="558" y="94"/>
                </a:lnTo>
                <a:lnTo>
                  <a:pt x="560" y="96"/>
                </a:lnTo>
                <a:lnTo>
                  <a:pt x="563" y="94"/>
                </a:lnTo>
                <a:lnTo>
                  <a:pt x="563" y="94"/>
                </a:lnTo>
                <a:lnTo>
                  <a:pt x="565" y="94"/>
                </a:lnTo>
                <a:lnTo>
                  <a:pt x="565" y="94"/>
                </a:lnTo>
                <a:lnTo>
                  <a:pt x="567" y="94"/>
                </a:lnTo>
                <a:lnTo>
                  <a:pt x="567" y="96"/>
                </a:lnTo>
                <a:lnTo>
                  <a:pt x="567" y="94"/>
                </a:lnTo>
                <a:lnTo>
                  <a:pt x="567" y="91"/>
                </a:lnTo>
                <a:lnTo>
                  <a:pt x="570" y="91"/>
                </a:lnTo>
                <a:lnTo>
                  <a:pt x="570" y="91"/>
                </a:lnTo>
                <a:lnTo>
                  <a:pt x="572" y="91"/>
                </a:lnTo>
                <a:lnTo>
                  <a:pt x="572" y="91"/>
                </a:lnTo>
                <a:lnTo>
                  <a:pt x="574" y="89"/>
                </a:lnTo>
                <a:lnTo>
                  <a:pt x="574" y="87"/>
                </a:lnTo>
                <a:lnTo>
                  <a:pt x="577" y="89"/>
                </a:lnTo>
                <a:lnTo>
                  <a:pt x="579" y="89"/>
                </a:lnTo>
                <a:lnTo>
                  <a:pt x="579" y="87"/>
                </a:lnTo>
                <a:lnTo>
                  <a:pt x="579" y="84"/>
                </a:lnTo>
                <a:lnTo>
                  <a:pt x="579" y="82"/>
                </a:lnTo>
                <a:lnTo>
                  <a:pt x="579" y="82"/>
                </a:lnTo>
                <a:lnTo>
                  <a:pt x="579" y="80"/>
                </a:lnTo>
                <a:lnTo>
                  <a:pt x="581" y="77"/>
                </a:lnTo>
                <a:lnTo>
                  <a:pt x="581" y="77"/>
                </a:lnTo>
                <a:lnTo>
                  <a:pt x="581" y="75"/>
                </a:lnTo>
                <a:lnTo>
                  <a:pt x="579" y="75"/>
                </a:lnTo>
                <a:lnTo>
                  <a:pt x="579" y="75"/>
                </a:lnTo>
                <a:lnTo>
                  <a:pt x="579" y="73"/>
                </a:lnTo>
                <a:lnTo>
                  <a:pt x="579" y="73"/>
                </a:lnTo>
                <a:lnTo>
                  <a:pt x="579" y="73"/>
                </a:lnTo>
                <a:lnTo>
                  <a:pt x="581" y="70"/>
                </a:lnTo>
                <a:lnTo>
                  <a:pt x="581" y="70"/>
                </a:lnTo>
                <a:lnTo>
                  <a:pt x="584" y="73"/>
                </a:lnTo>
                <a:lnTo>
                  <a:pt x="584" y="73"/>
                </a:lnTo>
                <a:lnTo>
                  <a:pt x="584" y="75"/>
                </a:lnTo>
                <a:lnTo>
                  <a:pt x="584" y="75"/>
                </a:lnTo>
                <a:lnTo>
                  <a:pt x="584" y="75"/>
                </a:lnTo>
                <a:lnTo>
                  <a:pt x="584" y="77"/>
                </a:lnTo>
                <a:lnTo>
                  <a:pt x="586" y="75"/>
                </a:lnTo>
                <a:lnTo>
                  <a:pt x="588" y="75"/>
                </a:lnTo>
                <a:lnTo>
                  <a:pt x="588" y="75"/>
                </a:lnTo>
                <a:lnTo>
                  <a:pt x="588" y="75"/>
                </a:lnTo>
                <a:lnTo>
                  <a:pt x="591" y="75"/>
                </a:lnTo>
                <a:lnTo>
                  <a:pt x="591" y="77"/>
                </a:lnTo>
                <a:lnTo>
                  <a:pt x="591" y="77"/>
                </a:lnTo>
                <a:lnTo>
                  <a:pt x="593" y="77"/>
                </a:lnTo>
                <a:lnTo>
                  <a:pt x="593" y="77"/>
                </a:lnTo>
                <a:lnTo>
                  <a:pt x="593" y="80"/>
                </a:lnTo>
                <a:lnTo>
                  <a:pt x="593" y="80"/>
                </a:lnTo>
                <a:lnTo>
                  <a:pt x="595" y="80"/>
                </a:lnTo>
                <a:lnTo>
                  <a:pt x="595" y="82"/>
                </a:lnTo>
                <a:lnTo>
                  <a:pt x="598" y="82"/>
                </a:lnTo>
                <a:lnTo>
                  <a:pt x="598" y="82"/>
                </a:lnTo>
                <a:lnTo>
                  <a:pt x="598" y="82"/>
                </a:lnTo>
                <a:lnTo>
                  <a:pt x="598" y="84"/>
                </a:lnTo>
                <a:lnTo>
                  <a:pt x="598" y="84"/>
                </a:lnTo>
                <a:lnTo>
                  <a:pt x="598" y="84"/>
                </a:lnTo>
                <a:lnTo>
                  <a:pt x="600" y="84"/>
                </a:lnTo>
                <a:lnTo>
                  <a:pt x="600" y="84"/>
                </a:lnTo>
                <a:lnTo>
                  <a:pt x="600" y="82"/>
                </a:lnTo>
                <a:lnTo>
                  <a:pt x="600" y="82"/>
                </a:lnTo>
                <a:lnTo>
                  <a:pt x="600" y="82"/>
                </a:lnTo>
                <a:lnTo>
                  <a:pt x="600" y="82"/>
                </a:lnTo>
                <a:lnTo>
                  <a:pt x="600" y="82"/>
                </a:lnTo>
                <a:lnTo>
                  <a:pt x="600" y="82"/>
                </a:lnTo>
                <a:lnTo>
                  <a:pt x="600" y="82"/>
                </a:lnTo>
                <a:lnTo>
                  <a:pt x="600" y="82"/>
                </a:lnTo>
                <a:lnTo>
                  <a:pt x="600" y="82"/>
                </a:lnTo>
                <a:lnTo>
                  <a:pt x="600" y="82"/>
                </a:lnTo>
                <a:lnTo>
                  <a:pt x="600" y="80"/>
                </a:lnTo>
                <a:lnTo>
                  <a:pt x="600" y="80"/>
                </a:lnTo>
                <a:lnTo>
                  <a:pt x="598" y="80"/>
                </a:lnTo>
                <a:lnTo>
                  <a:pt x="600" y="77"/>
                </a:lnTo>
                <a:lnTo>
                  <a:pt x="605" y="77"/>
                </a:lnTo>
                <a:lnTo>
                  <a:pt x="612" y="77"/>
                </a:lnTo>
                <a:lnTo>
                  <a:pt x="617" y="75"/>
                </a:lnTo>
                <a:lnTo>
                  <a:pt x="624" y="75"/>
                </a:lnTo>
                <a:lnTo>
                  <a:pt x="628" y="70"/>
                </a:lnTo>
                <a:lnTo>
                  <a:pt x="633" y="68"/>
                </a:lnTo>
                <a:lnTo>
                  <a:pt x="638" y="63"/>
                </a:lnTo>
                <a:lnTo>
                  <a:pt x="642" y="59"/>
                </a:lnTo>
                <a:lnTo>
                  <a:pt x="642" y="59"/>
                </a:lnTo>
                <a:lnTo>
                  <a:pt x="642" y="59"/>
                </a:lnTo>
                <a:lnTo>
                  <a:pt x="642" y="59"/>
                </a:lnTo>
                <a:lnTo>
                  <a:pt x="642" y="59"/>
                </a:lnTo>
                <a:lnTo>
                  <a:pt x="642" y="59"/>
                </a:lnTo>
                <a:lnTo>
                  <a:pt x="645" y="59"/>
                </a:lnTo>
                <a:lnTo>
                  <a:pt x="645" y="59"/>
                </a:lnTo>
                <a:lnTo>
                  <a:pt x="645" y="61"/>
                </a:lnTo>
                <a:lnTo>
                  <a:pt x="642" y="63"/>
                </a:lnTo>
                <a:lnTo>
                  <a:pt x="642" y="63"/>
                </a:lnTo>
                <a:lnTo>
                  <a:pt x="640" y="66"/>
                </a:lnTo>
                <a:lnTo>
                  <a:pt x="640" y="68"/>
                </a:lnTo>
                <a:lnTo>
                  <a:pt x="638" y="68"/>
                </a:lnTo>
                <a:lnTo>
                  <a:pt x="638" y="70"/>
                </a:lnTo>
                <a:lnTo>
                  <a:pt x="638" y="73"/>
                </a:lnTo>
                <a:lnTo>
                  <a:pt x="640" y="73"/>
                </a:lnTo>
                <a:lnTo>
                  <a:pt x="640" y="77"/>
                </a:lnTo>
                <a:lnTo>
                  <a:pt x="642" y="75"/>
                </a:lnTo>
                <a:lnTo>
                  <a:pt x="642" y="75"/>
                </a:lnTo>
                <a:lnTo>
                  <a:pt x="645" y="75"/>
                </a:lnTo>
                <a:lnTo>
                  <a:pt x="645" y="75"/>
                </a:lnTo>
                <a:lnTo>
                  <a:pt x="645" y="75"/>
                </a:lnTo>
                <a:lnTo>
                  <a:pt x="647" y="73"/>
                </a:lnTo>
                <a:lnTo>
                  <a:pt x="647" y="73"/>
                </a:lnTo>
                <a:lnTo>
                  <a:pt x="649" y="73"/>
                </a:lnTo>
                <a:lnTo>
                  <a:pt x="649" y="75"/>
                </a:lnTo>
                <a:lnTo>
                  <a:pt x="649" y="70"/>
                </a:lnTo>
                <a:lnTo>
                  <a:pt x="652" y="70"/>
                </a:lnTo>
                <a:lnTo>
                  <a:pt x="652" y="70"/>
                </a:lnTo>
                <a:lnTo>
                  <a:pt x="652" y="70"/>
                </a:lnTo>
                <a:lnTo>
                  <a:pt x="652" y="70"/>
                </a:lnTo>
                <a:lnTo>
                  <a:pt x="654" y="73"/>
                </a:lnTo>
                <a:lnTo>
                  <a:pt x="654" y="73"/>
                </a:lnTo>
                <a:lnTo>
                  <a:pt x="654" y="73"/>
                </a:lnTo>
                <a:lnTo>
                  <a:pt x="654" y="75"/>
                </a:lnTo>
                <a:lnTo>
                  <a:pt x="654" y="73"/>
                </a:lnTo>
                <a:lnTo>
                  <a:pt x="656" y="75"/>
                </a:lnTo>
                <a:lnTo>
                  <a:pt x="656" y="75"/>
                </a:lnTo>
                <a:lnTo>
                  <a:pt x="656" y="77"/>
                </a:lnTo>
                <a:lnTo>
                  <a:pt x="656" y="80"/>
                </a:lnTo>
                <a:lnTo>
                  <a:pt x="656" y="80"/>
                </a:lnTo>
                <a:lnTo>
                  <a:pt x="656" y="82"/>
                </a:lnTo>
                <a:lnTo>
                  <a:pt x="656" y="84"/>
                </a:lnTo>
                <a:lnTo>
                  <a:pt x="659" y="84"/>
                </a:lnTo>
                <a:lnTo>
                  <a:pt x="659" y="87"/>
                </a:lnTo>
                <a:lnTo>
                  <a:pt x="659" y="87"/>
                </a:lnTo>
                <a:lnTo>
                  <a:pt x="661" y="87"/>
                </a:lnTo>
                <a:lnTo>
                  <a:pt x="661" y="87"/>
                </a:lnTo>
                <a:lnTo>
                  <a:pt x="663" y="87"/>
                </a:lnTo>
                <a:lnTo>
                  <a:pt x="663" y="87"/>
                </a:lnTo>
                <a:lnTo>
                  <a:pt x="663" y="84"/>
                </a:lnTo>
                <a:lnTo>
                  <a:pt x="666" y="84"/>
                </a:lnTo>
                <a:lnTo>
                  <a:pt x="668" y="87"/>
                </a:lnTo>
                <a:lnTo>
                  <a:pt x="668" y="84"/>
                </a:lnTo>
                <a:lnTo>
                  <a:pt x="668" y="82"/>
                </a:lnTo>
                <a:lnTo>
                  <a:pt x="668" y="82"/>
                </a:lnTo>
                <a:lnTo>
                  <a:pt x="670" y="82"/>
                </a:lnTo>
                <a:lnTo>
                  <a:pt x="670" y="82"/>
                </a:lnTo>
                <a:lnTo>
                  <a:pt x="673" y="80"/>
                </a:lnTo>
                <a:lnTo>
                  <a:pt x="673" y="80"/>
                </a:lnTo>
                <a:lnTo>
                  <a:pt x="675" y="80"/>
                </a:lnTo>
                <a:lnTo>
                  <a:pt x="675" y="80"/>
                </a:lnTo>
                <a:lnTo>
                  <a:pt x="675" y="80"/>
                </a:lnTo>
                <a:lnTo>
                  <a:pt x="675" y="80"/>
                </a:lnTo>
                <a:lnTo>
                  <a:pt x="677" y="80"/>
                </a:lnTo>
                <a:lnTo>
                  <a:pt x="677" y="80"/>
                </a:lnTo>
                <a:lnTo>
                  <a:pt x="677" y="80"/>
                </a:lnTo>
                <a:lnTo>
                  <a:pt x="677" y="80"/>
                </a:lnTo>
                <a:lnTo>
                  <a:pt x="677" y="80"/>
                </a:lnTo>
                <a:lnTo>
                  <a:pt x="677" y="77"/>
                </a:lnTo>
                <a:lnTo>
                  <a:pt x="675" y="77"/>
                </a:lnTo>
                <a:lnTo>
                  <a:pt x="675" y="75"/>
                </a:lnTo>
                <a:lnTo>
                  <a:pt x="677" y="75"/>
                </a:lnTo>
                <a:lnTo>
                  <a:pt x="677" y="75"/>
                </a:lnTo>
                <a:lnTo>
                  <a:pt x="677" y="73"/>
                </a:lnTo>
                <a:lnTo>
                  <a:pt x="677" y="73"/>
                </a:lnTo>
                <a:lnTo>
                  <a:pt x="677" y="70"/>
                </a:lnTo>
                <a:lnTo>
                  <a:pt x="677" y="70"/>
                </a:lnTo>
                <a:lnTo>
                  <a:pt x="675" y="70"/>
                </a:lnTo>
                <a:lnTo>
                  <a:pt x="675" y="70"/>
                </a:lnTo>
                <a:lnTo>
                  <a:pt x="675" y="70"/>
                </a:lnTo>
                <a:lnTo>
                  <a:pt x="675" y="73"/>
                </a:lnTo>
                <a:lnTo>
                  <a:pt x="673" y="73"/>
                </a:lnTo>
                <a:lnTo>
                  <a:pt x="673" y="73"/>
                </a:lnTo>
                <a:lnTo>
                  <a:pt x="673" y="70"/>
                </a:lnTo>
                <a:lnTo>
                  <a:pt x="673" y="68"/>
                </a:lnTo>
                <a:lnTo>
                  <a:pt x="670" y="68"/>
                </a:lnTo>
                <a:lnTo>
                  <a:pt x="670" y="70"/>
                </a:lnTo>
                <a:lnTo>
                  <a:pt x="668" y="70"/>
                </a:lnTo>
                <a:lnTo>
                  <a:pt x="668" y="73"/>
                </a:lnTo>
                <a:lnTo>
                  <a:pt x="668" y="73"/>
                </a:lnTo>
                <a:lnTo>
                  <a:pt x="666" y="75"/>
                </a:lnTo>
                <a:lnTo>
                  <a:pt x="666" y="75"/>
                </a:lnTo>
                <a:lnTo>
                  <a:pt x="663" y="75"/>
                </a:lnTo>
                <a:lnTo>
                  <a:pt x="663" y="73"/>
                </a:lnTo>
                <a:lnTo>
                  <a:pt x="663" y="73"/>
                </a:lnTo>
                <a:lnTo>
                  <a:pt x="663" y="73"/>
                </a:lnTo>
                <a:lnTo>
                  <a:pt x="663" y="73"/>
                </a:lnTo>
                <a:lnTo>
                  <a:pt x="663" y="70"/>
                </a:lnTo>
                <a:lnTo>
                  <a:pt x="663" y="70"/>
                </a:lnTo>
                <a:lnTo>
                  <a:pt x="666" y="70"/>
                </a:lnTo>
                <a:lnTo>
                  <a:pt x="666" y="70"/>
                </a:lnTo>
                <a:lnTo>
                  <a:pt x="666" y="70"/>
                </a:lnTo>
                <a:lnTo>
                  <a:pt x="666" y="70"/>
                </a:lnTo>
                <a:lnTo>
                  <a:pt x="666" y="70"/>
                </a:lnTo>
                <a:lnTo>
                  <a:pt x="663" y="68"/>
                </a:lnTo>
                <a:lnTo>
                  <a:pt x="663" y="68"/>
                </a:lnTo>
                <a:lnTo>
                  <a:pt x="663" y="68"/>
                </a:lnTo>
                <a:lnTo>
                  <a:pt x="663" y="68"/>
                </a:lnTo>
                <a:lnTo>
                  <a:pt x="663" y="68"/>
                </a:lnTo>
                <a:lnTo>
                  <a:pt x="663" y="68"/>
                </a:lnTo>
                <a:lnTo>
                  <a:pt x="666" y="66"/>
                </a:lnTo>
                <a:lnTo>
                  <a:pt x="666" y="66"/>
                </a:lnTo>
                <a:lnTo>
                  <a:pt x="666" y="66"/>
                </a:lnTo>
                <a:lnTo>
                  <a:pt x="666" y="68"/>
                </a:lnTo>
                <a:lnTo>
                  <a:pt x="668" y="68"/>
                </a:lnTo>
                <a:lnTo>
                  <a:pt x="668" y="68"/>
                </a:lnTo>
                <a:lnTo>
                  <a:pt x="668" y="68"/>
                </a:lnTo>
                <a:lnTo>
                  <a:pt x="668" y="68"/>
                </a:lnTo>
                <a:lnTo>
                  <a:pt x="668" y="68"/>
                </a:lnTo>
                <a:lnTo>
                  <a:pt x="668" y="66"/>
                </a:lnTo>
                <a:lnTo>
                  <a:pt x="668" y="66"/>
                </a:lnTo>
                <a:lnTo>
                  <a:pt x="668" y="66"/>
                </a:lnTo>
                <a:lnTo>
                  <a:pt x="668" y="66"/>
                </a:lnTo>
                <a:lnTo>
                  <a:pt x="668" y="63"/>
                </a:lnTo>
                <a:lnTo>
                  <a:pt x="670" y="63"/>
                </a:lnTo>
                <a:lnTo>
                  <a:pt x="670" y="66"/>
                </a:lnTo>
                <a:lnTo>
                  <a:pt x="673" y="63"/>
                </a:lnTo>
                <a:lnTo>
                  <a:pt x="673" y="63"/>
                </a:lnTo>
                <a:lnTo>
                  <a:pt x="673" y="63"/>
                </a:lnTo>
                <a:lnTo>
                  <a:pt x="673" y="61"/>
                </a:lnTo>
                <a:lnTo>
                  <a:pt x="673" y="61"/>
                </a:lnTo>
                <a:lnTo>
                  <a:pt x="673" y="59"/>
                </a:lnTo>
                <a:lnTo>
                  <a:pt x="673" y="59"/>
                </a:lnTo>
                <a:lnTo>
                  <a:pt x="673" y="59"/>
                </a:lnTo>
                <a:lnTo>
                  <a:pt x="673" y="59"/>
                </a:lnTo>
                <a:lnTo>
                  <a:pt x="673" y="59"/>
                </a:lnTo>
                <a:lnTo>
                  <a:pt x="673" y="59"/>
                </a:lnTo>
                <a:lnTo>
                  <a:pt x="673" y="59"/>
                </a:lnTo>
                <a:lnTo>
                  <a:pt x="673" y="59"/>
                </a:lnTo>
                <a:lnTo>
                  <a:pt x="673" y="59"/>
                </a:lnTo>
                <a:lnTo>
                  <a:pt x="673" y="59"/>
                </a:lnTo>
                <a:lnTo>
                  <a:pt x="673" y="51"/>
                </a:lnTo>
                <a:lnTo>
                  <a:pt x="673" y="51"/>
                </a:lnTo>
                <a:lnTo>
                  <a:pt x="673" y="51"/>
                </a:lnTo>
                <a:lnTo>
                  <a:pt x="673" y="51"/>
                </a:lnTo>
                <a:lnTo>
                  <a:pt x="673" y="51"/>
                </a:lnTo>
                <a:lnTo>
                  <a:pt x="673" y="51"/>
                </a:lnTo>
                <a:lnTo>
                  <a:pt x="673" y="51"/>
                </a:lnTo>
                <a:lnTo>
                  <a:pt x="675" y="51"/>
                </a:lnTo>
                <a:lnTo>
                  <a:pt x="675" y="51"/>
                </a:lnTo>
                <a:lnTo>
                  <a:pt x="675" y="51"/>
                </a:lnTo>
                <a:lnTo>
                  <a:pt x="673" y="51"/>
                </a:lnTo>
                <a:lnTo>
                  <a:pt x="673" y="49"/>
                </a:lnTo>
                <a:lnTo>
                  <a:pt x="673" y="49"/>
                </a:lnTo>
                <a:lnTo>
                  <a:pt x="673" y="49"/>
                </a:lnTo>
                <a:lnTo>
                  <a:pt x="673" y="47"/>
                </a:lnTo>
                <a:lnTo>
                  <a:pt x="673" y="47"/>
                </a:lnTo>
                <a:lnTo>
                  <a:pt x="673" y="44"/>
                </a:lnTo>
                <a:lnTo>
                  <a:pt x="668" y="44"/>
                </a:lnTo>
                <a:lnTo>
                  <a:pt x="668" y="44"/>
                </a:lnTo>
                <a:lnTo>
                  <a:pt x="668" y="44"/>
                </a:lnTo>
                <a:lnTo>
                  <a:pt x="668" y="44"/>
                </a:lnTo>
                <a:lnTo>
                  <a:pt x="668" y="42"/>
                </a:lnTo>
                <a:lnTo>
                  <a:pt x="668" y="42"/>
                </a:lnTo>
                <a:lnTo>
                  <a:pt x="668" y="42"/>
                </a:lnTo>
                <a:lnTo>
                  <a:pt x="668" y="40"/>
                </a:lnTo>
                <a:lnTo>
                  <a:pt x="668" y="40"/>
                </a:lnTo>
                <a:lnTo>
                  <a:pt x="668" y="40"/>
                </a:lnTo>
                <a:lnTo>
                  <a:pt x="666" y="40"/>
                </a:lnTo>
                <a:lnTo>
                  <a:pt x="663" y="40"/>
                </a:lnTo>
                <a:lnTo>
                  <a:pt x="661" y="42"/>
                </a:lnTo>
                <a:lnTo>
                  <a:pt x="661" y="42"/>
                </a:lnTo>
                <a:lnTo>
                  <a:pt x="659" y="42"/>
                </a:lnTo>
                <a:lnTo>
                  <a:pt x="659" y="40"/>
                </a:lnTo>
                <a:lnTo>
                  <a:pt x="656" y="40"/>
                </a:lnTo>
                <a:lnTo>
                  <a:pt x="661" y="37"/>
                </a:lnTo>
                <a:lnTo>
                  <a:pt x="663" y="37"/>
                </a:lnTo>
                <a:lnTo>
                  <a:pt x="668" y="35"/>
                </a:lnTo>
                <a:lnTo>
                  <a:pt x="670" y="35"/>
                </a:lnTo>
                <a:lnTo>
                  <a:pt x="675" y="33"/>
                </a:lnTo>
                <a:lnTo>
                  <a:pt x="677" y="30"/>
                </a:lnTo>
                <a:lnTo>
                  <a:pt x="682" y="28"/>
                </a:lnTo>
                <a:lnTo>
                  <a:pt x="684" y="26"/>
                </a:lnTo>
                <a:lnTo>
                  <a:pt x="684" y="23"/>
                </a:lnTo>
                <a:lnTo>
                  <a:pt x="687" y="21"/>
                </a:lnTo>
                <a:lnTo>
                  <a:pt x="689" y="19"/>
                </a:lnTo>
                <a:lnTo>
                  <a:pt x="689" y="14"/>
                </a:lnTo>
                <a:lnTo>
                  <a:pt x="692" y="12"/>
                </a:lnTo>
                <a:lnTo>
                  <a:pt x="692" y="9"/>
                </a:lnTo>
                <a:lnTo>
                  <a:pt x="694" y="7"/>
                </a:lnTo>
                <a:lnTo>
                  <a:pt x="694" y="5"/>
                </a:lnTo>
                <a:lnTo>
                  <a:pt x="694" y="5"/>
                </a:lnTo>
                <a:lnTo>
                  <a:pt x="694" y="5"/>
                </a:lnTo>
                <a:lnTo>
                  <a:pt x="694" y="5"/>
                </a:lnTo>
                <a:lnTo>
                  <a:pt x="696" y="5"/>
                </a:lnTo>
                <a:lnTo>
                  <a:pt x="696" y="5"/>
                </a:lnTo>
                <a:lnTo>
                  <a:pt x="696" y="5"/>
                </a:lnTo>
                <a:lnTo>
                  <a:pt x="696" y="5"/>
                </a:lnTo>
                <a:lnTo>
                  <a:pt x="696" y="5"/>
                </a:lnTo>
                <a:lnTo>
                  <a:pt x="696" y="9"/>
                </a:lnTo>
                <a:lnTo>
                  <a:pt x="694" y="14"/>
                </a:lnTo>
                <a:lnTo>
                  <a:pt x="692" y="19"/>
                </a:lnTo>
                <a:lnTo>
                  <a:pt x="689" y="23"/>
                </a:lnTo>
                <a:lnTo>
                  <a:pt x="687" y="28"/>
                </a:lnTo>
                <a:lnTo>
                  <a:pt x="682" y="33"/>
                </a:lnTo>
                <a:lnTo>
                  <a:pt x="680" y="35"/>
                </a:lnTo>
                <a:lnTo>
                  <a:pt x="675" y="40"/>
                </a:lnTo>
                <a:lnTo>
                  <a:pt x="677" y="40"/>
                </a:lnTo>
                <a:lnTo>
                  <a:pt x="677" y="40"/>
                </a:lnTo>
                <a:lnTo>
                  <a:pt x="677" y="42"/>
                </a:lnTo>
                <a:lnTo>
                  <a:pt x="680" y="42"/>
                </a:lnTo>
                <a:lnTo>
                  <a:pt x="680" y="44"/>
                </a:lnTo>
                <a:lnTo>
                  <a:pt x="680" y="47"/>
                </a:lnTo>
                <a:lnTo>
                  <a:pt x="680" y="47"/>
                </a:lnTo>
                <a:lnTo>
                  <a:pt x="680" y="49"/>
                </a:lnTo>
                <a:lnTo>
                  <a:pt x="677" y="49"/>
                </a:lnTo>
                <a:lnTo>
                  <a:pt x="677" y="49"/>
                </a:lnTo>
                <a:lnTo>
                  <a:pt x="677" y="51"/>
                </a:lnTo>
                <a:lnTo>
                  <a:pt x="675" y="51"/>
                </a:lnTo>
                <a:lnTo>
                  <a:pt x="675" y="51"/>
                </a:lnTo>
                <a:lnTo>
                  <a:pt x="675" y="51"/>
                </a:lnTo>
                <a:lnTo>
                  <a:pt x="675" y="54"/>
                </a:lnTo>
                <a:lnTo>
                  <a:pt x="675" y="54"/>
                </a:lnTo>
                <a:lnTo>
                  <a:pt x="675" y="54"/>
                </a:lnTo>
                <a:lnTo>
                  <a:pt x="677" y="56"/>
                </a:lnTo>
                <a:lnTo>
                  <a:pt x="677" y="56"/>
                </a:lnTo>
                <a:lnTo>
                  <a:pt x="677" y="56"/>
                </a:lnTo>
                <a:lnTo>
                  <a:pt x="677" y="56"/>
                </a:lnTo>
                <a:lnTo>
                  <a:pt x="680" y="54"/>
                </a:lnTo>
                <a:lnTo>
                  <a:pt x="680" y="54"/>
                </a:lnTo>
                <a:lnTo>
                  <a:pt x="680" y="54"/>
                </a:lnTo>
                <a:lnTo>
                  <a:pt x="680" y="54"/>
                </a:lnTo>
                <a:lnTo>
                  <a:pt x="680" y="54"/>
                </a:lnTo>
                <a:lnTo>
                  <a:pt x="680" y="54"/>
                </a:lnTo>
                <a:lnTo>
                  <a:pt x="680" y="54"/>
                </a:lnTo>
                <a:lnTo>
                  <a:pt x="680" y="51"/>
                </a:lnTo>
                <a:lnTo>
                  <a:pt x="677" y="51"/>
                </a:lnTo>
                <a:lnTo>
                  <a:pt x="677" y="51"/>
                </a:lnTo>
                <a:lnTo>
                  <a:pt x="680" y="51"/>
                </a:lnTo>
                <a:lnTo>
                  <a:pt x="682" y="49"/>
                </a:lnTo>
                <a:lnTo>
                  <a:pt x="680" y="49"/>
                </a:lnTo>
                <a:lnTo>
                  <a:pt x="680" y="47"/>
                </a:lnTo>
                <a:lnTo>
                  <a:pt x="680" y="47"/>
                </a:lnTo>
                <a:lnTo>
                  <a:pt x="680" y="47"/>
                </a:lnTo>
                <a:lnTo>
                  <a:pt x="680" y="44"/>
                </a:lnTo>
                <a:lnTo>
                  <a:pt x="680" y="44"/>
                </a:lnTo>
                <a:lnTo>
                  <a:pt x="680" y="44"/>
                </a:lnTo>
                <a:lnTo>
                  <a:pt x="682" y="42"/>
                </a:lnTo>
                <a:lnTo>
                  <a:pt x="682" y="42"/>
                </a:lnTo>
                <a:lnTo>
                  <a:pt x="682" y="42"/>
                </a:lnTo>
                <a:lnTo>
                  <a:pt x="682" y="42"/>
                </a:lnTo>
                <a:lnTo>
                  <a:pt x="682" y="42"/>
                </a:lnTo>
                <a:lnTo>
                  <a:pt x="682" y="42"/>
                </a:lnTo>
                <a:lnTo>
                  <a:pt x="682" y="42"/>
                </a:lnTo>
                <a:lnTo>
                  <a:pt x="682" y="42"/>
                </a:lnTo>
                <a:lnTo>
                  <a:pt x="682" y="42"/>
                </a:lnTo>
                <a:lnTo>
                  <a:pt x="682" y="42"/>
                </a:lnTo>
                <a:lnTo>
                  <a:pt x="682" y="42"/>
                </a:lnTo>
                <a:lnTo>
                  <a:pt x="682" y="42"/>
                </a:lnTo>
                <a:lnTo>
                  <a:pt x="682" y="42"/>
                </a:lnTo>
                <a:lnTo>
                  <a:pt x="682" y="40"/>
                </a:lnTo>
                <a:lnTo>
                  <a:pt x="682" y="40"/>
                </a:lnTo>
                <a:lnTo>
                  <a:pt x="682" y="40"/>
                </a:lnTo>
                <a:lnTo>
                  <a:pt x="682" y="40"/>
                </a:lnTo>
                <a:lnTo>
                  <a:pt x="682" y="40"/>
                </a:lnTo>
                <a:lnTo>
                  <a:pt x="682" y="37"/>
                </a:lnTo>
                <a:lnTo>
                  <a:pt x="682" y="37"/>
                </a:lnTo>
                <a:lnTo>
                  <a:pt x="682" y="37"/>
                </a:lnTo>
                <a:lnTo>
                  <a:pt x="684" y="37"/>
                </a:lnTo>
                <a:lnTo>
                  <a:pt x="684" y="37"/>
                </a:lnTo>
                <a:lnTo>
                  <a:pt x="684" y="37"/>
                </a:lnTo>
                <a:lnTo>
                  <a:pt x="684" y="37"/>
                </a:lnTo>
                <a:lnTo>
                  <a:pt x="687" y="40"/>
                </a:lnTo>
                <a:lnTo>
                  <a:pt x="687" y="40"/>
                </a:lnTo>
                <a:lnTo>
                  <a:pt x="687" y="40"/>
                </a:lnTo>
                <a:lnTo>
                  <a:pt x="687" y="40"/>
                </a:lnTo>
                <a:lnTo>
                  <a:pt x="689" y="37"/>
                </a:lnTo>
                <a:lnTo>
                  <a:pt x="689" y="37"/>
                </a:lnTo>
                <a:lnTo>
                  <a:pt x="689" y="37"/>
                </a:lnTo>
                <a:lnTo>
                  <a:pt x="689" y="37"/>
                </a:lnTo>
                <a:lnTo>
                  <a:pt x="689" y="37"/>
                </a:lnTo>
                <a:lnTo>
                  <a:pt x="689" y="37"/>
                </a:lnTo>
                <a:lnTo>
                  <a:pt x="689" y="37"/>
                </a:lnTo>
                <a:lnTo>
                  <a:pt x="689" y="35"/>
                </a:lnTo>
                <a:lnTo>
                  <a:pt x="687" y="35"/>
                </a:lnTo>
                <a:lnTo>
                  <a:pt x="689" y="35"/>
                </a:lnTo>
                <a:lnTo>
                  <a:pt x="689" y="33"/>
                </a:lnTo>
                <a:lnTo>
                  <a:pt x="689" y="33"/>
                </a:lnTo>
                <a:lnTo>
                  <a:pt x="692" y="33"/>
                </a:lnTo>
                <a:lnTo>
                  <a:pt x="692" y="33"/>
                </a:lnTo>
                <a:lnTo>
                  <a:pt x="692" y="33"/>
                </a:lnTo>
                <a:lnTo>
                  <a:pt x="692" y="35"/>
                </a:lnTo>
                <a:lnTo>
                  <a:pt x="692" y="35"/>
                </a:lnTo>
                <a:lnTo>
                  <a:pt x="692" y="35"/>
                </a:lnTo>
                <a:lnTo>
                  <a:pt x="692" y="35"/>
                </a:lnTo>
                <a:lnTo>
                  <a:pt x="692" y="35"/>
                </a:lnTo>
                <a:lnTo>
                  <a:pt x="692" y="35"/>
                </a:lnTo>
                <a:lnTo>
                  <a:pt x="694" y="35"/>
                </a:lnTo>
                <a:lnTo>
                  <a:pt x="694" y="35"/>
                </a:lnTo>
                <a:lnTo>
                  <a:pt x="694" y="35"/>
                </a:lnTo>
                <a:lnTo>
                  <a:pt x="694" y="33"/>
                </a:lnTo>
                <a:lnTo>
                  <a:pt x="694" y="33"/>
                </a:lnTo>
                <a:lnTo>
                  <a:pt x="694" y="33"/>
                </a:lnTo>
                <a:lnTo>
                  <a:pt x="696" y="33"/>
                </a:lnTo>
                <a:lnTo>
                  <a:pt x="696" y="33"/>
                </a:lnTo>
                <a:lnTo>
                  <a:pt x="696" y="33"/>
                </a:lnTo>
                <a:lnTo>
                  <a:pt x="699" y="35"/>
                </a:lnTo>
                <a:lnTo>
                  <a:pt x="699" y="35"/>
                </a:lnTo>
                <a:lnTo>
                  <a:pt x="699" y="35"/>
                </a:lnTo>
                <a:lnTo>
                  <a:pt x="701" y="35"/>
                </a:lnTo>
                <a:lnTo>
                  <a:pt x="701" y="35"/>
                </a:lnTo>
                <a:lnTo>
                  <a:pt x="701" y="35"/>
                </a:lnTo>
                <a:lnTo>
                  <a:pt x="703" y="35"/>
                </a:lnTo>
                <a:lnTo>
                  <a:pt x="703" y="35"/>
                </a:lnTo>
                <a:lnTo>
                  <a:pt x="703" y="35"/>
                </a:lnTo>
                <a:lnTo>
                  <a:pt x="703" y="35"/>
                </a:lnTo>
                <a:lnTo>
                  <a:pt x="703" y="33"/>
                </a:lnTo>
                <a:lnTo>
                  <a:pt x="703" y="33"/>
                </a:lnTo>
                <a:lnTo>
                  <a:pt x="703" y="33"/>
                </a:lnTo>
                <a:lnTo>
                  <a:pt x="703" y="33"/>
                </a:lnTo>
                <a:lnTo>
                  <a:pt x="703" y="33"/>
                </a:lnTo>
                <a:lnTo>
                  <a:pt x="703" y="33"/>
                </a:lnTo>
                <a:lnTo>
                  <a:pt x="703" y="33"/>
                </a:lnTo>
                <a:lnTo>
                  <a:pt x="703" y="30"/>
                </a:lnTo>
                <a:lnTo>
                  <a:pt x="701" y="30"/>
                </a:lnTo>
                <a:lnTo>
                  <a:pt x="701" y="30"/>
                </a:lnTo>
                <a:lnTo>
                  <a:pt x="701" y="30"/>
                </a:lnTo>
                <a:lnTo>
                  <a:pt x="699" y="30"/>
                </a:lnTo>
                <a:lnTo>
                  <a:pt x="699" y="28"/>
                </a:lnTo>
                <a:lnTo>
                  <a:pt x="701" y="28"/>
                </a:lnTo>
                <a:lnTo>
                  <a:pt x="701" y="28"/>
                </a:lnTo>
                <a:lnTo>
                  <a:pt x="703" y="28"/>
                </a:lnTo>
                <a:lnTo>
                  <a:pt x="706" y="28"/>
                </a:lnTo>
                <a:lnTo>
                  <a:pt x="706" y="30"/>
                </a:lnTo>
                <a:lnTo>
                  <a:pt x="708" y="30"/>
                </a:lnTo>
                <a:lnTo>
                  <a:pt x="708" y="28"/>
                </a:lnTo>
                <a:lnTo>
                  <a:pt x="710" y="28"/>
                </a:lnTo>
                <a:lnTo>
                  <a:pt x="710" y="28"/>
                </a:lnTo>
                <a:lnTo>
                  <a:pt x="710" y="28"/>
                </a:lnTo>
                <a:lnTo>
                  <a:pt x="710" y="26"/>
                </a:lnTo>
                <a:lnTo>
                  <a:pt x="710" y="26"/>
                </a:lnTo>
                <a:lnTo>
                  <a:pt x="710" y="26"/>
                </a:lnTo>
                <a:lnTo>
                  <a:pt x="710" y="26"/>
                </a:lnTo>
                <a:lnTo>
                  <a:pt x="710" y="26"/>
                </a:lnTo>
                <a:lnTo>
                  <a:pt x="708" y="26"/>
                </a:lnTo>
                <a:lnTo>
                  <a:pt x="710" y="26"/>
                </a:lnTo>
                <a:lnTo>
                  <a:pt x="710" y="23"/>
                </a:lnTo>
                <a:lnTo>
                  <a:pt x="710" y="23"/>
                </a:lnTo>
                <a:lnTo>
                  <a:pt x="710" y="21"/>
                </a:lnTo>
                <a:lnTo>
                  <a:pt x="710" y="21"/>
                </a:lnTo>
                <a:lnTo>
                  <a:pt x="710" y="19"/>
                </a:lnTo>
                <a:lnTo>
                  <a:pt x="713" y="19"/>
                </a:lnTo>
                <a:lnTo>
                  <a:pt x="713" y="19"/>
                </a:lnTo>
                <a:lnTo>
                  <a:pt x="713" y="19"/>
                </a:lnTo>
                <a:lnTo>
                  <a:pt x="713" y="19"/>
                </a:lnTo>
                <a:lnTo>
                  <a:pt x="713" y="19"/>
                </a:lnTo>
                <a:lnTo>
                  <a:pt x="715" y="19"/>
                </a:lnTo>
                <a:lnTo>
                  <a:pt x="715" y="19"/>
                </a:lnTo>
                <a:lnTo>
                  <a:pt x="715" y="19"/>
                </a:lnTo>
                <a:lnTo>
                  <a:pt x="715" y="21"/>
                </a:lnTo>
                <a:lnTo>
                  <a:pt x="715" y="21"/>
                </a:lnTo>
                <a:lnTo>
                  <a:pt x="717" y="21"/>
                </a:lnTo>
                <a:lnTo>
                  <a:pt x="717" y="19"/>
                </a:lnTo>
                <a:lnTo>
                  <a:pt x="717" y="19"/>
                </a:lnTo>
                <a:lnTo>
                  <a:pt x="717" y="19"/>
                </a:lnTo>
                <a:lnTo>
                  <a:pt x="717" y="16"/>
                </a:lnTo>
                <a:lnTo>
                  <a:pt x="717" y="16"/>
                </a:lnTo>
                <a:lnTo>
                  <a:pt x="717" y="16"/>
                </a:lnTo>
                <a:lnTo>
                  <a:pt x="717" y="14"/>
                </a:lnTo>
                <a:lnTo>
                  <a:pt x="717" y="14"/>
                </a:lnTo>
                <a:lnTo>
                  <a:pt x="717" y="14"/>
                </a:lnTo>
                <a:lnTo>
                  <a:pt x="715" y="14"/>
                </a:lnTo>
                <a:lnTo>
                  <a:pt x="715" y="14"/>
                </a:lnTo>
                <a:lnTo>
                  <a:pt x="715" y="16"/>
                </a:lnTo>
                <a:lnTo>
                  <a:pt x="715" y="16"/>
                </a:lnTo>
                <a:lnTo>
                  <a:pt x="715" y="16"/>
                </a:lnTo>
                <a:lnTo>
                  <a:pt x="713" y="16"/>
                </a:lnTo>
                <a:lnTo>
                  <a:pt x="713" y="16"/>
                </a:lnTo>
                <a:lnTo>
                  <a:pt x="713" y="14"/>
                </a:lnTo>
                <a:lnTo>
                  <a:pt x="713" y="14"/>
                </a:lnTo>
                <a:lnTo>
                  <a:pt x="713" y="14"/>
                </a:lnTo>
                <a:lnTo>
                  <a:pt x="713" y="12"/>
                </a:lnTo>
                <a:lnTo>
                  <a:pt x="713" y="12"/>
                </a:lnTo>
                <a:lnTo>
                  <a:pt x="713" y="12"/>
                </a:lnTo>
                <a:lnTo>
                  <a:pt x="713" y="12"/>
                </a:lnTo>
                <a:lnTo>
                  <a:pt x="715" y="9"/>
                </a:lnTo>
                <a:lnTo>
                  <a:pt x="715" y="9"/>
                </a:lnTo>
                <a:lnTo>
                  <a:pt x="715" y="9"/>
                </a:lnTo>
                <a:lnTo>
                  <a:pt x="715" y="9"/>
                </a:lnTo>
                <a:lnTo>
                  <a:pt x="715" y="9"/>
                </a:lnTo>
                <a:lnTo>
                  <a:pt x="715" y="9"/>
                </a:lnTo>
                <a:lnTo>
                  <a:pt x="715" y="9"/>
                </a:lnTo>
                <a:lnTo>
                  <a:pt x="715" y="9"/>
                </a:lnTo>
                <a:lnTo>
                  <a:pt x="717" y="12"/>
                </a:lnTo>
                <a:lnTo>
                  <a:pt x="717" y="9"/>
                </a:lnTo>
                <a:lnTo>
                  <a:pt x="717" y="9"/>
                </a:lnTo>
                <a:lnTo>
                  <a:pt x="717" y="9"/>
                </a:lnTo>
                <a:lnTo>
                  <a:pt x="717" y="9"/>
                </a:lnTo>
                <a:lnTo>
                  <a:pt x="717" y="9"/>
                </a:lnTo>
                <a:lnTo>
                  <a:pt x="717" y="9"/>
                </a:lnTo>
                <a:lnTo>
                  <a:pt x="720" y="9"/>
                </a:lnTo>
                <a:lnTo>
                  <a:pt x="720" y="9"/>
                </a:lnTo>
                <a:lnTo>
                  <a:pt x="722" y="12"/>
                </a:lnTo>
                <a:lnTo>
                  <a:pt x="722" y="9"/>
                </a:lnTo>
                <a:lnTo>
                  <a:pt x="722" y="9"/>
                </a:lnTo>
                <a:lnTo>
                  <a:pt x="722" y="9"/>
                </a:lnTo>
                <a:lnTo>
                  <a:pt x="722" y="9"/>
                </a:lnTo>
                <a:lnTo>
                  <a:pt x="722" y="7"/>
                </a:lnTo>
                <a:lnTo>
                  <a:pt x="722" y="7"/>
                </a:lnTo>
                <a:lnTo>
                  <a:pt x="722" y="7"/>
                </a:lnTo>
                <a:lnTo>
                  <a:pt x="722" y="5"/>
                </a:lnTo>
                <a:lnTo>
                  <a:pt x="722" y="5"/>
                </a:lnTo>
                <a:lnTo>
                  <a:pt x="720" y="5"/>
                </a:lnTo>
                <a:lnTo>
                  <a:pt x="720" y="5"/>
                </a:lnTo>
                <a:lnTo>
                  <a:pt x="720" y="2"/>
                </a:lnTo>
                <a:lnTo>
                  <a:pt x="720" y="2"/>
                </a:lnTo>
                <a:lnTo>
                  <a:pt x="717" y="2"/>
                </a:lnTo>
                <a:lnTo>
                  <a:pt x="717" y="2"/>
                </a:lnTo>
                <a:lnTo>
                  <a:pt x="717" y="0"/>
                </a:lnTo>
                <a:lnTo>
                  <a:pt x="727" y="0"/>
                </a:lnTo>
                <a:lnTo>
                  <a:pt x="727" y="0"/>
                </a:lnTo>
                <a:lnTo>
                  <a:pt x="727" y="0"/>
                </a:lnTo>
                <a:lnTo>
                  <a:pt x="727" y="0"/>
                </a:lnTo>
                <a:lnTo>
                  <a:pt x="727" y="0"/>
                </a:lnTo>
                <a:lnTo>
                  <a:pt x="727" y="2"/>
                </a:lnTo>
                <a:lnTo>
                  <a:pt x="727" y="2"/>
                </a:lnTo>
                <a:lnTo>
                  <a:pt x="727" y="2"/>
                </a:lnTo>
                <a:lnTo>
                  <a:pt x="727" y="2"/>
                </a:lnTo>
                <a:lnTo>
                  <a:pt x="727" y="9"/>
                </a:lnTo>
                <a:lnTo>
                  <a:pt x="724" y="19"/>
                </a:lnTo>
                <a:lnTo>
                  <a:pt x="722" y="26"/>
                </a:lnTo>
                <a:lnTo>
                  <a:pt x="717" y="35"/>
                </a:lnTo>
                <a:lnTo>
                  <a:pt x="713" y="42"/>
                </a:lnTo>
                <a:lnTo>
                  <a:pt x="706" y="49"/>
                </a:lnTo>
                <a:lnTo>
                  <a:pt x="701" y="54"/>
                </a:lnTo>
                <a:lnTo>
                  <a:pt x="692" y="59"/>
                </a:lnTo>
                <a:lnTo>
                  <a:pt x="692" y="59"/>
                </a:lnTo>
                <a:lnTo>
                  <a:pt x="692" y="61"/>
                </a:lnTo>
                <a:lnTo>
                  <a:pt x="689" y="63"/>
                </a:lnTo>
                <a:lnTo>
                  <a:pt x="689" y="63"/>
                </a:lnTo>
                <a:lnTo>
                  <a:pt x="689" y="66"/>
                </a:lnTo>
                <a:lnTo>
                  <a:pt x="689" y="66"/>
                </a:lnTo>
                <a:lnTo>
                  <a:pt x="689" y="68"/>
                </a:lnTo>
                <a:lnTo>
                  <a:pt x="689" y="70"/>
                </a:lnTo>
                <a:lnTo>
                  <a:pt x="687" y="75"/>
                </a:lnTo>
                <a:lnTo>
                  <a:pt x="684" y="80"/>
                </a:lnTo>
                <a:lnTo>
                  <a:pt x="682" y="82"/>
                </a:lnTo>
                <a:lnTo>
                  <a:pt x="680" y="87"/>
                </a:lnTo>
                <a:lnTo>
                  <a:pt x="675" y="91"/>
                </a:lnTo>
                <a:lnTo>
                  <a:pt x="670" y="94"/>
                </a:lnTo>
                <a:lnTo>
                  <a:pt x="666" y="96"/>
                </a:lnTo>
                <a:lnTo>
                  <a:pt x="661" y="96"/>
                </a:lnTo>
                <a:lnTo>
                  <a:pt x="659" y="98"/>
                </a:lnTo>
                <a:lnTo>
                  <a:pt x="656" y="98"/>
                </a:lnTo>
                <a:lnTo>
                  <a:pt x="654" y="98"/>
                </a:lnTo>
                <a:lnTo>
                  <a:pt x="652" y="98"/>
                </a:lnTo>
                <a:lnTo>
                  <a:pt x="649" y="98"/>
                </a:lnTo>
                <a:lnTo>
                  <a:pt x="647" y="98"/>
                </a:lnTo>
                <a:lnTo>
                  <a:pt x="645" y="96"/>
                </a:lnTo>
                <a:lnTo>
                  <a:pt x="642" y="96"/>
                </a:lnTo>
                <a:lnTo>
                  <a:pt x="638" y="98"/>
                </a:lnTo>
                <a:lnTo>
                  <a:pt x="633" y="101"/>
                </a:lnTo>
                <a:lnTo>
                  <a:pt x="628" y="101"/>
                </a:lnTo>
                <a:lnTo>
                  <a:pt x="624" y="103"/>
                </a:lnTo>
                <a:lnTo>
                  <a:pt x="619" y="105"/>
                </a:lnTo>
                <a:lnTo>
                  <a:pt x="614" y="105"/>
                </a:lnTo>
                <a:lnTo>
                  <a:pt x="609" y="105"/>
                </a:lnTo>
                <a:lnTo>
                  <a:pt x="605" y="103"/>
                </a:lnTo>
                <a:lnTo>
                  <a:pt x="602" y="103"/>
                </a:lnTo>
                <a:lnTo>
                  <a:pt x="598" y="101"/>
                </a:lnTo>
                <a:lnTo>
                  <a:pt x="593" y="103"/>
                </a:lnTo>
                <a:lnTo>
                  <a:pt x="591" y="105"/>
                </a:lnTo>
                <a:lnTo>
                  <a:pt x="586" y="105"/>
                </a:lnTo>
                <a:lnTo>
                  <a:pt x="581" y="108"/>
                </a:lnTo>
                <a:lnTo>
                  <a:pt x="577" y="110"/>
                </a:lnTo>
                <a:lnTo>
                  <a:pt x="572" y="108"/>
                </a:lnTo>
                <a:lnTo>
                  <a:pt x="570" y="108"/>
                </a:lnTo>
                <a:lnTo>
                  <a:pt x="567" y="108"/>
                </a:lnTo>
                <a:lnTo>
                  <a:pt x="563" y="108"/>
                </a:lnTo>
                <a:lnTo>
                  <a:pt x="560" y="105"/>
                </a:lnTo>
                <a:lnTo>
                  <a:pt x="558" y="105"/>
                </a:lnTo>
                <a:lnTo>
                  <a:pt x="556" y="103"/>
                </a:lnTo>
                <a:lnTo>
                  <a:pt x="551" y="103"/>
                </a:lnTo>
                <a:lnTo>
                  <a:pt x="549" y="101"/>
                </a:lnTo>
                <a:lnTo>
                  <a:pt x="549" y="101"/>
                </a:lnTo>
                <a:lnTo>
                  <a:pt x="546" y="98"/>
                </a:lnTo>
                <a:lnTo>
                  <a:pt x="546" y="98"/>
                </a:lnTo>
                <a:lnTo>
                  <a:pt x="546" y="96"/>
                </a:lnTo>
                <a:lnTo>
                  <a:pt x="544" y="96"/>
                </a:lnTo>
                <a:lnTo>
                  <a:pt x="544" y="94"/>
                </a:lnTo>
                <a:lnTo>
                  <a:pt x="542" y="94"/>
                </a:lnTo>
                <a:lnTo>
                  <a:pt x="542" y="94"/>
                </a:lnTo>
                <a:lnTo>
                  <a:pt x="534" y="94"/>
                </a:lnTo>
                <a:lnTo>
                  <a:pt x="530" y="94"/>
                </a:lnTo>
                <a:lnTo>
                  <a:pt x="525" y="94"/>
                </a:lnTo>
                <a:lnTo>
                  <a:pt x="520" y="91"/>
                </a:lnTo>
                <a:lnTo>
                  <a:pt x="513" y="91"/>
                </a:lnTo>
                <a:lnTo>
                  <a:pt x="509" y="89"/>
                </a:lnTo>
                <a:lnTo>
                  <a:pt x="504" y="87"/>
                </a:lnTo>
                <a:lnTo>
                  <a:pt x="499" y="84"/>
                </a:lnTo>
                <a:lnTo>
                  <a:pt x="497" y="82"/>
                </a:lnTo>
                <a:lnTo>
                  <a:pt x="492" y="80"/>
                </a:lnTo>
                <a:lnTo>
                  <a:pt x="490" y="75"/>
                </a:lnTo>
                <a:lnTo>
                  <a:pt x="488" y="73"/>
                </a:lnTo>
                <a:lnTo>
                  <a:pt x="485" y="68"/>
                </a:lnTo>
                <a:lnTo>
                  <a:pt x="483" y="63"/>
                </a:lnTo>
                <a:lnTo>
                  <a:pt x="481" y="59"/>
                </a:lnTo>
                <a:lnTo>
                  <a:pt x="478" y="54"/>
                </a:lnTo>
                <a:lnTo>
                  <a:pt x="476" y="54"/>
                </a:lnTo>
                <a:lnTo>
                  <a:pt x="471" y="54"/>
                </a:lnTo>
                <a:lnTo>
                  <a:pt x="467" y="54"/>
                </a:lnTo>
                <a:lnTo>
                  <a:pt x="464" y="54"/>
                </a:lnTo>
                <a:lnTo>
                  <a:pt x="459" y="54"/>
                </a:lnTo>
                <a:lnTo>
                  <a:pt x="455" y="54"/>
                </a:lnTo>
                <a:lnTo>
                  <a:pt x="452" y="51"/>
                </a:lnTo>
                <a:lnTo>
                  <a:pt x="448" y="49"/>
                </a:lnTo>
                <a:lnTo>
                  <a:pt x="443" y="49"/>
                </a:lnTo>
                <a:lnTo>
                  <a:pt x="438" y="47"/>
                </a:lnTo>
                <a:lnTo>
                  <a:pt x="434" y="42"/>
                </a:lnTo>
                <a:lnTo>
                  <a:pt x="431" y="40"/>
                </a:lnTo>
                <a:lnTo>
                  <a:pt x="427" y="35"/>
                </a:lnTo>
                <a:lnTo>
                  <a:pt x="422" y="33"/>
                </a:lnTo>
                <a:lnTo>
                  <a:pt x="417" y="33"/>
                </a:lnTo>
                <a:lnTo>
                  <a:pt x="413" y="35"/>
                </a:lnTo>
                <a:lnTo>
                  <a:pt x="408" y="35"/>
                </a:lnTo>
                <a:lnTo>
                  <a:pt x="406" y="35"/>
                </a:lnTo>
                <a:lnTo>
                  <a:pt x="401" y="35"/>
                </a:lnTo>
                <a:lnTo>
                  <a:pt x="399" y="35"/>
                </a:lnTo>
                <a:lnTo>
                  <a:pt x="394" y="35"/>
                </a:lnTo>
                <a:lnTo>
                  <a:pt x="389" y="35"/>
                </a:lnTo>
                <a:lnTo>
                  <a:pt x="387" y="35"/>
                </a:lnTo>
                <a:lnTo>
                  <a:pt x="382" y="35"/>
                </a:lnTo>
                <a:lnTo>
                  <a:pt x="382" y="35"/>
                </a:lnTo>
                <a:lnTo>
                  <a:pt x="382" y="35"/>
                </a:lnTo>
                <a:lnTo>
                  <a:pt x="382" y="35"/>
                </a:lnTo>
                <a:lnTo>
                  <a:pt x="382" y="35"/>
                </a:lnTo>
                <a:lnTo>
                  <a:pt x="380" y="35"/>
                </a:lnTo>
                <a:lnTo>
                  <a:pt x="380" y="35"/>
                </a:lnTo>
                <a:lnTo>
                  <a:pt x="380" y="35"/>
                </a:lnTo>
                <a:lnTo>
                  <a:pt x="380" y="35"/>
                </a:lnTo>
                <a:lnTo>
                  <a:pt x="380" y="35"/>
                </a:lnTo>
                <a:lnTo>
                  <a:pt x="377" y="37"/>
                </a:lnTo>
                <a:lnTo>
                  <a:pt x="377" y="37"/>
                </a:lnTo>
                <a:lnTo>
                  <a:pt x="377" y="37"/>
                </a:lnTo>
                <a:lnTo>
                  <a:pt x="377" y="40"/>
                </a:lnTo>
                <a:lnTo>
                  <a:pt x="377" y="40"/>
                </a:lnTo>
                <a:lnTo>
                  <a:pt x="377" y="42"/>
                </a:lnTo>
                <a:lnTo>
                  <a:pt x="380" y="42"/>
                </a:lnTo>
                <a:lnTo>
                  <a:pt x="382" y="47"/>
                </a:lnTo>
                <a:lnTo>
                  <a:pt x="387" y="54"/>
                </a:lnTo>
                <a:lnTo>
                  <a:pt x="389" y="59"/>
                </a:lnTo>
                <a:lnTo>
                  <a:pt x="394" y="63"/>
                </a:lnTo>
                <a:lnTo>
                  <a:pt x="396" y="70"/>
                </a:lnTo>
                <a:lnTo>
                  <a:pt x="401" y="75"/>
                </a:lnTo>
                <a:lnTo>
                  <a:pt x="406" y="80"/>
                </a:lnTo>
                <a:lnTo>
                  <a:pt x="408" y="84"/>
                </a:lnTo>
                <a:lnTo>
                  <a:pt x="413" y="80"/>
                </a:lnTo>
                <a:lnTo>
                  <a:pt x="417" y="75"/>
                </a:lnTo>
                <a:lnTo>
                  <a:pt x="422" y="70"/>
                </a:lnTo>
                <a:lnTo>
                  <a:pt x="427" y="68"/>
                </a:lnTo>
                <a:lnTo>
                  <a:pt x="434" y="66"/>
                </a:lnTo>
                <a:lnTo>
                  <a:pt x="441" y="66"/>
                </a:lnTo>
                <a:lnTo>
                  <a:pt x="445" y="63"/>
                </a:lnTo>
                <a:lnTo>
                  <a:pt x="452" y="63"/>
                </a:lnTo>
                <a:lnTo>
                  <a:pt x="457" y="66"/>
                </a:lnTo>
                <a:lnTo>
                  <a:pt x="462" y="66"/>
                </a:lnTo>
                <a:lnTo>
                  <a:pt x="467" y="68"/>
                </a:lnTo>
                <a:lnTo>
                  <a:pt x="471" y="73"/>
                </a:lnTo>
                <a:lnTo>
                  <a:pt x="476" y="75"/>
                </a:lnTo>
                <a:lnTo>
                  <a:pt x="481" y="77"/>
                </a:lnTo>
                <a:lnTo>
                  <a:pt x="485" y="82"/>
                </a:lnTo>
                <a:lnTo>
                  <a:pt x="490" y="87"/>
                </a:lnTo>
                <a:lnTo>
                  <a:pt x="490" y="89"/>
                </a:lnTo>
                <a:lnTo>
                  <a:pt x="492" y="91"/>
                </a:lnTo>
                <a:lnTo>
                  <a:pt x="492" y="96"/>
                </a:lnTo>
                <a:lnTo>
                  <a:pt x="495" y="98"/>
                </a:lnTo>
                <a:lnTo>
                  <a:pt x="495" y="101"/>
                </a:lnTo>
                <a:lnTo>
                  <a:pt x="497" y="105"/>
                </a:lnTo>
                <a:lnTo>
                  <a:pt x="497" y="108"/>
                </a:lnTo>
                <a:lnTo>
                  <a:pt x="499" y="110"/>
                </a:lnTo>
                <a:lnTo>
                  <a:pt x="499" y="110"/>
                </a:lnTo>
                <a:lnTo>
                  <a:pt x="499" y="110"/>
                </a:lnTo>
                <a:lnTo>
                  <a:pt x="502" y="110"/>
                </a:lnTo>
                <a:lnTo>
                  <a:pt x="502" y="110"/>
                </a:lnTo>
                <a:lnTo>
                  <a:pt x="502" y="108"/>
                </a:lnTo>
                <a:lnTo>
                  <a:pt x="502" y="108"/>
                </a:lnTo>
                <a:lnTo>
                  <a:pt x="502" y="108"/>
                </a:lnTo>
                <a:lnTo>
                  <a:pt x="502" y="108"/>
                </a:lnTo>
                <a:lnTo>
                  <a:pt x="506" y="108"/>
                </a:lnTo>
                <a:lnTo>
                  <a:pt x="511" y="108"/>
                </a:lnTo>
                <a:lnTo>
                  <a:pt x="513" y="108"/>
                </a:lnTo>
                <a:lnTo>
                  <a:pt x="518" y="108"/>
                </a:lnTo>
                <a:lnTo>
                  <a:pt x="520" y="108"/>
                </a:lnTo>
                <a:lnTo>
                  <a:pt x="525" y="108"/>
                </a:lnTo>
                <a:lnTo>
                  <a:pt x="527" y="108"/>
                </a:lnTo>
                <a:lnTo>
                  <a:pt x="532" y="108"/>
                </a:lnTo>
                <a:lnTo>
                  <a:pt x="539" y="110"/>
                </a:lnTo>
                <a:lnTo>
                  <a:pt x="549" y="112"/>
                </a:lnTo>
                <a:lnTo>
                  <a:pt x="556" y="117"/>
                </a:lnTo>
                <a:lnTo>
                  <a:pt x="563" y="122"/>
                </a:lnTo>
                <a:lnTo>
                  <a:pt x="570" y="129"/>
                </a:lnTo>
                <a:lnTo>
                  <a:pt x="574" y="136"/>
                </a:lnTo>
                <a:lnTo>
                  <a:pt x="579" y="143"/>
                </a:lnTo>
                <a:lnTo>
                  <a:pt x="584" y="150"/>
                </a:lnTo>
                <a:lnTo>
                  <a:pt x="588" y="150"/>
                </a:lnTo>
                <a:lnTo>
                  <a:pt x="593" y="150"/>
                </a:lnTo>
                <a:lnTo>
                  <a:pt x="598" y="150"/>
                </a:lnTo>
                <a:lnTo>
                  <a:pt x="602" y="150"/>
                </a:lnTo>
                <a:lnTo>
                  <a:pt x="605" y="152"/>
                </a:lnTo>
                <a:lnTo>
                  <a:pt x="609" y="152"/>
                </a:lnTo>
                <a:lnTo>
                  <a:pt x="614" y="155"/>
                </a:lnTo>
                <a:lnTo>
                  <a:pt x="619" y="159"/>
                </a:lnTo>
                <a:lnTo>
                  <a:pt x="621" y="159"/>
                </a:lnTo>
                <a:lnTo>
                  <a:pt x="626" y="162"/>
                </a:lnTo>
                <a:lnTo>
                  <a:pt x="628" y="164"/>
                </a:lnTo>
                <a:lnTo>
                  <a:pt x="633" y="169"/>
                </a:lnTo>
                <a:lnTo>
                  <a:pt x="635" y="171"/>
                </a:lnTo>
                <a:lnTo>
                  <a:pt x="638" y="176"/>
                </a:lnTo>
                <a:lnTo>
                  <a:pt x="640" y="180"/>
                </a:lnTo>
                <a:lnTo>
                  <a:pt x="640" y="183"/>
                </a:lnTo>
                <a:lnTo>
                  <a:pt x="642" y="187"/>
                </a:lnTo>
                <a:lnTo>
                  <a:pt x="645" y="194"/>
                </a:lnTo>
                <a:lnTo>
                  <a:pt x="647" y="199"/>
                </a:lnTo>
                <a:lnTo>
                  <a:pt x="647" y="204"/>
                </a:lnTo>
                <a:lnTo>
                  <a:pt x="649" y="211"/>
                </a:lnTo>
                <a:lnTo>
                  <a:pt x="649" y="216"/>
                </a:lnTo>
                <a:lnTo>
                  <a:pt x="647" y="223"/>
                </a:lnTo>
                <a:lnTo>
                  <a:pt x="647" y="227"/>
                </a:lnTo>
                <a:close/>
                <a:moveTo>
                  <a:pt x="317" y="227"/>
                </a:moveTo>
                <a:lnTo>
                  <a:pt x="312" y="227"/>
                </a:lnTo>
                <a:lnTo>
                  <a:pt x="310" y="227"/>
                </a:lnTo>
                <a:lnTo>
                  <a:pt x="307" y="225"/>
                </a:lnTo>
                <a:lnTo>
                  <a:pt x="307" y="223"/>
                </a:lnTo>
                <a:lnTo>
                  <a:pt x="305" y="220"/>
                </a:lnTo>
                <a:lnTo>
                  <a:pt x="305" y="218"/>
                </a:lnTo>
                <a:lnTo>
                  <a:pt x="305" y="216"/>
                </a:lnTo>
                <a:lnTo>
                  <a:pt x="302" y="213"/>
                </a:lnTo>
                <a:lnTo>
                  <a:pt x="302" y="211"/>
                </a:lnTo>
                <a:lnTo>
                  <a:pt x="300" y="204"/>
                </a:lnTo>
                <a:lnTo>
                  <a:pt x="298" y="199"/>
                </a:lnTo>
                <a:lnTo>
                  <a:pt x="298" y="192"/>
                </a:lnTo>
                <a:lnTo>
                  <a:pt x="298" y="187"/>
                </a:lnTo>
                <a:lnTo>
                  <a:pt x="298" y="180"/>
                </a:lnTo>
                <a:lnTo>
                  <a:pt x="298" y="173"/>
                </a:lnTo>
                <a:lnTo>
                  <a:pt x="300" y="169"/>
                </a:lnTo>
                <a:lnTo>
                  <a:pt x="300" y="162"/>
                </a:lnTo>
                <a:lnTo>
                  <a:pt x="300" y="159"/>
                </a:lnTo>
                <a:lnTo>
                  <a:pt x="302" y="157"/>
                </a:lnTo>
                <a:lnTo>
                  <a:pt x="302" y="155"/>
                </a:lnTo>
                <a:lnTo>
                  <a:pt x="302" y="152"/>
                </a:lnTo>
                <a:lnTo>
                  <a:pt x="305" y="150"/>
                </a:lnTo>
                <a:lnTo>
                  <a:pt x="305" y="148"/>
                </a:lnTo>
                <a:lnTo>
                  <a:pt x="307" y="145"/>
                </a:lnTo>
                <a:lnTo>
                  <a:pt x="307" y="143"/>
                </a:lnTo>
                <a:lnTo>
                  <a:pt x="310" y="143"/>
                </a:lnTo>
                <a:lnTo>
                  <a:pt x="310" y="141"/>
                </a:lnTo>
                <a:lnTo>
                  <a:pt x="310" y="138"/>
                </a:lnTo>
                <a:lnTo>
                  <a:pt x="310" y="138"/>
                </a:lnTo>
                <a:lnTo>
                  <a:pt x="310" y="136"/>
                </a:lnTo>
                <a:lnTo>
                  <a:pt x="312" y="134"/>
                </a:lnTo>
                <a:lnTo>
                  <a:pt x="312" y="131"/>
                </a:lnTo>
                <a:lnTo>
                  <a:pt x="310" y="129"/>
                </a:lnTo>
                <a:lnTo>
                  <a:pt x="307" y="124"/>
                </a:lnTo>
                <a:lnTo>
                  <a:pt x="305" y="117"/>
                </a:lnTo>
                <a:lnTo>
                  <a:pt x="302" y="112"/>
                </a:lnTo>
                <a:lnTo>
                  <a:pt x="298" y="105"/>
                </a:lnTo>
                <a:lnTo>
                  <a:pt x="295" y="98"/>
                </a:lnTo>
                <a:lnTo>
                  <a:pt x="291" y="91"/>
                </a:lnTo>
                <a:lnTo>
                  <a:pt x="288" y="87"/>
                </a:lnTo>
                <a:lnTo>
                  <a:pt x="284" y="80"/>
                </a:lnTo>
                <a:lnTo>
                  <a:pt x="284" y="80"/>
                </a:lnTo>
                <a:lnTo>
                  <a:pt x="284" y="77"/>
                </a:lnTo>
                <a:lnTo>
                  <a:pt x="284" y="77"/>
                </a:lnTo>
                <a:lnTo>
                  <a:pt x="284" y="77"/>
                </a:lnTo>
                <a:lnTo>
                  <a:pt x="281" y="77"/>
                </a:lnTo>
                <a:lnTo>
                  <a:pt x="281" y="77"/>
                </a:lnTo>
                <a:lnTo>
                  <a:pt x="281" y="77"/>
                </a:lnTo>
                <a:lnTo>
                  <a:pt x="281" y="77"/>
                </a:lnTo>
                <a:lnTo>
                  <a:pt x="274" y="89"/>
                </a:lnTo>
                <a:lnTo>
                  <a:pt x="267" y="101"/>
                </a:lnTo>
                <a:lnTo>
                  <a:pt x="260" y="112"/>
                </a:lnTo>
                <a:lnTo>
                  <a:pt x="256" y="124"/>
                </a:lnTo>
                <a:lnTo>
                  <a:pt x="251" y="136"/>
                </a:lnTo>
                <a:lnTo>
                  <a:pt x="249" y="148"/>
                </a:lnTo>
                <a:lnTo>
                  <a:pt x="246" y="162"/>
                </a:lnTo>
                <a:lnTo>
                  <a:pt x="246" y="176"/>
                </a:lnTo>
                <a:lnTo>
                  <a:pt x="249" y="176"/>
                </a:lnTo>
                <a:lnTo>
                  <a:pt x="253" y="176"/>
                </a:lnTo>
                <a:lnTo>
                  <a:pt x="258" y="176"/>
                </a:lnTo>
                <a:lnTo>
                  <a:pt x="260" y="178"/>
                </a:lnTo>
                <a:lnTo>
                  <a:pt x="265" y="180"/>
                </a:lnTo>
                <a:lnTo>
                  <a:pt x="267" y="183"/>
                </a:lnTo>
                <a:lnTo>
                  <a:pt x="270" y="185"/>
                </a:lnTo>
                <a:lnTo>
                  <a:pt x="272" y="190"/>
                </a:lnTo>
                <a:lnTo>
                  <a:pt x="274" y="192"/>
                </a:lnTo>
                <a:lnTo>
                  <a:pt x="277" y="197"/>
                </a:lnTo>
                <a:lnTo>
                  <a:pt x="277" y="199"/>
                </a:lnTo>
                <a:lnTo>
                  <a:pt x="279" y="204"/>
                </a:lnTo>
                <a:lnTo>
                  <a:pt x="279" y="209"/>
                </a:lnTo>
                <a:lnTo>
                  <a:pt x="279" y="213"/>
                </a:lnTo>
                <a:lnTo>
                  <a:pt x="279" y="216"/>
                </a:lnTo>
                <a:lnTo>
                  <a:pt x="279" y="220"/>
                </a:lnTo>
                <a:lnTo>
                  <a:pt x="281" y="223"/>
                </a:lnTo>
                <a:lnTo>
                  <a:pt x="281" y="223"/>
                </a:lnTo>
                <a:lnTo>
                  <a:pt x="281" y="223"/>
                </a:lnTo>
                <a:lnTo>
                  <a:pt x="281" y="225"/>
                </a:lnTo>
                <a:lnTo>
                  <a:pt x="281" y="225"/>
                </a:lnTo>
                <a:lnTo>
                  <a:pt x="281" y="227"/>
                </a:lnTo>
                <a:lnTo>
                  <a:pt x="281" y="227"/>
                </a:lnTo>
                <a:lnTo>
                  <a:pt x="281" y="227"/>
                </a:lnTo>
                <a:lnTo>
                  <a:pt x="265" y="227"/>
                </a:lnTo>
                <a:lnTo>
                  <a:pt x="265" y="227"/>
                </a:lnTo>
                <a:lnTo>
                  <a:pt x="265" y="227"/>
                </a:lnTo>
                <a:lnTo>
                  <a:pt x="265" y="225"/>
                </a:lnTo>
                <a:lnTo>
                  <a:pt x="265" y="225"/>
                </a:lnTo>
                <a:lnTo>
                  <a:pt x="265" y="225"/>
                </a:lnTo>
                <a:lnTo>
                  <a:pt x="267" y="223"/>
                </a:lnTo>
                <a:lnTo>
                  <a:pt x="267" y="223"/>
                </a:lnTo>
                <a:lnTo>
                  <a:pt x="267" y="223"/>
                </a:lnTo>
                <a:lnTo>
                  <a:pt x="267" y="220"/>
                </a:lnTo>
                <a:lnTo>
                  <a:pt x="267" y="220"/>
                </a:lnTo>
                <a:lnTo>
                  <a:pt x="267" y="220"/>
                </a:lnTo>
                <a:lnTo>
                  <a:pt x="267" y="218"/>
                </a:lnTo>
                <a:lnTo>
                  <a:pt x="267" y="218"/>
                </a:lnTo>
                <a:lnTo>
                  <a:pt x="267" y="216"/>
                </a:lnTo>
                <a:lnTo>
                  <a:pt x="267" y="216"/>
                </a:lnTo>
                <a:lnTo>
                  <a:pt x="267" y="213"/>
                </a:lnTo>
                <a:lnTo>
                  <a:pt x="267" y="213"/>
                </a:lnTo>
                <a:lnTo>
                  <a:pt x="272" y="213"/>
                </a:lnTo>
                <a:lnTo>
                  <a:pt x="272" y="220"/>
                </a:lnTo>
                <a:lnTo>
                  <a:pt x="272" y="220"/>
                </a:lnTo>
                <a:lnTo>
                  <a:pt x="272" y="218"/>
                </a:lnTo>
                <a:lnTo>
                  <a:pt x="274" y="218"/>
                </a:lnTo>
                <a:lnTo>
                  <a:pt x="274" y="218"/>
                </a:lnTo>
                <a:lnTo>
                  <a:pt x="274" y="216"/>
                </a:lnTo>
                <a:lnTo>
                  <a:pt x="274" y="216"/>
                </a:lnTo>
                <a:lnTo>
                  <a:pt x="274" y="216"/>
                </a:lnTo>
                <a:lnTo>
                  <a:pt x="277" y="216"/>
                </a:lnTo>
                <a:lnTo>
                  <a:pt x="277" y="211"/>
                </a:lnTo>
                <a:lnTo>
                  <a:pt x="274" y="206"/>
                </a:lnTo>
                <a:lnTo>
                  <a:pt x="274" y="204"/>
                </a:lnTo>
                <a:lnTo>
                  <a:pt x="272" y="199"/>
                </a:lnTo>
                <a:lnTo>
                  <a:pt x="272" y="197"/>
                </a:lnTo>
                <a:lnTo>
                  <a:pt x="270" y="192"/>
                </a:lnTo>
                <a:lnTo>
                  <a:pt x="267" y="190"/>
                </a:lnTo>
                <a:lnTo>
                  <a:pt x="265" y="187"/>
                </a:lnTo>
                <a:lnTo>
                  <a:pt x="265" y="187"/>
                </a:lnTo>
                <a:lnTo>
                  <a:pt x="265" y="187"/>
                </a:lnTo>
                <a:lnTo>
                  <a:pt x="265" y="187"/>
                </a:lnTo>
                <a:lnTo>
                  <a:pt x="265" y="187"/>
                </a:lnTo>
                <a:lnTo>
                  <a:pt x="265" y="190"/>
                </a:lnTo>
                <a:lnTo>
                  <a:pt x="265" y="190"/>
                </a:lnTo>
                <a:lnTo>
                  <a:pt x="265" y="190"/>
                </a:lnTo>
                <a:lnTo>
                  <a:pt x="265" y="190"/>
                </a:lnTo>
                <a:lnTo>
                  <a:pt x="265" y="190"/>
                </a:lnTo>
                <a:lnTo>
                  <a:pt x="265" y="190"/>
                </a:lnTo>
                <a:lnTo>
                  <a:pt x="265" y="192"/>
                </a:lnTo>
                <a:lnTo>
                  <a:pt x="265" y="192"/>
                </a:lnTo>
                <a:lnTo>
                  <a:pt x="265" y="192"/>
                </a:lnTo>
                <a:lnTo>
                  <a:pt x="265" y="192"/>
                </a:lnTo>
                <a:lnTo>
                  <a:pt x="267" y="192"/>
                </a:lnTo>
                <a:lnTo>
                  <a:pt x="267" y="192"/>
                </a:lnTo>
                <a:lnTo>
                  <a:pt x="267" y="194"/>
                </a:lnTo>
                <a:lnTo>
                  <a:pt x="263" y="194"/>
                </a:lnTo>
                <a:lnTo>
                  <a:pt x="263" y="192"/>
                </a:lnTo>
                <a:lnTo>
                  <a:pt x="263" y="192"/>
                </a:lnTo>
                <a:lnTo>
                  <a:pt x="263" y="190"/>
                </a:lnTo>
                <a:lnTo>
                  <a:pt x="260" y="190"/>
                </a:lnTo>
                <a:lnTo>
                  <a:pt x="260" y="190"/>
                </a:lnTo>
                <a:lnTo>
                  <a:pt x="258" y="187"/>
                </a:lnTo>
                <a:lnTo>
                  <a:pt x="258" y="187"/>
                </a:lnTo>
                <a:lnTo>
                  <a:pt x="258" y="185"/>
                </a:lnTo>
                <a:lnTo>
                  <a:pt x="265" y="185"/>
                </a:lnTo>
                <a:lnTo>
                  <a:pt x="265" y="185"/>
                </a:lnTo>
                <a:lnTo>
                  <a:pt x="265" y="183"/>
                </a:lnTo>
                <a:lnTo>
                  <a:pt x="263" y="183"/>
                </a:lnTo>
                <a:lnTo>
                  <a:pt x="263" y="183"/>
                </a:lnTo>
                <a:lnTo>
                  <a:pt x="260" y="183"/>
                </a:lnTo>
                <a:lnTo>
                  <a:pt x="260" y="183"/>
                </a:lnTo>
                <a:lnTo>
                  <a:pt x="258" y="180"/>
                </a:lnTo>
                <a:lnTo>
                  <a:pt x="258" y="180"/>
                </a:lnTo>
                <a:lnTo>
                  <a:pt x="256" y="180"/>
                </a:lnTo>
                <a:lnTo>
                  <a:pt x="253" y="180"/>
                </a:lnTo>
                <a:lnTo>
                  <a:pt x="251" y="180"/>
                </a:lnTo>
                <a:lnTo>
                  <a:pt x="249" y="180"/>
                </a:lnTo>
                <a:lnTo>
                  <a:pt x="246" y="180"/>
                </a:lnTo>
                <a:lnTo>
                  <a:pt x="246" y="180"/>
                </a:lnTo>
                <a:lnTo>
                  <a:pt x="244" y="180"/>
                </a:lnTo>
                <a:lnTo>
                  <a:pt x="242" y="178"/>
                </a:lnTo>
                <a:lnTo>
                  <a:pt x="242" y="178"/>
                </a:lnTo>
                <a:lnTo>
                  <a:pt x="239" y="178"/>
                </a:lnTo>
                <a:lnTo>
                  <a:pt x="239" y="176"/>
                </a:lnTo>
                <a:lnTo>
                  <a:pt x="237" y="176"/>
                </a:lnTo>
                <a:lnTo>
                  <a:pt x="235" y="176"/>
                </a:lnTo>
                <a:lnTo>
                  <a:pt x="232" y="176"/>
                </a:lnTo>
                <a:lnTo>
                  <a:pt x="230" y="176"/>
                </a:lnTo>
                <a:lnTo>
                  <a:pt x="230" y="173"/>
                </a:lnTo>
                <a:lnTo>
                  <a:pt x="230" y="171"/>
                </a:lnTo>
                <a:lnTo>
                  <a:pt x="227" y="169"/>
                </a:lnTo>
                <a:lnTo>
                  <a:pt x="227" y="166"/>
                </a:lnTo>
                <a:lnTo>
                  <a:pt x="227" y="164"/>
                </a:lnTo>
                <a:lnTo>
                  <a:pt x="225" y="162"/>
                </a:lnTo>
                <a:lnTo>
                  <a:pt x="223" y="162"/>
                </a:lnTo>
                <a:lnTo>
                  <a:pt x="223" y="159"/>
                </a:lnTo>
                <a:lnTo>
                  <a:pt x="220" y="157"/>
                </a:lnTo>
                <a:lnTo>
                  <a:pt x="220" y="157"/>
                </a:lnTo>
                <a:lnTo>
                  <a:pt x="220" y="155"/>
                </a:lnTo>
                <a:lnTo>
                  <a:pt x="220" y="155"/>
                </a:lnTo>
                <a:lnTo>
                  <a:pt x="218" y="155"/>
                </a:lnTo>
                <a:lnTo>
                  <a:pt x="218" y="152"/>
                </a:lnTo>
                <a:lnTo>
                  <a:pt x="218" y="152"/>
                </a:lnTo>
                <a:lnTo>
                  <a:pt x="218" y="150"/>
                </a:lnTo>
                <a:lnTo>
                  <a:pt x="218" y="150"/>
                </a:lnTo>
                <a:lnTo>
                  <a:pt x="218" y="150"/>
                </a:lnTo>
                <a:lnTo>
                  <a:pt x="220" y="150"/>
                </a:lnTo>
                <a:lnTo>
                  <a:pt x="220" y="150"/>
                </a:lnTo>
                <a:lnTo>
                  <a:pt x="223" y="152"/>
                </a:lnTo>
                <a:lnTo>
                  <a:pt x="223" y="155"/>
                </a:lnTo>
                <a:lnTo>
                  <a:pt x="223" y="155"/>
                </a:lnTo>
                <a:lnTo>
                  <a:pt x="225" y="157"/>
                </a:lnTo>
                <a:lnTo>
                  <a:pt x="225" y="159"/>
                </a:lnTo>
                <a:lnTo>
                  <a:pt x="225" y="157"/>
                </a:lnTo>
                <a:lnTo>
                  <a:pt x="225" y="157"/>
                </a:lnTo>
                <a:lnTo>
                  <a:pt x="225" y="155"/>
                </a:lnTo>
                <a:lnTo>
                  <a:pt x="225" y="155"/>
                </a:lnTo>
                <a:lnTo>
                  <a:pt x="225" y="152"/>
                </a:lnTo>
                <a:lnTo>
                  <a:pt x="227" y="152"/>
                </a:lnTo>
                <a:lnTo>
                  <a:pt x="227" y="152"/>
                </a:lnTo>
                <a:lnTo>
                  <a:pt x="230" y="152"/>
                </a:lnTo>
                <a:lnTo>
                  <a:pt x="230" y="155"/>
                </a:lnTo>
                <a:lnTo>
                  <a:pt x="232" y="152"/>
                </a:lnTo>
                <a:lnTo>
                  <a:pt x="232" y="152"/>
                </a:lnTo>
                <a:lnTo>
                  <a:pt x="232" y="150"/>
                </a:lnTo>
                <a:lnTo>
                  <a:pt x="232" y="148"/>
                </a:lnTo>
                <a:lnTo>
                  <a:pt x="232" y="148"/>
                </a:lnTo>
                <a:lnTo>
                  <a:pt x="232" y="145"/>
                </a:lnTo>
                <a:lnTo>
                  <a:pt x="232" y="145"/>
                </a:lnTo>
                <a:lnTo>
                  <a:pt x="235" y="145"/>
                </a:lnTo>
                <a:lnTo>
                  <a:pt x="235" y="148"/>
                </a:lnTo>
                <a:lnTo>
                  <a:pt x="235" y="148"/>
                </a:lnTo>
                <a:lnTo>
                  <a:pt x="237" y="150"/>
                </a:lnTo>
                <a:lnTo>
                  <a:pt x="237" y="152"/>
                </a:lnTo>
                <a:lnTo>
                  <a:pt x="239" y="152"/>
                </a:lnTo>
                <a:lnTo>
                  <a:pt x="239" y="155"/>
                </a:lnTo>
                <a:lnTo>
                  <a:pt x="237" y="155"/>
                </a:lnTo>
                <a:lnTo>
                  <a:pt x="235" y="155"/>
                </a:lnTo>
                <a:lnTo>
                  <a:pt x="235" y="155"/>
                </a:lnTo>
                <a:lnTo>
                  <a:pt x="235" y="155"/>
                </a:lnTo>
                <a:lnTo>
                  <a:pt x="232" y="155"/>
                </a:lnTo>
                <a:lnTo>
                  <a:pt x="232" y="155"/>
                </a:lnTo>
                <a:lnTo>
                  <a:pt x="232" y="155"/>
                </a:lnTo>
                <a:lnTo>
                  <a:pt x="232" y="155"/>
                </a:lnTo>
                <a:lnTo>
                  <a:pt x="232" y="157"/>
                </a:lnTo>
                <a:lnTo>
                  <a:pt x="232" y="155"/>
                </a:lnTo>
                <a:lnTo>
                  <a:pt x="230" y="155"/>
                </a:lnTo>
                <a:lnTo>
                  <a:pt x="230" y="155"/>
                </a:lnTo>
                <a:lnTo>
                  <a:pt x="230" y="157"/>
                </a:lnTo>
                <a:lnTo>
                  <a:pt x="227" y="157"/>
                </a:lnTo>
                <a:lnTo>
                  <a:pt x="227" y="157"/>
                </a:lnTo>
                <a:lnTo>
                  <a:pt x="227" y="157"/>
                </a:lnTo>
                <a:lnTo>
                  <a:pt x="225" y="157"/>
                </a:lnTo>
                <a:lnTo>
                  <a:pt x="225" y="159"/>
                </a:lnTo>
                <a:lnTo>
                  <a:pt x="227" y="159"/>
                </a:lnTo>
                <a:lnTo>
                  <a:pt x="227" y="159"/>
                </a:lnTo>
                <a:lnTo>
                  <a:pt x="230" y="159"/>
                </a:lnTo>
                <a:lnTo>
                  <a:pt x="232" y="159"/>
                </a:lnTo>
                <a:lnTo>
                  <a:pt x="235" y="159"/>
                </a:lnTo>
                <a:lnTo>
                  <a:pt x="237" y="162"/>
                </a:lnTo>
                <a:lnTo>
                  <a:pt x="237" y="162"/>
                </a:lnTo>
                <a:lnTo>
                  <a:pt x="239" y="159"/>
                </a:lnTo>
                <a:lnTo>
                  <a:pt x="239" y="157"/>
                </a:lnTo>
                <a:lnTo>
                  <a:pt x="239" y="157"/>
                </a:lnTo>
                <a:lnTo>
                  <a:pt x="239" y="155"/>
                </a:lnTo>
                <a:lnTo>
                  <a:pt x="239" y="155"/>
                </a:lnTo>
                <a:lnTo>
                  <a:pt x="239" y="155"/>
                </a:lnTo>
                <a:lnTo>
                  <a:pt x="239" y="155"/>
                </a:lnTo>
                <a:lnTo>
                  <a:pt x="242" y="155"/>
                </a:lnTo>
                <a:lnTo>
                  <a:pt x="242" y="155"/>
                </a:lnTo>
                <a:lnTo>
                  <a:pt x="242" y="155"/>
                </a:lnTo>
                <a:lnTo>
                  <a:pt x="242" y="157"/>
                </a:lnTo>
                <a:lnTo>
                  <a:pt x="242" y="157"/>
                </a:lnTo>
                <a:lnTo>
                  <a:pt x="242" y="157"/>
                </a:lnTo>
                <a:lnTo>
                  <a:pt x="242" y="157"/>
                </a:lnTo>
                <a:lnTo>
                  <a:pt x="242" y="157"/>
                </a:lnTo>
                <a:lnTo>
                  <a:pt x="242" y="157"/>
                </a:lnTo>
                <a:lnTo>
                  <a:pt x="242" y="157"/>
                </a:lnTo>
                <a:lnTo>
                  <a:pt x="242" y="157"/>
                </a:lnTo>
                <a:lnTo>
                  <a:pt x="242" y="155"/>
                </a:lnTo>
                <a:lnTo>
                  <a:pt x="242" y="155"/>
                </a:lnTo>
                <a:lnTo>
                  <a:pt x="244" y="155"/>
                </a:lnTo>
                <a:lnTo>
                  <a:pt x="244" y="152"/>
                </a:lnTo>
                <a:lnTo>
                  <a:pt x="244" y="152"/>
                </a:lnTo>
                <a:lnTo>
                  <a:pt x="244" y="152"/>
                </a:lnTo>
                <a:lnTo>
                  <a:pt x="244" y="150"/>
                </a:lnTo>
                <a:lnTo>
                  <a:pt x="244" y="150"/>
                </a:lnTo>
                <a:lnTo>
                  <a:pt x="244" y="150"/>
                </a:lnTo>
                <a:lnTo>
                  <a:pt x="242" y="150"/>
                </a:lnTo>
                <a:lnTo>
                  <a:pt x="242" y="150"/>
                </a:lnTo>
                <a:lnTo>
                  <a:pt x="242" y="150"/>
                </a:lnTo>
                <a:lnTo>
                  <a:pt x="242" y="150"/>
                </a:lnTo>
                <a:lnTo>
                  <a:pt x="242" y="150"/>
                </a:lnTo>
                <a:lnTo>
                  <a:pt x="242" y="150"/>
                </a:lnTo>
                <a:lnTo>
                  <a:pt x="242" y="150"/>
                </a:lnTo>
                <a:lnTo>
                  <a:pt x="239" y="150"/>
                </a:lnTo>
                <a:lnTo>
                  <a:pt x="239" y="150"/>
                </a:lnTo>
                <a:lnTo>
                  <a:pt x="239" y="150"/>
                </a:lnTo>
                <a:lnTo>
                  <a:pt x="239" y="148"/>
                </a:lnTo>
                <a:lnTo>
                  <a:pt x="239" y="148"/>
                </a:lnTo>
                <a:lnTo>
                  <a:pt x="239" y="148"/>
                </a:lnTo>
                <a:lnTo>
                  <a:pt x="239" y="145"/>
                </a:lnTo>
                <a:lnTo>
                  <a:pt x="239" y="145"/>
                </a:lnTo>
                <a:lnTo>
                  <a:pt x="239" y="145"/>
                </a:lnTo>
                <a:lnTo>
                  <a:pt x="242" y="145"/>
                </a:lnTo>
                <a:lnTo>
                  <a:pt x="242" y="145"/>
                </a:lnTo>
                <a:lnTo>
                  <a:pt x="242" y="145"/>
                </a:lnTo>
                <a:lnTo>
                  <a:pt x="242" y="145"/>
                </a:lnTo>
                <a:lnTo>
                  <a:pt x="242" y="145"/>
                </a:lnTo>
                <a:lnTo>
                  <a:pt x="242" y="145"/>
                </a:lnTo>
                <a:lnTo>
                  <a:pt x="244" y="145"/>
                </a:lnTo>
                <a:lnTo>
                  <a:pt x="244" y="145"/>
                </a:lnTo>
                <a:lnTo>
                  <a:pt x="244" y="145"/>
                </a:lnTo>
                <a:lnTo>
                  <a:pt x="244" y="145"/>
                </a:lnTo>
                <a:lnTo>
                  <a:pt x="244" y="145"/>
                </a:lnTo>
                <a:lnTo>
                  <a:pt x="244" y="145"/>
                </a:lnTo>
                <a:lnTo>
                  <a:pt x="244" y="145"/>
                </a:lnTo>
                <a:lnTo>
                  <a:pt x="244" y="145"/>
                </a:lnTo>
                <a:lnTo>
                  <a:pt x="244" y="145"/>
                </a:lnTo>
                <a:lnTo>
                  <a:pt x="244" y="143"/>
                </a:lnTo>
                <a:lnTo>
                  <a:pt x="244" y="143"/>
                </a:lnTo>
                <a:lnTo>
                  <a:pt x="244" y="143"/>
                </a:lnTo>
                <a:lnTo>
                  <a:pt x="244" y="143"/>
                </a:lnTo>
                <a:lnTo>
                  <a:pt x="244" y="143"/>
                </a:lnTo>
                <a:lnTo>
                  <a:pt x="244" y="143"/>
                </a:lnTo>
                <a:lnTo>
                  <a:pt x="244" y="141"/>
                </a:lnTo>
                <a:lnTo>
                  <a:pt x="244" y="141"/>
                </a:lnTo>
                <a:lnTo>
                  <a:pt x="244" y="141"/>
                </a:lnTo>
                <a:lnTo>
                  <a:pt x="244" y="141"/>
                </a:lnTo>
                <a:lnTo>
                  <a:pt x="244" y="138"/>
                </a:lnTo>
                <a:lnTo>
                  <a:pt x="246" y="138"/>
                </a:lnTo>
                <a:lnTo>
                  <a:pt x="246" y="138"/>
                </a:lnTo>
                <a:lnTo>
                  <a:pt x="246" y="136"/>
                </a:lnTo>
                <a:lnTo>
                  <a:pt x="246" y="136"/>
                </a:lnTo>
                <a:lnTo>
                  <a:pt x="246" y="134"/>
                </a:lnTo>
                <a:lnTo>
                  <a:pt x="249" y="134"/>
                </a:lnTo>
                <a:lnTo>
                  <a:pt x="246" y="131"/>
                </a:lnTo>
                <a:lnTo>
                  <a:pt x="249" y="129"/>
                </a:lnTo>
                <a:lnTo>
                  <a:pt x="249" y="129"/>
                </a:lnTo>
                <a:lnTo>
                  <a:pt x="249" y="126"/>
                </a:lnTo>
                <a:lnTo>
                  <a:pt x="251" y="126"/>
                </a:lnTo>
                <a:lnTo>
                  <a:pt x="251" y="124"/>
                </a:lnTo>
                <a:lnTo>
                  <a:pt x="251" y="122"/>
                </a:lnTo>
                <a:lnTo>
                  <a:pt x="251" y="119"/>
                </a:lnTo>
                <a:lnTo>
                  <a:pt x="251" y="119"/>
                </a:lnTo>
                <a:lnTo>
                  <a:pt x="253" y="119"/>
                </a:lnTo>
                <a:lnTo>
                  <a:pt x="253" y="117"/>
                </a:lnTo>
                <a:lnTo>
                  <a:pt x="253" y="117"/>
                </a:lnTo>
                <a:lnTo>
                  <a:pt x="253" y="117"/>
                </a:lnTo>
                <a:lnTo>
                  <a:pt x="253" y="115"/>
                </a:lnTo>
                <a:lnTo>
                  <a:pt x="253" y="115"/>
                </a:lnTo>
                <a:lnTo>
                  <a:pt x="253" y="112"/>
                </a:lnTo>
                <a:lnTo>
                  <a:pt x="253" y="112"/>
                </a:lnTo>
                <a:lnTo>
                  <a:pt x="256" y="112"/>
                </a:lnTo>
                <a:lnTo>
                  <a:pt x="256" y="112"/>
                </a:lnTo>
                <a:lnTo>
                  <a:pt x="258" y="112"/>
                </a:lnTo>
                <a:lnTo>
                  <a:pt x="258" y="112"/>
                </a:lnTo>
                <a:lnTo>
                  <a:pt x="258" y="110"/>
                </a:lnTo>
                <a:lnTo>
                  <a:pt x="258" y="110"/>
                </a:lnTo>
                <a:lnTo>
                  <a:pt x="258" y="110"/>
                </a:lnTo>
                <a:lnTo>
                  <a:pt x="258" y="103"/>
                </a:lnTo>
                <a:lnTo>
                  <a:pt x="260" y="103"/>
                </a:lnTo>
                <a:lnTo>
                  <a:pt x="260" y="103"/>
                </a:lnTo>
                <a:lnTo>
                  <a:pt x="260" y="103"/>
                </a:lnTo>
                <a:lnTo>
                  <a:pt x="260" y="103"/>
                </a:lnTo>
                <a:lnTo>
                  <a:pt x="260" y="103"/>
                </a:lnTo>
                <a:lnTo>
                  <a:pt x="263" y="103"/>
                </a:lnTo>
                <a:lnTo>
                  <a:pt x="263" y="103"/>
                </a:lnTo>
                <a:lnTo>
                  <a:pt x="263" y="101"/>
                </a:lnTo>
                <a:lnTo>
                  <a:pt x="263" y="101"/>
                </a:lnTo>
                <a:lnTo>
                  <a:pt x="263" y="101"/>
                </a:lnTo>
                <a:lnTo>
                  <a:pt x="263" y="98"/>
                </a:lnTo>
                <a:lnTo>
                  <a:pt x="263" y="98"/>
                </a:lnTo>
                <a:lnTo>
                  <a:pt x="263" y="98"/>
                </a:lnTo>
                <a:lnTo>
                  <a:pt x="263" y="96"/>
                </a:lnTo>
                <a:lnTo>
                  <a:pt x="263" y="96"/>
                </a:lnTo>
                <a:lnTo>
                  <a:pt x="263" y="96"/>
                </a:lnTo>
                <a:lnTo>
                  <a:pt x="265" y="96"/>
                </a:lnTo>
                <a:lnTo>
                  <a:pt x="265" y="96"/>
                </a:lnTo>
                <a:lnTo>
                  <a:pt x="265" y="96"/>
                </a:lnTo>
                <a:lnTo>
                  <a:pt x="265" y="96"/>
                </a:lnTo>
                <a:lnTo>
                  <a:pt x="267" y="94"/>
                </a:lnTo>
                <a:lnTo>
                  <a:pt x="267" y="94"/>
                </a:lnTo>
                <a:lnTo>
                  <a:pt x="267" y="94"/>
                </a:lnTo>
                <a:lnTo>
                  <a:pt x="267" y="94"/>
                </a:lnTo>
                <a:lnTo>
                  <a:pt x="267" y="91"/>
                </a:lnTo>
                <a:lnTo>
                  <a:pt x="267" y="91"/>
                </a:lnTo>
                <a:lnTo>
                  <a:pt x="267" y="91"/>
                </a:lnTo>
                <a:lnTo>
                  <a:pt x="267" y="89"/>
                </a:lnTo>
                <a:lnTo>
                  <a:pt x="267" y="89"/>
                </a:lnTo>
                <a:lnTo>
                  <a:pt x="267" y="89"/>
                </a:lnTo>
                <a:lnTo>
                  <a:pt x="267" y="87"/>
                </a:lnTo>
                <a:lnTo>
                  <a:pt x="267" y="87"/>
                </a:lnTo>
                <a:lnTo>
                  <a:pt x="267" y="87"/>
                </a:lnTo>
                <a:lnTo>
                  <a:pt x="267" y="87"/>
                </a:lnTo>
                <a:lnTo>
                  <a:pt x="267" y="87"/>
                </a:lnTo>
                <a:lnTo>
                  <a:pt x="270" y="87"/>
                </a:lnTo>
                <a:lnTo>
                  <a:pt x="270" y="87"/>
                </a:lnTo>
                <a:lnTo>
                  <a:pt x="270" y="87"/>
                </a:lnTo>
                <a:lnTo>
                  <a:pt x="270" y="87"/>
                </a:lnTo>
                <a:lnTo>
                  <a:pt x="270" y="87"/>
                </a:lnTo>
                <a:lnTo>
                  <a:pt x="272" y="87"/>
                </a:lnTo>
                <a:lnTo>
                  <a:pt x="272" y="87"/>
                </a:lnTo>
                <a:lnTo>
                  <a:pt x="270" y="84"/>
                </a:lnTo>
                <a:lnTo>
                  <a:pt x="270" y="82"/>
                </a:lnTo>
                <a:lnTo>
                  <a:pt x="270" y="80"/>
                </a:lnTo>
                <a:lnTo>
                  <a:pt x="270" y="80"/>
                </a:lnTo>
                <a:lnTo>
                  <a:pt x="272" y="80"/>
                </a:lnTo>
                <a:lnTo>
                  <a:pt x="274" y="82"/>
                </a:lnTo>
                <a:lnTo>
                  <a:pt x="274" y="80"/>
                </a:lnTo>
                <a:lnTo>
                  <a:pt x="274" y="80"/>
                </a:lnTo>
                <a:lnTo>
                  <a:pt x="274" y="80"/>
                </a:lnTo>
                <a:lnTo>
                  <a:pt x="274" y="80"/>
                </a:lnTo>
                <a:lnTo>
                  <a:pt x="274" y="80"/>
                </a:lnTo>
                <a:lnTo>
                  <a:pt x="277" y="80"/>
                </a:lnTo>
                <a:lnTo>
                  <a:pt x="277" y="77"/>
                </a:lnTo>
                <a:lnTo>
                  <a:pt x="277" y="77"/>
                </a:lnTo>
                <a:lnTo>
                  <a:pt x="274" y="77"/>
                </a:lnTo>
                <a:lnTo>
                  <a:pt x="274" y="77"/>
                </a:lnTo>
                <a:lnTo>
                  <a:pt x="274" y="77"/>
                </a:lnTo>
                <a:lnTo>
                  <a:pt x="272" y="77"/>
                </a:lnTo>
                <a:lnTo>
                  <a:pt x="272" y="77"/>
                </a:lnTo>
                <a:lnTo>
                  <a:pt x="272" y="75"/>
                </a:lnTo>
                <a:lnTo>
                  <a:pt x="272" y="75"/>
                </a:lnTo>
                <a:lnTo>
                  <a:pt x="272" y="75"/>
                </a:lnTo>
                <a:lnTo>
                  <a:pt x="272" y="73"/>
                </a:lnTo>
                <a:lnTo>
                  <a:pt x="272" y="73"/>
                </a:lnTo>
                <a:lnTo>
                  <a:pt x="270" y="73"/>
                </a:lnTo>
                <a:lnTo>
                  <a:pt x="270" y="70"/>
                </a:lnTo>
                <a:lnTo>
                  <a:pt x="270" y="70"/>
                </a:lnTo>
                <a:lnTo>
                  <a:pt x="267" y="70"/>
                </a:lnTo>
                <a:lnTo>
                  <a:pt x="267" y="70"/>
                </a:lnTo>
                <a:lnTo>
                  <a:pt x="267" y="68"/>
                </a:lnTo>
                <a:lnTo>
                  <a:pt x="270" y="68"/>
                </a:lnTo>
                <a:lnTo>
                  <a:pt x="272" y="68"/>
                </a:lnTo>
                <a:lnTo>
                  <a:pt x="272" y="68"/>
                </a:lnTo>
                <a:lnTo>
                  <a:pt x="272" y="68"/>
                </a:lnTo>
                <a:lnTo>
                  <a:pt x="272" y="70"/>
                </a:lnTo>
                <a:lnTo>
                  <a:pt x="274" y="70"/>
                </a:lnTo>
                <a:lnTo>
                  <a:pt x="274" y="73"/>
                </a:lnTo>
                <a:lnTo>
                  <a:pt x="277" y="73"/>
                </a:lnTo>
                <a:lnTo>
                  <a:pt x="277" y="70"/>
                </a:lnTo>
                <a:lnTo>
                  <a:pt x="279" y="70"/>
                </a:lnTo>
                <a:lnTo>
                  <a:pt x="279" y="68"/>
                </a:lnTo>
                <a:lnTo>
                  <a:pt x="279" y="68"/>
                </a:lnTo>
                <a:lnTo>
                  <a:pt x="279" y="66"/>
                </a:lnTo>
                <a:lnTo>
                  <a:pt x="281" y="63"/>
                </a:lnTo>
                <a:lnTo>
                  <a:pt x="281" y="63"/>
                </a:lnTo>
                <a:lnTo>
                  <a:pt x="284" y="63"/>
                </a:lnTo>
                <a:lnTo>
                  <a:pt x="286" y="68"/>
                </a:lnTo>
                <a:lnTo>
                  <a:pt x="288" y="73"/>
                </a:lnTo>
                <a:lnTo>
                  <a:pt x="288" y="80"/>
                </a:lnTo>
                <a:lnTo>
                  <a:pt x="293" y="84"/>
                </a:lnTo>
                <a:lnTo>
                  <a:pt x="295" y="89"/>
                </a:lnTo>
                <a:lnTo>
                  <a:pt x="298" y="96"/>
                </a:lnTo>
                <a:lnTo>
                  <a:pt x="300" y="101"/>
                </a:lnTo>
                <a:lnTo>
                  <a:pt x="302" y="105"/>
                </a:lnTo>
                <a:lnTo>
                  <a:pt x="305" y="110"/>
                </a:lnTo>
                <a:lnTo>
                  <a:pt x="307" y="112"/>
                </a:lnTo>
                <a:lnTo>
                  <a:pt x="307" y="115"/>
                </a:lnTo>
                <a:lnTo>
                  <a:pt x="310" y="117"/>
                </a:lnTo>
                <a:lnTo>
                  <a:pt x="312" y="122"/>
                </a:lnTo>
                <a:lnTo>
                  <a:pt x="314" y="124"/>
                </a:lnTo>
                <a:lnTo>
                  <a:pt x="317" y="126"/>
                </a:lnTo>
                <a:lnTo>
                  <a:pt x="319" y="129"/>
                </a:lnTo>
                <a:lnTo>
                  <a:pt x="319" y="131"/>
                </a:lnTo>
                <a:lnTo>
                  <a:pt x="319" y="131"/>
                </a:lnTo>
                <a:lnTo>
                  <a:pt x="321" y="131"/>
                </a:lnTo>
                <a:lnTo>
                  <a:pt x="321" y="131"/>
                </a:lnTo>
                <a:lnTo>
                  <a:pt x="324" y="129"/>
                </a:lnTo>
                <a:lnTo>
                  <a:pt x="324" y="129"/>
                </a:lnTo>
                <a:lnTo>
                  <a:pt x="326" y="129"/>
                </a:lnTo>
                <a:lnTo>
                  <a:pt x="326" y="126"/>
                </a:lnTo>
                <a:lnTo>
                  <a:pt x="326" y="126"/>
                </a:lnTo>
                <a:lnTo>
                  <a:pt x="326" y="126"/>
                </a:lnTo>
                <a:lnTo>
                  <a:pt x="326" y="126"/>
                </a:lnTo>
                <a:lnTo>
                  <a:pt x="326" y="126"/>
                </a:lnTo>
                <a:lnTo>
                  <a:pt x="326" y="126"/>
                </a:lnTo>
                <a:lnTo>
                  <a:pt x="326" y="126"/>
                </a:lnTo>
                <a:lnTo>
                  <a:pt x="326" y="124"/>
                </a:lnTo>
                <a:lnTo>
                  <a:pt x="326" y="124"/>
                </a:lnTo>
                <a:lnTo>
                  <a:pt x="326" y="124"/>
                </a:lnTo>
                <a:lnTo>
                  <a:pt x="326" y="124"/>
                </a:lnTo>
                <a:lnTo>
                  <a:pt x="326" y="124"/>
                </a:lnTo>
                <a:lnTo>
                  <a:pt x="326" y="124"/>
                </a:lnTo>
                <a:lnTo>
                  <a:pt x="326" y="124"/>
                </a:lnTo>
                <a:lnTo>
                  <a:pt x="328" y="124"/>
                </a:lnTo>
                <a:lnTo>
                  <a:pt x="328" y="124"/>
                </a:lnTo>
                <a:lnTo>
                  <a:pt x="328" y="124"/>
                </a:lnTo>
                <a:lnTo>
                  <a:pt x="328" y="126"/>
                </a:lnTo>
                <a:lnTo>
                  <a:pt x="328" y="126"/>
                </a:lnTo>
                <a:lnTo>
                  <a:pt x="331" y="126"/>
                </a:lnTo>
                <a:lnTo>
                  <a:pt x="331" y="129"/>
                </a:lnTo>
                <a:lnTo>
                  <a:pt x="333" y="129"/>
                </a:lnTo>
                <a:lnTo>
                  <a:pt x="333" y="129"/>
                </a:lnTo>
                <a:lnTo>
                  <a:pt x="333" y="131"/>
                </a:lnTo>
                <a:lnTo>
                  <a:pt x="333" y="131"/>
                </a:lnTo>
                <a:lnTo>
                  <a:pt x="331" y="134"/>
                </a:lnTo>
                <a:lnTo>
                  <a:pt x="331" y="134"/>
                </a:lnTo>
                <a:lnTo>
                  <a:pt x="328" y="136"/>
                </a:lnTo>
                <a:lnTo>
                  <a:pt x="326" y="136"/>
                </a:lnTo>
                <a:lnTo>
                  <a:pt x="326" y="136"/>
                </a:lnTo>
                <a:lnTo>
                  <a:pt x="324" y="136"/>
                </a:lnTo>
                <a:lnTo>
                  <a:pt x="321" y="136"/>
                </a:lnTo>
                <a:lnTo>
                  <a:pt x="321" y="138"/>
                </a:lnTo>
                <a:lnTo>
                  <a:pt x="314" y="145"/>
                </a:lnTo>
                <a:lnTo>
                  <a:pt x="307" y="152"/>
                </a:lnTo>
                <a:lnTo>
                  <a:pt x="305" y="162"/>
                </a:lnTo>
                <a:lnTo>
                  <a:pt x="302" y="171"/>
                </a:lnTo>
                <a:lnTo>
                  <a:pt x="302" y="180"/>
                </a:lnTo>
                <a:lnTo>
                  <a:pt x="302" y="192"/>
                </a:lnTo>
                <a:lnTo>
                  <a:pt x="305" y="202"/>
                </a:lnTo>
                <a:lnTo>
                  <a:pt x="307" y="211"/>
                </a:lnTo>
                <a:lnTo>
                  <a:pt x="307" y="213"/>
                </a:lnTo>
                <a:lnTo>
                  <a:pt x="310" y="213"/>
                </a:lnTo>
                <a:lnTo>
                  <a:pt x="310" y="216"/>
                </a:lnTo>
                <a:lnTo>
                  <a:pt x="310" y="218"/>
                </a:lnTo>
                <a:lnTo>
                  <a:pt x="310" y="220"/>
                </a:lnTo>
                <a:lnTo>
                  <a:pt x="312" y="220"/>
                </a:lnTo>
                <a:lnTo>
                  <a:pt x="312" y="223"/>
                </a:lnTo>
                <a:lnTo>
                  <a:pt x="314" y="225"/>
                </a:lnTo>
                <a:lnTo>
                  <a:pt x="314" y="225"/>
                </a:lnTo>
                <a:lnTo>
                  <a:pt x="314" y="225"/>
                </a:lnTo>
                <a:lnTo>
                  <a:pt x="314" y="225"/>
                </a:lnTo>
                <a:lnTo>
                  <a:pt x="314" y="227"/>
                </a:lnTo>
                <a:lnTo>
                  <a:pt x="314" y="227"/>
                </a:lnTo>
                <a:lnTo>
                  <a:pt x="314" y="227"/>
                </a:lnTo>
                <a:lnTo>
                  <a:pt x="317" y="227"/>
                </a:lnTo>
                <a:lnTo>
                  <a:pt x="317" y="227"/>
                </a:lnTo>
                <a:close/>
                <a:moveTo>
                  <a:pt x="110" y="227"/>
                </a:moveTo>
                <a:lnTo>
                  <a:pt x="106" y="227"/>
                </a:lnTo>
                <a:lnTo>
                  <a:pt x="108" y="225"/>
                </a:lnTo>
                <a:lnTo>
                  <a:pt x="108" y="220"/>
                </a:lnTo>
                <a:lnTo>
                  <a:pt x="110" y="218"/>
                </a:lnTo>
                <a:lnTo>
                  <a:pt x="113" y="216"/>
                </a:lnTo>
                <a:lnTo>
                  <a:pt x="115" y="211"/>
                </a:lnTo>
                <a:lnTo>
                  <a:pt x="117" y="209"/>
                </a:lnTo>
                <a:lnTo>
                  <a:pt x="122" y="206"/>
                </a:lnTo>
                <a:lnTo>
                  <a:pt x="124" y="204"/>
                </a:lnTo>
                <a:lnTo>
                  <a:pt x="122" y="197"/>
                </a:lnTo>
                <a:lnTo>
                  <a:pt x="120" y="190"/>
                </a:lnTo>
                <a:lnTo>
                  <a:pt x="120" y="183"/>
                </a:lnTo>
                <a:lnTo>
                  <a:pt x="120" y="178"/>
                </a:lnTo>
                <a:lnTo>
                  <a:pt x="120" y="171"/>
                </a:lnTo>
                <a:lnTo>
                  <a:pt x="122" y="164"/>
                </a:lnTo>
                <a:lnTo>
                  <a:pt x="124" y="157"/>
                </a:lnTo>
                <a:lnTo>
                  <a:pt x="127" y="152"/>
                </a:lnTo>
                <a:lnTo>
                  <a:pt x="134" y="145"/>
                </a:lnTo>
                <a:lnTo>
                  <a:pt x="141" y="141"/>
                </a:lnTo>
                <a:lnTo>
                  <a:pt x="145" y="138"/>
                </a:lnTo>
                <a:lnTo>
                  <a:pt x="155" y="136"/>
                </a:lnTo>
                <a:lnTo>
                  <a:pt x="162" y="134"/>
                </a:lnTo>
                <a:lnTo>
                  <a:pt x="169" y="131"/>
                </a:lnTo>
                <a:lnTo>
                  <a:pt x="178" y="131"/>
                </a:lnTo>
                <a:lnTo>
                  <a:pt x="185" y="131"/>
                </a:lnTo>
                <a:lnTo>
                  <a:pt x="185" y="131"/>
                </a:lnTo>
                <a:lnTo>
                  <a:pt x="188" y="131"/>
                </a:lnTo>
                <a:lnTo>
                  <a:pt x="188" y="129"/>
                </a:lnTo>
                <a:lnTo>
                  <a:pt x="188" y="129"/>
                </a:lnTo>
                <a:lnTo>
                  <a:pt x="188" y="129"/>
                </a:lnTo>
                <a:lnTo>
                  <a:pt x="188" y="126"/>
                </a:lnTo>
                <a:lnTo>
                  <a:pt x="188" y="126"/>
                </a:lnTo>
                <a:lnTo>
                  <a:pt x="188" y="126"/>
                </a:lnTo>
                <a:lnTo>
                  <a:pt x="188" y="119"/>
                </a:lnTo>
                <a:lnTo>
                  <a:pt x="190" y="115"/>
                </a:lnTo>
                <a:lnTo>
                  <a:pt x="190" y="108"/>
                </a:lnTo>
                <a:lnTo>
                  <a:pt x="192" y="103"/>
                </a:lnTo>
                <a:lnTo>
                  <a:pt x="195" y="96"/>
                </a:lnTo>
                <a:lnTo>
                  <a:pt x="197" y="91"/>
                </a:lnTo>
                <a:lnTo>
                  <a:pt x="199" y="84"/>
                </a:lnTo>
                <a:lnTo>
                  <a:pt x="199" y="80"/>
                </a:lnTo>
                <a:lnTo>
                  <a:pt x="202" y="75"/>
                </a:lnTo>
                <a:lnTo>
                  <a:pt x="204" y="70"/>
                </a:lnTo>
                <a:lnTo>
                  <a:pt x="206" y="66"/>
                </a:lnTo>
                <a:lnTo>
                  <a:pt x="209" y="61"/>
                </a:lnTo>
                <a:lnTo>
                  <a:pt x="209" y="56"/>
                </a:lnTo>
                <a:lnTo>
                  <a:pt x="211" y="51"/>
                </a:lnTo>
                <a:lnTo>
                  <a:pt x="213" y="47"/>
                </a:lnTo>
                <a:lnTo>
                  <a:pt x="216" y="42"/>
                </a:lnTo>
                <a:lnTo>
                  <a:pt x="216" y="37"/>
                </a:lnTo>
                <a:lnTo>
                  <a:pt x="216" y="30"/>
                </a:lnTo>
                <a:lnTo>
                  <a:pt x="216" y="26"/>
                </a:lnTo>
                <a:lnTo>
                  <a:pt x="216" y="21"/>
                </a:lnTo>
                <a:lnTo>
                  <a:pt x="213" y="16"/>
                </a:lnTo>
                <a:lnTo>
                  <a:pt x="213" y="12"/>
                </a:lnTo>
                <a:lnTo>
                  <a:pt x="211" y="5"/>
                </a:lnTo>
                <a:lnTo>
                  <a:pt x="211" y="0"/>
                </a:lnTo>
                <a:lnTo>
                  <a:pt x="216" y="0"/>
                </a:lnTo>
                <a:lnTo>
                  <a:pt x="216" y="7"/>
                </a:lnTo>
                <a:lnTo>
                  <a:pt x="218" y="14"/>
                </a:lnTo>
                <a:lnTo>
                  <a:pt x="218" y="21"/>
                </a:lnTo>
                <a:lnTo>
                  <a:pt x="220" y="28"/>
                </a:lnTo>
                <a:lnTo>
                  <a:pt x="220" y="33"/>
                </a:lnTo>
                <a:lnTo>
                  <a:pt x="218" y="40"/>
                </a:lnTo>
                <a:lnTo>
                  <a:pt x="218" y="47"/>
                </a:lnTo>
                <a:lnTo>
                  <a:pt x="213" y="51"/>
                </a:lnTo>
                <a:lnTo>
                  <a:pt x="213" y="56"/>
                </a:lnTo>
                <a:lnTo>
                  <a:pt x="211" y="61"/>
                </a:lnTo>
                <a:lnTo>
                  <a:pt x="211" y="66"/>
                </a:lnTo>
                <a:lnTo>
                  <a:pt x="209" y="68"/>
                </a:lnTo>
                <a:lnTo>
                  <a:pt x="209" y="73"/>
                </a:lnTo>
                <a:lnTo>
                  <a:pt x="206" y="77"/>
                </a:lnTo>
                <a:lnTo>
                  <a:pt x="204" y="80"/>
                </a:lnTo>
                <a:lnTo>
                  <a:pt x="204" y="84"/>
                </a:lnTo>
                <a:lnTo>
                  <a:pt x="204" y="87"/>
                </a:lnTo>
                <a:lnTo>
                  <a:pt x="202" y="87"/>
                </a:lnTo>
                <a:lnTo>
                  <a:pt x="199" y="91"/>
                </a:lnTo>
                <a:lnTo>
                  <a:pt x="199" y="98"/>
                </a:lnTo>
                <a:lnTo>
                  <a:pt x="197" y="103"/>
                </a:lnTo>
                <a:lnTo>
                  <a:pt x="195" y="108"/>
                </a:lnTo>
                <a:lnTo>
                  <a:pt x="192" y="115"/>
                </a:lnTo>
                <a:lnTo>
                  <a:pt x="192" y="119"/>
                </a:lnTo>
                <a:lnTo>
                  <a:pt x="192" y="126"/>
                </a:lnTo>
                <a:lnTo>
                  <a:pt x="192" y="131"/>
                </a:lnTo>
                <a:lnTo>
                  <a:pt x="188" y="134"/>
                </a:lnTo>
                <a:lnTo>
                  <a:pt x="183" y="136"/>
                </a:lnTo>
                <a:lnTo>
                  <a:pt x="178" y="136"/>
                </a:lnTo>
                <a:lnTo>
                  <a:pt x="174" y="136"/>
                </a:lnTo>
                <a:lnTo>
                  <a:pt x="169" y="136"/>
                </a:lnTo>
                <a:lnTo>
                  <a:pt x="164" y="136"/>
                </a:lnTo>
                <a:lnTo>
                  <a:pt x="157" y="136"/>
                </a:lnTo>
                <a:lnTo>
                  <a:pt x="152" y="138"/>
                </a:lnTo>
                <a:lnTo>
                  <a:pt x="148" y="141"/>
                </a:lnTo>
                <a:lnTo>
                  <a:pt x="143" y="145"/>
                </a:lnTo>
                <a:lnTo>
                  <a:pt x="138" y="148"/>
                </a:lnTo>
                <a:lnTo>
                  <a:pt x="134" y="152"/>
                </a:lnTo>
                <a:lnTo>
                  <a:pt x="129" y="157"/>
                </a:lnTo>
                <a:lnTo>
                  <a:pt x="127" y="162"/>
                </a:lnTo>
                <a:lnTo>
                  <a:pt x="124" y="166"/>
                </a:lnTo>
                <a:lnTo>
                  <a:pt x="124" y="173"/>
                </a:lnTo>
                <a:lnTo>
                  <a:pt x="122" y="178"/>
                </a:lnTo>
                <a:lnTo>
                  <a:pt x="122" y="180"/>
                </a:lnTo>
                <a:lnTo>
                  <a:pt x="124" y="185"/>
                </a:lnTo>
                <a:lnTo>
                  <a:pt x="124" y="190"/>
                </a:lnTo>
                <a:lnTo>
                  <a:pt x="124" y="192"/>
                </a:lnTo>
                <a:lnTo>
                  <a:pt x="127" y="197"/>
                </a:lnTo>
                <a:lnTo>
                  <a:pt x="127" y="199"/>
                </a:lnTo>
                <a:lnTo>
                  <a:pt x="129" y="204"/>
                </a:lnTo>
                <a:lnTo>
                  <a:pt x="127" y="206"/>
                </a:lnTo>
                <a:lnTo>
                  <a:pt x="124" y="209"/>
                </a:lnTo>
                <a:lnTo>
                  <a:pt x="120" y="211"/>
                </a:lnTo>
                <a:lnTo>
                  <a:pt x="117" y="216"/>
                </a:lnTo>
                <a:lnTo>
                  <a:pt x="115" y="218"/>
                </a:lnTo>
                <a:lnTo>
                  <a:pt x="115" y="220"/>
                </a:lnTo>
                <a:lnTo>
                  <a:pt x="113" y="225"/>
                </a:lnTo>
                <a:lnTo>
                  <a:pt x="110" y="227"/>
                </a:lnTo>
                <a:close/>
                <a:moveTo>
                  <a:pt x="499" y="0"/>
                </a:moveTo>
                <a:lnTo>
                  <a:pt x="499" y="0"/>
                </a:lnTo>
                <a:lnTo>
                  <a:pt x="499" y="0"/>
                </a:lnTo>
                <a:lnTo>
                  <a:pt x="499" y="2"/>
                </a:lnTo>
                <a:lnTo>
                  <a:pt x="499" y="2"/>
                </a:lnTo>
                <a:lnTo>
                  <a:pt x="499" y="2"/>
                </a:lnTo>
                <a:lnTo>
                  <a:pt x="499" y="2"/>
                </a:lnTo>
                <a:lnTo>
                  <a:pt x="499" y="2"/>
                </a:lnTo>
                <a:lnTo>
                  <a:pt x="499" y="2"/>
                </a:lnTo>
                <a:lnTo>
                  <a:pt x="499" y="7"/>
                </a:lnTo>
                <a:lnTo>
                  <a:pt x="499" y="12"/>
                </a:lnTo>
                <a:lnTo>
                  <a:pt x="499" y="19"/>
                </a:lnTo>
                <a:lnTo>
                  <a:pt x="499" y="23"/>
                </a:lnTo>
                <a:lnTo>
                  <a:pt x="502" y="28"/>
                </a:lnTo>
                <a:lnTo>
                  <a:pt x="502" y="33"/>
                </a:lnTo>
                <a:lnTo>
                  <a:pt x="504" y="37"/>
                </a:lnTo>
                <a:lnTo>
                  <a:pt x="509" y="42"/>
                </a:lnTo>
                <a:lnTo>
                  <a:pt x="511" y="44"/>
                </a:lnTo>
                <a:lnTo>
                  <a:pt x="513" y="47"/>
                </a:lnTo>
                <a:lnTo>
                  <a:pt x="518" y="49"/>
                </a:lnTo>
                <a:lnTo>
                  <a:pt x="523" y="51"/>
                </a:lnTo>
                <a:lnTo>
                  <a:pt x="527" y="51"/>
                </a:lnTo>
                <a:lnTo>
                  <a:pt x="532" y="51"/>
                </a:lnTo>
                <a:lnTo>
                  <a:pt x="534" y="51"/>
                </a:lnTo>
                <a:lnTo>
                  <a:pt x="539" y="49"/>
                </a:lnTo>
                <a:lnTo>
                  <a:pt x="542" y="49"/>
                </a:lnTo>
                <a:lnTo>
                  <a:pt x="542" y="49"/>
                </a:lnTo>
                <a:lnTo>
                  <a:pt x="542" y="49"/>
                </a:lnTo>
                <a:lnTo>
                  <a:pt x="544" y="49"/>
                </a:lnTo>
                <a:lnTo>
                  <a:pt x="544" y="49"/>
                </a:lnTo>
                <a:lnTo>
                  <a:pt x="544" y="49"/>
                </a:lnTo>
                <a:lnTo>
                  <a:pt x="544" y="49"/>
                </a:lnTo>
                <a:lnTo>
                  <a:pt x="546" y="47"/>
                </a:lnTo>
                <a:lnTo>
                  <a:pt x="544" y="47"/>
                </a:lnTo>
                <a:lnTo>
                  <a:pt x="546" y="47"/>
                </a:lnTo>
                <a:lnTo>
                  <a:pt x="546" y="47"/>
                </a:lnTo>
                <a:lnTo>
                  <a:pt x="549" y="47"/>
                </a:lnTo>
                <a:lnTo>
                  <a:pt x="551" y="47"/>
                </a:lnTo>
                <a:lnTo>
                  <a:pt x="551" y="44"/>
                </a:lnTo>
                <a:lnTo>
                  <a:pt x="553" y="44"/>
                </a:lnTo>
                <a:lnTo>
                  <a:pt x="556" y="42"/>
                </a:lnTo>
                <a:lnTo>
                  <a:pt x="558" y="42"/>
                </a:lnTo>
                <a:lnTo>
                  <a:pt x="558" y="40"/>
                </a:lnTo>
                <a:lnTo>
                  <a:pt x="560" y="37"/>
                </a:lnTo>
                <a:lnTo>
                  <a:pt x="560" y="35"/>
                </a:lnTo>
                <a:lnTo>
                  <a:pt x="563" y="33"/>
                </a:lnTo>
                <a:lnTo>
                  <a:pt x="563" y="30"/>
                </a:lnTo>
                <a:lnTo>
                  <a:pt x="565" y="28"/>
                </a:lnTo>
                <a:lnTo>
                  <a:pt x="567" y="30"/>
                </a:lnTo>
                <a:lnTo>
                  <a:pt x="570" y="33"/>
                </a:lnTo>
                <a:lnTo>
                  <a:pt x="570" y="33"/>
                </a:lnTo>
                <a:lnTo>
                  <a:pt x="570" y="35"/>
                </a:lnTo>
                <a:lnTo>
                  <a:pt x="570" y="35"/>
                </a:lnTo>
                <a:lnTo>
                  <a:pt x="570" y="37"/>
                </a:lnTo>
                <a:lnTo>
                  <a:pt x="572" y="37"/>
                </a:lnTo>
                <a:lnTo>
                  <a:pt x="572" y="40"/>
                </a:lnTo>
                <a:lnTo>
                  <a:pt x="574" y="40"/>
                </a:lnTo>
                <a:lnTo>
                  <a:pt x="574" y="40"/>
                </a:lnTo>
                <a:lnTo>
                  <a:pt x="577" y="44"/>
                </a:lnTo>
                <a:lnTo>
                  <a:pt x="577" y="47"/>
                </a:lnTo>
                <a:lnTo>
                  <a:pt x="579" y="49"/>
                </a:lnTo>
                <a:lnTo>
                  <a:pt x="581" y="51"/>
                </a:lnTo>
                <a:lnTo>
                  <a:pt x="584" y="54"/>
                </a:lnTo>
                <a:lnTo>
                  <a:pt x="586" y="59"/>
                </a:lnTo>
                <a:lnTo>
                  <a:pt x="586" y="61"/>
                </a:lnTo>
                <a:lnTo>
                  <a:pt x="588" y="63"/>
                </a:lnTo>
                <a:lnTo>
                  <a:pt x="591" y="63"/>
                </a:lnTo>
                <a:lnTo>
                  <a:pt x="591" y="63"/>
                </a:lnTo>
                <a:lnTo>
                  <a:pt x="593" y="63"/>
                </a:lnTo>
                <a:lnTo>
                  <a:pt x="593" y="63"/>
                </a:lnTo>
                <a:lnTo>
                  <a:pt x="593" y="66"/>
                </a:lnTo>
                <a:lnTo>
                  <a:pt x="595" y="66"/>
                </a:lnTo>
                <a:lnTo>
                  <a:pt x="595" y="66"/>
                </a:lnTo>
                <a:lnTo>
                  <a:pt x="598" y="66"/>
                </a:lnTo>
                <a:lnTo>
                  <a:pt x="600" y="66"/>
                </a:lnTo>
                <a:lnTo>
                  <a:pt x="605" y="66"/>
                </a:lnTo>
                <a:lnTo>
                  <a:pt x="609" y="66"/>
                </a:lnTo>
                <a:lnTo>
                  <a:pt x="612" y="66"/>
                </a:lnTo>
                <a:lnTo>
                  <a:pt x="617" y="66"/>
                </a:lnTo>
                <a:lnTo>
                  <a:pt x="621" y="63"/>
                </a:lnTo>
                <a:lnTo>
                  <a:pt x="624" y="63"/>
                </a:lnTo>
                <a:lnTo>
                  <a:pt x="628" y="61"/>
                </a:lnTo>
                <a:lnTo>
                  <a:pt x="628" y="59"/>
                </a:lnTo>
                <a:lnTo>
                  <a:pt x="631" y="56"/>
                </a:lnTo>
                <a:lnTo>
                  <a:pt x="633" y="54"/>
                </a:lnTo>
                <a:lnTo>
                  <a:pt x="633" y="51"/>
                </a:lnTo>
                <a:lnTo>
                  <a:pt x="635" y="49"/>
                </a:lnTo>
                <a:lnTo>
                  <a:pt x="635" y="47"/>
                </a:lnTo>
                <a:lnTo>
                  <a:pt x="635" y="42"/>
                </a:lnTo>
                <a:lnTo>
                  <a:pt x="635" y="40"/>
                </a:lnTo>
                <a:lnTo>
                  <a:pt x="633" y="37"/>
                </a:lnTo>
                <a:lnTo>
                  <a:pt x="633" y="35"/>
                </a:lnTo>
                <a:lnTo>
                  <a:pt x="631" y="33"/>
                </a:lnTo>
                <a:lnTo>
                  <a:pt x="628" y="30"/>
                </a:lnTo>
                <a:lnTo>
                  <a:pt x="628" y="28"/>
                </a:lnTo>
                <a:lnTo>
                  <a:pt x="626" y="26"/>
                </a:lnTo>
                <a:lnTo>
                  <a:pt x="626" y="21"/>
                </a:lnTo>
                <a:lnTo>
                  <a:pt x="624" y="19"/>
                </a:lnTo>
                <a:lnTo>
                  <a:pt x="628" y="21"/>
                </a:lnTo>
                <a:lnTo>
                  <a:pt x="631" y="21"/>
                </a:lnTo>
                <a:lnTo>
                  <a:pt x="633" y="23"/>
                </a:lnTo>
                <a:lnTo>
                  <a:pt x="638" y="23"/>
                </a:lnTo>
                <a:lnTo>
                  <a:pt x="642" y="26"/>
                </a:lnTo>
                <a:lnTo>
                  <a:pt x="645" y="26"/>
                </a:lnTo>
                <a:lnTo>
                  <a:pt x="649" y="26"/>
                </a:lnTo>
                <a:lnTo>
                  <a:pt x="652" y="26"/>
                </a:lnTo>
                <a:lnTo>
                  <a:pt x="656" y="23"/>
                </a:lnTo>
                <a:lnTo>
                  <a:pt x="661" y="23"/>
                </a:lnTo>
                <a:lnTo>
                  <a:pt x="663" y="23"/>
                </a:lnTo>
                <a:lnTo>
                  <a:pt x="668" y="21"/>
                </a:lnTo>
                <a:lnTo>
                  <a:pt x="670" y="21"/>
                </a:lnTo>
                <a:lnTo>
                  <a:pt x="673" y="19"/>
                </a:lnTo>
                <a:lnTo>
                  <a:pt x="675" y="16"/>
                </a:lnTo>
                <a:lnTo>
                  <a:pt x="677" y="12"/>
                </a:lnTo>
                <a:lnTo>
                  <a:pt x="680" y="12"/>
                </a:lnTo>
                <a:lnTo>
                  <a:pt x="680" y="9"/>
                </a:lnTo>
                <a:lnTo>
                  <a:pt x="680" y="7"/>
                </a:lnTo>
                <a:lnTo>
                  <a:pt x="680" y="7"/>
                </a:lnTo>
                <a:lnTo>
                  <a:pt x="682" y="5"/>
                </a:lnTo>
                <a:lnTo>
                  <a:pt x="682" y="5"/>
                </a:lnTo>
                <a:lnTo>
                  <a:pt x="682" y="2"/>
                </a:lnTo>
                <a:lnTo>
                  <a:pt x="682" y="0"/>
                </a:lnTo>
                <a:lnTo>
                  <a:pt x="687" y="0"/>
                </a:lnTo>
                <a:lnTo>
                  <a:pt x="687" y="2"/>
                </a:lnTo>
                <a:lnTo>
                  <a:pt x="684" y="5"/>
                </a:lnTo>
                <a:lnTo>
                  <a:pt x="684" y="7"/>
                </a:lnTo>
                <a:lnTo>
                  <a:pt x="684" y="9"/>
                </a:lnTo>
                <a:lnTo>
                  <a:pt x="682" y="12"/>
                </a:lnTo>
                <a:lnTo>
                  <a:pt x="682" y="14"/>
                </a:lnTo>
                <a:lnTo>
                  <a:pt x="680" y="16"/>
                </a:lnTo>
                <a:lnTo>
                  <a:pt x="680" y="19"/>
                </a:lnTo>
                <a:lnTo>
                  <a:pt x="675" y="21"/>
                </a:lnTo>
                <a:lnTo>
                  <a:pt x="670" y="26"/>
                </a:lnTo>
                <a:lnTo>
                  <a:pt x="666" y="28"/>
                </a:lnTo>
                <a:lnTo>
                  <a:pt x="659" y="28"/>
                </a:lnTo>
                <a:lnTo>
                  <a:pt x="654" y="28"/>
                </a:lnTo>
                <a:lnTo>
                  <a:pt x="647" y="28"/>
                </a:lnTo>
                <a:lnTo>
                  <a:pt x="642" y="28"/>
                </a:lnTo>
                <a:lnTo>
                  <a:pt x="635" y="28"/>
                </a:lnTo>
                <a:lnTo>
                  <a:pt x="635" y="30"/>
                </a:lnTo>
                <a:lnTo>
                  <a:pt x="635" y="30"/>
                </a:lnTo>
                <a:lnTo>
                  <a:pt x="635" y="33"/>
                </a:lnTo>
                <a:lnTo>
                  <a:pt x="635" y="35"/>
                </a:lnTo>
                <a:lnTo>
                  <a:pt x="638" y="37"/>
                </a:lnTo>
                <a:lnTo>
                  <a:pt x="638" y="40"/>
                </a:lnTo>
                <a:lnTo>
                  <a:pt x="638" y="42"/>
                </a:lnTo>
                <a:lnTo>
                  <a:pt x="640" y="42"/>
                </a:lnTo>
                <a:lnTo>
                  <a:pt x="640" y="47"/>
                </a:lnTo>
                <a:lnTo>
                  <a:pt x="638" y="49"/>
                </a:lnTo>
                <a:lnTo>
                  <a:pt x="638" y="51"/>
                </a:lnTo>
                <a:lnTo>
                  <a:pt x="635" y="56"/>
                </a:lnTo>
                <a:lnTo>
                  <a:pt x="633" y="59"/>
                </a:lnTo>
                <a:lnTo>
                  <a:pt x="633" y="61"/>
                </a:lnTo>
                <a:lnTo>
                  <a:pt x="631" y="63"/>
                </a:lnTo>
                <a:lnTo>
                  <a:pt x="628" y="66"/>
                </a:lnTo>
                <a:lnTo>
                  <a:pt x="624" y="68"/>
                </a:lnTo>
                <a:lnTo>
                  <a:pt x="619" y="70"/>
                </a:lnTo>
                <a:lnTo>
                  <a:pt x="614" y="70"/>
                </a:lnTo>
                <a:lnTo>
                  <a:pt x="607" y="73"/>
                </a:lnTo>
                <a:lnTo>
                  <a:pt x="602" y="70"/>
                </a:lnTo>
                <a:lnTo>
                  <a:pt x="595" y="70"/>
                </a:lnTo>
                <a:lnTo>
                  <a:pt x="591" y="68"/>
                </a:lnTo>
                <a:lnTo>
                  <a:pt x="586" y="66"/>
                </a:lnTo>
                <a:lnTo>
                  <a:pt x="584" y="63"/>
                </a:lnTo>
                <a:lnTo>
                  <a:pt x="581" y="59"/>
                </a:lnTo>
                <a:lnTo>
                  <a:pt x="579" y="56"/>
                </a:lnTo>
                <a:lnTo>
                  <a:pt x="577" y="51"/>
                </a:lnTo>
                <a:lnTo>
                  <a:pt x="574" y="47"/>
                </a:lnTo>
                <a:lnTo>
                  <a:pt x="572" y="44"/>
                </a:lnTo>
                <a:lnTo>
                  <a:pt x="570" y="40"/>
                </a:lnTo>
                <a:lnTo>
                  <a:pt x="565" y="37"/>
                </a:lnTo>
                <a:lnTo>
                  <a:pt x="563" y="42"/>
                </a:lnTo>
                <a:lnTo>
                  <a:pt x="558" y="44"/>
                </a:lnTo>
                <a:lnTo>
                  <a:pt x="553" y="49"/>
                </a:lnTo>
                <a:lnTo>
                  <a:pt x="546" y="51"/>
                </a:lnTo>
                <a:lnTo>
                  <a:pt x="542" y="54"/>
                </a:lnTo>
                <a:lnTo>
                  <a:pt x="534" y="56"/>
                </a:lnTo>
                <a:lnTo>
                  <a:pt x="530" y="56"/>
                </a:lnTo>
                <a:lnTo>
                  <a:pt x="523" y="56"/>
                </a:lnTo>
                <a:lnTo>
                  <a:pt x="518" y="54"/>
                </a:lnTo>
                <a:lnTo>
                  <a:pt x="516" y="54"/>
                </a:lnTo>
                <a:lnTo>
                  <a:pt x="513" y="51"/>
                </a:lnTo>
                <a:lnTo>
                  <a:pt x="511" y="49"/>
                </a:lnTo>
                <a:lnTo>
                  <a:pt x="506" y="47"/>
                </a:lnTo>
                <a:lnTo>
                  <a:pt x="504" y="44"/>
                </a:lnTo>
                <a:lnTo>
                  <a:pt x="502" y="42"/>
                </a:lnTo>
                <a:lnTo>
                  <a:pt x="499" y="40"/>
                </a:lnTo>
                <a:lnTo>
                  <a:pt x="499" y="35"/>
                </a:lnTo>
                <a:lnTo>
                  <a:pt x="497" y="30"/>
                </a:lnTo>
                <a:lnTo>
                  <a:pt x="497" y="26"/>
                </a:lnTo>
                <a:lnTo>
                  <a:pt x="497" y="21"/>
                </a:lnTo>
                <a:lnTo>
                  <a:pt x="495" y="16"/>
                </a:lnTo>
                <a:lnTo>
                  <a:pt x="495" y="12"/>
                </a:lnTo>
                <a:lnTo>
                  <a:pt x="497" y="5"/>
                </a:lnTo>
                <a:lnTo>
                  <a:pt x="497" y="0"/>
                </a:lnTo>
                <a:lnTo>
                  <a:pt x="499" y="0"/>
                </a:lnTo>
                <a:close/>
                <a:moveTo>
                  <a:pt x="488" y="0"/>
                </a:moveTo>
                <a:lnTo>
                  <a:pt x="488" y="2"/>
                </a:lnTo>
                <a:lnTo>
                  <a:pt x="488" y="2"/>
                </a:lnTo>
                <a:lnTo>
                  <a:pt x="488" y="2"/>
                </a:lnTo>
                <a:lnTo>
                  <a:pt x="485" y="2"/>
                </a:lnTo>
                <a:lnTo>
                  <a:pt x="485" y="2"/>
                </a:lnTo>
                <a:lnTo>
                  <a:pt x="485" y="5"/>
                </a:lnTo>
                <a:lnTo>
                  <a:pt x="485" y="5"/>
                </a:lnTo>
                <a:lnTo>
                  <a:pt x="485" y="5"/>
                </a:lnTo>
                <a:lnTo>
                  <a:pt x="485" y="5"/>
                </a:lnTo>
                <a:lnTo>
                  <a:pt x="485" y="5"/>
                </a:lnTo>
                <a:lnTo>
                  <a:pt x="485" y="5"/>
                </a:lnTo>
                <a:lnTo>
                  <a:pt x="483" y="7"/>
                </a:lnTo>
                <a:lnTo>
                  <a:pt x="483" y="5"/>
                </a:lnTo>
                <a:lnTo>
                  <a:pt x="483" y="5"/>
                </a:lnTo>
                <a:lnTo>
                  <a:pt x="483" y="5"/>
                </a:lnTo>
                <a:lnTo>
                  <a:pt x="483" y="5"/>
                </a:lnTo>
                <a:lnTo>
                  <a:pt x="481" y="5"/>
                </a:lnTo>
                <a:lnTo>
                  <a:pt x="481" y="2"/>
                </a:lnTo>
                <a:lnTo>
                  <a:pt x="481" y="2"/>
                </a:lnTo>
                <a:lnTo>
                  <a:pt x="481" y="2"/>
                </a:lnTo>
                <a:lnTo>
                  <a:pt x="483" y="2"/>
                </a:lnTo>
                <a:lnTo>
                  <a:pt x="483" y="2"/>
                </a:lnTo>
                <a:lnTo>
                  <a:pt x="483" y="2"/>
                </a:lnTo>
                <a:lnTo>
                  <a:pt x="483" y="0"/>
                </a:lnTo>
                <a:lnTo>
                  <a:pt x="488" y="0"/>
                </a:lnTo>
                <a:close/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859" name="Freeform 755"/>
          <p:cNvSpPr>
            <a:spLocks noEditPoints="1"/>
          </p:cNvSpPr>
          <p:nvPr/>
        </p:nvSpPr>
        <p:spPr bwMode="auto">
          <a:xfrm>
            <a:off x="5942013" y="4470400"/>
            <a:ext cx="1068387" cy="722313"/>
          </a:xfrm>
          <a:custGeom>
            <a:avLst/>
            <a:gdLst/>
            <a:ahLst/>
            <a:cxnLst>
              <a:cxn ang="0">
                <a:pos x="12" y="450"/>
              </a:cxn>
              <a:cxn ang="0">
                <a:pos x="19" y="394"/>
              </a:cxn>
              <a:cxn ang="0">
                <a:pos x="40" y="354"/>
              </a:cxn>
              <a:cxn ang="0">
                <a:pos x="58" y="352"/>
              </a:cxn>
              <a:cxn ang="0">
                <a:pos x="65" y="338"/>
              </a:cxn>
              <a:cxn ang="0">
                <a:pos x="133" y="274"/>
              </a:cxn>
              <a:cxn ang="0">
                <a:pos x="171" y="342"/>
              </a:cxn>
              <a:cxn ang="0">
                <a:pos x="166" y="354"/>
              </a:cxn>
              <a:cxn ang="0">
                <a:pos x="722" y="450"/>
              </a:cxn>
              <a:cxn ang="0">
                <a:pos x="670" y="403"/>
              </a:cxn>
              <a:cxn ang="0">
                <a:pos x="663" y="392"/>
              </a:cxn>
              <a:cxn ang="0">
                <a:pos x="661" y="382"/>
              </a:cxn>
              <a:cxn ang="0">
                <a:pos x="663" y="354"/>
              </a:cxn>
              <a:cxn ang="0">
                <a:pos x="609" y="324"/>
              </a:cxn>
              <a:cxn ang="0">
                <a:pos x="593" y="331"/>
              </a:cxn>
              <a:cxn ang="0">
                <a:pos x="590" y="310"/>
              </a:cxn>
              <a:cxn ang="0">
                <a:pos x="579" y="305"/>
              </a:cxn>
              <a:cxn ang="0">
                <a:pos x="558" y="312"/>
              </a:cxn>
              <a:cxn ang="0">
                <a:pos x="574" y="366"/>
              </a:cxn>
              <a:cxn ang="0">
                <a:pos x="551" y="373"/>
              </a:cxn>
              <a:cxn ang="0">
                <a:pos x="541" y="354"/>
              </a:cxn>
              <a:cxn ang="0">
                <a:pos x="483" y="436"/>
              </a:cxn>
              <a:cxn ang="0">
                <a:pos x="466" y="392"/>
              </a:cxn>
              <a:cxn ang="0">
                <a:pos x="529" y="331"/>
              </a:cxn>
              <a:cxn ang="0">
                <a:pos x="541" y="326"/>
              </a:cxn>
              <a:cxn ang="0">
                <a:pos x="541" y="303"/>
              </a:cxn>
              <a:cxn ang="0">
                <a:pos x="461" y="352"/>
              </a:cxn>
              <a:cxn ang="0">
                <a:pos x="445" y="349"/>
              </a:cxn>
              <a:cxn ang="0">
                <a:pos x="443" y="342"/>
              </a:cxn>
              <a:cxn ang="0">
                <a:pos x="401" y="403"/>
              </a:cxn>
              <a:cxn ang="0">
                <a:pos x="431" y="415"/>
              </a:cxn>
              <a:cxn ang="0">
                <a:pos x="464" y="436"/>
              </a:cxn>
              <a:cxn ang="0">
                <a:pos x="445" y="441"/>
              </a:cxn>
              <a:cxn ang="0">
                <a:pos x="436" y="431"/>
              </a:cxn>
              <a:cxn ang="0">
                <a:pos x="422" y="441"/>
              </a:cxn>
              <a:cxn ang="0">
                <a:pos x="410" y="434"/>
              </a:cxn>
              <a:cxn ang="0">
                <a:pos x="396" y="427"/>
              </a:cxn>
              <a:cxn ang="0">
                <a:pos x="410" y="422"/>
              </a:cxn>
              <a:cxn ang="0">
                <a:pos x="403" y="420"/>
              </a:cxn>
              <a:cxn ang="0">
                <a:pos x="222" y="190"/>
              </a:cxn>
              <a:cxn ang="0">
                <a:pos x="176" y="82"/>
              </a:cxn>
              <a:cxn ang="0">
                <a:pos x="351" y="21"/>
              </a:cxn>
              <a:cxn ang="0">
                <a:pos x="377" y="10"/>
              </a:cxn>
              <a:cxn ang="0">
                <a:pos x="401" y="28"/>
              </a:cxn>
              <a:cxn ang="0">
                <a:pos x="417" y="35"/>
              </a:cxn>
              <a:cxn ang="0">
                <a:pos x="438" y="38"/>
              </a:cxn>
              <a:cxn ang="0">
                <a:pos x="447" y="28"/>
              </a:cxn>
              <a:cxn ang="0">
                <a:pos x="473" y="40"/>
              </a:cxn>
              <a:cxn ang="0">
                <a:pos x="487" y="47"/>
              </a:cxn>
              <a:cxn ang="0">
                <a:pos x="506" y="45"/>
              </a:cxn>
              <a:cxn ang="0">
                <a:pos x="529" y="56"/>
              </a:cxn>
              <a:cxn ang="0">
                <a:pos x="539" y="52"/>
              </a:cxn>
              <a:cxn ang="0">
                <a:pos x="553" y="49"/>
              </a:cxn>
              <a:cxn ang="0">
                <a:pos x="565" y="40"/>
              </a:cxn>
              <a:cxn ang="0">
                <a:pos x="504" y="63"/>
              </a:cxn>
              <a:cxn ang="0">
                <a:pos x="391" y="35"/>
              </a:cxn>
              <a:cxn ang="0">
                <a:pos x="239" y="75"/>
              </a:cxn>
              <a:cxn ang="0">
                <a:pos x="354" y="401"/>
              </a:cxn>
              <a:cxn ang="0">
                <a:pos x="466" y="331"/>
              </a:cxn>
              <a:cxn ang="0">
                <a:pos x="665" y="342"/>
              </a:cxn>
              <a:cxn ang="0">
                <a:pos x="663" y="427"/>
              </a:cxn>
              <a:cxn ang="0">
                <a:pos x="574" y="392"/>
              </a:cxn>
              <a:cxn ang="0">
                <a:pos x="644" y="420"/>
              </a:cxn>
            </a:cxnLst>
            <a:rect l="0" t="0" r="r" b="b"/>
            <a:pathLst>
              <a:path w="729" h="455">
                <a:moveTo>
                  <a:pt x="9" y="455"/>
                </a:moveTo>
                <a:lnTo>
                  <a:pt x="9" y="455"/>
                </a:lnTo>
                <a:lnTo>
                  <a:pt x="9" y="455"/>
                </a:lnTo>
                <a:lnTo>
                  <a:pt x="7" y="455"/>
                </a:lnTo>
                <a:lnTo>
                  <a:pt x="7" y="455"/>
                </a:lnTo>
                <a:lnTo>
                  <a:pt x="7" y="453"/>
                </a:lnTo>
                <a:lnTo>
                  <a:pt x="5" y="453"/>
                </a:lnTo>
                <a:lnTo>
                  <a:pt x="5" y="453"/>
                </a:lnTo>
                <a:lnTo>
                  <a:pt x="5" y="450"/>
                </a:lnTo>
                <a:lnTo>
                  <a:pt x="5" y="450"/>
                </a:lnTo>
                <a:lnTo>
                  <a:pt x="5" y="450"/>
                </a:lnTo>
                <a:lnTo>
                  <a:pt x="5" y="450"/>
                </a:lnTo>
                <a:lnTo>
                  <a:pt x="5" y="450"/>
                </a:lnTo>
                <a:lnTo>
                  <a:pt x="2" y="450"/>
                </a:lnTo>
                <a:lnTo>
                  <a:pt x="2" y="450"/>
                </a:lnTo>
                <a:lnTo>
                  <a:pt x="2" y="450"/>
                </a:lnTo>
                <a:lnTo>
                  <a:pt x="2" y="450"/>
                </a:lnTo>
                <a:lnTo>
                  <a:pt x="2" y="450"/>
                </a:lnTo>
                <a:lnTo>
                  <a:pt x="2" y="450"/>
                </a:lnTo>
                <a:lnTo>
                  <a:pt x="2" y="450"/>
                </a:lnTo>
                <a:lnTo>
                  <a:pt x="0" y="450"/>
                </a:lnTo>
                <a:lnTo>
                  <a:pt x="0" y="448"/>
                </a:lnTo>
                <a:lnTo>
                  <a:pt x="0" y="448"/>
                </a:lnTo>
                <a:lnTo>
                  <a:pt x="0" y="448"/>
                </a:lnTo>
                <a:lnTo>
                  <a:pt x="0" y="448"/>
                </a:lnTo>
                <a:lnTo>
                  <a:pt x="0" y="448"/>
                </a:lnTo>
                <a:lnTo>
                  <a:pt x="5" y="448"/>
                </a:lnTo>
                <a:lnTo>
                  <a:pt x="5" y="448"/>
                </a:lnTo>
                <a:lnTo>
                  <a:pt x="5" y="448"/>
                </a:lnTo>
                <a:lnTo>
                  <a:pt x="5" y="448"/>
                </a:lnTo>
                <a:lnTo>
                  <a:pt x="5" y="448"/>
                </a:lnTo>
                <a:lnTo>
                  <a:pt x="5" y="448"/>
                </a:lnTo>
                <a:lnTo>
                  <a:pt x="5" y="448"/>
                </a:lnTo>
                <a:lnTo>
                  <a:pt x="5" y="448"/>
                </a:lnTo>
                <a:lnTo>
                  <a:pt x="5" y="448"/>
                </a:lnTo>
                <a:lnTo>
                  <a:pt x="9" y="448"/>
                </a:lnTo>
                <a:lnTo>
                  <a:pt x="9" y="450"/>
                </a:lnTo>
                <a:lnTo>
                  <a:pt x="9" y="450"/>
                </a:lnTo>
                <a:lnTo>
                  <a:pt x="9" y="450"/>
                </a:lnTo>
                <a:lnTo>
                  <a:pt x="9" y="450"/>
                </a:lnTo>
                <a:lnTo>
                  <a:pt x="9" y="450"/>
                </a:lnTo>
                <a:lnTo>
                  <a:pt x="9" y="450"/>
                </a:lnTo>
                <a:lnTo>
                  <a:pt x="9" y="450"/>
                </a:lnTo>
                <a:lnTo>
                  <a:pt x="9" y="450"/>
                </a:lnTo>
                <a:lnTo>
                  <a:pt x="12" y="450"/>
                </a:lnTo>
                <a:lnTo>
                  <a:pt x="12" y="450"/>
                </a:lnTo>
                <a:lnTo>
                  <a:pt x="12" y="448"/>
                </a:lnTo>
                <a:lnTo>
                  <a:pt x="12" y="448"/>
                </a:lnTo>
                <a:lnTo>
                  <a:pt x="12" y="446"/>
                </a:lnTo>
                <a:lnTo>
                  <a:pt x="12" y="446"/>
                </a:lnTo>
                <a:lnTo>
                  <a:pt x="12" y="443"/>
                </a:lnTo>
                <a:lnTo>
                  <a:pt x="12" y="443"/>
                </a:lnTo>
                <a:lnTo>
                  <a:pt x="12" y="443"/>
                </a:lnTo>
                <a:lnTo>
                  <a:pt x="9" y="443"/>
                </a:lnTo>
                <a:lnTo>
                  <a:pt x="9" y="443"/>
                </a:lnTo>
                <a:lnTo>
                  <a:pt x="9" y="441"/>
                </a:lnTo>
                <a:lnTo>
                  <a:pt x="9" y="441"/>
                </a:lnTo>
                <a:lnTo>
                  <a:pt x="9" y="439"/>
                </a:lnTo>
                <a:lnTo>
                  <a:pt x="9" y="439"/>
                </a:lnTo>
                <a:lnTo>
                  <a:pt x="9" y="436"/>
                </a:lnTo>
                <a:lnTo>
                  <a:pt x="9" y="436"/>
                </a:lnTo>
                <a:lnTo>
                  <a:pt x="9" y="436"/>
                </a:lnTo>
                <a:lnTo>
                  <a:pt x="9" y="436"/>
                </a:lnTo>
                <a:lnTo>
                  <a:pt x="9" y="436"/>
                </a:lnTo>
                <a:lnTo>
                  <a:pt x="12" y="436"/>
                </a:lnTo>
                <a:lnTo>
                  <a:pt x="12" y="436"/>
                </a:lnTo>
                <a:lnTo>
                  <a:pt x="12" y="436"/>
                </a:lnTo>
                <a:lnTo>
                  <a:pt x="12" y="436"/>
                </a:lnTo>
                <a:lnTo>
                  <a:pt x="12" y="439"/>
                </a:lnTo>
                <a:lnTo>
                  <a:pt x="14" y="439"/>
                </a:lnTo>
                <a:lnTo>
                  <a:pt x="14" y="436"/>
                </a:lnTo>
                <a:lnTo>
                  <a:pt x="14" y="436"/>
                </a:lnTo>
                <a:lnTo>
                  <a:pt x="14" y="434"/>
                </a:lnTo>
                <a:lnTo>
                  <a:pt x="14" y="434"/>
                </a:lnTo>
                <a:lnTo>
                  <a:pt x="14" y="431"/>
                </a:lnTo>
                <a:lnTo>
                  <a:pt x="14" y="431"/>
                </a:lnTo>
                <a:lnTo>
                  <a:pt x="14" y="429"/>
                </a:lnTo>
                <a:lnTo>
                  <a:pt x="16" y="427"/>
                </a:lnTo>
                <a:lnTo>
                  <a:pt x="16" y="422"/>
                </a:lnTo>
                <a:lnTo>
                  <a:pt x="19" y="417"/>
                </a:lnTo>
                <a:lnTo>
                  <a:pt x="21" y="413"/>
                </a:lnTo>
                <a:lnTo>
                  <a:pt x="21" y="410"/>
                </a:lnTo>
                <a:lnTo>
                  <a:pt x="23" y="406"/>
                </a:lnTo>
                <a:lnTo>
                  <a:pt x="26" y="401"/>
                </a:lnTo>
                <a:lnTo>
                  <a:pt x="26" y="396"/>
                </a:lnTo>
                <a:lnTo>
                  <a:pt x="26" y="399"/>
                </a:lnTo>
                <a:lnTo>
                  <a:pt x="23" y="399"/>
                </a:lnTo>
                <a:lnTo>
                  <a:pt x="23" y="396"/>
                </a:lnTo>
                <a:lnTo>
                  <a:pt x="23" y="396"/>
                </a:lnTo>
                <a:lnTo>
                  <a:pt x="21" y="396"/>
                </a:lnTo>
                <a:lnTo>
                  <a:pt x="21" y="394"/>
                </a:lnTo>
                <a:lnTo>
                  <a:pt x="19" y="394"/>
                </a:lnTo>
                <a:lnTo>
                  <a:pt x="19" y="392"/>
                </a:lnTo>
                <a:lnTo>
                  <a:pt x="19" y="387"/>
                </a:lnTo>
                <a:lnTo>
                  <a:pt x="21" y="389"/>
                </a:lnTo>
                <a:lnTo>
                  <a:pt x="21" y="389"/>
                </a:lnTo>
                <a:lnTo>
                  <a:pt x="23" y="389"/>
                </a:lnTo>
                <a:lnTo>
                  <a:pt x="23" y="392"/>
                </a:lnTo>
                <a:lnTo>
                  <a:pt x="26" y="392"/>
                </a:lnTo>
                <a:lnTo>
                  <a:pt x="26" y="394"/>
                </a:lnTo>
                <a:lnTo>
                  <a:pt x="26" y="394"/>
                </a:lnTo>
                <a:lnTo>
                  <a:pt x="26" y="396"/>
                </a:lnTo>
                <a:lnTo>
                  <a:pt x="28" y="392"/>
                </a:lnTo>
                <a:lnTo>
                  <a:pt x="30" y="389"/>
                </a:lnTo>
                <a:lnTo>
                  <a:pt x="33" y="385"/>
                </a:lnTo>
                <a:lnTo>
                  <a:pt x="35" y="380"/>
                </a:lnTo>
                <a:lnTo>
                  <a:pt x="37" y="375"/>
                </a:lnTo>
                <a:lnTo>
                  <a:pt x="40" y="373"/>
                </a:lnTo>
                <a:lnTo>
                  <a:pt x="44" y="368"/>
                </a:lnTo>
                <a:lnTo>
                  <a:pt x="47" y="364"/>
                </a:lnTo>
                <a:lnTo>
                  <a:pt x="44" y="364"/>
                </a:lnTo>
                <a:lnTo>
                  <a:pt x="44" y="364"/>
                </a:lnTo>
                <a:lnTo>
                  <a:pt x="44" y="364"/>
                </a:lnTo>
                <a:lnTo>
                  <a:pt x="44" y="364"/>
                </a:lnTo>
                <a:lnTo>
                  <a:pt x="42" y="366"/>
                </a:lnTo>
                <a:lnTo>
                  <a:pt x="42" y="366"/>
                </a:lnTo>
                <a:lnTo>
                  <a:pt x="42" y="366"/>
                </a:lnTo>
                <a:lnTo>
                  <a:pt x="42" y="366"/>
                </a:lnTo>
                <a:lnTo>
                  <a:pt x="40" y="366"/>
                </a:lnTo>
                <a:lnTo>
                  <a:pt x="40" y="366"/>
                </a:lnTo>
                <a:lnTo>
                  <a:pt x="40" y="366"/>
                </a:lnTo>
                <a:lnTo>
                  <a:pt x="40" y="366"/>
                </a:lnTo>
                <a:lnTo>
                  <a:pt x="40" y="364"/>
                </a:lnTo>
                <a:lnTo>
                  <a:pt x="37" y="364"/>
                </a:lnTo>
                <a:lnTo>
                  <a:pt x="37" y="364"/>
                </a:lnTo>
                <a:lnTo>
                  <a:pt x="37" y="361"/>
                </a:lnTo>
                <a:lnTo>
                  <a:pt x="40" y="361"/>
                </a:lnTo>
                <a:lnTo>
                  <a:pt x="40" y="361"/>
                </a:lnTo>
                <a:lnTo>
                  <a:pt x="40" y="359"/>
                </a:lnTo>
                <a:lnTo>
                  <a:pt x="37" y="359"/>
                </a:lnTo>
                <a:lnTo>
                  <a:pt x="37" y="359"/>
                </a:lnTo>
                <a:lnTo>
                  <a:pt x="37" y="359"/>
                </a:lnTo>
                <a:lnTo>
                  <a:pt x="37" y="356"/>
                </a:lnTo>
                <a:lnTo>
                  <a:pt x="37" y="356"/>
                </a:lnTo>
                <a:lnTo>
                  <a:pt x="37" y="356"/>
                </a:lnTo>
                <a:lnTo>
                  <a:pt x="40" y="354"/>
                </a:lnTo>
                <a:lnTo>
                  <a:pt x="40" y="354"/>
                </a:lnTo>
                <a:lnTo>
                  <a:pt x="40" y="354"/>
                </a:lnTo>
                <a:lnTo>
                  <a:pt x="40" y="354"/>
                </a:lnTo>
                <a:lnTo>
                  <a:pt x="42" y="356"/>
                </a:lnTo>
                <a:lnTo>
                  <a:pt x="42" y="356"/>
                </a:lnTo>
                <a:lnTo>
                  <a:pt x="42" y="356"/>
                </a:lnTo>
                <a:lnTo>
                  <a:pt x="42" y="356"/>
                </a:lnTo>
                <a:lnTo>
                  <a:pt x="42" y="359"/>
                </a:lnTo>
                <a:lnTo>
                  <a:pt x="42" y="359"/>
                </a:lnTo>
                <a:lnTo>
                  <a:pt x="42" y="359"/>
                </a:lnTo>
                <a:lnTo>
                  <a:pt x="40" y="359"/>
                </a:lnTo>
                <a:lnTo>
                  <a:pt x="40" y="359"/>
                </a:lnTo>
                <a:lnTo>
                  <a:pt x="40" y="361"/>
                </a:lnTo>
                <a:lnTo>
                  <a:pt x="40" y="361"/>
                </a:lnTo>
                <a:lnTo>
                  <a:pt x="40" y="361"/>
                </a:lnTo>
                <a:lnTo>
                  <a:pt x="40" y="361"/>
                </a:lnTo>
                <a:lnTo>
                  <a:pt x="40" y="361"/>
                </a:lnTo>
                <a:lnTo>
                  <a:pt x="42" y="361"/>
                </a:lnTo>
                <a:lnTo>
                  <a:pt x="42" y="364"/>
                </a:lnTo>
                <a:lnTo>
                  <a:pt x="42" y="364"/>
                </a:lnTo>
                <a:lnTo>
                  <a:pt x="42" y="364"/>
                </a:lnTo>
                <a:lnTo>
                  <a:pt x="42" y="364"/>
                </a:lnTo>
                <a:lnTo>
                  <a:pt x="42" y="364"/>
                </a:lnTo>
                <a:lnTo>
                  <a:pt x="42" y="361"/>
                </a:lnTo>
                <a:lnTo>
                  <a:pt x="42" y="361"/>
                </a:lnTo>
                <a:lnTo>
                  <a:pt x="44" y="359"/>
                </a:lnTo>
                <a:lnTo>
                  <a:pt x="44" y="359"/>
                </a:lnTo>
                <a:lnTo>
                  <a:pt x="44" y="359"/>
                </a:lnTo>
                <a:lnTo>
                  <a:pt x="44" y="359"/>
                </a:lnTo>
                <a:lnTo>
                  <a:pt x="44" y="356"/>
                </a:lnTo>
                <a:lnTo>
                  <a:pt x="47" y="356"/>
                </a:lnTo>
                <a:lnTo>
                  <a:pt x="47" y="356"/>
                </a:lnTo>
                <a:lnTo>
                  <a:pt x="47" y="356"/>
                </a:lnTo>
                <a:lnTo>
                  <a:pt x="47" y="356"/>
                </a:lnTo>
                <a:lnTo>
                  <a:pt x="47" y="356"/>
                </a:lnTo>
                <a:lnTo>
                  <a:pt x="47" y="356"/>
                </a:lnTo>
                <a:lnTo>
                  <a:pt x="49" y="356"/>
                </a:lnTo>
                <a:lnTo>
                  <a:pt x="49" y="359"/>
                </a:lnTo>
                <a:lnTo>
                  <a:pt x="49" y="359"/>
                </a:lnTo>
                <a:lnTo>
                  <a:pt x="49" y="359"/>
                </a:lnTo>
                <a:lnTo>
                  <a:pt x="49" y="359"/>
                </a:lnTo>
                <a:lnTo>
                  <a:pt x="49" y="361"/>
                </a:lnTo>
                <a:lnTo>
                  <a:pt x="47" y="361"/>
                </a:lnTo>
                <a:lnTo>
                  <a:pt x="47" y="361"/>
                </a:lnTo>
                <a:lnTo>
                  <a:pt x="47" y="361"/>
                </a:lnTo>
                <a:lnTo>
                  <a:pt x="47" y="364"/>
                </a:lnTo>
                <a:lnTo>
                  <a:pt x="47" y="364"/>
                </a:lnTo>
                <a:lnTo>
                  <a:pt x="58" y="352"/>
                </a:lnTo>
                <a:lnTo>
                  <a:pt x="58" y="349"/>
                </a:lnTo>
                <a:lnTo>
                  <a:pt x="58" y="349"/>
                </a:lnTo>
                <a:lnTo>
                  <a:pt x="58" y="349"/>
                </a:lnTo>
                <a:lnTo>
                  <a:pt x="56" y="349"/>
                </a:lnTo>
                <a:lnTo>
                  <a:pt x="56" y="349"/>
                </a:lnTo>
                <a:lnTo>
                  <a:pt x="56" y="349"/>
                </a:lnTo>
                <a:lnTo>
                  <a:pt x="56" y="349"/>
                </a:lnTo>
                <a:lnTo>
                  <a:pt x="56" y="349"/>
                </a:lnTo>
                <a:lnTo>
                  <a:pt x="56" y="349"/>
                </a:lnTo>
                <a:lnTo>
                  <a:pt x="56" y="347"/>
                </a:lnTo>
                <a:lnTo>
                  <a:pt x="56" y="347"/>
                </a:lnTo>
                <a:lnTo>
                  <a:pt x="56" y="347"/>
                </a:lnTo>
                <a:lnTo>
                  <a:pt x="56" y="347"/>
                </a:lnTo>
                <a:lnTo>
                  <a:pt x="56" y="347"/>
                </a:lnTo>
                <a:lnTo>
                  <a:pt x="58" y="345"/>
                </a:lnTo>
                <a:lnTo>
                  <a:pt x="58" y="345"/>
                </a:lnTo>
                <a:lnTo>
                  <a:pt x="58" y="345"/>
                </a:lnTo>
                <a:lnTo>
                  <a:pt x="58" y="345"/>
                </a:lnTo>
                <a:lnTo>
                  <a:pt x="61" y="347"/>
                </a:lnTo>
                <a:lnTo>
                  <a:pt x="61" y="347"/>
                </a:lnTo>
                <a:lnTo>
                  <a:pt x="61" y="347"/>
                </a:lnTo>
                <a:lnTo>
                  <a:pt x="61" y="349"/>
                </a:lnTo>
                <a:lnTo>
                  <a:pt x="61" y="349"/>
                </a:lnTo>
                <a:lnTo>
                  <a:pt x="61" y="349"/>
                </a:lnTo>
                <a:lnTo>
                  <a:pt x="61" y="349"/>
                </a:lnTo>
                <a:lnTo>
                  <a:pt x="63" y="347"/>
                </a:lnTo>
                <a:lnTo>
                  <a:pt x="63" y="347"/>
                </a:lnTo>
                <a:lnTo>
                  <a:pt x="65" y="347"/>
                </a:lnTo>
                <a:lnTo>
                  <a:pt x="65" y="345"/>
                </a:lnTo>
                <a:lnTo>
                  <a:pt x="65" y="345"/>
                </a:lnTo>
                <a:lnTo>
                  <a:pt x="68" y="345"/>
                </a:lnTo>
                <a:lnTo>
                  <a:pt x="68" y="342"/>
                </a:lnTo>
                <a:lnTo>
                  <a:pt x="68" y="342"/>
                </a:lnTo>
                <a:lnTo>
                  <a:pt x="65" y="342"/>
                </a:lnTo>
                <a:lnTo>
                  <a:pt x="65" y="342"/>
                </a:lnTo>
                <a:lnTo>
                  <a:pt x="65" y="342"/>
                </a:lnTo>
                <a:lnTo>
                  <a:pt x="65" y="342"/>
                </a:lnTo>
                <a:lnTo>
                  <a:pt x="63" y="342"/>
                </a:lnTo>
                <a:lnTo>
                  <a:pt x="63" y="342"/>
                </a:lnTo>
                <a:lnTo>
                  <a:pt x="63" y="340"/>
                </a:lnTo>
                <a:lnTo>
                  <a:pt x="63" y="340"/>
                </a:lnTo>
                <a:lnTo>
                  <a:pt x="63" y="340"/>
                </a:lnTo>
                <a:lnTo>
                  <a:pt x="63" y="338"/>
                </a:lnTo>
                <a:lnTo>
                  <a:pt x="65" y="338"/>
                </a:lnTo>
                <a:lnTo>
                  <a:pt x="65" y="338"/>
                </a:lnTo>
                <a:lnTo>
                  <a:pt x="65" y="338"/>
                </a:lnTo>
                <a:lnTo>
                  <a:pt x="65" y="338"/>
                </a:lnTo>
                <a:lnTo>
                  <a:pt x="65" y="338"/>
                </a:lnTo>
                <a:lnTo>
                  <a:pt x="68" y="338"/>
                </a:lnTo>
                <a:lnTo>
                  <a:pt x="68" y="342"/>
                </a:lnTo>
                <a:lnTo>
                  <a:pt x="77" y="333"/>
                </a:lnTo>
                <a:lnTo>
                  <a:pt x="87" y="326"/>
                </a:lnTo>
                <a:lnTo>
                  <a:pt x="96" y="317"/>
                </a:lnTo>
                <a:lnTo>
                  <a:pt x="103" y="307"/>
                </a:lnTo>
                <a:lnTo>
                  <a:pt x="112" y="298"/>
                </a:lnTo>
                <a:lnTo>
                  <a:pt x="117" y="289"/>
                </a:lnTo>
                <a:lnTo>
                  <a:pt x="119" y="277"/>
                </a:lnTo>
                <a:lnTo>
                  <a:pt x="122" y="263"/>
                </a:lnTo>
                <a:lnTo>
                  <a:pt x="122" y="263"/>
                </a:lnTo>
                <a:lnTo>
                  <a:pt x="122" y="263"/>
                </a:lnTo>
                <a:lnTo>
                  <a:pt x="124" y="263"/>
                </a:lnTo>
                <a:lnTo>
                  <a:pt x="124" y="263"/>
                </a:lnTo>
                <a:lnTo>
                  <a:pt x="124" y="265"/>
                </a:lnTo>
                <a:lnTo>
                  <a:pt x="126" y="265"/>
                </a:lnTo>
                <a:lnTo>
                  <a:pt x="126" y="265"/>
                </a:lnTo>
                <a:lnTo>
                  <a:pt x="126" y="265"/>
                </a:lnTo>
                <a:lnTo>
                  <a:pt x="126" y="265"/>
                </a:lnTo>
                <a:lnTo>
                  <a:pt x="126" y="265"/>
                </a:lnTo>
                <a:lnTo>
                  <a:pt x="129" y="265"/>
                </a:lnTo>
                <a:lnTo>
                  <a:pt x="129" y="265"/>
                </a:lnTo>
                <a:lnTo>
                  <a:pt x="129" y="263"/>
                </a:lnTo>
                <a:lnTo>
                  <a:pt x="129" y="263"/>
                </a:lnTo>
                <a:lnTo>
                  <a:pt x="129" y="263"/>
                </a:lnTo>
                <a:lnTo>
                  <a:pt x="129" y="263"/>
                </a:lnTo>
                <a:lnTo>
                  <a:pt x="129" y="263"/>
                </a:lnTo>
                <a:lnTo>
                  <a:pt x="129" y="263"/>
                </a:lnTo>
                <a:lnTo>
                  <a:pt x="129" y="263"/>
                </a:lnTo>
                <a:lnTo>
                  <a:pt x="131" y="263"/>
                </a:lnTo>
                <a:lnTo>
                  <a:pt x="131" y="263"/>
                </a:lnTo>
                <a:lnTo>
                  <a:pt x="131" y="263"/>
                </a:lnTo>
                <a:lnTo>
                  <a:pt x="131" y="265"/>
                </a:lnTo>
                <a:lnTo>
                  <a:pt x="131" y="265"/>
                </a:lnTo>
                <a:lnTo>
                  <a:pt x="131" y="265"/>
                </a:lnTo>
                <a:lnTo>
                  <a:pt x="131" y="267"/>
                </a:lnTo>
                <a:lnTo>
                  <a:pt x="131" y="267"/>
                </a:lnTo>
                <a:lnTo>
                  <a:pt x="131" y="270"/>
                </a:lnTo>
                <a:lnTo>
                  <a:pt x="131" y="270"/>
                </a:lnTo>
                <a:lnTo>
                  <a:pt x="131" y="270"/>
                </a:lnTo>
                <a:lnTo>
                  <a:pt x="131" y="272"/>
                </a:lnTo>
                <a:lnTo>
                  <a:pt x="131" y="272"/>
                </a:lnTo>
                <a:lnTo>
                  <a:pt x="131" y="274"/>
                </a:lnTo>
                <a:lnTo>
                  <a:pt x="133" y="274"/>
                </a:lnTo>
                <a:lnTo>
                  <a:pt x="133" y="274"/>
                </a:lnTo>
                <a:lnTo>
                  <a:pt x="133" y="274"/>
                </a:lnTo>
                <a:lnTo>
                  <a:pt x="136" y="274"/>
                </a:lnTo>
                <a:lnTo>
                  <a:pt x="136" y="274"/>
                </a:lnTo>
                <a:lnTo>
                  <a:pt x="136" y="274"/>
                </a:lnTo>
                <a:lnTo>
                  <a:pt x="136" y="274"/>
                </a:lnTo>
                <a:lnTo>
                  <a:pt x="136" y="277"/>
                </a:lnTo>
                <a:lnTo>
                  <a:pt x="136" y="281"/>
                </a:lnTo>
                <a:lnTo>
                  <a:pt x="138" y="284"/>
                </a:lnTo>
                <a:lnTo>
                  <a:pt x="138" y="286"/>
                </a:lnTo>
                <a:lnTo>
                  <a:pt x="140" y="291"/>
                </a:lnTo>
                <a:lnTo>
                  <a:pt x="140" y="293"/>
                </a:lnTo>
                <a:lnTo>
                  <a:pt x="143" y="296"/>
                </a:lnTo>
                <a:lnTo>
                  <a:pt x="145" y="300"/>
                </a:lnTo>
                <a:lnTo>
                  <a:pt x="145" y="300"/>
                </a:lnTo>
                <a:lnTo>
                  <a:pt x="147" y="300"/>
                </a:lnTo>
                <a:lnTo>
                  <a:pt x="147" y="300"/>
                </a:lnTo>
                <a:lnTo>
                  <a:pt x="147" y="303"/>
                </a:lnTo>
                <a:lnTo>
                  <a:pt x="147" y="303"/>
                </a:lnTo>
                <a:lnTo>
                  <a:pt x="147" y="303"/>
                </a:lnTo>
                <a:lnTo>
                  <a:pt x="147" y="305"/>
                </a:lnTo>
                <a:lnTo>
                  <a:pt x="147" y="305"/>
                </a:lnTo>
                <a:lnTo>
                  <a:pt x="150" y="310"/>
                </a:lnTo>
                <a:lnTo>
                  <a:pt x="152" y="314"/>
                </a:lnTo>
                <a:lnTo>
                  <a:pt x="154" y="319"/>
                </a:lnTo>
                <a:lnTo>
                  <a:pt x="157" y="324"/>
                </a:lnTo>
                <a:lnTo>
                  <a:pt x="159" y="331"/>
                </a:lnTo>
                <a:lnTo>
                  <a:pt x="162" y="335"/>
                </a:lnTo>
                <a:lnTo>
                  <a:pt x="164" y="340"/>
                </a:lnTo>
                <a:lnTo>
                  <a:pt x="166" y="342"/>
                </a:lnTo>
                <a:lnTo>
                  <a:pt x="166" y="342"/>
                </a:lnTo>
                <a:lnTo>
                  <a:pt x="166" y="342"/>
                </a:lnTo>
                <a:lnTo>
                  <a:pt x="166" y="342"/>
                </a:lnTo>
                <a:lnTo>
                  <a:pt x="166" y="342"/>
                </a:lnTo>
                <a:lnTo>
                  <a:pt x="166" y="342"/>
                </a:lnTo>
                <a:lnTo>
                  <a:pt x="166" y="340"/>
                </a:lnTo>
                <a:lnTo>
                  <a:pt x="166" y="340"/>
                </a:lnTo>
                <a:lnTo>
                  <a:pt x="169" y="340"/>
                </a:lnTo>
                <a:lnTo>
                  <a:pt x="169" y="340"/>
                </a:lnTo>
                <a:lnTo>
                  <a:pt x="169" y="340"/>
                </a:lnTo>
                <a:lnTo>
                  <a:pt x="169" y="340"/>
                </a:lnTo>
                <a:lnTo>
                  <a:pt x="169" y="340"/>
                </a:lnTo>
                <a:lnTo>
                  <a:pt x="169" y="340"/>
                </a:lnTo>
                <a:lnTo>
                  <a:pt x="171" y="340"/>
                </a:lnTo>
                <a:lnTo>
                  <a:pt x="171" y="342"/>
                </a:lnTo>
                <a:lnTo>
                  <a:pt x="171" y="342"/>
                </a:lnTo>
                <a:lnTo>
                  <a:pt x="171" y="345"/>
                </a:lnTo>
                <a:lnTo>
                  <a:pt x="171" y="345"/>
                </a:lnTo>
                <a:lnTo>
                  <a:pt x="169" y="345"/>
                </a:lnTo>
                <a:lnTo>
                  <a:pt x="169" y="345"/>
                </a:lnTo>
                <a:lnTo>
                  <a:pt x="169" y="345"/>
                </a:lnTo>
                <a:lnTo>
                  <a:pt x="169" y="345"/>
                </a:lnTo>
                <a:lnTo>
                  <a:pt x="169" y="345"/>
                </a:lnTo>
                <a:lnTo>
                  <a:pt x="166" y="345"/>
                </a:lnTo>
                <a:lnTo>
                  <a:pt x="166" y="342"/>
                </a:lnTo>
                <a:lnTo>
                  <a:pt x="169" y="347"/>
                </a:lnTo>
                <a:lnTo>
                  <a:pt x="169" y="349"/>
                </a:lnTo>
                <a:lnTo>
                  <a:pt x="171" y="352"/>
                </a:lnTo>
                <a:lnTo>
                  <a:pt x="171" y="354"/>
                </a:lnTo>
                <a:lnTo>
                  <a:pt x="173" y="356"/>
                </a:lnTo>
                <a:lnTo>
                  <a:pt x="173" y="361"/>
                </a:lnTo>
                <a:lnTo>
                  <a:pt x="176" y="364"/>
                </a:lnTo>
                <a:lnTo>
                  <a:pt x="176" y="366"/>
                </a:lnTo>
                <a:lnTo>
                  <a:pt x="180" y="378"/>
                </a:lnTo>
                <a:lnTo>
                  <a:pt x="185" y="387"/>
                </a:lnTo>
                <a:lnTo>
                  <a:pt x="192" y="399"/>
                </a:lnTo>
                <a:lnTo>
                  <a:pt x="197" y="410"/>
                </a:lnTo>
                <a:lnTo>
                  <a:pt x="201" y="422"/>
                </a:lnTo>
                <a:lnTo>
                  <a:pt x="206" y="431"/>
                </a:lnTo>
                <a:lnTo>
                  <a:pt x="213" y="443"/>
                </a:lnTo>
                <a:lnTo>
                  <a:pt x="218" y="455"/>
                </a:lnTo>
                <a:lnTo>
                  <a:pt x="218" y="455"/>
                </a:lnTo>
                <a:lnTo>
                  <a:pt x="218" y="455"/>
                </a:lnTo>
                <a:lnTo>
                  <a:pt x="218" y="455"/>
                </a:lnTo>
                <a:lnTo>
                  <a:pt x="218" y="455"/>
                </a:lnTo>
                <a:lnTo>
                  <a:pt x="218" y="455"/>
                </a:lnTo>
                <a:lnTo>
                  <a:pt x="218" y="455"/>
                </a:lnTo>
                <a:lnTo>
                  <a:pt x="218" y="455"/>
                </a:lnTo>
                <a:lnTo>
                  <a:pt x="218" y="455"/>
                </a:lnTo>
                <a:lnTo>
                  <a:pt x="213" y="455"/>
                </a:lnTo>
                <a:lnTo>
                  <a:pt x="211" y="448"/>
                </a:lnTo>
                <a:lnTo>
                  <a:pt x="206" y="439"/>
                </a:lnTo>
                <a:lnTo>
                  <a:pt x="204" y="431"/>
                </a:lnTo>
                <a:lnTo>
                  <a:pt x="199" y="422"/>
                </a:lnTo>
                <a:lnTo>
                  <a:pt x="194" y="415"/>
                </a:lnTo>
                <a:lnTo>
                  <a:pt x="190" y="408"/>
                </a:lnTo>
                <a:lnTo>
                  <a:pt x="187" y="399"/>
                </a:lnTo>
                <a:lnTo>
                  <a:pt x="183" y="392"/>
                </a:lnTo>
                <a:lnTo>
                  <a:pt x="178" y="382"/>
                </a:lnTo>
                <a:lnTo>
                  <a:pt x="176" y="373"/>
                </a:lnTo>
                <a:lnTo>
                  <a:pt x="171" y="364"/>
                </a:lnTo>
                <a:lnTo>
                  <a:pt x="166" y="354"/>
                </a:lnTo>
                <a:lnTo>
                  <a:pt x="162" y="345"/>
                </a:lnTo>
                <a:lnTo>
                  <a:pt x="157" y="335"/>
                </a:lnTo>
                <a:lnTo>
                  <a:pt x="152" y="326"/>
                </a:lnTo>
                <a:lnTo>
                  <a:pt x="150" y="317"/>
                </a:lnTo>
                <a:lnTo>
                  <a:pt x="147" y="312"/>
                </a:lnTo>
                <a:lnTo>
                  <a:pt x="145" y="307"/>
                </a:lnTo>
                <a:lnTo>
                  <a:pt x="143" y="303"/>
                </a:lnTo>
                <a:lnTo>
                  <a:pt x="140" y="298"/>
                </a:lnTo>
                <a:lnTo>
                  <a:pt x="138" y="293"/>
                </a:lnTo>
                <a:lnTo>
                  <a:pt x="136" y="289"/>
                </a:lnTo>
                <a:lnTo>
                  <a:pt x="131" y="284"/>
                </a:lnTo>
                <a:lnTo>
                  <a:pt x="129" y="281"/>
                </a:lnTo>
                <a:lnTo>
                  <a:pt x="126" y="284"/>
                </a:lnTo>
                <a:lnTo>
                  <a:pt x="126" y="281"/>
                </a:lnTo>
                <a:lnTo>
                  <a:pt x="124" y="286"/>
                </a:lnTo>
                <a:lnTo>
                  <a:pt x="124" y="286"/>
                </a:lnTo>
                <a:lnTo>
                  <a:pt x="115" y="303"/>
                </a:lnTo>
                <a:lnTo>
                  <a:pt x="103" y="317"/>
                </a:lnTo>
                <a:lnTo>
                  <a:pt x="89" y="328"/>
                </a:lnTo>
                <a:lnTo>
                  <a:pt x="75" y="342"/>
                </a:lnTo>
                <a:lnTo>
                  <a:pt x="61" y="354"/>
                </a:lnTo>
                <a:lnTo>
                  <a:pt x="49" y="368"/>
                </a:lnTo>
                <a:lnTo>
                  <a:pt x="40" y="382"/>
                </a:lnTo>
                <a:lnTo>
                  <a:pt x="30" y="399"/>
                </a:lnTo>
                <a:lnTo>
                  <a:pt x="28" y="406"/>
                </a:lnTo>
                <a:lnTo>
                  <a:pt x="26" y="413"/>
                </a:lnTo>
                <a:lnTo>
                  <a:pt x="23" y="420"/>
                </a:lnTo>
                <a:lnTo>
                  <a:pt x="21" y="427"/>
                </a:lnTo>
                <a:lnTo>
                  <a:pt x="19" y="434"/>
                </a:lnTo>
                <a:lnTo>
                  <a:pt x="16" y="441"/>
                </a:lnTo>
                <a:lnTo>
                  <a:pt x="16" y="448"/>
                </a:lnTo>
                <a:lnTo>
                  <a:pt x="14" y="455"/>
                </a:lnTo>
                <a:lnTo>
                  <a:pt x="9" y="455"/>
                </a:lnTo>
                <a:close/>
                <a:moveTo>
                  <a:pt x="719" y="455"/>
                </a:moveTo>
                <a:lnTo>
                  <a:pt x="719" y="455"/>
                </a:lnTo>
                <a:lnTo>
                  <a:pt x="719" y="455"/>
                </a:lnTo>
                <a:lnTo>
                  <a:pt x="719" y="455"/>
                </a:lnTo>
                <a:lnTo>
                  <a:pt x="719" y="455"/>
                </a:lnTo>
                <a:lnTo>
                  <a:pt x="719" y="455"/>
                </a:lnTo>
                <a:lnTo>
                  <a:pt x="719" y="455"/>
                </a:lnTo>
                <a:lnTo>
                  <a:pt x="717" y="455"/>
                </a:lnTo>
                <a:lnTo>
                  <a:pt x="717" y="455"/>
                </a:lnTo>
                <a:lnTo>
                  <a:pt x="719" y="450"/>
                </a:lnTo>
                <a:lnTo>
                  <a:pt x="719" y="450"/>
                </a:lnTo>
                <a:lnTo>
                  <a:pt x="722" y="450"/>
                </a:lnTo>
                <a:lnTo>
                  <a:pt x="722" y="450"/>
                </a:lnTo>
                <a:lnTo>
                  <a:pt x="722" y="453"/>
                </a:lnTo>
                <a:lnTo>
                  <a:pt x="722" y="453"/>
                </a:lnTo>
                <a:lnTo>
                  <a:pt x="724" y="453"/>
                </a:lnTo>
                <a:lnTo>
                  <a:pt x="724" y="455"/>
                </a:lnTo>
                <a:lnTo>
                  <a:pt x="724" y="455"/>
                </a:lnTo>
                <a:lnTo>
                  <a:pt x="724" y="453"/>
                </a:lnTo>
                <a:lnTo>
                  <a:pt x="724" y="453"/>
                </a:lnTo>
                <a:lnTo>
                  <a:pt x="724" y="450"/>
                </a:lnTo>
                <a:lnTo>
                  <a:pt x="724" y="450"/>
                </a:lnTo>
                <a:lnTo>
                  <a:pt x="724" y="448"/>
                </a:lnTo>
                <a:lnTo>
                  <a:pt x="724" y="448"/>
                </a:lnTo>
                <a:lnTo>
                  <a:pt x="724" y="446"/>
                </a:lnTo>
                <a:lnTo>
                  <a:pt x="722" y="446"/>
                </a:lnTo>
                <a:lnTo>
                  <a:pt x="722" y="446"/>
                </a:lnTo>
                <a:lnTo>
                  <a:pt x="722" y="446"/>
                </a:lnTo>
                <a:lnTo>
                  <a:pt x="722" y="446"/>
                </a:lnTo>
                <a:lnTo>
                  <a:pt x="722" y="446"/>
                </a:lnTo>
                <a:lnTo>
                  <a:pt x="719" y="446"/>
                </a:lnTo>
                <a:lnTo>
                  <a:pt x="719" y="446"/>
                </a:lnTo>
                <a:lnTo>
                  <a:pt x="719" y="446"/>
                </a:lnTo>
                <a:lnTo>
                  <a:pt x="719" y="446"/>
                </a:lnTo>
                <a:lnTo>
                  <a:pt x="719" y="443"/>
                </a:lnTo>
                <a:lnTo>
                  <a:pt x="719" y="443"/>
                </a:lnTo>
                <a:lnTo>
                  <a:pt x="719" y="441"/>
                </a:lnTo>
                <a:lnTo>
                  <a:pt x="717" y="441"/>
                </a:lnTo>
                <a:lnTo>
                  <a:pt x="717" y="439"/>
                </a:lnTo>
                <a:lnTo>
                  <a:pt x="717" y="439"/>
                </a:lnTo>
                <a:lnTo>
                  <a:pt x="717" y="436"/>
                </a:lnTo>
                <a:lnTo>
                  <a:pt x="717" y="436"/>
                </a:lnTo>
                <a:lnTo>
                  <a:pt x="719" y="436"/>
                </a:lnTo>
                <a:lnTo>
                  <a:pt x="717" y="431"/>
                </a:lnTo>
                <a:lnTo>
                  <a:pt x="715" y="429"/>
                </a:lnTo>
                <a:lnTo>
                  <a:pt x="712" y="424"/>
                </a:lnTo>
                <a:lnTo>
                  <a:pt x="710" y="422"/>
                </a:lnTo>
                <a:lnTo>
                  <a:pt x="708" y="420"/>
                </a:lnTo>
                <a:lnTo>
                  <a:pt x="705" y="417"/>
                </a:lnTo>
                <a:lnTo>
                  <a:pt x="703" y="415"/>
                </a:lnTo>
                <a:lnTo>
                  <a:pt x="701" y="410"/>
                </a:lnTo>
                <a:lnTo>
                  <a:pt x="696" y="410"/>
                </a:lnTo>
                <a:lnTo>
                  <a:pt x="694" y="408"/>
                </a:lnTo>
                <a:lnTo>
                  <a:pt x="689" y="406"/>
                </a:lnTo>
                <a:lnTo>
                  <a:pt x="684" y="406"/>
                </a:lnTo>
                <a:lnTo>
                  <a:pt x="682" y="403"/>
                </a:lnTo>
                <a:lnTo>
                  <a:pt x="677" y="403"/>
                </a:lnTo>
                <a:lnTo>
                  <a:pt x="675" y="403"/>
                </a:lnTo>
                <a:lnTo>
                  <a:pt x="670" y="403"/>
                </a:lnTo>
                <a:lnTo>
                  <a:pt x="670" y="406"/>
                </a:lnTo>
                <a:lnTo>
                  <a:pt x="670" y="406"/>
                </a:lnTo>
                <a:lnTo>
                  <a:pt x="668" y="406"/>
                </a:lnTo>
                <a:lnTo>
                  <a:pt x="668" y="406"/>
                </a:lnTo>
                <a:lnTo>
                  <a:pt x="665" y="406"/>
                </a:lnTo>
                <a:lnTo>
                  <a:pt x="665" y="406"/>
                </a:lnTo>
                <a:lnTo>
                  <a:pt x="663" y="406"/>
                </a:lnTo>
                <a:lnTo>
                  <a:pt x="663" y="408"/>
                </a:lnTo>
                <a:lnTo>
                  <a:pt x="661" y="408"/>
                </a:lnTo>
                <a:lnTo>
                  <a:pt x="661" y="408"/>
                </a:lnTo>
                <a:lnTo>
                  <a:pt x="661" y="408"/>
                </a:lnTo>
                <a:lnTo>
                  <a:pt x="658" y="408"/>
                </a:lnTo>
                <a:lnTo>
                  <a:pt x="658" y="410"/>
                </a:lnTo>
                <a:lnTo>
                  <a:pt x="658" y="410"/>
                </a:lnTo>
                <a:lnTo>
                  <a:pt x="658" y="410"/>
                </a:lnTo>
                <a:lnTo>
                  <a:pt x="658" y="413"/>
                </a:lnTo>
                <a:lnTo>
                  <a:pt x="656" y="413"/>
                </a:lnTo>
                <a:lnTo>
                  <a:pt x="658" y="415"/>
                </a:lnTo>
                <a:lnTo>
                  <a:pt x="658" y="415"/>
                </a:lnTo>
                <a:lnTo>
                  <a:pt x="658" y="415"/>
                </a:lnTo>
                <a:lnTo>
                  <a:pt x="658" y="417"/>
                </a:lnTo>
                <a:lnTo>
                  <a:pt x="658" y="417"/>
                </a:lnTo>
                <a:lnTo>
                  <a:pt x="658" y="417"/>
                </a:lnTo>
                <a:lnTo>
                  <a:pt x="656" y="420"/>
                </a:lnTo>
                <a:lnTo>
                  <a:pt x="656" y="420"/>
                </a:lnTo>
                <a:lnTo>
                  <a:pt x="656" y="417"/>
                </a:lnTo>
                <a:lnTo>
                  <a:pt x="654" y="417"/>
                </a:lnTo>
                <a:lnTo>
                  <a:pt x="654" y="417"/>
                </a:lnTo>
                <a:lnTo>
                  <a:pt x="654" y="417"/>
                </a:lnTo>
                <a:lnTo>
                  <a:pt x="654" y="415"/>
                </a:lnTo>
                <a:lnTo>
                  <a:pt x="654" y="415"/>
                </a:lnTo>
                <a:lnTo>
                  <a:pt x="654" y="415"/>
                </a:lnTo>
                <a:lnTo>
                  <a:pt x="654" y="413"/>
                </a:lnTo>
                <a:lnTo>
                  <a:pt x="654" y="408"/>
                </a:lnTo>
                <a:lnTo>
                  <a:pt x="656" y="406"/>
                </a:lnTo>
                <a:lnTo>
                  <a:pt x="656" y="403"/>
                </a:lnTo>
                <a:lnTo>
                  <a:pt x="656" y="401"/>
                </a:lnTo>
                <a:lnTo>
                  <a:pt x="658" y="396"/>
                </a:lnTo>
                <a:lnTo>
                  <a:pt x="658" y="394"/>
                </a:lnTo>
                <a:lnTo>
                  <a:pt x="656" y="389"/>
                </a:lnTo>
                <a:lnTo>
                  <a:pt x="658" y="389"/>
                </a:lnTo>
                <a:lnTo>
                  <a:pt x="658" y="389"/>
                </a:lnTo>
                <a:lnTo>
                  <a:pt x="661" y="389"/>
                </a:lnTo>
                <a:lnTo>
                  <a:pt x="661" y="389"/>
                </a:lnTo>
                <a:lnTo>
                  <a:pt x="661" y="392"/>
                </a:lnTo>
                <a:lnTo>
                  <a:pt x="663" y="392"/>
                </a:lnTo>
                <a:lnTo>
                  <a:pt x="663" y="392"/>
                </a:lnTo>
                <a:lnTo>
                  <a:pt x="663" y="392"/>
                </a:lnTo>
                <a:lnTo>
                  <a:pt x="665" y="389"/>
                </a:lnTo>
                <a:lnTo>
                  <a:pt x="665" y="389"/>
                </a:lnTo>
                <a:lnTo>
                  <a:pt x="665" y="389"/>
                </a:lnTo>
                <a:lnTo>
                  <a:pt x="663" y="387"/>
                </a:lnTo>
                <a:lnTo>
                  <a:pt x="663" y="387"/>
                </a:lnTo>
                <a:lnTo>
                  <a:pt x="663" y="387"/>
                </a:lnTo>
                <a:lnTo>
                  <a:pt x="663" y="387"/>
                </a:lnTo>
                <a:lnTo>
                  <a:pt x="663" y="385"/>
                </a:lnTo>
                <a:lnTo>
                  <a:pt x="661" y="387"/>
                </a:lnTo>
                <a:lnTo>
                  <a:pt x="661" y="387"/>
                </a:lnTo>
                <a:lnTo>
                  <a:pt x="661" y="385"/>
                </a:lnTo>
                <a:lnTo>
                  <a:pt x="661" y="385"/>
                </a:lnTo>
                <a:lnTo>
                  <a:pt x="661" y="385"/>
                </a:lnTo>
                <a:lnTo>
                  <a:pt x="661" y="385"/>
                </a:lnTo>
                <a:lnTo>
                  <a:pt x="661" y="385"/>
                </a:lnTo>
                <a:lnTo>
                  <a:pt x="661" y="385"/>
                </a:lnTo>
                <a:lnTo>
                  <a:pt x="661" y="385"/>
                </a:lnTo>
                <a:lnTo>
                  <a:pt x="661" y="385"/>
                </a:lnTo>
                <a:lnTo>
                  <a:pt x="661" y="385"/>
                </a:lnTo>
                <a:lnTo>
                  <a:pt x="661" y="385"/>
                </a:lnTo>
                <a:lnTo>
                  <a:pt x="661" y="385"/>
                </a:lnTo>
                <a:lnTo>
                  <a:pt x="661" y="385"/>
                </a:lnTo>
                <a:lnTo>
                  <a:pt x="661" y="385"/>
                </a:lnTo>
                <a:lnTo>
                  <a:pt x="658" y="387"/>
                </a:lnTo>
                <a:lnTo>
                  <a:pt x="658" y="387"/>
                </a:lnTo>
                <a:lnTo>
                  <a:pt x="658" y="387"/>
                </a:lnTo>
                <a:lnTo>
                  <a:pt x="658" y="387"/>
                </a:lnTo>
                <a:lnTo>
                  <a:pt x="658" y="387"/>
                </a:lnTo>
                <a:lnTo>
                  <a:pt x="656" y="387"/>
                </a:lnTo>
                <a:lnTo>
                  <a:pt x="656" y="387"/>
                </a:lnTo>
                <a:lnTo>
                  <a:pt x="656" y="385"/>
                </a:lnTo>
                <a:lnTo>
                  <a:pt x="656" y="385"/>
                </a:lnTo>
                <a:lnTo>
                  <a:pt x="656" y="385"/>
                </a:lnTo>
                <a:lnTo>
                  <a:pt x="656" y="385"/>
                </a:lnTo>
                <a:lnTo>
                  <a:pt x="656" y="385"/>
                </a:lnTo>
                <a:lnTo>
                  <a:pt x="656" y="382"/>
                </a:lnTo>
                <a:lnTo>
                  <a:pt x="656" y="382"/>
                </a:lnTo>
                <a:lnTo>
                  <a:pt x="656" y="382"/>
                </a:lnTo>
                <a:lnTo>
                  <a:pt x="656" y="382"/>
                </a:lnTo>
                <a:lnTo>
                  <a:pt x="656" y="382"/>
                </a:lnTo>
                <a:lnTo>
                  <a:pt x="658" y="380"/>
                </a:lnTo>
                <a:lnTo>
                  <a:pt x="661" y="382"/>
                </a:lnTo>
                <a:lnTo>
                  <a:pt x="661" y="382"/>
                </a:lnTo>
                <a:lnTo>
                  <a:pt x="661" y="382"/>
                </a:lnTo>
                <a:lnTo>
                  <a:pt x="661" y="380"/>
                </a:lnTo>
                <a:lnTo>
                  <a:pt x="661" y="380"/>
                </a:lnTo>
                <a:lnTo>
                  <a:pt x="661" y="378"/>
                </a:lnTo>
                <a:lnTo>
                  <a:pt x="661" y="378"/>
                </a:lnTo>
                <a:lnTo>
                  <a:pt x="663" y="375"/>
                </a:lnTo>
                <a:lnTo>
                  <a:pt x="663" y="375"/>
                </a:lnTo>
                <a:lnTo>
                  <a:pt x="665" y="375"/>
                </a:lnTo>
                <a:lnTo>
                  <a:pt x="663" y="373"/>
                </a:lnTo>
                <a:lnTo>
                  <a:pt x="663" y="371"/>
                </a:lnTo>
                <a:lnTo>
                  <a:pt x="663" y="371"/>
                </a:lnTo>
                <a:lnTo>
                  <a:pt x="663" y="368"/>
                </a:lnTo>
                <a:lnTo>
                  <a:pt x="663" y="368"/>
                </a:lnTo>
                <a:lnTo>
                  <a:pt x="663" y="368"/>
                </a:lnTo>
                <a:lnTo>
                  <a:pt x="665" y="368"/>
                </a:lnTo>
                <a:lnTo>
                  <a:pt x="665" y="368"/>
                </a:lnTo>
                <a:lnTo>
                  <a:pt x="665" y="368"/>
                </a:lnTo>
                <a:lnTo>
                  <a:pt x="665" y="368"/>
                </a:lnTo>
                <a:lnTo>
                  <a:pt x="665" y="368"/>
                </a:lnTo>
                <a:lnTo>
                  <a:pt x="665" y="368"/>
                </a:lnTo>
                <a:lnTo>
                  <a:pt x="668" y="368"/>
                </a:lnTo>
                <a:lnTo>
                  <a:pt x="668" y="368"/>
                </a:lnTo>
                <a:lnTo>
                  <a:pt x="668" y="368"/>
                </a:lnTo>
                <a:lnTo>
                  <a:pt x="670" y="364"/>
                </a:lnTo>
                <a:lnTo>
                  <a:pt x="668" y="364"/>
                </a:lnTo>
                <a:lnTo>
                  <a:pt x="668" y="364"/>
                </a:lnTo>
                <a:lnTo>
                  <a:pt x="668" y="364"/>
                </a:lnTo>
                <a:lnTo>
                  <a:pt x="665" y="364"/>
                </a:lnTo>
                <a:lnTo>
                  <a:pt x="665" y="364"/>
                </a:lnTo>
                <a:lnTo>
                  <a:pt x="665" y="361"/>
                </a:lnTo>
                <a:lnTo>
                  <a:pt x="665" y="361"/>
                </a:lnTo>
                <a:lnTo>
                  <a:pt x="665" y="359"/>
                </a:lnTo>
                <a:lnTo>
                  <a:pt x="668" y="359"/>
                </a:lnTo>
                <a:lnTo>
                  <a:pt x="668" y="359"/>
                </a:lnTo>
                <a:lnTo>
                  <a:pt x="668" y="359"/>
                </a:lnTo>
                <a:lnTo>
                  <a:pt x="668" y="356"/>
                </a:lnTo>
                <a:lnTo>
                  <a:pt x="668" y="356"/>
                </a:lnTo>
                <a:lnTo>
                  <a:pt x="668" y="356"/>
                </a:lnTo>
                <a:lnTo>
                  <a:pt x="668" y="354"/>
                </a:lnTo>
                <a:lnTo>
                  <a:pt x="668" y="354"/>
                </a:lnTo>
                <a:lnTo>
                  <a:pt x="668" y="354"/>
                </a:lnTo>
                <a:lnTo>
                  <a:pt x="668" y="354"/>
                </a:lnTo>
                <a:lnTo>
                  <a:pt x="665" y="354"/>
                </a:lnTo>
                <a:lnTo>
                  <a:pt x="665" y="354"/>
                </a:lnTo>
                <a:lnTo>
                  <a:pt x="665" y="354"/>
                </a:lnTo>
                <a:lnTo>
                  <a:pt x="665" y="354"/>
                </a:lnTo>
                <a:lnTo>
                  <a:pt x="663" y="354"/>
                </a:lnTo>
                <a:lnTo>
                  <a:pt x="663" y="354"/>
                </a:lnTo>
                <a:lnTo>
                  <a:pt x="663" y="354"/>
                </a:lnTo>
                <a:lnTo>
                  <a:pt x="663" y="352"/>
                </a:lnTo>
                <a:lnTo>
                  <a:pt x="665" y="349"/>
                </a:lnTo>
                <a:lnTo>
                  <a:pt x="661" y="345"/>
                </a:lnTo>
                <a:lnTo>
                  <a:pt x="656" y="340"/>
                </a:lnTo>
                <a:lnTo>
                  <a:pt x="651" y="335"/>
                </a:lnTo>
                <a:lnTo>
                  <a:pt x="644" y="331"/>
                </a:lnTo>
                <a:lnTo>
                  <a:pt x="640" y="328"/>
                </a:lnTo>
                <a:lnTo>
                  <a:pt x="633" y="326"/>
                </a:lnTo>
                <a:lnTo>
                  <a:pt x="626" y="324"/>
                </a:lnTo>
                <a:lnTo>
                  <a:pt x="619" y="324"/>
                </a:lnTo>
                <a:lnTo>
                  <a:pt x="619" y="324"/>
                </a:lnTo>
                <a:lnTo>
                  <a:pt x="616" y="326"/>
                </a:lnTo>
                <a:lnTo>
                  <a:pt x="616" y="326"/>
                </a:lnTo>
                <a:lnTo>
                  <a:pt x="616" y="326"/>
                </a:lnTo>
                <a:lnTo>
                  <a:pt x="614" y="326"/>
                </a:lnTo>
                <a:lnTo>
                  <a:pt x="614" y="326"/>
                </a:lnTo>
                <a:lnTo>
                  <a:pt x="614" y="326"/>
                </a:lnTo>
                <a:lnTo>
                  <a:pt x="611" y="326"/>
                </a:lnTo>
                <a:lnTo>
                  <a:pt x="611" y="324"/>
                </a:lnTo>
                <a:lnTo>
                  <a:pt x="611" y="321"/>
                </a:lnTo>
                <a:lnTo>
                  <a:pt x="609" y="319"/>
                </a:lnTo>
                <a:lnTo>
                  <a:pt x="609" y="317"/>
                </a:lnTo>
                <a:lnTo>
                  <a:pt x="607" y="317"/>
                </a:lnTo>
                <a:lnTo>
                  <a:pt x="607" y="314"/>
                </a:lnTo>
                <a:lnTo>
                  <a:pt x="604" y="312"/>
                </a:lnTo>
                <a:lnTo>
                  <a:pt x="604" y="310"/>
                </a:lnTo>
                <a:lnTo>
                  <a:pt x="604" y="312"/>
                </a:lnTo>
                <a:lnTo>
                  <a:pt x="604" y="312"/>
                </a:lnTo>
                <a:lnTo>
                  <a:pt x="604" y="312"/>
                </a:lnTo>
                <a:lnTo>
                  <a:pt x="602" y="312"/>
                </a:lnTo>
                <a:lnTo>
                  <a:pt x="602" y="314"/>
                </a:lnTo>
                <a:lnTo>
                  <a:pt x="602" y="314"/>
                </a:lnTo>
                <a:lnTo>
                  <a:pt x="602" y="314"/>
                </a:lnTo>
                <a:lnTo>
                  <a:pt x="602" y="314"/>
                </a:lnTo>
                <a:lnTo>
                  <a:pt x="604" y="317"/>
                </a:lnTo>
                <a:lnTo>
                  <a:pt x="604" y="317"/>
                </a:lnTo>
                <a:lnTo>
                  <a:pt x="604" y="317"/>
                </a:lnTo>
                <a:lnTo>
                  <a:pt x="604" y="319"/>
                </a:lnTo>
                <a:lnTo>
                  <a:pt x="604" y="321"/>
                </a:lnTo>
                <a:lnTo>
                  <a:pt x="604" y="321"/>
                </a:lnTo>
                <a:lnTo>
                  <a:pt x="607" y="321"/>
                </a:lnTo>
                <a:lnTo>
                  <a:pt x="609" y="321"/>
                </a:lnTo>
                <a:lnTo>
                  <a:pt x="609" y="324"/>
                </a:lnTo>
                <a:lnTo>
                  <a:pt x="609" y="324"/>
                </a:lnTo>
                <a:lnTo>
                  <a:pt x="609" y="326"/>
                </a:lnTo>
                <a:lnTo>
                  <a:pt x="609" y="328"/>
                </a:lnTo>
                <a:lnTo>
                  <a:pt x="609" y="328"/>
                </a:lnTo>
                <a:lnTo>
                  <a:pt x="609" y="331"/>
                </a:lnTo>
                <a:lnTo>
                  <a:pt x="607" y="331"/>
                </a:lnTo>
                <a:lnTo>
                  <a:pt x="607" y="333"/>
                </a:lnTo>
                <a:lnTo>
                  <a:pt x="604" y="333"/>
                </a:lnTo>
                <a:lnTo>
                  <a:pt x="604" y="331"/>
                </a:lnTo>
                <a:lnTo>
                  <a:pt x="604" y="331"/>
                </a:lnTo>
                <a:lnTo>
                  <a:pt x="607" y="328"/>
                </a:lnTo>
                <a:lnTo>
                  <a:pt x="607" y="328"/>
                </a:lnTo>
                <a:lnTo>
                  <a:pt x="607" y="328"/>
                </a:lnTo>
                <a:lnTo>
                  <a:pt x="607" y="328"/>
                </a:lnTo>
                <a:lnTo>
                  <a:pt x="604" y="326"/>
                </a:lnTo>
                <a:lnTo>
                  <a:pt x="604" y="328"/>
                </a:lnTo>
                <a:lnTo>
                  <a:pt x="604" y="328"/>
                </a:lnTo>
                <a:lnTo>
                  <a:pt x="604" y="328"/>
                </a:lnTo>
                <a:lnTo>
                  <a:pt x="604" y="328"/>
                </a:lnTo>
                <a:lnTo>
                  <a:pt x="602" y="328"/>
                </a:lnTo>
                <a:lnTo>
                  <a:pt x="602" y="331"/>
                </a:lnTo>
                <a:lnTo>
                  <a:pt x="602" y="331"/>
                </a:lnTo>
                <a:lnTo>
                  <a:pt x="602" y="331"/>
                </a:lnTo>
                <a:lnTo>
                  <a:pt x="602" y="331"/>
                </a:lnTo>
                <a:lnTo>
                  <a:pt x="602" y="331"/>
                </a:lnTo>
                <a:lnTo>
                  <a:pt x="602" y="331"/>
                </a:lnTo>
                <a:lnTo>
                  <a:pt x="602" y="331"/>
                </a:lnTo>
                <a:lnTo>
                  <a:pt x="602" y="331"/>
                </a:lnTo>
                <a:lnTo>
                  <a:pt x="602" y="331"/>
                </a:lnTo>
                <a:lnTo>
                  <a:pt x="602" y="331"/>
                </a:lnTo>
                <a:lnTo>
                  <a:pt x="602" y="331"/>
                </a:lnTo>
                <a:lnTo>
                  <a:pt x="602" y="331"/>
                </a:lnTo>
                <a:lnTo>
                  <a:pt x="602" y="331"/>
                </a:lnTo>
                <a:lnTo>
                  <a:pt x="602" y="333"/>
                </a:lnTo>
                <a:lnTo>
                  <a:pt x="602" y="333"/>
                </a:lnTo>
                <a:lnTo>
                  <a:pt x="602" y="335"/>
                </a:lnTo>
                <a:lnTo>
                  <a:pt x="600" y="335"/>
                </a:lnTo>
                <a:lnTo>
                  <a:pt x="600" y="335"/>
                </a:lnTo>
                <a:lnTo>
                  <a:pt x="600" y="338"/>
                </a:lnTo>
                <a:lnTo>
                  <a:pt x="597" y="338"/>
                </a:lnTo>
                <a:lnTo>
                  <a:pt x="597" y="335"/>
                </a:lnTo>
                <a:lnTo>
                  <a:pt x="597" y="335"/>
                </a:lnTo>
                <a:lnTo>
                  <a:pt x="595" y="335"/>
                </a:lnTo>
                <a:lnTo>
                  <a:pt x="595" y="333"/>
                </a:lnTo>
                <a:lnTo>
                  <a:pt x="595" y="333"/>
                </a:lnTo>
                <a:lnTo>
                  <a:pt x="595" y="333"/>
                </a:lnTo>
                <a:lnTo>
                  <a:pt x="593" y="331"/>
                </a:lnTo>
                <a:lnTo>
                  <a:pt x="593" y="331"/>
                </a:lnTo>
                <a:lnTo>
                  <a:pt x="593" y="328"/>
                </a:lnTo>
                <a:lnTo>
                  <a:pt x="595" y="326"/>
                </a:lnTo>
                <a:lnTo>
                  <a:pt x="595" y="326"/>
                </a:lnTo>
                <a:lnTo>
                  <a:pt x="597" y="324"/>
                </a:lnTo>
                <a:lnTo>
                  <a:pt x="597" y="324"/>
                </a:lnTo>
                <a:lnTo>
                  <a:pt x="597" y="321"/>
                </a:lnTo>
                <a:lnTo>
                  <a:pt x="597" y="319"/>
                </a:lnTo>
                <a:lnTo>
                  <a:pt x="597" y="319"/>
                </a:lnTo>
                <a:lnTo>
                  <a:pt x="595" y="319"/>
                </a:lnTo>
                <a:lnTo>
                  <a:pt x="595" y="319"/>
                </a:lnTo>
                <a:lnTo>
                  <a:pt x="595" y="319"/>
                </a:lnTo>
                <a:lnTo>
                  <a:pt x="595" y="319"/>
                </a:lnTo>
                <a:lnTo>
                  <a:pt x="595" y="319"/>
                </a:lnTo>
                <a:lnTo>
                  <a:pt x="595" y="321"/>
                </a:lnTo>
                <a:lnTo>
                  <a:pt x="595" y="321"/>
                </a:lnTo>
                <a:lnTo>
                  <a:pt x="595" y="319"/>
                </a:lnTo>
                <a:lnTo>
                  <a:pt x="593" y="319"/>
                </a:lnTo>
                <a:lnTo>
                  <a:pt x="593" y="319"/>
                </a:lnTo>
                <a:lnTo>
                  <a:pt x="590" y="321"/>
                </a:lnTo>
                <a:lnTo>
                  <a:pt x="590" y="321"/>
                </a:lnTo>
                <a:lnTo>
                  <a:pt x="588" y="321"/>
                </a:lnTo>
                <a:lnTo>
                  <a:pt x="588" y="321"/>
                </a:lnTo>
                <a:lnTo>
                  <a:pt x="588" y="319"/>
                </a:lnTo>
                <a:lnTo>
                  <a:pt x="590" y="317"/>
                </a:lnTo>
                <a:lnTo>
                  <a:pt x="590" y="317"/>
                </a:lnTo>
                <a:lnTo>
                  <a:pt x="590" y="314"/>
                </a:lnTo>
                <a:lnTo>
                  <a:pt x="590" y="314"/>
                </a:lnTo>
                <a:lnTo>
                  <a:pt x="590" y="314"/>
                </a:lnTo>
                <a:lnTo>
                  <a:pt x="590" y="312"/>
                </a:lnTo>
                <a:lnTo>
                  <a:pt x="590" y="312"/>
                </a:lnTo>
                <a:lnTo>
                  <a:pt x="588" y="312"/>
                </a:lnTo>
                <a:lnTo>
                  <a:pt x="588" y="312"/>
                </a:lnTo>
                <a:lnTo>
                  <a:pt x="588" y="312"/>
                </a:lnTo>
                <a:lnTo>
                  <a:pt x="588" y="312"/>
                </a:lnTo>
                <a:lnTo>
                  <a:pt x="588" y="312"/>
                </a:lnTo>
                <a:lnTo>
                  <a:pt x="588" y="310"/>
                </a:lnTo>
                <a:lnTo>
                  <a:pt x="588" y="310"/>
                </a:lnTo>
                <a:lnTo>
                  <a:pt x="588" y="310"/>
                </a:lnTo>
                <a:lnTo>
                  <a:pt x="588" y="310"/>
                </a:lnTo>
                <a:lnTo>
                  <a:pt x="588" y="310"/>
                </a:lnTo>
                <a:lnTo>
                  <a:pt x="590" y="310"/>
                </a:lnTo>
                <a:lnTo>
                  <a:pt x="590" y="310"/>
                </a:lnTo>
                <a:lnTo>
                  <a:pt x="590" y="310"/>
                </a:lnTo>
                <a:lnTo>
                  <a:pt x="590" y="310"/>
                </a:lnTo>
                <a:lnTo>
                  <a:pt x="590" y="310"/>
                </a:lnTo>
                <a:lnTo>
                  <a:pt x="590" y="310"/>
                </a:lnTo>
                <a:lnTo>
                  <a:pt x="590" y="310"/>
                </a:lnTo>
                <a:lnTo>
                  <a:pt x="590" y="310"/>
                </a:lnTo>
                <a:lnTo>
                  <a:pt x="590" y="310"/>
                </a:lnTo>
                <a:lnTo>
                  <a:pt x="590" y="310"/>
                </a:lnTo>
                <a:lnTo>
                  <a:pt x="590" y="310"/>
                </a:lnTo>
                <a:lnTo>
                  <a:pt x="590" y="307"/>
                </a:lnTo>
                <a:lnTo>
                  <a:pt x="593" y="307"/>
                </a:lnTo>
                <a:lnTo>
                  <a:pt x="593" y="307"/>
                </a:lnTo>
                <a:lnTo>
                  <a:pt x="593" y="307"/>
                </a:lnTo>
                <a:lnTo>
                  <a:pt x="595" y="307"/>
                </a:lnTo>
                <a:lnTo>
                  <a:pt x="595" y="310"/>
                </a:lnTo>
                <a:lnTo>
                  <a:pt x="595" y="310"/>
                </a:lnTo>
                <a:lnTo>
                  <a:pt x="595" y="310"/>
                </a:lnTo>
                <a:lnTo>
                  <a:pt x="595" y="310"/>
                </a:lnTo>
                <a:lnTo>
                  <a:pt x="595" y="310"/>
                </a:lnTo>
                <a:lnTo>
                  <a:pt x="595" y="310"/>
                </a:lnTo>
                <a:lnTo>
                  <a:pt x="595" y="310"/>
                </a:lnTo>
                <a:lnTo>
                  <a:pt x="597" y="310"/>
                </a:lnTo>
                <a:lnTo>
                  <a:pt x="597" y="310"/>
                </a:lnTo>
                <a:lnTo>
                  <a:pt x="597" y="310"/>
                </a:lnTo>
                <a:lnTo>
                  <a:pt x="597" y="310"/>
                </a:lnTo>
                <a:lnTo>
                  <a:pt x="600" y="310"/>
                </a:lnTo>
                <a:lnTo>
                  <a:pt x="600" y="310"/>
                </a:lnTo>
                <a:lnTo>
                  <a:pt x="600" y="312"/>
                </a:lnTo>
                <a:lnTo>
                  <a:pt x="602" y="312"/>
                </a:lnTo>
                <a:lnTo>
                  <a:pt x="602" y="312"/>
                </a:lnTo>
                <a:lnTo>
                  <a:pt x="602" y="312"/>
                </a:lnTo>
                <a:lnTo>
                  <a:pt x="604" y="312"/>
                </a:lnTo>
                <a:lnTo>
                  <a:pt x="604" y="312"/>
                </a:lnTo>
                <a:lnTo>
                  <a:pt x="604" y="312"/>
                </a:lnTo>
                <a:lnTo>
                  <a:pt x="604" y="312"/>
                </a:lnTo>
                <a:lnTo>
                  <a:pt x="604" y="312"/>
                </a:lnTo>
                <a:lnTo>
                  <a:pt x="604" y="310"/>
                </a:lnTo>
                <a:lnTo>
                  <a:pt x="604" y="310"/>
                </a:lnTo>
                <a:lnTo>
                  <a:pt x="604" y="310"/>
                </a:lnTo>
                <a:lnTo>
                  <a:pt x="602" y="307"/>
                </a:lnTo>
                <a:lnTo>
                  <a:pt x="602" y="310"/>
                </a:lnTo>
                <a:lnTo>
                  <a:pt x="600" y="307"/>
                </a:lnTo>
                <a:lnTo>
                  <a:pt x="597" y="305"/>
                </a:lnTo>
                <a:lnTo>
                  <a:pt x="593" y="305"/>
                </a:lnTo>
                <a:lnTo>
                  <a:pt x="590" y="305"/>
                </a:lnTo>
                <a:lnTo>
                  <a:pt x="588" y="305"/>
                </a:lnTo>
                <a:lnTo>
                  <a:pt x="586" y="305"/>
                </a:lnTo>
                <a:lnTo>
                  <a:pt x="583" y="305"/>
                </a:lnTo>
                <a:lnTo>
                  <a:pt x="579" y="305"/>
                </a:lnTo>
                <a:lnTo>
                  <a:pt x="576" y="305"/>
                </a:lnTo>
                <a:lnTo>
                  <a:pt x="576" y="305"/>
                </a:lnTo>
                <a:lnTo>
                  <a:pt x="574" y="307"/>
                </a:lnTo>
                <a:lnTo>
                  <a:pt x="572" y="307"/>
                </a:lnTo>
                <a:lnTo>
                  <a:pt x="569" y="310"/>
                </a:lnTo>
                <a:lnTo>
                  <a:pt x="567" y="310"/>
                </a:lnTo>
                <a:lnTo>
                  <a:pt x="565" y="312"/>
                </a:lnTo>
                <a:lnTo>
                  <a:pt x="562" y="312"/>
                </a:lnTo>
                <a:lnTo>
                  <a:pt x="562" y="312"/>
                </a:lnTo>
                <a:lnTo>
                  <a:pt x="562" y="312"/>
                </a:lnTo>
                <a:lnTo>
                  <a:pt x="562" y="310"/>
                </a:lnTo>
                <a:lnTo>
                  <a:pt x="562" y="310"/>
                </a:lnTo>
                <a:lnTo>
                  <a:pt x="562" y="310"/>
                </a:lnTo>
                <a:lnTo>
                  <a:pt x="560" y="310"/>
                </a:lnTo>
                <a:lnTo>
                  <a:pt x="560" y="310"/>
                </a:lnTo>
                <a:lnTo>
                  <a:pt x="560" y="310"/>
                </a:lnTo>
                <a:lnTo>
                  <a:pt x="560" y="310"/>
                </a:lnTo>
                <a:lnTo>
                  <a:pt x="560" y="310"/>
                </a:lnTo>
                <a:lnTo>
                  <a:pt x="560" y="310"/>
                </a:lnTo>
                <a:lnTo>
                  <a:pt x="560" y="307"/>
                </a:lnTo>
                <a:lnTo>
                  <a:pt x="560" y="307"/>
                </a:lnTo>
                <a:lnTo>
                  <a:pt x="560" y="307"/>
                </a:lnTo>
                <a:lnTo>
                  <a:pt x="560" y="307"/>
                </a:lnTo>
                <a:lnTo>
                  <a:pt x="560" y="307"/>
                </a:lnTo>
                <a:lnTo>
                  <a:pt x="560" y="307"/>
                </a:lnTo>
                <a:lnTo>
                  <a:pt x="560" y="307"/>
                </a:lnTo>
                <a:lnTo>
                  <a:pt x="560" y="307"/>
                </a:lnTo>
                <a:lnTo>
                  <a:pt x="560" y="310"/>
                </a:lnTo>
                <a:lnTo>
                  <a:pt x="560" y="310"/>
                </a:lnTo>
                <a:lnTo>
                  <a:pt x="560" y="310"/>
                </a:lnTo>
                <a:lnTo>
                  <a:pt x="560" y="310"/>
                </a:lnTo>
                <a:lnTo>
                  <a:pt x="560" y="310"/>
                </a:lnTo>
                <a:lnTo>
                  <a:pt x="560" y="310"/>
                </a:lnTo>
                <a:lnTo>
                  <a:pt x="560" y="310"/>
                </a:lnTo>
                <a:lnTo>
                  <a:pt x="558" y="310"/>
                </a:lnTo>
                <a:lnTo>
                  <a:pt x="558" y="310"/>
                </a:lnTo>
                <a:lnTo>
                  <a:pt x="558" y="310"/>
                </a:lnTo>
                <a:lnTo>
                  <a:pt x="558" y="310"/>
                </a:lnTo>
                <a:lnTo>
                  <a:pt x="558" y="310"/>
                </a:lnTo>
                <a:lnTo>
                  <a:pt x="558" y="307"/>
                </a:lnTo>
                <a:lnTo>
                  <a:pt x="558" y="310"/>
                </a:lnTo>
                <a:lnTo>
                  <a:pt x="558" y="310"/>
                </a:lnTo>
                <a:lnTo>
                  <a:pt x="558" y="310"/>
                </a:lnTo>
                <a:lnTo>
                  <a:pt x="558" y="310"/>
                </a:lnTo>
                <a:lnTo>
                  <a:pt x="558" y="310"/>
                </a:lnTo>
                <a:lnTo>
                  <a:pt x="558" y="312"/>
                </a:lnTo>
                <a:lnTo>
                  <a:pt x="558" y="312"/>
                </a:lnTo>
                <a:lnTo>
                  <a:pt x="558" y="312"/>
                </a:lnTo>
                <a:lnTo>
                  <a:pt x="560" y="314"/>
                </a:lnTo>
                <a:lnTo>
                  <a:pt x="562" y="317"/>
                </a:lnTo>
                <a:lnTo>
                  <a:pt x="562" y="319"/>
                </a:lnTo>
                <a:lnTo>
                  <a:pt x="565" y="321"/>
                </a:lnTo>
                <a:lnTo>
                  <a:pt x="565" y="324"/>
                </a:lnTo>
                <a:lnTo>
                  <a:pt x="567" y="328"/>
                </a:lnTo>
                <a:lnTo>
                  <a:pt x="567" y="331"/>
                </a:lnTo>
                <a:lnTo>
                  <a:pt x="567" y="335"/>
                </a:lnTo>
                <a:lnTo>
                  <a:pt x="567" y="338"/>
                </a:lnTo>
                <a:lnTo>
                  <a:pt x="567" y="342"/>
                </a:lnTo>
                <a:lnTo>
                  <a:pt x="567" y="345"/>
                </a:lnTo>
                <a:lnTo>
                  <a:pt x="567" y="349"/>
                </a:lnTo>
                <a:lnTo>
                  <a:pt x="567" y="352"/>
                </a:lnTo>
                <a:lnTo>
                  <a:pt x="567" y="356"/>
                </a:lnTo>
                <a:lnTo>
                  <a:pt x="567" y="359"/>
                </a:lnTo>
                <a:lnTo>
                  <a:pt x="567" y="364"/>
                </a:lnTo>
                <a:lnTo>
                  <a:pt x="567" y="364"/>
                </a:lnTo>
                <a:lnTo>
                  <a:pt x="567" y="364"/>
                </a:lnTo>
                <a:lnTo>
                  <a:pt x="567" y="364"/>
                </a:lnTo>
                <a:lnTo>
                  <a:pt x="567" y="364"/>
                </a:lnTo>
                <a:lnTo>
                  <a:pt x="567" y="364"/>
                </a:lnTo>
                <a:lnTo>
                  <a:pt x="567" y="364"/>
                </a:lnTo>
                <a:lnTo>
                  <a:pt x="567" y="364"/>
                </a:lnTo>
                <a:lnTo>
                  <a:pt x="569" y="364"/>
                </a:lnTo>
                <a:lnTo>
                  <a:pt x="569" y="364"/>
                </a:lnTo>
                <a:lnTo>
                  <a:pt x="569" y="364"/>
                </a:lnTo>
                <a:lnTo>
                  <a:pt x="569" y="361"/>
                </a:lnTo>
                <a:lnTo>
                  <a:pt x="572" y="359"/>
                </a:lnTo>
                <a:lnTo>
                  <a:pt x="574" y="359"/>
                </a:lnTo>
                <a:lnTo>
                  <a:pt x="574" y="356"/>
                </a:lnTo>
                <a:lnTo>
                  <a:pt x="576" y="356"/>
                </a:lnTo>
                <a:lnTo>
                  <a:pt x="579" y="356"/>
                </a:lnTo>
                <a:lnTo>
                  <a:pt x="581" y="354"/>
                </a:lnTo>
                <a:lnTo>
                  <a:pt x="581" y="356"/>
                </a:lnTo>
                <a:lnTo>
                  <a:pt x="581" y="356"/>
                </a:lnTo>
                <a:lnTo>
                  <a:pt x="581" y="356"/>
                </a:lnTo>
                <a:lnTo>
                  <a:pt x="581" y="356"/>
                </a:lnTo>
                <a:lnTo>
                  <a:pt x="581" y="359"/>
                </a:lnTo>
                <a:lnTo>
                  <a:pt x="581" y="359"/>
                </a:lnTo>
                <a:lnTo>
                  <a:pt x="579" y="359"/>
                </a:lnTo>
                <a:lnTo>
                  <a:pt x="579" y="359"/>
                </a:lnTo>
                <a:lnTo>
                  <a:pt x="576" y="361"/>
                </a:lnTo>
                <a:lnTo>
                  <a:pt x="576" y="364"/>
                </a:lnTo>
                <a:lnTo>
                  <a:pt x="574" y="366"/>
                </a:lnTo>
                <a:lnTo>
                  <a:pt x="572" y="368"/>
                </a:lnTo>
                <a:lnTo>
                  <a:pt x="572" y="371"/>
                </a:lnTo>
                <a:lnTo>
                  <a:pt x="569" y="373"/>
                </a:lnTo>
                <a:lnTo>
                  <a:pt x="567" y="373"/>
                </a:lnTo>
                <a:lnTo>
                  <a:pt x="565" y="375"/>
                </a:lnTo>
                <a:lnTo>
                  <a:pt x="565" y="373"/>
                </a:lnTo>
                <a:lnTo>
                  <a:pt x="565" y="368"/>
                </a:lnTo>
                <a:lnTo>
                  <a:pt x="562" y="366"/>
                </a:lnTo>
                <a:lnTo>
                  <a:pt x="562" y="364"/>
                </a:lnTo>
                <a:lnTo>
                  <a:pt x="560" y="361"/>
                </a:lnTo>
                <a:lnTo>
                  <a:pt x="560" y="359"/>
                </a:lnTo>
                <a:lnTo>
                  <a:pt x="558" y="356"/>
                </a:lnTo>
                <a:lnTo>
                  <a:pt x="555" y="354"/>
                </a:lnTo>
                <a:lnTo>
                  <a:pt x="553" y="354"/>
                </a:lnTo>
                <a:lnTo>
                  <a:pt x="553" y="356"/>
                </a:lnTo>
                <a:lnTo>
                  <a:pt x="553" y="356"/>
                </a:lnTo>
                <a:lnTo>
                  <a:pt x="553" y="356"/>
                </a:lnTo>
                <a:lnTo>
                  <a:pt x="553" y="359"/>
                </a:lnTo>
                <a:lnTo>
                  <a:pt x="553" y="359"/>
                </a:lnTo>
                <a:lnTo>
                  <a:pt x="553" y="359"/>
                </a:lnTo>
                <a:lnTo>
                  <a:pt x="553" y="361"/>
                </a:lnTo>
                <a:lnTo>
                  <a:pt x="553" y="364"/>
                </a:lnTo>
                <a:lnTo>
                  <a:pt x="555" y="368"/>
                </a:lnTo>
                <a:lnTo>
                  <a:pt x="558" y="373"/>
                </a:lnTo>
                <a:lnTo>
                  <a:pt x="558" y="378"/>
                </a:lnTo>
                <a:lnTo>
                  <a:pt x="560" y="382"/>
                </a:lnTo>
                <a:lnTo>
                  <a:pt x="560" y="387"/>
                </a:lnTo>
                <a:lnTo>
                  <a:pt x="560" y="392"/>
                </a:lnTo>
                <a:lnTo>
                  <a:pt x="560" y="396"/>
                </a:lnTo>
                <a:lnTo>
                  <a:pt x="558" y="394"/>
                </a:lnTo>
                <a:lnTo>
                  <a:pt x="555" y="394"/>
                </a:lnTo>
                <a:lnTo>
                  <a:pt x="555" y="392"/>
                </a:lnTo>
                <a:lnTo>
                  <a:pt x="555" y="392"/>
                </a:lnTo>
                <a:lnTo>
                  <a:pt x="558" y="389"/>
                </a:lnTo>
                <a:lnTo>
                  <a:pt x="558" y="387"/>
                </a:lnTo>
                <a:lnTo>
                  <a:pt x="558" y="387"/>
                </a:lnTo>
                <a:lnTo>
                  <a:pt x="555" y="385"/>
                </a:lnTo>
                <a:lnTo>
                  <a:pt x="555" y="385"/>
                </a:lnTo>
                <a:lnTo>
                  <a:pt x="555" y="382"/>
                </a:lnTo>
                <a:lnTo>
                  <a:pt x="555" y="380"/>
                </a:lnTo>
                <a:lnTo>
                  <a:pt x="553" y="380"/>
                </a:lnTo>
                <a:lnTo>
                  <a:pt x="553" y="378"/>
                </a:lnTo>
                <a:lnTo>
                  <a:pt x="553" y="375"/>
                </a:lnTo>
                <a:lnTo>
                  <a:pt x="553" y="375"/>
                </a:lnTo>
                <a:lnTo>
                  <a:pt x="553" y="373"/>
                </a:lnTo>
                <a:lnTo>
                  <a:pt x="551" y="373"/>
                </a:lnTo>
                <a:lnTo>
                  <a:pt x="546" y="371"/>
                </a:lnTo>
                <a:lnTo>
                  <a:pt x="544" y="371"/>
                </a:lnTo>
                <a:lnTo>
                  <a:pt x="539" y="371"/>
                </a:lnTo>
                <a:lnTo>
                  <a:pt x="536" y="371"/>
                </a:lnTo>
                <a:lnTo>
                  <a:pt x="532" y="371"/>
                </a:lnTo>
                <a:lnTo>
                  <a:pt x="529" y="371"/>
                </a:lnTo>
                <a:lnTo>
                  <a:pt x="527" y="373"/>
                </a:lnTo>
                <a:lnTo>
                  <a:pt x="525" y="373"/>
                </a:lnTo>
                <a:lnTo>
                  <a:pt x="522" y="375"/>
                </a:lnTo>
                <a:lnTo>
                  <a:pt x="520" y="378"/>
                </a:lnTo>
                <a:lnTo>
                  <a:pt x="520" y="378"/>
                </a:lnTo>
                <a:lnTo>
                  <a:pt x="518" y="380"/>
                </a:lnTo>
                <a:lnTo>
                  <a:pt x="518" y="382"/>
                </a:lnTo>
                <a:lnTo>
                  <a:pt x="518" y="385"/>
                </a:lnTo>
                <a:lnTo>
                  <a:pt x="515" y="387"/>
                </a:lnTo>
                <a:lnTo>
                  <a:pt x="518" y="392"/>
                </a:lnTo>
                <a:lnTo>
                  <a:pt x="518" y="392"/>
                </a:lnTo>
                <a:lnTo>
                  <a:pt x="518" y="392"/>
                </a:lnTo>
                <a:lnTo>
                  <a:pt x="515" y="392"/>
                </a:lnTo>
                <a:lnTo>
                  <a:pt x="515" y="392"/>
                </a:lnTo>
                <a:lnTo>
                  <a:pt x="515" y="392"/>
                </a:lnTo>
                <a:lnTo>
                  <a:pt x="515" y="392"/>
                </a:lnTo>
                <a:lnTo>
                  <a:pt x="513" y="392"/>
                </a:lnTo>
                <a:lnTo>
                  <a:pt x="513" y="392"/>
                </a:lnTo>
                <a:lnTo>
                  <a:pt x="513" y="389"/>
                </a:lnTo>
                <a:lnTo>
                  <a:pt x="513" y="387"/>
                </a:lnTo>
                <a:lnTo>
                  <a:pt x="513" y="385"/>
                </a:lnTo>
                <a:lnTo>
                  <a:pt x="513" y="382"/>
                </a:lnTo>
                <a:lnTo>
                  <a:pt x="515" y="380"/>
                </a:lnTo>
                <a:lnTo>
                  <a:pt x="515" y="378"/>
                </a:lnTo>
                <a:lnTo>
                  <a:pt x="518" y="375"/>
                </a:lnTo>
                <a:lnTo>
                  <a:pt x="518" y="373"/>
                </a:lnTo>
                <a:lnTo>
                  <a:pt x="520" y="371"/>
                </a:lnTo>
                <a:lnTo>
                  <a:pt x="525" y="368"/>
                </a:lnTo>
                <a:lnTo>
                  <a:pt x="527" y="368"/>
                </a:lnTo>
                <a:lnTo>
                  <a:pt x="532" y="366"/>
                </a:lnTo>
                <a:lnTo>
                  <a:pt x="536" y="366"/>
                </a:lnTo>
                <a:lnTo>
                  <a:pt x="541" y="366"/>
                </a:lnTo>
                <a:lnTo>
                  <a:pt x="544" y="366"/>
                </a:lnTo>
                <a:lnTo>
                  <a:pt x="548" y="366"/>
                </a:lnTo>
                <a:lnTo>
                  <a:pt x="548" y="364"/>
                </a:lnTo>
                <a:lnTo>
                  <a:pt x="548" y="361"/>
                </a:lnTo>
                <a:lnTo>
                  <a:pt x="546" y="359"/>
                </a:lnTo>
                <a:lnTo>
                  <a:pt x="546" y="356"/>
                </a:lnTo>
                <a:lnTo>
                  <a:pt x="544" y="356"/>
                </a:lnTo>
                <a:lnTo>
                  <a:pt x="541" y="354"/>
                </a:lnTo>
                <a:lnTo>
                  <a:pt x="541" y="352"/>
                </a:lnTo>
                <a:lnTo>
                  <a:pt x="539" y="349"/>
                </a:lnTo>
                <a:lnTo>
                  <a:pt x="534" y="347"/>
                </a:lnTo>
                <a:lnTo>
                  <a:pt x="529" y="345"/>
                </a:lnTo>
                <a:lnTo>
                  <a:pt x="527" y="342"/>
                </a:lnTo>
                <a:lnTo>
                  <a:pt x="520" y="340"/>
                </a:lnTo>
                <a:lnTo>
                  <a:pt x="515" y="340"/>
                </a:lnTo>
                <a:lnTo>
                  <a:pt x="511" y="340"/>
                </a:lnTo>
                <a:lnTo>
                  <a:pt x="506" y="342"/>
                </a:lnTo>
                <a:lnTo>
                  <a:pt x="501" y="342"/>
                </a:lnTo>
                <a:lnTo>
                  <a:pt x="497" y="345"/>
                </a:lnTo>
                <a:lnTo>
                  <a:pt x="494" y="347"/>
                </a:lnTo>
                <a:lnTo>
                  <a:pt x="492" y="349"/>
                </a:lnTo>
                <a:lnTo>
                  <a:pt x="487" y="354"/>
                </a:lnTo>
                <a:lnTo>
                  <a:pt x="485" y="356"/>
                </a:lnTo>
                <a:lnTo>
                  <a:pt x="485" y="361"/>
                </a:lnTo>
                <a:lnTo>
                  <a:pt x="483" y="366"/>
                </a:lnTo>
                <a:lnTo>
                  <a:pt x="483" y="371"/>
                </a:lnTo>
                <a:lnTo>
                  <a:pt x="483" y="373"/>
                </a:lnTo>
                <a:lnTo>
                  <a:pt x="483" y="375"/>
                </a:lnTo>
                <a:lnTo>
                  <a:pt x="485" y="378"/>
                </a:lnTo>
                <a:lnTo>
                  <a:pt x="485" y="380"/>
                </a:lnTo>
                <a:lnTo>
                  <a:pt x="487" y="382"/>
                </a:lnTo>
                <a:lnTo>
                  <a:pt x="487" y="385"/>
                </a:lnTo>
                <a:lnTo>
                  <a:pt x="487" y="387"/>
                </a:lnTo>
                <a:lnTo>
                  <a:pt x="485" y="389"/>
                </a:lnTo>
                <a:lnTo>
                  <a:pt x="480" y="389"/>
                </a:lnTo>
                <a:lnTo>
                  <a:pt x="478" y="392"/>
                </a:lnTo>
                <a:lnTo>
                  <a:pt x="476" y="392"/>
                </a:lnTo>
                <a:lnTo>
                  <a:pt x="471" y="394"/>
                </a:lnTo>
                <a:lnTo>
                  <a:pt x="469" y="396"/>
                </a:lnTo>
                <a:lnTo>
                  <a:pt x="466" y="399"/>
                </a:lnTo>
                <a:lnTo>
                  <a:pt x="464" y="403"/>
                </a:lnTo>
                <a:lnTo>
                  <a:pt x="464" y="406"/>
                </a:lnTo>
                <a:lnTo>
                  <a:pt x="461" y="408"/>
                </a:lnTo>
                <a:lnTo>
                  <a:pt x="461" y="410"/>
                </a:lnTo>
                <a:lnTo>
                  <a:pt x="461" y="413"/>
                </a:lnTo>
                <a:lnTo>
                  <a:pt x="461" y="415"/>
                </a:lnTo>
                <a:lnTo>
                  <a:pt x="461" y="417"/>
                </a:lnTo>
                <a:lnTo>
                  <a:pt x="461" y="417"/>
                </a:lnTo>
                <a:lnTo>
                  <a:pt x="461" y="420"/>
                </a:lnTo>
                <a:lnTo>
                  <a:pt x="464" y="422"/>
                </a:lnTo>
                <a:lnTo>
                  <a:pt x="469" y="427"/>
                </a:lnTo>
                <a:lnTo>
                  <a:pt x="473" y="429"/>
                </a:lnTo>
                <a:lnTo>
                  <a:pt x="478" y="434"/>
                </a:lnTo>
                <a:lnTo>
                  <a:pt x="483" y="436"/>
                </a:lnTo>
                <a:lnTo>
                  <a:pt x="490" y="439"/>
                </a:lnTo>
                <a:lnTo>
                  <a:pt x="494" y="441"/>
                </a:lnTo>
                <a:lnTo>
                  <a:pt x="501" y="443"/>
                </a:lnTo>
                <a:lnTo>
                  <a:pt x="506" y="443"/>
                </a:lnTo>
                <a:lnTo>
                  <a:pt x="506" y="446"/>
                </a:lnTo>
                <a:lnTo>
                  <a:pt x="506" y="446"/>
                </a:lnTo>
                <a:lnTo>
                  <a:pt x="506" y="448"/>
                </a:lnTo>
                <a:lnTo>
                  <a:pt x="506" y="450"/>
                </a:lnTo>
                <a:lnTo>
                  <a:pt x="506" y="450"/>
                </a:lnTo>
                <a:lnTo>
                  <a:pt x="504" y="453"/>
                </a:lnTo>
                <a:lnTo>
                  <a:pt x="504" y="455"/>
                </a:lnTo>
                <a:lnTo>
                  <a:pt x="501" y="455"/>
                </a:lnTo>
                <a:lnTo>
                  <a:pt x="499" y="455"/>
                </a:lnTo>
                <a:lnTo>
                  <a:pt x="499" y="455"/>
                </a:lnTo>
                <a:lnTo>
                  <a:pt x="499" y="453"/>
                </a:lnTo>
                <a:lnTo>
                  <a:pt x="499" y="453"/>
                </a:lnTo>
                <a:lnTo>
                  <a:pt x="501" y="453"/>
                </a:lnTo>
                <a:lnTo>
                  <a:pt x="501" y="450"/>
                </a:lnTo>
                <a:lnTo>
                  <a:pt x="501" y="450"/>
                </a:lnTo>
                <a:lnTo>
                  <a:pt x="501" y="448"/>
                </a:lnTo>
                <a:lnTo>
                  <a:pt x="501" y="448"/>
                </a:lnTo>
                <a:lnTo>
                  <a:pt x="501" y="446"/>
                </a:lnTo>
                <a:lnTo>
                  <a:pt x="499" y="446"/>
                </a:lnTo>
                <a:lnTo>
                  <a:pt x="499" y="446"/>
                </a:lnTo>
                <a:lnTo>
                  <a:pt x="497" y="446"/>
                </a:lnTo>
                <a:lnTo>
                  <a:pt x="494" y="446"/>
                </a:lnTo>
                <a:lnTo>
                  <a:pt x="492" y="446"/>
                </a:lnTo>
                <a:lnTo>
                  <a:pt x="490" y="443"/>
                </a:lnTo>
                <a:lnTo>
                  <a:pt x="490" y="443"/>
                </a:lnTo>
                <a:lnTo>
                  <a:pt x="485" y="441"/>
                </a:lnTo>
                <a:lnTo>
                  <a:pt x="480" y="439"/>
                </a:lnTo>
                <a:lnTo>
                  <a:pt x="476" y="436"/>
                </a:lnTo>
                <a:lnTo>
                  <a:pt x="471" y="436"/>
                </a:lnTo>
                <a:lnTo>
                  <a:pt x="469" y="431"/>
                </a:lnTo>
                <a:lnTo>
                  <a:pt x="464" y="429"/>
                </a:lnTo>
                <a:lnTo>
                  <a:pt x="461" y="427"/>
                </a:lnTo>
                <a:lnTo>
                  <a:pt x="457" y="422"/>
                </a:lnTo>
                <a:lnTo>
                  <a:pt x="457" y="417"/>
                </a:lnTo>
                <a:lnTo>
                  <a:pt x="457" y="415"/>
                </a:lnTo>
                <a:lnTo>
                  <a:pt x="457" y="410"/>
                </a:lnTo>
                <a:lnTo>
                  <a:pt x="457" y="408"/>
                </a:lnTo>
                <a:lnTo>
                  <a:pt x="459" y="403"/>
                </a:lnTo>
                <a:lnTo>
                  <a:pt x="461" y="401"/>
                </a:lnTo>
                <a:lnTo>
                  <a:pt x="461" y="399"/>
                </a:lnTo>
                <a:lnTo>
                  <a:pt x="464" y="396"/>
                </a:lnTo>
                <a:lnTo>
                  <a:pt x="466" y="392"/>
                </a:lnTo>
                <a:lnTo>
                  <a:pt x="471" y="389"/>
                </a:lnTo>
                <a:lnTo>
                  <a:pt x="476" y="387"/>
                </a:lnTo>
                <a:lnTo>
                  <a:pt x="478" y="387"/>
                </a:lnTo>
                <a:lnTo>
                  <a:pt x="483" y="385"/>
                </a:lnTo>
                <a:lnTo>
                  <a:pt x="483" y="380"/>
                </a:lnTo>
                <a:lnTo>
                  <a:pt x="483" y="378"/>
                </a:lnTo>
                <a:lnTo>
                  <a:pt x="480" y="373"/>
                </a:lnTo>
                <a:lnTo>
                  <a:pt x="480" y="368"/>
                </a:lnTo>
                <a:lnTo>
                  <a:pt x="480" y="366"/>
                </a:lnTo>
                <a:lnTo>
                  <a:pt x="480" y="361"/>
                </a:lnTo>
                <a:lnTo>
                  <a:pt x="480" y="359"/>
                </a:lnTo>
                <a:lnTo>
                  <a:pt x="483" y="354"/>
                </a:lnTo>
                <a:lnTo>
                  <a:pt x="483" y="352"/>
                </a:lnTo>
                <a:lnTo>
                  <a:pt x="485" y="349"/>
                </a:lnTo>
                <a:lnTo>
                  <a:pt x="487" y="347"/>
                </a:lnTo>
                <a:lnTo>
                  <a:pt x="490" y="345"/>
                </a:lnTo>
                <a:lnTo>
                  <a:pt x="494" y="342"/>
                </a:lnTo>
                <a:lnTo>
                  <a:pt x="497" y="340"/>
                </a:lnTo>
                <a:lnTo>
                  <a:pt x="501" y="338"/>
                </a:lnTo>
                <a:lnTo>
                  <a:pt x="504" y="338"/>
                </a:lnTo>
                <a:lnTo>
                  <a:pt x="508" y="335"/>
                </a:lnTo>
                <a:lnTo>
                  <a:pt x="511" y="335"/>
                </a:lnTo>
                <a:lnTo>
                  <a:pt x="515" y="335"/>
                </a:lnTo>
                <a:lnTo>
                  <a:pt x="520" y="335"/>
                </a:lnTo>
                <a:lnTo>
                  <a:pt x="522" y="338"/>
                </a:lnTo>
                <a:lnTo>
                  <a:pt x="527" y="338"/>
                </a:lnTo>
                <a:lnTo>
                  <a:pt x="529" y="340"/>
                </a:lnTo>
                <a:lnTo>
                  <a:pt x="534" y="340"/>
                </a:lnTo>
                <a:lnTo>
                  <a:pt x="536" y="342"/>
                </a:lnTo>
                <a:lnTo>
                  <a:pt x="541" y="345"/>
                </a:lnTo>
                <a:lnTo>
                  <a:pt x="544" y="345"/>
                </a:lnTo>
                <a:lnTo>
                  <a:pt x="546" y="345"/>
                </a:lnTo>
                <a:lnTo>
                  <a:pt x="546" y="342"/>
                </a:lnTo>
                <a:lnTo>
                  <a:pt x="544" y="342"/>
                </a:lnTo>
                <a:lnTo>
                  <a:pt x="544" y="340"/>
                </a:lnTo>
                <a:lnTo>
                  <a:pt x="544" y="340"/>
                </a:lnTo>
                <a:lnTo>
                  <a:pt x="541" y="338"/>
                </a:lnTo>
                <a:lnTo>
                  <a:pt x="541" y="338"/>
                </a:lnTo>
                <a:lnTo>
                  <a:pt x="539" y="338"/>
                </a:lnTo>
                <a:lnTo>
                  <a:pt x="539" y="335"/>
                </a:lnTo>
                <a:lnTo>
                  <a:pt x="536" y="335"/>
                </a:lnTo>
                <a:lnTo>
                  <a:pt x="534" y="333"/>
                </a:lnTo>
                <a:lnTo>
                  <a:pt x="534" y="333"/>
                </a:lnTo>
                <a:lnTo>
                  <a:pt x="532" y="331"/>
                </a:lnTo>
                <a:lnTo>
                  <a:pt x="529" y="331"/>
                </a:lnTo>
                <a:lnTo>
                  <a:pt x="529" y="331"/>
                </a:lnTo>
                <a:lnTo>
                  <a:pt x="527" y="333"/>
                </a:lnTo>
                <a:lnTo>
                  <a:pt x="525" y="333"/>
                </a:lnTo>
                <a:lnTo>
                  <a:pt x="525" y="331"/>
                </a:lnTo>
                <a:lnTo>
                  <a:pt x="525" y="331"/>
                </a:lnTo>
                <a:lnTo>
                  <a:pt x="525" y="331"/>
                </a:lnTo>
                <a:lnTo>
                  <a:pt x="525" y="331"/>
                </a:lnTo>
                <a:lnTo>
                  <a:pt x="525" y="328"/>
                </a:lnTo>
                <a:lnTo>
                  <a:pt x="525" y="328"/>
                </a:lnTo>
                <a:lnTo>
                  <a:pt x="525" y="328"/>
                </a:lnTo>
                <a:lnTo>
                  <a:pt x="527" y="328"/>
                </a:lnTo>
                <a:lnTo>
                  <a:pt x="529" y="328"/>
                </a:lnTo>
                <a:lnTo>
                  <a:pt x="532" y="328"/>
                </a:lnTo>
                <a:lnTo>
                  <a:pt x="534" y="328"/>
                </a:lnTo>
                <a:lnTo>
                  <a:pt x="536" y="331"/>
                </a:lnTo>
                <a:lnTo>
                  <a:pt x="536" y="331"/>
                </a:lnTo>
                <a:lnTo>
                  <a:pt x="539" y="333"/>
                </a:lnTo>
                <a:lnTo>
                  <a:pt x="541" y="333"/>
                </a:lnTo>
                <a:lnTo>
                  <a:pt x="541" y="333"/>
                </a:lnTo>
                <a:lnTo>
                  <a:pt x="541" y="333"/>
                </a:lnTo>
                <a:lnTo>
                  <a:pt x="544" y="333"/>
                </a:lnTo>
                <a:lnTo>
                  <a:pt x="544" y="335"/>
                </a:lnTo>
                <a:lnTo>
                  <a:pt x="544" y="335"/>
                </a:lnTo>
                <a:lnTo>
                  <a:pt x="544" y="335"/>
                </a:lnTo>
                <a:lnTo>
                  <a:pt x="544" y="335"/>
                </a:lnTo>
                <a:lnTo>
                  <a:pt x="546" y="335"/>
                </a:lnTo>
                <a:lnTo>
                  <a:pt x="546" y="335"/>
                </a:lnTo>
                <a:lnTo>
                  <a:pt x="546" y="335"/>
                </a:lnTo>
                <a:lnTo>
                  <a:pt x="546" y="333"/>
                </a:lnTo>
                <a:lnTo>
                  <a:pt x="546" y="333"/>
                </a:lnTo>
                <a:lnTo>
                  <a:pt x="546" y="333"/>
                </a:lnTo>
                <a:lnTo>
                  <a:pt x="546" y="331"/>
                </a:lnTo>
                <a:lnTo>
                  <a:pt x="546" y="331"/>
                </a:lnTo>
                <a:lnTo>
                  <a:pt x="546" y="331"/>
                </a:lnTo>
                <a:lnTo>
                  <a:pt x="546" y="328"/>
                </a:lnTo>
                <a:lnTo>
                  <a:pt x="544" y="328"/>
                </a:lnTo>
                <a:lnTo>
                  <a:pt x="544" y="328"/>
                </a:lnTo>
                <a:lnTo>
                  <a:pt x="544" y="328"/>
                </a:lnTo>
                <a:lnTo>
                  <a:pt x="544" y="328"/>
                </a:lnTo>
                <a:lnTo>
                  <a:pt x="544" y="328"/>
                </a:lnTo>
                <a:lnTo>
                  <a:pt x="541" y="328"/>
                </a:lnTo>
                <a:lnTo>
                  <a:pt x="541" y="328"/>
                </a:lnTo>
                <a:lnTo>
                  <a:pt x="541" y="328"/>
                </a:lnTo>
                <a:lnTo>
                  <a:pt x="541" y="328"/>
                </a:lnTo>
                <a:lnTo>
                  <a:pt x="541" y="326"/>
                </a:lnTo>
                <a:lnTo>
                  <a:pt x="541" y="326"/>
                </a:lnTo>
                <a:lnTo>
                  <a:pt x="541" y="326"/>
                </a:lnTo>
                <a:lnTo>
                  <a:pt x="541" y="326"/>
                </a:lnTo>
                <a:lnTo>
                  <a:pt x="541" y="326"/>
                </a:lnTo>
                <a:lnTo>
                  <a:pt x="541" y="324"/>
                </a:lnTo>
                <a:lnTo>
                  <a:pt x="541" y="324"/>
                </a:lnTo>
                <a:lnTo>
                  <a:pt x="541" y="324"/>
                </a:lnTo>
                <a:lnTo>
                  <a:pt x="541" y="324"/>
                </a:lnTo>
                <a:lnTo>
                  <a:pt x="541" y="324"/>
                </a:lnTo>
                <a:lnTo>
                  <a:pt x="541" y="324"/>
                </a:lnTo>
                <a:lnTo>
                  <a:pt x="539" y="324"/>
                </a:lnTo>
                <a:lnTo>
                  <a:pt x="539" y="324"/>
                </a:lnTo>
                <a:lnTo>
                  <a:pt x="539" y="321"/>
                </a:lnTo>
                <a:lnTo>
                  <a:pt x="539" y="321"/>
                </a:lnTo>
                <a:lnTo>
                  <a:pt x="539" y="321"/>
                </a:lnTo>
                <a:lnTo>
                  <a:pt x="541" y="319"/>
                </a:lnTo>
                <a:lnTo>
                  <a:pt x="541" y="319"/>
                </a:lnTo>
                <a:lnTo>
                  <a:pt x="541" y="319"/>
                </a:lnTo>
                <a:lnTo>
                  <a:pt x="541" y="317"/>
                </a:lnTo>
                <a:lnTo>
                  <a:pt x="544" y="317"/>
                </a:lnTo>
                <a:lnTo>
                  <a:pt x="544" y="317"/>
                </a:lnTo>
                <a:lnTo>
                  <a:pt x="541" y="314"/>
                </a:lnTo>
                <a:lnTo>
                  <a:pt x="541" y="314"/>
                </a:lnTo>
                <a:lnTo>
                  <a:pt x="539" y="314"/>
                </a:lnTo>
                <a:lnTo>
                  <a:pt x="539" y="312"/>
                </a:lnTo>
                <a:lnTo>
                  <a:pt x="539" y="312"/>
                </a:lnTo>
                <a:lnTo>
                  <a:pt x="536" y="312"/>
                </a:lnTo>
                <a:lnTo>
                  <a:pt x="536" y="310"/>
                </a:lnTo>
                <a:lnTo>
                  <a:pt x="534" y="310"/>
                </a:lnTo>
                <a:lnTo>
                  <a:pt x="534" y="310"/>
                </a:lnTo>
                <a:lnTo>
                  <a:pt x="534" y="310"/>
                </a:lnTo>
                <a:lnTo>
                  <a:pt x="534" y="310"/>
                </a:lnTo>
                <a:lnTo>
                  <a:pt x="534" y="307"/>
                </a:lnTo>
                <a:lnTo>
                  <a:pt x="534" y="307"/>
                </a:lnTo>
                <a:lnTo>
                  <a:pt x="534" y="307"/>
                </a:lnTo>
                <a:lnTo>
                  <a:pt x="534" y="307"/>
                </a:lnTo>
                <a:lnTo>
                  <a:pt x="534" y="307"/>
                </a:lnTo>
                <a:lnTo>
                  <a:pt x="536" y="307"/>
                </a:lnTo>
                <a:lnTo>
                  <a:pt x="539" y="303"/>
                </a:lnTo>
                <a:lnTo>
                  <a:pt x="541" y="303"/>
                </a:lnTo>
                <a:lnTo>
                  <a:pt x="541" y="303"/>
                </a:lnTo>
                <a:lnTo>
                  <a:pt x="541" y="303"/>
                </a:lnTo>
                <a:lnTo>
                  <a:pt x="541" y="303"/>
                </a:lnTo>
                <a:lnTo>
                  <a:pt x="541" y="303"/>
                </a:lnTo>
                <a:lnTo>
                  <a:pt x="541" y="303"/>
                </a:lnTo>
                <a:lnTo>
                  <a:pt x="541" y="303"/>
                </a:lnTo>
                <a:lnTo>
                  <a:pt x="541" y="303"/>
                </a:lnTo>
                <a:lnTo>
                  <a:pt x="541" y="303"/>
                </a:lnTo>
                <a:lnTo>
                  <a:pt x="541" y="303"/>
                </a:lnTo>
                <a:lnTo>
                  <a:pt x="541" y="303"/>
                </a:lnTo>
                <a:lnTo>
                  <a:pt x="541" y="303"/>
                </a:lnTo>
                <a:lnTo>
                  <a:pt x="541" y="303"/>
                </a:lnTo>
                <a:lnTo>
                  <a:pt x="541" y="303"/>
                </a:lnTo>
                <a:lnTo>
                  <a:pt x="541" y="303"/>
                </a:lnTo>
                <a:lnTo>
                  <a:pt x="541" y="303"/>
                </a:lnTo>
                <a:lnTo>
                  <a:pt x="541" y="300"/>
                </a:lnTo>
                <a:lnTo>
                  <a:pt x="539" y="298"/>
                </a:lnTo>
                <a:lnTo>
                  <a:pt x="534" y="298"/>
                </a:lnTo>
                <a:lnTo>
                  <a:pt x="529" y="296"/>
                </a:lnTo>
                <a:lnTo>
                  <a:pt x="525" y="296"/>
                </a:lnTo>
                <a:lnTo>
                  <a:pt x="520" y="296"/>
                </a:lnTo>
                <a:lnTo>
                  <a:pt x="515" y="296"/>
                </a:lnTo>
                <a:lnTo>
                  <a:pt x="513" y="296"/>
                </a:lnTo>
                <a:lnTo>
                  <a:pt x="508" y="296"/>
                </a:lnTo>
                <a:lnTo>
                  <a:pt x="501" y="298"/>
                </a:lnTo>
                <a:lnTo>
                  <a:pt x="494" y="300"/>
                </a:lnTo>
                <a:lnTo>
                  <a:pt x="490" y="305"/>
                </a:lnTo>
                <a:lnTo>
                  <a:pt x="483" y="310"/>
                </a:lnTo>
                <a:lnTo>
                  <a:pt x="478" y="317"/>
                </a:lnTo>
                <a:lnTo>
                  <a:pt x="476" y="324"/>
                </a:lnTo>
                <a:lnTo>
                  <a:pt x="473" y="328"/>
                </a:lnTo>
                <a:lnTo>
                  <a:pt x="471" y="338"/>
                </a:lnTo>
                <a:lnTo>
                  <a:pt x="471" y="338"/>
                </a:lnTo>
                <a:lnTo>
                  <a:pt x="471" y="338"/>
                </a:lnTo>
                <a:lnTo>
                  <a:pt x="471" y="338"/>
                </a:lnTo>
                <a:lnTo>
                  <a:pt x="471" y="338"/>
                </a:lnTo>
                <a:lnTo>
                  <a:pt x="471" y="338"/>
                </a:lnTo>
                <a:lnTo>
                  <a:pt x="469" y="338"/>
                </a:lnTo>
                <a:lnTo>
                  <a:pt x="469" y="338"/>
                </a:lnTo>
                <a:lnTo>
                  <a:pt x="469" y="340"/>
                </a:lnTo>
                <a:lnTo>
                  <a:pt x="469" y="340"/>
                </a:lnTo>
                <a:lnTo>
                  <a:pt x="469" y="342"/>
                </a:lnTo>
                <a:lnTo>
                  <a:pt x="469" y="345"/>
                </a:lnTo>
                <a:lnTo>
                  <a:pt x="469" y="347"/>
                </a:lnTo>
                <a:lnTo>
                  <a:pt x="469" y="347"/>
                </a:lnTo>
                <a:lnTo>
                  <a:pt x="466" y="349"/>
                </a:lnTo>
                <a:lnTo>
                  <a:pt x="466" y="352"/>
                </a:lnTo>
                <a:lnTo>
                  <a:pt x="466" y="352"/>
                </a:lnTo>
                <a:lnTo>
                  <a:pt x="464" y="354"/>
                </a:lnTo>
                <a:lnTo>
                  <a:pt x="464" y="352"/>
                </a:lnTo>
                <a:lnTo>
                  <a:pt x="464" y="352"/>
                </a:lnTo>
                <a:lnTo>
                  <a:pt x="461" y="352"/>
                </a:lnTo>
                <a:lnTo>
                  <a:pt x="461" y="352"/>
                </a:lnTo>
                <a:lnTo>
                  <a:pt x="461" y="352"/>
                </a:lnTo>
                <a:lnTo>
                  <a:pt x="461" y="352"/>
                </a:lnTo>
                <a:lnTo>
                  <a:pt x="461" y="354"/>
                </a:lnTo>
                <a:lnTo>
                  <a:pt x="461" y="354"/>
                </a:lnTo>
                <a:lnTo>
                  <a:pt x="461" y="354"/>
                </a:lnTo>
                <a:lnTo>
                  <a:pt x="461" y="356"/>
                </a:lnTo>
                <a:lnTo>
                  <a:pt x="461" y="356"/>
                </a:lnTo>
                <a:lnTo>
                  <a:pt x="464" y="356"/>
                </a:lnTo>
                <a:lnTo>
                  <a:pt x="464" y="356"/>
                </a:lnTo>
                <a:lnTo>
                  <a:pt x="464" y="359"/>
                </a:lnTo>
                <a:lnTo>
                  <a:pt x="464" y="359"/>
                </a:lnTo>
                <a:lnTo>
                  <a:pt x="464" y="361"/>
                </a:lnTo>
                <a:lnTo>
                  <a:pt x="461" y="361"/>
                </a:lnTo>
                <a:lnTo>
                  <a:pt x="461" y="361"/>
                </a:lnTo>
                <a:lnTo>
                  <a:pt x="461" y="361"/>
                </a:lnTo>
                <a:lnTo>
                  <a:pt x="459" y="361"/>
                </a:lnTo>
                <a:lnTo>
                  <a:pt x="459" y="361"/>
                </a:lnTo>
                <a:lnTo>
                  <a:pt x="457" y="361"/>
                </a:lnTo>
                <a:lnTo>
                  <a:pt x="457" y="361"/>
                </a:lnTo>
                <a:lnTo>
                  <a:pt x="457" y="359"/>
                </a:lnTo>
                <a:lnTo>
                  <a:pt x="452" y="364"/>
                </a:lnTo>
                <a:lnTo>
                  <a:pt x="450" y="364"/>
                </a:lnTo>
                <a:lnTo>
                  <a:pt x="450" y="364"/>
                </a:lnTo>
                <a:lnTo>
                  <a:pt x="450" y="361"/>
                </a:lnTo>
                <a:lnTo>
                  <a:pt x="450" y="361"/>
                </a:lnTo>
                <a:lnTo>
                  <a:pt x="450" y="359"/>
                </a:lnTo>
                <a:lnTo>
                  <a:pt x="450" y="359"/>
                </a:lnTo>
                <a:lnTo>
                  <a:pt x="450" y="356"/>
                </a:lnTo>
                <a:lnTo>
                  <a:pt x="450" y="356"/>
                </a:lnTo>
                <a:lnTo>
                  <a:pt x="450" y="356"/>
                </a:lnTo>
                <a:lnTo>
                  <a:pt x="450" y="356"/>
                </a:lnTo>
                <a:lnTo>
                  <a:pt x="447" y="356"/>
                </a:lnTo>
                <a:lnTo>
                  <a:pt x="447" y="356"/>
                </a:lnTo>
                <a:lnTo>
                  <a:pt x="447" y="356"/>
                </a:lnTo>
                <a:lnTo>
                  <a:pt x="447" y="356"/>
                </a:lnTo>
                <a:lnTo>
                  <a:pt x="445" y="356"/>
                </a:lnTo>
                <a:lnTo>
                  <a:pt x="445" y="356"/>
                </a:lnTo>
                <a:lnTo>
                  <a:pt x="445" y="354"/>
                </a:lnTo>
                <a:lnTo>
                  <a:pt x="445" y="354"/>
                </a:lnTo>
                <a:lnTo>
                  <a:pt x="445" y="354"/>
                </a:lnTo>
                <a:lnTo>
                  <a:pt x="447" y="352"/>
                </a:lnTo>
                <a:lnTo>
                  <a:pt x="447" y="352"/>
                </a:lnTo>
                <a:lnTo>
                  <a:pt x="447" y="352"/>
                </a:lnTo>
                <a:lnTo>
                  <a:pt x="447" y="349"/>
                </a:lnTo>
                <a:lnTo>
                  <a:pt x="445" y="349"/>
                </a:lnTo>
                <a:lnTo>
                  <a:pt x="445" y="349"/>
                </a:lnTo>
                <a:lnTo>
                  <a:pt x="445" y="349"/>
                </a:lnTo>
                <a:lnTo>
                  <a:pt x="443" y="349"/>
                </a:lnTo>
                <a:lnTo>
                  <a:pt x="443" y="349"/>
                </a:lnTo>
                <a:lnTo>
                  <a:pt x="443" y="349"/>
                </a:lnTo>
                <a:lnTo>
                  <a:pt x="440" y="349"/>
                </a:lnTo>
                <a:lnTo>
                  <a:pt x="440" y="349"/>
                </a:lnTo>
                <a:lnTo>
                  <a:pt x="440" y="352"/>
                </a:lnTo>
                <a:lnTo>
                  <a:pt x="440" y="352"/>
                </a:lnTo>
                <a:lnTo>
                  <a:pt x="440" y="352"/>
                </a:lnTo>
                <a:lnTo>
                  <a:pt x="440" y="352"/>
                </a:lnTo>
                <a:lnTo>
                  <a:pt x="440" y="354"/>
                </a:lnTo>
                <a:lnTo>
                  <a:pt x="440" y="354"/>
                </a:lnTo>
                <a:lnTo>
                  <a:pt x="443" y="354"/>
                </a:lnTo>
                <a:lnTo>
                  <a:pt x="443" y="354"/>
                </a:lnTo>
                <a:lnTo>
                  <a:pt x="443" y="354"/>
                </a:lnTo>
                <a:lnTo>
                  <a:pt x="443" y="356"/>
                </a:lnTo>
                <a:lnTo>
                  <a:pt x="440" y="356"/>
                </a:lnTo>
                <a:lnTo>
                  <a:pt x="440" y="356"/>
                </a:lnTo>
                <a:lnTo>
                  <a:pt x="440" y="356"/>
                </a:lnTo>
                <a:lnTo>
                  <a:pt x="440" y="356"/>
                </a:lnTo>
                <a:lnTo>
                  <a:pt x="438" y="356"/>
                </a:lnTo>
                <a:lnTo>
                  <a:pt x="438" y="356"/>
                </a:lnTo>
                <a:lnTo>
                  <a:pt x="438" y="356"/>
                </a:lnTo>
                <a:lnTo>
                  <a:pt x="438" y="352"/>
                </a:lnTo>
                <a:lnTo>
                  <a:pt x="431" y="352"/>
                </a:lnTo>
                <a:lnTo>
                  <a:pt x="431" y="349"/>
                </a:lnTo>
                <a:lnTo>
                  <a:pt x="431" y="349"/>
                </a:lnTo>
                <a:lnTo>
                  <a:pt x="431" y="349"/>
                </a:lnTo>
                <a:lnTo>
                  <a:pt x="433" y="347"/>
                </a:lnTo>
                <a:lnTo>
                  <a:pt x="436" y="347"/>
                </a:lnTo>
                <a:lnTo>
                  <a:pt x="436" y="347"/>
                </a:lnTo>
                <a:lnTo>
                  <a:pt x="438" y="347"/>
                </a:lnTo>
                <a:lnTo>
                  <a:pt x="438" y="345"/>
                </a:lnTo>
                <a:lnTo>
                  <a:pt x="440" y="347"/>
                </a:lnTo>
                <a:lnTo>
                  <a:pt x="440" y="347"/>
                </a:lnTo>
                <a:lnTo>
                  <a:pt x="440" y="347"/>
                </a:lnTo>
                <a:lnTo>
                  <a:pt x="443" y="347"/>
                </a:lnTo>
                <a:lnTo>
                  <a:pt x="443" y="345"/>
                </a:lnTo>
                <a:lnTo>
                  <a:pt x="445" y="345"/>
                </a:lnTo>
                <a:lnTo>
                  <a:pt x="445" y="345"/>
                </a:lnTo>
                <a:lnTo>
                  <a:pt x="445" y="345"/>
                </a:lnTo>
                <a:lnTo>
                  <a:pt x="447" y="345"/>
                </a:lnTo>
                <a:lnTo>
                  <a:pt x="447" y="342"/>
                </a:lnTo>
                <a:lnTo>
                  <a:pt x="445" y="342"/>
                </a:lnTo>
                <a:lnTo>
                  <a:pt x="445" y="342"/>
                </a:lnTo>
                <a:lnTo>
                  <a:pt x="445" y="342"/>
                </a:lnTo>
                <a:lnTo>
                  <a:pt x="443" y="342"/>
                </a:lnTo>
                <a:lnTo>
                  <a:pt x="443" y="342"/>
                </a:lnTo>
                <a:lnTo>
                  <a:pt x="440" y="342"/>
                </a:lnTo>
                <a:lnTo>
                  <a:pt x="440" y="342"/>
                </a:lnTo>
                <a:lnTo>
                  <a:pt x="440" y="338"/>
                </a:lnTo>
                <a:lnTo>
                  <a:pt x="438" y="338"/>
                </a:lnTo>
                <a:lnTo>
                  <a:pt x="438" y="338"/>
                </a:lnTo>
                <a:lnTo>
                  <a:pt x="438" y="338"/>
                </a:lnTo>
                <a:lnTo>
                  <a:pt x="438" y="338"/>
                </a:lnTo>
                <a:lnTo>
                  <a:pt x="438" y="338"/>
                </a:lnTo>
                <a:lnTo>
                  <a:pt x="438" y="338"/>
                </a:lnTo>
                <a:lnTo>
                  <a:pt x="438" y="338"/>
                </a:lnTo>
                <a:lnTo>
                  <a:pt x="436" y="340"/>
                </a:lnTo>
                <a:lnTo>
                  <a:pt x="436" y="340"/>
                </a:lnTo>
                <a:lnTo>
                  <a:pt x="438" y="340"/>
                </a:lnTo>
                <a:lnTo>
                  <a:pt x="438" y="340"/>
                </a:lnTo>
                <a:lnTo>
                  <a:pt x="438" y="340"/>
                </a:lnTo>
                <a:lnTo>
                  <a:pt x="438" y="340"/>
                </a:lnTo>
                <a:lnTo>
                  <a:pt x="438" y="342"/>
                </a:lnTo>
                <a:lnTo>
                  <a:pt x="438" y="342"/>
                </a:lnTo>
                <a:lnTo>
                  <a:pt x="438" y="342"/>
                </a:lnTo>
                <a:lnTo>
                  <a:pt x="438" y="342"/>
                </a:lnTo>
                <a:lnTo>
                  <a:pt x="436" y="342"/>
                </a:lnTo>
                <a:lnTo>
                  <a:pt x="436" y="342"/>
                </a:lnTo>
                <a:lnTo>
                  <a:pt x="436" y="342"/>
                </a:lnTo>
                <a:lnTo>
                  <a:pt x="436" y="342"/>
                </a:lnTo>
                <a:lnTo>
                  <a:pt x="436" y="342"/>
                </a:lnTo>
                <a:lnTo>
                  <a:pt x="433" y="345"/>
                </a:lnTo>
                <a:lnTo>
                  <a:pt x="433" y="342"/>
                </a:lnTo>
                <a:lnTo>
                  <a:pt x="433" y="338"/>
                </a:lnTo>
                <a:lnTo>
                  <a:pt x="429" y="340"/>
                </a:lnTo>
                <a:lnTo>
                  <a:pt x="424" y="342"/>
                </a:lnTo>
                <a:lnTo>
                  <a:pt x="417" y="345"/>
                </a:lnTo>
                <a:lnTo>
                  <a:pt x="412" y="347"/>
                </a:lnTo>
                <a:lnTo>
                  <a:pt x="410" y="352"/>
                </a:lnTo>
                <a:lnTo>
                  <a:pt x="405" y="356"/>
                </a:lnTo>
                <a:lnTo>
                  <a:pt x="401" y="361"/>
                </a:lnTo>
                <a:lnTo>
                  <a:pt x="398" y="366"/>
                </a:lnTo>
                <a:lnTo>
                  <a:pt x="396" y="371"/>
                </a:lnTo>
                <a:lnTo>
                  <a:pt x="396" y="375"/>
                </a:lnTo>
                <a:lnTo>
                  <a:pt x="394" y="380"/>
                </a:lnTo>
                <a:lnTo>
                  <a:pt x="394" y="385"/>
                </a:lnTo>
                <a:lnTo>
                  <a:pt x="396" y="389"/>
                </a:lnTo>
                <a:lnTo>
                  <a:pt x="396" y="394"/>
                </a:lnTo>
                <a:lnTo>
                  <a:pt x="398" y="396"/>
                </a:lnTo>
                <a:lnTo>
                  <a:pt x="398" y="401"/>
                </a:lnTo>
                <a:lnTo>
                  <a:pt x="401" y="403"/>
                </a:lnTo>
                <a:lnTo>
                  <a:pt x="403" y="403"/>
                </a:lnTo>
                <a:lnTo>
                  <a:pt x="405" y="406"/>
                </a:lnTo>
                <a:lnTo>
                  <a:pt x="405" y="408"/>
                </a:lnTo>
                <a:lnTo>
                  <a:pt x="408" y="410"/>
                </a:lnTo>
                <a:lnTo>
                  <a:pt x="408" y="410"/>
                </a:lnTo>
                <a:lnTo>
                  <a:pt x="410" y="413"/>
                </a:lnTo>
                <a:lnTo>
                  <a:pt x="412" y="410"/>
                </a:lnTo>
                <a:lnTo>
                  <a:pt x="415" y="410"/>
                </a:lnTo>
                <a:lnTo>
                  <a:pt x="419" y="410"/>
                </a:lnTo>
                <a:lnTo>
                  <a:pt x="422" y="410"/>
                </a:lnTo>
                <a:lnTo>
                  <a:pt x="424" y="408"/>
                </a:lnTo>
                <a:lnTo>
                  <a:pt x="426" y="408"/>
                </a:lnTo>
                <a:lnTo>
                  <a:pt x="431" y="406"/>
                </a:lnTo>
                <a:lnTo>
                  <a:pt x="433" y="406"/>
                </a:lnTo>
                <a:lnTo>
                  <a:pt x="436" y="403"/>
                </a:lnTo>
                <a:lnTo>
                  <a:pt x="438" y="403"/>
                </a:lnTo>
                <a:lnTo>
                  <a:pt x="438" y="403"/>
                </a:lnTo>
                <a:lnTo>
                  <a:pt x="440" y="401"/>
                </a:lnTo>
                <a:lnTo>
                  <a:pt x="440" y="401"/>
                </a:lnTo>
                <a:lnTo>
                  <a:pt x="443" y="401"/>
                </a:lnTo>
                <a:lnTo>
                  <a:pt x="443" y="399"/>
                </a:lnTo>
                <a:lnTo>
                  <a:pt x="443" y="401"/>
                </a:lnTo>
                <a:lnTo>
                  <a:pt x="445" y="401"/>
                </a:lnTo>
                <a:lnTo>
                  <a:pt x="445" y="403"/>
                </a:lnTo>
                <a:lnTo>
                  <a:pt x="443" y="403"/>
                </a:lnTo>
                <a:lnTo>
                  <a:pt x="443" y="406"/>
                </a:lnTo>
                <a:lnTo>
                  <a:pt x="440" y="406"/>
                </a:lnTo>
                <a:lnTo>
                  <a:pt x="440" y="406"/>
                </a:lnTo>
                <a:lnTo>
                  <a:pt x="438" y="408"/>
                </a:lnTo>
                <a:lnTo>
                  <a:pt x="436" y="408"/>
                </a:lnTo>
                <a:lnTo>
                  <a:pt x="436" y="408"/>
                </a:lnTo>
                <a:lnTo>
                  <a:pt x="433" y="410"/>
                </a:lnTo>
                <a:lnTo>
                  <a:pt x="433" y="410"/>
                </a:lnTo>
                <a:lnTo>
                  <a:pt x="431" y="410"/>
                </a:lnTo>
                <a:lnTo>
                  <a:pt x="431" y="410"/>
                </a:lnTo>
                <a:lnTo>
                  <a:pt x="429" y="413"/>
                </a:lnTo>
                <a:lnTo>
                  <a:pt x="429" y="413"/>
                </a:lnTo>
                <a:lnTo>
                  <a:pt x="426" y="413"/>
                </a:lnTo>
                <a:lnTo>
                  <a:pt x="426" y="415"/>
                </a:lnTo>
                <a:lnTo>
                  <a:pt x="426" y="415"/>
                </a:lnTo>
                <a:lnTo>
                  <a:pt x="429" y="415"/>
                </a:lnTo>
                <a:lnTo>
                  <a:pt x="429" y="415"/>
                </a:lnTo>
                <a:lnTo>
                  <a:pt x="429" y="415"/>
                </a:lnTo>
                <a:lnTo>
                  <a:pt x="429" y="415"/>
                </a:lnTo>
                <a:lnTo>
                  <a:pt x="431" y="415"/>
                </a:lnTo>
                <a:lnTo>
                  <a:pt x="431" y="415"/>
                </a:lnTo>
                <a:lnTo>
                  <a:pt x="431" y="417"/>
                </a:lnTo>
                <a:lnTo>
                  <a:pt x="431" y="417"/>
                </a:lnTo>
                <a:lnTo>
                  <a:pt x="433" y="417"/>
                </a:lnTo>
                <a:lnTo>
                  <a:pt x="433" y="415"/>
                </a:lnTo>
                <a:lnTo>
                  <a:pt x="433" y="415"/>
                </a:lnTo>
                <a:lnTo>
                  <a:pt x="433" y="415"/>
                </a:lnTo>
                <a:lnTo>
                  <a:pt x="436" y="415"/>
                </a:lnTo>
                <a:lnTo>
                  <a:pt x="436" y="415"/>
                </a:lnTo>
                <a:lnTo>
                  <a:pt x="436" y="413"/>
                </a:lnTo>
                <a:lnTo>
                  <a:pt x="436" y="413"/>
                </a:lnTo>
                <a:lnTo>
                  <a:pt x="436" y="415"/>
                </a:lnTo>
                <a:lnTo>
                  <a:pt x="436" y="415"/>
                </a:lnTo>
                <a:lnTo>
                  <a:pt x="438" y="415"/>
                </a:lnTo>
                <a:lnTo>
                  <a:pt x="438" y="415"/>
                </a:lnTo>
                <a:lnTo>
                  <a:pt x="438" y="415"/>
                </a:lnTo>
                <a:lnTo>
                  <a:pt x="438" y="415"/>
                </a:lnTo>
                <a:lnTo>
                  <a:pt x="438" y="415"/>
                </a:lnTo>
                <a:lnTo>
                  <a:pt x="438" y="410"/>
                </a:lnTo>
                <a:lnTo>
                  <a:pt x="440" y="410"/>
                </a:lnTo>
                <a:lnTo>
                  <a:pt x="440" y="410"/>
                </a:lnTo>
                <a:lnTo>
                  <a:pt x="440" y="410"/>
                </a:lnTo>
                <a:lnTo>
                  <a:pt x="443" y="410"/>
                </a:lnTo>
                <a:lnTo>
                  <a:pt x="443" y="413"/>
                </a:lnTo>
                <a:lnTo>
                  <a:pt x="445" y="413"/>
                </a:lnTo>
                <a:lnTo>
                  <a:pt x="445" y="413"/>
                </a:lnTo>
                <a:lnTo>
                  <a:pt x="445" y="413"/>
                </a:lnTo>
                <a:lnTo>
                  <a:pt x="447" y="410"/>
                </a:lnTo>
                <a:lnTo>
                  <a:pt x="447" y="410"/>
                </a:lnTo>
                <a:lnTo>
                  <a:pt x="447" y="410"/>
                </a:lnTo>
                <a:lnTo>
                  <a:pt x="447" y="410"/>
                </a:lnTo>
                <a:lnTo>
                  <a:pt x="447" y="410"/>
                </a:lnTo>
                <a:lnTo>
                  <a:pt x="447" y="408"/>
                </a:lnTo>
                <a:lnTo>
                  <a:pt x="447" y="408"/>
                </a:lnTo>
                <a:lnTo>
                  <a:pt x="450" y="408"/>
                </a:lnTo>
                <a:lnTo>
                  <a:pt x="452" y="408"/>
                </a:lnTo>
                <a:lnTo>
                  <a:pt x="452" y="410"/>
                </a:lnTo>
                <a:lnTo>
                  <a:pt x="452" y="413"/>
                </a:lnTo>
                <a:lnTo>
                  <a:pt x="452" y="413"/>
                </a:lnTo>
                <a:lnTo>
                  <a:pt x="452" y="415"/>
                </a:lnTo>
                <a:lnTo>
                  <a:pt x="452" y="417"/>
                </a:lnTo>
                <a:lnTo>
                  <a:pt x="452" y="420"/>
                </a:lnTo>
                <a:lnTo>
                  <a:pt x="452" y="420"/>
                </a:lnTo>
                <a:lnTo>
                  <a:pt x="454" y="422"/>
                </a:lnTo>
                <a:lnTo>
                  <a:pt x="457" y="427"/>
                </a:lnTo>
                <a:lnTo>
                  <a:pt x="461" y="431"/>
                </a:lnTo>
                <a:lnTo>
                  <a:pt x="464" y="436"/>
                </a:lnTo>
                <a:lnTo>
                  <a:pt x="469" y="439"/>
                </a:lnTo>
                <a:lnTo>
                  <a:pt x="473" y="443"/>
                </a:lnTo>
                <a:lnTo>
                  <a:pt x="478" y="446"/>
                </a:lnTo>
                <a:lnTo>
                  <a:pt x="483" y="448"/>
                </a:lnTo>
                <a:lnTo>
                  <a:pt x="490" y="450"/>
                </a:lnTo>
                <a:lnTo>
                  <a:pt x="490" y="450"/>
                </a:lnTo>
                <a:lnTo>
                  <a:pt x="490" y="450"/>
                </a:lnTo>
                <a:lnTo>
                  <a:pt x="492" y="453"/>
                </a:lnTo>
                <a:lnTo>
                  <a:pt x="492" y="453"/>
                </a:lnTo>
                <a:lnTo>
                  <a:pt x="492" y="453"/>
                </a:lnTo>
                <a:lnTo>
                  <a:pt x="490" y="455"/>
                </a:lnTo>
                <a:lnTo>
                  <a:pt x="490" y="455"/>
                </a:lnTo>
                <a:lnTo>
                  <a:pt x="490" y="455"/>
                </a:lnTo>
                <a:lnTo>
                  <a:pt x="485" y="455"/>
                </a:lnTo>
                <a:lnTo>
                  <a:pt x="485" y="455"/>
                </a:lnTo>
                <a:lnTo>
                  <a:pt x="485" y="455"/>
                </a:lnTo>
                <a:lnTo>
                  <a:pt x="485" y="455"/>
                </a:lnTo>
                <a:lnTo>
                  <a:pt x="485" y="455"/>
                </a:lnTo>
                <a:lnTo>
                  <a:pt x="485" y="455"/>
                </a:lnTo>
                <a:lnTo>
                  <a:pt x="485" y="453"/>
                </a:lnTo>
                <a:lnTo>
                  <a:pt x="485" y="453"/>
                </a:lnTo>
                <a:lnTo>
                  <a:pt x="485" y="453"/>
                </a:lnTo>
                <a:lnTo>
                  <a:pt x="483" y="450"/>
                </a:lnTo>
                <a:lnTo>
                  <a:pt x="480" y="450"/>
                </a:lnTo>
                <a:lnTo>
                  <a:pt x="476" y="448"/>
                </a:lnTo>
                <a:lnTo>
                  <a:pt x="473" y="448"/>
                </a:lnTo>
                <a:lnTo>
                  <a:pt x="471" y="446"/>
                </a:lnTo>
                <a:lnTo>
                  <a:pt x="469" y="443"/>
                </a:lnTo>
                <a:lnTo>
                  <a:pt x="464" y="441"/>
                </a:lnTo>
                <a:lnTo>
                  <a:pt x="461" y="439"/>
                </a:lnTo>
                <a:lnTo>
                  <a:pt x="461" y="439"/>
                </a:lnTo>
                <a:lnTo>
                  <a:pt x="459" y="439"/>
                </a:lnTo>
                <a:lnTo>
                  <a:pt x="459" y="439"/>
                </a:lnTo>
                <a:lnTo>
                  <a:pt x="459" y="439"/>
                </a:lnTo>
                <a:lnTo>
                  <a:pt x="457" y="439"/>
                </a:lnTo>
                <a:lnTo>
                  <a:pt x="457" y="439"/>
                </a:lnTo>
                <a:lnTo>
                  <a:pt x="454" y="439"/>
                </a:lnTo>
                <a:lnTo>
                  <a:pt x="454" y="436"/>
                </a:lnTo>
                <a:lnTo>
                  <a:pt x="454" y="439"/>
                </a:lnTo>
                <a:lnTo>
                  <a:pt x="452" y="439"/>
                </a:lnTo>
                <a:lnTo>
                  <a:pt x="452" y="439"/>
                </a:lnTo>
                <a:lnTo>
                  <a:pt x="450" y="439"/>
                </a:lnTo>
                <a:lnTo>
                  <a:pt x="450" y="439"/>
                </a:lnTo>
                <a:lnTo>
                  <a:pt x="447" y="439"/>
                </a:lnTo>
                <a:lnTo>
                  <a:pt x="447" y="441"/>
                </a:lnTo>
                <a:lnTo>
                  <a:pt x="445" y="441"/>
                </a:lnTo>
                <a:lnTo>
                  <a:pt x="445" y="436"/>
                </a:lnTo>
                <a:lnTo>
                  <a:pt x="445" y="439"/>
                </a:lnTo>
                <a:lnTo>
                  <a:pt x="445" y="439"/>
                </a:lnTo>
                <a:lnTo>
                  <a:pt x="445" y="436"/>
                </a:lnTo>
                <a:lnTo>
                  <a:pt x="447" y="436"/>
                </a:lnTo>
                <a:lnTo>
                  <a:pt x="447" y="436"/>
                </a:lnTo>
                <a:lnTo>
                  <a:pt x="447" y="436"/>
                </a:lnTo>
                <a:lnTo>
                  <a:pt x="447" y="436"/>
                </a:lnTo>
                <a:lnTo>
                  <a:pt x="447" y="436"/>
                </a:lnTo>
                <a:lnTo>
                  <a:pt x="447" y="436"/>
                </a:lnTo>
                <a:lnTo>
                  <a:pt x="445" y="434"/>
                </a:lnTo>
                <a:lnTo>
                  <a:pt x="445" y="434"/>
                </a:lnTo>
                <a:lnTo>
                  <a:pt x="445" y="434"/>
                </a:lnTo>
                <a:lnTo>
                  <a:pt x="443" y="434"/>
                </a:lnTo>
                <a:lnTo>
                  <a:pt x="443" y="434"/>
                </a:lnTo>
                <a:lnTo>
                  <a:pt x="440" y="434"/>
                </a:lnTo>
                <a:lnTo>
                  <a:pt x="440" y="434"/>
                </a:lnTo>
                <a:lnTo>
                  <a:pt x="440" y="436"/>
                </a:lnTo>
                <a:lnTo>
                  <a:pt x="440" y="436"/>
                </a:lnTo>
                <a:lnTo>
                  <a:pt x="440" y="436"/>
                </a:lnTo>
                <a:lnTo>
                  <a:pt x="440" y="439"/>
                </a:lnTo>
                <a:lnTo>
                  <a:pt x="438" y="439"/>
                </a:lnTo>
                <a:lnTo>
                  <a:pt x="438" y="441"/>
                </a:lnTo>
                <a:lnTo>
                  <a:pt x="438" y="441"/>
                </a:lnTo>
                <a:lnTo>
                  <a:pt x="436" y="441"/>
                </a:lnTo>
                <a:lnTo>
                  <a:pt x="436" y="439"/>
                </a:lnTo>
                <a:lnTo>
                  <a:pt x="436" y="439"/>
                </a:lnTo>
                <a:lnTo>
                  <a:pt x="436" y="439"/>
                </a:lnTo>
                <a:lnTo>
                  <a:pt x="436" y="439"/>
                </a:lnTo>
                <a:lnTo>
                  <a:pt x="436" y="436"/>
                </a:lnTo>
                <a:lnTo>
                  <a:pt x="436" y="436"/>
                </a:lnTo>
                <a:lnTo>
                  <a:pt x="436" y="436"/>
                </a:lnTo>
                <a:lnTo>
                  <a:pt x="436" y="436"/>
                </a:lnTo>
                <a:lnTo>
                  <a:pt x="438" y="434"/>
                </a:lnTo>
                <a:lnTo>
                  <a:pt x="438" y="434"/>
                </a:lnTo>
                <a:lnTo>
                  <a:pt x="438" y="434"/>
                </a:lnTo>
                <a:lnTo>
                  <a:pt x="438" y="434"/>
                </a:lnTo>
                <a:lnTo>
                  <a:pt x="438" y="431"/>
                </a:lnTo>
                <a:lnTo>
                  <a:pt x="436" y="431"/>
                </a:lnTo>
                <a:lnTo>
                  <a:pt x="436" y="431"/>
                </a:lnTo>
                <a:lnTo>
                  <a:pt x="436" y="431"/>
                </a:lnTo>
                <a:lnTo>
                  <a:pt x="436" y="431"/>
                </a:lnTo>
                <a:lnTo>
                  <a:pt x="433" y="431"/>
                </a:lnTo>
                <a:lnTo>
                  <a:pt x="433" y="431"/>
                </a:lnTo>
                <a:lnTo>
                  <a:pt x="436" y="431"/>
                </a:lnTo>
                <a:lnTo>
                  <a:pt x="436" y="431"/>
                </a:lnTo>
                <a:lnTo>
                  <a:pt x="436" y="431"/>
                </a:lnTo>
                <a:lnTo>
                  <a:pt x="436" y="431"/>
                </a:lnTo>
                <a:lnTo>
                  <a:pt x="433" y="431"/>
                </a:lnTo>
                <a:lnTo>
                  <a:pt x="433" y="429"/>
                </a:lnTo>
                <a:lnTo>
                  <a:pt x="433" y="429"/>
                </a:lnTo>
                <a:lnTo>
                  <a:pt x="433" y="434"/>
                </a:lnTo>
                <a:lnTo>
                  <a:pt x="433" y="434"/>
                </a:lnTo>
                <a:lnTo>
                  <a:pt x="433" y="434"/>
                </a:lnTo>
                <a:lnTo>
                  <a:pt x="433" y="434"/>
                </a:lnTo>
                <a:lnTo>
                  <a:pt x="433" y="431"/>
                </a:lnTo>
                <a:lnTo>
                  <a:pt x="433" y="431"/>
                </a:lnTo>
                <a:lnTo>
                  <a:pt x="431" y="431"/>
                </a:lnTo>
                <a:lnTo>
                  <a:pt x="431" y="431"/>
                </a:lnTo>
                <a:lnTo>
                  <a:pt x="431" y="431"/>
                </a:lnTo>
                <a:lnTo>
                  <a:pt x="431" y="431"/>
                </a:lnTo>
                <a:lnTo>
                  <a:pt x="431" y="431"/>
                </a:lnTo>
                <a:lnTo>
                  <a:pt x="431" y="434"/>
                </a:lnTo>
                <a:lnTo>
                  <a:pt x="431" y="434"/>
                </a:lnTo>
                <a:lnTo>
                  <a:pt x="431" y="434"/>
                </a:lnTo>
                <a:lnTo>
                  <a:pt x="431" y="434"/>
                </a:lnTo>
                <a:lnTo>
                  <a:pt x="431" y="434"/>
                </a:lnTo>
                <a:lnTo>
                  <a:pt x="431" y="434"/>
                </a:lnTo>
                <a:lnTo>
                  <a:pt x="431" y="436"/>
                </a:lnTo>
                <a:lnTo>
                  <a:pt x="431" y="436"/>
                </a:lnTo>
                <a:lnTo>
                  <a:pt x="433" y="436"/>
                </a:lnTo>
                <a:lnTo>
                  <a:pt x="433" y="436"/>
                </a:lnTo>
                <a:lnTo>
                  <a:pt x="433" y="436"/>
                </a:lnTo>
                <a:lnTo>
                  <a:pt x="433" y="436"/>
                </a:lnTo>
                <a:lnTo>
                  <a:pt x="433" y="439"/>
                </a:lnTo>
                <a:lnTo>
                  <a:pt x="433" y="439"/>
                </a:lnTo>
                <a:lnTo>
                  <a:pt x="433" y="439"/>
                </a:lnTo>
                <a:lnTo>
                  <a:pt x="431" y="439"/>
                </a:lnTo>
                <a:lnTo>
                  <a:pt x="431" y="439"/>
                </a:lnTo>
                <a:lnTo>
                  <a:pt x="431" y="439"/>
                </a:lnTo>
                <a:lnTo>
                  <a:pt x="429" y="439"/>
                </a:lnTo>
                <a:lnTo>
                  <a:pt x="429" y="439"/>
                </a:lnTo>
                <a:lnTo>
                  <a:pt x="429" y="439"/>
                </a:lnTo>
                <a:lnTo>
                  <a:pt x="426" y="436"/>
                </a:lnTo>
                <a:lnTo>
                  <a:pt x="426" y="439"/>
                </a:lnTo>
                <a:lnTo>
                  <a:pt x="426" y="439"/>
                </a:lnTo>
                <a:lnTo>
                  <a:pt x="426" y="439"/>
                </a:lnTo>
                <a:lnTo>
                  <a:pt x="426" y="441"/>
                </a:lnTo>
                <a:lnTo>
                  <a:pt x="426" y="441"/>
                </a:lnTo>
                <a:lnTo>
                  <a:pt x="424" y="441"/>
                </a:lnTo>
                <a:lnTo>
                  <a:pt x="424" y="441"/>
                </a:lnTo>
                <a:lnTo>
                  <a:pt x="422" y="441"/>
                </a:lnTo>
                <a:lnTo>
                  <a:pt x="422" y="439"/>
                </a:lnTo>
                <a:lnTo>
                  <a:pt x="426" y="436"/>
                </a:lnTo>
                <a:lnTo>
                  <a:pt x="426" y="436"/>
                </a:lnTo>
                <a:lnTo>
                  <a:pt x="426" y="436"/>
                </a:lnTo>
                <a:lnTo>
                  <a:pt x="426" y="436"/>
                </a:lnTo>
                <a:lnTo>
                  <a:pt x="426" y="436"/>
                </a:lnTo>
                <a:lnTo>
                  <a:pt x="426" y="436"/>
                </a:lnTo>
                <a:lnTo>
                  <a:pt x="426" y="434"/>
                </a:lnTo>
                <a:lnTo>
                  <a:pt x="426" y="434"/>
                </a:lnTo>
                <a:lnTo>
                  <a:pt x="426" y="434"/>
                </a:lnTo>
                <a:lnTo>
                  <a:pt x="424" y="434"/>
                </a:lnTo>
                <a:lnTo>
                  <a:pt x="424" y="434"/>
                </a:lnTo>
                <a:lnTo>
                  <a:pt x="424" y="434"/>
                </a:lnTo>
                <a:lnTo>
                  <a:pt x="424" y="434"/>
                </a:lnTo>
                <a:lnTo>
                  <a:pt x="424" y="434"/>
                </a:lnTo>
                <a:lnTo>
                  <a:pt x="422" y="434"/>
                </a:lnTo>
                <a:lnTo>
                  <a:pt x="422" y="434"/>
                </a:lnTo>
                <a:lnTo>
                  <a:pt x="422" y="434"/>
                </a:lnTo>
                <a:lnTo>
                  <a:pt x="422" y="434"/>
                </a:lnTo>
                <a:lnTo>
                  <a:pt x="422" y="436"/>
                </a:lnTo>
                <a:lnTo>
                  <a:pt x="422" y="436"/>
                </a:lnTo>
                <a:lnTo>
                  <a:pt x="422" y="436"/>
                </a:lnTo>
                <a:lnTo>
                  <a:pt x="419" y="436"/>
                </a:lnTo>
                <a:lnTo>
                  <a:pt x="419" y="436"/>
                </a:lnTo>
                <a:lnTo>
                  <a:pt x="419" y="436"/>
                </a:lnTo>
                <a:lnTo>
                  <a:pt x="417" y="436"/>
                </a:lnTo>
                <a:lnTo>
                  <a:pt x="417" y="436"/>
                </a:lnTo>
                <a:lnTo>
                  <a:pt x="417" y="434"/>
                </a:lnTo>
                <a:lnTo>
                  <a:pt x="417" y="434"/>
                </a:lnTo>
                <a:lnTo>
                  <a:pt x="417" y="434"/>
                </a:lnTo>
                <a:lnTo>
                  <a:pt x="415" y="431"/>
                </a:lnTo>
                <a:lnTo>
                  <a:pt x="415" y="431"/>
                </a:lnTo>
                <a:lnTo>
                  <a:pt x="415" y="429"/>
                </a:lnTo>
                <a:lnTo>
                  <a:pt x="417" y="429"/>
                </a:lnTo>
                <a:lnTo>
                  <a:pt x="415" y="427"/>
                </a:lnTo>
                <a:lnTo>
                  <a:pt x="415" y="427"/>
                </a:lnTo>
                <a:lnTo>
                  <a:pt x="412" y="429"/>
                </a:lnTo>
                <a:lnTo>
                  <a:pt x="412" y="429"/>
                </a:lnTo>
                <a:lnTo>
                  <a:pt x="412" y="429"/>
                </a:lnTo>
                <a:lnTo>
                  <a:pt x="410" y="431"/>
                </a:lnTo>
                <a:lnTo>
                  <a:pt x="410" y="431"/>
                </a:lnTo>
                <a:lnTo>
                  <a:pt x="410" y="431"/>
                </a:lnTo>
                <a:lnTo>
                  <a:pt x="410" y="434"/>
                </a:lnTo>
                <a:lnTo>
                  <a:pt x="410" y="434"/>
                </a:lnTo>
                <a:lnTo>
                  <a:pt x="410" y="434"/>
                </a:lnTo>
                <a:lnTo>
                  <a:pt x="410" y="434"/>
                </a:lnTo>
                <a:lnTo>
                  <a:pt x="410" y="434"/>
                </a:lnTo>
                <a:lnTo>
                  <a:pt x="410" y="434"/>
                </a:lnTo>
                <a:lnTo>
                  <a:pt x="412" y="434"/>
                </a:lnTo>
                <a:lnTo>
                  <a:pt x="412" y="434"/>
                </a:lnTo>
                <a:lnTo>
                  <a:pt x="412" y="434"/>
                </a:lnTo>
                <a:lnTo>
                  <a:pt x="412" y="436"/>
                </a:lnTo>
                <a:lnTo>
                  <a:pt x="412" y="436"/>
                </a:lnTo>
                <a:lnTo>
                  <a:pt x="410" y="436"/>
                </a:lnTo>
                <a:lnTo>
                  <a:pt x="410" y="439"/>
                </a:lnTo>
                <a:lnTo>
                  <a:pt x="410" y="439"/>
                </a:lnTo>
                <a:lnTo>
                  <a:pt x="410" y="439"/>
                </a:lnTo>
                <a:lnTo>
                  <a:pt x="410" y="439"/>
                </a:lnTo>
                <a:lnTo>
                  <a:pt x="408" y="439"/>
                </a:lnTo>
                <a:lnTo>
                  <a:pt x="408" y="439"/>
                </a:lnTo>
                <a:lnTo>
                  <a:pt x="405" y="439"/>
                </a:lnTo>
                <a:lnTo>
                  <a:pt x="405" y="439"/>
                </a:lnTo>
                <a:lnTo>
                  <a:pt x="405" y="439"/>
                </a:lnTo>
                <a:lnTo>
                  <a:pt x="405" y="439"/>
                </a:lnTo>
                <a:lnTo>
                  <a:pt x="405" y="436"/>
                </a:lnTo>
                <a:lnTo>
                  <a:pt x="405" y="436"/>
                </a:lnTo>
                <a:lnTo>
                  <a:pt x="405" y="436"/>
                </a:lnTo>
                <a:lnTo>
                  <a:pt x="405" y="434"/>
                </a:lnTo>
                <a:lnTo>
                  <a:pt x="405" y="434"/>
                </a:lnTo>
                <a:lnTo>
                  <a:pt x="405" y="434"/>
                </a:lnTo>
                <a:lnTo>
                  <a:pt x="405" y="434"/>
                </a:lnTo>
                <a:lnTo>
                  <a:pt x="405" y="434"/>
                </a:lnTo>
                <a:lnTo>
                  <a:pt x="405" y="431"/>
                </a:lnTo>
                <a:lnTo>
                  <a:pt x="405" y="431"/>
                </a:lnTo>
                <a:lnTo>
                  <a:pt x="405" y="431"/>
                </a:lnTo>
                <a:lnTo>
                  <a:pt x="405" y="431"/>
                </a:lnTo>
                <a:lnTo>
                  <a:pt x="405" y="431"/>
                </a:lnTo>
                <a:lnTo>
                  <a:pt x="405" y="431"/>
                </a:lnTo>
                <a:lnTo>
                  <a:pt x="403" y="429"/>
                </a:lnTo>
                <a:lnTo>
                  <a:pt x="403" y="429"/>
                </a:lnTo>
                <a:lnTo>
                  <a:pt x="401" y="429"/>
                </a:lnTo>
                <a:lnTo>
                  <a:pt x="398" y="429"/>
                </a:lnTo>
                <a:lnTo>
                  <a:pt x="398" y="429"/>
                </a:lnTo>
                <a:lnTo>
                  <a:pt x="398" y="427"/>
                </a:lnTo>
                <a:lnTo>
                  <a:pt x="398" y="427"/>
                </a:lnTo>
                <a:lnTo>
                  <a:pt x="396" y="429"/>
                </a:lnTo>
                <a:lnTo>
                  <a:pt x="396" y="429"/>
                </a:lnTo>
                <a:lnTo>
                  <a:pt x="396" y="429"/>
                </a:lnTo>
                <a:lnTo>
                  <a:pt x="396" y="429"/>
                </a:lnTo>
                <a:lnTo>
                  <a:pt x="396" y="429"/>
                </a:lnTo>
                <a:lnTo>
                  <a:pt x="396" y="427"/>
                </a:lnTo>
                <a:lnTo>
                  <a:pt x="396" y="427"/>
                </a:lnTo>
                <a:lnTo>
                  <a:pt x="394" y="427"/>
                </a:lnTo>
                <a:lnTo>
                  <a:pt x="394" y="427"/>
                </a:lnTo>
                <a:lnTo>
                  <a:pt x="394" y="427"/>
                </a:lnTo>
                <a:lnTo>
                  <a:pt x="394" y="427"/>
                </a:lnTo>
                <a:lnTo>
                  <a:pt x="394" y="424"/>
                </a:lnTo>
                <a:lnTo>
                  <a:pt x="394" y="424"/>
                </a:lnTo>
                <a:lnTo>
                  <a:pt x="394" y="424"/>
                </a:lnTo>
                <a:lnTo>
                  <a:pt x="394" y="424"/>
                </a:lnTo>
                <a:lnTo>
                  <a:pt x="394" y="424"/>
                </a:lnTo>
                <a:lnTo>
                  <a:pt x="394" y="422"/>
                </a:lnTo>
                <a:lnTo>
                  <a:pt x="394" y="422"/>
                </a:lnTo>
                <a:lnTo>
                  <a:pt x="394" y="422"/>
                </a:lnTo>
                <a:lnTo>
                  <a:pt x="394" y="422"/>
                </a:lnTo>
                <a:lnTo>
                  <a:pt x="396" y="422"/>
                </a:lnTo>
                <a:lnTo>
                  <a:pt x="396" y="422"/>
                </a:lnTo>
                <a:lnTo>
                  <a:pt x="396" y="422"/>
                </a:lnTo>
                <a:lnTo>
                  <a:pt x="396" y="424"/>
                </a:lnTo>
                <a:lnTo>
                  <a:pt x="396" y="424"/>
                </a:lnTo>
                <a:lnTo>
                  <a:pt x="398" y="424"/>
                </a:lnTo>
                <a:lnTo>
                  <a:pt x="398" y="424"/>
                </a:lnTo>
                <a:lnTo>
                  <a:pt x="398" y="424"/>
                </a:lnTo>
                <a:lnTo>
                  <a:pt x="398" y="427"/>
                </a:lnTo>
                <a:lnTo>
                  <a:pt x="398" y="427"/>
                </a:lnTo>
                <a:lnTo>
                  <a:pt x="398" y="424"/>
                </a:lnTo>
                <a:lnTo>
                  <a:pt x="401" y="424"/>
                </a:lnTo>
                <a:lnTo>
                  <a:pt x="401" y="427"/>
                </a:lnTo>
                <a:lnTo>
                  <a:pt x="401" y="427"/>
                </a:lnTo>
                <a:lnTo>
                  <a:pt x="403" y="427"/>
                </a:lnTo>
                <a:lnTo>
                  <a:pt x="403" y="427"/>
                </a:lnTo>
                <a:lnTo>
                  <a:pt x="403" y="424"/>
                </a:lnTo>
                <a:lnTo>
                  <a:pt x="405" y="424"/>
                </a:lnTo>
                <a:lnTo>
                  <a:pt x="405" y="424"/>
                </a:lnTo>
                <a:lnTo>
                  <a:pt x="405" y="424"/>
                </a:lnTo>
                <a:lnTo>
                  <a:pt x="405" y="424"/>
                </a:lnTo>
                <a:lnTo>
                  <a:pt x="405" y="422"/>
                </a:lnTo>
                <a:lnTo>
                  <a:pt x="405" y="422"/>
                </a:lnTo>
                <a:lnTo>
                  <a:pt x="405" y="422"/>
                </a:lnTo>
                <a:lnTo>
                  <a:pt x="405" y="420"/>
                </a:lnTo>
                <a:lnTo>
                  <a:pt x="405" y="420"/>
                </a:lnTo>
                <a:lnTo>
                  <a:pt x="408" y="420"/>
                </a:lnTo>
                <a:lnTo>
                  <a:pt x="408" y="420"/>
                </a:lnTo>
                <a:lnTo>
                  <a:pt x="408" y="420"/>
                </a:lnTo>
                <a:lnTo>
                  <a:pt x="410" y="420"/>
                </a:lnTo>
                <a:lnTo>
                  <a:pt x="410" y="422"/>
                </a:lnTo>
                <a:lnTo>
                  <a:pt x="410" y="422"/>
                </a:lnTo>
                <a:lnTo>
                  <a:pt x="410" y="422"/>
                </a:lnTo>
                <a:lnTo>
                  <a:pt x="410" y="424"/>
                </a:lnTo>
                <a:lnTo>
                  <a:pt x="410" y="424"/>
                </a:lnTo>
                <a:lnTo>
                  <a:pt x="410" y="424"/>
                </a:lnTo>
                <a:lnTo>
                  <a:pt x="412" y="424"/>
                </a:lnTo>
                <a:lnTo>
                  <a:pt x="412" y="424"/>
                </a:lnTo>
                <a:lnTo>
                  <a:pt x="412" y="422"/>
                </a:lnTo>
                <a:lnTo>
                  <a:pt x="412" y="422"/>
                </a:lnTo>
                <a:lnTo>
                  <a:pt x="412" y="422"/>
                </a:lnTo>
                <a:lnTo>
                  <a:pt x="412" y="422"/>
                </a:lnTo>
                <a:lnTo>
                  <a:pt x="412" y="422"/>
                </a:lnTo>
                <a:lnTo>
                  <a:pt x="412" y="420"/>
                </a:lnTo>
                <a:lnTo>
                  <a:pt x="412" y="420"/>
                </a:lnTo>
                <a:lnTo>
                  <a:pt x="415" y="420"/>
                </a:lnTo>
                <a:lnTo>
                  <a:pt x="415" y="420"/>
                </a:lnTo>
                <a:lnTo>
                  <a:pt x="415" y="422"/>
                </a:lnTo>
                <a:lnTo>
                  <a:pt x="417" y="422"/>
                </a:lnTo>
                <a:lnTo>
                  <a:pt x="417" y="422"/>
                </a:lnTo>
                <a:lnTo>
                  <a:pt x="417" y="420"/>
                </a:lnTo>
                <a:lnTo>
                  <a:pt x="417" y="417"/>
                </a:lnTo>
                <a:lnTo>
                  <a:pt x="419" y="417"/>
                </a:lnTo>
                <a:lnTo>
                  <a:pt x="419" y="417"/>
                </a:lnTo>
                <a:lnTo>
                  <a:pt x="419" y="417"/>
                </a:lnTo>
                <a:lnTo>
                  <a:pt x="422" y="420"/>
                </a:lnTo>
                <a:lnTo>
                  <a:pt x="422" y="420"/>
                </a:lnTo>
                <a:lnTo>
                  <a:pt x="422" y="420"/>
                </a:lnTo>
                <a:lnTo>
                  <a:pt x="422" y="420"/>
                </a:lnTo>
                <a:lnTo>
                  <a:pt x="424" y="420"/>
                </a:lnTo>
                <a:lnTo>
                  <a:pt x="422" y="417"/>
                </a:lnTo>
                <a:lnTo>
                  <a:pt x="422" y="415"/>
                </a:lnTo>
                <a:lnTo>
                  <a:pt x="419" y="415"/>
                </a:lnTo>
                <a:lnTo>
                  <a:pt x="417" y="415"/>
                </a:lnTo>
                <a:lnTo>
                  <a:pt x="415" y="415"/>
                </a:lnTo>
                <a:lnTo>
                  <a:pt x="412" y="415"/>
                </a:lnTo>
                <a:lnTo>
                  <a:pt x="410" y="417"/>
                </a:lnTo>
                <a:lnTo>
                  <a:pt x="408" y="417"/>
                </a:lnTo>
                <a:lnTo>
                  <a:pt x="408" y="417"/>
                </a:lnTo>
                <a:lnTo>
                  <a:pt x="408" y="417"/>
                </a:lnTo>
                <a:lnTo>
                  <a:pt x="408" y="417"/>
                </a:lnTo>
                <a:lnTo>
                  <a:pt x="405" y="417"/>
                </a:lnTo>
                <a:lnTo>
                  <a:pt x="405" y="417"/>
                </a:lnTo>
                <a:lnTo>
                  <a:pt x="405" y="417"/>
                </a:lnTo>
                <a:lnTo>
                  <a:pt x="405" y="417"/>
                </a:lnTo>
                <a:lnTo>
                  <a:pt x="403" y="417"/>
                </a:lnTo>
                <a:lnTo>
                  <a:pt x="403" y="417"/>
                </a:lnTo>
                <a:lnTo>
                  <a:pt x="403" y="417"/>
                </a:lnTo>
                <a:lnTo>
                  <a:pt x="403" y="420"/>
                </a:lnTo>
                <a:lnTo>
                  <a:pt x="401" y="420"/>
                </a:lnTo>
                <a:lnTo>
                  <a:pt x="401" y="420"/>
                </a:lnTo>
                <a:lnTo>
                  <a:pt x="401" y="420"/>
                </a:lnTo>
                <a:lnTo>
                  <a:pt x="401" y="420"/>
                </a:lnTo>
                <a:lnTo>
                  <a:pt x="398" y="420"/>
                </a:lnTo>
                <a:lnTo>
                  <a:pt x="398" y="417"/>
                </a:lnTo>
                <a:lnTo>
                  <a:pt x="398" y="417"/>
                </a:lnTo>
                <a:lnTo>
                  <a:pt x="396" y="417"/>
                </a:lnTo>
                <a:lnTo>
                  <a:pt x="394" y="417"/>
                </a:lnTo>
                <a:lnTo>
                  <a:pt x="391" y="420"/>
                </a:lnTo>
                <a:lnTo>
                  <a:pt x="389" y="420"/>
                </a:lnTo>
                <a:lnTo>
                  <a:pt x="387" y="420"/>
                </a:lnTo>
                <a:lnTo>
                  <a:pt x="384" y="420"/>
                </a:lnTo>
                <a:lnTo>
                  <a:pt x="384" y="417"/>
                </a:lnTo>
                <a:lnTo>
                  <a:pt x="382" y="417"/>
                </a:lnTo>
                <a:lnTo>
                  <a:pt x="379" y="417"/>
                </a:lnTo>
                <a:lnTo>
                  <a:pt x="375" y="417"/>
                </a:lnTo>
                <a:lnTo>
                  <a:pt x="372" y="417"/>
                </a:lnTo>
                <a:lnTo>
                  <a:pt x="370" y="415"/>
                </a:lnTo>
                <a:lnTo>
                  <a:pt x="368" y="415"/>
                </a:lnTo>
                <a:lnTo>
                  <a:pt x="365" y="413"/>
                </a:lnTo>
                <a:lnTo>
                  <a:pt x="363" y="413"/>
                </a:lnTo>
                <a:lnTo>
                  <a:pt x="358" y="410"/>
                </a:lnTo>
                <a:lnTo>
                  <a:pt x="354" y="406"/>
                </a:lnTo>
                <a:lnTo>
                  <a:pt x="349" y="403"/>
                </a:lnTo>
                <a:lnTo>
                  <a:pt x="347" y="399"/>
                </a:lnTo>
                <a:lnTo>
                  <a:pt x="342" y="396"/>
                </a:lnTo>
                <a:lnTo>
                  <a:pt x="337" y="392"/>
                </a:lnTo>
                <a:lnTo>
                  <a:pt x="333" y="387"/>
                </a:lnTo>
                <a:lnTo>
                  <a:pt x="330" y="385"/>
                </a:lnTo>
                <a:lnTo>
                  <a:pt x="321" y="375"/>
                </a:lnTo>
                <a:lnTo>
                  <a:pt x="312" y="364"/>
                </a:lnTo>
                <a:lnTo>
                  <a:pt x="304" y="354"/>
                </a:lnTo>
                <a:lnTo>
                  <a:pt x="300" y="345"/>
                </a:lnTo>
                <a:lnTo>
                  <a:pt x="293" y="333"/>
                </a:lnTo>
                <a:lnTo>
                  <a:pt x="288" y="324"/>
                </a:lnTo>
                <a:lnTo>
                  <a:pt x="281" y="312"/>
                </a:lnTo>
                <a:lnTo>
                  <a:pt x="276" y="303"/>
                </a:lnTo>
                <a:lnTo>
                  <a:pt x="269" y="286"/>
                </a:lnTo>
                <a:lnTo>
                  <a:pt x="262" y="272"/>
                </a:lnTo>
                <a:lnTo>
                  <a:pt x="255" y="260"/>
                </a:lnTo>
                <a:lnTo>
                  <a:pt x="248" y="246"/>
                </a:lnTo>
                <a:lnTo>
                  <a:pt x="241" y="232"/>
                </a:lnTo>
                <a:lnTo>
                  <a:pt x="234" y="218"/>
                </a:lnTo>
                <a:lnTo>
                  <a:pt x="227" y="204"/>
                </a:lnTo>
                <a:lnTo>
                  <a:pt x="222" y="190"/>
                </a:lnTo>
                <a:lnTo>
                  <a:pt x="220" y="183"/>
                </a:lnTo>
                <a:lnTo>
                  <a:pt x="218" y="178"/>
                </a:lnTo>
                <a:lnTo>
                  <a:pt x="215" y="174"/>
                </a:lnTo>
                <a:lnTo>
                  <a:pt x="213" y="167"/>
                </a:lnTo>
                <a:lnTo>
                  <a:pt x="211" y="162"/>
                </a:lnTo>
                <a:lnTo>
                  <a:pt x="206" y="157"/>
                </a:lnTo>
                <a:lnTo>
                  <a:pt x="204" y="150"/>
                </a:lnTo>
                <a:lnTo>
                  <a:pt x="199" y="146"/>
                </a:lnTo>
                <a:lnTo>
                  <a:pt x="197" y="139"/>
                </a:lnTo>
                <a:lnTo>
                  <a:pt x="194" y="131"/>
                </a:lnTo>
                <a:lnTo>
                  <a:pt x="190" y="124"/>
                </a:lnTo>
                <a:lnTo>
                  <a:pt x="185" y="117"/>
                </a:lnTo>
                <a:lnTo>
                  <a:pt x="180" y="113"/>
                </a:lnTo>
                <a:lnTo>
                  <a:pt x="176" y="106"/>
                </a:lnTo>
                <a:lnTo>
                  <a:pt x="171" y="99"/>
                </a:lnTo>
                <a:lnTo>
                  <a:pt x="166" y="92"/>
                </a:lnTo>
                <a:lnTo>
                  <a:pt x="166" y="92"/>
                </a:lnTo>
                <a:lnTo>
                  <a:pt x="164" y="92"/>
                </a:lnTo>
                <a:lnTo>
                  <a:pt x="164" y="92"/>
                </a:lnTo>
                <a:lnTo>
                  <a:pt x="164" y="89"/>
                </a:lnTo>
                <a:lnTo>
                  <a:pt x="164" y="89"/>
                </a:lnTo>
                <a:lnTo>
                  <a:pt x="164" y="87"/>
                </a:lnTo>
                <a:lnTo>
                  <a:pt x="164" y="87"/>
                </a:lnTo>
                <a:lnTo>
                  <a:pt x="164" y="85"/>
                </a:lnTo>
                <a:lnTo>
                  <a:pt x="166" y="85"/>
                </a:lnTo>
                <a:lnTo>
                  <a:pt x="166" y="85"/>
                </a:lnTo>
                <a:lnTo>
                  <a:pt x="169" y="85"/>
                </a:lnTo>
                <a:lnTo>
                  <a:pt x="169" y="82"/>
                </a:lnTo>
                <a:lnTo>
                  <a:pt x="171" y="82"/>
                </a:lnTo>
                <a:lnTo>
                  <a:pt x="171" y="82"/>
                </a:lnTo>
                <a:lnTo>
                  <a:pt x="173" y="82"/>
                </a:lnTo>
                <a:lnTo>
                  <a:pt x="173" y="85"/>
                </a:lnTo>
                <a:lnTo>
                  <a:pt x="173" y="85"/>
                </a:lnTo>
                <a:lnTo>
                  <a:pt x="173" y="85"/>
                </a:lnTo>
                <a:lnTo>
                  <a:pt x="173" y="85"/>
                </a:lnTo>
                <a:lnTo>
                  <a:pt x="176" y="85"/>
                </a:lnTo>
                <a:lnTo>
                  <a:pt x="176" y="85"/>
                </a:lnTo>
                <a:lnTo>
                  <a:pt x="176" y="85"/>
                </a:lnTo>
                <a:lnTo>
                  <a:pt x="176" y="85"/>
                </a:lnTo>
                <a:lnTo>
                  <a:pt x="176" y="85"/>
                </a:lnTo>
                <a:lnTo>
                  <a:pt x="176" y="85"/>
                </a:lnTo>
                <a:lnTo>
                  <a:pt x="176" y="85"/>
                </a:lnTo>
                <a:lnTo>
                  <a:pt x="176" y="85"/>
                </a:lnTo>
                <a:lnTo>
                  <a:pt x="176" y="85"/>
                </a:lnTo>
                <a:lnTo>
                  <a:pt x="176" y="82"/>
                </a:lnTo>
                <a:lnTo>
                  <a:pt x="176" y="82"/>
                </a:lnTo>
                <a:lnTo>
                  <a:pt x="176" y="82"/>
                </a:lnTo>
                <a:lnTo>
                  <a:pt x="176" y="82"/>
                </a:lnTo>
                <a:lnTo>
                  <a:pt x="180" y="82"/>
                </a:lnTo>
                <a:lnTo>
                  <a:pt x="183" y="82"/>
                </a:lnTo>
                <a:lnTo>
                  <a:pt x="187" y="82"/>
                </a:lnTo>
                <a:lnTo>
                  <a:pt x="190" y="85"/>
                </a:lnTo>
                <a:lnTo>
                  <a:pt x="194" y="82"/>
                </a:lnTo>
                <a:lnTo>
                  <a:pt x="199" y="82"/>
                </a:lnTo>
                <a:lnTo>
                  <a:pt x="201" y="82"/>
                </a:lnTo>
                <a:lnTo>
                  <a:pt x="206" y="82"/>
                </a:lnTo>
                <a:lnTo>
                  <a:pt x="211" y="80"/>
                </a:lnTo>
                <a:lnTo>
                  <a:pt x="213" y="80"/>
                </a:lnTo>
                <a:lnTo>
                  <a:pt x="218" y="78"/>
                </a:lnTo>
                <a:lnTo>
                  <a:pt x="220" y="78"/>
                </a:lnTo>
                <a:lnTo>
                  <a:pt x="225" y="75"/>
                </a:lnTo>
                <a:lnTo>
                  <a:pt x="227" y="73"/>
                </a:lnTo>
                <a:lnTo>
                  <a:pt x="232" y="73"/>
                </a:lnTo>
                <a:lnTo>
                  <a:pt x="234" y="71"/>
                </a:lnTo>
                <a:lnTo>
                  <a:pt x="251" y="63"/>
                </a:lnTo>
                <a:lnTo>
                  <a:pt x="267" y="54"/>
                </a:lnTo>
                <a:lnTo>
                  <a:pt x="283" y="45"/>
                </a:lnTo>
                <a:lnTo>
                  <a:pt x="300" y="33"/>
                </a:lnTo>
                <a:lnTo>
                  <a:pt x="316" y="24"/>
                </a:lnTo>
                <a:lnTo>
                  <a:pt x="330" y="12"/>
                </a:lnTo>
                <a:lnTo>
                  <a:pt x="349" y="5"/>
                </a:lnTo>
                <a:lnTo>
                  <a:pt x="365" y="0"/>
                </a:lnTo>
                <a:lnTo>
                  <a:pt x="365" y="0"/>
                </a:lnTo>
                <a:lnTo>
                  <a:pt x="368" y="3"/>
                </a:lnTo>
                <a:lnTo>
                  <a:pt x="368" y="3"/>
                </a:lnTo>
                <a:lnTo>
                  <a:pt x="370" y="3"/>
                </a:lnTo>
                <a:lnTo>
                  <a:pt x="370" y="3"/>
                </a:lnTo>
                <a:lnTo>
                  <a:pt x="370" y="3"/>
                </a:lnTo>
                <a:lnTo>
                  <a:pt x="372" y="3"/>
                </a:lnTo>
                <a:lnTo>
                  <a:pt x="372" y="3"/>
                </a:lnTo>
                <a:lnTo>
                  <a:pt x="370" y="5"/>
                </a:lnTo>
                <a:lnTo>
                  <a:pt x="365" y="5"/>
                </a:lnTo>
                <a:lnTo>
                  <a:pt x="361" y="7"/>
                </a:lnTo>
                <a:lnTo>
                  <a:pt x="356" y="7"/>
                </a:lnTo>
                <a:lnTo>
                  <a:pt x="351" y="10"/>
                </a:lnTo>
                <a:lnTo>
                  <a:pt x="349" y="12"/>
                </a:lnTo>
                <a:lnTo>
                  <a:pt x="344" y="14"/>
                </a:lnTo>
                <a:lnTo>
                  <a:pt x="344" y="17"/>
                </a:lnTo>
                <a:lnTo>
                  <a:pt x="342" y="19"/>
                </a:lnTo>
                <a:lnTo>
                  <a:pt x="347" y="19"/>
                </a:lnTo>
                <a:lnTo>
                  <a:pt x="349" y="21"/>
                </a:lnTo>
                <a:lnTo>
                  <a:pt x="351" y="21"/>
                </a:lnTo>
                <a:lnTo>
                  <a:pt x="356" y="24"/>
                </a:lnTo>
                <a:lnTo>
                  <a:pt x="358" y="24"/>
                </a:lnTo>
                <a:lnTo>
                  <a:pt x="363" y="24"/>
                </a:lnTo>
                <a:lnTo>
                  <a:pt x="365" y="24"/>
                </a:lnTo>
                <a:lnTo>
                  <a:pt x="368" y="21"/>
                </a:lnTo>
                <a:lnTo>
                  <a:pt x="368" y="21"/>
                </a:lnTo>
                <a:lnTo>
                  <a:pt x="368" y="21"/>
                </a:lnTo>
                <a:lnTo>
                  <a:pt x="368" y="21"/>
                </a:lnTo>
                <a:lnTo>
                  <a:pt x="368" y="19"/>
                </a:lnTo>
                <a:lnTo>
                  <a:pt x="368" y="19"/>
                </a:lnTo>
                <a:lnTo>
                  <a:pt x="365" y="19"/>
                </a:lnTo>
                <a:lnTo>
                  <a:pt x="365" y="19"/>
                </a:lnTo>
                <a:lnTo>
                  <a:pt x="368" y="19"/>
                </a:lnTo>
                <a:lnTo>
                  <a:pt x="368" y="19"/>
                </a:lnTo>
                <a:lnTo>
                  <a:pt x="368" y="17"/>
                </a:lnTo>
                <a:lnTo>
                  <a:pt x="368" y="17"/>
                </a:lnTo>
                <a:lnTo>
                  <a:pt x="368" y="17"/>
                </a:lnTo>
                <a:lnTo>
                  <a:pt x="370" y="17"/>
                </a:lnTo>
                <a:lnTo>
                  <a:pt x="370" y="17"/>
                </a:lnTo>
                <a:lnTo>
                  <a:pt x="370" y="17"/>
                </a:lnTo>
                <a:lnTo>
                  <a:pt x="370" y="17"/>
                </a:lnTo>
                <a:lnTo>
                  <a:pt x="370" y="17"/>
                </a:lnTo>
                <a:lnTo>
                  <a:pt x="372" y="19"/>
                </a:lnTo>
                <a:lnTo>
                  <a:pt x="372" y="19"/>
                </a:lnTo>
                <a:lnTo>
                  <a:pt x="372" y="19"/>
                </a:lnTo>
                <a:lnTo>
                  <a:pt x="372" y="19"/>
                </a:lnTo>
                <a:lnTo>
                  <a:pt x="372" y="19"/>
                </a:lnTo>
                <a:lnTo>
                  <a:pt x="375" y="19"/>
                </a:lnTo>
                <a:lnTo>
                  <a:pt x="375" y="19"/>
                </a:lnTo>
                <a:lnTo>
                  <a:pt x="375" y="17"/>
                </a:lnTo>
                <a:lnTo>
                  <a:pt x="375" y="17"/>
                </a:lnTo>
                <a:lnTo>
                  <a:pt x="375" y="17"/>
                </a:lnTo>
                <a:lnTo>
                  <a:pt x="375" y="14"/>
                </a:lnTo>
                <a:lnTo>
                  <a:pt x="375" y="14"/>
                </a:lnTo>
                <a:lnTo>
                  <a:pt x="375" y="14"/>
                </a:lnTo>
                <a:lnTo>
                  <a:pt x="377" y="14"/>
                </a:lnTo>
                <a:lnTo>
                  <a:pt x="377" y="14"/>
                </a:lnTo>
                <a:lnTo>
                  <a:pt x="377" y="12"/>
                </a:lnTo>
                <a:lnTo>
                  <a:pt x="377" y="12"/>
                </a:lnTo>
                <a:lnTo>
                  <a:pt x="377" y="12"/>
                </a:lnTo>
                <a:lnTo>
                  <a:pt x="375" y="12"/>
                </a:lnTo>
                <a:lnTo>
                  <a:pt x="375" y="12"/>
                </a:lnTo>
                <a:lnTo>
                  <a:pt x="375" y="10"/>
                </a:lnTo>
                <a:lnTo>
                  <a:pt x="375" y="10"/>
                </a:lnTo>
                <a:lnTo>
                  <a:pt x="375" y="10"/>
                </a:lnTo>
                <a:lnTo>
                  <a:pt x="377" y="10"/>
                </a:lnTo>
                <a:lnTo>
                  <a:pt x="377" y="10"/>
                </a:lnTo>
                <a:lnTo>
                  <a:pt x="377" y="10"/>
                </a:lnTo>
                <a:lnTo>
                  <a:pt x="379" y="10"/>
                </a:lnTo>
                <a:lnTo>
                  <a:pt x="379" y="10"/>
                </a:lnTo>
                <a:lnTo>
                  <a:pt x="379" y="12"/>
                </a:lnTo>
                <a:lnTo>
                  <a:pt x="379" y="12"/>
                </a:lnTo>
                <a:lnTo>
                  <a:pt x="379" y="12"/>
                </a:lnTo>
                <a:lnTo>
                  <a:pt x="379" y="12"/>
                </a:lnTo>
                <a:lnTo>
                  <a:pt x="379" y="12"/>
                </a:lnTo>
                <a:lnTo>
                  <a:pt x="379" y="12"/>
                </a:lnTo>
                <a:lnTo>
                  <a:pt x="382" y="12"/>
                </a:lnTo>
                <a:lnTo>
                  <a:pt x="382" y="12"/>
                </a:lnTo>
                <a:lnTo>
                  <a:pt x="382" y="12"/>
                </a:lnTo>
                <a:lnTo>
                  <a:pt x="382" y="12"/>
                </a:lnTo>
                <a:lnTo>
                  <a:pt x="382" y="12"/>
                </a:lnTo>
                <a:lnTo>
                  <a:pt x="382" y="12"/>
                </a:lnTo>
                <a:lnTo>
                  <a:pt x="384" y="12"/>
                </a:lnTo>
                <a:lnTo>
                  <a:pt x="384" y="12"/>
                </a:lnTo>
                <a:lnTo>
                  <a:pt x="384" y="12"/>
                </a:lnTo>
                <a:lnTo>
                  <a:pt x="384" y="14"/>
                </a:lnTo>
                <a:lnTo>
                  <a:pt x="384" y="14"/>
                </a:lnTo>
                <a:lnTo>
                  <a:pt x="384" y="14"/>
                </a:lnTo>
                <a:lnTo>
                  <a:pt x="384" y="14"/>
                </a:lnTo>
                <a:lnTo>
                  <a:pt x="382" y="14"/>
                </a:lnTo>
                <a:lnTo>
                  <a:pt x="382" y="17"/>
                </a:lnTo>
                <a:lnTo>
                  <a:pt x="382" y="17"/>
                </a:lnTo>
                <a:lnTo>
                  <a:pt x="382" y="17"/>
                </a:lnTo>
                <a:lnTo>
                  <a:pt x="382" y="17"/>
                </a:lnTo>
                <a:lnTo>
                  <a:pt x="382" y="19"/>
                </a:lnTo>
                <a:lnTo>
                  <a:pt x="382" y="19"/>
                </a:lnTo>
                <a:lnTo>
                  <a:pt x="384" y="19"/>
                </a:lnTo>
                <a:lnTo>
                  <a:pt x="384" y="21"/>
                </a:lnTo>
                <a:lnTo>
                  <a:pt x="387" y="24"/>
                </a:lnTo>
                <a:lnTo>
                  <a:pt x="389" y="26"/>
                </a:lnTo>
                <a:lnTo>
                  <a:pt x="391" y="28"/>
                </a:lnTo>
                <a:lnTo>
                  <a:pt x="394" y="31"/>
                </a:lnTo>
                <a:lnTo>
                  <a:pt x="396" y="33"/>
                </a:lnTo>
                <a:lnTo>
                  <a:pt x="398" y="35"/>
                </a:lnTo>
                <a:lnTo>
                  <a:pt x="401" y="38"/>
                </a:lnTo>
                <a:lnTo>
                  <a:pt x="403" y="35"/>
                </a:lnTo>
                <a:lnTo>
                  <a:pt x="403" y="33"/>
                </a:lnTo>
                <a:lnTo>
                  <a:pt x="401" y="33"/>
                </a:lnTo>
                <a:lnTo>
                  <a:pt x="401" y="31"/>
                </a:lnTo>
                <a:lnTo>
                  <a:pt x="401" y="31"/>
                </a:lnTo>
                <a:lnTo>
                  <a:pt x="401" y="31"/>
                </a:lnTo>
                <a:lnTo>
                  <a:pt x="401" y="28"/>
                </a:lnTo>
                <a:lnTo>
                  <a:pt x="403" y="28"/>
                </a:lnTo>
                <a:lnTo>
                  <a:pt x="403" y="28"/>
                </a:lnTo>
                <a:lnTo>
                  <a:pt x="405" y="31"/>
                </a:lnTo>
                <a:lnTo>
                  <a:pt x="405" y="31"/>
                </a:lnTo>
                <a:lnTo>
                  <a:pt x="405" y="31"/>
                </a:lnTo>
                <a:lnTo>
                  <a:pt x="405" y="31"/>
                </a:lnTo>
                <a:lnTo>
                  <a:pt x="405" y="33"/>
                </a:lnTo>
                <a:lnTo>
                  <a:pt x="405" y="33"/>
                </a:lnTo>
                <a:lnTo>
                  <a:pt x="405" y="33"/>
                </a:lnTo>
                <a:lnTo>
                  <a:pt x="408" y="31"/>
                </a:lnTo>
                <a:lnTo>
                  <a:pt x="408" y="31"/>
                </a:lnTo>
                <a:lnTo>
                  <a:pt x="408" y="31"/>
                </a:lnTo>
                <a:lnTo>
                  <a:pt x="408" y="31"/>
                </a:lnTo>
                <a:lnTo>
                  <a:pt x="408" y="31"/>
                </a:lnTo>
                <a:lnTo>
                  <a:pt x="410" y="31"/>
                </a:lnTo>
                <a:lnTo>
                  <a:pt x="410" y="33"/>
                </a:lnTo>
                <a:lnTo>
                  <a:pt x="410" y="33"/>
                </a:lnTo>
                <a:lnTo>
                  <a:pt x="410" y="33"/>
                </a:lnTo>
                <a:lnTo>
                  <a:pt x="410" y="33"/>
                </a:lnTo>
                <a:lnTo>
                  <a:pt x="410" y="35"/>
                </a:lnTo>
                <a:lnTo>
                  <a:pt x="410" y="35"/>
                </a:lnTo>
                <a:lnTo>
                  <a:pt x="410" y="35"/>
                </a:lnTo>
                <a:lnTo>
                  <a:pt x="412" y="35"/>
                </a:lnTo>
                <a:lnTo>
                  <a:pt x="412" y="35"/>
                </a:lnTo>
                <a:lnTo>
                  <a:pt x="412" y="38"/>
                </a:lnTo>
                <a:lnTo>
                  <a:pt x="415" y="38"/>
                </a:lnTo>
                <a:lnTo>
                  <a:pt x="417" y="38"/>
                </a:lnTo>
                <a:lnTo>
                  <a:pt x="417" y="38"/>
                </a:lnTo>
                <a:lnTo>
                  <a:pt x="415" y="35"/>
                </a:lnTo>
                <a:lnTo>
                  <a:pt x="415" y="35"/>
                </a:lnTo>
                <a:lnTo>
                  <a:pt x="415" y="35"/>
                </a:lnTo>
                <a:lnTo>
                  <a:pt x="415" y="35"/>
                </a:lnTo>
                <a:lnTo>
                  <a:pt x="412" y="35"/>
                </a:lnTo>
                <a:lnTo>
                  <a:pt x="412" y="35"/>
                </a:lnTo>
                <a:lnTo>
                  <a:pt x="412" y="33"/>
                </a:lnTo>
                <a:lnTo>
                  <a:pt x="412" y="33"/>
                </a:lnTo>
                <a:lnTo>
                  <a:pt x="415" y="33"/>
                </a:lnTo>
                <a:lnTo>
                  <a:pt x="415" y="33"/>
                </a:lnTo>
                <a:lnTo>
                  <a:pt x="415" y="33"/>
                </a:lnTo>
                <a:lnTo>
                  <a:pt x="415" y="33"/>
                </a:lnTo>
                <a:lnTo>
                  <a:pt x="415" y="33"/>
                </a:lnTo>
                <a:lnTo>
                  <a:pt x="415" y="33"/>
                </a:lnTo>
                <a:lnTo>
                  <a:pt x="417" y="33"/>
                </a:lnTo>
                <a:lnTo>
                  <a:pt x="417" y="33"/>
                </a:lnTo>
                <a:lnTo>
                  <a:pt x="417" y="35"/>
                </a:lnTo>
                <a:lnTo>
                  <a:pt x="417" y="35"/>
                </a:lnTo>
                <a:lnTo>
                  <a:pt x="419" y="35"/>
                </a:lnTo>
                <a:lnTo>
                  <a:pt x="419" y="35"/>
                </a:lnTo>
                <a:lnTo>
                  <a:pt x="419" y="38"/>
                </a:lnTo>
                <a:lnTo>
                  <a:pt x="419" y="38"/>
                </a:lnTo>
                <a:lnTo>
                  <a:pt x="422" y="38"/>
                </a:lnTo>
                <a:lnTo>
                  <a:pt x="422" y="38"/>
                </a:lnTo>
                <a:lnTo>
                  <a:pt x="422" y="38"/>
                </a:lnTo>
                <a:lnTo>
                  <a:pt x="422" y="35"/>
                </a:lnTo>
                <a:lnTo>
                  <a:pt x="422" y="35"/>
                </a:lnTo>
                <a:lnTo>
                  <a:pt x="422" y="35"/>
                </a:lnTo>
                <a:lnTo>
                  <a:pt x="422" y="35"/>
                </a:lnTo>
                <a:lnTo>
                  <a:pt x="422" y="33"/>
                </a:lnTo>
                <a:lnTo>
                  <a:pt x="422" y="33"/>
                </a:lnTo>
                <a:lnTo>
                  <a:pt x="424" y="33"/>
                </a:lnTo>
                <a:lnTo>
                  <a:pt x="424" y="33"/>
                </a:lnTo>
                <a:lnTo>
                  <a:pt x="424" y="35"/>
                </a:lnTo>
                <a:lnTo>
                  <a:pt x="426" y="35"/>
                </a:lnTo>
                <a:lnTo>
                  <a:pt x="426" y="35"/>
                </a:lnTo>
                <a:lnTo>
                  <a:pt x="426" y="38"/>
                </a:lnTo>
                <a:lnTo>
                  <a:pt x="426" y="35"/>
                </a:lnTo>
                <a:lnTo>
                  <a:pt x="429" y="35"/>
                </a:lnTo>
                <a:lnTo>
                  <a:pt x="429" y="33"/>
                </a:lnTo>
                <a:lnTo>
                  <a:pt x="431" y="33"/>
                </a:lnTo>
                <a:lnTo>
                  <a:pt x="431" y="35"/>
                </a:lnTo>
                <a:lnTo>
                  <a:pt x="431" y="35"/>
                </a:lnTo>
                <a:lnTo>
                  <a:pt x="433" y="35"/>
                </a:lnTo>
                <a:lnTo>
                  <a:pt x="433" y="38"/>
                </a:lnTo>
                <a:lnTo>
                  <a:pt x="433" y="38"/>
                </a:lnTo>
                <a:lnTo>
                  <a:pt x="436" y="38"/>
                </a:lnTo>
                <a:lnTo>
                  <a:pt x="436" y="38"/>
                </a:lnTo>
                <a:lnTo>
                  <a:pt x="436" y="38"/>
                </a:lnTo>
                <a:lnTo>
                  <a:pt x="436" y="38"/>
                </a:lnTo>
                <a:lnTo>
                  <a:pt x="436" y="38"/>
                </a:lnTo>
                <a:lnTo>
                  <a:pt x="436" y="38"/>
                </a:lnTo>
                <a:lnTo>
                  <a:pt x="436" y="40"/>
                </a:lnTo>
                <a:lnTo>
                  <a:pt x="436" y="40"/>
                </a:lnTo>
                <a:lnTo>
                  <a:pt x="436" y="40"/>
                </a:lnTo>
                <a:lnTo>
                  <a:pt x="436" y="40"/>
                </a:lnTo>
                <a:lnTo>
                  <a:pt x="436" y="40"/>
                </a:lnTo>
                <a:lnTo>
                  <a:pt x="436" y="40"/>
                </a:lnTo>
                <a:lnTo>
                  <a:pt x="436" y="38"/>
                </a:lnTo>
                <a:lnTo>
                  <a:pt x="438" y="38"/>
                </a:lnTo>
                <a:lnTo>
                  <a:pt x="438" y="38"/>
                </a:lnTo>
                <a:lnTo>
                  <a:pt x="438" y="38"/>
                </a:lnTo>
                <a:lnTo>
                  <a:pt x="438" y="38"/>
                </a:lnTo>
                <a:lnTo>
                  <a:pt x="438" y="38"/>
                </a:lnTo>
                <a:lnTo>
                  <a:pt x="438" y="38"/>
                </a:lnTo>
                <a:lnTo>
                  <a:pt x="436" y="35"/>
                </a:lnTo>
                <a:lnTo>
                  <a:pt x="436" y="35"/>
                </a:lnTo>
                <a:lnTo>
                  <a:pt x="436" y="35"/>
                </a:lnTo>
                <a:lnTo>
                  <a:pt x="436" y="35"/>
                </a:lnTo>
                <a:lnTo>
                  <a:pt x="436" y="35"/>
                </a:lnTo>
                <a:lnTo>
                  <a:pt x="436" y="35"/>
                </a:lnTo>
                <a:lnTo>
                  <a:pt x="433" y="35"/>
                </a:lnTo>
                <a:lnTo>
                  <a:pt x="433" y="33"/>
                </a:lnTo>
                <a:lnTo>
                  <a:pt x="436" y="33"/>
                </a:lnTo>
                <a:lnTo>
                  <a:pt x="436" y="31"/>
                </a:lnTo>
                <a:lnTo>
                  <a:pt x="436" y="31"/>
                </a:lnTo>
                <a:lnTo>
                  <a:pt x="436" y="31"/>
                </a:lnTo>
                <a:lnTo>
                  <a:pt x="438" y="31"/>
                </a:lnTo>
                <a:lnTo>
                  <a:pt x="438" y="28"/>
                </a:lnTo>
                <a:lnTo>
                  <a:pt x="438" y="28"/>
                </a:lnTo>
                <a:lnTo>
                  <a:pt x="440" y="26"/>
                </a:lnTo>
                <a:lnTo>
                  <a:pt x="440" y="26"/>
                </a:lnTo>
                <a:lnTo>
                  <a:pt x="440" y="26"/>
                </a:lnTo>
                <a:lnTo>
                  <a:pt x="440" y="26"/>
                </a:lnTo>
                <a:lnTo>
                  <a:pt x="440" y="26"/>
                </a:lnTo>
                <a:lnTo>
                  <a:pt x="440" y="26"/>
                </a:lnTo>
                <a:lnTo>
                  <a:pt x="440" y="26"/>
                </a:lnTo>
                <a:lnTo>
                  <a:pt x="440" y="26"/>
                </a:lnTo>
                <a:lnTo>
                  <a:pt x="440" y="26"/>
                </a:lnTo>
                <a:lnTo>
                  <a:pt x="440" y="24"/>
                </a:lnTo>
                <a:lnTo>
                  <a:pt x="443" y="24"/>
                </a:lnTo>
                <a:lnTo>
                  <a:pt x="443" y="21"/>
                </a:lnTo>
                <a:lnTo>
                  <a:pt x="443" y="21"/>
                </a:lnTo>
                <a:lnTo>
                  <a:pt x="445" y="19"/>
                </a:lnTo>
                <a:lnTo>
                  <a:pt x="445" y="19"/>
                </a:lnTo>
                <a:lnTo>
                  <a:pt x="447" y="19"/>
                </a:lnTo>
                <a:lnTo>
                  <a:pt x="447" y="21"/>
                </a:lnTo>
                <a:lnTo>
                  <a:pt x="447" y="24"/>
                </a:lnTo>
                <a:lnTo>
                  <a:pt x="447" y="24"/>
                </a:lnTo>
                <a:lnTo>
                  <a:pt x="447" y="24"/>
                </a:lnTo>
                <a:lnTo>
                  <a:pt x="450" y="24"/>
                </a:lnTo>
                <a:lnTo>
                  <a:pt x="450" y="26"/>
                </a:lnTo>
                <a:lnTo>
                  <a:pt x="450" y="26"/>
                </a:lnTo>
                <a:lnTo>
                  <a:pt x="450" y="26"/>
                </a:lnTo>
                <a:lnTo>
                  <a:pt x="450" y="28"/>
                </a:lnTo>
                <a:lnTo>
                  <a:pt x="450" y="28"/>
                </a:lnTo>
                <a:lnTo>
                  <a:pt x="450" y="28"/>
                </a:lnTo>
                <a:lnTo>
                  <a:pt x="450" y="28"/>
                </a:lnTo>
                <a:lnTo>
                  <a:pt x="447" y="28"/>
                </a:lnTo>
                <a:lnTo>
                  <a:pt x="447" y="28"/>
                </a:lnTo>
                <a:lnTo>
                  <a:pt x="447" y="28"/>
                </a:lnTo>
                <a:lnTo>
                  <a:pt x="447" y="28"/>
                </a:lnTo>
                <a:lnTo>
                  <a:pt x="447" y="28"/>
                </a:lnTo>
                <a:lnTo>
                  <a:pt x="447" y="28"/>
                </a:lnTo>
                <a:lnTo>
                  <a:pt x="450" y="31"/>
                </a:lnTo>
                <a:lnTo>
                  <a:pt x="450" y="31"/>
                </a:lnTo>
                <a:lnTo>
                  <a:pt x="450" y="33"/>
                </a:lnTo>
                <a:lnTo>
                  <a:pt x="450" y="33"/>
                </a:lnTo>
                <a:lnTo>
                  <a:pt x="447" y="35"/>
                </a:lnTo>
                <a:lnTo>
                  <a:pt x="447" y="38"/>
                </a:lnTo>
                <a:lnTo>
                  <a:pt x="447" y="38"/>
                </a:lnTo>
                <a:lnTo>
                  <a:pt x="447" y="40"/>
                </a:lnTo>
                <a:lnTo>
                  <a:pt x="452" y="40"/>
                </a:lnTo>
                <a:lnTo>
                  <a:pt x="452" y="42"/>
                </a:lnTo>
                <a:lnTo>
                  <a:pt x="452" y="42"/>
                </a:lnTo>
                <a:lnTo>
                  <a:pt x="452" y="45"/>
                </a:lnTo>
                <a:lnTo>
                  <a:pt x="454" y="45"/>
                </a:lnTo>
                <a:lnTo>
                  <a:pt x="454" y="45"/>
                </a:lnTo>
                <a:lnTo>
                  <a:pt x="454" y="47"/>
                </a:lnTo>
                <a:lnTo>
                  <a:pt x="457" y="47"/>
                </a:lnTo>
                <a:lnTo>
                  <a:pt x="457" y="49"/>
                </a:lnTo>
                <a:lnTo>
                  <a:pt x="457" y="47"/>
                </a:lnTo>
                <a:lnTo>
                  <a:pt x="457" y="47"/>
                </a:lnTo>
                <a:lnTo>
                  <a:pt x="459" y="45"/>
                </a:lnTo>
                <a:lnTo>
                  <a:pt x="459" y="45"/>
                </a:lnTo>
                <a:lnTo>
                  <a:pt x="459" y="45"/>
                </a:lnTo>
                <a:lnTo>
                  <a:pt x="461" y="45"/>
                </a:lnTo>
                <a:lnTo>
                  <a:pt x="461" y="45"/>
                </a:lnTo>
                <a:lnTo>
                  <a:pt x="461" y="42"/>
                </a:lnTo>
                <a:lnTo>
                  <a:pt x="464" y="42"/>
                </a:lnTo>
                <a:lnTo>
                  <a:pt x="464" y="45"/>
                </a:lnTo>
                <a:lnTo>
                  <a:pt x="464" y="45"/>
                </a:lnTo>
                <a:lnTo>
                  <a:pt x="464" y="45"/>
                </a:lnTo>
                <a:lnTo>
                  <a:pt x="466" y="45"/>
                </a:lnTo>
                <a:lnTo>
                  <a:pt x="466" y="45"/>
                </a:lnTo>
                <a:lnTo>
                  <a:pt x="466" y="42"/>
                </a:lnTo>
                <a:lnTo>
                  <a:pt x="469" y="42"/>
                </a:lnTo>
                <a:lnTo>
                  <a:pt x="469" y="42"/>
                </a:lnTo>
                <a:lnTo>
                  <a:pt x="469" y="40"/>
                </a:lnTo>
                <a:lnTo>
                  <a:pt x="469" y="40"/>
                </a:lnTo>
                <a:lnTo>
                  <a:pt x="469" y="40"/>
                </a:lnTo>
                <a:lnTo>
                  <a:pt x="469" y="40"/>
                </a:lnTo>
                <a:lnTo>
                  <a:pt x="471" y="40"/>
                </a:lnTo>
                <a:lnTo>
                  <a:pt x="471" y="40"/>
                </a:lnTo>
                <a:lnTo>
                  <a:pt x="471" y="40"/>
                </a:lnTo>
                <a:lnTo>
                  <a:pt x="473" y="40"/>
                </a:lnTo>
                <a:lnTo>
                  <a:pt x="476" y="40"/>
                </a:lnTo>
                <a:lnTo>
                  <a:pt x="476" y="40"/>
                </a:lnTo>
                <a:lnTo>
                  <a:pt x="476" y="40"/>
                </a:lnTo>
                <a:lnTo>
                  <a:pt x="473" y="40"/>
                </a:lnTo>
                <a:lnTo>
                  <a:pt x="473" y="42"/>
                </a:lnTo>
                <a:lnTo>
                  <a:pt x="473" y="42"/>
                </a:lnTo>
                <a:lnTo>
                  <a:pt x="473" y="42"/>
                </a:lnTo>
                <a:lnTo>
                  <a:pt x="473" y="42"/>
                </a:lnTo>
                <a:lnTo>
                  <a:pt x="476" y="45"/>
                </a:lnTo>
                <a:lnTo>
                  <a:pt x="476" y="45"/>
                </a:lnTo>
                <a:lnTo>
                  <a:pt x="476" y="45"/>
                </a:lnTo>
                <a:lnTo>
                  <a:pt x="476" y="42"/>
                </a:lnTo>
                <a:lnTo>
                  <a:pt x="476" y="42"/>
                </a:lnTo>
                <a:lnTo>
                  <a:pt x="478" y="42"/>
                </a:lnTo>
                <a:lnTo>
                  <a:pt x="478" y="42"/>
                </a:lnTo>
                <a:lnTo>
                  <a:pt x="478" y="42"/>
                </a:lnTo>
                <a:lnTo>
                  <a:pt x="478" y="40"/>
                </a:lnTo>
                <a:lnTo>
                  <a:pt x="480" y="40"/>
                </a:lnTo>
                <a:lnTo>
                  <a:pt x="480" y="42"/>
                </a:lnTo>
                <a:lnTo>
                  <a:pt x="480" y="42"/>
                </a:lnTo>
                <a:lnTo>
                  <a:pt x="480" y="45"/>
                </a:lnTo>
                <a:lnTo>
                  <a:pt x="480" y="45"/>
                </a:lnTo>
                <a:lnTo>
                  <a:pt x="480" y="47"/>
                </a:lnTo>
                <a:lnTo>
                  <a:pt x="480" y="47"/>
                </a:lnTo>
                <a:lnTo>
                  <a:pt x="480" y="47"/>
                </a:lnTo>
                <a:lnTo>
                  <a:pt x="480" y="47"/>
                </a:lnTo>
                <a:lnTo>
                  <a:pt x="483" y="47"/>
                </a:lnTo>
                <a:lnTo>
                  <a:pt x="483" y="45"/>
                </a:lnTo>
                <a:lnTo>
                  <a:pt x="480" y="45"/>
                </a:lnTo>
                <a:lnTo>
                  <a:pt x="480" y="45"/>
                </a:lnTo>
                <a:lnTo>
                  <a:pt x="483" y="45"/>
                </a:lnTo>
                <a:lnTo>
                  <a:pt x="483" y="45"/>
                </a:lnTo>
                <a:lnTo>
                  <a:pt x="483" y="45"/>
                </a:lnTo>
                <a:lnTo>
                  <a:pt x="485" y="42"/>
                </a:lnTo>
                <a:lnTo>
                  <a:pt x="485" y="42"/>
                </a:lnTo>
                <a:lnTo>
                  <a:pt x="485" y="45"/>
                </a:lnTo>
                <a:lnTo>
                  <a:pt x="485" y="45"/>
                </a:lnTo>
                <a:lnTo>
                  <a:pt x="485" y="45"/>
                </a:lnTo>
                <a:lnTo>
                  <a:pt x="485" y="47"/>
                </a:lnTo>
                <a:lnTo>
                  <a:pt x="485" y="47"/>
                </a:lnTo>
                <a:lnTo>
                  <a:pt x="485" y="47"/>
                </a:lnTo>
                <a:lnTo>
                  <a:pt x="487" y="47"/>
                </a:lnTo>
                <a:lnTo>
                  <a:pt x="487" y="47"/>
                </a:lnTo>
                <a:lnTo>
                  <a:pt x="487" y="47"/>
                </a:lnTo>
                <a:lnTo>
                  <a:pt x="487" y="47"/>
                </a:lnTo>
                <a:lnTo>
                  <a:pt x="487" y="47"/>
                </a:lnTo>
                <a:lnTo>
                  <a:pt x="490" y="47"/>
                </a:lnTo>
                <a:lnTo>
                  <a:pt x="490" y="47"/>
                </a:lnTo>
                <a:lnTo>
                  <a:pt x="490" y="45"/>
                </a:lnTo>
                <a:lnTo>
                  <a:pt x="490" y="45"/>
                </a:lnTo>
                <a:lnTo>
                  <a:pt x="487" y="45"/>
                </a:lnTo>
                <a:lnTo>
                  <a:pt x="487" y="45"/>
                </a:lnTo>
                <a:lnTo>
                  <a:pt x="487" y="45"/>
                </a:lnTo>
                <a:lnTo>
                  <a:pt x="487" y="45"/>
                </a:lnTo>
                <a:lnTo>
                  <a:pt x="487" y="42"/>
                </a:lnTo>
                <a:lnTo>
                  <a:pt x="490" y="42"/>
                </a:lnTo>
                <a:lnTo>
                  <a:pt x="490" y="42"/>
                </a:lnTo>
                <a:lnTo>
                  <a:pt x="490" y="42"/>
                </a:lnTo>
                <a:lnTo>
                  <a:pt x="490" y="42"/>
                </a:lnTo>
                <a:lnTo>
                  <a:pt x="490" y="42"/>
                </a:lnTo>
                <a:lnTo>
                  <a:pt x="490" y="42"/>
                </a:lnTo>
                <a:lnTo>
                  <a:pt x="492" y="40"/>
                </a:lnTo>
                <a:lnTo>
                  <a:pt x="492" y="40"/>
                </a:lnTo>
                <a:lnTo>
                  <a:pt x="492" y="42"/>
                </a:lnTo>
                <a:lnTo>
                  <a:pt x="492" y="42"/>
                </a:lnTo>
                <a:lnTo>
                  <a:pt x="492" y="42"/>
                </a:lnTo>
                <a:lnTo>
                  <a:pt x="492" y="45"/>
                </a:lnTo>
                <a:lnTo>
                  <a:pt x="494" y="45"/>
                </a:lnTo>
                <a:lnTo>
                  <a:pt x="494" y="45"/>
                </a:lnTo>
                <a:lnTo>
                  <a:pt x="494" y="45"/>
                </a:lnTo>
                <a:lnTo>
                  <a:pt x="494" y="45"/>
                </a:lnTo>
                <a:lnTo>
                  <a:pt x="497" y="47"/>
                </a:lnTo>
                <a:lnTo>
                  <a:pt x="497" y="47"/>
                </a:lnTo>
                <a:lnTo>
                  <a:pt x="497" y="47"/>
                </a:lnTo>
                <a:lnTo>
                  <a:pt x="497" y="47"/>
                </a:lnTo>
                <a:lnTo>
                  <a:pt x="497" y="47"/>
                </a:lnTo>
                <a:lnTo>
                  <a:pt x="497" y="47"/>
                </a:lnTo>
                <a:lnTo>
                  <a:pt x="497" y="47"/>
                </a:lnTo>
                <a:lnTo>
                  <a:pt x="497" y="47"/>
                </a:lnTo>
                <a:lnTo>
                  <a:pt x="497" y="47"/>
                </a:lnTo>
                <a:lnTo>
                  <a:pt x="499" y="47"/>
                </a:lnTo>
                <a:lnTo>
                  <a:pt x="499" y="47"/>
                </a:lnTo>
                <a:lnTo>
                  <a:pt x="499" y="47"/>
                </a:lnTo>
                <a:lnTo>
                  <a:pt x="501" y="45"/>
                </a:lnTo>
                <a:lnTo>
                  <a:pt x="501" y="45"/>
                </a:lnTo>
                <a:lnTo>
                  <a:pt x="501" y="42"/>
                </a:lnTo>
                <a:lnTo>
                  <a:pt x="504" y="42"/>
                </a:lnTo>
                <a:lnTo>
                  <a:pt x="504" y="42"/>
                </a:lnTo>
                <a:lnTo>
                  <a:pt x="506" y="45"/>
                </a:lnTo>
                <a:lnTo>
                  <a:pt x="506" y="45"/>
                </a:lnTo>
                <a:lnTo>
                  <a:pt x="506" y="45"/>
                </a:lnTo>
                <a:lnTo>
                  <a:pt x="506" y="45"/>
                </a:lnTo>
                <a:lnTo>
                  <a:pt x="506" y="45"/>
                </a:lnTo>
                <a:lnTo>
                  <a:pt x="508" y="45"/>
                </a:lnTo>
                <a:lnTo>
                  <a:pt x="508" y="45"/>
                </a:lnTo>
                <a:lnTo>
                  <a:pt x="508" y="45"/>
                </a:lnTo>
                <a:lnTo>
                  <a:pt x="508" y="45"/>
                </a:lnTo>
                <a:lnTo>
                  <a:pt x="508" y="45"/>
                </a:lnTo>
                <a:lnTo>
                  <a:pt x="508" y="47"/>
                </a:lnTo>
                <a:lnTo>
                  <a:pt x="508" y="49"/>
                </a:lnTo>
                <a:lnTo>
                  <a:pt x="508" y="49"/>
                </a:lnTo>
                <a:lnTo>
                  <a:pt x="508" y="52"/>
                </a:lnTo>
                <a:lnTo>
                  <a:pt x="508" y="54"/>
                </a:lnTo>
                <a:lnTo>
                  <a:pt x="508" y="54"/>
                </a:lnTo>
                <a:lnTo>
                  <a:pt x="508" y="56"/>
                </a:lnTo>
                <a:lnTo>
                  <a:pt x="508" y="56"/>
                </a:lnTo>
                <a:lnTo>
                  <a:pt x="508" y="56"/>
                </a:lnTo>
                <a:lnTo>
                  <a:pt x="508" y="54"/>
                </a:lnTo>
                <a:lnTo>
                  <a:pt x="511" y="54"/>
                </a:lnTo>
                <a:lnTo>
                  <a:pt x="511" y="54"/>
                </a:lnTo>
                <a:lnTo>
                  <a:pt x="511" y="54"/>
                </a:lnTo>
                <a:lnTo>
                  <a:pt x="511" y="54"/>
                </a:lnTo>
                <a:lnTo>
                  <a:pt x="513" y="54"/>
                </a:lnTo>
                <a:lnTo>
                  <a:pt x="513" y="56"/>
                </a:lnTo>
                <a:lnTo>
                  <a:pt x="515" y="59"/>
                </a:lnTo>
                <a:lnTo>
                  <a:pt x="518" y="59"/>
                </a:lnTo>
                <a:lnTo>
                  <a:pt x="520" y="59"/>
                </a:lnTo>
                <a:lnTo>
                  <a:pt x="522" y="61"/>
                </a:lnTo>
                <a:lnTo>
                  <a:pt x="525" y="61"/>
                </a:lnTo>
                <a:lnTo>
                  <a:pt x="525" y="61"/>
                </a:lnTo>
                <a:lnTo>
                  <a:pt x="527" y="63"/>
                </a:lnTo>
                <a:lnTo>
                  <a:pt x="527" y="63"/>
                </a:lnTo>
                <a:lnTo>
                  <a:pt x="527" y="61"/>
                </a:lnTo>
                <a:lnTo>
                  <a:pt x="527" y="61"/>
                </a:lnTo>
                <a:lnTo>
                  <a:pt x="527" y="61"/>
                </a:lnTo>
                <a:lnTo>
                  <a:pt x="527" y="61"/>
                </a:lnTo>
                <a:lnTo>
                  <a:pt x="527" y="61"/>
                </a:lnTo>
                <a:lnTo>
                  <a:pt x="527" y="61"/>
                </a:lnTo>
                <a:lnTo>
                  <a:pt x="527" y="61"/>
                </a:lnTo>
                <a:lnTo>
                  <a:pt x="527" y="59"/>
                </a:lnTo>
                <a:lnTo>
                  <a:pt x="527" y="59"/>
                </a:lnTo>
                <a:lnTo>
                  <a:pt x="527" y="59"/>
                </a:lnTo>
                <a:lnTo>
                  <a:pt x="527" y="59"/>
                </a:lnTo>
                <a:lnTo>
                  <a:pt x="527" y="59"/>
                </a:lnTo>
                <a:lnTo>
                  <a:pt x="527" y="56"/>
                </a:lnTo>
                <a:lnTo>
                  <a:pt x="527" y="56"/>
                </a:lnTo>
                <a:lnTo>
                  <a:pt x="527" y="56"/>
                </a:lnTo>
                <a:lnTo>
                  <a:pt x="529" y="56"/>
                </a:lnTo>
                <a:lnTo>
                  <a:pt x="529" y="56"/>
                </a:lnTo>
                <a:lnTo>
                  <a:pt x="529" y="56"/>
                </a:lnTo>
                <a:lnTo>
                  <a:pt x="529" y="56"/>
                </a:lnTo>
                <a:lnTo>
                  <a:pt x="529" y="56"/>
                </a:lnTo>
                <a:lnTo>
                  <a:pt x="529" y="56"/>
                </a:lnTo>
                <a:lnTo>
                  <a:pt x="529" y="59"/>
                </a:lnTo>
                <a:lnTo>
                  <a:pt x="529" y="59"/>
                </a:lnTo>
                <a:lnTo>
                  <a:pt x="529" y="59"/>
                </a:lnTo>
                <a:lnTo>
                  <a:pt x="532" y="56"/>
                </a:lnTo>
                <a:lnTo>
                  <a:pt x="532" y="56"/>
                </a:lnTo>
                <a:lnTo>
                  <a:pt x="529" y="54"/>
                </a:lnTo>
                <a:lnTo>
                  <a:pt x="529" y="54"/>
                </a:lnTo>
                <a:lnTo>
                  <a:pt x="529" y="52"/>
                </a:lnTo>
                <a:lnTo>
                  <a:pt x="529" y="52"/>
                </a:lnTo>
                <a:lnTo>
                  <a:pt x="532" y="52"/>
                </a:lnTo>
                <a:lnTo>
                  <a:pt x="534" y="52"/>
                </a:lnTo>
                <a:lnTo>
                  <a:pt x="532" y="54"/>
                </a:lnTo>
                <a:lnTo>
                  <a:pt x="532" y="56"/>
                </a:lnTo>
                <a:lnTo>
                  <a:pt x="534" y="56"/>
                </a:lnTo>
                <a:lnTo>
                  <a:pt x="534" y="56"/>
                </a:lnTo>
                <a:lnTo>
                  <a:pt x="536" y="56"/>
                </a:lnTo>
                <a:lnTo>
                  <a:pt x="536" y="56"/>
                </a:lnTo>
                <a:lnTo>
                  <a:pt x="539" y="59"/>
                </a:lnTo>
                <a:lnTo>
                  <a:pt x="539" y="59"/>
                </a:lnTo>
                <a:lnTo>
                  <a:pt x="539" y="59"/>
                </a:lnTo>
                <a:lnTo>
                  <a:pt x="539" y="59"/>
                </a:lnTo>
                <a:lnTo>
                  <a:pt x="539" y="59"/>
                </a:lnTo>
                <a:lnTo>
                  <a:pt x="539" y="56"/>
                </a:lnTo>
                <a:lnTo>
                  <a:pt x="539" y="56"/>
                </a:lnTo>
                <a:lnTo>
                  <a:pt x="539" y="56"/>
                </a:lnTo>
                <a:lnTo>
                  <a:pt x="539" y="56"/>
                </a:lnTo>
                <a:lnTo>
                  <a:pt x="539" y="56"/>
                </a:lnTo>
                <a:lnTo>
                  <a:pt x="539" y="54"/>
                </a:lnTo>
                <a:lnTo>
                  <a:pt x="539" y="54"/>
                </a:lnTo>
                <a:lnTo>
                  <a:pt x="539" y="54"/>
                </a:lnTo>
                <a:lnTo>
                  <a:pt x="536" y="54"/>
                </a:lnTo>
                <a:lnTo>
                  <a:pt x="536" y="54"/>
                </a:lnTo>
                <a:lnTo>
                  <a:pt x="536" y="54"/>
                </a:lnTo>
                <a:lnTo>
                  <a:pt x="536" y="54"/>
                </a:lnTo>
                <a:lnTo>
                  <a:pt x="534" y="54"/>
                </a:lnTo>
                <a:lnTo>
                  <a:pt x="536" y="52"/>
                </a:lnTo>
                <a:lnTo>
                  <a:pt x="536" y="52"/>
                </a:lnTo>
                <a:lnTo>
                  <a:pt x="536" y="52"/>
                </a:lnTo>
                <a:lnTo>
                  <a:pt x="536" y="52"/>
                </a:lnTo>
                <a:lnTo>
                  <a:pt x="539" y="52"/>
                </a:lnTo>
                <a:lnTo>
                  <a:pt x="539" y="52"/>
                </a:lnTo>
                <a:lnTo>
                  <a:pt x="539" y="52"/>
                </a:lnTo>
                <a:lnTo>
                  <a:pt x="539" y="52"/>
                </a:lnTo>
                <a:lnTo>
                  <a:pt x="541" y="52"/>
                </a:lnTo>
                <a:lnTo>
                  <a:pt x="541" y="52"/>
                </a:lnTo>
                <a:lnTo>
                  <a:pt x="541" y="52"/>
                </a:lnTo>
                <a:lnTo>
                  <a:pt x="541" y="52"/>
                </a:lnTo>
                <a:lnTo>
                  <a:pt x="541" y="54"/>
                </a:lnTo>
                <a:lnTo>
                  <a:pt x="541" y="54"/>
                </a:lnTo>
                <a:lnTo>
                  <a:pt x="541" y="54"/>
                </a:lnTo>
                <a:lnTo>
                  <a:pt x="544" y="54"/>
                </a:lnTo>
                <a:lnTo>
                  <a:pt x="546" y="54"/>
                </a:lnTo>
                <a:lnTo>
                  <a:pt x="546" y="54"/>
                </a:lnTo>
                <a:lnTo>
                  <a:pt x="544" y="54"/>
                </a:lnTo>
                <a:lnTo>
                  <a:pt x="544" y="52"/>
                </a:lnTo>
                <a:lnTo>
                  <a:pt x="544" y="52"/>
                </a:lnTo>
                <a:lnTo>
                  <a:pt x="544" y="52"/>
                </a:lnTo>
                <a:lnTo>
                  <a:pt x="544" y="52"/>
                </a:lnTo>
                <a:lnTo>
                  <a:pt x="544" y="52"/>
                </a:lnTo>
                <a:lnTo>
                  <a:pt x="544" y="52"/>
                </a:lnTo>
                <a:lnTo>
                  <a:pt x="548" y="49"/>
                </a:lnTo>
                <a:lnTo>
                  <a:pt x="546" y="49"/>
                </a:lnTo>
                <a:lnTo>
                  <a:pt x="546" y="47"/>
                </a:lnTo>
                <a:lnTo>
                  <a:pt x="546" y="47"/>
                </a:lnTo>
                <a:lnTo>
                  <a:pt x="546" y="47"/>
                </a:lnTo>
                <a:lnTo>
                  <a:pt x="544" y="47"/>
                </a:lnTo>
                <a:lnTo>
                  <a:pt x="544" y="47"/>
                </a:lnTo>
                <a:lnTo>
                  <a:pt x="544" y="45"/>
                </a:lnTo>
                <a:lnTo>
                  <a:pt x="546" y="45"/>
                </a:lnTo>
                <a:lnTo>
                  <a:pt x="546" y="45"/>
                </a:lnTo>
                <a:lnTo>
                  <a:pt x="546" y="45"/>
                </a:lnTo>
                <a:lnTo>
                  <a:pt x="548" y="45"/>
                </a:lnTo>
                <a:lnTo>
                  <a:pt x="548" y="45"/>
                </a:lnTo>
                <a:lnTo>
                  <a:pt x="548" y="45"/>
                </a:lnTo>
                <a:lnTo>
                  <a:pt x="551" y="45"/>
                </a:lnTo>
                <a:lnTo>
                  <a:pt x="551" y="45"/>
                </a:lnTo>
                <a:lnTo>
                  <a:pt x="551" y="47"/>
                </a:lnTo>
                <a:lnTo>
                  <a:pt x="548" y="49"/>
                </a:lnTo>
                <a:lnTo>
                  <a:pt x="548" y="49"/>
                </a:lnTo>
                <a:lnTo>
                  <a:pt x="548" y="49"/>
                </a:lnTo>
                <a:lnTo>
                  <a:pt x="548" y="52"/>
                </a:lnTo>
                <a:lnTo>
                  <a:pt x="551" y="52"/>
                </a:lnTo>
                <a:lnTo>
                  <a:pt x="551" y="52"/>
                </a:lnTo>
                <a:lnTo>
                  <a:pt x="551" y="52"/>
                </a:lnTo>
                <a:lnTo>
                  <a:pt x="553" y="52"/>
                </a:lnTo>
                <a:lnTo>
                  <a:pt x="553" y="49"/>
                </a:lnTo>
                <a:lnTo>
                  <a:pt x="553" y="49"/>
                </a:lnTo>
                <a:lnTo>
                  <a:pt x="553" y="49"/>
                </a:lnTo>
                <a:lnTo>
                  <a:pt x="553" y="47"/>
                </a:lnTo>
                <a:lnTo>
                  <a:pt x="553" y="47"/>
                </a:lnTo>
                <a:lnTo>
                  <a:pt x="553" y="45"/>
                </a:lnTo>
                <a:lnTo>
                  <a:pt x="553" y="45"/>
                </a:lnTo>
                <a:lnTo>
                  <a:pt x="553" y="45"/>
                </a:lnTo>
                <a:lnTo>
                  <a:pt x="551" y="45"/>
                </a:lnTo>
                <a:lnTo>
                  <a:pt x="551" y="42"/>
                </a:lnTo>
                <a:lnTo>
                  <a:pt x="551" y="42"/>
                </a:lnTo>
                <a:lnTo>
                  <a:pt x="553" y="42"/>
                </a:lnTo>
                <a:lnTo>
                  <a:pt x="553" y="40"/>
                </a:lnTo>
                <a:lnTo>
                  <a:pt x="553" y="40"/>
                </a:lnTo>
                <a:lnTo>
                  <a:pt x="553" y="40"/>
                </a:lnTo>
                <a:lnTo>
                  <a:pt x="553" y="40"/>
                </a:lnTo>
                <a:lnTo>
                  <a:pt x="555" y="40"/>
                </a:lnTo>
                <a:lnTo>
                  <a:pt x="555" y="40"/>
                </a:lnTo>
                <a:lnTo>
                  <a:pt x="555" y="35"/>
                </a:lnTo>
                <a:lnTo>
                  <a:pt x="558" y="35"/>
                </a:lnTo>
                <a:lnTo>
                  <a:pt x="558" y="38"/>
                </a:lnTo>
                <a:lnTo>
                  <a:pt x="558" y="38"/>
                </a:lnTo>
                <a:lnTo>
                  <a:pt x="560" y="35"/>
                </a:lnTo>
                <a:lnTo>
                  <a:pt x="560" y="35"/>
                </a:lnTo>
                <a:lnTo>
                  <a:pt x="560" y="35"/>
                </a:lnTo>
                <a:lnTo>
                  <a:pt x="562" y="35"/>
                </a:lnTo>
                <a:lnTo>
                  <a:pt x="562" y="38"/>
                </a:lnTo>
                <a:lnTo>
                  <a:pt x="562" y="38"/>
                </a:lnTo>
                <a:lnTo>
                  <a:pt x="562" y="38"/>
                </a:lnTo>
                <a:lnTo>
                  <a:pt x="562" y="40"/>
                </a:lnTo>
                <a:lnTo>
                  <a:pt x="562" y="40"/>
                </a:lnTo>
                <a:lnTo>
                  <a:pt x="562" y="40"/>
                </a:lnTo>
                <a:lnTo>
                  <a:pt x="562" y="42"/>
                </a:lnTo>
                <a:lnTo>
                  <a:pt x="562" y="42"/>
                </a:lnTo>
                <a:lnTo>
                  <a:pt x="562" y="42"/>
                </a:lnTo>
                <a:lnTo>
                  <a:pt x="565" y="42"/>
                </a:lnTo>
                <a:lnTo>
                  <a:pt x="565" y="42"/>
                </a:lnTo>
                <a:lnTo>
                  <a:pt x="565" y="42"/>
                </a:lnTo>
                <a:lnTo>
                  <a:pt x="565" y="42"/>
                </a:lnTo>
                <a:lnTo>
                  <a:pt x="565" y="42"/>
                </a:lnTo>
                <a:lnTo>
                  <a:pt x="565" y="40"/>
                </a:lnTo>
                <a:lnTo>
                  <a:pt x="567" y="40"/>
                </a:lnTo>
                <a:lnTo>
                  <a:pt x="567" y="40"/>
                </a:lnTo>
                <a:lnTo>
                  <a:pt x="565" y="40"/>
                </a:lnTo>
                <a:lnTo>
                  <a:pt x="565" y="40"/>
                </a:lnTo>
                <a:lnTo>
                  <a:pt x="565" y="40"/>
                </a:lnTo>
                <a:lnTo>
                  <a:pt x="565" y="40"/>
                </a:lnTo>
                <a:lnTo>
                  <a:pt x="565" y="40"/>
                </a:lnTo>
                <a:lnTo>
                  <a:pt x="565" y="40"/>
                </a:lnTo>
                <a:lnTo>
                  <a:pt x="565" y="40"/>
                </a:lnTo>
                <a:lnTo>
                  <a:pt x="565" y="38"/>
                </a:lnTo>
                <a:lnTo>
                  <a:pt x="567" y="40"/>
                </a:lnTo>
                <a:lnTo>
                  <a:pt x="567" y="40"/>
                </a:lnTo>
                <a:lnTo>
                  <a:pt x="567" y="40"/>
                </a:lnTo>
                <a:lnTo>
                  <a:pt x="569" y="40"/>
                </a:lnTo>
                <a:lnTo>
                  <a:pt x="569" y="40"/>
                </a:lnTo>
                <a:lnTo>
                  <a:pt x="569" y="42"/>
                </a:lnTo>
                <a:lnTo>
                  <a:pt x="572" y="42"/>
                </a:lnTo>
                <a:lnTo>
                  <a:pt x="572" y="42"/>
                </a:lnTo>
                <a:lnTo>
                  <a:pt x="572" y="42"/>
                </a:lnTo>
                <a:lnTo>
                  <a:pt x="574" y="42"/>
                </a:lnTo>
                <a:lnTo>
                  <a:pt x="574" y="42"/>
                </a:lnTo>
                <a:lnTo>
                  <a:pt x="574" y="42"/>
                </a:lnTo>
                <a:lnTo>
                  <a:pt x="574" y="42"/>
                </a:lnTo>
                <a:lnTo>
                  <a:pt x="574" y="45"/>
                </a:lnTo>
                <a:lnTo>
                  <a:pt x="576" y="45"/>
                </a:lnTo>
                <a:lnTo>
                  <a:pt x="576" y="45"/>
                </a:lnTo>
                <a:lnTo>
                  <a:pt x="576" y="47"/>
                </a:lnTo>
                <a:lnTo>
                  <a:pt x="576" y="47"/>
                </a:lnTo>
                <a:lnTo>
                  <a:pt x="574" y="49"/>
                </a:lnTo>
                <a:lnTo>
                  <a:pt x="574" y="49"/>
                </a:lnTo>
                <a:lnTo>
                  <a:pt x="574" y="52"/>
                </a:lnTo>
                <a:lnTo>
                  <a:pt x="572" y="52"/>
                </a:lnTo>
                <a:lnTo>
                  <a:pt x="572" y="52"/>
                </a:lnTo>
                <a:lnTo>
                  <a:pt x="572" y="54"/>
                </a:lnTo>
                <a:lnTo>
                  <a:pt x="567" y="59"/>
                </a:lnTo>
                <a:lnTo>
                  <a:pt x="562" y="61"/>
                </a:lnTo>
                <a:lnTo>
                  <a:pt x="555" y="66"/>
                </a:lnTo>
                <a:lnTo>
                  <a:pt x="551" y="66"/>
                </a:lnTo>
                <a:lnTo>
                  <a:pt x="544" y="68"/>
                </a:lnTo>
                <a:lnTo>
                  <a:pt x="539" y="68"/>
                </a:lnTo>
                <a:lnTo>
                  <a:pt x="532" y="68"/>
                </a:lnTo>
                <a:lnTo>
                  <a:pt x="527" y="68"/>
                </a:lnTo>
                <a:lnTo>
                  <a:pt x="525" y="68"/>
                </a:lnTo>
                <a:lnTo>
                  <a:pt x="522" y="66"/>
                </a:lnTo>
                <a:lnTo>
                  <a:pt x="520" y="66"/>
                </a:lnTo>
                <a:lnTo>
                  <a:pt x="518" y="66"/>
                </a:lnTo>
                <a:lnTo>
                  <a:pt x="515" y="63"/>
                </a:lnTo>
                <a:lnTo>
                  <a:pt x="515" y="63"/>
                </a:lnTo>
                <a:lnTo>
                  <a:pt x="513" y="61"/>
                </a:lnTo>
                <a:lnTo>
                  <a:pt x="511" y="59"/>
                </a:lnTo>
                <a:lnTo>
                  <a:pt x="508" y="61"/>
                </a:lnTo>
                <a:lnTo>
                  <a:pt x="506" y="61"/>
                </a:lnTo>
                <a:lnTo>
                  <a:pt x="504" y="63"/>
                </a:lnTo>
                <a:lnTo>
                  <a:pt x="499" y="63"/>
                </a:lnTo>
                <a:lnTo>
                  <a:pt x="497" y="63"/>
                </a:lnTo>
                <a:lnTo>
                  <a:pt x="494" y="66"/>
                </a:lnTo>
                <a:lnTo>
                  <a:pt x="492" y="66"/>
                </a:lnTo>
                <a:lnTo>
                  <a:pt x="487" y="66"/>
                </a:lnTo>
                <a:lnTo>
                  <a:pt x="485" y="66"/>
                </a:lnTo>
                <a:lnTo>
                  <a:pt x="485" y="66"/>
                </a:lnTo>
                <a:lnTo>
                  <a:pt x="480" y="66"/>
                </a:lnTo>
                <a:lnTo>
                  <a:pt x="478" y="66"/>
                </a:lnTo>
                <a:lnTo>
                  <a:pt x="476" y="66"/>
                </a:lnTo>
                <a:lnTo>
                  <a:pt x="473" y="66"/>
                </a:lnTo>
                <a:lnTo>
                  <a:pt x="471" y="66"/>
                </a:lnTo>
                <a:lnTo>
                  <a:pt x="469" y="63"/>
                </a:lnTo>
                <a:lnTo>
                  <a:pt x="469" y="63"/>
                </a:lnTo>
                <a:lnTo>
                  <a:pt x="469" y="63"/>
                </a:lnTo>
                <a:lnTo>
                  <a:pt x="469" y="61"/>
                </a:lnTo>
                <a:lnTo>
                  <a:pt x="466" y="61"/>
                </a:lnTo>
                <a:lnTo>
                  <a:pt x="466" y="61"/>
                </a:lnTo>
                <a:lnTo>
                  <a:pt x="466" y="61"/>
                </a:lnTo>
                <a:lnTo>
                  <a:pt x="464" y="61"/>
                </a:lnTo>
                <a:lnTo>
                  <a:pt x="464" y="61"/>
                </a:lnTo>
                <a:lnTo>
                  <a:pt x="461" y="61"/>
                </a:lnTo>
                <a:lnTo>
                  <a:pt x="461" y="59"/>
                </a:lnTo>
                <a:lnTo>
                  <a:pt x="459" y="56"/>
                </a:lnTo>
                <a:lnTo>
                  <a:pt x="457" y="54"/>
                </a:lnTo>
                <a:lnTo>
                  <a:pt x="454" y="54"/>
                </a:lnTo>
                <a:lnTo>
                  <a:pt x="454" y="52"/>
                </a:lnTo>
                <a:lnTo>
                  <a:pt x="452" y="49"/>
                </a:lnTo>
                <a:lnTo>
                  <a:pt x="450" y="49"/>
                </a:lnTo>
                <a:lnTo>
                  <a:pt x="450" y="45"/>
                </a:lnTo>
                <a:lnTo>
                  <a:pt x="447" y="45"/>
                </a:lnTo>
                <a:lnTo>
                  <a:pt x="445" y="45"/>
                </a:lnTo>
                <a:lnTo>
                  <a:pt x="443" y="45"/>
                </a:lnTo>
                <a:lnTo>
                  <a:pt x="440" y="45"/>
                </a:lnTo>
                <a:lnTo>
                  <a:pt x="436" y="47"/>
                </a:lnTo>
                <a:lnTo>
                  <a:pt x="433" y="47"/>
                </a:lnTo>
                <a:lnTo>
                  <a:pt x="431" y="47"/>
                </a:lnTo>
                <a:lnTo>
                  <a:pt x="426" y="47"/>
                </a:lnTo>
                <a:lnTo>
                  <a:pt x="422" y="47"/>
                </a:lnTo>
                <a:lnTo>
                  <a:pt x="417" y="47"/>
                </a:lnTo>
                <a:lnTo>
                  <a:pt x="412" y="45"/>
                </a:lnTo>
                <a:lnTo>
                  <a:pt x="408" y="45"/>
                </a:lnTo>
                <a:lnTo>
                  <a:pt x="403" y="42"/>
                </a:lnTo>
                <a:lnTo>
                  <a:pt x="398" y="40"/>
                </a:lnTo>
                <a:lnTo>
                  <a:pt x="394" y="38"/>
                </a:lnTo>
                <a:lnTo>
                  <a:pt x="391" y="35"/>
                </a:lnTo>
                <a:lnTo>
                  <a:pt x="391" y="35"/>
                </a:lnTo>
                <a:lnTo>
                  <a:pt x="389" y="33"/>
                </a:lnTo>
                <a:lnTo>
                  <a:pt x="387" y="31"/>
                </a:lnTo>
                <a:lnTo>
                  <a:pt x="384" y="28"/>
                </a:lnTo>
                <a:lnTo>
                  <a:pt x="384" y="26"/>
                </a:lnTo>
                <a:lnTo>
                  <a:pt x="382" y="26"/>
                </a:lnTo>
                <a:lnTo>
                  <a:pt x="379" y="24"/>
                </a:lnTo>
                <a:lnTo>
                  <a:pt x="377" y="24"/>
                </a:lnTo>
                <a:lnTo>
                  <a:pt x="372" y="26"/>
                </a:lnTo>
                <a:lnTo>
                  <a:pt x="370" y="26"/>
                </a:lnTo>
                <a:lnTo>
                  <a:pt x="365" y="26"/>
                </a:lnTo>
                <a:lnTo>
                  <a:pt x="363" y="26"/>
                </a:lnTo>
                <a:lnTo>
                  <a:pt x="358" y="26"/>
                </a:lnTo>
                <a:lnTo>
                  <a:pt x="356" y="26"/>
                </a:lnTo>
                <a:lnTo>
                  <a:pt x="351" y="26"/>
                </a:lnTo>
                <a:lnTo>
                  <a:pt x="349" y="24"/>
                </a:lnTo>
                <a:lnTo>
                  <a:pt x="347" y="24"/>
                </a:lnTo>
                <a:lnTo>
                  <a:pt x="344" y="24"/>
                </a:lnTo>
                <a:lnTo>
                  <a:pt x="340" y="24"/>
                </a:lnTo>
                <a:lnTo>
                  <a:pt x="337" y="21"/>
                </a:lnTo>
                <a:lnTo>
                  <a:pt x="335" y="21"/>
                </a:lnTo>
                <a:lnTo>
                  <a:pt x="333" y="21"/>
                </a:lnTo>
                <a:lnTo>
                  <a:pt x="330" y="21"/>
                </a:lnTo>
                <a:lnTo>
                  <a:pt x="321" y="26"/>
                </a:lnTo>
                <a:lnTo>
                  <a:pt x="312" y="33"/>
                </a:lnTo>
                <a:lnTo>
                  <a:pt x="304" y="38"/>
                </a:lnTo>
                <a:lnTo>
                  <a:pt x="295" y="45"/>
                </a:lnTo>
                <a:lnTo>
                  <a:pt x="286" y="49"/>
                </a:lnTo>
                <a:lnTo>
                  <a:pt x="276" y="54"/>
                </a:lnTo>
                <a:lnTo>
                  <a:pt x="269" y="59"/>
                </a:lnTo>
                <a:lnTo>
                  <a:pt x="258" y="63"/>
                </a:lnTo>
                <a:lnTo>
                  <a:pt x="258" y="63"/>
                </a:lnTo>
                <a:lnTo>
                  <a:pt x="255" y="66"/>
                </a:lnTo>
                <a:lnTo>
                  <a:pt x="253" y="66"/>
                </a:lnTo>
                <a:lnTo>
                  <a:pt x="253" y="68"/>
                </a:lnTo>
                <a:lnTo>
                  <a:pt x="251" y="68"/>
                </a:lnTo>
                <a:lnTo>
                  <a:pt x="248" y="71"/>
                </a:lnTo>
                <a:lnTo>
                  <a:pt x="248" y="71"/>
                </a:lnTo>
                <a:lnTo>
                  <a:pt x="246" y="73"/>
                </a:lnTo>
                <a:lnTo>
                  <a:pt x="246" y="73"/>
                </a:lnTo>
                <a:lnTo>
                  <a:pt x="244" y="73"/>
                </a:lnTo>
                <a:lnTo>
                  <a:pt x="244" y="73"/>
                </a:lnTo>
                <a:lnTo>
                  <a:pt x="241" y="73"/>
                </a:lnTo>
                <a:lnTo>
                  <a:pt x="241" y="75"/>
                </a:lnTo>
                <a:lnTo>
                  <a:pt x="239" y="75"/>
                </a:lnTo>
                <a:lnTo>
                  <a:pt x="239" y="75"/>
                </a:lnTo>
                <a:lnTo>
                  <a:pt x="237" y="75"/>
                </a:lnTo>
                <a:lnTo>
                  <a:pt x="232" y="80"/>
                </a:lnTo>
                <a:lnTo>
                  <a:pt x="225" y="82"/>
                </a:lnTo>
                <a:lnTo>
                  <a:pt x="220" y="85"/>
                </a:lnTo>
                <a:lnTo>
                  <a:pt x="213" y="87"/>
                </a:lnTo>
                <a:lnTo>
                  <a:pt x="206" y="87"/>
                </a:lnTo>
                <a:lnTo>
                  <a:pt x="201" y="89"/>
                </a:lnTo>
                <a:lnTo>
                  <a:pt x="194" y="89"/>
                </a:lnTo>
                <a:lnTo>
                  <a:pt x="187" y="92"/>
                </a:lnTo>
                <a:lnTo>
                  <a:pt x="185" y="92"/>
                </a:lnTo>
                <a:lnTo>
                  <a:pt x="185" y="92"/>
                </a:lnTo>
                <a:lnTo>
                  <a:pt x="183" y="92"/>
                </a:lnTo>
                <a:lnTo>
                  <a:pt x="183" y="92"/>
                </a:lnTo>
                <a:lnTo>
                  <a:pt x="180" y="94"/>
                </a:lnTo>
                <a:lnTo>
                  <a:pt x="180" y="94"/>
                </a:lnTo>
                <a:lnTo>
                  <a:pt x="178" y="94"/>
                </a:lnTo>
                <a:lnTo>
                  <a:pt x="178" y="96"/>
                </a:lnTo>
                <a:lnTo>
                  <a:pt x="176" y="101"/>
                </a:lnTo>
                <a:lnTo>
                  <a:pt x="185" y="110"/>
                </a:lnTo>
                <a:lnTo>
                  <a:pt x="192" y="122"/>
                </a:lnTo>
                <a:lnTo>
                  <a:pt x="199" y="134"/>
                </a:lnTo>
                <a:lnTo>
                  <a:pt x="204" y="146"/>
                </a:lnTo>
                <a:lnTo>
                  <a:pt x="211" y="157"/>
                </a:lnTo>
                <a:lnTo>
                  <a:pt x="218" y="171"/>
                </a:lnTo>
                <a:lnTo>
                  <a:pt x="222" y="183"/>
                </a:lnTo>
                <a:lnTo>
                  <a:pt x="229" y="195"/>
                </a:lnTo>
                <a:lnTo>
                  <a:pt x="237" y="209"/>
                </a:lnTo>
                <a:lnTo>
                  <a:pt x="244" y="223"/>
                </a:lnTo>
                <a:lnTo>
                  <a:pt x="251" y="239"/>
                </a:lnTo>
                <a:lnTo>
                  <a:pt x="258" y="253"/>
                </a:lnTo>
                <a:lnTo>
                  <a:pt x="262" y="267"/>
                </a:lnTo>
                <a:lnTo>
                  <a:pt x="269" y="281"/>
                </a:lnTo>
                <a:lnTo>
                  <a:pt x="276" y="296"/>
                </a:lnTo>
                <a:lnTo>
                  <a:pt x="283" y="310"/>
                </a:lnTo>
                <a:lnTo>
                  <a:pt x="290" y="321"/>
                </a:lnTo>
                <a:lnTo>
                  <a:pt x="295" y="333"/>
                </a:lnTo>
                <a:lnTo>
                  <a:pt x="302" y="342"/>
                </a:lnTo>
                <a:lnTo>
                  <a:pt x="309" y="354"/>
                </a:lnTo>
                <a:lnTo>
                  <a:pt x="319" y="364"/>
                </a:lnTo>
                <a:lnTo>
                  <a:pt x="326" y="375"/>
                </a:lnTo>
                <a:lnTo>
                  <a:pt x="335" y="385"/>
                </a:lnTo>
                <a:lnTo>
                  <a:pt x="344" y="394"/>
                </a:lnTo>
                <a:lnTo>
                  <a:pt x="347" y="396"/>
                </a:lnTo>
                <a:lnTo>
                  <a:pt x="349" y="399"/>
                </a:lnTo>
                <a:lnTo>
                  <a:pt x="351" y="399"/>
                </a:lnTo>
                <a:lnTo>
                  <a:pt x="354" y="401"/>
                </a:lnTo>
                <a:lnTo>
                  <a:pt x="356" y="401"/>
                </a:lnTo>
                <a:lnTo>
                  <a:pt x="358" y="403"/>
                </a:lnTo>
                <a:lnTo>
                  <a:pt x="361" y="406"/>
                </a:lnTo>
                <a:lnTo>
                  <a:pt x="363" y="408"/>
                </a:lnTo>
                <a:lnTo>
                  <a:pt x="365" y="406"/>
                </a:lnTo>
                <a:lnTo>
                  <a:pt x="365" y="406"/>
                </a:lnTo>
                <a:lnTo>
                  <a:pt x="365" y="406"/>
                </a:lnTo>
                <a:lnTo>
                  <a:pt x="365" y="408"/>
                </a:lnTo>
                <a:lnTo>
                  <a:pt x="365" y="408"/>
                </a:lnTo>
                <a:lnTo>
                  <a:pt x="365" y="408"/>
                </a:lnTo>
                <a:lnTo>
                  <a:pt x="365" y="408"/>
                </a:lnTo>
                <a:lnTo>
                  <a:pt x="368" y="408"/>
                </a:lnTo>
                <a:lnTo>
                  <a:pt x="370" y="408"/>
                </a:lnTo>
                <a:lnTo>
                  <a:pt x="375" y="410"/>
                </a:lnTo>
                <a:lnTo>
                  <a:pt x="377" y="410"/>
                </a:lnTo>
                <a:lnTo>
                  <a:pt x="382" y="413"/>
                </a:lnTo>
                <a:lnTo>
                  <a:pt x="387" y="413"/>
                </a:lnTo>
                <a:lnTo>
                  <a:pt x="389" y="413"/>
                </a:lnTo>
                <a:lnTo>
                  <a:pt x="391" y="410"/>
                </a:lnTo>
                <a:lnTo>
                  <a:pt x="394" y="408"/>
                </a:lnTo>
                <a:lnTo>
                  <a:pt x="396" y="406"/>
                </a:lnTo>
                <a:lnTo>
                  <a:pt x="396" y="403"/>
                </a:lnTo>
                <a:lnTo>
                  <a:pt x="394" y="401"/>
                </a:lnTo>
                <a:lnTo>
                  <a:pt x="394" y="399"/>
                </a:lnTo>
                <a:lnTo>
                  <a:pt x="394" y="396"/>
                </a:lnTo>
                <a:lnTo>
                  <a:pt x="394" y="394"/>
                </a:lnTo>
                <a:lnTo>
                  <a:pt x="391" y="394"/>
                </a:lnTo>
                <a:lnTo>
                  <a:pt x="391" y="392"/>
                </a:lnTo>
                <a:lnTo>
                  <a:pt x="391" y="385"/>
                </a:lnTo>
                <a:lnTo>
                  <a:pt x="391" y="378"/>
                </a:lnTo>
                <a:lnTo>
                  <a:pt x="394" y="371"/>
                </a:lnTo>
                <a:lnTo>
                  <a:pt x="394" y="364"/>
                </a:lnTo>
                <a:lnTo>
                  <a:pt x="398" y="359"/>
                </a:lnTo>
                <a:lnTo>
                  <a:pt x="401" y="352"/>
                </a:lnTo>
                <a:lnTo>
                  <a:pt x="405" y="347"/>
                </a:lnTo>
                <a:lnTo>
                  <a:pt x="412" y="342"/>
                </a:lnTo>
                <a:lnTo>
                  <a:pt x="417" y="340"/>
                </a:lnTo>
                <a:lnTo>
                  <a:pt x="424" y="338"/>
                </a:lnTo>
                <a:lnTo>
                  <a:pt x="429" y="335"/>
                </a:lnTo>
                <a:lnTo>
                  <a:pt x="436" y="333"/>
                </a:lnTo>
                <a:lnTo>
                  <a:pt x="443" y="331"/>
                </a:lnTo>
                <a:lnTo>
                  <a:pt x="450" y="331"/>
                </a:lnTo>
                <a:lnTo>
                  <a:pt x="457" y="333"/>
                </a:lnTo>
                <a:lnTo>
                  <a:pt x="464" y="333"/>
                </a:lnTo>
                <a:lnTo>
                  <a:pt x="466" y="333"/>
                </a:lnTo>
                <a:lnTo>
                  <a:pt x="466" y="331"/>
                </a:lnTo>
                <a:lnTo>
                  <a:pt x="466" y="331"/>
                </a:lnTo>
                <a:lnTo>
                  <a:pt x="469" y="328"/>
                </a:lnTo>
                <a:lnTo>
                  <a:pt x="469" y="326"/>
                </a:lnTo>
                <a:lnTo>
                  <a:pt x="469" y="324"/>
                </a:lnTo>
                <a:lnTo>
                  <a:pt x="471" y="324"/>
                </a:lnTo>
                <a:lnTo>
                  <a:pt x="471" y="321"/>
                </a:lnTo>
                <a:lnTo>
                  <a:pt x="476" y="317"/>
                </a:lnTo>
                <a:lnTo>
                  <a:pt x="478" y="310"/>
                </a:lnTo>
                <a:lnTo>
                  <a:pt x="483" y="305"/>
                </a:lnTo>
                <a:lnTo>
                  <a:pt x="490" y="300"/>
                </a:lnTo>
                <a:lnTo>
                  <a:pt x="494" y="296"/>
                </a:lnTo>
                <a:lnTo>
                  <a:pt x="501" y="293"/>
                </a:lnTo>
                <a:lnTo>
                  <a:pt x="506" y="291"/>
                </a:lnTo>
                <a:lnTo>
                  <a:pt x="513" y="291"/>
                </a:lnTo>
                <a:lnTo>
                  <a:pt x="520" y="291"/>
                </a:lnTo>
                <a:lnTo>
                  <a:pt x="527" y="291"/>
                </a:lnTo>
                <a:lnTo>
                  <a:pt x="534" y="293"/>
                </a:lnTo>
                <a:lnTo>
                  <a:pt x="541" y="296"/>
                </a:lnTo>
                <a:lnTo>
                  <a:pt x="546" y="298"/>
                </a:lnTo>
                <a:lnTo>
                  <a:pt x="553" y="300"/>
                </a:lnTo>
                <a:lnTo>
                  <a:pt x="558" y="303"/>
                </a:lnTo>
                <a:lnTo>
                  <a:pt x="565" y="307"/>
                </a:lnTo>
                <a:lnTo>
                  <a:pt x="569" y="305"/>
                </a:lnTo>
                <a:lnTo>
                  <a:pt x="574" y="303"/>
                </a:lnTo>
                <a:lnTo>
                  <a:pt x="579" y="300"/>
                </a:lnTo>
                <a:lnTo>
                  <a:pt x="583" y="300"/>
                </a:lnTo>
                <a:lnTo>
                  <a:pt x="588" y="300"/>
                </a:lnTo>
                <a:lnTo>
                  <a:pt x="593" y="303"/>
                </a:lnTo>
                <a:lnTo>
                  <a:pt x="597" y="303"/>
                </a:lnTo>
                <a:lnTo>
                  <a:pt x="602" y="305"/>
                </a:lnTo>
                <a:lnTo>
                  <a:pt x="607" y="305"/>
                </a:lnTo>
                <a:lnTo>
                  <a:pt x="609" y="310"/>
                </a:lnTo>
                <a:lnTo>
                  <a:pt x="611" y="312"/>
                </a:lnTo>
                <a:lnTo>
                  <a:pt x="611" y="317"/>
                </a:lnTo>
                <a:lnTo>
                  <a:pt x="614" y="319"/>
                </a:lnTo>
                <a:lnTo>
                  <a:pt x="616" y="321"/>
                </a:lnTo>
                <a:lnTo>
                  <a:pt x="619" y="321"/>
                </a:lnTo>
                <a:lnTo>
                  <a:pt x="623" y="321"/>
                </a:lnTo>
                <a:lnTo>
                  <a:pt x="630" y="321"/>
                </a:lnTo>
                <a:lnTo>
                  <a:pt x="635" y="324"/>
                </a:lnTo>
                <a:lnTo>
                  <a:pt x="642" y="326"/>
                </a:lnTo>
                <a:lnTo>
                  <a:pt x="647" y="328"/>
                </a:lnTo>
                <a:lnTo>
                  <a:pt x="651" y="331"/>
                </a:lnTo>
                <a:lnTo>
                  <a:pt x="656" y="335"/>
                </a:lnTo>
                <a:lnTo>
                  <a:pt x="661" y="338"/>
                </a:lnTo>
                <a:lnTo>
                  <a:pt x="665" y="342"/>
                </a:lnTo>
                <a:lnTo>
                  <a:pt x="668" y="347"/>
                </a:lnTo>
                <a:lnTo>
                  <a:pt x="670" y="352"/>
                </a:lnTo>
                <a:lnTo>
                  <a:pt x="672" y="356"/>
                </a:lnTo>
                <a:lnTo>
                  <a:pt x="675" y="361"/>
                </a:lnTo>
                <a:lnTo>
                  <a:pt x="677" y="368"/>
                </a:lnTo>
                <a:lnTo>
                  <a:pt x="677" y="373"/>
                </a:lnTo>
                <a:lnTo>
                  <a:pt x="679" y="378"/>
                </a:lnTo>
                <a:lnTo>
                  <a:pt x="679" y="385"/>
                </a:lnTo>
                <a:lnTo>
                  <a:pt x="679" y="385"/>
                </a:lnTo>
                <a:lnTo>
                  <a:pt x="679" y="387"/>
                </a:lnTo>
                <a:lnTo>
                  <a:pt x="679" y="389"/>
                </a:lnTo>
                <a:lnTo>
                  <a:pt x="677" y="389"/>
                </a:lnTo>
                <a:lnTo>
                  <a:pt x="677" y="392"/>
                </a:lnTo>
                <a:lnTo>
                  <a:pt x="677" y="392"/>
                </a:lnTo>
                <a:lnTo>
                  <a:pt x="677" y="394"/>
                </a:lnTo>
                <a:lnTo>
                  <a:pt x="679" y="396"/>
                </a:lnTo>
                <a:lnTo>
                  <a:pt x="682" y="396"/>
                </a:lnTo>
                <a:lnTo>
                  <a:pt x="684" y="399"/>
                </a:lnTo>
                <a:lnTo>
                  <a:pt x="689" y="401"/>
                </a:lnTo>
                <a:lnTo>
                  <a:pt x="691" y="401"/>
                </a:lnTo>
                <a:lnTo>
                  <a:pt x="694" y="403"/>
                </a:lnTo>
                <a:lnTo>
                  <a:pt x="698" y="406"/>
                </a:lnTo>
                <a:lnTo>
                  <a:pt x="701" y="408"/>
                </a:lnTo>
                <a:lnTo>
                  <a:pt x="703" y="408"/>
                </a:lnTo>
                <a:lnTo>
                  <a:pt x="708" y="413"/>
                </a:lnTo>
                <a:lnTo>
                  <a:pt x="712" y="420"/>
                </a:lnTo>
                <a:lnTo>
                  <a:pt x="717" y="424"/>
                </a:lnTo>
                <a:lnTo>
                  <a:pt x="722" y="429"/>
                </a:lnTo>
                <a:lnTo>
                  <a:pt x="724" y="436"/>
                </a:lnTo>
                <a:lnTo>
                  <a:pt x="726" y="443"/>
                </a:lnTo>
                <a:lnTo>
                  <a:pt x="729" y="448"/>
                </a:lnTo>
                <a:lnTo>
                  <a:pt x="729" y="455"/>
                </a:lnTo>
                <a:lnTo>
                  <a:pt x="719" y="455"/>
                </a:lnTo>
                <a:close/>
                <a:moveTo>
                  <a:pt x="684" y="455"/>
                </a:moveTo>
                <a:lnTo>
                  <a:pt x="684" y="453"/>
                </a:lnTo>
                <a:lnTo>
                  <a:pt x="684" y="453"/>
                </a:lnTo>
                <a:lnTo>
                  <a:pt x="684" y="450"/>
                </a:lnTo>
                <a:lnTo>
                  <a:pt x="684" y="448"/>
                </a:lnTo>
                <a:lnTo>
                  <a:pt x="684" y="446"/>
                </a:lnTo>
                <a:lnTo>
                  <a:pt x="684" y="443"/>
                </a:lnTo>
                <a:lnTo>
                  <a:pt x="684" y="441"/>
                </a:lnTo>
                <a:lnTo>
                  <a:pt x="682" y="439"/>
                </a:lnTo>
                <a:lnTo>
                  <a:pt x="677" y="434"/>
                </a:lnTo>
                <a:lnTo>
                  <a:pt x="672" y="431"/>
                </a:lnTo>
                <a:lnTo>
                  <a:pt x="668" y="429"/>
                </a:lnTo>
                <a:lnTo>
                  <a:pt x="663" y="427"/>
                </a:lnTo>
                <a:lnTo>
                  <a:pt x="656" y="427"/>
                </a:lnTo>
                <a:lnTo>
                  <a:pt x="651" y="427"/>
                </a:lnTo>
                <a:lnTo>
                  <a:pt x="644" y="427"/>
                </a:lnTo>
                <a:lnTo>
                  <a:pt x="640" y="427"/>
                </a:lnTo>
                <a:lnTo>
                  <a:pt x="640" y="422"/>
                </a:lnTo>
                <a:lnTo>
                  <a:pt x="640" y="415"/>
                </a:lnTo>
                <a:lnTo>
                  <a:pt x="642" y="410"/>
                </a:lnTo>
                <a:lnTo>
                  <a:pt x="644" y="406"/>
                </a:lnTo>
                <a:lnTo>
                  <a:pt x="647" y="401"/>
                </a:lnTo>
                <a:lnTo>
                  <a:pt x="647" y="396"/>
                </a:lnTo>
                <a:lnTo>
                  <a:pt x="647" y="392"/>
                </a:lnTo>
                <a:lnTo>
                  <a:pt x="647" y="385"/>
                </a:lnTo>
                <a:lnTo>
                  <a:pt x="647" y="382"/>
                </a:lnTo>
                <a:lnTo>
                  <a:pt x="644" y="378"/>
                </a:lnTo>
                <a:lnTo>
                  <a:pt x="644" y="375"/>
                </a:lnTo>
                <a:lnTo>
                  <a:pt x="642" y="373"/>
                </a:lnTo>
                <a:lnTo>
                  <a:pt x="640" y="368"/>
                </a:lnTo>
                <a:lnTo>
                  <a:pt x="637" y="366"/>
                </a:lnTo>
                <a:lnTo>
                  <a:pt x="633" y="364"/>
                </a:lnTo>
                <a:lnTo>
                  <a:pt x="630" y="361"/>
                </a:lnTo>
                <a:lnTo>
                  <a:pt x="628" y="361"/>
                </a:lnTo>
                <a:lnTo>
                  <a:pt x="626" y="361"/>
                </a:lnTo>
                <a:lnTo>
                  <a:pt x="623" y="359"/>
                </a:lnTo>
                <a:lnTo>
                  <a:pt x="621" y="359"/>
                </a:lnTo>
                <a:lnTo>
                  <a:pt x="619" y="359"/>
                </a:lnTo>
                <a:lnTo>
                  <a:pt x="616" y="356"/>
                </a:lnTo>
                <a:lnTo>
                  <a:pt x="614" y="356"/>
                </a:lnTo>
                <a:lnTo>
                  <a:pt x="611" y="356"/>
                </a:lnTo>
                <a:lnTo>
                  <a:pt x="604" y="356"/>
                </a:lnTo>
                <a:lnTo>
                  <a:pt x="600" y="359"/>
                </a:lnTo>
                <a:lnTo>
                  <a:pt x="593" y="364"/>
                </a:lnTo>
                <a:lnTo>
                  <a:pt x="588" y="366"/>
                </a:lnTo>
                <a:lnTo>
                  <a:pt x="583" y="371"/>
                </a:lnTo>
                <a:lnTo>
                  <a:pt x="579" y="375"/>
                </a:lnTo>
                <a:lnTo>
                  <a:pt x="576" y="382"/>
                </a:lnTo>
                <a:lnTo>
                  <a:pt x="574" y="387"/>
                </a:lnTo>
                <a:lnTo>
                  <a:pt x="574" y="389"/>
                </a:lnTo>
                <a:lnTo>
                  <a:pt x="574" y="389"/>
                </a:lnTo>
                <a:lnTo>
                  <a:pt x="574" y="389"/>
                </a:lnTo>
                <a:lnTo>
                  <a:pt x="574" y="389"/>
                </a:lnTo>
                <a:lnTo>
                  <a:pt x="574" y="389"/>
                </a:lnTo>
                <a:lnTo>
                  <a:pt x="574" y="389"/>
                </a:lnTo>
                <a:lnTo>
                  <a:pt x="574" y="389"/>
                </a:lnTo>
                <a:lnTo>
                  <a:pt x="576" y="389"/>
                </a:lnTo>
                <a:lnTo>
                  <a:pt x="574" y="392"/>
                </a:lnTo>
                <a:lnTo>
                  <a:pt x="574" y="392"/>
                </a:lnTo>
                <a:lnTo>
                  <a:pt x="574" y="392"/>
                </a:lnTo>
                <a:lnTo>
                  <a:pt x="574" y="392"/>
                </a:lnTo>
                <a:lnTo>
                  <a:pt x="574" y="392"/>
                </a:lnTo>
                <a:lnTo>
                  <a:pt x="574" y="392"/>
                </a:lnTo>
                <a:lnTo>
                  <a:pt x="572" y="392"/>
                </a:lnTo>
                <a:lnTo>
                  <a:pt x="572" y="392"/>
                </a:lnTo>
                <a:lnTo>
                  <a:pt x="572" y="389"/>
                </a:lnTo>
                <a:lnTo>
                  <a:pt x="572" y="387"/>
                </a:lnTo>
                <a:lnTo>
                  <a:pt x="572" y="385"/>
                </a:lnTo>
                <a:lnTo>
                  <a:pt x="572" y="382"/>
                </a:lnTo>
                <a:lnTo>
                  <a:pt x="572" y="382"/>
                </a:lnTo>
                <a:lnTo>
                  <a:pt x="574" y="380"/>
                </a:lnTo>
                <a:lnTo>
                  <a:pt x="574" y="378"/>
                </a:lnTo>
                <a:lnTo>
                  <a:pt x="574" y="375"/>
                </a:lnTo>
                <a:lnTo>
                  <a:pt x="576" y="373"/>
                </a:lnTo>
                <a:lnTo>
                  <a:pt x="579" y="371"/>
                </a:lnTo>
                <a:lnTo>
                  <a:pt x="579" y="368"/>
                </a:lnTo>
                <a:lnTo>
                  <a:pt x="581" y="366"/>
                </a:lnTo>
                <a:lnTo>
                  <a:pt x="583" y="364"/>
                </a:lnTo>
                <a:lnTo>
                  <a:pt x="586" y="364"/>
                </a:lnTo>
                <a:lnTo>
                  <a:pt x="588" y="361"/>
                </a:lnTo>
                <a:lnTo>
                  <a:pt x="590" y="359"/>
                </a:lnTo>
                <a:lnTo>
                  <a:pt x="593" y="356"/>
                </a:lnTo>
                <a:lnTo>
                  <a:pt x="597" y="354"/>
                </a:lnTo>
                <a:lnTo>
                  <a:pt x="602" y="352"/>
                </a:lnTo>
                <a:lnTo>
                  <a:pt x="607" y="352"/>
                </a:lnTo>
                <a:lnTo>
                  <a:pt x="609" y="349"/>
                </a:lnTo>
                <a:lnTo>
                  <a:pt x="614" y="349"/>
                </a:lnTo>
                <a:lnTo>
                  <a:pt x="619" y="352"/>
                </a:lnTo>
                <a:lnTo>
                  <a:pt x="621" y="352"/>
                </a:lnTo>
                <a:lnTo>
                  <a:pt x="626" y="354"/>
                </a:lnTo>
                <a:lnTo>
                  <a:pt x="630" y="356"/>
                </a:lnTo>
                <a:lnTo>
                  <a:pt x="635" y="359"/>
                </a:lnTo>
                <a:lnTo>
                  <a:pt x="637" y="361"/>
                </a:lnTo>
                <a:lnTo>
                  <a:pt x="642" y="364"/>
                </a:lnTo>
                <a:lnTo>
                  <a:pt x="644" y="368"/>
                </a:lnTo>
                <a:lnTo>
                  <a:pt x="647" y="371"/>
                </a:lnTo>
                <a:lnTo>
                  <a:pt x="649" y="375"/>
                </a:lnTo>
                <a:lnTo>
                  <a:pt x="651" y="382"/>
                </a:lnTo>
                <a:lnTo>
                  <a:pt x="651" y="387"/>
                </a:lnTo>
                <a:lnTo>
                  <a:pt x="651" y="392"/>
                </a:lnTo>
                <a:lnTo>
                  <a:pt x="651" y="399"/>
                </a:lnTo>
                <a:lnTo>
                  <a:pt x="649" y="403"/>
                </a:lnTo>
                <a:lnTo>
                  <a:pt x="649" y="408"/>
                </a:lnTo>
                <a:lnTo>
                  <a:pt x="647" y="415"/>
                </a:lnTo>
                <a:lnTo>
                  <a:pt x="644" y="420"/>
                </a:lnTo>
                <a:lnTo>
                  <a:pt x="647" y="420"/>
                </a:lnTo>
                <a:lnTo>
                  <a:pt x="647" y="420"/>
                </a:lnTo>
                <a:lnTo>
                  <a:pt x="649" y="422"/>
                </a:lnTo>
                <a:lnTo>
                  <a:pt x="649" y="420"/>
                </a:lnTo>
                <a:lnTo>
                  <a:pt x="651" y="420"/>
                </a:lnTo>
                <a:lnTo>
                  <a:pt x="651" y="420"/>
                </a:lnTo>
                <a:lnTo>
                  <a:pt x="654" y="420"/>
                </a:lnTo>
                <a:lnTo>
                  <a:pt x="654" y="422"/>
                </a:lnTo>
                <a:lnTo>
                  <a:pt x="658" y="422"/>
                </a:lnTo>
                <a:lnTo>
                  <a:pt x="663" y="424"/>
                </a:lnTo>
                <a:lnTo>
                  <a:pt x="668" y="424"/>
                </a:lnTo>
                <a:lnTo>
                  <a:pt x="672" y="427"/>
                </a:lnTo>
                <a:lnTo>
                  <a:pt x="677" y="429"/>
                </a:lnTo>
                <a:lnTo>
                  <a:pt x="682" y="431"/>
                </a:lnTo>
                <a:lnTo>
                  <a:pt x="684" y="436"/>
                </a:lnTo>
                <a:lnTo>
                  <a:pt x="689" y="441"/>
                </a:lnTo>
                <a:lnTo>
                  <a:pt x="689" y="443"/>
                </a:lnTo>
                <a:lnTo>
                  <a:pt x="689" y="446"/>
                </a:lnTo>
                <a:lnTo>
                  <a:pt x="689" y="446"/>
                </a:lnTo>
                <a:lnTo>
                  <a:pt x="689" y="448"/>
                </a:lnTo>
                <a:lnTo>
                  <a:pt x="689" y="450"/>
                </a:lnTo>
                <a:lnTo>
                  <a:pt x="689" y="453"/>
                </a:lnTo>
                <a:lnTo>
                  <a:pt x="689" y="455"/>
                </a:lnTo>
                <a:lnTo>
                  <a:pt x="689" y="455"/>
                </a:lnTo>
                <a:lnTo>
                  <a:pt x="684" y="455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860" name="Freeform 756"/>
          <p:cNvSpPr>
            <a:spLocks/>
          </p:cNvSpPr>
          <p:nvPr/>
        </p:nvSpPr>
        <p:spPr bwMode="auto">
          <a:xfrm>
            <a:off x="6381750" y="4481513"/>
            <a:ext cx="6350" cy="79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3"/>
              </a:cxn>
              <a:cxn ang="0">
                <a:pos x="2" y="3"/>
              </a:cxn>
              <a:cxn ang="0">
                <a:pos x="2" y="3"/>
              </a:cxn>
              <a:cxn ang="0">
                <a:pos x="2" y="5"/>
              </a:cxn>
              <a:cxn ang="0">
                <a:pos x="2" y="5"/>
              </a:cxn>
              <a:cxn ang="0">
                <a:pos x="2" y="5"/>
              </a:cxn>
              <a:cxn ang="0">
                <a:pos x="0" y="5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4" h="5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3"/>
                </a:lnTo>
                <a:lnTo>
                  <a:pt x="2" y="3"/>
                </a:lnTo>
                <a:lnTo>
                  <a:pt x="2" y="3"/>
                </a:ln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0" y="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861" name="Freeform 757"/>
          <p:cNvSpPr>
            <a:spLocks/>
          </p:cNvSpPr>
          <p:nvPr/>
        </p:nvSpPr>
        <p:spPr bwMode="auto">
          <a:xfrm>
            <a:off x="6481763" y="4489450"/>
            <a:ext cx="4762" cy="3175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4" y="0"/>
              </a:cxn>
              <a:cxn ang="0">
                <a:pos x="4" y="2"/>
              </a:cxn>
              <a:cxn ang="0">
                <a:pos x="4" y="2"/>
              </a:cxn>
              <a:cxn ang="0">
                <a:pos x="4" y="2"/>
              </a:cxn>
              <a:cxn ang="0">
                <a:pos x="4" y="2"/>
              </a:cxn>
              <a:cxn ang="0">
                <a:pos x="4" y="2"/>
              </a:cxn>
              <a:cxn ang="0">
                <a:pos x="4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4" y="0"/>
              </a:cxn>
            </a:cxnLst>
            <a:rect l="0" t="0" r="r" b="b"/>
            <a:pathLst>
              <a:path w="4" h="2">
                <a:moveTo>
                  <a:pt x="4" y="0"/>
                </a:moveTo>
                <a:lnTo>
                  <a:pt x="4" y="0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4" y="0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862" name="Freeform 758"/>
          <p:cNvSpPr>
            <a:spLocks/>
          </p:cNvSpPr>
          <p:nvPr/>
        </p:nvSpPr>
        <p:spPr bwMode="auto">
          <a:xfrm>
            <a:off x="6334125" y="4492625"/>
            <a:ext cx="17463" cy="11113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12" y="0"/>
              </a:cxn>
              <a:cxn ang="0">
                <a:pos x="9" y="3"/>
              </a:cxn>
              <a:cxn ang="0">
                <a:pos x="9" y="3"/>
              </a:cxn>
              <a:cxn ang="0">
                <a:pos x="7" y="3"/>
              </a:cxn>
              <a:cxn ang="0">
                <a:pos x="7" y="3"/>
              </a:cxn>
              <a:cxn ang="0">
                <a:pos x="5" y="5"/>
              </a:cxn>
              <a:cxn ang="0">
                <a:pos x="5" y="5"/>
              </a:cxn>
              <a:cxn ang="0">
                <a:pos x="5" y="7"/>
              </a:cxn>
              <a:cxn ang="0">
                <a:pos x="5" y="7"/>
              </a:cxn>
              <a:cxn ang="0">
                <a:pos x="5" y="7"/>
              </a:cxn>
              <a:cxn ang="0">
                <a:pos x="5" y="7"/>
              </a:cxn>
              <a:cxn ang="0">
                <a:pos x="5" y="7"/>
              </a:cxn>
              <a:cxn ang="0">
                <a:pos x="2" y="7"/>
              </a:cxn>
              <a:cxn ang="0">
                <a:pos x="2" y="7"/>
              </a:cxn>
              <a:cxn ang="0">
                <a:pos x="2" y="7"/>
              </a:cxn>
              <a:cxn ang="0">
                <a:pos x="2" y="7"/>
              </a:cxn>
              <a:cxn ang="0">
                <a:pos x="0" y="7"/>
              </a:cxn>
              <a:cxn ang="0">
                <a:pos x="0" y="7"/>
              </a:cxn>
              <a:cxn ang="0">
                <a:pos x="0" y="5"/>
              </a:cxn>
              <a:cxn ang="0">
                <a:pos x="0" y="5"/>
              </a:cxn>
              <a:cxn ang="0">
                <a:pos x="0" y="5"/>
              </a:cxn>
              <a:cxn ang="0">
                <a:pos x="2" y="3"/>
              </a:cxn>
              <a:cxn ang="0">
                <a:pos x="2" y="3"/>
              </a:cxn>
              <a:cxn ang="0">
                <a:pos x="2" y="3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5" y="3"/>
              </a:cxn>
              <a:cxn ang="0">
                <a:pos x="5" y="3"/>
              </a:cxn>
              <a:cxn ang="0">
                <a:pos x="5" y="3"/>
              </a:cxn>
              <a:cxn ang="0">
                <a:pos x="5" y="3"/>
              </a:cxn>
              <a:cxn ang="0">
                <a:pos x="5" y="3"/>
              </a:cxn>
              <a:cxn ang="0">
                <a:pos x="5" y="0"/>
              </a:cxn>
              <a:cxn ang="0">
                <a:pos x="5" y="0"/>
              </a:cxn>
              <a:cxn ang="0">
                <a:pos x="5" y="0"/>
              </a:cxn>
              <a:cxn ang="0">
                <a:pos x="7" y="0"/>
              </a:cxn>
              <a:cxn ang="0">
                <a:pos x="7" y="0"/>
              </a:cxn>
              <a:cxn ang="0">
                <a:pos x="9" y="0"/>
              </a:cxn>
              <a:cxn ang="0">
                <a:pos x="9" y="0"/>
              </a:cxn>
              <a:cxn ang="0">
                <a:pos x="12" y="0"/>
              </a:cxn>
            </a:cxnLst>
            <a:rect l="0" t="0" r="r" b="b"/>
            <a:pathLst>
              <a:path w="12" h="7">
                <a:moveTo>
                  <a:pt x="12" y="0"/>
                </a:moveTo>
                <a:lnTo>
                  <a:pt x="12" y="0"/>
                </a:lnTo>
                <a:lnTo>
                  <a:pt x="9" y="3"/>
                </a:lnTo>
                <a:lnTo>
                  <a:pt x="9" y="3"/>
                </a:lnTo>
                <a:lnTo>
                  <a:pt x="7" y="3"/>
                </a:lnTo>
                <a:lnTo>
                  <a:pt x="7" y="3"/>
                </a:lnTo>
                <a:lnTo>
                  <a:pt x="5" y="5"/>
                </a:lnTo>
                <a:lnTo>
                  <a:pt x="5" y="5"/>
                </a:lnTo>
                <a:lnTo>
                  <a:pt x="5" y="7"/>
                </a:lnTo>
                <a:lnTo>
                  <a:pt x="5" y="7"/>
                </a:lnTo>
                <a:lnTo>
                  <a:pt x="5" y="7"/>
                </a:lnTo>
                <a:lnTo>
                  <a:pt x="5" y="7"/>
                </a:lnTo>
                <a:lnTo>
                  <a:pt x="5" y="7"/>
                </a:lnTo>
                <a:lnTo>
                  <a:pt x="2" y="7"/>
                </a:lnTo>
                <a:lnTo>
                  <a:pt x="2" y="7"/>
                </a:lnTo>
                <a:lnTo>
                  <a:pt x="2" y="7"/>
                </a:lnTo>
                <a:lnTo>
                  <a:pt x="2" y="7"/>
                </a:lnTo>
                <a:lnTo>
                  <a:pt x="0" y="7"/>
                </a:lnTo>
                <a:lnTo>
                  <a:pt x="0" y="7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2" y="3"/>
                </a:lnTo>
                <a:lnTo>
                  <a:pt x="2" y="3"/>
                </a:lnTo>
                <a:lnTo>
                  <a:pt x="2" y="3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5" y="3"/>
                </a:lnTo>
                <a:lnTo>
                  <a:pt x="5" y="3"/>
                </a:lnTo>
                <a:lnTo>
                  <a:pt x="5" y="3"/>
                </a:lnTo>
                <a:lnTo>
                  <a:pt x="5" y="3"/>
                </a:lnTo>
                <a:lnTo>
                  <a:pt x="5" y="3"/>
                </a:lnTo>
                <a:lnTo>
                  <a:pt x="5" y="0"/>
                </a:lnTo>
                <a:lnTo>
                  <a:pt x="5" y="0"/>
                </a:lnTo>
                <a:lnTo>
                  <a:pt x="5" y="0"/>
                </a:lnTo>
                <a:lnTo>
                  <a:pt x="7" y="0"/>
                </a:lnTo>
                <a:lnTo>
                  <a:pt x="7" y="0"/>
                </a:lnTo>
                <a:lnTo>
                  <a:pt x="9" y="0"/>
                </a:lnTo>
                <a:lnTo>
                  <a:pt x="9" y="0"/>
                </a:lnTo>
                <a:lnTo>
                  <a:pt x="12" y="0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863" name="Freeform 759"/>
          <p:cNvSpPr>
            <a:spLocks/>
          </p:cNvSpPr>
          <p:nvPr/>
        </p:nvSpPr>
        <p:spPr bwMode="auto">
          <a:xfrm>
            <a:off x="6594475" y="4492625"/>
            <a:ext cx="6350" cy="4763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5" y="0"/>
              </a:cxn>
              <a:cxn ang="0">
                <a:pos x="5" y="0"/>
              </a:cxn>
              <a:cxn ang="0">
                <a:pos x="5" y="3"/>
              </a:cxn>
              <a:cxn ang="0">
                <a:pos x="5" y="3"/>
              </a:cxn>
              <a:cxn ang="0">
                <a:pos x="2" y="3"/>
              </a:cxn>
              <a:cxn ang="0">
                <a:pos x="2" y="3"/>
              </a:cxn>
              <a:cxn ang="0">
                <a:pos x="2" y="3"/>
              </a:cxn>
              <a:cxn ang="0">
                <a:pos x="2" y="3"/>
              </a:cxn>
              <a:cxn ang="0">
                <a:pos x="2" y="3"/>
              </a:cxn>
              <a:cxn ang="0">
                <a:pos x="2" y="3"/>
              </a:cxn>
              <a:cxn ang="0">
                <a:pos x="0" y="3"/>
              </a:cxn>
              <a:cxn ang="0">
                <a:pos x="0" y="3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5" y="0"/>
              </a:cxn>
              <a:cxn ang="0">
                <a:pos x="5" y="0"/>
              </a:cxn>
              <a:cxn ang="0">
                <a:pos x="5" y="0"/>
              </a:cxn>
            </a:cxnLst>
            <a:rect l="0" t="0" r="r" b="b"/>
            <a:pathLst>
              <a:path w="5" h="3">
                <a:moveTo>
                  <a:pt x="5" y="0"/>
                </a:moveTo>
                <a:lnTo>
                  <a:pt x="5" y="0"/>
                </a:lnTo>
                <a:lnTo>
                  <a:pt x="5" y="0"/>
                </a:lnTo>
                <a:lnTo>
                  <a:pt x="5" y="3"/>
                </a:lnTo>
                <a:lnTo>
                  <a:pt x="5" y="3"/>
                </a:lnTo>
                <a:lnTo>
                  <a:pt x="2" y="3"/>
                </a:lnTo>
                <a:lnTo>
                  <a:pt x="2" y="3"/>
                </a:lnTo>
                <a:lnTo>
                  <a:pt x="2" y="3"/>
                </a:lnTo>
                <a:lnTo>
                  <a:pt x="2" y="3"/>
                </a:lnTo>
                <a:lnTo>
                  <a:pt x="2" y="3"/>
                </a:lnTo>
                <a:lnTo>
                  <a:pt x="2" y="3"/>
                </a:lnTo>
                <a:lnTo>
                  <a:pt x="0" y="3"/>
                </a:lnTo>
                <a:lnTo>
                  <a:pt x="0" y="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5" y="0"/>
                </a:lnTo>
                <a:lnTo>
                  <a:pt x="5" y="0"/>
                </a:lnTo>
                <a:lnTo>
                  <a:pt x="5" y="0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864" name="Freeform 760"/>
          <p:cNvSpPr>
            <a:spLocks/>
          </p:cNvSpPr>
          <p:nvPr/>
        </p:nvSpPr>
        <p:spPr bwMode="auto">
          <a:xfrm>
            <a:off x="6399213" y="4492625"/>
            <a:ext cx="3175" cy="793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3"/>
              </a:cxn>
              <a:cxn ang="0">
                <a:pos x="2" y="3"/>
              </a:cxn>
              <a:cxn ang="0">
                <a:pos x="2" y="3"/>
              </a:cxn>
              <a:cxn ang="0">
                <a:pos x="2" y="3"/>
              </a:cxn>
              <a:cxn ang="0">
                <a:pos x="2" y="3"/>
              </a:cxn>
              <a:cxn ang="0">
                <a:pos x="2" y="3"/>
              </a:cxn>
              <a:cxn ang="0">
                <a:pos x="2" y="5"/>
              </a:cxn>
              <a:cxn ang="0">
                <a:pos x="0" y="5"/>
              </a:cxn>
              <a:cxn ang="0">
                <a:pos x="0" y="5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</a:cxnLst>
            <a:rect l="0" t="0" r="r" b="b"/>
            <a:pathLst>
              <a:path w="2" h="5">
                <a:moveTo>
                  <a:pt x="2" y="0"/>
                </a:moveTo>
                <a:lnTo>
                  <a:pt x="2" y="3"/>
                </a:lnTo>
                <a:lnTo>
                  <a:pt x="2" y="3"/>
                </a:lnTo>
                <a:lnTo>
                  <a:pt x="2" y="3"/>
                </a:lnTo>
                <a:lnTo>
                  <a:pt x="2" y="3"/>
                </a:lnTo>
                <a:lnTo>
                  <a:pt x="2" y="3"/>
                </a:lnTo>
                <a:lnTo>
                  <a:pt x="2" y="3"/>
                </a:lnTo>
                <a:lnTo>
                  <a:pt x="2" y="5"/>
                </a:lnTo>
                <a:lnTo>
                  <a:pt x="0" y="5"/>
                </a:lnTo>
                <a:lnTo>
                  <a:pt x="0" y="5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865" name="Freeform 761"/>
          <p:cNvSpPr>
            <a:spLocks/>
          </p:cNvSpPr>
          <p:nvPr/>
        </p:nvSpPr>
        <p:spPr bwMode="auto">
          <a:xfrm>
            <a:off x="6519863" y="4492625"/>
            <a:ext cx="4762" cy="7938"/>
          </a:xfrm>
          <a:custGeom>
            <a:avLst/>
            <a:gdLst/>
            <a:ahLst/>
            <a:cxnLst>
              <a:cxn ang="0">
                <a:pos x="4" y="5"/>
              </a:cxn>
              <a:cxn ang="0">
                <a:pos x="4" y="5"/>
              </a:cxn>
              <a:cxn ang="0">
                <a:pos x="2" y="5"/>
              </a:cxn>
              <a:cxn ang="0">
                <a:pos x="2" y="5"/>
              </a:cxn>
              <a:cxn ang="0">
                <a:pos x="2" y="5"/>
              </a:cxn>
              <a:cxn ang="0">
                <a:pos x="2" y="5"/>
              </a:cxn>
              <a:cxn ang="0">
                <a:pos x="2" y="5"/>
              </a:cxn>
              <a:cxn ang="0">
                <a:pos x="2" y="5"/>
              </a:cxn>
              <a:cxn ang="0">
                <a:pos x="2" y="5"/>
              </a:cxn>
              <a:cxn ang="0">
                <a:pos x="0" y="3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4" y="3"/>
              </a:cxn>
              <a:cxn ang="0">
                <a:pos x="4" y="3"/>
              </a:cxn>
              <a:cxn ang="0">
                <a:pos x="4" y="3"/>
              </a:cxn>
              <a:cxn ang="0">
                <a:pos x="4" y="5"/>
              </a:cxn>
            </a:cxnLst>
            <a:rect l="0" t="0" r="r" b="b"/>
            <a:pathLst>
              <a:path w="4" h="5">
                <a:moveTo>
                  <a:pt x="4" y="5"/>
                </a:moveTo>
                <a:lnTo>
                  <a:pt x="4" y="5"/>
                </a:ln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0" y="3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4" y="3"/>
                </a:lnTo>
                <a:lnTo>
                  <a:pt x="4" y="3"/>
                </a:lnTo>
                <a:lnTo>
                  <a:pt x="4" y="3"/>
                </a:lnTo>
                <a:lnTo>
                  <a:pt x="4" y="5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866" name="Freeform 762"/>
          <p:cNvSpPr>
            <a:spLocks/>
          </p:cNvSpPr>
          <p:nvPr/>
        </p:nvSpPr>
        <p:spPr bwMode="auto">
          <a:xfrm>
            <a:off x="6467475" y="4497388"/>
            <a:ext cx="6350" cy="6350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5" y="2"/>
              </a:cxn>
              <a:cxn ang="0">
                <a:pos x="5" y="4"/>
              </a:cxn>
              <a:cxn ang="0">
                <a:pos x="5" y="4"/>
              </a:cxn>
              <a:cxn ang="0">
                <a:pos x="3" y="4"/>
              </a:cxn>
              <a:cxn ang="0">
                <a:pos x="3" y="4"/>
              </a:cxn>
              <a:cxn ang="0">
                <a:pos x="3" y="2"/>
              </a:cxn>
              <a:cxn ang="0">
                <a:pos x="3" y="2"/>
              </a:cxn>
              <a:cxn ang="0">
                <a:pos x="3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5" y="0"/>
              </a:cxn>
              <a:cxn ang="0">
                <a:pos x="5" y="0"/>
              </a:cxn>
              <a:cxn ang="0">
                <a:pos x="5" y="0"/>
              </a:cxn>
              <a:cxn ang="0">
                <a:pos x="5" y="0"/>
              </a:cxn>
            </a:cxnLst>
            <a:rect l="0" t="0" r="r" b="b"/>
            <a:pathLst>
              <a:path w="5" h="4">
                <a:moveTo>
                  <a:pt x="5" y="0"/>
                </a:moveTo>
                <a:lnTo>
                  <a:pt x="5" y="2"/>
                </a:lnTo>
                <a:lnTo>
                  <a:pt x="5" y="4"/>
                </a:lnTo>
                <a:lnTo>
                  <a:pt x="5" y="4"/>
                </a:lnTo>
                <a:lnTo>
                  <a:pt x="3" y="4"/>
                </a:lnTo>
                <a:lnTo>
                  <a:pt x="3" y="4"/>
                </a:lnTo>
                <a:lnTo>
                  <a:pt x="3" y="2"/>
                </a:lnTo>
                <a:lnTo>
                  <a:pt x="3" y="2"/>
                </a:lnTo>
                <a:lnTo>
                  <a:pt x="3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5" y="0"/>
                </a:lnTo>
                <a:lnTo>
                  <a:pt x="5" y="0"/>
                </a:lnTo>
                <a:lnTo>
                  <a:pt x="5" y="0"/>
                </a:lnTo>
                <a:lnTo>
                  <a:pt x="5" y="0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867" name="Freeform 763"/>
          <p:cNvSpPr>
            <a:spLocks/>
          </p:cNvSpPr>
          <p:nvPr/>
        </p:nvSpPr>
        <p:spPr bwMode="auto">
          <a:xfrm>
            <a:off x="6284913" y="4500563"/>
            <a:ext cx="11112" cy="11112"/>
          </a:xfrm>
          <a:custGeom>
            <a:avLst/>
            <a:gdLst/>
            <a:ahLst/>
            <a:cxnLst>
              <a:cxn ang="0">
                <a:pos x="7" y="2"/>
              </a:cxn>
              <a:cxn ang="0">
                <a:pos x="5" y="2"/>
              </a:cxn>
              <a:cxn ang="0">
                <a:pos x="5" y="2"/>
              </a:cxn>
              <a:cxn ang="0">
                <a:pos x="5" y="2"/>
              </a:cxn>
              <a:cxn ang="0">
                <a:pos x="5" y="5"/>
              </a:cxn>
              <a:cxn ang="0">
                <a:pos x="5" y="5"/>
              </a:cxn>
              <a:cxn ang="0">
                <a:pos x="3" y="5"/>
              </a:cxn>
              <a:cxn ang="0">
                <a:pos x="3" y="5"/>
              </a:cxn>
              <a:cxn ang="0">
                <a:pos x="3" y="7"/>
              </a:cxn>
              <a:cxn ang="0">
                <a:pos x="3" y="7"/>
              </a:cxn>
              <a:cxn ang="0">
                <a:pos x="3" y="7"/>
              </a:cxn>
              <a:cxn ang="0">
                <a:pos x="3" y="7"/>
              </a:cxn>
              <a:cxn ang="0">
                <a:pos x="0" y="7"/>
              </a:cxn>
              <a:cxn ang="0">
                <a:pos x="0" y="5"/>
              </a:cxn>
              <a:cxn ang="0">
                <a:pos x="0" y="5"/>
              </a:cxn>
              <a:cxn ang="0">
                <a:pos x="0" y="5"/>
              </a:cxn>
              <a:cxn ang="0">
                <a:pos x="0" y="5"/>
              </a:cxn>
              <a:cxn ang="0">
                <a:pos x="0" y="5"/>
              </a:cxn>
              <a:cxn ang="0">
                <a:pos x="0" y="2"/>
              </a:cxn>
              <a:cxn ang="0">
                <a:pos x="3" y="2"/>
              </a:cxn>
              <a:cxn ang="0">
                <a:pos x="3" y="2"/>
              </a:cxn>
              <a:cxn ang="0">
                <a:pos x="3" y="0"/>
              </a:cxn>
              <a:cxn ang="0">
                <a:pos x="5" y="0"/>
              </a:cxn>
              <a:cxn ang="0">
                <a:pos x="5" y="0"/>
              </a:cxn>
              <a:cxn ang="0">
                <a:pos x="7" y="2"/>
              </a:cxn>
            </a:cxnLst>
            <a:rect l="0" t="0" r="r" b="b"/>
            <a:pathLst>
              <a:path w="7" h="7">
                <a:moveTo>
                  <a:pt x="7" y="2"/>
                </a:moveTo>
                <a:lnTo>
                  <a:pt x="5" y="2"/>
                </a:lnTo>
                <a:lnTo>
                  <a:pt x="5" y="2"/>
                </a:lnTo>
                <a:lnTo>
                  <a:pt x="5" y="2"/>
                </a:lnTo>
                <a:lnTo>
                  <a:pt x="5" y="5"/>
                </a:lnTo>
                <a:lnTo>
                  <a:pt x="5" y="5"/>
                </a:lnTo>
                <a:lnTo>
                  <a:pt x="3" y="5"/>
                </a:lnTo>
                <a:lnTo>
                  <a:pt x="3" y="5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0" y="7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2"/>
                </a:lnTo>
                <a:lnTo>
                  <a:pt x="3" y="2"/>
                </a:lnTo>
                <a:lnTo>
                  <a:pt x="3" y="2"/>
                </a:lnTo>
                <a:lnTo>
                  <a:pt x="3" y="0"/>
                </a:lnTo>
                <a:lnTo>
                  <a:pt x="5" y="0"/>
                </a:lnTo>
                <a:lnTo>
                  <a:pt x="5" y="0"/>
                </a:lnTo>
                <a:lnTo>
                  <a:pt x="7" y="2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868" name="Freeform 764"/>
          <p:cNvSpPr>
            <a:spLocks/>
          </p:cNvSpPr>
          <p:nvPr/>
        </p:nvSpPr>
        <p:spPr bwMode="auto">
          <a:xfrm>
            <a:off x="6343650" y="4500563"/>
            <a:ext cx="7938" cy="7937"/>
          </a:xfrm>
          <a:custGeom>
            <a:avLst/>
            <a:gdLst/>
            <a:ahLst/>
            <a:cxnLst>
              <a:cxn ang="0">
                <a:pos x="5" y="2"/>
              </a:cxn>
              <a:cxn ang="0">
                <a:pos x="5" y="2"/>
              </a:cxn>
              <a:cxn ang="0">
                <a:pos x="5" y="2"/>
              </a:cxn>
              <a:cxn ang="0">
                <a:pos x="5" y="2"/>
              </a:cxn>
              <a:cxn ang="0">
                <a:pos x="5" y="2"/>
              </a:cxn>
              <a:cxn ang="0">
                <a:pos x="5" y="2"/>
              </a:cxn>
              <a:cxn ang="0">
                <a:pos x="5" y="5"/>
              </a:cxn>
              <a:cxn ang="0">
                <a:pos x="5" y="5"/>
              </a:cxn>
              <a:cxn ang="0">
                <a:pos x="2" y="5"/>
              </a:cxn>
              <a:cxn ang="0">
                <a:pos x="2" y="5"/>
              </a:cxn>
              <a:cxn ang="0">
                <a:pos x="2" y="5"/>
              </a:cxn>
              <a:cxn ang="0">
                <a:pos x="2" y="5"/>
              </a:cxn>
              <a:cxn ang="0">
                <a:pos x="2" y="5"/>
              </a:cxn>
              <a:cxn ang="0">
                <a:pos x="0" y="5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5" y="0"/>
              </a:cxn>
              <a:cxn ang="0">
                <a:pos x="5" y="2"/>
              </a:cxn>
            </a:cxnLst>
            <a:rect l="0" t="0" r="r" b="b"/>
            <a:pathLst>
              <a:path w="5" h="5">
                <a:moveTo>
                  <a:pt x="5" y="2"/>
                </a:moveTo>
                <a:lnTo>
                  <a:pt x="5" y="2"/>
                </a:lnTo>
                <a:lnTo>
                  <a:pt x="5" y="2"/>
                </a:lnTo>
                <a:lnTo>
                  <a:pt x="5" y="2"/>
                </a:lnTo>
                <a:lnTo>
                  <a:pt x="5" y="2"/>
                </a:lnTo>
                <a:lnTo>
                  <a:pt x="5" y="2"/>
                </a:lnTo>
                <a:lnTo>
                  <a:pt x="5" y="5"/>
                </a:lnTo>
                <a:lnTo>
                  <a:pt x="5" y="5"/>
                </a:ln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0" y="5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5" y="0"/>
                </a:lnTo>
                <a:lnTo>
                  <a:pt x="5" y="2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869" name="Freeform 765"/>
          <p:cNvSpPr>
            <a:spLocks/>
          </p:cNvSpPr>
          <p:nvPr/>
        </p:nvSpPr>
        <p:spPr bwMode="auto">
          <a:xfrm>
            <a:off x="6310313" y="4500563"/>
            <a:ext cx="20637" cy="14287"/>
          </a:xfrm>
          <a:custGeom>
            <a:avLst/>
            <a:gdLst/>
            <a:ahLst/>
            <a:cxnLst>
              <a:cxn ang="0">
                <a:pos x="7" y="2"/>
              </a:cxn>
              <a:cxn ang="0">
                <a:pos x="9" y="2"/>
              </a:cxn>
              <a:cxn ang="0">
                <a:pos x="9" y="2"/>
              </a:cxn>
              <a:cxn ang="0">
                <a:pos x="9" y="2"/>
              </a:cxn>
              <a:cxn ang="0">
                <a:pos x="11" y="2"/>
              </a:cxn>
              <a:cxn ang="0">
                <a:pos x="11" y="2"/>
              </a:cxn>
              <a:cxn ang="0">
                <a:pos x="11" y="2"/>
              </a:cxn>
              <a:cxn ang="0">
                <a:pos x="14" y="0"/>
              </a:cxn>
              <a:cxn ang="0">
                <a:pos x="14" y="2"/>
              </a:cxn>
              <a:cxn ang="0">
                <a:pos x="14" y="2"/>
              </a:cxn>
              <a:cxn ang="0">
                <a:pos x="14" y="5"/>
              </a:cxn>
              <a:cxn ang="0">
                <a:pos x="14" y="5"/>
              </a:cxn>
              <a:cxn ang="0">
                <a:pos x="14" y="7"/>
              </a:cxn>
              <a:cxn ang="0">
                <a:pos x="14" y="7"/>
              </a:cxn>
              <a:cxn ang="0">
                <a:pos x="14" y="9"/>
              </a:cxn>
              <a:cxn ang="0">
                <a:pos x="11" y="9"/>
              </a:cxn>
              <a:cxn ang="0">
                <a:pos x="9" y="9"/>
              </a:cxn>
              <a:cxn ang="0">
                <a:pos x="9" y="9"/>
              </a:cxn>
              <a:cxn ang="0">
                <a:pos x="9" y="9"/>
              </a:cxn>
              <a:cxn ang="0">
                <a:pos x="9" y="7"/>
              </a:cxn>
              <a:cxn ang="0">
                <a:pos x="9" y="7"/>
              </a:cxn>
              <a:cxn ang="0">
                <a:pos x="9" y="7"/>
              </a:cxn>
              <a:cxn ang="0">
                <a:pos x="9" y="7"/>
              </a:cxn>
              <a:cxn ang="0">
                <a:pos x="9" y="5"/>
              </a:cxn>
              <a:cxn ang="0">
                <a:pos x="9" y="5"/>
              </a:cxn>
              <a:cxn ang="0">
                <a:pos x="7" y="5"/>
              </a:cxn>
              <a:cxn ang="0">
                <a:pos x="7" y="5"/>
              </a:cxn>
              <a:cxn ang="0">
                <a:pos x="7" y="7"/>
              </a:cxn>
              <a:cxn ang="0">
                <a:pos x="4" y="7"/>
              </a:cxn>
              <a:cxn ang="0">
                <a:pos x="4" y="7"/>
              </a:cxn>
              <a:cxn ang="0">
                <a:pos x="2" y="7"/>
              </a:cxn>
              <a:cxn ang="0">
                <a:pos x="2" y="7"/>
              </a:cxn>
              <a:cxn ang="0">
                <a:pos x="0" y="7"/>
              </a:cxn>
              <a:cxn ang="0">
                <a:pos x="0" y="5"/>
              </a:cxn>
              <a:cxn ang="0">
                <a:pos x="2" y="5"/>
              </a:cxn>
              <a:cxn ang="0">
                <a:pos x="2" y="5"/>
              </a:cxn>
              <a:cxn ang="0">
                <a:pos x="4" y="2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7" y="0"/>
              </a:cxn>
              <a:cxn ang="0">
                <a:pos x="7" y="2"/>
              </a:cxn>
            </a:cxnLst>
            <a:rect l="0" t="0" r="r" b="b"/>
            <a:pathLst>
              <a:path w="14" h="9">
                <a:moveTo>
                  <a:pt x="7" y="2"/>
                </a:move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11" y="2"/>
                </a:lnTo>
                <a:lnTo>
                  <a:pt x="11" y="2"/>
                </a:lnTo>
                <a:lnTo>
                  <a:pt x="11" y="2"/>
                </a:lnTo>
                <a:lnTo>
                  <a:pt x="14" y="0"/>
                </a:lnTo>
                <a:lnTo>
                  <a:pt x="14" y="2"/>
                </a:lnTo>
                <a:lnTo>
                  <a:pt x="14" y="2"/>
                </a:lnTo>
                <a:lnTo>
                  <a:pt x="14" y="5"/>
                </a:lnTo>
                <a:lnTo>
                  <a:pt x="14" y="5"/>
                </a:lnTo>
                <a:lnTo>
                  <a:pt x="14" y="7"/>
                </a:lnTo>
                <a:lnTo>
                  <a:pt x="14" y="7"/>
                </a:lnTo>
                <a:lnTo>
                  <a:pt x="14" y="9"/>
                </a:lnTo>
                <a:lnTo>
                  <a:pt x="11" y="9"/>
                </a:lnTo>
                <a:lnTo>
                  <a:pt x="9" y="9"/>
                </a:lnTo>
                <a:lnTo>
                  <a:pt x="9" y="9"/>
                </a:lnTo>
                <a:lnTo>
                  <a:pt x="9" y="9"/>
                </a:lnTo>
                <a:lnTo>
                  <a:pt x="9" y="7"/>
                </a:lnTo>
                <a:lnTo>
                  <a:pt x="9" y="7"/>
                </a:lnTo>
                <a:lnTo>
                  <a:pt x="9" y="7"/>
                </a:lnTo>
                <a:lnTo>
                  <a:pt x="9" y="7"/>
                </a:lnTo>
                <a:lnTo>
                  <a:pt x="9" y="5"/>
                </a:lnTo>
                <a:lnTo>
                  <a:pt x="9" y="5"/>
                </a:lnTo>
                <a:lnTo>
                  <a:pt x="7" y="5"/>
                </a:lnTo>
                <a:lnTo>
                  <a:pt x="7" y="5"/>
                </a:lnTo>
                <a:lnTo>
                  <a:pt x="7" y="7"/>
                </a:lnTo>
                <a:lnTo>
                  <a:pt x="4" y="7"/>
                </a:lnTo>
                <a:lnTo>
                  <a:pt x="4" y="7"/>
                </a:lnTo>
                <a:lnTo>
                  <a:pt x="2" y="7"/>
                </a:lnTo>
                <a:lnTo>
                  <a:pt x="2" y="7"/>
                </a:lnTo>
                <a:lnTo>
                  <a:pt x="0" y="7"/>
                </a:lnTo>
                <a:lnTo>
                  <a:pt x="0" y="5"/>
                </a:lnTo>
                <a:lnTo>
                  <a:pt x="2" y="5"/>
                </a:lnTo>
                <a:lnTo>
                  <a:pt x="2" y="5"/>
                </a:lnTo>
                <a:lnTo>
                  <a:pt x="4" y="2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7" y="0"/>
                </a:lnTo>
                <a:lnTo>
                  <a:pt x="7" y="2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870" name="Freeform 766"/>
          <p:cNvSpPr>
            <a:spLocks/>
          </p:cNvSpPr>
          <p:nvPr/>
        </p:nvSpPr>
        <p:spPr bwMode="auto">
          <a:xfrm>
            <a:off x="6524625" y="4503738"/>
            <a:ext cx="7938" cy="4762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5" y="0"/>
              </a:cxn>
              <a:cxn ang="0">
                <a:pos x="5" y="0"/>
              </a:cxn>
              <a:cxn ang="0">
                <a:pos x="5" y="3"/>
              </a:cxn>
              <a:cxn ang="0">
                <a:pos x="5" y="3"/>
              </a:cxn>
              <a:cxn ang="0">
                <a:pos x="5" y="3"/>
              </a:cxn>
              <a:cxn ang="0">
                <a:pos x="3" y="3"/>
              </a:cxn>
              <a:cxn ang="0">
                <a:pos x="3" y="3"/>
              </a:cxn>
              <a:cxn ang="0">
                <a:pos x="3" y="3"/>
              </a:cxn>
              <a:cxn ang="0">
                <a:pos x="3" y="3"/>
              </a:cxn>
              <a:cxn ang="0">
                <a:pos x="3" y="3"/>
              </a:cxn>
              <a:cxn ang="0">
                <a:pos x="3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5" y="0"/>
              </a:cxn>
              <a:cxn ang="0">
                <a:pos x="5" y="0"/>
              </a:cxn>
            </a:cxnLst>
            <a:rect l="0" t="0" r="r" b="b"/>
            <a:pathLst>
              <a:path w="5" h="3">
                <a:moveTo>
                  <a:pt x="5" y="0"/>
                </a:moveTo>
                <a:lnTo>
                  <a:pt x="5" y="0"/>
                </a:lnTo>
                <a:lnTo>
                  <a:pt x="5" y="0"/>
                </a:lnTo>
                <a:lnTo>
                  <a:pt x="5" y="3"/>
                </a:lnTo>
                <a:lnTo>
                  <a:pt x="5" y="3"/>
                </a:lnTo>
                <a:lnTo>
                  <a:pt x="5" y="3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5" y="0"/>
                </a:lnTo>
                <a:lnTo>
                  <a:pt x="5" y="0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871" name="Freeform 767"/>
          <p:cNvSpPr>
            <a:spLocks/>
          </p:cNvSpPr>
          <p:nvPr/>
        </p:nvSpPr>
        <p:spPr bwMode="auto">
          <a:xfrm>
            <a:off x="6519863" y="4508500"/>
            <a:ext cx="4762" cy="6350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4" y="2"/>
              </a:cxn>
              <a:cxn ang="0">
                <a:pos x="4" y="2"/>
              </a:cxn>
              <a:cxn ang="0">
                <a:pos x="4" y="2"/>
              </a:cxn>
              <a:cxn ang="0">
                <a:pos x="4" y="2"/>
              </a:cxn>
              <a:cxn ang="0">
                <a:pos x="2" y="2"/>
              </a:cxn>
              <a:cxn ang="0">
                <a:pos x="2" y="2"/>
              </a:cxn>
              <a:cxn ang="0">
                <a:pos x="2" y="4"/>
              </a:cxn>
              <a:cxn ang="0">
                <a:pos x="2" y="4"/>
              </a:cxn>
              <a:cxn ang="0">
                <a:pos x="2" y="4"/>
              </a:cxn>
              <a:cxn ang="0">
                <a:pos x="0" y="4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4" y="0"/>
              </a:cxn>
              <a:cxn ang="0">
                <a:pos x="4" y="0"/>
              </a:cxn>
              <a:cxn ang="0">
                <a:pos x="4" y="0"/>
              </a:cxn>
            </a:cxnLst>
            <a:rect l="0" t="0" r="r" b="b"/>
            <a:pathLst>
              <a:path w="4" h="4">
                <a:moveTo>
                  <a:pt x="4" y="0"/>
                </a:move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2" y="2"/>
                </a:lnTo>
                <a:lnTo>
                  <a:pt x="2" y="2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872" name="Freeform 768"/>
          <p:cNvSpPr>
            <a:spLocks/>
          </p:cNvSpPr>
          <p:nvPr/>
        </p:nvSpPr>
        <p:spPr bwMode="auto">
          <a:xfrm>
            <a:off x="6540500" y="4508500"/>
            <a:ext cx="3175" cy="6350"/>
          </a:xfrm>
          <a:custGeom>
            <a:avLst/>
            <a:gdLst/>
            <a:ahLst/>
            <a:cxnLst>
              <a:cxn ang="0">
                <a:pos x="2" y="4"/>
              </a:cxn>
              <a:cxn ang="0">
                <a:pos x="0" y="4"/>
              </a:cxn>
              <a:cxn ang="0">
                <a:pos x="0" y="4"/>
              </a:cxn>
              <a:cxn ang="0">
                <a:pos x="0" y="4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4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4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873" name="Freeform 769"/>
          <p:cNvSpPr>
            <a:spLocks/>
          </p:cNvSpPr>
          <p:nvPr/>
        </p:nvSpPr>
        <p:spPr bwMode="auto">
          <a:xfrm>
            <a:off x="6356350" y="4511675"/>
            <a:ext cx="11113" cy="7938"/>
          </a:xfrm>
          <a:custGeom>
            <a:avLst/>
            <a:gdLst/>
            <a:ahLst/>
            <a:cxnLst>
              <a:cxn ang="0">
                <a:pos x="7" y="2"/>
              </a:cxn>
              <a:cxn ang="0">
                <a:pos x="7" y="5"/>
              </a:cxn>
              <a:cxn ang="0">
                <a:pos x="7" y="5"/>
              </a:cxn>
              <a:cxn ang="0">
                <a:pos x="5" y="5"/>
              </a:cxn>
              <a:cxn ang="0">
                <a:pos x="5" y="5"/>
              </a:cxn>
              <a:cxn ang="0">
                <a:pos x="3" y="5"/>
              </a:cxn>
              <a:cxn ang="0">
                <a:pos x="3" y="5"/>
              </a:cxn>
              <a:cxn ang="0">
                <a:pos x="3" y="5"/>
              </a:cxn>
              <a:cxn ang="0">
                <a:pos x="0" y="5"/>
              </a:cxn>
              <a:cxn ang="0">
                <a:pos x="0" y="5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3" y="2"/>
              </a:cxn>
              <a:cxn ang="0">
                <a:pos x="3" y="2"/>
              </a:cxn>
              <a:cxn ang="0">
                <a:pos x="3" y="0"/>
              </a:cxn>
              <a:cxn ang="0">
                <a:pos x="5" y="0"/>
              </a:cxn>
              <a:cxn ang="0">
                <a:pos x="5" y="0"/>
              </a:cxn>
              <a:cxn ang="0">
                <a:pos x="5" y="0"/>
              </a:cxn>
              <a:cxn ang="0">
                <a:pos x="5" y="0"/>
              </a:cxn>
              <a:cxn ang="0">
                <a:pos x="7" y="0"/>
              </a:cxn>
              <a:cxn ang="0">
                <a:pos x="7" y="0"/>
              </a:cxn>
              <a:cxn ang="0">
                <a:pos x="7" y="0"/>
              </a:cxn>
              <a:cxn ang="0">
                <a:pos x="7" y="0"/>
              </a:cxn>
              <a:cxn ang="0">
                <a:pos x="7" y="2"/>
              </a:cxn>
              <a:cxn ang="0">
                <a:pos x="7" y="2"/>
              </a:cxn>
            </a:cxnLst>
            <a:rect l="0" t="0" r="r" b="b"/>
            <a:pathLst>
              <a:path w="7" h="5">
                <a:moveTo>
                  <a:pt x="7" y="2"/>
                </a:moveTo>
                <a:lnTo>
                  <a:pt x="7" y="5"/>
                </a:lnTo>
                <a:lnTo>
                  <a:pt x="7" y="5"/>
                </a:lnTo>
                <a:lnTo>
                  <a:pt x="5" y="5"/>
                </a:lnTo>
                <a:lnTo>
                  <a:pt x="5" y="5"/>
                </a:lnTo>
                <a:lnTo>
                  <a:pt x="3" y="5"/>
                </a:lnTo>
                <a:lnTo>
                  <a:pt x="3" y="5"/>
                </a:lnTo>
                <a:lnTo>
                  <a:pt x="3" y="5"/>
                </a:lnTo>
                <a:lnTo>
                  <a:pt x="0" y="5"/>
                </a:lnTo>
                <a:lnTo>
                  <a:pt x="0" y="5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3" y="2"/>
                </a:lnTo>
                <a:lnTo>
                  <a:pt x="3" y="2"/>
                </a:lnTo>
                <a:lnTo>
                  <a:pt x="3" y="0"/>
                </a:lnTo>
                <a:lnTo>
                  <a:pt x="5" y="0"/>
                </a:lnTo>
                <a:lnTo>
                  <a:pt x="5" y="0"/>
                </a:lnTo>
                <a:lnTo>
                  <a:pt x="5" y="0"/>
                </a:lnTo>
                <a:lnTo>
                  <a:pt x="5" y="0"/>
                </a:lnTo>
                <a:lnTo>
                  <a:pt x="7" y="0"/>
                </a:lnTo>
                <a:lnTo>
                  <a:pt x="7" y="0"/>
                </a:lnTo>
                <a:lnTo>
                  <a:pt x="7" y="0"/>
                </a:lnTo>
                <a:lnTo>
                  <a:pt x="7" y="0"/>
                </a:lnTo>
                <a:lnTo>
                  <a:pt x="7" y="2"/>
                </a:lnTo>
                <a:lnTo>
                  <a:pt x="7" y="2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874" name="Freeform 770"/>
          <p:cNvSpPr>
            <a:spLocks/>
          </p:cNvSpPr>
          <p:nvPr/>
        </p:nvSpPr>
        <p:spPr bwMode="auto">
          <a:xfrm>
            <a:off x="6302375" y="4511675"/>
            <a:ext cx="7938" cy="7938"/>
          </a:xfrm>
          <a:custGeom>
            <a:avLst/>
            <a:gdLst/>
            <a:ahLst/>
            <a:cxnLst>
              <a:cxn ang="0">
                <a:pos x="5" y="2"/>
              </a:cxn>
              <a:cxn ang="0">
                <a:pos x="5" y="2"/>
              </a:cxn>
              <a:cxn ang="0">
                <a:pos x="2" y="5"/>
              </a:cxn>
              <a:cxn ang="0">
                <a:pos x="2" y="5"/>
              </a:cxn>
              <a:cxn ang="0">
                <a:pos x="2" y="5"/>
              </a:cxn>
              <a:cxn ang="0">
                <a:pos x="2" y="5"/>
              </a:cxn>
              <a:cxn ang="0">
                <a:pos x="2" y="5"/>
              </a:cxn>
              <a:cxn ang="0">
                <a:pos x="0" y="5"/>
              </a:cxn>
              <a:cxn ang="0">
                <a:pos x="0" y="5"/>
              </a:cxn>
              <a:cxn ang="0">
                <a:pos x="0" y="5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5" y="0"/>
              </a:cxn>
              <a:cxn ang="0">
                <a:pos x="5" y="2"/>
              </a:cxn>
              <a:cxn ang="0">
                <a:pos x="5" y="2"/>
              </a:cxn>
              <a:cxn ang="0">
                <a:pos x="5" y="2"/>
              </a:cxn>
              <a:cxn ang="0">
                <a:pos x="5" y="2"/>
              </a:cxn>
            </a:cxnLst>
            <a:rect l="0" t="0" r="r" b="b"/>
            <a:pathLst>
              <a:path w="5" h="5">
                <a:moveTo>
                  <a:pt x="5" y="2"/>
                </a:moveTo>
                <a:lnTo>
                  <a:pt x="5" y="2"/>
                </a:ln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5" y="0"/>
                </a:lnTo>
                <a:lnTo>
                  <a:pt x="5" y="2"/>
                </a:lnTo>
                <a:lnTo>
                  <a:pt x="5" y="2"/>
                </a:lnTo>
                <a:lnTo>
                  <a:pt x="5" y="2"/>
                </a:lnTo>
                <a:lnTo>
                  <a:pt x="5" y="2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875" name="Freeform 771"/>
          <p:cNvSpPr>
            <a:spLocks/>
          </p:cNvSpPr>
          <p:nvPr/>
        </p:nvSpPr>
        <p:spPr bwMode="auto">
          <a:xfrm>
            <a:off x="6335713" y="4511675"/>
            <a:ext cx="28575" cy="19050"/>
          </a:xfrm>
          <a:custGeom>
            <a:avLst/>
            <a:gdLst/>
            <a:ahLst/>
            <a:cxnLst>
              <a:cxn ang="0">
                <a:pos x="7" y="5"/>
              </a:cxn>
              <a:cxn ang="0">
                <a:pos x="7" y="2"/>
              </a:cxn>
              <a:cxn ang="0">
                <a:pos x="7" y="2"/>
              </a:cxn>
              <a:cxn ang="0">
                <a:pos x="10" y="2"/>
              </a:cxn>
              <a:cxn ang="0">
                <a:pos x="10" y="2"/>
              </a:cxn>
              <a:cxn ang="0">
                <a:pos x="10" y="5"/>
              </a:cxn>
              <a:cxn ang="0">
                <a:pos x="12" y="5"/>
              </a:cxn>
              <a:cxn ang="0">
                <a:pos x="12" y="7"/>
              </a:cxn>
              <a:cxn ang="0">
                <a:pos x="14" y="9"/>
              </a:cxn>
              <a:cxn ang="0">
                <a:pos x="14" y="7"/>
              </a:cxn>
              <a:cxn ang="0">
                <a:pos x="17" y="7"/>
              </a:cxn>
              <a:cxn ang="0">
                <a:pos x="17" y="7"/>
              </a:cxn>
              <a:cxn ang="0">
                <a:pos x="19" y="7"/>
              </a:cxn>
              <a:cxn ang="0">
                <a:pos x="19" y="9"/>
              </a:cxn>
              <a:cxn ang="0">
                <a:pos x="19" y="9"/>
              </a:cxn>
              <a:cxn ang="0">
                <a:pos x="19" y="9"/>
              </a:cxn>
              <a:cxn ang="0">
                <a:pos x="17" y="12"/>
              </a:cxn>
              <a:cxn ang="0">
                <a:pos x="17" y="12"/>
              </a:cxn>
              <a:cxn ang="0">
                <a:pos x="14" y="9"/>
              </a:cxn>
              <a:cxn ang="0">
                <a:pos x="14" y="9"/>
              </a:cxn>
              <a:cxn ang="0">
                <a:pos x="14" y="9"/>
              </a:cxn>
              <a:cxn ang="0">
                <a:pos x="12" y="9"/>
              </a:cxn>
              <a:cxn ang="0">
                <a:pos x="12" y="12"/>
              </a:cxn>
              <a:cxn ang="0">
                <a:pos x="10" y="12"/>
              </a:cxn>
              <a:cxn ang="0">
                <a:pos x="10" y="12"/>
              </a:cxn>
              <a:cxn ang="0">
                <a:pos x="10" y="9"/>
              </a:cxn>
              <a:cxn ang="0">
                <a:pos x="7" y="7"/>
              </a:cxn>
              <a:cxn ang="0">
                <a:pos x="5" y="7"/>
              </a:cxn>
              <a:cxn ang="0">
                <a:pos x="7" y="5"/>
              </a:cxn>
              <a:cxn ang="0">
                <a:pos x="5" y="5"/>
              </a:cxn>
              <a:cxn ang="0">
                <a:pos x="3" y="2"/>
              </a:cxn>
              <a:cxn ang="0">
                <a:pos x="3" y="2"/>
              </a:cxn>
              <a:cxn ang="0">
                <a:pos x="0" y="0"/>
              </a:cxn>
              <a:cxn ang="0">
                <a:pos x="3" y="0"/>
              </a:cxn>
              <a:cxn ang="0">
                <a:pos x="5" y="0"/>
              </a:cxn>
              <a:cxn ang="0">
                <a:pos x="7" y="2"/>
              </a:cxn>
              <a:cxn ang="0">
                <a:pos x="7" y="5"/>
              </a:cxn>
            </a:cxnLst>
            <a:rect l="0" t="0" r="r" b="b"/>
            <a:pathLst>
              <a:path w="19" h="12">
                <a:moveTo>
                  <a:pt x="7" y="5"/>
                </a:moveTo>
                <a:lnTo>
                  <a:pt x="7" y="5"/>
                </a:lnTo>
                <a:lnTo>
                  <a:pt x="7" y="2"/>
                </a:lnTo>
                <a:lnTo>
                  <a:pt x="7" y="2"/>
                </a:lnTo>
                <a:lnTo>
                  <a:pt x="7" y="2"/>
                </a:lnTo>
                <a:lnTo>
                  <a:pt x="7" y="2"/>
                </a:lnTo>
                <a:lnTo>
                  <a:pt x="7" y="2"/>
                </a:ln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10" y="5"/>
                </a:lnTo>
                <a:lnTo>
                  <a:pt x="10" y="5"/>
                </a:lnTo>
                <a:lnTo>
                  <a:pt x="12" y="5"/>
                </a:lnTo>
                <a:lnTo>
                  <a:pt x="12" y="7"/>
                </a:lnTo>
                <a:lnTo>
                  <a:pt x="12" y="7"/>
                </a:lnTo>
                <a:lnTo>
                  <a:pt x="12" y="7"/>
                </a:lnTo>
                <a:lnTo>
                  <a:pt x="14" y="9"/>
                </a:lnTo>
                <a:lnTo>
                  <a:pt x="14" y="7"/>
                </a:lnTo>
                <a:lnTo>
                  <a:pt x="14" y="7"/>
                </a:lnTo>
                <a:lnTo>
                  <a:pt x="14" y="7"/>
                </a:lnTo>
                <a:lnTo>
                  <a:pt x="17" y="7"/>
                </a:lnTo>
                <a:lnTo>
                  <a:pt x="17" y="7"/>
                </a:lnTo>
                <a:lnTo>
                  <a:pt x="17" y="7"/>
                </a:lnTo>
                <a:lnTo>
                  <a:pt x="17" y="7"/>
                </a:lnTo>
                <a:lnTo>
                  <a:pt x="19" y="7"/>
                </a:lnTo>
                <a:lnTo>
                  <a:pt x="17" y="7"/>
                </a:lnTo>
                <a:lnTo>
                  <a:pt x="19" y="9"/>
                </a:lnTo>
                <a:lnTo>
                  <a:pt x="19" y="9"/>
                </a:lnTo>
                <a:lnTo>
                  <a:pt x="19" y="9"/>
                </a:lnTo>
                <a:lnTo>
                  <a:pt x="19" y="9"/>
                </a:lnTo>
                <a:lnTo>
                  <a:pt x="19" y="9"/>
                </a:lnTo>
                <a:lnTo>
                  <a:pt x="17" y="12"/>
                </a:lnTo>
                <a:lnTo>
                  <a:pt x="17" y="12"/>
                </a:lnTo>
                <a:lnTo>
                  <a:pt x="17" y="12"/>
                </a:lnTo>
                <a:lnTo>
                  <a:pt x="17" y="12"/>
                </a:lnTo>
                <a:lnTo>
                  <a:pt x="14" y="12"/>
                </a:lnTo>
                <a:lnTo>
                  <a:pt x="14" y="9"/>
                </a:lnTo>
                <a:lnTo>
                  <a:pt x="14" y="9"/>
                </a:lnTo>
                <a:lnTo>
                  <a:pt x="14" y="9"/>
                </a:lnTo>
                <a:lnTo>
                  <a:pt x="14" y="9"/>
                </a:lnTo>
                <a:lnTo>
                  <a:pt x="14" y="9"/>
                </a:lnTo>
                <a:lnTo>
                  <a:pt x="12" y="9"/>
                </a:lnTo>
                <a:lnTo>
                  <a:pt x="12" y="9"/>
                </a:lnTo>
                <a:lnTo>
                  <a:pt x="12" y="9"/>
                </a:lnTo>
                <a:lnTo>
                  <a:pt x="12" y="12"/>
                </a:lnTo>
                <a:lnTo>
                  <a:pt x="12" y="12"/>
                </a:lnTo>
                <a:lnTo>
                  <a:pt x="10" y="12"/>
                </a:lnTo>
                <a:lnTo>
                  <a:pt x="10" y="12"/>
                </a:lnTo>
                <a:lnTo>
                  <a:pt x="10" y="12"/>
                </a:lnTo>
                <a:lnTo>
                  <a:pt x="10" y="9"/>
                </a:lnTo>
                <a:lnTo>
                  <a:pt x="10" y="9"/>
                </a:lnTo>
                <a:lnTo>
                  <a:pt x="7" y="9"/>
                </a:lnTo>
                <a:lnTo>
                  <a:pt x="7" y="7"/>
                </a:lnTo>
                <a:lnTo>
                  <a:pt x="5" y="7"/>
                </a:lnTo>
                <a:lnTo>
                  <a:pt x="5" y="7"/>
                </a:lnTo>
                <a:lnTo>
                  <a:pt x="5" y="5"/>
                </a:lnTo>
                <a:lnTo>
                  <a:pt x="7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3" y="2"/>
                </a:lnTo>
                <a:lnTo>
                  <a:pt x="3" y="2"/>
                </a:lnTo>
                <a:lnTo>
                  <a:pt x="3" y="2"/>
                </a:lnTo>
                <a:lnTo>
                  <a:pt x="0" y="0"/>
                </a:ln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  <a:lnTo>
                  <a:pt x="5" y="0"/>
                </a:lnTo>
                <a:lnTo>
                  <a:pt x="5" y="0"/>
                </a:lnTo>
                <a:lnTo>
                  <a:pt x="5" y="0"/>
                </a:lnTo>
                <a:lnTo>
                  <a:pt x="7" y="2"/>
                </a:lnTo>
                <a:lnTo>
                  <a:pt x="7" y="2"/>
                </a:lnTo>
                <a:lnTo>
                  <a:pt x="7" y="5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876" name="Freeform 772"/>
          <p:cNvSpPr>
            <a:spLocks/>
          </p:cNvSpPr>
          <p:nvPr/>
        </p:nvSpPr>
        <p:spPr bwMode="auto">
          <a:xfrm>
            <a:off x="6573838" y="4511675"/>
            <a:ext cx="7937" cy="7938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5" y="2"/>
              </a:cxn>
              <a:cxn ang="0">
                <a:pos x="5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5"/>
              </a:cxn>
              <a:cxn ang="0">
                <a:pos x="2" y="5"/>
              </a:cxn>
              <a:cxn ang="0">
                <a:pos x="2" y="5"/>
              </a:cxn>
              <a:cxn ang="0">
                <a:pos x="2" y="5"/>
              </a:cxn>
              <a:cxn ang="0">
                <a:pos x="2" y="5"/>
              </a:cxn>
              <a:cxn ang="0">
                <a:pos x="0" y="5"/>
              </a:cxn>
              <a:cxn ang="0">
                <a:pos x="0" y="5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5" h="5">
                <a:moveTo>
                  <a:pt x="2" y="2"/>
                </a:moveTo>
                <a:lnTo>
                  <a:pt x="5" y="2"/>
                </a:lnTo>
                <a:lnTo>
                  <a:pt x="5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0" y="5"/>
                </a:lnTo>
                <a:lnTo>
                  <a:pt x="0" y="5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2" y="2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877" name="Freeform 773"/>
          <p:cNvSpPr>
            <a:spLocks/>
          </p:cNvSpPr>
          <p:nvPr/>
        </p:nvSpPr>
        <p:spPr bwMode="auto">
          <a:xfrm>
            <a:off x="6607175" y="4511675"/>
            <a:ext cx="7938" cy="11113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5" y="0"/>
              </a:cxn>
              <a:cxn ang="0">
                <a:pos x="5" y="2"/>
              </a:cxn>
              <a:cxn ang="0">
                <a:pos x="5" y="2"/>
              </a:cxn>
              <a:cxn ang="0">
                <a:pos x="5" y="5"/>
              </a:cxn>
              <a:cxn ang="0">
                <a:pos x="5" y="5"/>
              </a:cxn>
              <a:cxn ang="0">
                <a:pos x="5" y="7"/>
              </a:cxn>
              <a:cxn ang="0">
                <a:pos x="5" y="7"/>
              </a:cxn>
              <a:cxn ang="0">
                <a:pos x="3" y="7"/>
              </a:cxn>
              <a:cxn ang="0">
                <a:pos x="3" y="7"/>
              </a:cxn>
              <a:cxn ang="0">
                <a:pos x="3" y="7"/>
              </a:cxn>
              <a:cxn ang="0">
                <a:pos x="3" y="7"/>
              </a:cxn>
              <a:cxn ang="0">
                <a:pos x="3" y="7"/>
              </a:cxn>
              <a:cxn ang="0">
                <a:pos x="3" y="7"/>
              </a:cxn>
              <a:cxn ang="0">
                <a:pos x="0" y="7"/>
              </a:cxn>
              <a:cxn ang="0">
                <a:pos x="0" y="5"/>
              </a:cxn>
              <a:cxn ang="0">
                <a:pos x="0" y="5"/>
              </a:cxn>
              <a:cxn ang="0">
                <a:pos x="3" y="5"/>
              </a:cxn>
              <a:cxn ang="0">
                <a:pos x="3" y="5"/>
              </a:cxn>
              <a:cxn ang="0">
                <a:pos x="3" y="2"/>
              </a:cxn>
              <a:cxn ang="0">
                <a:pos x="3" y="2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5" y="0"/>
              </a:cxn>
            </a:cxnLst>
            <a:rect l="0" t="0" r="r" b="b"/>
            <a:pathLst>
              <a:path w="5" h="7">
                <a:moveTo>
                  <a:pt x="5" y="0"/>
                </a:moveTo>
                <a:lnTo>
                  <a:pt x="5" y="0"/>
                </a:lnTo>
                <a:lnTo>
                  <a:pt x="5" y="2"/>
                </a:lnTo>
                <a:lnTo>
                  <a:pt x="5" y="2"/>
                </a:lnTo>
                <a:lnTo>
                  <a:pt x="5" y="5"/>
                </a:lnTo>
                <a:lnTo>
                  <a:pt x="5" y="5"/>
                </a:lnTo>
                <a:lnTo>
                  <a:pt x="5" y="7"/>
                </a:lnTo>
                <a:lnTo>
                  <a:pt x="5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0" y="7"/>
                </a:lnTo>
                <a:lnTo>
                  <a:pt x="0" y="5"/>
                </a:lnTo>
                <a:lnTo>
                  <a:pt x="0" y="5"/>
                </a:lnTo>
                <a:lnTo>
                  <a:pt x="3" y="5"/>
                </a:lnTo>
                <a:lnTo>
                  <a:pt x="3" y="5"/>
                </a:lnTo>
                <a:lnTo>
                  <a:pt x="3" y="2"/>
                </a:lnTo>
                <a:lnTo>
                  <a:pt x="3" y="2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5" y="0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878" name="Freeform 774"/>
          <p:cNvSpPr>
            <a:spLocks/>
          </p:cNvSpPr>
          <p:nvPr/>
        </p:nvSpPr>
        <p:spPr bwMode="auto">
          <a:xfrm>
            <a:off x="6550025" y="4511675"/>
            <a:ext cx="3175" cy="7938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5"/>
              </a:cxn>
              <a:cxn ang="0">
                <a:pos x="2" y="5"/>
              </a:cxn>
              <a:cxn ang="0">
                <a:pos x="2" y="5"/>
              </a:cxn>
              <a:cxn ang="0">
                <a:pos x="2" y="5"/>
              </a:cxn>
              <a:cxn ang="0">
                <a:pos x="0" y="5"/>
              </a:cxn>
              <a:cxn ang="0">
                <a:pos x="0" y="5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0" y="5"/>
                </a:lnTo>
                <a:lnTo>
                  <a:pt x="0" y="5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2" y="2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879" name="Freeform 775"/>
          <p:cNvSpPr>
            <a:spLocks/>
          </p:cNvSpPr>
          <p:nvPr/>
        </p:nvSpPr>
        <p:spPr bwMode="auto">
          <a:xfrm>
            <a:off x="6561138" y="4514850"/>
            <a:ext cx="4762" cy="4763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4" y="0"/>
              </a:cxn>
              <a:cxn ang="0">
                <a:pos x="4" y="3"/>
              </a:cxn>
              <a:cxn ang="0">
                <a:pos x="4" y="3"/>
              </a:cxn>
              <a:cxn ang="0">
                <a:pos x="4" y="3"/>
              </a:cxn>
              <a:cxn ang="0">
                <a:pos x="4" y="3"/>
              </a:cxn>
              <a:cxn ang="0">
                <a:pos x="4" y="3"/>
              </a:cxn>
              <a:cxn ang="0">
                <a:pos x="4" y="3"/>
              </a:cxn>
              <a:cxn ang="0">
                <a:pos x="4" y="3"/>
              </a:cxn>
              <a:cxn ang="0">
                <a:pos x="2" y="3"/>
              </a:cxn>
              <a:cxn ang="0">
                <a:pos x="2" y="3"/>
              </a:cxn>
              <a:cxn ang="0">
                <a:pos x="2" y="3"/>
              </a:cxn>
              <a:cxn ang="0">
                <a:pos x="2" y="3"/>
              </a:cxn>
              <a:cxn ang="0">
                <a:pos x="2" y="3"/>
              </a:cxn>
              <a:cxn ang="0">
                <a:pos x="2" y="3"/>
              </a:cxn>
              <a:cxn ang="0">
                <a:pos x="2" y="3"/>
              </a:cxn>
              <a:cxn ang="0">
                <a:pos x="0" y="3"/>
              </a:cxn>
              <a:cxn ang="0">
                <a:pos x="0" y="3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4" y="0"/>
              </a:cxn>
              <a:cxn ang="0">
                <a:pos x="4" y="0"/>
              </a:cxn>
              <a:cxn ang="0">
                <a:pos x="4" y="0"/>
              </a:cxn>
            </a:cxnLst>
            <a:rect l="0" t="0" r="r" b="b"/>
            <a:pathLst>
              <a:path w="4" h="3">
                <a:moveTo>
                  <a:pt x="4" y="0"/>
                </a:moveTo>
                <a:lnTo>
                  <a:pt x="4" y="0"/>
                </a:lnTo>
                <a:lnTo>
                  <a:pt x="4" y="3"/>
                </a:lnTo>
                <a:lnTo>
                  <a:pt x="4" y="3"/>
                </a:lnTo>
                <a:lnTo>
                  <a:pt x="4" y="3"/>
                </a:lnTo>
                <a:lnTo>
                  <a:pt x="4" y="3"/>
                </a:lnTo>
                <a:lnTo>
                  <a:pt x="4" y="3"/>
                </a:lnTo>
                <a:lnTo>
                  <a:pt x="4" y="3"/>
                </a:lnTo>
                <a:lnTo>
                  <a:pt x="4" y="3"/>
                </a:lnTo>
                <a:lnTo>
                  <a:pt x="2" y="3"/>
                </a:lnTo>
                <a:lnTo>
                  <a:pt x="2" y="3"/>
                </a:lnTo>
                <a:lnTo>
                  <a:pt x="2" y="3"/>
                </a:lnTo>
                <a:lnTo>
                  <a:pt x="2" y="3"/>
                </a:lnTo>
                <a:lnTo>
                  <a:pt x="2" y="3"/>
                </a:lnTo>
                <a:lnTo>
                  <a:pt x="2" y="3"/>
                </a:lnTo>
                <a:lnTo>
                  <a:pt x="2" y="3"/>
                </a:lnTo>
                <a:lnTo>
                  <a:pt x="0" y="3"/>
                </a:lnTo>
                <a:lnTo>
                  <a:pt x="0" y="3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880" name="Freeform 776"/>
          <p:cNvSpPr>
            <a:spLocks/>
          </p:cNvSpPr>
          <p:nvPr/>
        </p:nvSpPr>
        <p:spPr bwMode="auto">
          <a:xfrm>
            <a:off x="6624638" y="4514850"/>
            <a:ext cx="4762" cy="476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3" y="0"/>
              </a:cxn>
              <a:cxn ang="0">
                <a:pos x="3" y="3"/>
              </a:cxn>
              <a:cxn ang="0">
                <a:pos x="3" y="3"/>
              </a:cxn>
              <a:cxn ang="0">
                <a:pos x="3" y="3"/>
              </a:cxn>
              <a:cxn ang="0">
                <a:pos x="3" y="3"/>
              </a:cxn>
              <a:cxn ang="0">
                <a:pos x="3" y="3"/>
              </a:cxn>
              <a:cxn ang="0">
                <a:pos x="3" y="3"/>
              </a:cxn>
              <a:cxn ang="0">
                <a:pos x="3" y="3"/>
              </a:cxn>
              <a:cxn ang="0">
                <a:pos x="3" y="3"/>
              </a:cxn>
              <a:cxn ang="0">
                <a:pos x="3" y="3"/>
              </a:cxn>
              <a:cxn ang="0">
                <a:pos x="3" y="3"/>
              </a:cxn>
              <a:cxn ang="0">
                <a:pos x="3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0"/>
              </a:cxn>
              <a:cxn ang="0">
                <a:pos x="0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</a:cxnLst>
            <a:rect l="0" t="0" r="r" b="b"/>
            <a:pathLst>
              <a:path w="3" h="3">
                <a:moveTo>
                  <a:pt x="3" y="0"/>
                </a:moveTo>
                <a:lnTo>
                  <a:pt x="3" y="0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0"/>
                </a:ln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881" name="Freeform 777"/>
          <p:cNvSpPr>
            <a:spLocks/>
          </p:cNvSpPr>
          <p:nvPr/>
        </p:nvSpPr>
        <p:spPr bwMode="auto">
          <a:xfrm>
            <a:off x="6683375" y="4514850"/>
            <a:ext cx="11113" cy="7938"/>
          </a:xfrm>
          <a:custGeom>
            <a:avLst/>
            <a:gdLst/>
            <a:ahLst/>
            <a:cxnLst>
              <a:cxn ang="0">
                <a:pos x="7" y="3"/>
              </a:cxn>
              <a:cxn ang="0">
                <a:pos x="7" y="3"/>
              </a:cxn>
              <a:cxn ang="0">
                <a:pos x="7" y="5"/>
              </a:cxn>
              <a:cxn ang="0">
                <a:pos x="5" y="5"/>
              </a:cxn>
              <a:cxn ang="0">
                <a:pos x="5" y="5"/>
              </a:cxn>
              <a:cxn ang="0">
                <a:pos x="5" y="5"/>
              </a:cxn>
              <a:cxn ang="0">
                <a:pos x="2" y="5"/>
              </a:cxn>
              <a:cxn ang="0">
                <a:pos x="2" y="5"/>
              </a:cxn>
              <a:cxn ang="0">
                <a:pos x="2" y="5"/>
              </a:cxn>
              <a:cxn ang="0">
                <a:pos x="2" y="5"/>
              </a:cxn>
              <a:cxn ang="0">
                <a:pos x="0" y="5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5" y="0"/>
              </a:cxn>
              <a:cxn ang="0">
                <a:pos x="5" y="0"/>
              </a:cxn>
              <a:cxn ang="0">
                <a:pos x="5" y="3"/>
              </a:cxn>
              <a:cxn ang="0">
                <a:pos x="7" y="3"/>
              </a:cxn>
              <a:cxn ang="0">
                <a:pos x="7" y="3"/>
              </a:cxn>
            </a:cxnLst>
            <a:rect l="0" t="0" r="r" b="b"/>
            <a:pathLst>
              <a:path w="7" h="5">
                <a:moveTo>
                  <a:pt x="7" y="3"/>
                </a:moveTo>
                <a:lnTo>
                  <a:pt x="7" y="3"/>
                </a:lnTo>
                <a:lnTo>
                  <a:pt x="7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0" y="5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5" y="0"/>
                </a:lnTo>
                <a:lnTo>
                  <a:pt x="5" y="0"/>
                </a:lnTo>
                <a:lnTo>
                  <a:pt x="5" y="3"/>
                </a:lnTo>
                <a:lnTo>
                  <a:pt x="7" y="3"/>
                </a:lnTo>
                <a:lnTo>
                  <a:pt x="7" y="3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882" name="Freeform 778"/>
          <p:cNvSpPr>
            <a:spLocks/>
          </p:cNvSpPr>
          <p:nvPr/>
        </p:nvSpPr>
        <p:spPr bwMode="auto">
          <a:xfrm>
            <a:off x="6275388" y="4514850"/>
            <a:ext cx="1587" cy="7938"/>
          </a:xfrm>
          <a:custGeom>
            <a:avLst/>
            <a:gdLst/>
            <a:ahLst/>
            <a:cxnLst>
              <a:cxn ang="0">
                <a:pos x="2" y="3"/>
              </a:cxn>
              <a:cxn ang="0">
                <a:pos x="2" y="3"/>
              </a:cxn>
              <a:cxn ang="0">
                <a:pos x="2" y="5"/>
              </a:cxn>
              <a:cxn ang="0">
                <a:pos x="2" y="5"/>
              </a:cxn>
              <a:cxn ang="0">
                <a:pos x="2" y="5"/>
              </a:cxn>
              <a:cxn ang="0">
                <a:pos x="2" y="5"/>
              </a:cxn>
              <a:cxn ang="0">
                <a:pos x="0" y="5"/>
              </a:cxn>
              <a:cxn ang="0">
                <a:pos x="0" y="5"/>
              </a:cxn>
              <a:cxn ang="0">
                <a:pos x="0" y="5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3"/>
              </a:cxn>
              <a:cxn ang="0">
                <a:pos x="2" y="3"/>
              </a:cxn>
              <a:cxn ang="0">
                <a:pos x="2" y="3"/>
              </a:cxn>
              <a:cxn ang="0">
                <a:pos x="2" y="3"/>
              </a:cxn>
            </a:cxnLst>
            <a:rect l="0" t="0" r="r" b="b"/>
            <a:pathLst>
              <a:path w="2" h="5">
                <a:moveTo>
                  <a:pt x="2" y="3"/>
                </a:moveTo>
                <a:lnTo>
                  <a:pt x="2" y="3"/>
                </a:ln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3"/>
                </a:lnTo>
                <a:lnTo>
                  <a:pt x="2" y="3"/>
                </a:lnTo>
                <a:lnTo>
                  <a:pt x="2" y="3"/>
                </a:lnTo>
                <a:lnTo>
                  <a:pt x="2" y="3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883" name="Freeform 779"/>
          <p:cNvSpPr>
            <a:spLocks/>
          </p:cNvSpPr>
          <p:nvPr/>
        </p:nvSpPr>
        <p:spPr bwMode="auto">
          <a:xfrm>
            <a:off x="6313488" y="4519613"/>
            <a:ext cx="6350" cy="3175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5" y="0"/>
              </a:cxn>
              <a:cxn ang="0">
                <a:pos x="5" y="0"/>
              </a:cxn>
              <a:cxn ang="0">
                <a:pos x="5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5" y="0"/>
              </a:cxn>
              <a:cxn ang="0">
                <a:pos x="5" y="0"/>
              </a:cxn>
              <a:cxn ang="0">
                <a:pos x="5" y="0"/>
              </a:cxn>
            </a:cxnLst>
            <a:rect l="0" t="0" r="r" b="b"/>
            <a:pathLst>
              <a:path w="5" h="2">
                <a:moveTo>
                  <a:pt x="5" y="0"/>
                </a:moveTo>
                <a:lnTo>
                  <a:pt x="5" y="0"/>
                </a:lnTo>
                <a:lnTo>
                  <a:pt x="5" y="0"/>
                </a:lnTo>
                <a:lnTo>
                  <a:pt x="5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5" y="0"/>
                </a:lnTo>
                <a:lnTo>
                  <a:pt x="5" y="0"/>
                </a:lnTo>
                <a:lnTo>
                  <a:pt x="5" y="0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884" name="Freeform 780"/>
          <p:cNvSpPr>
            <a:spLocks/>
          </p:cNvSpPr>
          <p:nvPr/>
        </p:nvSpPr>
        <p:spPr bwMode="auto">
          <a:xfrm>
            <a:off x="6292850" y="4519613"/>
            <a:ext cx="6350" cy="3175"/>
          </a:xfrm>
          <a:custGeom>
            <a:avLst/>
            <a:gdLst/>
            <a:ahLst/>
            <a:cxnLst>
              <a:cxn ang="0">
                <a:pos x="5" y="2"/>
              </a:cxn>
              <a:cxn ang="0">
                <a:pos x="5" y="2"/>
              </a:cxn>
              <a:cxn ang="0">
                <a:pos x="5" y="2"/>
              </a:cxn>
              <a:cxn ang="0">
                <a:pos x="5" y="2"/>
              </a:cxn>
              <a:cxn ang="0">
                <a:pos x="5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5" y="0"/>
              </a:cxn>
              <a:cxn ang="0">
                <a:pos x="5" y="0"/>
              </a:cxn>
              <a:cxn ang="0">
                <a:pos x="5" y="0"/>
              </a:cxn>
              <a:cxn ang="0">
                <a:pos x="5" y="0"/>
              </a:cxn>
              <a:cxn ang="0">
                <a:pos x="5" y="0"/>
              </a:cxn>
              <a:cxn ang="0">
                <a:pos x="5" y="0"/>
              </a:cxn>
              <a:cxn ang="0">
                <a:pos x="5" y="2"/>
              </a:cxn>
            </a:cxnLst>
            <a:rect l="0" t="0" r="r" b="b"/>
            <a:pathLst>
              <a:path w="5" h="2">
                <a:moveTo>
                  <a:pt x="5" y="2"/>
                </a:moveTo>
                <a:lnTo>
                  <a:pt x="5" y="2"/>
                </a:lnTo>
                <a:lnTo>
                  <a:pt x="5" y="2"/>
                </a:lnTo>
                <a:lnTo>
                  <a:pt x="5" y="2"/>
                </a:lnTo>
                <a:lnTo>
                  <a:pt x="5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5" y="0"/>
                </a:lnTo>
                <a:lnTo>
                  <a:pt x="5" y="0"/>
                </a:lnTo>
                <a:lnTo>
                  <a:pt x="5" y="0"/>
                </a:lnTo>
                <a:lnTo>
                  <a:pt x="5" y="0"/>
                </a:lnTo>
                <a:lnTo>
                  <a:pt x="5" y="0"/>
                </a:lnTo>
                <a:lnTo>
                  <a:pt x="5" y="0"/>
                </a:lnTo>
                <a:lnTo>
                  <a:pt x="5" y="2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885" name="Freeform 781"/>
          <p:cNvSpPr>
            <a:spLocks/>
          </p:cNvSpPr>
          <p:nvPr/>
        </p:nvSpPr>
        <p:spPr bwMode="auto">
          <a:xfrm>
            <a:off x="6326188" y="4519613"/>
            <a:ext cx="14287" cy="11112"/>
          </a:xfrm>
          <a:custGeom>
            <a:avLst/>
            <a:gdLst/>
            <a:ahLst/>
            <a:cxnLst>
              <a:cxn ang="0">
                <a:pos x="7" y="2"/>
              </a:cxn>
              <a:cxn ang="0">
                <a:pos x="7" y="4"/>
              </a:cxn>
              <a:cxn ang="0">
                <a:pos x="7" y="4"/>
              </a:cxn>
              <a:cxn ang="0">
                <a:pos x="10" y="4"/>
              </a:cxn>
              <a:cxn ang="0">
                <a:pos x="10" y="4"/>
              </a:cxn>
              <a:cxn ang="0">
                <a:pos x="10" y="4"/>
              </a:cxn>
              <a:cxn ang="0">
                <a:pos x="10" y="4"/>
              </a:cxn>
              <a:cxn ang="0">
                <a:pos x="10" y="7"/>
              </a:cxn>
              <a:cxn ang="0">
                <a:pos x="7" y="7"/>
              </a:cxn>
              <a:cxn ang="0">
                <a:pos x="5" y="7"/>
              </a:cxn>
              <a:cxn ang="0">
                <a:pos x="5" y="2"/>
              </a:cxn>
              <a:cxn ang="0">
                <a:pos x="5" y="2"/>
              </a:cxn>
              <a:cxn ang="0">
                <a:pos x="5" y="2"/>
              </a:cxn>
              <a:cxn ang="0">
                <a:pos x="3" y="2"/>
              </a:cxn>
              <a:cxn ang="0">
                <a:pos x="3" y="4"/>
              </a:cxn>
              <a:cxn ang="0">
                <a:pos x="3" y="4"/>
              </a:cxn>
              <a:cxn ang="0">
                <a:pos x="3" y="4"/>
              </a:cxn>
              <a:cxn ang="0">
                <a:pos x="0" y="4"/>
              </a:cxn>
              <a:cxn ang="0">
                <a:pos x="0" y="2"/>
              </a:cxn>
              <a:cxn ang="0">
                <a:pos x="0" y="2"/>
              </a:cxn>
              <a:cxn ang="0">
                <a:pos x="3" y="2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5" y="0"/>
              </a:cxn>
              <a:cxn ang="0">
                <a:pos x="5" y="0"/>
              </a:cxn>
              <a:cxn ang="0">
                <a:pos x="5" y="0"/>
              </a:cxn>
              <a:cxn ang="0">
                <a:pos x="5" y="0"/>
              </a:cxn>
              <a:cxn ang="0">
                <a:pos x="5" y="2"/>
              </a:cxn>
              <a:cxn ang="0">
                <a:pos x="5" y="2"/>
              </a:cxn>
              <a:cxn ang="0">
                <a:pos x="5" y="2"/>
              </a:cxn>
              <a:cxn ang="0">
                <a:pos x="7" y="2"/>
              </a:cxn>
              <a:cxn ang="0">
                <a:pos x="7" y="2"/>
              </a:cxn>
              <a:cxn ang="0">
                <a:pos x="7" y="2"/>
              </a:cxn>
            </a:cxnLst>
            <a:rect l="0" t="0" r="r" b="b"/>
            <a:pathLst>
              <a:path w="10" h="7">
                <a:moveTo>
                  <a:pt x="7" y="2"/>
                </a:moveTo>
                <a:lnTo>
                  <a:pt x="7" y="4"/>
                </a:lnTo>
                <a:lnTo>
                  <a:pt x="7" y="4"/>
                </a:lnTo>
                <a:lnTo>
                  <a:pt x="10" y="4"/>
                </a:lnTo>
                <a:lnTo>
                  <a:pt x="10" y="4"/>
                </a:lnTo>
                <a:lnTo>
                  <a:pt x="10" y="4"/>
                </a:lnTo>
                <a:lnTo>
                  <a:pt x="10" y="4"/>
                </a:lnTo>
                <a:lnTo>
                  <a:pt x="10" y="7"/>
                </a:lnTo>
                <a:lnTo>
                  <a:pt x="7" y="7"/>
                </a:lnTo>
                <a:lnTo>
                  <a:pt x="5" y="7"/>
                </a:lnTo>
                <a:lnTo>
                  <a:pt x="5" y="2"/>
                </a:lnTo>
                <a:lnTo>
                  <a:pt x="5" y="2"/>
                </a:lnTo>
                <a:lnTo>
                  <a:pt x="5" y="2"/>
                </a:lnTo>
                <a:lnTo>
                  <a:pt x="3" y="2"/>
                </a:lnTo>
                <a:lnTo>
                  <a:pt x="3" y="4"/>
                </a:lnTo>
                <a:lnTo>
                  <a:pt x="3" y="4"/>
                </a:lnTo>
                <a:lnTo>
                  <a:pt x="3" y="4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lnTo>
                  <a:pt x="3" y="2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5" y="0"/>
                </a:lnTo>
                <a:lnTo>
                  <a:pt x="5" y="0"/>
                </a:lnTo>
                <a:lnTo>
                  <a:pt x="5" y="0"/>
                </a:lnTo>
                <a:lnTo>
                  <a:pt x="5" y="0"/>
                </a:lnTo>
                <a:lnTo>
                  <a:pt x="5" y="2"/>
                </a:lnTo>
                <a:lnTo>
                  <a:pt x="5" y="2"/>
                </a:lnTo>
                <a:lnTo>
                  <a:pt x="5" y="2"/>
                </a:lnTo>
                <a:lnTo>
                  <a:pt x="7" y="2"/>
                </a:lnTo>
                <a:lnTo>
                  <a:pt x="7" y="2"/>
                </a:lnTo>
                <a:lnTo>
                  <a:pt x="7" y="2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886" name="Freeform 782"/>
          <p:cNvSpPr>
            <a:spLocks/>
          </p:cNvSpPr>
          <p:nvPr/>
        </p:nvSpPr>
        <p:spPr bwMode="auto">
          <a:xfrm>
            <a:off x="6281738" y="4519613"/>
            <a:ext cx="11112" cy="11112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7" y="2"/>
              </a:cxn>
              <a:cxn ang="0">
                <a:pos x="7" y="2"/>
              </a:cxn>
              <a:cxn ang="0">
                <a:pos x="5" y="2"/>
              </a:cxn>
              <a:cxn ang="0">
                <a:pos x="5" y="4"/>
              </a:cxn>
              <a:cxn ang="0">
                <a:pos x="5" y="4"/>
              </a:cxn>
              <a:cxn ang="0">
                <a:pos x="5" y="4"/>
              </a:cxn>
              <a:cxn ang="0">
                <a:pos x="2" y="4"/>
              </a:cxn>
              <a:cxn ang="0">
                <a:pos x="2" y="7"/>
              </a:cxn>
              <a:cxn ang="0">
                <a:pos x="2" y="7"/>
              </a:cxn>
              <a:cxn ang="0">
                <a:pos x="2" y="7"/>
              </a:cxn>
              <a:cxn ang="0">
                <a:pos x="2" y="7"/>
              </a:cxn>
              <a:cxn ang="0">
                <a:pos x="2" y="7"/>
              </a:cxn>
              <a:cxn ang="0">
                <a:pos x="0" y="4"/>
              </a:cxn>
              <a:cxn ang="0">
                <a:pos x="0" y="4"/>
              </a:cxn>
              <a:cxn ang="0">
                <a:pos x="0" y="4"/>
              </a:cxn>
              <a:cxn ang="0">
                <a:pos x="0" y="4"/>
              </a:cxn>
              <a:cxn ang="0">
                <a:pos x="0" y="4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5" y="2"/>
              </a:cxn>
              <a:cxn ang="0">
                <a:pos x="5" y="0"/>
              </a:cxn>
              <a:cxn ang="0">
                <a:pos x="5" y="0"/>
              </a:cxn>
            </a:cxnLst>
            <a:rect l="0" t="0" r="r" b="b"/>
            <a:pathLst>
              <a:path w="7" h="7">
                <a:moveTo>
                  <a:pt x="5" y="0"/>
                </a:moveTo>
                <a:lnTo>
                  <a:pt x="7" y="2"/>
                </a:lnTo>
                <a:lnTo>
                  <a:pt x="7" y="2"/>
                </a:lnTo>
                <a:lnTo>
                  <a:pt x="5" y="2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2" y="4"/>
                </a:lnTo>
                <a:lnTo>
                  <a:pt x="2" y="7"/>
                </a:lnTo>
                <a:lnTo>
                  <a:pt x="2" y="7"/>
                </a:lnTo>
                <a:lnTo>
                  <a:pt x="2" y="7"/>
                </a:lnTo>
                <a:lnTo>
                  <a:pt x="2" y="7"/>
                </a:lnTo>
                <a:lnTo>
                  <a:pt x="2" y="7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5" y="2"/>
                </a:lnTo>
                <a:lnTo>
                  <a:pt x="5" y="0"/>
                </a:lnTo>
                <a:lnTo>
                  <a:pt x="5" y="0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887" name="Freeform 783"/>
          <p:cNvSpPr>
            <a:spLocks/>
          </p:cNvSpPr>
          <p:nvPr/>
        </p:nvSpPr>
        <p:spPr bwMode="auto">
          <a:xfrm>
            <a:off x="6673850" y="4522788"/>
            <a:ext cx="6350" cy="3175"/>
          </a:xfrm>
          <a:custGeom>
            <a:avLst/>
            <a:gdLst/>
            <a:ahLst/>
            <a:cxnLst>
              <a:cxn ang="0">
                <a:pos x="5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5" y="0"/>
              </a:cxn>
              <a:cxn ang="0">
                <a:pos x="5" y="0"/>
              </a:cxn>
              <a:cxn ang="0">
                <a:pos x="5" y="2"/>
              </a:cxn>
              <a:cxn ang="0">
                <a:pos x="5" y="2"/>
              </a:cxn>
            </a:cxnLst>
            <a:rect l="0" t="0" r="r" b="b"/>
            <a:pathLst>
              <a:path w="5" h="2">
                <a:moveTo>
                  <a:pt x="5" y="2"/>
                </a:move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5" y="0"/>
                </a:lnTo>
                <a:lnTo>
                  <a:pt x="5" y="0"/>
                </a:lnTo>
                <a:lnTo>
                  <a:pt x="5" y="2"/>
                </a:lnTo>
                <a:lnTo>
                  <a:pt x="5" y="2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888" name="Freeform 784"/>
          <p:cNvSpPr>
            <a:spLocks/>
          </p:cNvSpPr>
          <p:nvPr/>
        </p:nvSpPr>
        <p:spPr bwMode="auto">
          <a:xfrm>
            <a:off x="6143625" y="4522788"/>
            <a:ext cx="7938" cy="7937"/>
          </a:xfrm>
          <a:custGeom>
            <a:avLst/>
            <a:gdLst/>
            <a:ahLst/>
            <a:cxnLst>
              <a:cxn ang="0">
                <a:pos x="5" y="5"/>
              </a:cxn>
              <a:cxn ang="0">
                <a:pos x="5" y="5"/>
              </a:cxn>
              <a:cxn ang="0">
                <a:pos x="5" y="5"/>
              </a:cxn>
              <a:cxn ang="0">
                <a:pos x="5" y="5"/>
              </a:cxn>
              <a:cxn ang="0">
                <a:pos x="2" y="5"/>
              </a:cxn>
              <a:cxn ang="0">
                <a:pos x="2" y="5"/>
              </a:cxn>
              <a:cxn ang="0">
                <a:pos x="2" y="5"/>
              </a:cxn>
              <a:cxn ang="0">
                <a:pos x="2" y="5"/>
              </a:cxn>
              <a:cxn ang="0">
                <a:pos x="0" y="5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5" y="2"/>
              </a:cxn>
              <a:cxn ang="0">
                <a:pos x="5" y="2"/>
              </a:cxn>
              <a:cxn ang="0">
                <a:pos x="5" y="2"/>
              </a:cxn>
              <a:cxn ang="0">
                <a:pos x="5" y="2"/>
              </a:cxn>
              <a:cxn ang="0">
                <a:pos x="5" y="2"/>
              </a:cxn>
              <a:cxn ang="0">
                <a:pos x="5" y="2"/>
              </a:cxn>
              <a:cxn ang="0">
                <a:pos x="5" y="2"/>
              </a:cxn>
              <a:cxn ang="0">
                <a:pos x="5" y="5"/>
              </a:cxn>
            </a:cxnLst>
            <a:rect l="0" t="0" r="r" b="b"/>
            <a:pathLst>
              <a:path w="5" h="5">
                <a:moveTo>
                  <a:pt x="5" y="5"/>
                </a:move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0" y="5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5" y="2"/>
                </a:lnTo>
                <a:lnTo>
                  <a:pt x="5" y="2"/>
                </a:lnTo>
                <a:lnTo>
                  <a:pt x="5" y="2"/>
                </a:lnTo>
                <a:lnTo>
                  <a:pt x="5" y="2"/>
                </a:lnTo>
                <a:lnTo>
                  <a:pt x="5" y="2"/>
                </a:lnTo>
                <a:lnTo>
                  <a:pt x="5" y="2"/>
                </a:lnTo>
                <a:lnTo>
                  <a:pt x="5" y="2"/>
                </a:lnTo>
                <a:lnTo>
                  <a:pt x="5" y="5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889" name="Freeform 785"/>
          <p:cNvSpPr>
            <a:spLocks/>
          </p:cNvSpPr>
          <p:nvPr/>
        </p:nvSpPr>
        <p:spPr bwMode="auto">
          <a:xfrm>
            <a:off x="6611938" y="4525963"/>
            <a:ext cx="12700" cy="7937"/>
          </a:xfrm>
          <a:custGeom>
            <a:avLst/>
            <a:gdLst/>
            <a:ahLst/>
            <a:cxnLst>
              <a:cxn ang="0">
                <a:pos x="9" y="3"/>
              </a:cxn>
              <a:cxn ang="0">
                <a:pos x="9" y="3"/>
              </a:cxn>
              <a:cxn ang="0">
                <a:pos x="7" y="5"/>
              </a:cxn>
              <a:cxn ang="0">
                <a:pos x="7" y="5"/>
              </a:cxn>
              <a:cxn ang="0">
                <a:pos x="4" y="3"/>
              </a:cxn>
              <a:cxn ang="0">
                <a:pos x="4" y="3"/>
              </a:cxn>
              <a:cxn ang="0">
                <a:pos x="4" y="3"/>
              </a:cxn>
              <a:cxn ang="0">
                <a:pos x="2" y="5"/>
              </a:cxn>
              <a:cxn ang="0">
                <a:pos x="2" y="5"/>
              </a:cxn>
              <a:cxn ang="0">
                <a:pos x="2" y="5"/>
              </a:cxn>
              <a:cxn ang="0">
                <a:pos x="2" y="5"/>
              </a:cxn>
              <a:cxn ang="0">
                <a:pos x="2" y="5"/>
              </a:cxn>
              <a:cxn ang="0">
                <a:pos x="2" y="5"/>
              </a:cxn>
              <a:cxn ang="0">
                <a:pos x="0" y="5"/>
              </a:cxn>
              <a:cxn ang="0">
                <a:pos x="0" y="5"/>
              </a:cxn>
              <a:cxn ang="0">
                <a:pos x="0" y="5"/>
              </a:cxn>
              <a:cxn ang="0">
                <a:pos x="0" y="5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0"/>
              </a:cxn>
              <a:cxn ang="0">
                <a:pos x="0" y="0"/>
              </a:cxn>
              <a:cxn ang="0">
                <a:pos x="2" y="3"/>
              </a:cxn>
              <a:cxn ang="0">
                <a:pos x="2" y="0"/>
              </a:cxn>
              <a:cxn ang="0">
                <a:pos x="4" y="0"/>
              </a:cxn>
              <a:cxn ang="0">
                <a:pos x="4" y="0"/>
              </a:cxn>
              <a:cxn ang="0">
                <a:pos x="4" y="0"/>
              </a:cxn>
              <a:cxn ang="0">
                <a:pos x="7" y="0"/>
              </a:cxn>
              <a:cxn ang="0">
                <a:pos x="7" y="0"/>
              </a:cxn>
              <a:cxn ang="0">
                <a:pos x="7" y="0"/>
              </a:cxn>
              <a:cxn ang="0">
                <a:pos x="9" y="3"/>
              </a:cxn>
            </a:cxnLst>
            <a:rect l="0" t="0" r="r" b="b"/>
            <a:pathLst>
              <a:path w="9" h="5">
                <a:moveTo>
                  <a:pt x="9" y="3"/>
                </a:moveTo>
                <a:lnTo>
                  <a:pt x="9" y="3"/>
                </a:lnTo>
                <a:lnTo>
                  <a:pt x="7" y="5"/>
                </a:lnTo>
                <a:lnTo>
                  <a:pt x="7" y="5"/>
                </a:lnTo>
                <a:lnTo>
                  <a:pt x="4" y="3"/>
                </a:lnTo>
                <a:lnTo>
                  <a:pt x="4" y="3"/>
                </a:lnTo>
                <a:lnTo>
                  <a:pt x="4" y="3"/>
                </a:ln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0"/>
                </a:lnTo>
                <a:lnTo>
                  <a:pt x="0" y="0"/>
                </a:lnTo>
                <a:lnTo>
                  <a:pt x="2" y="3"/>
                </a:lnTo>
                <a:lnTo>
                  <a:pt x="2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7" y="0"/>
                </a:lnTo>
                <a:lnTo>
                  <a:pt x="7" y="0"/>
                </a:lnTo>
                <a:lnTo>
                  <a:pt x="7" y="0"/>
                </a:lnTo>
                <a:lnTo>
                  <a:pt x="9" y="3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890" name="Freeform 786"/>
          <p:cNvSpPr>
            <a:spLocks/>
          </p:cNvSpPr>
          <p:nvPr/>
        </p:nvSpPr>
        <p:spPr bwMode="auto">
          <a:xfrm>
            <a:off x="6653213" y="4525963"/>
            <a:ext cx="6350" cy="4762"/>
          </a:xfrm>
          <a:custGeom>
            <a:avLst/>
            <a:gdLst/>
            <a:ahLst/>
            <a:cxnLst>
              <a:cxn ang="0">
                <a:pos x="5" y="3"/>
              </a:cxn>
              <a:cxn ang="0">
                <a:pos x="5" y="3"/>
              </a:cxn>
              <a:cxn ang="0">
                <a:pos x="5" y="3"/>
              </a:cxn>
              <a:cxn ang="0">
                <a:pos x="5" y="3"/>
              </a:cxn>
              <a:cxn ang="0">
                <a:pos x="2" y="3"/>
              </a:cxn>
              <a:cxn ang="0">
                <a:pos x="2" y="3"/>
              </a:cxn>
              <a:cxn ang="0">
                <a:pos x="2" y="3"/>
              </a:cxn>
              <a:cxn ang="0">
                <a:pos x="2" y="3"/>
              </a:cxn>
              <a:cxn ang="0">
                <a:pos x="2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5" y="0"/>
              </a:cxn>
              <a:cxn ang="0">
                <a:pos x="5" y="0"/>
              </a:cxn>
              <a:cxn ang="0">
                <a:pos x="5" y="0"/>
              </a:cxn>
              <a:cxn ang="0">
                <a:pos x="5" y="0"/>
              </a:cxn>
              <a:cxn ang="0">
                <a:pos x="5" y="0"/>
              </a:cxn>
              <a:cxn ang="0">
                <a:pos x="5" y="0"/>
              </a:cxn>
              <a:cxn ang="0">
                <a:pos x="5" y="0"/>
              </a:cxn>
              <a:cxn ang="0">
                <a:pos x="5" y="3"/>
              </a:cxn>
            </a:cxnLst>
            <a:rect l="0" t="0" r="r" b="b"/>
            <a:pathLst>
              <a:path w="5" h="3">
                <a:moveTo>
                  <a:pt x="5" y="3"/>
                </a:moveTo>
                <a:lnTo>
                  <a:pt x="5" y="3"/>
                </a:lnTo>
                <a:lnTo>
                  <a:pt x="5" y="3"/>
                </a:lnTo>
                <a:lnTo>
                  <a:pt x="5" y="3"/>
                </a:lnTo>
                <a:lnTo>
                  <a:pt x="2" y="3"/>
                </a:lnTo>
                <a:lnTo>
                  <a:pt x="2" y="3"/>
                </a:lnTo>
                <a:lnTo>
                  <a:pt x="2" y="3"/>
                </a:lnTo>
                <a:lnTo>
                  <a:pt x="2" y="3"/>
                </a:lnTo>
                <a:lnTo>
                  <a:pt x="2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5" y="0"/>
                </a:lnTo>
                <a:lnTo>
                  <a:pt x="5" y="0"/>
                </a:lnTo>
                <a:lnTo>
                  <a:pt x="5" y="0"/>
                </a:lnTo>
                <a:lnTo>
                  <a:pt x="5" y="0"/>
                </a:lnTo>
                <a:lnTo>
                  <a:pt x="5" y="0"/>
                </a:lnTo>
                <a:lnTo>
                  <a:pt x="5" y="0"/>
                </a:lnTo>
                <a:lnTo>
                  <a:pt x="5" y="0"/>
                </a:lnTo>
                <a:lnTo>
                  <a:pt x="5" y="3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891" name="Freeform 787"/>
          <p:cNvSpPr>
            <a:spLocks/>
          </p:cNvSpPr>
          <p:nvPr/>
        </p:nvSpPr>
        <p:spPr bwMode="auto">
          <a:xfrm>
            <a:off x="6261100" y="4525963"/>
            <a:ext cx="74613" cy="44450"/>
          </a:xfrm>
          <a:custGeom>
            <a:avLst/>
            <a:gdLst/>
            <a:ahLst/>
            <a:cxnLst>
              <a:cxn ang="0">
                <a:pos x="44" y="3"/>
              </a:cxn>
              <a:cxn ang="0">
                <a:pos x="47" y="5"/>
              </a:cxn>
              <a:cxn ang="0">
                <a:pos x="49" y="5"/>
              </a:cxn>
              <a:cxn ang="0">
                <a:pos x="51" y="7"/>
              </a:cxn>
              <a:cxn ang="0">
                <a:pos x="49" y="10"/>
              </a:cxn>
              <a:cxn ang="0">
                <a:pos x="47" y="7"/>
              </a:cxn>
              <a:cxn ang="0">
                <a:pos x="44" y="7"/>
              </a:cxn>
              <a:cxn ang="0">
                <a:pos x="42" y="12"/>
              </a:cxn>
              <a:cxn ang="0">
                <a:pos x="42" y="5"/>
              </a:cxn>
              <a:cxn ang="0">
                <a:pos x="35" y="7"/>
              </a:cxn>
              <a:cxn ang="0">
                <a:pos x="30" y="7"/>
              </a:cxn>
              <a:cxn ang="0">
                <a:pos x="28" y="12"/>
              </a:cxn>
              <a:cxn ang="0">
                <a:pos x="30" y="12"/>
              </a:cxn>
              <a:cxn ang="0">
                <a:pos x="30" y="17"/>
              </a:cxn>
              <a:cxn ang="0">
                <a:pos x="28" y="17"/>
              </a:cxn>
              <a:cxn ang="0">
                <a:pos x="28" y="14"/>
              </a:cxn>
              <a:cxn ang="0">
                <a:pos x="28" y="12"/>
              </a:cxn>
              <a:cxn ang="0">
                <a:pos x="23" y="12"/>
              </a:cxn>
              <a:cxn ang="0">
                <a:pos x="21" y="14"/>
              </a:cxn>
              <a:cxn ang="0">
                <a:pos x="26" y="19"/>
              </a:cxn>
              <a:cxn ang="0">
                <a:pos x="28" y="21"/>
              </a:cxn>
              <a:cxn ang="0">
                <a:pos x="26" y="24"/>
              </a:cxn>
              <a:cxn ang="0">
                <a:pos x="21" y="21"/>
              </a:cxn>
              <a:cxn ang="0">
                <a:pos x="19" y="14"/>
              </a:cxn>
              <a:cxn ang="0">
                <a:pos x="14" y="19"/>
              </a:cxn>
              <a:cxn ang="0">
                <a:pos x="7" y="19"/>
              </a:cxn>
              <a:cxn ang="0">
                <a:pos x="7" y="19"/>
              </a:cxn>
              <a:cxn ang="0">
                <a:pos x="9" y="21"/>
              </a:cxn>
              <a:cxn ang="0">
                <a:pos x="9" y="24"/>
              </a:cxn>
              <a:cxn ang="0">
                <a:pos x="4" y="26"/>
              </a:cxn>
              <a:cxn ang="0">
                <a:pos x="2" y="24"/>
              </a:cxn>
              <a:cxn ang="0">
                <a:pos x="7" y="21"/>
              </a:cxn>
              <a:cxn ang="0">
                <a:pos x="4" y="21"/>
              </a:cxn>
              <a:cxn ang="0">
                <a:pos x="2" y="17"/>
              </a:cxn>
              <a:cxn ang="0">
                <a:pos x="7" y="17"/>
              </a:cxn>
              <a:cxn ang="0">
                <a:pos x="9" y="14"/>
              </a:cxn>
              <a:cxn ang="0">
                <a:pos x="11" y="17"/>
              </a:cxn>
              <a:cxn ang="0">
                <a:pos x="11" y="14"/>
              </a:cxn>
              <a:cxn ang="0">
                <a:pos x="11" y="12"/>
              </a:cxn>
              <a:cxn ang="0">
                <a:pos x="11" y="10"/>
              </a:cxn>
              <a:cxn ang="0">
                <a:pos x="14" y="7"/>
              </a:cxn>
              <a:cxn ang="0">
                <a:pos x="16" y="7"/>
              </a:cxn>
              <a:cxn ang="0">
                <a:pos x="19" y="10"/>
              </a:cxn>
              <a:cxn ang="0">
                <a:pos x="21" y="12"/>
              </a:cxn>
              <a:cxn ang="0">
                <a:pos x="21" y="10"/>
              </a:cxn>
              <a:cxn ang="0">
                <a:pos x="26" y="7"/>
              </a:cxn>
              <a:cxn ang="0">
                <a:pos x="23" y="3"/>
              </a:cxn>
              <a:cxn ang="0">
                <a:pos x="26" y="0"/>
              </a:cxn>
              <a:cxn ang="0">
                <a:pos x="26" y="3"/>
              </a:cxn>
              <a:cxn ang="0">
                <a:pos x="28" y="3"/>
              </a:cxn>
              <a:cxn ang="0">
                <a:pos x="30" y="3"/>
              </a:cxn>
              <a:cxn ang="0">
                <a:pos x="33" y="5"/>
              </a:cxn>
              <a:cxn ang="0">
                <a:pos x="40" y="0"/>
              </a:cxn>
              <a:cxn ang="0">
                <a:pos x="42" y="0"/>
              </a:cxn>
              <a:cxn ang="0">
                <a:pos x="44" y="5"/>
              </a:cxn>
            </a:cxnLst>
            <a:rect l="0" t="0" r="r" b="b"/>
            <a:pathLst>
              <a:path w="51" h="28">
                <a:moveTo>
                  <a:pt x="44" y="5"/>
                </a:moveTo>
                <a:lnTo>
                  <a:pt x="44" y="3"/>
                </a:lnTo>
                <a:lnTo>
                  <a:pt x="44" y="3"/>
                </a:lnTo>
                <a:lnTo>
                  <a:pt x="44" y="3"/>
                </a:lnTo>
                <a:lnTo>
                  <a:pt x="44" y="3"/>
                </a:lnTo>
                <a:lnTo>
                  <a:pt x="44" y="3"/>
                </a:lnTo>
                <a:lnTo>
                  <a:pt x="44" y="3"/>
                </a:lnTo>
                <a:lnTo>
                  <a:pt x="47" y="5"/>
                </a:lnTo>
                <a:lnTo>
                  <a:pt x="47" y="5"/>
                </a:lnTo>
                <a:lnTo>
                  <a:pt x="47" y="5"/>
                </a:lnTo>
                <a:lnTo>
                  <a:pt x="47" y="5"/>
                </a:lnTo>
                <a:lnTo>
                  <a:pt x="47" y="5"/>
                </a:lnTo>
                <a:lnTo>
                  <a:pt x="49" y="5"/>
                </a:lnTo>
                <a:lnTo>
                  <a:pt x="49" y="5"/>
                </a:lnTo>
                <a:lnTo>
                  <a:pt x="49" y="5"/>
                </a:lnTo>
                <a:lnTo>
                  <a:pt x="51" y="5"/>
                </a:lnTo>
                <a:lnTo>
                  <a:pt x="51" y="5"/>
                </a:lnTo>
                <a:lnTo>
                  <a:pt x="51" y="5"/>
                </a:lnTo>
                <a:lnTo>
                  <a:pt x="51" y="7"/>
                </a:lnTo>
                <a:lnTo>
                  <a:pt x="51" y="7"/>
                </a:lnTo>
                <a:lnTo>
                  <a:pt x="51" y="7"/>
                </a:lnTo>
                <a:lnTo>
                  <a:pt x="51" y="7"/>
                </a:lnTo>
                <a:lnTo>
                  <a:pt x="49" y="7"/>
                </a:lnTo>
                <a:lnTo>
                  <a:pt x="49" y="10"/>
                </a:lnTo>
                <a:lnTo>
                  <a:pt x="49" y="10"/>
                </a:lnTo>
                <a:lnTo>
                  <a:pt x="49" y="10"/>
                </a:lnTo>
                <a:lnTo>
                  <a:pt x="49" y="10"/>
                </a:lnTo>
                <a:lnTo>
                  <a:pt x="49" y="10"/>
                </a:lnTo>
                <a:lnTo>
                  <a:pt x="49" y="10"/>
                </a:lnTo>
                <a:lnTo>
                  <a:pt x="47" y="7"/>
                </a:lnTo>
                <a:lnTo>
                  <a:pt x="47" y="7"/>
                </a:lnTo>
                <a:lnTo>
                  <a:pt x="47" y="7"/>
                </a:lnTo>
                <a:lnTo>
                  <a:pt x="47" y="7"/>
                </a:lnTo>
                <a:lnTo>
                  <a:pt x="44" y="7"/>
                </a:lnTo>
                <a:lnTo>
                  <a:pt x="44" y="7"/>
                </a:lnTo>
                <a:lnTo>
                  <a:pt x="44" y="10"/>
                </a:lnTo>
                <a:lnTo>
                  <a:pt x="44" y="10"/>
                </a:lnTo>
                <a:lnTo>
                  <a:pt x="44" y="12"/>
                </a:lnTo>
                <a:lnTo>
                  <a:pt x="44" y="12"/>
                </a:lnTo>
                <a:lnTo>
                  <a:pt x="42" y="12"/>
                </a:lnTo>
                <a:lnTo>
                  <a:pt x="42" y="12"/>
                </a:lnTo>
                <a:lnTo>
                  <a:pt x="40" y="12"/>
                </a:lnTo>
                <a:lnTo>
                  <a:pt x="40" y="10"/>
                </a:lnTo>
                <a:lnTo>
                  <a:pt x="42" y="10"/>
                </a:lnTo>
                <a:lnTo>
                  <a:pt x="42" y="5"/>
                </a:lnTo>
                <a:lnTo>
                  <a:pt x="40" y="5"/>
                </a:lnTo>
                <a:lnTo>
                  <a:pt x="40" y="5"/>
                </a:lnTo>
                <a:lnTo>
                  <a:pt x="37" y="5"/>
                </a:lnTo>
                <a:lnTo>
                  <a:pt x="37" y="5"/>
                </a:lnTo>
                <a:lnTo>
                  <a:pt x="35" y="7"/>
                </a:lnTo>
                <a:lnTo>
                  <a:pt x="35" y="7"/>
                </a:lnTo>
                <a:lnTo>
                  <a:pt x="33" y="7"/>
                </a:lnTo>
                <a:lnTo>
                  <a:pt x="33" y="5"/>
                </a:lnTo>
                <a:lnTo>
                  <a:pt x="33" y="5"/>
                </a:lnTo>
                <a:lnTo>
                  <a:pt x="30" y="7"/>
                </a:lnTo>
                <a:lnTo>
                  <a:pt x="30" y="7"/>
                </a:lnTo>
                <a:lnTo>
                  <a:pt x="30" y="10"/>
                </a:lnTo>
                <a:lnTo>
                  <a:pt x="30" y="10"/>
                </a:lnTo>
                <a:lnTo>
                  <a:pt x="30" y="10"/>
                </a:lnTo>
                <a:lnTo>
                  <a:pt x="28" y="12"/>
                </a:lnTo>
                <a:lnTo>
                  <a:pt x="28" y="12"/>
                </a:lnTo>
                <a:lnTo>
                  <a:pt x="28" y="12"/>
                </a:lnTo>
                <a:lnTo>
                  <a:pt x="28" y="12"/>
                </a:lnTo>
                <a:lnTo>
                  <a:pt x="30" y="12"/>
                </a:lnTo>
                <a:lnTo>
                  <a:pt x="30" y="12"/>
                </a:lnTo>
                <a:lnTo>
                  <a:pt x="30" y="14"/>
                </a:lnTo>
                <a:lnTo>
                  <a:pt x="30" y="14"/>
                </a:lnTo>
                <a:lnTo>
                  <a:pt x="30" y="14"/>
                </a:lnTo>
                <a:lnTo>
                  <a:pt x="30" y="14"/>
                </a:lnTo>
                <a:lnTo>
                  <a:pt x="30" y="17"/>
                </a:lnTo>
                <a:lnTo>
                  <a:pt x="30" y="17"/>
                </a:lnTo>
                <a:lnTo>
                  <a:pt x="30" y="17"/>
                </a:lnTo>
                <a:lnTo>
                  <a:pt x="28" y="17"/>
                </a:lnTo>
                <a:lnTo>
                  <a:pt x="28" y="17"/>
                </a:lnTo>
                <a:lnTo>
                  <a:pt x="28" y="17"/>
                </a:lnTo>
                <a:lnTo>
                  <a:pt x="28" y="17"/>
                </a:lnTo>
                <a:lnTo>
                  <a:pt x="28" y="14"/>
                </a:lnTo>
                <a:lnTo>
                  <a:pt x="28" y="14"/>
                </a:lnTo>
                <a:lnTo>
                  <a:pt x="28" y="14"/>
                </a:lnTo>
                <a:lnTo>
                  <a:pt x="28" y="14"/>
                </a:lnTo>
                <a:lnTo>
                  <a:pt x="28" y="12"/>
                </a:lnTo>
                <a:lnTo>
                  <a:pt x="28" y="12"/>
                </a:lnTo>
                <a:lnTo>
                  <a:pt x="28" y="12"/>
                </a:lnTo>
                <a:lnTo>
                  <a:pt x="28" y="12"/>
                </a:lnTo>
                <a:lnTo>
                  <a:pt x="28" y="12"/>
                </a:lnTo>
                <a:lnTo>
                  <a:pt x="26" y="12"/>
                </a:lnTo>
                <a:lnTo>
                  <a:pt x="26" y="12"/>
                </a:lnTo>
                <a:lnTo>
                  <a:pt x="26" y="12"/>
                </a:lnTo>
                <a:lnTo>
                  <a:pt x="23" y="12"/>
                </a:lnTo>
                <a:lnTo>
                  <a:pt x="23" y="12"/>
                </a:lnTo>
                <a:lnTo>
                  <a:pt x="23" y="12"/>
                </a:lnTo>
                <a:lnTo>
                  <a:pt x="23" y="12"/>
                </a:lnTo>
                <a:lnTo>
                  <a:pt x="21" y="12"/>
                </a:lnTo>
                <a:lnTo>
                  <a:pt x="21" y="14"/>
                </a:lnTo>
                <a:lnTo>
                  <a:pt x="21" y="14"/>
                </a:lnTo>
                <a:lnTo>
                  <a:pt x="23" y="14"/>
                </a:lnTo>
                <a:lnTo>
                  <a:pt x="23" y="14"/>
                </a:lnTo>
                <a:lnTo>
                  <a:pt x="23" y="17"/>
                </a:lnTo>
                <a:lnTo>
                  <a:pt x="26" y="17"/>
                </a:lnTo>
                <a:lnTo>
                  <a:pt x="26" y="19"/>
                </a:lnTo>
                <a:lnTo>
                  <a:pt x="26" y="19"/>
                </a:lnTo>
                <a:lnTo>
                  <a:pt x="28" y="21"/>
                </a:lnTo>
                <a:lnTo>
                  <a:pt x="28" y="21"/>
                </a:lnTo>
                <a:lnTo>
                  <a:pt x="28" y="21"/>
                </a:lnTo>
                <a:lnTo>
                  <a:pt x="28" y="21"/>
                </a:lnTo>
                <a:lnTo>
                  <a:pt x="28" y="21"/>
                </a:lnTo>
                <a:lnTo>
                  <a:pt x="28" y="21"/>
                </a:lnTo>
                <a:lnTo>
                  <a:pt x="26" y="21"/>
                </a:lnTo>
                <a:lnTo>
                  <a:pt x="26" y="21"/>
                </a:lnTo>
                <a:lnTo>
                  <a:pt x="26" y="24"/>
                </a:lnTo>
                <a:lnTo>
                  <a:pt x="26" y="21"/>
                </a:lnTo>
                <a:lnTo>
                  <a:pt x="23" y="21"/>
                </a:lnTo>
                <a:lnTo>
                  <a:pt x="23" y="21"/>
                </a:lnTo>
                <a:lnTo>
                  <a:pt x="21" y="21"/>
                </a:lnTo>
                <a:lnTo>
                  <a:pt x="21" y="21"/>
                </a:lnTo>
                <a:lnTo>
                  <a:pt x="21" y="19"/>
                </a:lnTo>
                <a:lnTo>
                  <a:pt x="21" y="19"/>
                </a:lnTo>
                <a:lnTo>
                  <a:pt x="19" y="17"/>
                </a:lnTo>
                <a:lnTo>
                  <a:pt x="21" y="17"/>
                </a:lnTo>
                <a:lnTo>
                  <a:pt x="19" y="14"/>
                </a:lnTo>
                <a:lnTo>
                  <a:pt x="19" y="17"/>
                </a:lnTo>
                <a:lnTo>
                  <a:pt x="16" y="17"/>
                </a:lnTo>
                <a:lnTo>
                  <a:pt x="16" y="17"/>
                </a:lnTo>
                <a:lnTo>
                  <a:pt x="14" y="19"/>
                </a:lnTo>
                <a:lnTo>
                  <a:pt x="14" y="19"/>
                </a:lnTo>
                <a:lnTo>
                  <a:pt x="11" y="19"/>
                </a:lnTo>
                <a:lnTo>
                  <a:pt x="9" y="19"/>
                </a:lnTo>
                <a:lnTo>
                  <a:pt x="7" y="19"/>
                </a:lnTo>
                <a:lnTo>
                  <a:pt x="7" y="19"/>
                </a:lnTo>
                <a:lnTo>
                  <a:pt x="7" y="19"/>
                </a:lnTo>
                <a:lnTo>
                  <a:pt x="7" y="19"/>
                </a:lnTo>
                <a:lnTo>
                  <a:pt x="7" y="19"/>
                </a:lnTo>
                <a:lnTo>
                  <a:pt x="7" y="19"/>
                </a:lnTo>
                <a:lnTo>
                  <a:pt x="7" y="19"/>
                </a:lnTo>
                <a:lnTo>
                  <a:pt x="7" y="19"/>
                </a:lnTo>
                <a:lnTo>
                  <a:pt x="7" y="21"/>
                </a:lnTo>
                <a:lnTo>
                  <a:pt x="7" y="21"/>
                </a:lnTo>
                <a:lnTo>
                  <a:pt x="7" y="21"/>
                </a:lnTo>
                <a:lnTo>
                  <a:pt x="7" y="21"/>
                </a:lnTo>
                <a:lnTo>
                  <a:pt x="9" y="21"/>
                </a:lnTo>
                <a:lnTo>
                  <a:pt x="9" y="21"/>
                </a:lnTo>
                <a:lnTo>
                  <a:pt x="9" y="21"/>
                </a:lnTo>
                <a:lnTo>
                  <a:pt x="9" y="21"/>
                </a:lnTo>
                <a:lnTo>
                  <a:pt x="9" y="21"/>
                </a:lnTo>
                <a:lnTo>
                  <a:pt x="9" y="24"/>
                </a:lnTo>
                <a:lnTo>
                  <a:pt x="9" y="24"/>
                </a:lnTo>
                <a:lnTo>
                  <a:pt x="9" y="24"/>
                </a:lnTo>
                <a:lnTo>
                  <a:pt x="7" y="26"/>
                </a:lnTo>
                <a:lnTo>
                  <a:pt x="7" y="26"/>
                </a:lnTo>
                <a:lnTo>
                  <a:pt x="4" y="26"/>
                </a:lnTo>
                <a:lnTo>
                  <a:pt x="4" y="26"/>
                </a:lnTo>
                <a:lnTo>
                  <a:pt x="2" y="28"/>
                </a:lnTo>
                <a:lnTo>
                  <a:pt x="0" y="24"/>
                </a:lnTo>
                <a:lnTo>
                  <a:pt x="0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4" y="24"/>
                </a:lnTo>
                <a:lnTo>
                  <a:pt x="4" y="24"/>
                </a:lnTo>
                <a:lnTo>
                  <a:pt x="7" y="21"/>
                </a:lnTo>
                <a:lnTo>
                  <a:pt x="7" y="21"/>
                </a:lnTo>
                <a:lnTo>
                  <a:pt x="7" y="21"/>
                </a:lnTo>
                <a:lnTo>
                  <a:pt x="4" y="21"/>
                </a:lnTo>
                <a:lnTo>
                  <a:pt x="4" y="21"/>
                </a:lnTo>
                <a:lnTo>
                  <a:pt x="4" y="21"/>
                </a:lnTo>
                <a:lnTo>
                  <a:pt x="2" y="21"/>
                </a:lnTo>
                <a:lnTo>
                  <a:pt x="2" y="19"/>
                </a:lnTo>
                <a:lnTo>
                  <a:pt x="2" y="19"/>
                </a:lnTo>
                <a:lnTo>
                  <a:pt x="2" y="19"/>
                </a:lnTo>
                <a:lnTo>
                  <a:pt x="2" y="17"/>
                </a:lnTo>
                <a:lnTo>
                  <a:pt x="4" y="17"/>
                </a:lnTo>
                <a:lnTo>
                  <a:pt x="4" y="17"/>
                </a:lnTo>
                <a:lnTo>
                  <a:pt x="4" y="17"/>
                </a:lnTo>
                <a:lnTo>
                  <a:pt x="7" y="17"/>
                </a:lnTo>
                <a:lnTo>
                  <a:pt x="7" y="17"/>
                </a:lnTo>
                <a:lnTo>
                  <a:pt x="7" y="14"/>
                </a:lnTo>
                <a:lnTo>
                  <a:pt x="7" y="14"/>
                </a:lnTo>
                <a:lnTo>
                  <a:pt x="9" y="14"/>
                </a:lnTo>
                <a:lnTo>
                  <a:pt x="9" y="14"/>
                </a:lnTo>
                <a:lnTo>
                  <a:pt x="9" y="14"/>
                </a:lnTo>
                <a:lnTo>
                  <a:pt x="9" y="14"/>
                </a:lnTo>
                <a:lnTo>
                  <a:pt x="9" y="17"/>
                </a:lnTo>
                <a:lnTo>
                  <a:pt x="11" y="17"/>
                </a:lnTo>
                <a:lnTo>
                  <a:pt x="11" y="17"/>
                </a:lnTo>
                <a:lnTo>
                  <a:pt x="11" y="17"/>
                </a:lnTo>
                <a:lnTo>
                  <a:pt x="11" y="14"/>
                </a:lnTo>
                <a:lnTo>
                  <a:pt x="11" y="14"/>
                </a:lnTo>
                <a:lnTo>
                  <a:pt x="11" y="14"/>
                </a:lnTo>
                <a:lnTo>
                  <a:pt x="11" y="14"/>
                </a:lnTo>
                <a:lnTo>
                  <a:pt x="11" y="14"/>
                </a:lnTo>
                <a:lnTo>
                  <a:pt x="11" y="12"/>
                </a:lnTo>
                <a:lnTo>
                  <a:pt x="14" y="12"/>
                </a:lnTo>
                <a:lnTo>
                  <a:pt x="14" y="12"/>
                </a:lnTo>
                <a:lnTo>
                  <a:pt x="14" y="12"/>
                </a:lnTo>
                <a:lnTo>
                  <a:pt x="11" y="12"/>
                </a:lnTo>
                <a:lnTo>
                  <a:pt x="11" y="12"/>
                </a:lnTo>
                <a:lnTo>
                  <a:pt x="11" y="12"/>
                </a:lnTo>
                <a:lnTo>
                  <a:pt x="11" y="12"/>
                </a:lnTo>
                <a:lnTo>
                  <a:pt x="11" y="10"/>
                </a:lnTo>
                <a:lnTo>
                  <a:pt x="11" y="10"/>
                </a:lnTo>
                <a:lnTo>
                  <a:pt x="11" y="10"/>
                </a:lnTo>
                <a:lnTo>
                  <a:pt x="11" y="10"/>
                </a:lnTo>
                <a:lnTo>
                  <a:pt x="14" y="10"/>
                </a:lnTo>
                <a:lnTo>
                  <a:pt x="14" y="7"/>
                </a:lnTo>
                <a:lnTo>
                  <a:pt x="14" y="7"/>
                </a:lnTo>
                <a:lnTo>
                  <a:pt x="16" y="7"/>
                </a:lnTo>
                <a:lnTo>
                  <a:pt x="16" y="7"/>
                </a:lnTo>
                <a:lnTo>
                  <a:pt x="16" y="7"/>
                </a:lnTo>
                <a:lnTo>
                  <a:pt x="16" y="7"/>
                </a:lnTo>
                <a:lnTo>
                  <a:pt x="16" y="7"/>
                </a:lnTo>
                <a:lnTo>
                  <a:pt x="16" y="10"/>
                </a:lnTo>
                <a:lnTo>
                  <a:pt x="16" y="10"/>
                </a:lnTo>
                <a:lnTo>
                  <a:pt x="19" y="10"/>
                </a:lnTo>
                <a:lnTo>
                  <a:pt x="19" y="10"/>
                </a:lnTo>
                <a:lnTo>
                  <a:pt x="19" y="10"/>
                </a:lnTo>
                <a:lnTo>
                  <a:pt x="19" y="12"/>
                </a:lnTo>
                <a:lnTo>
                  <a:pt x="19" y="12"/>
                </a:lnTo>
                <a:lnTo>
                  <a:pt x="19" y="12"/>
                </a:lnTo>
                <a:lnTo>
                  <a:pt x="19" y="12"/>
                </a:lnTo>
                <a:lnTo>
                  <a:pt x="21" y="12"/>
                </a:lnTo>
                <a:lnTo>
                  <a:pt x="21" y="12"/>
                </a:lnTo>
                <a:lnTo>
                  <a:pt x="21" y="10"/>
                </a:lnTo>
                <a:lnTo>
                  <a:pt x="21" y="10"/>
                </a:lnTo>
                <a:lnTo>
                  <a:pt x="21" y="10"/>
                </a:lnTo>
                <a:lnTo>
                  <a:pt x="21" y="10"/>
                </a:lnTo>
                <a:lnTo>
                  <a:pt x="21" y="10"/>
                </a:lnTo>
                <a:lnTo>
                  <a:pt x="21" y="7"/>
                </a:lnTo>
                <a:lnTo>
                  <a:pt x="23" y="7"/>
                </a:lnTo>
                <a:lnTo>
                  <a:pt x="23" y="7"/>
                </a:lnTo>
                <a:lnTo>
                  <a:pt x="26" y="7"/>
                </a:lnTo>
                <a:lnTo>
                  <a:pt x="26" y="7"/>
                </a:lnTo>
                <a:lnTo>
                  <a:pt x="26" y="5"/>
                </a:lnTo>
                <a:lnTo>
                  <a:pt x="26" y="5"/>
                </a:lnTo>
                <a:lnTo>
                  <a:pt x="23" y="5"/>
                </a:lnTo>
                <a:lnTo>
                  <a:pt x="23" y="3"/>
                </a:lnTo>
                <a:lnTo>
                  <a:pt x="23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0"/>
                </a:lnTo>
                <a:lnTo>
                  <a:pt x="26" y="0"/>
                </a:lnTo>
                <a:lnTo>
                  <a:pt x="26" y="0"/>
                </a:lnTo>
                <a:lnTo>
                  <a:pt x="26" y="0"/>
                </a:lnTo>
                <a:lnTo>
                  <a:pt x="26" y="0"/>
                </a:lnTo>
                <a:lnTo>
                  <a:pt x="26" y="3"/>
                </a:lnTo>
                <a:lnTo>
                  <a:pt x="26" y="3"/>
                </a:lnTo>
                <a:lnTo>
                  <a:pt x="28" y="3"/>
                </a:lnTo>
                <a:lnTo>
                  <a:pt x="28" y="3"/>
                </a:lnTo>
                <a:lnTo>
                  <a:pt x="28" y="3"/>
                </a:lnTo>
                <a:lnTo>
                  <a:pt x="28" y="3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28" y="5"/>
                </a:lnTo>
                <a:lnTo>
                  <a:pt x="30" y="3"/>
                </a:lnTo>
                <a:lnTo>
                  <a:pt x="30" y="3"/>
                </a:lnTo>
                <a:lnTo>
                  <a:pt x="30" y="5"/>
                </a:lnTo>
                <a:lnTo>
                  <a:pt x="33" y="5"/>
                </a:lnTo>
                <a:lnTo>
                  <a:pt x="33" y="5"/>
                </a:lnTo>
                <a:lnTo>
                  <a:pt x="33" y="5"/>
                </a:lnTo>
                <a:lnTo>
                  <a:pt x="33" y="3"/>
                </a:lnTo>
                <a:lnTo>
                  <a:pt x="35" y="3"/>
                </a:lnTo>
                <a:lnTo>
                  <a:pt x="37" y="3"/>
                </a:lnTo>
                <a:lnTo>
                  <a:pt x="37" y="0"/>
                </a:lnTo>
                <a:lnTo>
                  <a:pt x="40" y="0"/>
                </a:lnTo>
                <a:lnTo>
                  <a:pt x="40" y="0"/>
                </a:lnTo>
                <a:lnTo>
                  <a:pt x="42" y="0"/>
                </a:lnTo>
                <a:lnTo>
                  <a:pt x="42" y="0"/>
                </a:lnTo>
                <a:lnTo>
                  <a:pt x="42" y="0"/>
                </a:lnTo>
                <a:lnTo>
                  <a:pt x="42" y="0"/>
                </a:lnTo>
                <a:lnTo>
                  <a:pt x="42" y="3"/>
                </a:lnTo>
                <a:lnTo>
                  <a:pt x="44" y="3"/>
                </a:lnTo>
                <a:lnTo>
                  <a:pt x="44" y="3"/>
                </a:lnTo>
                <a:lnTo>
                  <a:pt x="44" y="3"/>
                </a:lnTo>
                <a:lnTo>
                  <a:pt x="44" y="5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892" name="Freeform 788"/>
          <p:cNvSpPr>
            <a:spLocks/>
          </p:cNvSpPr>
          <p:nvPr/>
        </p:nvSpPr>
        <p:spPr bwMode="auto">
          <a:xfrm>
            <a:off x="6745288" y="4525963"/>
            <a:ext cx="7937" cy="4762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5" y="3"/>
              </a:cxn>
              <a:cxn ang="0">
                <a:pos x="5" y="3"/>
              </a:cxn>
              <a:cxn ang="0">
                <a:pos x="3" y="3"/>
              </a:cxn>
              <a:cxn ang="0">
                <a:pos x="3" y="3"/>
              </a:cxn>
              <a:cxn ang="0">
                <a:pos x="3" y="3"/>
              </a:cxn>
              <a:cxn ang="0">
                <a:pos x="3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</a:cxnLst>
            <a:rect l="0" t="0" r="r" b="b"/>
            <a:pathLst>
              <a:path w="5" h="3">
                <a:moveTo>
                  <a:pt x="3" y="0"/>
                </a:moveTo>
                <a:lnTo>
                  <a:pt x="5" y="3"/>
                </a:lnTo>
                <a:lnTo>
                  <a:pt x="5" y="3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893" name="Freeform 789"/>
          <p:cNvSpPr>
            <a:spLocks/>
          </p:cNvSpPr>
          <p:nvPr/>
        </p:nvSpPr>
        <p:spPr bwMode="auto">
          <a:xfrm>
            <a:off x="6243638" y="4525963"/>
            <a:ext cx="7937" cy="7937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5" y="3"/>
              </a:cxn>
              <a:cxn ang="0">
                <a:pos x="5" y="3"/>
              </a:cxn>
              <a:cxn ang="0">
                <a:pos x="5" y="3"/>
              </a:cxn>
              <a:cxn ang="0">
                <a:pos x="5" y="3"/>
              </a:cxn>
              <a:cxn ang="0">
                <a:pos x="5" y="3"/>
              </a:cxn>
              <a:cxn ang="0">
                <a:pos x="5" y="3"/>
              </a:cxn>
              <a:cxn ang="0">
                <a:pos x="5" y="3"/>
              </a:cxn>
              <a:cxn ang="0">
                <a:pos x="5" y="5"/>
              </a:cxn>
              <a:cxn ang="0">
                <a:pos x="2" y="5"/>
              </a:cxn>
              <a:cxn ang="0">
                <a:pos x="2" y="5"/>
              </a:cxn>
              <a:cxn ang="0">
                <a:pos x="2" y="5"/>
              </a:cxn>
              <a:cxn ang="0">
                <a:pos x="2" y="5"/>
              </a:cxn>
              <a:cxn ang="0">
                <a:pos x="2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5" y="0"/>
              </a:cxn>
              <a:cxn ang="0">
                <a:pos x="5" y="0"/>
              </a:cxn>
              <a:cxn ang="0">
                <a:pos x="5" y="0"/>
              </a:cxn>
            </a:cxnLst>
            <a:rect l="0" t="0" r="r" b="b"/>
            <a:pathLst>
              <a:path w="5" h="5">
                <a:moveTo>
                  <a:pt x="5" y="0"/>
                </a:moveTo>
                <a:lnTo>
                  <a:pt x="5" y="3"/>
                </a:lnTo>
                <a:lnTo>
                  <a:pt x="5" y="3"/>
                </a:lnTo>
                <a:lnTo>
                  <a:pt x="5" y="3"/>
                </a:lnTo>
                <a:lnTo>
                  <a:pt x="5" y="3"/>
                </a:lnTo>
                <a:lnTo>
                  <a:pt x="5" y="3"/>
                </a:lnTo>
                <a:lnTo>
                  <a:pt x="5" y="3"/>
                </a:lnTo>
                <a:lnTo>
                  <a:pt x="5" y="3"/>
                </a:lnTo>
                <a:lnTo>
                  <a:pt x="5" y="5"/>
                </a:ln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2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5" y="0"/>
                </a:lnTo>
                <a:lnTo>
                  <a:pt x="5" y="0"/>
                </a:lnTo>
                <a:lnTo>
                  <a:pt x="5" y="0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894" name="Freeform 790"/>
          <p:cNvSpPr>
            <a:spLocks/>
          </p:cNvSpPr>
          <p:nvPr/>
        </p:nvSpPr>
        <p:spPr bwMode="auto">
          <a:xfrm>
            <a:off x="6113463" y="4525963"/>
            <a:ext cx="11112" cy="7937"/>
          </a:xfrm>
          <a:custGeom>
            <a:avLst/>
            <a:gdLst/>
            <a:ahLst/>
            <a:cxnLst>
              <a:cxn ang="0">
                <a:pos x="7" y="3"/>
              </a:cxn>
              <a:cxn ang="0">
                <a:pos x="5" y="3"/>
              </a:cxn>
              <a:cxn ang="0">
                <a:pos x="5" y="3"/>
              </a:cxn>
              <a:cxn ang="0">
                <a:pos x="5" y="3"/>
              </a:cxn>
              <a:cxn ang="0">
                <a:pos x="5" y="3"/>
              </a:cxn>
              <a:cxn ang="0">
                <a:pos x="5" y="5"/>
              </a:cxn>
              <a:cxn ang="0">
                <a:pos x="2" y="5"/>
              </a:cxn>
              <a:cxn ang="0">
                <a:pos x="2" y="5"/>
              </a:cxn>
              <a:cxn ang="0">
                <a:pos x="2" y="5"/>
              </a:cxn>
              <a:cxn ang="0">
                <a:pos x="0" y="5"/>
              </a:cxn>
              <a:cxn ang="0">
                <a:pos x="2" y="0"/>
              </a:cxn>
              <a:cxn ang="0">
                <a:pos x="2" y="0"/>
              </a:cxn>
              <a:cxn ang="0">
                <a:pos x="2" y="3"/>
              </a:cxn>
              <a:cxn ang="0">
                <a:pos x="2" y="3"/>
              </a:cxn>
              <a:cxn ang="0">
                <a:pos x="5" y="3"/>
              </a:cxn>
              <a:cxn ang="0">
                <a:pos x="5" y="3"/>
              </a:cxn>
              <a:cxn ang="0">
                <a:pos x="5" y="3"/>
              </a:cxn>
              <a:cxn ang="0">
                <a:pos x="5" y="3"/>
              </a:cxn>
              <a:cxn ang="0">
                <a:pos x="7" y="3"/>
              </a:cxn>
            </a:cxnLst>
            <a:rect l="0" t="0" r="r" b="b"/>
            <a:pathLst>
              <a:path w="7" h="5">
                <a:moveTo>
                  <a:pt x="7" y="3"/>
                </a:moveTo>
                <a:lnTo>
                  <a:pt x="5" y="3"/>
                </a:lnTo>
                <a:lnTo>
                  <a:pt x="5" y="3"/>
                </a:lnTo>
                <a:lnTo>
                  <a:pt x="5" y="3"/>
                </a:lnTo>
                <a:lnTo>
                  <a:pt x="5" y="3"/>
                </a:lnTo>
                <a:lnTo>
                  <a:pt x="5" y="5"/>
                </a:ln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0" y="5"/>
                </a:lnTo>
                <a:lnTo>
                  <a:pt x="2" y="0"/>
                </a:lnTo>
                <a:lnTo>
                  <a:pt x="2" y="0"/>
                </a:lnTo>
                <a:lnTo>
                  <a:pt x="2" y="3"/>
                </a:lnTo>
                <a:lnTo>
                  <a:pt x="2" y="3"/>
                </a:lnTo>
                <a:lnTo>
                  <a:pt x="5" y="3"/>
                </a:lnTo>
                <a:lnTo>
                  <a:pt x="5" y="3"/>
                </a:lnTo>
                <a:lnTo>
                  <a:pt x="5" y="3"/>
                </a:lnTo>
                <a:lnTo>
                  <a:pt x="5" y="3"/>
                </a:lnTo>
                <a:lnTo>
                  <a:pt x="7" y="3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895" name="Freeform 791"/>
          <p:cNvSpPr>
            <a:spLocks/>
          </p:cNvSpPr>
          <p:nvPr/>
        </p:nvSpPr>
        <p:spPr bwMode="auto">
          <a:xfrm>
            <a:off x="6680200" y="4525963"/>
            <a:ext cx="6350" cy="11112"/>
          </a:xfrm>
          <a:custGeom>
            <a:avLst/>
            <a:gdLst/>
            <a:ahLst/>
            <a:cxnLst>
              <a:cxn ang="0">
                <a:pos x="4" y="5"/>
              </a:cxn>
              <a:cxn ang="0">
                <a:pos x="4" y="5"/>
              </a:cxn>
              <a:cxn ang="0">
                <a:pos x="4" y="7"/>
              </a:cxn>
              <a:cxn ang="0">
                <a:pos x="2" y="5"/>
              </a:cxn>
              <a:cxn ang="0">
                <a:pos x="2" y="5"/>
              </a:cxn>
              <a:cxn ang="0">
                <a:pos x="2" y="5"/>
              </a:cxn>
              <a:cxn ang="0">
                <a:pos x="0" y="5"/>
              </a:cxn>
              <a:cxn ang="0">
                <a:pos x="0" y="5"/>
              </a:cxn>
              <a:cxn ang="0">
                <a:pos x="0" y="5"/>
              </a:cxn>
              <a:cxn ang="0">
                <a:pos x="0" y="0"/>
              </a:cxn>
              <a:cxn ang="0">
                <a:pos x="2" y="3"/>
              </a:cxn>
              <a:cxn ang="0">
                <a:pos x="2" y="3"/>
              </a:cxn>
              <a:cxn ang="0">
                <a:pos x="2" y="3"/>
              </a:cxn>
              <a:cxn ang="0">
                <a:pos x="4" y="3"/>
              </a:cxn>
              <a:cxn ang="0">
                <a:pos x="4" y="3"/>
              </a:cxn>
              <a:cxn ang="0">
                <a:pos x="4" y="3"/>
              </a:cxn>
              <a:cxn ang="0">
                <a:pos x="4" y="5"/>
              </a:cxn>
              <a:cxn ang="0">
                <a:pos x="4" y="5"/>
              </a:cxn>
            </a:cxnLst>
            <a:rect l="0" t="0" r="r" b="b"/>
            <a:pathLst>
              <a:path w="4" h="7">
                <a:moveTo>
                  <a:pt x="4" y="5"/>
                </a:moveTo>
                <a:lnTo>
                  <a:pt x="4" y="5"/>
                </a:lnTo>
                <a:lnTo>
                  <a:pt x="4" y="7"/>
                </a:ln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0"/>
                </a:lnTo>
                <a:lnTo>
                  <a:pt x="2" y="3"/>
                </a:lnTo>
                <a:lnTo>
                  <a:pt x="2" y="3"/>
                </a:lnTo>
                <a:lnTo>
                  <a:pt x="2" y="3"/>
                </a:lnTo>
                <a:lnTo>
                  <a:pt x="4" y="3"/>
                </a:lnTo>
                <a:lnTo>
                  <a:pt x="4" y="3"/>
                </a:lnTo>
                <a:lnTo>
                  <a:pt x="4" y="3"/>
                </a:lnTo>
                <a:lnTo>
                  <a:pt x="4" y="5"/>
                </a:lnTo>
                <a:lnTo>
                  <a:pt x="4" y="5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896" name="Freeform 792"/>
          <p:cNvSpPr>
            <a:spLocks/>
          </p:cNvSpPr>
          <p:nvPr/>
        </p:nvSpPr>
        <p:spPr bwMode="auto">
          <a:xfrm>
            <a:off x="6267450" y="4530725"/>
            <a:ext cx="7938" cy="6350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5" y="0"/>
              </a:cxn>
              <a:cxn ang="0">
                <a:pos x="5" y="0"/>
              </a:cxn>
              <a:cxn ang="0">
                <a:pos x="5" y="0"/>
              </a:cxn>
              <a:cxn ang="0">
                <a:pos x="5" y="2"/>
              </a:cxn>
              <a:cxn ang="0">
                <a:pos x="5" y="2"/>
              </a:cxn>
              <a:cxn ang="0">
                <a:pos x="5" y="2"/>
              </a:cxn>
              <a:cxn ang="0">
                <a:pos x="3" y="2"/>
              </a:cxn>
              <a:cxn ang="0">
                <a:pos x="3" y="4"/>
              </a:cxn>
              <a:cxn ang="0">
                <a:pos x="3" y="4"/>
              </a:cxn>
              <a:cxn ang="0">
                <a:pos x="3" y="4"/>
              </a:cxn>
              <a:cxn ang="0">
                <a:pos x="3" y="4"/>
              </a:cxn>
              <a:cxn ang="0">
                <a:pos x="0" y="4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5" y="0"/>
              </a:cxn>
              <a:cxn ang="0">
                <a:pos x="5" y="0"/>
              </a:cxn>
            </a:cxnLst>
            <a:rect l="0" t="0" r="r" b="b"/>
            <a:pathLst>
              <a:path w="5" h="4">
                <a:moveTo>
                  <a:pt x="5" y="0"/>
                </a:moveTo>
                <a:lnTo>
                  <a:pt x="5" y="0"/>
                </a:lnTo>
                <a:lnTo>
                  <a:pt x="5" y="0"/>
                </a:lnTo>
                <a:lnTo>
                  <a:pt x="5" y="0"/>
                </a:lnTo>
                <a:lnTo>
                  <a:pt x="5" y="2"/>
                </a:lnTo>
                <a:lnTo>
                  <a:pt x="5" y="2"/>
                </a:lnTo>
                <a:lnTo>
                  <a:pt x="5" y="2"/>
                </a:lnTo>
                <a:lnTo>
                  <a:pt x="3" y="2"/>
                </a:lnTo>
                <a:lnTo>
                  <a:pt x="3" y="4"/>
                </a:lnTo>
                <a:lnTo>
                  <a:pt x="3" y="4"/>
                </a:lnTo>
                <a:lnTo>
                  <a:pt x="3" y="4"/>
                </a:lnTo>
                <a:lnTo>
                  <a:pt x="3" y="4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5" y="0"/>
                </a:lnTo>
                <a:lnTo>
                  <a:pt x="5" y="0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897" name="Freeform 793"/>
          <p:cNvSpPr>
            <a:spLocks/>
          </p:cNvSpPr>
          <p:nvPr/>
        </p:nvSpPr>
        <p:spPr bwMode="auto">
          <a:xfrm>
            <a:off x="6340475" y="4530725"/>
            <a:ext cx="6350" cy="6350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4" y="2"/>
              </a:cxn>
              <a:cxn ang="0">
                <a:pos x="4" y="2"/>
              </a:cxn>
              <a:cxn ang="0">
                <a:pos x="4" y="4"/>
              </a:cxn>
              <a:cxn ang="0">
                <a:pos x="2" y="4"/>
              </a:cxn>
              <a:cxn ang="0">
                <a:pos x="2" y="4"/>
              </a:cxn>
              <a:cxn ang="0">
                <a:pos x="2" y="4"/>
              </a:cxn>
              <a:cxn ang="0">
                <a:pos x="0" y="4"/>
              </a:cxn>
              <a:cxn ang="0">
                <a:pos x="0" y="4"/>
              </a:cxn>
              <a:cxn ang="0">
                <a:pos x="0" y="4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4" y="0"/>
              </a:cxn>
              <a:cxn ang="0">
                <a:pos x="4" y="0"/>
              </a:cxn>
            </a:cxnLst>
            <a:rect l="0" t="0" r="r" b="b"/>
            <a:pathLst>
              <a:path w="4" h="4">
                <a:moveTo>
                  <a:pt x="4" y="0"/>
                </a:moveTo>
                <a:lnTo>
                  <a:pt x="4" y="2"/>
                </a:lnTo>
                <a:lnTo>
                  <a:pt x="4" y="2"/>
                </a:lnTo>
                <a:lnTo>
                  <a:pt x="4" y="4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898" name="Freeform 794"/>
          <p:cNvSpPr>
            <a:spLocks/>
          </p:cNvSpPr>
          <p:nvPr/>
        </p:nvSpPr>
        <p:spPr bwMode="auto">
          <a:xfrm>
            <a:off x="6670675" y="4533900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2" y="2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899" name="Freeform 795"/>
          <p:cNvSpPr>
            <a:spLocks/>
          </p:cNvSpPr>
          <p:nvPr/>
        </p:nvSpPr>
        <p:spPr bwMode="auto">
          <a:xfrm>
            <a:off x="6130925" y="4533900"/>
            <a:ext cx="6350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4" y="0"/>
              </a:cxn>
              <a:cxn ang="0">
                <a:pos x="4" y="2"/>
              </a:cxn>
              <a:cxn ang="0">
                <a:pos x="4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4" h="2">
                <a:moveTo>
                  <a:pt x="2" y="0"/>
                </a:moveTo>
                <a:lnTo>
                  <a:pt x="4" y="0"/>
                </a:lnTo>
                <a:lnTo>
                  <a:pt x="4" y="2"/>
                </a:lnTo>
                <a:lnTo>
                  <a:pt x="4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900" name="Freeform 796"/>
          <p:cNvSpPr>
            <a:spLocks/>
          </p:cNvSpPr>
          <p:nvPr/>
        </p:nvSpPr>
        <p:spPr bwMode="auto">
          <a:xfrm>
            <a:off x="6157913" y="4533900"/>
            <a:ext cx="6350" cy="3175"/>
          </a:xfrm>
          <a:custGeom>
            <a:avLst/>
            <a:gdLst/>
            <a:ahLst/>
            <a:cxnLst>
              <a:cxn ang="0">
                <a:pos x="5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5" y="0"/>
              </a:cxn>
              <a:cxn ang="0">
                <a:pos x="5" y="2"/>
              </a:cxn>
            </a:cxnLst>
            <a:rect l="0" t="0" r="r" b="b"/>
            <a:pathLst>
              <a:path w="5" h="2">
                <a:moveTo>
                  <a:pt x="5" y="2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5" y="0"/>
                </a:lnTo>
                <a:lnTo>
                  <a:pt x="5" y="2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901" name="Freeform 797"/>
          <p:cNvSpPr>
            <a:spLocks/>
          </p:cNvSpPr>
          <p:nvPr/>
        </p:nvSpPr>
        <p:spPr bwMode="auto">
          <a:xfrm>
            <a:off x="6096000" y="4533900"/>
            <a:ext cx="7938" cy="7938"/>
          </a:xfrm>
          <a:custGeom>
            <a:avLst/>
            <a:gdLst/>
            <a:ahLst/>
            <a:cxnLst>
              <a:cxn ang="0">
                <a:pos x="5" y="2"/>
              </a:cxn>
              <a:cxn ang="0">
                <a:pos x="5" y="5"/>
              </a:cxn>
              <a:cxn ang="0">
                <a:pos x="5" y="5"/>
              </a:cxn>
              <a:cxn ang="0">
                <a:pos x="3" y="5"/>
              </a:cxn>
              <a:cxn ang="0">
                <a:pos x="3" y="5"/>
              </a:cxn>
              <a:cxn ang="0">
                <a:pos x="3" y="5"/>
              </a:cxn>
              <a:cxn ang="0">
                <a:pos x="3" y="5"/>
              </a:cxn>
              <a:cxn ang="0">
                <a:pos x="3" y="2"/>
              </a:cxn>
              <a:cxn ang="0">
                <a:pos x="3" y="2"/>
              </a:cxn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5" y="0"/>
              </a:cxn>
              <a:cxn ang="0">
                <a:pos x="5" y="2"/>
              </a:cxn>
              <a:cxn ang="0">
                <a:pos x="5" y="2"/>
              </a:cxn>
            </a:cxnLst>
            <a:rect l="0" t="0" r="r" b="b"/>
            <a:pathLst>
              <a:path w="5" h="5">
                <a:moveTo>
                  <a:pt x="5" y="2"/>
                </a:moveTo>
                <a:lnTo>
                  <a:pt x="5" y="5"/>
                </a:lnTo>
                <a:lnTo>
                  <a:pt x="5" y="5"/>
                </a:lnTo>
                <a:lnTo>
                  <a:pt x="3" y="5"/>
                </a:lnTo>
                <a:lnTo>
                  <a:pt x="3" y="5"/>
                </a:lnTo>
                <a:lnTo>
                  <a:pt x="3" y="5"/>
                </a:lnTo>
                <a:lnTo>
                  <a:pt x="3" y="5"/>
                </a:lnTo>
                <a:lnTo>
                  <a:pt x="3" y="2"/>
                </a:lnTo>
                <a:lnTo>
                  <a:pt x="3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5" y="0"/>
                </a:lnTo>
                <a:lnTo>
                  <a:pt x="5" y="2"/>
                </a:lnTo>
                <a:lnTo>
                  <a:pt x="5" y="2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902" name="Freeform 798"/>
          <p:cNvSpPr>
            <a:spLocks/>
          </p:cNvSpPr>
          <p:nvPr/>
        </p:nvSpPr>
        <p:spPr bwMode="auto">
          <a:xfrm>
            <a:off x="6196013" y="4533900"/>
            <a:ext cx="4762" cy="7938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3" y="2"/>
              </a:cxn>
              <a:cxn ang="0">
                <a:pos x="3" y="2"/>
              </a:cxn>
              <a:cxn ang="0">
                <a:pos x="3" y="2"/>
              </a:cxn>
              <a:cxn ang="0">
                <a:pos x="3" y="2"/>
              </a:cxn>
              <a:cxn ang="0">
                <a:pos x="3" y="2"/>
              </a:cxn>
              <a:cxn ang="0">
                <a:pos x="3" y="5"/>
              </a:cxn>
              <a:cxn ang="0">
                <a:pos x="3" y="5"/>
              </a:cxn>
              <a:cxn ang="0">
                <a:pos x="3" y="5"/>
              </a:cxn>
              <a:cxn ang="0">
                <a:pos x="0" y="5"/>
              </a:cxn>
              <a:cxn ang="0">
                <a:pos x="0" y="5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</a:cxnLst>
            <a:rect l="0" t="0" r="r" b="b"/>
            <a:pathLst>
              <a:path w="3" h="5">
                <a:moveTo>
                  <a:pt x="3" y="0"/>
                </a:moveTo>
                <a:lnTo>
                  <a:pt x="3" y="2"/>
                </a:lnTo>
                <a:lnTo>
                  <a:pt x="3" y="2"/>
                </a:lnTo>
                <a:lnTo>
                  <a:pt x="3" y="2"/>
                </a:lnTo>
                <a:lnTo>
                  <a:pt x="3" y="2"/>
                </a:lnTo>
                <a:lnTo>
                  <a:pt x="3" y="2"/>
                </a:lnTo>
                <a:lnTo>
                  <a:pt x="3" y="5"/>
                </a:lnTo>
                <a:lnTo>
                  <a:pt x="3" y="5"/>
                </a:lnTo>
                <a:lnTo>
                  <a:pt x="3" y="5"/>
                </a:lnTo>
                <a:lnTo>
                  <a:pt x="0" y="5"/>
                </a:lnTo>
                <a:lnTo>
                  <a:pt x="0" y="5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903" name="Freeform 799"/>
          <p:cNvSpPr>
            <a:spLocks/>
          </p:cNvSpPr>
          <p:nvPr/>
        </p:nvSpPr>
        <p:spPr bwMode="auto">
          <a:xfrm>
            <a:off x="6213475" y="4533900"/>
            <a:ext cx="6350" cy="7938"/>
          </a:xfrm>
          <a:custGeom>
            <a:avLst/>
            <a:gdLst/>
            <a:ahLst/>
            <a:cxnLst>
              <a:cxn ang="0">
                <a:pos x="5" y="2"/>
              </a:cxn>
              <a:cxn ang="0">
                <a:pos x="5" y="2"/>
              </a:cxn>
              <a:cxn ang="0">
                <a:pos x="5" y="2"/>
              </a:cxn>
              <a:cxn ang="0">
                <a:pos x="5" y="2"/>
              </a:cxn>
              <a:cxn ang="0">
                <a:pos x="5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5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5" y="0"/>
              </a:cxn>
              <a:cxn ang="0">
                <a:pos x="5" y="0"/>
              </a:cxn>
              <a:cxn ang="0">
                <a:pos x="5" y="2"/>
              </a:cxn>
            </a:cxnLst>
            <a:rect l="0" t="0" r="r" b="b"/>
            <a:pathLst>
              <a:path w="5" h="5">
                <a:moveTo>
                  <a:pt x="5" y="2"/>
                </a:moveTo>
                <a:lnTo>
                  <a:pt x="5" y="2"/>
                </a:lnTo>
                <a:lnTo>
                  <a:pt x="5" y="2"/>
                </a:lnTo>
                <a:lnTo>
                  <a:pt x="5" y="2"/>
                </a:lnTo>
                <a:lnTo>
                  <a:pt x="5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5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5" y="0"/>
                </a:lnTo>
                <a:lnTo>
                  <a:pt x="5" y="0"/>
                </a:lnTo>
                <a:lnTo>
                  <a:pt x="5" y="2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904" name="Freeform 800"/>
          <p:cNvSpPr>
            <a:spLocks/>
          </p:cNvSpPr>
          <p:nvPr/>
        </p:nvSpPr>
        <p:spPr bwMode="auto">
          <a:xfrm>
            <a:off x="6742113" y="4533900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2" y="2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905" name="Freeform 801"/>
          <p:cNvSpPr>
            <a:spLocks/>
          </p:cNvSpPr>
          <p:nvPr/>
        </p:nvSpPr>
        <p:spPr bwMode="auto">
          <a:xfrm>
            <a:off x="6180138" y="4533900"/>
            <a:ext cx="4762" cy="7938"/>
          </a:xfrm>
          <a:custGeom>
            <a:avLst/>
            <a:gdLst/>
            <a:ahLst/>
            <a:cxnLst>
              <a:cxn ang="0">
                <a:pos x="4" y="2"/>
              </a:cxn>
              <a:cxn ang="0">
                <a:pos x="4" y="5"/>
              </a:cxn>
              <a:cxn ang="0">
                <a:pos x="0" y="5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4" y="0"/>
              </a:cxn>
              <a:cxn ang="0">
                <a:pos x="4" y="0"/>
              </a:cxn>
              <a:cxn ang="0">
                <a:pos x="4" y="2"/>
              </a:cxn>
              <a:cxn ang="0">
                <a:pos x="4" y="2"/>
              </a:cxn>
            </a:cxnLst>
            <a:rect l="0" t="0" r="r" b="b"/>
            <a:pathLst>
              <a:path w="4" h="5">
                <a:moveTo>
                  <a:pt x="4" y="2"/>
                </a:moveTo>
                <a:lnTo>
                  <a:pt x="4" y="5"/>
                </a:lnTo>
                <a:lnTo>
                  <a:pt x="0" y="5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4" y="0"/>
                </a:lnTo>
                <a:lnTo>
                  <a:pt x="4" y="0"/>
                </a:lnTo>
                <a:lnTo>
                  <a:pt x="4" y="2"/>
                </a:lnTo>
                <a:lnTo>
                  <a:pt x="4" y="2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906" name="Freeform 802"/>
          <p:cNvSpPr>
            <a:spLocks/>
          </p:cNvSpPr>
          <p:nvPr/>
        </p:nvSpPr>
        <p:spPr bwMode="auto">
          <a:xfrm>
            <a:off x="6226175" y="4533900"/>
            <a:ext cx="11113" cy="11113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7" y="2"/>
              </a:cxn>
              <a:cxn ang="0">
                <a:pos x="7" y="2"/>
              </a:cxn>
              <a:cxn ang="0">
                <a:pos x="7" y="5"/>
              </a:cxn>
              <a:cxn ang="0">
                <a:pos x="5" y="5"/>
              </a:cxn>
              <a:cxn ang="0">
                <a:pos x="5" y="5"/>
              </a:cxn>
              <a:cxn ang="0">
                <a:pos x="3" y="7"/>
              </a:cxn>
              <a:cxn ang="0">
                <a:pos x="3" y="7"/>
              </a:cxn>
              <a:cxn ang="0">
                <a:pos x="3" y="7"/>
              </a:cxn>
              <a:cxn ang="0">
                <a:pos x="0" y="7"/>
              </a:cxn>
              <a:cxn ang="0">
                <a:pos x="0" y="7"/>
              </a:cxn>
              <a:cxn ang="0">
                <a:pos x="0" y="7"/>
              </a:cxn>
              <a:cxn ang="0">
                <a:pos x="0" y="7"/>
              </a:cxn>
              <a:cxn ang="0">
                <a:pos x="0" y="5"/>
              </a:cxn>
              <a:cxn ang="0">
                <a:pos x="0" y="5"/>
              </a:cxn>
              <a:cxn ang="0">
                <a:pos x="0" y="5"/>
              </a:cxn>
              <a:cxn ang="0">
                <a:pos x="0" y="5"/>
              </a:cxn>
              <a:cxn ang="0">
                <a:pos x="0" y="5"/>
              </a:cxn>
              <a:cxn ang="0">
                <a:pos x="0" y="5"/>
              </a:cxn>
              <a:cxn ang="0">
                <a:pos x="3" y="5"/>
              </a:cxn>
              <a:cxn ang="0">
                <a:pos x="3" y="5"/>
              </a:cxn>
              <a:cxn ang="0">
                <a:pos x="5" y="5"/>
              </a:cxn>
              <a:cxn ang="0">
                <a:pos x="5" y="2"/>
              </a:cxn>
              <a:cxn ang="0">
                <a:pos x="5" y="2"/>
              </a:cxn>
              <a:cxn ang="0">
                <a:pos x="5" y="2"/>
              </a:cxn>
              <a:cxn ang="0">
                <a:pos x="5" y="2"/>
              </a:cxn>
              <a:cxn ang="0">
                <a:pos x="5" y="0"/>
              </a:cxn>
              <a:cxn ang="0">
                <a:pos x="5" y="0"/>
              </a:cxn>
              <a:cxn ang="0">
                <a:pos x="5" y="0"/>
              </a:cxn>
              <a:cxn ang="0">
                <a:pos x="5" y="0"/>
              </a:cxn>
              <a:cxn ang="0">
                <a:pos x="7" y="0"/>
              </a:cxn>
              <a:cxn ang="0">
                <a:pos x="7" y="0"/>
              </a:cxn>
              <a:cxn ang="0">
                <a:pos x="7" y="0"/>
              </a:cxn>
            </a:cxnLst>
            <a:rect l="0" t="0" r="r" b="b"/>
            <a:pathLst>
              <a:path w="7" h="7">
                <a:moveTo>
                  <a:pt x="7" y="0"/>
                </a:moveTo>
                <a:lnTo>
                  <a:pt x="7" y="2"/>
                </a:lnTo>
                <a:lnTo>
                  <a:pt x="7" y="2"/>
                </a:lnTo>
                <a:lnTo>
                  <a:pt x="7" y="5"/>
                </a:lnTo>
                <a:lnTo>
                  <a:pt x="5" y="5"/>
                </a:lnTo>
                <a:lnTo>
                  <a:pt x="5" y="5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0" y="7"/>
                </a:lnTo>
                <a:lnTo>
                  <a:pt x="0" y="7"/>
                </a:lnTo>
                <a:lnTo>
                  <a:pt x="0" y="7"/>
                </a:lnTo>
                <a:lnTo>
                  <a:pt x="0" y="7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3" y="5"/>
                </a:lnTo>
                <a:lnTo>
                  <a:pt x="3" y="5"/>
                </a:lnTo>
                <a:lnTo>
                  <a:pt x="5" y="5"/>
                </a:lnTo>
                <a:lnTo>
                  <a:pt x="5" y="2"/>
                </a:lnTo>
                <a:lnTo>
                  <a:pt x="5" y="2"/>
                </a:lnTo>
                <a:lnTo>
                  <a:pt x="5" y="2"/>
                </a:lnTo>
                <a:lnTo>
                  <a:pt x="5" y="2"/>
                </a:lnTo>
                <a:lnTo>
                  <a:pt x="5" y="0"/>
                </a:lnTo>
                <a:lnTo>
                  <a:pt x="5" y="0"/>
                </a:lnTo>
                <a:lnTo>
                  <a:pt x="5" y="0"/>
                </a:lnTo>
                <a:lnTo>
                  <a:pt x="5" y="0"/>
                </a:lnTo>
                <a:lnTo>
                  <a:pt x="7" y="0"/>
                </a:lnTo>
                <a:lnTo>
                  <a:pt x="7" y="0"/>
                </a:lnTo>
                <a:lnTo>
                  <a:pt x="7" y="0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3907" name="Freeform 803"/>
          <p:cNvSpPr>
            <a:spLocks/>
          </p:cNvSpPr>
          <p:nvPr/>
        </p:nvSpPr>
        <p:spPr bwMode="auto">
          <a:xfrm>
            <a:off x="6257925" y="4533900"/>
            <a:ext cx="6350" cy="7938"/>
          </a:xfrm>
          <a:custGeom>
            <a:avLst/>
            <a:gdLst/>
            <a:ahLst/>
            <a:cxnLst>
              <a:cxn ang="0">
                <a:pos x="5" y="2"/>
              </a:cxn>
              <a:cxn ang="0">
                <a:pos x="5" y="2"/>
              </a:cxn>
              <a:cxn ang="0">
                <a:pos x="5" y="2"/>
              </a:cxn>
              <a:cxn ang="0">
                <a:pos x="5" y="2"/>
              </a:cxn>
              <a:cxn ang="0">
                <a:pos x="5" y="2"/>
              </a:cxn>
              <a:cxn ang="0">
                <a:pos x="3" y="2"/>
              </a:cxn>
              <a:cxn ang="0">
                <a:pos x="3" y="5"/>
              </a:cxn>
              <a:cxn ang="0">
                <a:pos x="3" y="5"/>
              </a:cxn>
              <a:cxn ang="0">
                <a:pos x="3" y="5"/>
              </a:cxn>
              <a:cxn ang="0">
                <a:pos x="3" y="5"/>
              </a:cxn>
              <a:cxn ang="0">
                <a:pos x="3" y="5"/>
              </a:cxn>
              <a:cxn ang="0">
                <a:pos x="3" y="5"/>
              </a:cxn>
              <a:cxn ang="0">
                <a:pos x="0" y="5"/>
              </a:cxn>
              <a:cxn ang="0">
                <a:pos x="0" y="5"/>
              </a:cxn>
              <a:cxn ang="0">
                <a:pos x="0" y="5"/>
              </a:cxn>
              <a:cxn ang="0">
                <a:pos x="0" y="5"/>
              </a:cxn>
              <a:cxn ang="0">
                <a:pos x="0" y="5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5" y="2"/>
              </a:cxn>
              <a:cxn ang="0">
                <a:pos x="5" y="2"/>
              </a:cxn>
            </a:cxnLst>
            <a:rect l="0" t="0" r="r" b="b"/>
            <a:pathLst>
              <a:path w="5" h="5">
                <a:moveTo>
                  <a:pt x="5" y="2"/>
                </a:moveTo>
                <a:lnTo>
                  <a:pt x="5" y="2"/>
                </a:lnTo>
                <a:lnTo>
                  <a:pt x="5" y="2"/>
                </a:lnTo>
                <a:lnTo>
                  <a:pt x="5" y="2"/>
                </a:lnTo>
                <a:lnTo>
                  <a:pt x="5" y="2"/>
                </a:lnTo>
                <a:lnTo>
                  <a:pt x="3" y="2"/>
                </a:lnTo>
                <a:lnTo>
                  <a:pt x="3" y="5"/>
                </a:lnTo>
                <a:lnTo>
                  <a:pt x="3" y="5"/>
                </a:lnTo>
                <a:lnTo>
                  <a:pt x="3" y="5"/>
                </a:lnTo>
                <a:lnTo>
                  <a:pt x="3" y="5"/>
                </a:lnTo>
                <a:lnTo>
                  <a:pt x="3" y="5"/>
                </a:lnTo>
                <a:lnTo>
                  <a:pt x="3" y="5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5" y="2"/>
                </a:lnTo>
                <a:lnTo>
                  <a:pt x="5" y="2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863908" name="Group 804"/>
          <p:cNvGrpSpPr>
            <a:grpSpLocks/>
          </p:cNvGrpSpPr>
          <p:nvPr/>
        </p:nvGrpSpPr>
        <p:grpSpPr bwMode="auto">
          <a:xfrm>
            <a:off x="5646738" y="4537075"/>
            <a:ext cx="1279525" cy="1095375"/>
            <a:chOff x="3853" y="2951"/>
            <a:chExt cx="874" cy="690"/>
          </a:xfrm>
        </p:grpSpPr>
        <p:sp>
          <p:nvSpPr>
            <p:cNvPr id="2863909" name="Freeform 805"/>
            <p:cNvSpPr>
              <a:spLocks/>
            </p:cNvSpPr>
            <p:nvPr/>
          </p:nvSpPr>
          <p:spPr bwMode="auto">
            <a:xfrm>
              <a:off x="4474" y="2951"/>
              <a:ext cx="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0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910" name="Freeform 806"/>
            <p:cNvSpPr>
              <a:spLocks/>
            </p:cNvSpPr>
            <p:nvPr/>
          </p:nvSpPr>
          <p:spPr bwMode="auto">
            <a:xfrm>
              <a:off x="4256" y="2951"/>
              <a:ext cx="12" cy="7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2" y="5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3" y="5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7">
                  <a:moveTo>
                    <a:pt x="12" y="0"/>
                  </a:moveTo>
                  <a:lnTo>
                    <a:pt x="12" y="0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911" name="Freeform 807"/>
            <p:cNvSpPr>
              <a:spLocks/>
            </p:cNvSpPr>
            <p:nvPr/>
          </p:nvSpPr>
          <p:spPr bwMode="auto">
            <a:xfrm>
              <a:off x="4191" y="2954"/>
              <a:ext cx="9" cy="7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2"/>
                </a:cxn>
              </a:cxnLst>
              <a:rect l="0" t="0" r="r" b="b"/>
              <a:pathLst>
                <a:path w="9" h="7">
                  <a:moveTo>
                    <a:pt x="7" y="2"/>
                  </a:moveTo>
                  <a:lnTo>
                    <a:pt x="9" y="2"/>
                  </a:lnTo>
                  <a:lnTo>
                    <a:pt x="9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912" name="Freeform 808"/>
            <p:cNvSpPr>
              <a:spLocks/>
            </p:cNvSpPr>
            <p:nvPr/>
          </p:nvSpPr>
          <p:spPr bwMode="auto">
            <a:xfrm>
              <a:off x="4170" y="2954"/>
              <a:ext cx="4" cy="4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913" name="Freeform 809"/>
            <p:cNvSpPr>
              <a:spLocks/>
            </p:cNvSpPr>
            <p:nvPr/>
          </p:nvSpPr>
          <p:spPr bwMode="auto">
            <a:xfrm>
              <a:off x="4207" y="2954"/>
              <a:ext cx="5" cy="4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914" name="Freeform 810"/>
            <p:cNvSpPr>
              <a:spLocks/>
            </p:cNvSpPr>
            <p:nvPr/>
          </p:nvSpPr>
          <p:spPr bwMode="auto">
            <a:xfrm>
              <a:off x="4306" y="2954"/>
              <a:ext cx="4" cy="7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4" h="7">
                  <a:moveTo>
                    <a:pt x="4" y="4"/>
                  </a:moveTo>
                  <a:lnTo>
                    <a:pt x="4" y="4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915" name="Rectangle 811"/>
            <p:cNvSpPr>
              <a:spLocks noChangeArrowheads="1"/>
            </p:cNvSpPr>
            <p:nvPr/>
          </p:nvSpPr>
          <p:spPr bwMode="auto">
            <a:xfrm>
              <a:off x="4526" y="2954"/>
              <a:ext cx="2" cy="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916" name="Freeform 812"/>
            <p:cNvSpPr>
              <a:spLocks/>
            </p:cNvSpPr>
            <p:nvPr/>
          </p:nvSpPr>
          <p:spPr bwMode="auto">
            <a:xfrm>
              <a:off x="4165" y="2956"/>
              <a:ext cx="5" cy="2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</a:cxnLst>
              <a:rect l="0" t="0" r="r" b="b"/>
              <a:pathLst>
                <a:path w="5" h="2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917" name="Freeform 813"/>
            <p:cNvSpPr>
              <a:spLocks/>
            </p:cNvSpPr>
            <p:nvPr/>
          </p:nvSpPr>
          <p:spPr bwMode="auto">
            <a:xfrm>
              <a:off x="4179" y="2956"/>
              <a:ext cx="5" cy="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5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918" name="Freeform 814"/>
            <p:cNvSpPr>
              <a:spLocks/>
            </p:cNvSpPr>
            <p:nvPr/>
          </p:nvSpPr>
          <p:spPr bwMode="auto">
            <a:xfrm>
              <a:off x="4233" y="2956"/>
              <a:ext cx="5" cy="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919" name="Freeform 815"/>
            <p:cNvSpPr>
              <a:spLocks/>
            </p:cNvSpPr>
            <p:nvPr/>
          </p:nvSpPr>
          <p:spPr bwMode="auto">
            <a:xfrm>
              <a:off x="4582" y="2956"/>
              <a:ext cx="5" cy="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5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920" name="Freeform 816"/>
            <p:cNvSpPr>
              <a:spLocks/>
            </p:cNvSpPr>
            <p:nvPr/>
          </p:nvSpPr>
          <p:spPr bwMode="auto">
            <a:xfrm>
              <a:off x="4591" y="2956"/>
              <a:ext cx="5" cy="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921" name="Freeform 817"/>
            <p:cNvSpPr>
              <a:spLocks/>
            </p:cNvSpPr>
            <p:nvPr/>
          </p:nvSpPr>
          <p:spPr bwMode="auto">
            <a:xfrm>
              <a:off x="4275" y="2956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922" name="Freeform 818"/>
            <p:cNvSpPr>
              <a:spLocks/>
            </p:cNvSpPr>
            <p:nvPr/>
          </p:nvSpPr>
          <p:spPr bwMode="auto">
            <a:xfrm>
              <a:off x="4219" y="2956"/>
              <a:ext cx="5" cy="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923" name="Freeform 819"/>
            <p:cNvSpPr>
              <a:spLocks/>
            </p:cNvSpPr>
            <p:nvPr/>
          </p:nvSpPr>
          <p:spPr bwMode="auto">
            <a:xfrm>
              <a:off x="4516" y="2956"/>
              <a:ext cx="3" cy="5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2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924" name="Freeform 820"/>
            <p:cNvSpPr>
              <a:spLocks/>
            </p:cNvSpPr>
            <p:nvPr/>
          </p:nvSpPr>
          <p:spPr bwMode="auto">
            <a:xfrm>
              <a:off x="4160" y="2956"/>
              <a:ext cx="3" cy="5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925" name="Freeform 821"/>
            <p:cNvSpPr>
              <a:spLocks/>
            </p:cNvSpPr>
            <p:nvPr/>
          </p:nvSpPr>
          <p:spPr bwMode="auto">
            <a:xfrm>
              <a:off x="4184" y="2958"/>
              <a:ext cx="93" cy="122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1" y="10"/>
                </a:cxn>
                <a:cxn ang="0">
                  <a:pos x="18" y="10"/>
                </a:cxn>
                <a:cxn ang="0">
                  <a:pos x="21" y="5"/>
                </a:cxn>
                <a:cxn ang="0">
                  <a:pos x="23" y="5"/>
                </a:cxn>
                <a:cxn ang="0">
                  <a:pos x="30" y="3"/>
                </a:cxn>
                <a:cxn ang="0">
                  <a:pos x="35" y="3"/>
                </a:cxn>
                <a:cxn ang="0">
                  <a:pos x="30" y="7"/>
                </a:cxn>
                <a:cxn ang="0">
                  <a:pos x="37" y="7"/>
                </a:cxn>
                <a:cxn ang="0">
                  <a:pos x="40" y="5"/>
                </a:cxn>
                <a:cxn ang="0">
                  <a:pos x="47" y="3"/>
                </a:cxn>
                <a:cxn ang="0">
                  <a:pos x="49" y="5"/>
                </a:cxn>
                <a:cxn ang="0">
                  <a:pos x="51" y="12"/>
                </a:cxn>
                <a:cxn ang="0">
                  <a:pos x="56" y="17"/>
                </a:cxn>
                <a:cxn ang="0">
                  <a:pos x="63" y="17"/>
                </a:cxn>
                <a:cxn ang="0">
                  <a:pos x="61" y="12"/>
                </a:cxn>
                <a:cxn ang="0">
                  <a:pos x="65" y="12"/>
                </a:cxn>
                <a:cxn ang="0">
                  <a:pos x="72" y="12"/>
                </a:cxn>
                <a:cxn ang="0">
                  <a:pos x="84" y="12"/>
                </a:cxn>
                <a:cxn ang="0">
                  <a:pos x="91" y="19"/>
                </a:cxn>
                <a:cxn ang="0">
                  <a:pos x="82" y="14"/>
                </a:cxn>
                <a:cxn ang="0">
                  <a:pos x="75" y="22"/>
                </a:cxn>
                <a:cxn ang="0">
                  <a:pos x="54" y="24"/>
                </a:cxn>
                <a:cxn ang="0">
                  <a:pos x="49" y="26"/>
                </a:cxn>
                <a:cxn ang="0">
                  <a:pos x="30" y="26"/>
                </a:cxn>
                <a:cxn ang="0">
                  <a:pos x="30" y="43"/>
                </a:cxn>
                <a:cxn ang="0">
                  <a:pos x="35" y="52"/>
                </a:cxn>
                <a:cxn ang="0">
                  <a:pos x="37" y="54"/>
                </a:cxn>
                <a:cxn ang="0">
                  <a:pos x="49" y="73"/>
                </a:cxn>
                <a:cxn ang="0">
                  <a:pos x="61" y="90"/>
                </a:cxn>
                <a:cxn ang="0">
                  <a:pos x="63" y="94"/>
                </a:cxn>
                <a:cxn ang="0">
                  <a:pos x="72" y="115"/>
                </a:cxn>
                <a:cxn ang="0">
                  <a:pos x="68" y="120"/>
                </a:cxn>
                <a:cxn ang="0">
                  <a:pos x="63" y="120"/>
                </a:cxn>
                <a:cxn ang="0">
                  <a:pos x="65" y="118"/>
                </a:cxn>
                <a:cxn ang="0">
                  <a:pos x="63" y="111"/>
                </a:cxn>
                <a:cxn ang="0">
                  <a:pos x="56" y="108"/>
                </a:cxn>
                <a:cxn ang="0">
                  <a:pos x="61" y="108"/>
                </a:cxn>
                <a:cxn ang="0">
                  <a:pos x="56" y="104"/>
                </a:cxn>
                <a:cxn ang="0">
                  <a:pos x="58" y="99"/>
                </a:cxn>
                <a:cxn ang="0">
                  <a:pos x="58" y="92"/>
                </a:cxn>
                <a:cxn ang="0">
                  <a:pos x="49" y="97"/>
                </a:cxn>
                <a:cxn ang="0">
                  <a:pos x="49" y="92"/>
                </a:cxn>
                <a:cxn ang="0">
                  <a:pos x="44" y="85"/>
                </a:cxn>
                <a:cxn ang="0">
                  <a:pos x="40" y="85"/>
                </a:cxn>
                <a:cxn ang="0">
                  <a:pos x="42" y="82"/>
                </a:cxn>
                <a:cxn ang="0">
                  <a:pos x="40" y="75"/>
                </a:cxn>
                <a:cxn ang="0">
                  <a:pos x="33" y="73"/>
                </a:cxn>
                <a:cxn ang="0">
                  <a:pos x="33" y="68"/>
                </a:cxn>
                <a:cxn ang="0">
                  <a:pos x="28" y="64"/>
                </a:cxn>
                <a:cxn ang="0">
                  <a:pos x="25" y="54"/>
                </a:cxn>
                <a:cxn ang="0">
                  <a:pos x="21" y="45"/>
                </a:cxn>
                <a:cxn ang="0">
                  <a:pos x="11" y="45"/>
                </a:cxn>
                <a:cxn ang="0">
                  <a:pos x="16" y="40"/>
                </a:cxn>
                <a:cxn ang="0">
                  <a:pos x="7" y="38"/>
                </a:cxn>
                <a:cxn ang="0">
                  <a:pos x="2" y="38"/>
                </a:cxn>
                <a:cxn ang="0">
                  <a:pos x="9" y="31"/>
                </a:cxn>
                <a:cxn ang="0">
                  <a:pos x="7" y="24"/>
                </a:cxn>
                <a:cxn ang="0">
                  <a:pos x="0" y="22"/>
                </a:cxn>
                <a:cxn ang="0">
                  <a:pos x="0" y="14"/>
                </a:cxn>
                <a:cxn ang="0">
                  <a:pos x="4" y="17"/>
                </a:cxn>
                <a:cxn ang="0">
                  <a:pos x="9" y="7"/>
                </a:cxn>
                <a:cxn ang="0">
                  <a:pos x="14" y="3"/>
                </a:cxn>
              </a:cxnLst>
              <a:rect l="0" t="0" r="r" b="b"/>
              <a:pathLst>
                <a:path w="93" h="122">
                  <a:moveTo>
                    <a:pt x="21" y="0"/>
                  </a:moveTo>
                  <a:lnTo>
                    <a:pt x="21" y="3"/>
                  </a:lnTo>
                  <a:lnTo>
                    <a:pt x="21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10"/>
                  </a:lnTo>
                  <a:lnTo>
                    <a:pt x="11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8" y="12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2"/>
                  </a:lnTo>
                  <a:lnTo>
                    <a:pt x="21" y="12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18" y="7"/>
                  </a:lnTo>
                  <a:lnTo>
                    <a:pt x="18" y="5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3" y="7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3" y="7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5" y="10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4" y="10"/>
                  </a:lnTo>
                  <a:lnTo>
                    <a:pt x="47" y="7"/>
                  </a:lnTo>
                  <a:lnTo>
                    <a:pt x="47" y="7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44" y="3"/>
                  </a:lnTo>
                  <a:lnTo>
                    <a:pt x="44" y="3"/>
                  </a:lnTo>
                  <a:lnTo>
                    <a:pt x="44" y="3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9" y="3"/>
                  </a:lnTo>
                  <a:lnTo>
                    <a:pt x="49" y="3"/>
                  </a:lnTo>
                  <a:lnTo>
                    <a:pt x="49" y="3"/>
                  </a:lnTo>
                  <a:lnTo>
                    <a:pt x="51" y="3"/>
                  </a:lnTo>
                  <a:lnTo>
                    <a:pt x="51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4" y="5"/>
                  </a:lnTo>
                  <a:lnTo>
                    <a:pt x="54" y="5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49" y="5"/>
                  </a:lnTo>
                  <a:lnTo>
                    <a:pt x="49" y="5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49" y="10"/>
                  </a:lnTo>
                  <a:lnTo>
                    <a:pt x="49" y="10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7" y="12"/>
                  </a:lnTo>
                  <a:lnTo>
                    <a:pt x="47" y="12"/>
                  </a:lnTo>
                  <a:lnTo>
                    <a:pt x="47" y="14"/>
                  </a:lnTo>
                  <a:lnTo>
                    <a:pt x="49" y="14"/>
                  </a:lnTo>
                  <a:lnTo>
                    <a:pt x="51" y="12"/>
                  </a:lnTo>
                  <a:lnTo>
                    <a:pt x="51" y="12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8" y="17"/>
                  </a:lnTo>
                  <a:lnTo>
                    <a:pt x="58" y="17"/>
                  </a:lnTo>
                  <a:lnTo>
                    <a:pt x="58" y="17"/>
                  </a:lnTo>
                  <a:lnTo>
                    <a:pt x="61" y="17"/>
                  </a:lnTo>
                  <a:lnTo>
                    <a:pt x="61" y="19"/>
                  </a:lnTo>
                  <a:lnTo>
                    <a:pt x="61" y="19"/>
                  </a:lnTo>
                  <a:lnTo>
                    <a:pt x="61" y="22"/>
                  </a:lnTo>
                  <a:lnTo>
                    <a:pt x="63" y="19"/>
                  </a:lnTo>
                  <a:lnTo>
                    <a:pt x="63" y="19"/>
                  </a:lnTo>
                  <a:lnTo>
                    <a:pt x="63" y="19"/>
                  </a:lnTo>
                  <a:lnTo>
                    <a:pt x="63" y="17"/>
                  </a:lnTo>
                  <a:lnTo>
                    <a:pt x="63" y="17"/>
                  </a:lnTo>
                  <a:lnTo>
                    <a:pt x="63" y="14"/>
                  </a:lnTo>
                  <a:lnTo>
                    <a:pt x="63" y="14"/>
                  </a:lnTo>
                  <a:lnTo>
                    <a:pt x="63" y="14"/>
                  </a:lnTo>
                  <a:lnTo>
                    <a:pt x="63" y="14"/>
                  </a:lnTo>
                  <a:lnTo>
                    <a:pt x="61" y="14"/>
                  </a:lnTo>
                  <a:lnTo>
                    <a:pt x="61" y="14"/>
                  </a:lnTo>
                  <a:lnTo>
                    <a:pt x="61" y="14"/>
                  </a:lnTo>
                  <a:lnTo>
                    <a:pt x="61" y="14"/>
                  </a:lnTo>
                  <a:lnTo>
                    <a:pt x="61" y="14"/>
                  </a:lnTo>
                  <a:lnTo>
                    <a:pt x="61" y="14"/>
                  </a:lnTo>
                  <a:lnTo>
                    <a:pt x="61" y="12"/>
                  </a:lnTo>
                  <a:lnTo>
                    <a:pt x="61" y="12"/>
                  </a:lnTo>
                  <a:lnTo>
                    <a:pt x="61" y="12"/>
                  </a:lnTo>
                  <a:lnTo>
                    <a:pt x="61" y="12"/>
                  </a:lnTo>
                  <a:lnTo>
                    <a:pt x="61" y="12"/>
                  </a:lnTo>
                  <a:lnTo>
                    <a:pt x="61" y="12"/>
                  </a:lnTo>
                  <a:lnTo>
                    <a:pt x="61" y="12"/>
                  </a:lnTo>
                  <a:lnTo>
                    <a:pt x="61" y="10"/>
                  </a:lnTo>
                  <a:lnTo>
                    <a:pt x="61" y="10"/>
                  </a:lnTo>
                  <a:lnTo>
                    <a:pt x="63" y="10"/>
                  </a:lnTo>
                  <a:lnTo>
                    <a:pt x="63" y="10"/>
                  </a:lnTo>
                  <a:lnTo>
                    <a:pt x="63" y="10"/>
                  </a:lnTo>
                  <a:lnTo>
                    <a:pt x="63" y="12"/>
                  </a:lnTo>
                  <a:lnTo>
                    <a:pt x="63" y="12"/>
                  </a:lnTo>
                  <a:lnTo>
                    <a:pt x="65" y="12"/>
                  </a:lnTo>
                  <a:lnTo>
                    <a:pt x="65" y="12"/>
                  </a:lnTo>
                  <a:lnTo>
                    <a:pt x="65" y="12"/>
                  </a:lnTo>
                  <a:lnTo>
                    <a:pt x="65" y="12"/>
                  </a:lnTo>
                  <a:lnTo>
                    <a:pt x="65" y="10"/>
                  </a:lnTo>
                  <a:lnTo>
                    <a:pt x="65" y="10"/>
                  </a:lnTo>
                  <a:lnTo>
                    <a:pt x="65" y="10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68" y="7"/>
                  </a:lnTo>
                  <a:lnTo>
                    <a:pt x="70" y="10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75" y="12"/>
                  </a:lnTo>
                  <a:lnTo>
                    <a:pt x="77" y="12"/>
                  </a:lnTo>
                  <a:lnTo>
                    <a:pt x="77" y="12"/>
                  </a:lnTo>
                  <a:lnTo>
                    <a:pt x="79" y="12"/>
                  </a:lnTo>
                  <a:lnTo>
                    <a:pt x="82" y="12"/>
                  </a:lnTo>
                  <a:lnTo>
                    <a:pt x="82" y="10"/>
                  </a:lnTo>
                  <a:lnTo>
                    <a:pt x="84" y="12"/>
                  </a:lnTo>
                  <a:lnTo>
                    <a:pt x="84" y="14"/>
                  </a:lnTo>
                  <a:lnTo>
                    <a:pt x="86" y="14"/>
                  </a:lnTo>
                  <a:lnTo>
                    <a:pt x="86" y="17"/>
                  </a:lnTo>
                  <a:lnTo>
                    <a:pt x="89" y="17"/>
                  </a:lnTo>
                  <a:lnTo>
                    <a:pt x="91" y="17"/>
                  </a:lnTo>
                  <a:lnTo>
                    <a:pt x="91" y="17"/>
                  </a:lnTo>
                  <a:lnTo>
                    <a:pt x="93" y="17"/>
                  </a:lnTo>
                  <a:lnTo>
                    <a:pt x="93" y="19"/>
                  </a:lnTo>
                  <a:lnTo>
                    <a:pt x="93" y="19"/>
                  </a:lnTo>
                  <a:lnTo>
                    <a:pt x="91" y="19"/>
                  </a:lnTo>
                  <a:lnTo>
                    <a:pt x="91" y="19"/>
                  </a:lnTo>
                  <a:lnTo>
                    <a:pt x="91" y="19"/>
                  </a:lnTo>
                  <a:lnTo>
                    <a:pt x="91" y="19"/>
                  </a:lnTo>
                  <a:lnTo>
                    <a:pt x="91" y="19"/>
                  </a:lnTo>
                  <a:lnTo>
                    <a:pt x="89" y="19"/>
                  </a:lnTo>
                  <a:lnTo>
                    <a:pt x="89" y="19"/>
                  </a:lnTo>
                  <a:lnTo>
                    <a:pt x="89" y="19"/>
                  </a:lnTo>
                  <a:lnTo>
                    <a:pt x="89" y="19"/>
                  </a:lnTo>
                  <a:lnTo>
                    <a:pt x="86" y="19"/>
                  </a:lnTo>
                  <a:lnTo>
                    <a:pt x="86" y="19"/>
                  </a:lnTo>
                  <a:lnTo>
                    <a:pt x="84" y="19"/>
                  </a:lnTo>
                  <a:lnTo>
                    <a:pt x="84" y="17"/>
                  </a:lnTo>
                  <a:lnTo>
                    <a:pt x="82" y="17"/>
                  </a:lnTo>
                  <a:lnTo>
                    <a:pt x="82" y="17"/>
                  </a:lnTo>
                  <a:lnTo>
                    <a:pt x="82" y="14"/>
                  </a:lnTo>
                  <a:lnTo>
                    <a:pt x="82" y="14"/>
                  </a:lnTo>
                  <a:lnTo>
                    <a:pt x="79" y="17"/>
                  </a:lnTo>
                  <a:lnTo>
                    <a:pt x="79" y="17"/>
                  </a:lnTo>
                  <a:lnTo>
                    <a:pt x="79" y="17"/>
                  </a:lnTo>
                  <a:lnTo>
                    <a:pt x="79" y="19"/>
                  </a:lnTo>
                  <a:lnTo>
                    <a:pt x="79" y="19"/>
                  </a:lnTo>
                  <a:lnTo>
                    <a:pt x="79" y="19"/>
                  </a:lnTo>
                  <a:lnTo>
                    <a:pt x="79" y="22"/>
                  </a:lnTo>
                  <a:lnTo>
                    <a:pt x="79" y="22"/>
                  </a:lnTo>
                  <a:lnTo>
                    <a:pt x="79" y="22"/>
                  </a:lnTo>
                  <a:lnTo>
                    <a:pt x="77" y="22"/>
                  </a:lnTo>
                  <a:lnTo>
                    <a:pt x="77" y="22"/>
                  </a:lnTo>
                  <a:lnTo>
                    <a:pt x="77" y="22"/>
                  </a:lnTo>
                  <a:lnTo>
                    <a:pt x="75" y="22"/>
                  </a:lnTo>
                  <a:lnTo>
                    <a:pt x="75" y="22"/>
                  </a:lnTo>
                  <a:lnTo>
                    <a:pt x="75" y="22"/>
                  </a:lnTo>
                  <a:lnTo>
                    <a:pt x="75" y="19"/>
                  </a:lnTo>
                  <a:lnTo>
                    <a:pt x="72" y="19"/>
                  </a:lnTo>
                  <a:lnTo>
                    <a:pt x="70" y="22"/>
                  </a:lnTo>
                  <a:lnTo>
                    <a:pt x="68" y="22"/>
                  </a:lnTo>
                  <a:lnTo>
                    <a:pt x="65" y="24"/>
                  </a:lnTo>
                  <a:lnTo>
                    <a:pt x="63" y="24"/>
                  </a:lnTo>
                  <a:lnTo>
                    <a:pt x="61" y="26"/>
                  </a:lnTo>
                  <a:lnTo>
                    <a:pt x="58" y="26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4" y="24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51" y="26"/>
                  </a:lnTo>
                  <a:lnTo>
                    <a:pt x="51" y="26"/>
                  </a:lnTo>
                  <a:lnTo>
                    <a:pt x="49" y="26"/>
                  </a:lnTo>
                  <a:lnTo>
                    <a:pt x="49" y="26"/>
                  </a:lnTo>
                  <a:lnTo>
                    <a:pt x="49" y="26"/>
                  </a:lnTo>
                  <a:lnTo>
                    <a:pt x="49" y="26"/>
                  </a:lnTo>
                  <a:lnTo>
                    <a:pt x="49" y="26"/>
                  </a:lnTo>
                  <a:lnTo>
                    <a:pt x="49" y="26"/>
                  </a:lnTo>
                  <a:lnTo>
                    <a:pt x="49" y="26"/>
                  </a:lnTo>
                  <a:lnTo>
                    <a:pt x="49" y="26"/>
                  </a:lnTo>
                  <a:lnTo>
                    <a:pt x="49" y="26"/>
                  </a:lnTo>
                  <a:lnTo>
                    <a:pt x="49" y="26"/>
                  </a:lnTo>
                  <a:lnTo>
                    <a:pt x="47" y="26"/>
                  </a:lnTo>
                  <a:lnTo>
                    <a:pt x="44" y="26"/>
                  </a:lnTo>
                  <a:lnTo>
                    <a:pt x="44" y="29"/>
                  </a:lnTo>
                  <a:lnTo>
                    <a:pt x="42" y="29"/>
                  </a:lnTo>
                  <a:lnTo>
                    <a:pt x="40" y="31"/>
                  </a:lnTo>
                  <a:lnTo>
                    <a:pt x="40" y="31"/>
                  </a:lnTo>
                  <a:lnTo>
                    <a:pt x="37" y="31"/>
                  </a:lnTo>
                  <a:lnTo>
                    <a:pt x="35" y="29"/>
                  </a:lnTo>
                  <a:lnTo>
                    <a:pt x="35" y="29"/>
                  </a:lnTo>
                  <a:lnTo>
                    <a:pt x="33" y="29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28" y="26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5" y="36"/>
                  </a:lnTo>
                  <a:lnTo>
                    <a:pt x="25" y="36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40"/>
                  </a:lnTo>
                  <a:lnTo>
                    <a:pt x="30" y="43"/>
                  </a:lnTo>
                  <a:lnTo>
                    <a:pt x="30" y="43"/>
                  </a:lnTo>
                  <a:lnTo>
                    <a:pt x="33" y="43"/>
                  </a:lnTo>
                  <a:lnTo>
                    <a:pt x="33" y="45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3" y="50"/>
                  </a:lnTo>
                  <a:lnTo>
                    <a:pt x="33" y="50"/>
                  </a:lnTo>
                  <a:lnTo>
                    <a:pt x="35" y="50"/>
                  </a:lnTo>
                  <a:lnTo>
                    <a:pt x="35" y="50"/>
                  </a:lnTo>
                  <a:lnTo>
                    <a:pt x="35" y="50"/>
                  </a:lnTo>
                  <a:lnTo>
                    <a:pt x="35" y="50"/>
                  </a:lnTo>
                  <a:lnTo>
                    <a:pt x="35" y="50"/>
                  </a:lnTo>
                  <a:lnTo>
                    <a:pt x="35" y="52"/>
                  </a:lnTo>
                  <a:lnTo>
                    <a:pt x="35" y="52"/>
                  </a:lnTo>
                  <a:lnTo>
                    <a:pt x="35" y="52"/>
                  </a:lnTo>
                  <a:lnTo>
                    <a:pt x="35" y="52"/>
                  </a:lnTo>
                  <a:lnTo>
                    <a:pt x="35" y="52"/>
                  </a:lnTo>
                  <a:lnTo>
                    <a:pt x="35" y="52"/>
                  </a:lnTo>
                  <a:lnTo>
                    <a:pt x="35" y="52"/>
                  </a:lnTo>
                  <a:lnTo>
                    <a:pt x="35" y="54"/>
                  </a:lnTo>
                  <a:lnTo>
                    <a:pt x="35" y="54"/>
                  </a:lnTo>
                  <a:lnTo>
                    <a:pt x="35" y="54"/>
                  </a:lnTo>
                  <a:lnTo>
                    <a:pt x="35" y="54"/>
                  </a:lnTo>
                  <a:lnTo>
                    <a:pt x="35" y="54"/>
                  </a:lnTo>
                  <a:lnTo>
                    <a:pt x="35" y="57"/>
                  </a:lnTo>
                  <a:lnTo>
                    <a:pt x="37" y="54"/>
                  </a:lnTo>
                  <a:lnTo>
                    <a:pt x="40" y="54"/>
                  </a:lnTo>
                  <a:lnTo>
                    <a:pt x="40" y="57"/>
                  </a:lnTo>
                  <a:lnTo>
                    <a:pt x="42" y="57"/>
                  </a:lnTo>
                  <a:lnTo>
                    <a:pt x="42" y="59"/>
                  </a:lnTo>
                  <a:lnTo>
                    <a:pt x="42" y="61"/>
                  </a:lnTo>
                  <a:lnTo>
                    <a:pt x="44" y="64"/>
                  </a:lnTo>
                  <a:lnTo>
                    <a:pt x="44" y="64"/>
                  </a:lnTo>
                  <a:lnTo>
                    <a:pt x="47" y="64"/>
                  </a:lnTo>
                  <a:lnTo>
                    <a:pt x="49" y="66"/>
                  </a:lnTo>
                  <a:lnTo>
                    <a:pt x="49" y="68"/>
                  </a:lnTo>
                  <a:lnTo>
                    <a:pt x="49" y="71"/>
                  </a:lnTo>
                  <a:lnTo>
                    <a:pt x="49" y="73"/>
                  </a:lnTo>
                  <a:lnTo>
                    <a:pt x="49" y="73"/>
                  </a:lnTo>
                  <a:lnTo>
                    <a:pt x="51" y="75"/>
                  </a:lnTo>
                  <a:lnTo>
                    <a:pt x="51" y="78"/>
                  </a:lnTo>
                  <a:lnTo>
                    <a:pt x="54" y="78"/>
                  </a:lnTo>
                  <a:lnTo>
                    <a:pt x="54" y="80"/>
                  </a:lnTo>
                  <a:lnTo>
                    <a:pt x="56" y="80"/>
                  </a:lnTo>
                  <a:lnTo>
                    <a:pt x="56" y="82"/>
                  </a:lnTo>
                  <a:lnTo>
                    <a:pt x="56" y="82"/>
                  </a:lnTo>
                  <a:lnTo>
                    <a:pt x="56" y="85"/>
                  </a:lnTo>
                  <a:lnTo>
                    <a:pt x="56" y="85"/>
                  </a:lnTo>
                  <a:lnTo>
                    <a:pt x="58" y="87"/>
                  </a:lnTo>
                  <a:lnTo>
                    <a:pt x="58" y="87"/>
                  </a:lnTo>
                  <a:lnTo>
                    <a:pt x="61" y="87"/>
                  </a:lnTo>
                  <a:lnTo>
                    <a:pt x="61" y="90"/>
                  </a:lnTo>
                  <a:lnTo>
                    <a:pt x="61" y="90"/>
                  </a:lnTo>
                  <a:lnTo>
                    <a:pt x="61" y="90"/>
                  </a:lnTo>
                  <a:lnTo>
                    <a:pt x="63" y="92"/>
                  </a:lnTo>
                  <a:lnTo>
                    <a:pt x="63" y="92"/>
                  </a:lnTo>
                  <a:lnTo>
                    <a:pt x="63" y="94"/>
                  </a:lnTo>
                  <a:lnTo>
                    <a:pt x="63" y="94"/>
                  </a:lnTo>
                  <a:lnTo>
                    <a:pt x="63" y="94"/>
                  </a:lnTo>
                  <a:lnTo>
                    <a:pt x="63" y="94"/>
                  </a:lnTo>
                  <a:lnTo>
                    <a:pt x="63" y="94"/>
                  </a:lnTo>
                  <a:lnTo>
                    <a:pt x="63" y="94"/>
                  </a:lnTo>
                  <a:lnTo>
                    <a:pt x="63" y="94"/>
                  </a:lnTo>
                  <a:lnTo>
                    <a:pt x="63" y="94"/>
                  </a:lnTo>
                  <a:lnTo>
                    <a:pt x="63" y="94"/>
                  </a:lnTo>
                  <a:lnTo>
                    <a:pt x="61" y="94"/>
                  </a:lnTo>
                  <a:lnTo>
                    <a:pt x="63" y="97"/>
                  </a:lnTo>
                  <a:lnTo>
                    <a:pt x="65" y="97"/>
                  </a:lnTo>
                  <a:lnTo>
                    <a:pt x="68" y="99"/>
                  </a:lnTo>
                  <a:lnTo>
                    <a:pt x="68" y="101"/>
                  </a:lnTo>
                  <a:lnTo>
                    <a:pt x="68" y="104"/>
                  </a:lnTo>
                  <a:lnTo>
                    <a:pt x="68" y="106"/>
                  </a:lnTo>
                  <a:lnTo>
                    <a:pt x="70" y="106"/>
                  </a:lnTo>
                  <a:lnTo>
                    <a:pt x="70" y="108"/>
                  </a:lnTo>
                  <a:lnTo>
                    <a:pt x="70" y="111"/>
                  </a:lnTo>
                  <a:lnTo>
                    <a:pt x="70" y="113"/>
                  </a:lnTo>
                  <a:lnTo>
                    <a:pt x="72" y="113"/>
                  </a:lnTo>
                  <a:lnTo>
                    <a:pt x="72" y="115"/>
                  </a:lnTo>
                  <a:lnTo>
                    <a:pt x="72" y="115"/>
                  </a:lnTo>
                  <a:lnTo>
                    <a:pt x="75" y="118"/>
                  </a:lnTo>
                  <a:lnTo>
                    <a:pt x="75" y="118"/>
                  </a:lnTo>
                  <a:lnTo>
                    <a:pt x="75" y="120"/>
                  </a:lnTo>
                  <a:lnTo>
                    <a:pt x="72" y="120"/>
                  </a:lnTo>
                  <a:lnTo>
                    <a:pt x="72" y="120"/>
                  </a:lnTo>
                  <a:lnTo>
                    <a:pt x="70" y="120"/>
                  </a:lnTo>
                  <a:lnTo>
                    <a:pt x="70" y="120"/>
                  </a:lnTo>
                  <a:lnTo>
                    <a:pt x="70" y="120"/>
                  </a:lnTo>
                  <a:lnTo>
                    <a:pt x="70" y="120"/>
                  </a:lnTo>
                  <a:lnTo>
                    <a:pt x="70" y="120"/>
                  </a:lnTo>
                  <a:lnTo>
                    <a:pt x="68" y="120"/>
                  </a:lnTo>
                  <a:lnTo>
                    <a:pt x="68" y="120"/>
                  </a:lnTo>
                  <a:lnTo>
                    <a:pt x="68" y="120"/>
                  </a:lnTo>
                  <a:lnTo>
                    <a:pt x="68" y="122"/>
                  </a:lnTo>
                  <a:lnTo>
                    <a:pt x="68" y="122"/>
                  </a:lnTo>
                  <a:lnTo>
                    <a:pt x="68" y="122"/>
                  </a:lnTo>
                  <a:lnTo>
                    <a:pt x="68" y="122"/>
                  </a:lnTo>
                  <a:lnTo>
                    <a:pt x="65" y="122"/>
                  </a:lnTo>
                  <a:lnTo>
                    <a:pt x="65" y="122"/>
                  </a:lnTo>
                  <a:lnTo>
                    <a:pt x="65" y="122"/>
                  </a:lnTo>
                  <a:lnTo>
                    <a:pt x="65" y="122"/>
                  </a:lnTo>
                  <a:lnTo>
                    <a:pt x="65" y="120"/>
                  </a:lnTo>
                  <a:lnTo>
                    <a:pt x="63" y="120"/>
                  </a:lnTo>
                  <a:lnTo>
                    <a:pt x="63" y="120"/>
                  </a:lnTo>
                  <a:lnTo>
                    <a:pt x="63" y="120"/>
                  </a:lnTo>
                  <a:lnTo>
                    <a:pt x="63" y="120"/>
                  </a:lnTo>
                  <a:lnTo>
                    <a:pt x="61" y="120"/>
                  </a:lnTo>
                  <a:lnTo>
                    <a:pt x="61" y="120"/>
                  </a:lnTo>
                  <a:lnTo>
                    <a:pt x="61" y="118"/>
                  </a:lnTo>
                  <a:lnTo>
                    <a:pt x="61" y="118"/>
                  </a:lnTo>
                  <a:lnTo>
                    <a:pt x="61" y="118"/>
                  </a:lnTo>
                  <a:lnTo>
                    <a:pt x="61" y="118"/>
                  </a:lnTo>
                  <a:lnTo>
                    <a:pt x="61" y="118"/>
                  </a:lnTo>
                  <a:lnTo>
                    <a:pt x="63" y="118"/>
                  </a:lnTo>
                  <a:lnTo>
                    <a:pt x="63" y="115"/>
                  </a:lnTo>
                  <a:lnTo>
                    <a:pt x="63" y="115"/>
                  </a:lnTo>
                  <a:lnTo>
                    <a:pt x="63" y="118"/>
                  </a:lnTo>
                  <a:lnTo>
                    <a:pt x="65" y="118"/>
                  </a:lnTo>
                  <a:lnTo>
                    <a:pt x="65" y="118"/>
                  </a:lnTo>
                  <a:lnTo>
                    <a:pt x="65" y="118"/>
                  </a:lnTo>
                  <a:lnTo>
                    <a:pt x="65" y="118"/>
                  </a:lnTo>
                  <a:lnTo>
                    <a:pt x="65" y="115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5" y="115"/>
                  </a:lnTo>
                  <a:lnTo>
                    <a:pt x="65" y="113"/>
                  </a:lnTo>
                  <a:lnTo>
                    <a:pt x="65" y="113"/>
                  </a:lnTo>
                  <a:lnTo>
                    <a:pt x="63" y="113"/>
                  </a:lnTo>
                  <a:lnTo>
                    <a:pt x="63" y="111"/>
                  </a:lnTo>
                  <a:lnTo>
                    <a:pt x="63" y="111"/>
                  </a:lnTo>
                  <a:lnTo>
                    <a:pt x="63" y="111"/>
                  </a:lnTo>
                  <a:lnTo>
                    <a:pt x="61" y="111"/>
                  </a:lnTo>
                  <a:lnTo>
                    <a:pt x="61" y="111"/>
                  </a:lnTo>
                  <a:lnTo>
                    <a:pt x="61" y="111"/>
                  </a:lnTo>
                  <a:lnTo>
                    <a:pt x="58" y="111"/>
                  </a:lnTo>
                  <a:lnTo>
                    <a:pt x="58" y="111"/>
                  </a:lnTo>
                  <a:lnTo>
                    <a:pt x="58" y="111"/>
                  </a:lnTo>
                  <a:lnTo>
                    <a:pt x="58" y="111"/>
                  </a:lnTo>
                  <a:lnTo>
                    <a:pt x="58" y="111"/>
                  </a:lnTo>
                  <a:lnTo>
                    <a:pt x="58" y="111"/>
                  </a:lnTo>
                  <a:lnTo>
                    <a:pt x="56" y="111"/>
                  </a:lnTo>
                  <a:lnTo>
                    <a:pt x="56" y="111"/>
                  </a:lnTo>
                  <a:lnTo>
                    <a:pt x="56" y="111"/>
                  </a:lnTo>
                  <a:lnTo>
                    <a:pt x="56" y="108"/>
                  </a:lnTo>
                  <a:lnTo>
                    <a:pt x="56" y="108"/>
                  </a:lnTo>
                  <a:lnTo>
                    <a:pt x="56" y="108"/>
                  </a:lnTo>
                  <a:lnTo>
                    <a:pt x="56" y="108"/>
                  </a:lnTo>
                  <a:lnTo>
                    <a:pt x="56" y="106"/>
                  </a:lnTo>
                  <a:lnTo>
                    <a:pt x="56" y="106"/>
                  </a:lnTo>
                  <a:lnTo>
                    <a:pt x="58" y="106"/>
                  </a:lnTo>
                  <a:lnTo>
                    <a:pt x="58" y="106"/>
                  </a:lnTo>
                  <a:lnTo>
                    <a:pt x="58" y="106"/>
                  </a:lnTo>
                  <a:lnTo>
                    <a:pt x="58" y="106"/>
                  </a:lnTo>
                  <a:lnTo>
                    <a:pt x="58" y="106"/>
                  </a:lnTo>
                  <a:lnTo>
                    <a:pt x="58" y="108"/>
                  </a:lnTo>
                  <a:lnTo>
                    <a:pt x="58" y="108"/>
                  </a:lnTo>
                  <a:lnTo>
                    <a:pt x="61" y="108"/>
                  </a:lnTo>
                  <a:lnTo>
                    <a:pt x="61" y="106"/>
                  </a:lnTo>
                  <a:lnTo>
                    <a:pt x="61" y="106"/>
                  </a:lnTo>
                  <a:lnTo>
                    <a:pt x="61" y="106"/>
                  </a:lnTo>
                  <a:lnTo>
                    <a:pt x="61" y="106"/>
                  </a:lnTo>
                  <a:lnTo>
                    <a:pt x="61" y="106"/>
                  </a:lnTo>
                  <a:lnTo>
                    <a:pt x="61" y="106"/>
                  </a:lnTo>
                  <a:lnTo>
                    <a:pt x="61" y="104"/>
                  </a:lnTo>
                  <a:lnTo>
                    <a:pt x="61" y="104"/>
                  </a:lnTo>
                  <a:lnTo>
                    <a:pt x="61" y="104"/>
                  </a:lnTo>
                  <a:lnTo>
                    <a:pt x="58" y="104"/>
                  </a:lnTo>
                  <a:lnTo>
                    <a:pt x="58" y="104"/>
                  </a:lnTo>
                  <a:lnTo>
                    <a:pt x="58" y="104"/>
                  </a:lnTo>
                  <a:lnTo>
                    <a:pt x="56" y="104"/>
                  </a:lnTo>
                  <a:lnTo>
                    <a:pt x="56" y="104"/>
                  </a:lnTo>
                  <a:lnTo>
                    <a:pt x="56" y="104"/>
                  </a:lnTo>
                  <a:lnTo>
                    <a:pt x="56" y="104"/>
                  </a:lnTo>
                  <a:lnTo>
                    <a:pt x="56" y="104"/>
                  </a:lnTo>
                  <a:lnTo>
                    <a:pt x="56" y="101"/>
                  </a:lnTo>
                  <a:lnTo>
                    <a:pt x="56" y="101"/>
                  </a:lnTo>
                  <a:lnTo>
                    <a:pt x="56" y="101"/>
                  </a:lnTo>
                  <a:lnTo>
                    <a:pt x="56" y="101"/>
                  </a:lnTo>
                  <a:lnTo>
                    <a:pt x="56" y="101"/>
                  </a:lnTo>
                  <a:lnTo>
                    <a:pt x="56" y="101"/>
                  </a:lnTo>
                  <a:lnTo>
                    <a:pt x="58" y="101"/>
                  </a:lnTo>
                  <a:lnTo>
                    <a:pt x="58" y="99"/>
                  </a:lnTo>
                  <a:lnTo>
                    <a:pt x="58" y="99"/>
                  </a:lnTo>
                  <a:lnTo>
                    <a:pt x="58" y="99"/>
                  </a:lnTo>
                  <a:lnTo>
                    <a:pt x="61" y="99"/>
                  </a:lnTo>
                  <a:lnTo>
                    <a:pt x="61" y="99"/>
                  </a:lnTo>
                  <a:lnTo>
                    <a:pt x="61" y="97"/>
                  </a:lnTo>
                  <a:lnTo>
                    <a:pt x="61" y="97"/>
                  </a:lnTo>
                  <a:lnTo>
                    <a:pt x="61" y="97"/>
                  </a:lnTo>
                  <a:lnTo>
                    <a:pt x="61" y="94"/>
                  </a:lnTo>
                  <a:lnTo>
                    <a:pt x="61" y="94"/>
                  </a:lnTo>
                  <a:lnTo>
                    <a:pt x="61" y="94"/>
                  </a:lnTo>
                  <a:lnTo>
                    <a:pt x="58" y="94"/>
                  </a:lnTo>
                  <a:lnTo>
                    <a:pt x="58" y="92"/>
                  </a:lnTo>
                  <a:lnTo>
                    <a:pt x="58" y="92"/>
                  </a:lnTo>
                  <a:lnTo>
                    <a:pt x="58" y="92"/>
                  </a:lnTo>
                  <a:lnTo>
                    <a:pt x="58" y="92"/>
                  </a:lnTo>
                  <a:lnTo>
                    <a:pt x="56" y="94"/>
                  </a:lnTo>
                  <a:lnTo>
                    <a:pt x="56" y="97"/>
                  </a:lnTo>
                  <a:lnTo>
                    <a:pt x="56" y="97"/>
                  </a:lnTo>
                  <a:lnTo>
                    <a:pt x="54" y="97"/>
                  </a:lnTo>
                  <a:lnTo>
                    <a:pt x="54" y="99"/>
                  </a:lnTo>
                  <a:lnTo>
                    <a:pt x="54" y="99"/>
                  </a:lnTo>
                  <a:lnTo>
                    <a:pt x="51" y="101"/>
                  </a:lnTo>
                  <a:lnTo>
                    <a:pt x="49" y="101"/>
                  </a:lnTo>
                  <a:lnTo>
                    <a:pt x="49" y="101"/>
                  </a:lnTo>
                  <a:lnTo>
                    <a:pt x="49" y="99"/>
                  </a:lnTo>
                  <a:lnTo>
                    <a:pt x="49" y="99"/>
                  </a:lnTo>
                  <a:lnTo>
                    <a:pt x="49" y="97"/>
                  </a:lnTo>
                  <a:lnTo>
                    <a:pt x="49" y="97"/>
                  </a:lnTo>
                  <a:lnTo>
                    <a:pt x="49" y="97"/>
                  </a:lnTo>
                  <a:lnTo>
                    <a:pt x="49" y="94"/>
                  </a:lnTo>
                  <a:lnTo>
                    <a:pt x="47" y="94"/>
                  </a:lnTo>
                  <a:lnTo>
                    <a:pt x="47" y="94"/>
                  </a:lnTo>
                  <a:lnTo>
                    <a:pt x="47" y="94"/>
                  </a:lnTo>
                  <a:lnTo>
                    <a:pt x="47" y="94"/>
                  </a:lnTo>
                  <a:lnTo>
                    <a:pt x="47" y="94"/>
                  </a:lnTo>
                  <a:lnTo>
                    <a:pt x="47" y="94"/>
                  </a:lnTo>
                  <a:lnTo>
                    <a:pt x="47" y="94"/>
                  </a:lnTo>
                  <a:lnTo>
                    <a:pt x="47" y="94"/>
                  </a:lnTo>
                  <a:lnTo>
                    <a:pt x="47" y="92"/>
                  </a:lnTo>
                  <a:lnTo>
                    <a:pt x="49" y="92"/>
                  </a:lnTo>
                  <a:lnTo>
                    <a:pt x="49" y="92"/>
                  </a:lnTo>
                  <a:lnTo>
                    <a:pt x="49" y="90"/>
                  </a:lnTo>
                  <a:lnTo>
                    <a:pt x="49" y="87"/>
                  </a:lnTo>
                  <a:lnTo>
                    <a:pt x="49" y="85"/>
                  </a:lnTo>
                  <a:lnTo>
                    <a:pt x="49" y="85"/>
                  </a:lnTo>
                  <a:lnTo>
                    <a:pt x="49" y="85"/>
                  </a:lnTo>
                  <a:lnTo>
                    <a:pt x="49" y="85"/>
                  </a:lnTo>
                  <a:lnTo>
                    <a:pt x="47" y="87"/>
                  </a:lnTo>
                  <a:lnTo>
                    <a:pt x="47" y="87"/>
                  </a:lnTo>
                  <a:lnTo>
                    <a:pt x="44" y="87"/>
                  </a:lnTo>
                  <a:lnTo>
                    <a:pt x="44" y="87"/>
                  </a:lnTo>
                  <a:lnTo>
                    <a:pt x="44" y="87"/>
                  </a:lnTo>
                  <a:lnTo>
                    <a:pt x="44" y="85"/>
                  </a:lnTo>
                  <a:lnTo>
                    <a:pt x="44" y="85"/>
                  </a:lnTo>
                  <a:lnTo>
                    <a:pt x="44" y="85"/>
                  </a:lnTo>
                  <a:lnTo>
                    <a:pt x="44" y="85"/>
                  </a:lnTo>
                  <a:lnTo>
                    <a:pt x="42" y="85"/>
                  </a:lnTo>
                  <a:lnTo>
                    <a:pt x="42" y="85"/>
                  </a:lnTo>
                  <a:lnTo>
                    <a:pt x="42" y="85"/>
                  </a:lnTo>
                  <a:lnTo>
                    <a:pt x="42" y="85"/>
                  </a:lnTo>
                  <a:lnTo>
                    <a:pt x="42" y="85"/>
                  </a:lnTo>
                  <a:lnTo>
                    <a:pt x="42" y="85"/>
                  </a:lnTo>
                  <a:lnTo>
                    <a:pt x="40" y="85"/>
                  </a:lnTo>
                  <a:lnTo>
                    <a:pt x="40" y="85"/>
                  </a:lnTo>
                  <a:lnTo>
                    <a:pt x="40" y="85"/>
                  </a:lnTo>
                  <a:lnTo>
                    <a:pt x="40" y="85"/>
                  </a:lnTo>
                  <a:lnTo>
                    <a:pt x="40" y="85"/>
                  </a:lnTo>
                  <a:lnTo>
                    <a:pt x="40" y="82"/>
                  </a:lnTo>
                  <a:lnTo>
                    <a:pt x="40" y="82"/>
                  </a:lnTo>
                  <a:lnTo>
                    <a:pt x="40" y="82"/>
                  </a:lnTo>
                  <a:lnTo>
                    <a:pt x="40" y="82"/>
                  </a:lnTo>
                  <a:lnTo>
                    <a:pt x="40" y="82"/>
                  </a:lnTo>
                  <a:lnTo>
                    <a:pt x="40" y="82"/>
                  </a:lnTo>
                  <a:lnTo>
                    <a:pt x="42" y="82"/>
                  </a:lnTo>
                  <a:lnTo>
                    <a:pt x="42" y="82"/>
                  </a:lnTo>
                  <a:lnTo>
                    <a:pt x="42" y="82"/>
                  </a:lnTo>
                  <a:lnTo>
                    <a:pt x="42" y="82"/>
                  </a:lnTo>
                  <a:lnTo>
                    <a:pt x="42" y="82"/>
                  </a:lnTo>
                  <a:lnTo>
                    <a:pt x="42" y="82"/>
                  </a:lnTo>
                  <a:lnTo>
                    <a:pt x="44" y="82"/>
                  </a:lnTo>
                  <a:lnTo>
                    <a:pt x="44" y="80"/>
                  </a:lnTo>
                  <a:lnTo>
                    <a:pt x="44" y="80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44" y="75"/>
                  </a:lnTo>
                  <a:lnTo>
                    <a:pt x="44" y="75"/>
                  </a:lnTo>
                  <a:lnTo>
                    <a:pt x="44" y="73"/>
                  </a:lnTo>
                  <a:lnTo>
                    <a:pt x="44" y="73"/>
                  </a:lnTo>
                  <a:lnTo>
                    <a:pt x="42" y="75"/>
                  </a:lnTo>
                  <a:lnTo>
                    <a:pt x="40" y="75"/>
                  </a:lnTo>
                  <a:lnTo>
                    <a:pt x="40" y="75"/>
                  </a:lnTo>
                  <a:lnTo>
                    <a:pt x="37" y="75"/>
                  </a:lnTo>
                  <a:lnTo>
                    <a:pt x="37" y="78"/>
                  </a:lnTo>
                  <a:lnTo>
                    <a:pt x="35" y="78"/>
                  </a:lnTo>
                  <a:lnTo>
                    <a:pt x="35" y="78"/>
                  </a:lnTo>
                  <a:lnTo>
                    <a:pt x="33" y="78"/>
                  </a:lnTo>
                  <a:lnTo>
                    <a:pt x="33" y="78"/>
                  </a:lnTo>
                  <a:lnTo>
                    <a:pt x="33" y="78"/>
                  </a:lnTo>
                  <a:lnTo>
                    <a:pt x="33" y="78"/>
                  </a:lnTo>
                  <a:lnTo>
                    <a:pt x="33" y="75"/>
                  </a:lnTo>
                  <a:lnTo>
                    <a:pt x="33" y="75"/>
                  </a:lnTo>
                  <a:lnTo>
                    <a:pt x="33" y="75"/>
                  </a:lnTo>
                  <a:lnTo>
                    <a:pt x="33" y="75"/>
                  </a:lnTo>
                  <a:lnTo>
                    <a:pt x="33" y="73"/>
                  </a:lnTo>
                  <a:lnTo>
                    <a:pt x="35" y="73"/>
                  </a:lnTo>
                  <a:lnTo>
                    <a:pt x="35" y="73"/>
                  </a:lnTo>
                  <a:lnTo>
                    <a:pt x="35" y="73"/>
                  </a:lnTo>
                  <a:lnTo>
                    <a:pt x="35" y="73"/>
                  </a:lnTo>
                  <a:lnTo>
                    <a:pt x="35" y="73"/>
                  </a:lnTo>
                  <a:lnTo>
                    <a:pt x="35" y="73"/>
                  </a:lnTo>
                  <a:lnTo>
                    <a:pt x="35" y="71"/>
                  </a:lnTo>
                  <a:lnTo>
                    <a:pt x="35" y="71"/>
                  </a:lnTo>
                  <a:lnTo>
                    <a:pt x="35" y="71"/>
                  </a:lnTo>
                  <a:lnTo>
                    <a:pt x="35" y="71"/>
                  </a:lnTo>
                  <a:lnTo>
                    <a:pt x="33" y="71"/>
                  </a:lnTo>
                  <a:lnTo>
                    <a:pt x="33" y="71"/>
                  </a:lnTo>
                  <a:lnTo>
                    <a:pt x="33" y="68"/>
                  </a:lnTo>
                  <a:lnTo>
                    <a:pt x="33" y="68"/>
                  </a:lnTo>
                  <a:lnTo>
                    <a:pt x="33" y="68"/>
                  </a:lnTo>
                  <a:lnTo>
                    <a:pt x="33" y="68"/>
                  </a:lnTo>
                  <a:lnTo>
                    <a:pt x="33" y="68"/>
                  </a:lnTo>
                  <a:lnTo>
                    <a:pt x="30" y="68"/>
                  </a:lnTo>
                  <a:lnTo>
                    <a:pt x="30" y="68"/>
                  </a:lnTo>
                  <a:lnTo>
                    <a:pt x="28" y="66"/>
                  </a:lnTo>
                  <a:lnTo>
                    <a:pt x="28" y="66"/>
                  </a:lnTo>
                  <a:lnTo>
                    <a:pt x="28" y="66"/>
                  </a:lnTo>
                  <a:lnTo>
                    <a:pt x="25" y="66"/>
                  </a:lnTo>
                  <a:lnTo>
                    <a:pt x="25" y="64"/>
                  </a:lnTo>
                  <a:lnTo>
                    <a:pt x="25" y="64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30" y="61"/>
                  </a:lnTo>
                  <a:lnTo>
                    <a:pt x="30" y="61"/>
                  </a:lnTo>
                  <a:lnTo>
                    <a:pt x="30" y="59"/>
                  </a:lnTo>
                  <a:lnTo>
                    <a:pt x="30" y="59"/>
                  </a:lnTo>
                  <a:lnTo>
                    <a:pt x="28" y="59"/>
                  </a:lnTo>
                  <a:lnTo>
                    <a:pt x="28" y="59"/>
                  </a:lnTo>
                  <a:lnTo>
                    <a:pt x="25" y="59"/>
                  </a:lnTo>
                  <a:lnTo>
                    <a:pt x="25" y="59"/>
                  </a:lnTo>
                  <a:lnTo>
                    <a:pt x="25" y="57"/>
                  </a:lnTo>
                  <a:lnTo>
                    <a:pt x="25" y="57"/>
                  </a:lnTo>
                  <a:lnTo>
                    <a:pt x="25" y="54"/>
                  </a:lnTo>
                  <a:lnTo>
                    <a:pt x="28" y="52"/>
                  </a:lnTo>
                  <a:lnTo>
                    <a:pt x="25" y="52"/>
                  </a:lnTo>
                  <a:lnTo>
                    <a:pt x="25" y="50"/>
                  </a:lnTo>
                  <a:lnTo>
                    <a:pt x="25" y="52"/>
                  </a:lnTo>
                  <a:lnTo>
                    <a:pt x="25" y="52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1" y="47"/>
                  </a:lnTo>
                  <a:lnTo>
                    <a:pt x="21" y="47"/>
                  </a:lnTo>
                  <a:lnTo>
                    <a:pt x="21" y="45"/>
                  </a:lnTo>
                  <a:lnTo>
                    <a:pt x="21" y="45"/>
                  </a:lnTo>
                  <a:lnTo>
                    <a:pt x="21" y="45"/>
                  </a:lnTo>
                  <a:lnTo>
                    <a:pt x="21" y="45"/>
                  </a:lnTo>
                  <a:lnTo>
                    <a:pt x="18" y="45"/>
                  </a:lnTo>
                  <a:lnTo>
                    <a:pt x="18" y="45"/>
                  </a:lnTo>
                  <a:lnTo>
                    <a:pt x="18" y="47"/>
                  </a:lnTo>
                  <a:lnTo>
                    <a:pt x="18" y="47"/>
                  </a:lnTo>
                  <a:lnTo>
                    <a:pt x="18" y="47"/>
                  </a:lnTo>
                  <a:lnTo>
                    <a:pt x="18" y="47"/>
                  </a:lnTo>
                  <a:lnTo>
                    <a:pt x="16" y="45"/>
                  </a:lnTo>
                  <a:lnTo>
                    <a:pt x="16" y="45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1" y="45"/>
                  </a:lnTo>
                  <a:lnTo>
                    <a:pt x="11" y="45"/>
                  </a:lnTo>
                  <a:lnTo>
                    <a:pt x="11" y="45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6" y="43"/>
                  </a:lnTo>
                  <a:lnTo>
                    <a:pt x="16" y="43"/>
                  </a:lnTo>
                  <a:lnTo>
                    <a:pt x="16" y="43"/>
                  </a:lnTo>
                  <a:lnTo>
                    <a:pt x="18" y="43"/>
                  </a:lnTo>
                  <a:lnTo>
                    <a:pt x="18" y="43"/>
                  </a:lnTo>
                  <a:lnTo>
                    <a:pt x="18" y="40"/>
                  </a:lnTo>
                  <a:lnTo>
                    <a:pt x="18" y="40"/>
                  </a:lnTo>
                  <a:lnTo>
                    <a:pt x="18" y="40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4" y="40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6"/>
                  </a:lnTo>
                  <a:lnTo>
                    <a:pt x="11" y="36"/>
                  </a:lnTo>
                  <a:lnTo>
                    <a:pt x="11" y="38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9" y="40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43"/>
                  </a:lnTo>
                  <a:lnTo>
                    <a:pt x="4" y="43"/>
                  </a:lnTo>
                  <a:lnTo>
                    <a:pt x="4" y="43"/>
                  </a:lnTo>
                  <a:lnTo>
                    <a:pt x="4" y="43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7" y="38"/>
                  </a:lnTo>
                  <a:lnTo>
                    <a:pt x="4" y="38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7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4" y="29"/>
                  </a:lnTo>
                  <a:lnTo>
                    <a:pt x="9" y="29"/>
                  </a:lnTo>
                  <a:lnTo>
                    <a:pt x="9" y="26"/>
                  </a:lnTo>
                  <a:lnTo>
                    <a:pt x="7" y="26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19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4" y="17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6" y="3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926" name="Freeform 822"/>
            <p:cNvSpPr>
              <a:spLocks/>
            </p:cNvSpPr>
            <p:nvPr/>
          </p:nvSpPr>
          <p:spPr bwMode="auto">
            <a:xfrm>
              <a:off x="4575" y="2958"/>
              <a:ext cx="2" cy="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927" name="Freeform 823"/>
            <p:cNvSpPr>
              <a:spLocks/>
            </p:cNvSpPr>
            <p:nvPr/>
          </p:nvSpPr>
          <p:spPr bwMode="auto">
            <a:xfrm>
              <a:off x="4242" y="2958"/>
              <a:ext cx="5" cy="5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5" h="5">
                  <a:moveTo>
                    <a:pt x="3" y="3"/>
                  </a:moveTo>
                  <a:lnTo>
                    <a:pt x="5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928" name="Freeform 824"/>
            <p:cNvSpPr>
              <a:spLocks/>
            </p:cNvSpPr>
            <p:nvPr/>
          </p:nvSpPr>
          <p:spPr bwMode="auto">
            <a:xfrm>
              <a:off x="4247" y="2958"/>
              <a:ext cx="5" cy="5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929" name="Freeform 825"/>
            <p:cNvSpPr>
              <a:spLocks/>
            </p:cNvSpPr>
            <p:nvPr/>
          </p:nvSpPr>
          <p:spPr bwMode="auto">
            <a:xfrm>
              <a:off x="4266" y="2958"/>
              <a:ext cx="2" cy="5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2" h="5">
                  <a:moveTo>
                    <a:pt x="2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930" name="Freeform 826"/>
            <p:cNvSpPr>
              <a:spLocks/>
            </p:cNvSpPr>
            <p:nvPr/>
          </p:nvSpPr>
          <p:spPr bwMode="auto">
            <a:xfrm>
              <a:off x="4172" y="2961"/>
              <a:ext cx="5" cy="4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lnTo>
                    <a:pt x="5" y="4"/>
                  </a:lnTo>
                  <a:lnTo>
                    <a:pt x="5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931" name="Freeform 827"/>
            <p:cNvSpPr>
              <a:spLocks/>
            </p:cNvSpPr>
            <p:nvPr/>
          </p:nvSpPr>
          <p:spPr bwMode="auto">
            <a:xfrm>
              <a:off x="4181" y="2961"/>
              <a:ext cx="10" cy="7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7"/>
                </a:cxn>
                <a:cxn ang="0">
                  <a:pos x="3" y="7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4"/>
                </a:cxn>
              </a:cxnLst>
              <a:rect l="0" t="0" r="r" b="b"/>
              <a:pathLst>
                <a:path w="10" h="7">
                  <a:moveTo>
                    <a:pt x="3" y="4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7"/>
                  </a:lnTo>
                  <a:lnTo>
                    <a:pt x="3" y="7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932" name="Freeform 828"/>
            <p:cNvSpPr>
              <a:spLocks/>
            </p:cNvSpPr>
            <p:nvPr/>
          </p:nvSpPr>
          <p:spPr bwMode="auto">
            <a:xfrm>
              <a:off x="4254" y="2963"/>
              <a:ext cx="2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933" name="Freeform 829"/>
            <p:cNvSpPr>
              <a:spLocks/>
            </p:cNvSpPr>
            <p:nvPr/>
          </p:nvSpPr>
          <p:spPr bwMode="auto">
            <a:xfrm>
              <a:off x="4268" y="2963"/>
              <a:ext cx="5" cy="5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5" h="5">
                  <a:moveTo>
                    <a:pt x="5" y="2"/>
                  </a:moveTo>
                  <a:lnTo>
                    <a:pt x="5" y="5"/>
                  </a:lnTo>
                  <a:lnTo>
                    <a:pt x="5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934" name="Freeform 830"/>
            <p:cNvSpPr>
              <a:spLocks/>
            </p:cNvSpPr>
            <p:nvPr/>
          </p:nvSpPr>
          <p:spPr bwMode="auto">
            <a:xfrm>
              <a:off x="4242" y="2963"/>
              <a:ext cx="5" cy="2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5" h="2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935" name="Freeform 831"/>
            <p:cNvSpPr>
              <a:spLocks/>
            </p:cNvSpPr>
            <p:nvPr/>
          </p:nvSpPr>
          <p:spPr bwMode="auto">
            <a:xfrm>
              <a:off x="4287" y="2963"/>
              <a:ext cx="7" cy="7"/>
            </a:xfrm>
            <a:custGeom>
              <a:avLst/>
              <a:gdLst/>
              <a:ahLst/>
              <a:cxnLst>
                <a:cxn ang="0">
                  <a:pos x="7" y="5"/>
                </a:cxn>
                <a:cxn ang="0">
                  <a:pos x="7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5"/>
                </a:cxn>
                <a:cxn ang="0">
                  <a:pos x="7" y="5"/>
                </a:cxn>
              </a:cxnLst>
              <a:rect l="0" t="0" r="r" b="b"/>
              <a:pathLst>
                <a:path w="7" h="7">
                  <a:moveTo>
                    <a:pt x="7" y="5"/>
                  </a:move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5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936" name="Freeform 832"/>
            <p:cNvSpPr>
              <a:spLocks/>
            </p:cNvSpPr>
            <p:nvPr/>
          </p:nvSpPr>
          <p:spPr bwMode="auto">
            <a:xfrm>
              <a:off x="4163" y="2963"/>
              <a:ext cx="2" cy="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937" name="Freeform 833"/>
            <p:cNvSpPr>
              <a:spLocks/>
            </p:cNvSpPr>
            <p:nvPr/>
          </p:nvSpPr>
          <p:spPr bwMode="auto">
            <a:xfrm>
              <a:off x="4601" y="2963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938" name="Freeform 834"/>
            <p:cNvSpPr>
              <a:spLocks/>
            </p:cNvSpPr>
            <p:nvPr/>
          </p:nvSpPr>
          <p:spPr bwMode="auto">
            <a:xfrm>
              <a:off x="4170" y="2965"/>
              <a:ext cx="2" cy="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939" name="Freeform 835"/>
            <p:cNvSpPr>
              <a:spLocks/>
            </p:cNvSpPr>
            <p:nvPr/>
          </p:nvSpPr>
          <p:spPr bwMode="auto">
            <a:xfrm>
              <a:off x="4179" y="2968"/>
              <a:ext cx="2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940" name="Rectangle 836"/>
            <p:cNvSpPr>
              <a:spLocks noChangeArrowheads="1"/>
            </p:cNvSpPr>
            <p:nvPr/>
          </p:nvSpPr>
          <p:spPr bwMode="auto">
            <a:xfrm>
              <a:off x="4212" y="2968"/>
              <a:ext cx="0" cy="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941" name="Rectangle 837"/>
            <p:cNvSpPr>
              <a:spLocks noChangeArrowheads="1"/>
            </p:cNvSpPr>
            <p:nvPr/>
          </p:nvSpPr>
          <p:spPr bwMode="auto">
            <a:xfrm>
              <a:off x="4599" y="2968"/>
              <a:ext cx="0" cy="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942" name="Freeform 838"/>
            <p:cNvSpPr>
              <a:spLocks/>
            </p:cNvSpPr>
            <p:nvPr/>
          </p:nvSpPr>
          <p:spPr bwMode="auto">
            <a:xfrm>
              <a:off x="4282" y="2970"/>
              <a:ext cx="5" cy="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943" name="Freeform 839"/>
            <p:cNvSpPr>
              <a:spLocks/>
            </p:cNvSpPr>
            <p:nvPr/>
          </p:nvSpPr>
          <p:spPr bwMode="auto">
            <a:xfrm>
              <a:off x="4163" y="2972"/>
              <a:ext cx="7" cy="5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7" y="3"/>
                </a:cxn>
              </a:cxnLst>
              <a:rect l="0" t="0" r="r" b="b"/>
              <a:pathLst>
                <a:path w="7" h="5">
                  <a:moveTo>
                    <a:pt x="7" y="3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944" name="Freeform 840"/>
            <p:cNvSpPr>
              <a:spLocks/>
            </p:cNvSpPr>
            <p:nvPr/>
          </p:nvSpPr>
          <p:spPr bwMode="auto">
            <a:xfrm>
              <a:off x="4179" y="2972"/>
              <a:ext cx="2" cy="5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2" h="5">
                  <a:moveTo>
                    <a:pt x="2" y="3"/>
                  </a:moveTo>
                  <a:lnTo>
                    <a:pt x="2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945" name="Freeform 841"/>
            <p:cNvSpPr>
              <a:spLocks/>
            </p:cNvSpPr>
            <p:nvPr/>
          </p:nvSpPr>
          <p:spPr bwMode="auto">
            <a:xfrm>
              <a:off x="4172" y="2980"/>
              <a:ext cx="5" cy="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5" y="0"/>
                  </a:lnTo>
                  <a:lnTo>
                    <a:pt x="5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946" name="Freeform 842"/>
            <p:cNvSpPr>
              <a:spLocks/>
            </p:cNvSpPr>
            <p:nvPr/>
          </p:nvSpPr>
          <p:spPr bwMode="auto">
            <a:xfrm>
              <a:off x="4181" y="2984"/>
              <a:ext cx="5" cy="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947" name="Freeform 843"/>
            <p:cNvSpPr>
              <a:spLocks/>
            </p:cNvSpPr>
            <p:nvPr/>
          </p:nvSpPr>
          <p:spPr bwMode="auto">
            <a:xfrm>
              <a:off x="4170" y="2984"/>
              <a:ext cx="4" cy="5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3"/>
                </a:cxn>
                <a:cxn ang="0">
                  <a:pos x="4" y="3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3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948" name="Freeform 844"/>
            <p:cNvSpPr>
              <a:spLocks/>
            </p:cNvSpPr>
            <p:nvPr/>
          </p:nvSpPr>
          <p:spPr bwMode="auto">
            <a:xfrm>
              <a:off x="4179" y="2987"/>
              <a:ext cx="5" cy="4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5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5" h="4">
                  <a:moveTo>
                    <a:pt x="5" y="4"/>
                  </a:moveTo>
                  <a:lnTo>
                    <a:pt x="5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949" name="Freeform 845"/>
            <p:cNvSpPr>
              <a:spLocks/>
            </p:cNvSpPr>
            <p:nvPr/>
          </p:nvSpPr>
          <p:spPr bwMode="auto">
            <a:xfrm>
              <a:off x="4174" y="2994"/>
              <a:ext cx="7" cy="2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7" y="2"/>
                </a:cxn>
              </a:cxnLst>
              <a:rect l="0" t="0" r="r" b="b"/>
              <a:pathLst>
                <a:path w="7" h="2">
                  <a:moveTo>
                    <a:pt x="7" y="2"/>
                  </a:moveTo>
                  <a:lnTo>
                    <a:pt x="7" y="2"/>
                  </a:lnTo>
                  <a:lnTo>
                    <a:pt x="7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950" name="Freeform 846"/>
            <p:cNvSpPr>
              <a:spLocks/>
            </p:cNvSpPr>
            <p:nvPr/>
          </p:nvSpPr>
          <p:spPr bwMode="auto">
            <a:xfrm>
              <a:off x="3881" y="3003"/>
              <a:ext cx="209" cy="274"/>
            </a:xfrm>
            <a:custGeom>
              <a:avLst/>
              <a:gdLst/>
              <a:ahLst/>
              <a:cxnLst>
                <a:cxn ang="0">
                  <a:pos x="188" y="14"/>
                </a:cxn>
                <a:cxn ang="0">
                  <a:pos x="195" y="28"/>
                </a:cxn>
                <a:cxn ang="0">
                  <a:pos x="202" y="42"/>
                </a:cxn>
                <a:cxn ang="0">
                  <a:pos x="207" y="63"/>
                </a:cxn>
                <a:cxn ang="0">
                  <a:pos x="209" y="89"/>
                </a:cxn>
                <a:cxn ang="0">
                  <a:pos x="200" y="129"/>
                </a:cxn>
                <a:cxn ang="0">
                  <a:pos x="160" y="195"/>
                </a:cxn>
                <a:cxn ang="0">
                  <a:pos x="111" y="253"/>
                </a:cxn>
                <a:cxn ang="0">
                  <a:pos x="92" y="274"/>
                </a:cxn>
                <a:cxn ang="0">
                  <a:pos x="89" y="274"/>
                </a:cxn>
                <a:cxn ang="0">
                  <a:pos x="85" y="274"/>
                </a:cxn>
                <a:cxn ang="0">
                  <a:pos x="82" y="274"/>
                </a:cxn>
                <a:cxn ang="0">
                  <a:pos x="80" y="270"/>
                </a:cxn>
                <a:cxn ang="0">
                  <a:pos x="75" y="265"/>
                </a:cxn>
                <a:cxn ang="0">
                  <a:pos x="61" y="258"/>
                </a:cxn>
                <a:cxn ang="0">
                  <a:pos x="45" y="258"/>
                </a:cxn>
                <a:cxn ang="0">
                  <a:pos x="38" y="260"/>
                </a:cxn>
                <a:cxn ang="0">
                  <a:pos x="33" y="262"/>
                </a:cxn>
                <a:cxn ang="0">
                  <a:pos x="33" y="267"/>
                </a:cxn>
                <a:cxn ang="0">
                  <a:pos x="29" y="267"/>
                </a:cxn>
                <a:cxn ang="0">
                  <a:pos x="26" y="265"/>
                </a:cxn>
                <a:cxn ang="0">
                  <a:pos x="21" y="262"/>
                </a:cxn>
                <a:cxn ang="0">
                  <a:pos x="14" y="260"/>
                </a:cxn>
                <a:cxn ang="0">
                  <a:pos x="5" y="260"/>
                </a:cxn>
                <a:cxn ang="0">
                  <a:pos x="3" y="262"/>
                </a:cxn>
                <a:cxn ang="0">
                  <a:pos x="0" y="262"/>
                </a:cxn>
                <a:cxn ang="0">
                  <a:pos x="0" y="260"/>
                </a:cxn>
                <a:cxn ang="0">
                  <a:pos x="0" y="258"/>
                </a:cxn>
                <a:cxn ang="0">
                  <a:pos x="5" y="258"/>
                </a:cxn>
                <a:cxn ang="0">
                  <a:pos x="10" y="255"/>
                </a:cxn>
                <a:cxn ang="0">
                  <a:pos x="17" y="255"/>
                </a:cxn>
                <a:cxn ang="0">
                  <a:pos x="26" y="260"/>
                </a:cxn>
                <a:cxn ang="0">
                  <a:pos x="36" y="255"/>
                </a:cxn>
                <a:cxn ang="0">
                  <a:pos x="50" y="253"/>
                </a:cxn>
                <a:cxn ang="0">
                  <a:pos x="66" y="253"/>
                </a:cxn>
                <a:cxn ang="0">
                  <a:pos x="73" y="258"/>
                </a:cxn>
                <a:cxn ang="0">
                  <a:pos x="80" y="265"/>
                </a:cxn>
                <a:cxn ang="0">
                  <a:pos x="89" y="270"/>
                </a:cxn>
                <a:cxn ang="0">
                  <a:pos x="125" y="234"/>
                </a:cxn>
                <a:cxn ang="0">
                  <a:pos x="155" y="195"/>
                </a:cxn>
                <a:cxn ang="0">
                  <a:pos x="183" y="155"/>
                </a:cxn>
                <a:cxn ang="0">
                  <a:pos x="202" y="110"/>
                </a:cxn>
                <a:cxn ang="0">
                  <a:pos x="204" y="61"/>
                </a:cxn>
                <a:cxn ang="0">
                  <a:pos x="195" y="33"/>
                </a:cxn>
                <a:cxn ang="0">
                  <a:pos x="183" y="16"/>
                </a:cxn>
                <a:cxn ang="0">
                  <a:pos x="169" y="2"/>
                </a:cxn>
                <a:cxn ang="0">
                  <a:pos x="171" y="2"/>
                </a:cxn>
                <a:cxn ang="0">
                  <a:pos x="176" y="5"/>
                </a:cxn>
                <a:cxn ang="0">
                  <a:pos x="179" y="7"/>
                </a:cxn>
              </a:cxnLst>
              <a:rect l="0" t="0" r="r" b="b"/>
              <a:pathLst>
                <a:path w="209" h="274">
                  <a:moveTo>
                    <a:pt x="179" y="7"/>
                  </a:moveTo>
                  <a:lnTo>
                    <a:pt x="183" y="9"/>
                  </a:lnTo>
                  <a:lnTo>
                    <a:pt x="188" y="14"/>
                  </a:lnTo>
                  <a:lnTo>
                    <a:pt x="190" y="19"/>
                  </a:lnTo>
                  <a:lnTo>
                    <a:pt x="193" y="23"/>
                  </a:lnTo>
                  <a:lnTo>
                    <a:pt x="195" y="28"/>
                  </a:lnTo>
                  <a:lnTo>
                    <a:pt x="197" y="33"/>
                  </a:lnTo>
                  <a:lnTo>
                    <a:pt x="200" y="37"/>
                  </a:lnTo>
                  <a:lnTo>
                    <a:pt x="202" y="42"/>
                  </a:lnTo>
                  <a:lnTo>
                    <a:pt x="204" y="49"/>
                  </a:lnTo>
                  <a:lnTo>
                    <a:pt x="207" y="56"/>
                  </a:lnTo>
                  <a:lnTo>
                    <a:pt x="207" y="63"/>
                  </a:lnTo>
                  <a:lnTo>
                    <a:pt x="209" y="73"/>
                  </a:lnTo>
                  <a:lnTo>
                    <a:pt x="209" y="82"/>
                  </a:lnTo>
                  <a:lnTo>
                    <a:pt x="209" y="89"/>
                  </a:lnTo>
                  <a:lnTo>
                    <a:pt x="209" y="98"/>
                  </a:lnTo>
                  <a:lnTo>
                    <a:pt x="207" y="105"/>
                  </a:lnTo>
                  <a:lnTo>
                    <a:pt x="200" y="129"/>
                  </a:lnTo>
                  <a:lnTo>
                    <a:pt x="188" y="152"/>
                  </a:lnTo>
                  <a:lnTo>
                    <a:pt x="176" y="173"/>
                  </a:lnTo>
                  <a:lnTo>
                    <a:pt x="160" y="195"/>
                  </a:lnTo>
                  <a:lnTo>
                    <a:pt x="143" y="216"/>
                  </a:lnTo>
                  <a:lnTo>
                    <a:pt x="127" y="234"/>
                  </a:lnTo>
                  <a:lnTo>
                    <a:pt x="111" y="253"/>
                  </a:lnTo>
                  <a:lnTo>
                    <a:pt x="94" y="272"/>
                  </a:lnTo>
                  <a:lnTo>
                    <a:pt x="94" y="274"/>
                  </a:lnTo>
                  <a:lnTo>
                    <a:pt x="92" y="274"/>
                  </a:lnTo>
                  <a:lnTo>
                    <a:pt x="92" y="274"/>
                  </a:lnTo>
                  <a:lnTo>
                    <a:pt x="89" y="274"/>
                  </a:lnTo>
                  <a:lnTo>
                    <a:pt x="89" y="274"/>
                  </a:lnTo>
                  <a:lnTo>
                    <a:pt x="87" y="274"/>
                  </a:lnTo>
                  <a:lnTo>
                    <a:pt x="87" y="274"/>
                  </a:lnTo>
                  <a:lnTo>
                    <a:pt x="85" y="274"/>
                  </a:lnTo>
                  <a:lnTo>
                    <a:pt x="85" y="274"/>
                  </a:lnTo>
                  <a:lnTo>
                    <a:pt x="82" y="274"/>
                  </a:lnTo>
                  <a:lnTo>
                    <a:pt x="82" y="274"/>
                  </a:lnTo>
                  <a:lnTo>
                    <a:pt x="82" y="272"/>
                  </a:lnTo>
                  <a:lnTo>
                    <a:pt x="80" y="272"/>
                  </a:lnTo>
                  <a:lnTo>
                    <a:pt x="80" y="270"/>
                  </a:lnTo>
                  <a:lnTo>
                    <a:pt x="80" y="270"/>
                  </a:lnTo>
                  <a:lnTo>
                    <a:pt x="80" y="270"/>
                  </a:lnTo>
                  <a:lnTo>
                    <a:pt x="75" y="265"/>
                  </a:lnTo>
                  <a:lnTo>
                    <a:pt x="71" y="262"/>
                  </a:lnTo>
                  <a:lnTo>
                    <a:pt x="66" y="260"/>
                  </a:lnTo>
                  <a:lnTo>
                    <a:pt x="61" y="258"/>
                  </a:lnTo>
                  <a:lnTo>
                    <a:pt x="57" y="258"/>
                  </a:lnTo>
                  <a:lnTo>
                    <a:pt x="50" y="258"/>
                  </a:lnTo>
                  <a:lnTo>
                    <a:pt x="45" y="258"/>
                  </a:lnTo>
                  <a:lnTo>
                    <a:pt x="40" y="258"/>
                  </a:lnTo>
                  <a:lnTo>
                    <a:pt x="38" y="260"/>
                  </a:lnTo>
                  <a:lnTo>
                    <a:pt x="38" y="260"/>
                  </a:lnTo>
                  <a:lnTo>
                    <a:pt x="36" y="262"/>
                  </a:lnTo>
                  <a:lnTo>
                    <a:pt x="36" y="262"/>
                  </a:lnTo>
                  <a:lnTo>
                    <a:pt x="33" y="262"/>
                  </a:lnTo>
                  <a:lnTo>
                    <a:pt x="33" y="265"/>
                  </a:lnTo>
                  <a:lnTo>
                    <a:pt x="33" y="265"/>
                  </a:lnTo>
                  <a:lnTo>
                    <a:pt x="33" y="267"/>
                  </a:lnTo>
                  <a:lnTo>
                    <a:pt x="31" y="267"/>
                  </a:lnTo>
                  <a:lnTo>
                    <a:pt x="29" y="267"/>
                  </a:lnTo>
                  <a:lnTo>
                    <a:pt x="29" y="267"/>
                  </a:lnTo>
                  <a:lnTo>
                    <a:pt x="29" y="265"/>
                  </a:lnTo>
                  <a:lnTo>
                    <a:pt x="26" y="265"/>
                  </a:lnTo>
                  <a:lnTo>
                    <a:pt x="26" y="265"/>
                  </a:lnTo>
                  <a:lnTo>
                    <a:pt x="24" y="262"/>
                  </a:lnTo>
                  <a:lnTo>
                    <a:pt x="24" y="262"/>
                  </a:lnTo>
                  <a:lnTo>
                    <a:pt x="21" y="262"/>
                  </a:lnTo>
                  <a:lnTo>
                    <a:pt x="19" y="260"/>
                  </a:lnTo>
                  <a:lnTo>
                    <a:pt x="17" y="260"/>
                  </a:lnTo>
                  <a:lnTo>
                    <a:pt x="14" y="260"/>
                  </a:lnTo>
                  <a:lnTo>
                    <a:pt x="12" y="260"/>
                  </a:lnTo>
                  <a:lnTo>
                    <a:pt x="7" y="260"/>
                  </a:lnTo>
                  <a:lnTo>
                    <a:pt x="5" y="260"/>
                  </a:lnTo>
                  <a:lnTo>
                    <a:pt x="3" y="262"/>
                  </a:lnTo>
                  <a:lnTo>
                    <a:pt x="3" y="262"/>
                  </a:lnTo>
                  <a:lnTo>
                    <a:pt x="3" y="262"/>
                  </a:lnTo>
                  <a:lnTo>
                    <a:pt x="3" y="262"/>
                  </a:lnTo>
                  <a:lnTo>
                    <a:pt x="0" y="262"/>
                  </a:lnTo>
                  <a:lnTo>
                    <a:pt x="0" y="262"/>
                  </a:lnTo>
                  <a:lnTo>
                    <a:pt x="0" y="260"/>
                  </a:lnTo>
                  <a:lnTo>
                    <a:pt x="0" y="260"/>
                  </a:lnTo>
                  <a:lnTo>
                    <a:pt x="0" y="260"/>
                  </a:lnTo>
                  <a:lnTo>
                    <a:pt x="0" y="260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3" y="258"/>
                  </a:lnTo>
                  <a:lnTo>
                    <a:pt x="3" y="258"/>
                  </a:lnTo>
                  <a:lnTo>
                    <a:pt x="5" y="258"/>
                  </a:lnTo>
                  <a:lnTo>
                    <a:pt x="5" y="255"/>
                  </a:lnTo>
                  <a:lnTo>
                    <a:pt x="5" y="255"/>
                  </a:lnTo>
                  <a:lnTo>
                    <a:pt x="10" y="255"/>
                  </a:lnTo>
                  <a:lnTo>
                    <a:pt x="12" y="255"/>
                  </a:lnTo>
                  <a:lnTo>
                    <a:pt x="14" y="255"/>
                  </a:lnTo>
                  <a:lnTo>
                    <a:pt x="17" y="255"/>
                  </a:lnTo>
                  <a:lnTo>
                    <a:pt x="21" y="258"/>
                  </a:lnTo>
                  <a:lnTo>
                    <a:pt x="24" y="258"/>
                  </a:lnTo>
                  <a:lnTo>
                    <a:pt x="26" y="260"/>
                  </a:lnTo>
                  <a:lnTo>
                    <a:pt x="29" y="260"/>
                  </a:lnTo>
                  <a:lnTo>
                    <a:pt x="31" y="258"/>
                  </a:lnTo>
                  <a:lnTo>
                    <a:pt x="36" y="255"/>
                  </a:lnTo>
                  <a:lnTo>
                    <a:pt x="40" y="253"/>
                  </a:lnTo>
                  <a:lnTo>
                    <a:pt x="45" y="253"/>
                  </a:lnTo>
                  <a:lnTo>
                    <a:pt x="50" y="253"/>
                  </a:lnTo>
                  <a:lnTo>
                    <a:pt x="57" y="253"/>
                  </a:lnTo>
                  <a:lnTo>
                    <a:pt x="61" y="253"/>
                  </a:lnTo>
                  <a:lnTo>
                    <a:pt x="66" y="253"/>
                  </a:lnTo>
                  <a:lnTo>
                    <a:pt x="68" y="255"/>
                  </a:lnTo>
                  <a:lnTo>
                    <a:pt x="71" y="258"/>
                  </a:lnTo>
                  <a:lnTo>
                    <a:pt x="73" y="258"/>
                  </a:lnTo>
                  <a:lnTo>
                    <a:pt x="75" y="260"/>
                  </a:lnTo>
                  <a:lnTo>
                    <a:pt x="78" y="262"/>
                  </a:lnTo>
                  <a:lnTo>
                    <a:pt x="80" y="265"/>
                  </a:lnTo>
                  <a:lnTo>
                    <a:pt x="82" y="267"/>
                  </a:lnTo>
                  <a:lnTo>
                    <a:pt x="85" y="270"/>
                  </a:lnTo>
                  <a:lnTo>
                    <a:pt x="89" y="270"/>
                  </a:lnTo>
                  <a:lnTo>
                    <a:pt x="101" y="258"/>
                  </a:lnTo>
                  <a:lnTo>
                    <a:pt x="113" y="246"/>
                  </a:lnTo>
                  <a:lnTo>
                    <a:pt x="125" y="234"/>
                  </a:lnTo>
                  <a:lnTo>
                    <a:pt x="134" y="220"/>
                  </a:lnTo>
                  <a:lnTo>
                    <a:pt x="143" y="206"/>
                  </a:lnTo>
                  <a:lnTo>
                    <a:pt x="155" y="195"/>
                  </a:lnTo>
                  <a:lnTo>
                    <a:pt x="164" y="180"/>
                  </a:lnTo>
                  <a:lnTo>
                    <a:pt x="174" y="166"/>
                  </a:lnTo>
                  <a:lnTo>
                    <a:pt x="183" y="155"/>
                  </a:lnTo>
                  <a:lnTo>
                    <a:pt x="190" y="141"/>
                  </a:lnTo>
                  <a:lnTo>
                    <a:pt x="197" y="124"/>
                  </a:lnTo>
                  <a:lnTo>
                    <a:pt x="202" y="110"/>
                  </a:lnTo>
                  <a:lnTo>
                    <a:pt x="204" y="94"/>
                  </a:lnTo>
                  <a:lnTo>
                    <a:pt x="207" y="77"/>
                  </a:lnTo>
                  <a:lnTo>
                    <a:pt x="204" y="61"/>
                  </a:lnTo>
                  <a:lnTo>
                    <a:pt x="200" y="45"/>
                  </a:lnTo>
                  <a:lnTo>
                    <a:pt x="197" y="40"/>
                  </a:lnTo>
                  <a:lnTo>
                    <a:pt x="195" y="33"/>
                  </a:lnTo>
                  <a:lnTo>
                    <a:pt x="190" y="28"/>
                  </a:lnTo>
                  <a:lnTo>
                    <a:pt x="188" y="23"/>
                  </a:lnTo>
                  <a:lnTo>
                    <a:pt x="183" y="16"/>
                  </a:lnTo>
                  <a:lnTo>
                    <a:pt x="179" y="12"/>
                  </a:lnTo>
                  <a:lnTo>
                    <a:pt x="174" y="7"/>
                  </a:lnTo>
                  <a:lnTo>
                    <a:pt x="169" y="2"/>
                  </a:lnTo>
                  <a:lnTo>
                    <a:pt x="169" y="0"/>
                  </a:lnTo>
                  <a:lnTo>
                    <a:pt x="171" y="0"/>
                  </a:lnTo>
                  <a:lnTo>
                    <a:pt x="171" y="2"/>
                  </a:lnTo>
                  <a:lnTo>
                    <a:pt x="174" y="2"/>
                  </a:lnTo>
                  <a:lnTo>
                    <a:pt x="174" y="2"/>
                  </a:lnTo>
                  <a:lnTo>
                    <a:pt x="176" y="5"/>
                  </a:lnTo>
                  <a:lnTo>
                    <a:pt x="176" y="5"/>
                  </a:lnTo>
                  <a:lnTo>
                    <a:pt x="179" y="7"/>
                  </a:lnTo>
                  <a:lnTo>
                    <a:pt x="179" y="7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951" name="Freeform 847"/>
            <p:cNvSpPr>
              <a:spLocks/>
            </p:cNvSpPr>
            <p:nvPr/>
          </p:nvSpPr>
          <p:spPr bwMode="auto">
            <a:xfrm>
              <a:off x="4184" y="3003"/>
              <a:ext cx="2" cy="5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5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952" name="Freeform 848"/>
            <p:cNvSpPr>
              <a:spLocks/>
            </p:cNvSpPr>
            <p:nvPr/>
          </p:nvSpPr>
          <p:spPr bwMode="auto">
            <a:xfrm>
              <a:off x="4193" y="3005"/>
              <a:ext cx="2" cy="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953" name="Freeform 849"/>
            <p:cNvSpPr>
              <a:spLocks/>
            </p:cNvSpPr>
            <p:nvPr/>
          </p:nvSpPr>
          <p:spPr bwMode="auto">
            <a:xfrm>
              <a:off x="4198" y="3010"/>
              <a:ext cx="4" cy="5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" h="5">
                  <a:moveTo>
                    <a:pt x="4" y="2"/>
                  </a:move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954" name="Freeform 850"/>
            <p:cNvSpPr>
              <a:spLocks/>
            </p:cNvSpPr>
            <p:nvPr/>
          </p:nvSpPr>
          <p:spPr bwMode="auto">
            <a:xfrm>
              <a:off x="4205" y="3010"/>
              <a:ext cx="2" cy="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7">
                  <a:moveTo>
                    <a:pt x="2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955" name="Freeform 851"/>
            <p:cNvSpPr>
              <a:spLocks/>
            </p:cNvSpPr>
            <p:nvPr/>
          </p:nvSpPr>
          <p:spPr bwMode="auto">
            <a:xfrm>
              <a:off x="4188" y="3012"/>
              <a:ext cx="5" cy="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956" name="Freeform 852"/>
            <p:cNvSpPr>
              <a:spLocks/>
            </p:cNvSpPr>
            <p:nvPr/>
          </p:nvSpPr>
          <p:spPr bwMode="auto">
            <a:xfrm>
              <a:off x="4195" y="3019"/>
              <a:ext cx="3" cy="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7">
                  <a:moveTo>
                    <a:pt x="3" y="0"/>
                  </a:move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957" name="Freeform 853"/>
            <p:cNvSpPr>
              <a:spLocks/>
            </p:cNvSpPr>
            <p:nvPr/>
          </p:nvSpPr>
          <p:spPr bwMode="auto">
            <a:xfrm>
              <a:off x="4205" y="3022"/>
              <a:ext cx="2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958" name="Freeform 854"/>
            <p:cNvSpPr>
              <a:spLocks/>
            </p:cNvSpPr>
            <p:nvPr/>
          </p:nvSpPr>
          <p:spPr bwMode="auto">
            <a:xfrm>
              <a:off x="4209" y="3026"/>
              <a:ext cx="3" cy="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959" name="Freeform 855"/>
            <p:cNvSpPr>
              <a:spLocks/>
            </p:cNvSpPr>
            <p:nvPr/>
          </p:nvSpPr>
          <p:spPr bwMode="auto">
            <a:xfrm>
              <a:off x="4202" y="3029"/>
              <a:ext cx="3" cy="4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960" name="Freeform 856"/>
            <p:cNvSpPr>
              <a:spLocks/>
            </p:cNvSpPr>
            <p:nvPr/>
          </p:nvSpPr>
          <p:spPr bwMode="auto">
            <a:xfrm>
              <a:off x="4207" y="3040"/>
              <a:ext cx="2" cy="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961" name="Freeform 857"/>
            <p:cNvSpPr>
              <a:spLocks/>
            </p:cNvSpPr>
            <p:nvPr/>
          </p:nvSpPr>
          <p:spPr bwMode="auto">
            <a:xfrm>
              <a:off x="4219" y="3043"/>
              <a:ext cx="5" cy="5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5" h="5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962" name="Freeform 858"/>
            <p:cNvSpPr>
              <a:spLocks/>
            </p:cNvSpPr>
            <p:nvPr/>
          </p:nvSpPr>
          <p:spPr bwMode="auto">
            <a:xfrm>
              <a:off x="4214" y="3048"/>
              <a:ext cx="3" cy="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7"/>
                </a:cxn>
                <a:cxn ang="0">
                  <a:pos x="0" y="7"/>
                </a:cxn>
              </a:cxnLst>
              <a:rect l="0" t="0" r="r" b="b"/>
              <a:pathLst>
                <a:path w="3" h="7">
                  <a:moveTo>
                    <a:pt x="0" y="7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963" name="Rectangle 859"/>
            <p:cNvSpPr>
              <a:spLocks noChangeArrowheads="1"/>
            </p:cNvSpPr>
            <p:nvPr/>
          </p:nvSpPr>
          <p:spPr bwMode="auto">
            <a:xfrm>
              <a:off x="4235" y="3050"/>
              <a:ext cx="3" cy="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964" name="Freeform 860"/>
            <p:cNvSpPr>
              <a:spLocks/>
            </p:cNvSpPr>
            <p:nvPr/>
          </p:nvSpPr>
          <p:spPr bwMode="auto">
            <a:xfrm>
              <a:off x="4226" y="3050"/>
              <a:ext cx="5" cy="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5" y="2"/>
                </a:cxn>
                <a:cxn ang="0">
                  <a:pos x="5" y="5"/>
                </a:cxn>
              </a:cxnLst>
              <a:rect l="0" t="0" r="r" b="b"/>
              <a:pathLst>
                <a:path w="5" h="5">
                  <a:moveTo>
                    <a:pt x="5" y="5"/>
                  </a:moveTo>
                  <a:lnTo>
                    <a:pt x="5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5" y="2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965" name="Freeform 861"/>
            <p:cNvSpPr>
              <a:spLocks/>
            </p:cNvSpPr>
            <p:nvPr/>
          </p:nvSpPr>
          <p:spPr bwMode="auto">
            <a:xfrm>
              <a:off x="4221" y="3059"/>
              <a:ext cx="3" cy="5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3" y="3"/>
                </a:cxn>
              </a:cxnLst>
              <a:rect l="0" t="0" r="r" b="b"/>
              <a:pathLst>
                <a:path w="3" h="5">
                  <a:moveTo>
                    <a:pt x="3" y="3"/>
                  </a:move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966" name="Freeform 862"/>
            <p:cNvSpPr>
              <a:spLocks/>
            </p:cNvSpPr>
            <p:nvPr/>
          </p:nvSpPr>
          <p:spPr bwMode="auto">
            <a:xfrm>
              <a:off x="4233" y="3062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967" name="Freeform 863"/>
            <p:cNvSpPr>
              <a:spLocks/>
            </p:cNvSpPr>
            <p:nvPr/>
          </p:nvSpPr>
          <p:spPr bwMode="auto">
            <a:xfrm>
              <a:off x="4235" y="3069"/>
              <a:ext cx="5" cy="7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5" y="7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7"/>
                </a:cxn>
                <a:cxn ang="0">
                  <a:pos x="5" y="7"/>
                </a:cxn>
              </a:cxnLst>
              <a:rect l="0" t="0" r="r" b="b"/>
              <a:pathLst>
                <a:path w="5" h="7">
                  <a:moveTo>
                    <a:pt x="5" y="7"/>
                  </a:moveTo>
                  <a:lnTo>
                    <a:pt x="5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968" name="Freeform 864"/>
            <p:cNvSpPr>
              <a:spLocks/>
            </p:cNvSpPr>
            <p:nvPr/>
          </p:nvSpPr>
          <p:spPr bwMode="auto">
            <a:xfrm>
              <a:off x="4228" y="3073"/>
              <a:ext cx="5" cy="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969" name="Freeform 865"/>
            <p:cNvSpPr>
              <a:spLocks/>
            </p:cNvSpPr>
            <p:nvPr/>
          </p:nvSpPr>
          <p:spPr bwMode="auto">
            <a:xfrm>
              <a:off x="4242" y="3078"/>
              <a:ext cx="7" cy="14"/>
            </a:xfrm>
            <a:custGeom>
              <a:avLst/>
              <a:gdLst/>
              <a:ahLst/>
              <a:cxnLst>
                <a:cxn ang="0">
                  <a:pos x="7" y="5"/>
                </a:cxn>
                <a:cxn ang="0">
                  <a:pos x="7" y="5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7" y="12"/>
                </a:cxn>
                <a:cxn ang="0">
                  <a:pos x="5" y="12"/>
                </a:cxn>
                <a:cxn ang="0">
                  <a:pos x="5" y="14"/>
                </a:cxn>
                <a:cxn ang="0">
                  <a:pos x="5" y="12"/>
                </a:cxn>
                <a:cxn ang="0">
                  <a:pos x="5" y="12"/>
                </a:cxn>
                <a:cxn ang="0">
                  <a:pos x="5" y="9"/>
                </a:cxn>
                <a:cxn ang="0">
                  <a:pos x="5" y="7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7" y="5"/>
                </a:cxn>
              </a:cxnLst>
              <a:rect l="0" t="0" r="r" b="b"/>
              <a:pathLst>
                <a:path w="7" h="14">
                  <a:moveTo>
                    <a:pt x="7" y="5"/>
                  </a:moveTo>
                  <a:lnTo>
                    <a:pt x="7" y="5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12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9"/>
                  </a:lnTo>
                  <a:lnTo>
                    <a:pt x="5" y="7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970" name="Freeform 866"/>
            <p:cNvSpPr>
              <a:spLocks/>
            </p:cNvSpPr>
            <p:nvPr/>
          </p:nvSpPr>
          <p:spPr bwMode="auto">
            <a:xfrm>
              <a:off x="4249" y="3080"/>
              <a:ext cx="12" cy="19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2" y="7"/>
                </a:cxn>
                <a:cxn ang="0">
                  <a:pos x="12" y="7"/>
                </a:cxn>
                <a:cxn ang="0">
                  <a:pos x="12" y="10"/>
                </a:cxn>
                <a:cxn ang="0">
                  <a:pos x="10" y="7"/>
                </a:cxn>
                <a:cxn ang="0">
                  <a:pos x="10" y="10"/>
                </a:cxn>
                <a:cxn ang="0">
                  <a:pos x="7" y="10"/>
                </a:cxn>
                <a:cxn ang="0">
                  <a:pos x="7" y="10"/>
                </a:cxn>
                <a:cxn ang="0">
                  <a:pos x="7" y="10"/>
                </a:cxn>
                <a:cxn ang="0">
                  <a:pos x="7" y="12"/>
                </a:cxn>
                <a:cxn ang="0">
                  <a:pos x="7" y="12"/>
                </a:cxn>
                <a:cxn ang="0">
                  <a:pos x="5" y="12"/>
                </a:cxn>
                <a:cxn ang="0">
                  <a:pos x="5" y="12"/>
                </a:cxn>
                <a:cxn ang="0">
                  <a:pos x="5" y="12"/>
                </a:cxn>
                <a:cxn ang="0">
                  <a:pos x="7" y="12"/>
                </a:cxn>
                <a:cxn ang="0">
                  <a:pos x="7" y="12"/>
                </a:cxn>
                <a:cxn ang="0">
                  <a:pos x="7" y="12"/>
                </a:cxn>
                <a:cxn ang="0">
                  <a:pos x="7" y="12"/>
                </a:cxn>
                <a:cxn ang="0">
                  <a:pos x="7" y="12"/>
                </a:cxn>
                <a:cxn ang="0">
                  <a:pos x="7" y="14"/>
                </a:cxn>
                <a:cxn ang="0">
                  <a:pos x="7" y="14"/>
                </a:cxn>
                <a:cxn ang="0">
                  <a:pos x="7" y="14"/>
                </a:cxn>
                <a:cxn ang="0">
                  <a:pos x="7" y="17"/>
                </a:cxn>
                <a:cxn ang="0">
                  <a:pos x="5" y="17"/>
                </a:cxn>
                <a:cxn ang="0">
                  <a:pos x="5" y="17"/>
                </a:cxn>
                <a:cxn ang="0">
                  <a:pos x="5" y="17"/>
                </a:cxn>
                <a:cxn ang="0">
                  <a:pos x="3" y="17"/>
                </a:cxn>
                <a:cxn ang="0">
                  <a:pos x="3" y="19"/>
                </a:cxn>
                <a:cxn ang="0">
                  <a:pos x="3" y="17"/>
                </a:cxn>
                <a:cxn ang="0">
                  <a:pos x="3" y="17"/>
                </a:cxn>
                <a:cxn ang="0">
                  <a:pos x="3" y="17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3" y="14"/>
                </a:cxn>
                <a:cxn ang="0">
                  <a:pos x="3" y="14"/>
                </a:cxn>
                <a:cxn ang="0">
                  <a:pos x="3" y="14"/>
                </a:cxn>
                <a:cxn ang="0">
                  <a:pos x="3" y="14"/>
                </a:cxn>
                <a:cxn ang="0">
                  <a:pos x="5" y="12"/>
                </a:cxn>
                <a:cxn ang="0">
                  <a:pos x="5" y="12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3" y="7"/>
                </a:cxn>
                <a:cxn ang="0">
                  <a:pos x="5" y="7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10" y="0"/>
                </a:cxn>
                <a:cxn ang="0">
                  <a:pos x="12" y="0"/>
                </a:cxn>
              </a:cxnLst>
              <a:rect l="0" t="0" r="r" b="b"/>
              <a:pathLst>
                <a:path w="12" h="19">
                  <a:moveTo>
                    <a:pt x="12" y="0"/>
                  </a:moveTo>
                  <a:lnTo>
                    <a:pt x="12" y="3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10"/>
                  </a:lnTo>
                  <a:lnTo>
                    <a:pt x="10" y="7"/>
                  </a:lnTo>
                  <a:lnTo>
                    <a:pt x="10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3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971" name="Freeform 867"/>
            <p:cNvSpPr>
              <a:spLocks/>
            </p:cNvSpPr>
            <p:nvPr/>
          </p:nvSpPr>
          <p:spPr bwMode="auto">
            <a:xfrm>
              <a:off x="4238" y="3083"/>
              <a:ext cx="2" cy="4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2" y="2"/>
                </a:cxn>
              </a:cxnLst>
              <a:rect l="0" t="0" r="r" b="b"/>
              <a:pathLst>
                <a:path w="2" h="4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972" name="Freeform 868"/>
            <p:cNvSpPr>
              <a:spLocks/>
            </p:cNvSpPr>
            <p:nvPr/>
          </p:nvSpPr>
          <p:spPr bwMode="auto">
            <a:xfrm>
              <a:off x="4263" y="3092"/>
              <a:ext cx="5" cy="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5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973" name="Freeform 869"/>
            <p:cNvSpPr>
              <a:spLocks/>
            </p:cNvSpPr>
            <p:nvPr/>
          </p:nvSpPr>
          <p:spPr bwMode="auto">
            <a:xfrm>
              <a:off x="4259" y="3094"/>
              <a:ext cx="2" cy="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974" name="Freeform 870"/>
            <p:cNvSpPr>
              <a:spLocks/>
            </p:cNvSpPr>
            <p:nvPr/>
          </p:nvSpPr>
          <p:spPr bwMode="auto">
            <a:xfrm>
              <a:off x="4242" y="3097"/>
              <a:ext cx="5" cy="4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975" name="Freeform 871"/>
            <p:cNvSpPr>
              <a:spLocks/>
            </p:cNvSpPr>
            <p:nvPr/>
          </p:nvSpPr>
          <p:spPr bwMode="auto">
            <a:xfrm>
              <a:off x="4261" y="3099"/>
              <a:ext cx="7" cy="5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7" y="2"/>
                </a:cxn>
                <a:cxn ang="0">
                  <a:pos x="7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2"/>
                </a:cxn>
              </a:cxnLst>
              <a:rect l="0" t="0" r="r" b="b"/>
              <a:pathLst>
                <a:path w="7" h="5">
                  <a:moveTo>
                    <a:pt x="7" y="2"/>
                  </a:moveTo>
                  <a:lnTo>
                    <a:pt x="7" y="2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976" name="Freeform 872"/>
            <p:cNvSpPr>
              <a:spLocks/>
            </p:cNvSpPr>
            <p:nvPr/>
          </p:nvSpPr>
          <p:spPr bwMode="auto">
            <a:xfrm>
              <a:off x="4254" y="3099"/>
              <a:ext cx="5" cy="7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2" y="7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7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977" name="Freeform 873"/>
            <p:cNvSpPr>
              <a:spLocks/>
            </p:cNvSpPr>
            <p:nvPr/>
          </p:nvSpPr>
          <p:spPr bwMode="auto">
            <a:xfrm>
              <a:off x="4268" y="3101"/>
              <a:ext cx="5" cy="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5"/>
                </a:cxn>
              </a:cxnLst>
              <a:rect l="0" t="0" r="r" b="b"/>
              <a:pathLst>
                <a:path w="5" h="5">
                  <a:moveTo>
                    <a:pt x="5" y="5"/>
                  </a:moveTo>
                  <a:lnTo>
                    <a:pt x="5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978" name="Freeform 874"/>
            <p:cNvSpPr>
              <a:spLocks/>
            </p:cNvSpPr>
            <p:nvPr/>
          </p:nvSpPr>
          <p:spPr bwMode="auto">
            <a:xfrm>
              <a:off x="4247" y="3104"/>
              <a:ext cx="5" cy="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979" name="Freeform 875"/>
            <p:cNvSpPr>
              <a:spLocks/>
            </p:cNvSpPr>
            <p:nvPr/>
          </p:nvSpPr>
          <p:spPr bwMode="auto">
            <a:xfrm>
              <a:off x="4263" y="3106"/>
              <a:ext cx="31" cy="4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10" y="2"/>
                </a:cxn>
                <a:cxn ang="0">
                  <a:pos x="12" y="5"/>
                </a:cxn>
                <a:cxn ang="0">
                  <a:pos x="14" y="9"/>
                </a:cxn>
                <a:cxn ang="0">
                  <a:pos x="12" y="14"/>
                </a:cxn>
                <a:cxn ang="0">
                  <a:pos x="14" y="14"/>
                </a:cxn>
                <a:cxn ang="0">
                  <a:pos x="17" y="17"/>
                </a:cxn>
                <a:cxn ang="0">
                  <a:pos x="17" y="21"/>
                </a:cxn>
                <a:cxn ang="0">
                  <a:pos x="17" y="19"/>
                </a:cxn>
                <a:cxn ang="0">
                  <a:pos x="19" y="17"/>
                </a:cxn>
                <a:cxn ang="0">
                  <a:pos x="21" y="17"/>
                </a:cxn>
                <a:cxn ang="0">
                  <a:pos x="21" y="19"/>
                </a:cxn>
                <a:cxn ang="0">
                  <a:pos x="19" y="19"/>
                </a:cxn>
                <a:cxn ang="0">
                  <a:pos x="19" y="21"/>
                </a:cxn>
                <a:cxn ang="0">
                  <a:pos x="21" y="21"/>
                </a:cxn>
                <a:cxn ang="0">
                  <a:pos x="24" y="26"/>
                </a:cxn>
                <a:cxn ang="0">
                  <a:pos x="21" y="26"/>
                </a:cxn>
                <a:cxn ang="0">
                  <a:pos x="19" y="28"/>
                </a:cxn>
                <a:cxn ang="0">
                  <a:pos x="19" y="31"/>
                </a:cxn>
                <a:cxn ang="0">
                  <a:pos x="21" y="31"/>
                </a:cxn>
                <a:cxn ang="0">
                  <a:pos x="24" y="33"/>
                </a:cxn>
                <a:cxn ang="0">
                  <a:pos x="24" y="38"/>
                </a:cxn>
                <a:cxn ang="0">
                  <a:pos x="26" y="40"/>
                </a:cxn>
                <a:cxn ang="0">
                  <a:pos x="29" y="40"/>
                </a:cxn>
                <a:cxn ang="0">
                  <a:pos x="31" y="40"/>
                </a:cxn>
                <a:cxn ang="0">
                  <a:pos x="31" y="42"/>
                </a:cxn>
                <a:cxn ang="0">
                  <a:pos x="31" y="47"/>
                </a:cxn>
                <a:cxn ang="0">
                  <a:pos x="26" y="45"/>
                </a:cxn>
                <a:cxn ang="0">
                  <a:pos x="24" y="45"/>
                </a:cxn>
                <a:cxn ang="0">
                  <a:pos x="21" y="42"/>
                </a:cxn>
                <a:cxn ang="0">
                  <a:pos x="21" y="42"/>
                </a:cxn>
                <a:cxn ang="0">
                  <a:pos x="21" y="45"/>
                </a:cxn>
                <a:cxn ang="0">
                  <a:pos x="19" y="45"/>
                </a:cxn>
                <a:cxn ang="0">
                  <a:pos x="19" y="42"/>
                </a:cxn>
                <a:cxn ang="0">
                  <a:pos x="17" y="42"/>
                </a:cxn>
                <a:cxn ang="0">
                  <a:pos x="14" y="42"/>
                </a:cxn>
                <a:cxn ang="0">
                  <a:pos x="14" y="40"/>
                </a:cxn>
                <a:cxn ang="0">
                  <a:pos x="14" y="40"/>
                </a:cxn>
                <a:cxn ang="0">
                  <a:pos x="17" y="40"/>
                </a:cxn>
                <a:cxn ang="0">
                  <a:pos x="19" y="38"/>
                </a:cxn>
                <a:cxn ang="0">
                  <a:pos x="19" y="33"/>
                </a:cxn>
                <a:cxn ang="0">
                  <a:pos x="17" y="31"/>
                </a:cxn>
                <a:cxn ang="0">
                  <a:pos x="14" y="26"/>
                </a:cxn>
                <a:cxn ang="0">
                  <a:pos x="17" y="24"/>
                </a:cxn>
                <a:cxn ang="0">
                  <a:pos x="14" y="21"/>
                </a:cxn>
                <a:cxn ang="0">
                  <a:pos x="12" y="24"/>
                </a:cxn>
                <a:cxn ang="0">
                  <a:pos x="12" y="21"/>
                </a:cxn>
                <a:cxn ang="0">
                  <a:pos x="10" y="21"/>
                </a:cxn>
                <a:cxn ang="0">
                  <a:pos x="10" y="19"/>
                </a:cxn>
                <a:cxn ang="0">
                  <a:pos x="12" y="17"/>
                </a:cxn>
                <a:cxn ang="0">
                  <a:pos x="10" y="17"/>
                </a:cxn>
                <a:cxn ang="0">
                  <a:pos x="7" y="9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1" h="47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5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7" y="14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7" y="17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19" y="26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4" y="31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1" y="35"/>
                  </a:lnTo>
                  <a:lnTo>
                    <a:pt x="21" y="35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31" y="40"/>
                  </a:lnTo>
                  <a:lnTo>
                    <a:pt x="31" y="40"/>
                  </a:lnTo>
                  <a:lnTo>
                    <a:pt x="31" y="42"/>
                  </a:lnTo>
                  <a:lnTo>
                    <a:pt x="31" y="42"/>
                  </a:lnTo>
                  <a:lnTo>
                    <a:pt x="31" y="42"/>
                  </a:lnTo>
                  <a:lnTo>
                    <a:pt x="31" y="45"/>
                  </a:lnTo>
                  <a:lnTo>
                    <a:pt x="31" y="45"/>
                  </a:lnTo>
                  <a:lnTo>
                    <a:pt x="31" y="47"/>
                  </a:lnTo>
                  <a:lnTo>
                    <a:pt x="31" y="47"/>
                  </a:lnTo>
                  <a:lnTo>
                    <a:pt x="29" y="47"/>
                  </a:lnTo>
                  <a:lnTo>
                    <a:pt x="29" y="47"/>
                  </a:lnTo>
                  <a:lnTo>
                    <a:pt x="26" y="47"/>
                  </a:lnTo>
                  <a:lnTo>
                    <a:pt x="26" y="45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1" y="45"/>
                  </a:lnTo>
                  <a:lnTo>
                    <a:pt x="21" y="45"/>
                  </a:lnTo>
                  <a:lnTo>
                    <a:pt x="21" y="45"/>
                  </a:lnTo>
                  <a:lnTo>
                    <a:pt x="19" y="45"/>
                  </a:lnTo>
                  <a:lnTo>
                    <a:pt x="19" y="45"/>
                  </a:lnTo>
                  <a:lnTo>
                    <a:pt x="19" y="45"/>
                  </a:lnTo>
                  <a:lnTo>
                    <a:pt x="19" y="45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7" y="40"/>
                  </a:lnTo>
                  <a:lnTo>
                    <a:pt x="17" y="40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9" y="33"/>
                  </a:lnTo>
                  <a:lnTo>
                    <a:pt x="17" y="33"/>
                  </a:lnTo>
                  <a:lnTo>
                    <a:pt x="17" y="33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7" y="26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0" y="17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10" y="9"/>
                  </a:lnTo>
                  <a:lnTo>
                    <a:pt x="7" y="9"/>
                  </a:lnTo>
                  <a:lnTo>
                    <a:pt x="7" y="7"/>
                  </a:lnTo>
                  <a:lnTo>
                    <a:pt x="5" y="7"/>
                  </a:lnTo>
                  <a:lnTo>
                    <a:pt x="3" y="5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980" name="Freeform 876"/>
            <p:cNvSpPr>
              <a:spLocks/>
            </p:cNvSpPr>
            <p:nvPr/>
          </p:nvSpPr>
          <p:spPr bwMode="auto">
            <a:xfrm>
              <a:off x="4256" y="3106"/>
              <a:ext cx="5" cy="2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5" h="2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981" name="Freeform 877"/>
            <p:cNvSpPr>
              <a:spLocks/>
            </p:cNvSpPr>
            <p:nvPr/>
          </p:nvSpPr>
          <p:spPr bwMode="auto">
            <a:xfrm>
              <a:off x="4261" y="3113"/>
              <a:ext cx="2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982" name="Freeform 878"/>
            <p:cNvSpPr>
              <a:spLocks/>
            </p:cNvSpPr>
            <p:nvPr/>
          </p:nvSpPr>
          <p:spPr bwMode="auto">
            <a:xfrm>
              <a:off x="4254" y="3118"/>
              <a:ext cx="2" cy="5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5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983" name="Freeform 879"/>
            <p:cNvSpPr>
              <a:spLocks/>
            </p:cNvSpPr>
            <p:nvPr/>
          </p:nvSpPr>
          <p:spPr bwMode="auto">
            <a:xfrm>
              <a:off x="4263" y="3118"/>
              <a:ext cx="5" cy="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5" h="5">
                  <a:moveTo>
                    <a:pt x="5" y="5"/>
                  </a:move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984" name="Freeform 880"/>
            <p:cNvSpPr>
              <a:spLocks/>
            </p:cNvSpPr>
            <p:nvPr/>
          </p:nvSpPr>
          <p:spPr bwMode="auto">
            <a:xfrm>
              <a:off x="4268" y="3125"/>
              <a:ext cx="5" cy="7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7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5" h="7">
                  <a:moveTo>
                    <a:pt x="5" y="5"/>
                  </a:moveTo>
                  <a:lnTo>
                    <a:pt x="5" y="7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985" name="Freeform 881"/>
            <p:cNvSpPr>
              <a:spLocks/>
            </p:cNvSpPr>
            <p:nvPr/>
          </p:nvSpPr>
          <p:spPr bwMode="auto">
            <a:xfrm>
              <a:off x="4259" y="3130"/>
              <a:ext cx="4" cy="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986" name="Freeform 882"/>
            <p:cNvSpPr>
              <a:spLocks/>
            </p:cNvSpPr>
            <p:nvPr/>
          </p:nvSpPr>
          <p:spPr bwMode="auto">
            <a:xfrm>
              <a:off x="4273" y="3137"/>
              <a:ext cx="4" cy="4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987" name="Freeform 883"/>
            <p:cNvSpPr>
              <a:spLocks/>
            </p:cNvSpPr>
            <p:nvPr/>
          </p:nvSpPr>
          <p:spPr bwMode="auto">
            <a:xfrm>
              <a:off x="4287" y="3137"/>
              <a:ext cx="2" cy="4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4">
                  <a:moveTo>
                    <a:pt x="2" y="2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988" name="Freeform 884"/>
            <p:cNvSpPr>
              <a:spLocks/>
            </p:cNvSpPr>
            <p:nvPr/>
          </p:nvSpPr>
          <p:spPr bwMode="auto">
            <a:xfrm>
              <a:off x="4266" y="3141"/>
              <a:ext cx="2" cy="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989" name="Freeform 885"/>
            <p:cNvSpPr>
              <a:spLocks/>
            </p:cNvSpPr>
            <p:nvPr/>
          </p:nvSpPr>
          <p:spPr bwMode="auto">
            <a:xfrm>
              <a:off x="4174" y="3141"/>
              <a:ext cx="3" cy="5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3" h="5">
                  <a:moveTo>
                    <a:pt x="3" y="3"/>
                  </a:move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990" name="Freeform 886"/>
            <p:cNvSpPr>
              <a:spLocks/>
            </p:cNvSpPr>
            <p:nvPr/>
          </p:nvSpPr>
          <p:spPr bwMode="auto">
            <a:xfrm>
              <a:off x="4167" y="3148"/>
              <a:ext cx="5" cy="3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3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lnTo>
                    <a:pt x="5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991" name="Freeform 887"/>
            <p:cNvSpPr>
              <a:spLocks/>
            </p:cNvSpPr>
            <p:nvPr/>
          </p:nvSpPr>
          <p:spPr bwMode="auto">
            <a:xfrm>
              <a:off x="4179" y="3151"/>
              <a:ext cx="2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992" name="Freeform 888"/>
            <p:cNvSpPr>
              <a:spLocks/>
            </p:cNvSpPr>
            <p:nvPr/>
          </p:nvSpPr>
          <p:spPr bwMode="auto">
            <a:xfrm>
              <a:off x="4270" y="3153"/>
              <a:ext cx="5" cy="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993" name="Freeform 889"/>
            <p:cNvSpPr>
              <a:spLocks/>
            </p:cNvSpPr>
            <p:nvPr/>
          </p:nvSpPr>
          <p:spPr bwMode="auto">
            <a:xfrm>
              <a:off x="4282" y="3153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994" name="Freeform 890"/>
            <p:cNvSpPr>
              <a:spLocks/>
            </p:cNvSpPr>
            <p:nvPr/>
          </p:nvSpPr>
          <p:spPr bwMode="auto">
            <a:xfrm>
              <a:off x="4287" y="3153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995" name="Freeform 891"/>
            <p:cNvSpPr>
              <a:spLocks/>
            </p:cNvSpPr>
            <p:nvPr/>
          </p:nvSpPr>
          <p:spPr bwMode="auto">
            <a:xfrm>
              <a:off x="4177" y="3155"/>
              <a:ext cx="2" cy="3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3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996" name="Freeform 892"/>
            <p:cNvSpPr>
              <a:spLocks/>
            </p:cNvSpPr>
            <p:nvPr/>
          </p:nvSpPr>
          <p:spPr bwMode="auto">
            <a:xfrm>
              <a:off x="4289" y="3155"/>
              <a:ext cx="5" cy="5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3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3" y="3"/>
                </a:cxn>
              </a:cxnLst>
              <a:rect l="0" t="0" r="r" b="b"/>
              <a:pathLst>
                <a:path w="5" h="5">
                  <a:moveTo>
                    <a:pt x="3" y="3"/>
                  </a:moveTo>
                  <a:lnTo>
                    <a:pt x="3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997" name="Freeform 893"/>
            <p:cNvSpPr>
              <a:spLocks/>
            </p:cNvSpPr>
            <p:nvPr/>
          </p:nvSpPr>
          <p:spPr bwMode="auto">
            <a:xfrm>
              <a:off x="4289" y="3158"/>
              <a:ext cx="10" cy="14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7" y="4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7" y="11"/>
                </a:cxn>
                <a:cxn ang="0">
                  <a:pos x="5" y="11"/>
                </a:cxn>
                <a:cxn ang="0">
                  <a:pos x="3" y="11"/>
                </a:cxn>
                <a:cxn ang="0">
                  <a:pos x="3" y="14"/>
                </a:cxn>
                <a:cxn ang="0">
                  <a:pos x="3" y="14"/>
                </a:cxn>
                <a:cxn ang="0">
                  <a:pos x="3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3" y="9"/>
                </a:cxn>
                <a:cxn ang="0">
                  <a:pos x="3" y="9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4"/>
                </a:cxn>
                <a:cxn ang="0">
                  <a:pos x="5" y="2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0" h="14">
                  <a:moveTo>
                    <a:pt x="10" y="4"/>
                  </a:moveTo>
                  <a:lnTo>
                    <a:pt x="7" y="4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11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3" y="9"/>
                  </a:lnTo>
                  <a:lnTo>
                    <a:pt x="3" y="9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4"/>
                  </a:lnTo>
                  <a:lnTo>
                    <a:pt x="5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998" name="Freeform 894"/>
            <p:cNvSpPr>
              <a:spLocks/>
            </p:cNvSpPr>
            <p:nvPr/>
          </p:nvSpPr>
          <p:spPr bwMode="auto">
            <a:xfrm>
              <a:off x="4165" y="3158"/>
              <a:ext cx="5" cy="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999" name="Freeform 895"/>
            <p:cNvSpPr>
              <a:spLocks/>
            </p:cNvSpPr>
            <p:nvPr/>
          </p:nvSpPr>
          <p:spPr bwMode="auto">
            <a:xfrm>
              <a:off x="4181" y="3158"/>
              <a:ext cx="5" cy="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000" name="Freeform 896"/>
            <p:cNvSpPr>
              <a:spLocks/>
            </p:cNvSpPr>
            <p:nvPr/>
          </p:nvSpPr>
          <p:spPr bwMode="auto">
            <a:xfrm>
              <a:off x="4282" y="3158"/>
              <a:ext cx="5" cy="9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9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2"/>
                </a:cxn>
              </a:cxnLst>
              <a:rect l="0" t="0" r="r" b="b"/>
              <a:pathLst>
                <a:path w="5" h="9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9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001" name="Freeform 897"/>
            <p:cNvSpPr>
              <a:spLocks/>
            </p:cNvSpPr>
            <p:nvPr/>
          </p:nvSpPr>
          <p:spPr bwMode="auto">
            <a:xfrm>
              <a:off x="4177" y="3160"/>
              <a:ext cx="2" cy="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002" name="Freeform 898"/>
            <p:cNvSpPr>
              <a:spLocks/>
            </p:cNvSpPr>
            <p:nvPr/>
          </p:nvSpPr>
          <p:spPr bwMode="auto">
            <a:xfrm>
              <a:off x="4277" y="3160"/>
              <a:ext cx="3" cy="5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lnTo>
                    <a:pt x="3" y="2"/>
                  </a:lnTo>
                  <a:lnTo>
                    <a:pt x="3" y="2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003" name="Freeform 899"/>
            <p:cNvSpPr>
              <a:spLocks/>
            </p:cNvSpPr>
            <p:nvPr/>
          </p:nvSpPr>
          <p:spPr bwMode="auto">
            <a:xfrm>
              <a:off x="4165" y="3162"/>
              <a:ext cx="2" cy="5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2" h="5">
                  <a:moveTo>
                    <a:pt x="2" y="3"/>
                  </a:moveTo>
                  <a:lnTo>
                    <a:pt x="2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004" name="Freeform 900"/>
            <p:cNvSpPr>
              <a:spLocks/>
            </p:cNvSpPr>
            <p:nvPr/>
          </p:nvSpPr>
          <p:spPr bwMode="auto">
            <a:xfrm>
              <a:off x="4174" y="3165"/>
              <a:ext cx="3" cy="2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005" name="Freeform 901"/>
            <p:cNvSpPr>
              <a:spLocks/>
            </p:cNvSpPr>
            <p:nvPr/>
          </p:nvSpPr>
          <p:spPr bwMode="auto">
            <a:xfrm>
              <a:off x="4188" y="3165"/>
              <a:ext cx="5" cy="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006" name="Freeform 902"/>
            <p:cNvSpPr>
              <a:spLocks/>
            </p:cNvSpPr>
            <p:nvPr/>
          </p:nvSpPr>
          <p:spPr bwMode="auto">
            <a:xfrm>
              <a:off x="4296" y="3165"/>
              <a:ext cx="5" cy="11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9"/>
                </a:cxn>
                <a:cxn ang="0">
                  <a:pos x="5" y="9"/>
                </a:cxn>
                <a:cxn ang="0">
                  <a:pos x="5" y="9"/>
                </a:cxn>
                <a:cxn ang="0">
                  <a:pos x="5" y="9"/>
                </a:cxn>
                <a:cxn ang="0">
                  <a:pos x="5" y="11"/>
                </a:cxn>
                <a:cxn ang="0">
                  <a:pos x="3" y="11"/>
                </a:cxn>
                <a:cxn ang="0">
                  <a:pos x="3" y="11"/>
                </a:cxn>
                <a:cxn ang="0">
                  <a:pos x="3" y="9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7"/>
                </a:cxn>
              </a:cxnLst>
              <a:rect l="0" t="0" r="r" b="b"/>
              <a:pathLst>
                <a:path w="5" h="11">
                  <a:moveTo>
                    <a:pt x="5" y="7"/>
                  </a:move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007" name="Freeform 903"/>
            <p:cNvSpPr>
              <a:spLocks/>
            </p:cNvSpPr>
            <p:nvPr/>
          </p:nvSpPr>
          <p:spPr bwMode="auto">
            <a:xfrm>
              <a:off x="4179" y="3167"/>
              <a:ext cx="5" cy="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008" name="Freeform 904"/>
            <p:cNvSpPr>
              <a:spLocks/>
            </p:cNvSpPr>
            <p:nvPr/>
          </p:nvSpPr>
          <p:spPr bwMode="auto">
            <a:xfrm>
              <a:off x="4170" y="3169"/>
              <a:ext cx="4" cy="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009" name="Freeform 905"/>
            <p:cNvSpPr>
              <a:spLocks/>
            </p:cNvSpPr>
            <p:nvPr/>
          </p:nvSpPr>
          <p:spPr bwMode="auto">
            <a:xfrm>
              <a:off x="4163" y="3169"/>
              <a:ext cx="4" cy="5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010" name="Freeform 906"/>
            <p:cNvSpPr>
              <a:spLocks/>
            </p:cNvSpPr>
            <p:nvPr/>
          </p:nvSpPr>
          <p:spPr bwMode="auto">
            <a:xfrm>
              <a:off x="4188" y="3172"/>
              <a:ext cx="3" cy="2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2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011" name="Freeform 907"/>
            <p:cNvSpPr>
              <a:spLocks/>
            </p:cNvSpPr>
            <p:nvPr/>
          </p:nvSpPr>
          <p:spPr bwMode="auto">
            <a:xfrm>
              <a:off x="4292" y="3174"/>
              <a:ext cx="2" cy="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5"/>
                </a:cxn>
                <a:cxn ang="0">
                  <a:pos x="0" y="5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012" name="Freeform 908"/>
            <p:cNvSpPr>
              <a:spLocks/>
            </p:cNvSpPr>
            <p:nvPr/>
          </p:nvSpPr>
          <p:spPr bwMode="auto">
            <a:xfrm>
              <a:off x="4167" y="3174"/>
              <a:ext cx="5" cy="9"/>
            </a:xfrm>
            <a:custGeom>
              <a:avLst/>
              <a:gdLst/>
              <a:ahLst/>
              <a:cxnLst>
                <a:cxn ang="0">
                  <a:pos x="5" y="9"/>
                </a:cxn>
                <a:cxn ang="0">
                  <a:pos x="5" y="9"/>
                </a:cxn>
                <a:cxn ang="0">
                  <a:pos x="3" y="9"/>
                </a:cxn>
                <a:cxn ang="0">
                  <a:pos x="3" y="9"/>
                </a:cxn>
                <a:cxn ang="0">
                  <a:pos x="3" y="9"/>
                </a:cxn>
                <a:cxn ang="0">
                  <a:pos x="3" y="9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9"/>
                </a:cxn>
              </a:cxnLst>
              <a:rect l="0" t="0" r="r" b="b"/>
              <a:pathLst>
                <a:path w="5" h="9">
                  <a:moveTo>
                    <a:pt x="5" y="9"/>
                  </a:moveTo>
                  <a:lnTo>
                    <a:pt x="5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013" name="Freeform 909"/>
            <p:cNvSpPr>
              <a:spLocks/>
            </p:cNvSpPr>
            <p:nvPr/>
          </p:nvSpPr>
          <p:spPr bwMode="auto">
            <a:xfrm>
              <a:off x="4282" y="3174"/>
              <a:ext cx="5" cy="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5" h="5">
                  <a:moveTo>
                    <a:pt x="5" y="5"/>
                  </a:moveTo>
                  <a:lnTo>
                    <a:pt x="5" y="5"/>
                  </a:lnTo>
                  <a:lnTo>
                    <a:pt x="5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014" name="Freeform 910"/>
            <p:cNvSpPr>
              <a:spLocks/>
            </p:cNvSpPr>
            <p:nvPr/>
          </p:nvSpPr>
          <p:spPr bwMode="auto">
            <a:xfrm>
              <a:off x="4301" y="3174"/>
              <a:ext cx="9" cy="19"/>
            </a:xfrm>
            <a:custGeom>
              <a:avLst/>
              <a:gdLst/>
              <a:ahLst/>
              <a:cxnLst>
                <a:cxn ang="0">
                  <a:pos x="7" y="5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9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9" y="14"/>
                </a:cxn>
                <a:cxn ang="0">
                  <a:pos x="9" y="14"/>
                </a:cxn>
                <a:cxn ang="0">
                  <a:pos x="7" y="14"/>
                </a:cxn>
                <a:cxn ang="0">
                  <a:pos x="7" y="14"/>
                </a:cxn>
                <a:cxn ang="0">
                  <a:pos x="7" y="14"/>
                </a:cxn>
                <a:cxn ang="0">
                  <a:pos x="7" y="14"/>
                </a:cxn>
                <a:cxn ang="0">
                  <a:pos x="7" y="14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5" y="19"/>
                </a:cxn>
                <a:cxn ang="0">
                  <a:pos x="5" y="19"/>
                </a:cxn>
                <a:cxn ang="0">
                  <a:pos x="5" y="16"/>
                </a:cxn>
                <a:cxn ang="0">
                  <a:pos x="5" y="16"/>
                </a:cxn>
                <a:cxn ang="0">
                  <a:pos x="2" y="16"/>
                </a:cxn>
                <a:cxn ang="0">
                  <a:pos x="2" y="14"/>
                </a:cxn>
                <a:cxn ang="0">
                  <a:pos x="2" y="14"/>
                </a:cxn>
                <a:cxn ang="0">
                  <a:pos x="2" y="14"/>
                </a:cxn>
                <a:cxn ang="0">
                  <a:pos x="2" y="14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2" y="9"/>
                </a:cxn>
                <a:cxn ang="0">
                  <a:pos x="5" y="9"/>
                </a:cxn>
                <a:cxn ang="0">
                  <a:pos x="5" y="9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</a:cxnLst>
              <a:rect l="0" t="0" r="r" b="b"/>
              <a:pathLst>
                <a:path w="9" h="19">
                  <a:moveTo>
                    <a:pt x="7" y="5"/>
                  </a:move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015" name="Freeform 911"/>
            <p:cNvSpPr>
              <a:spLocks/>
            </p:cNvSpPr>
            <p:nvPr/>
          </p:nvSpPr>
          <p:spPr bwMode="auto">
            <a:xfrm>
              <a:off x="4191" y="3176"/>
              <a:ext cx="4" cy="3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3"/>
                </a:cxn>
                <a:cxn ang="0">
                  <a:pos x="4" y="3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3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016" name="Freeform 912"/>
            <p:cNvSpPr>
              <a:spLocks/>
            </p:cNvSpPr>
            <p:nvPr/>
          </p:nvSpPr>
          <p:spPr bwMode="auto">
            <a:xfrm>
              <a:off x="4296" y="3176"/>
              <a:ext cx="3" cy="1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3" y="1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3" y="0"/>
                </a:cxn>
              </a:cxnLst>
              <a:rect l="0" t="0" r="r" b="b"/>
              <a:pathLst>
                <a:path w="3" h="10">
                  <a:moveTo>
                    <a:pt x="3" y="0"/>
                  </a:moveTo>
                  <a:lnTo>
                    <a:pt x="3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017" name="Freeform 913"/>
            <p:cNvSpPr>
              <a:spLocks/>
            </p:cNvSpPr>
            <p:nvPr/>
          </p:nvSpPr>
          <p:spPr bwMode="auto">
            <a:xfrm>
              <a:off x="4158" y="3179"/>
              <a:ext cx="5" cy="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018" name="Freeform 914"/>
            <p:cNvSpPr>
              <a:spLocks/>
            </p:cNvSpPr>
            <p:nvPr/>
          </p:nvSpPr>
          <p:spPr bwMode="auto">
            <a:xfrm>
              <a:off x="4193" y="3181"/>
              <a:ext cx="5" cy="5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5"/>
                </a:cxn>
                <a:cxn ang="0">
                  <a:pos x="2" y="5"/>
                </a:cxn>
              </a:cxnLst>
              <a:rect l="0" t="0" r="r" b="b"/>
              <a:pathLst>
                <a:path w="5" h="5">
                  <a:moveTo>
                    <a:pt x="2" y="5"/>
                  </a:move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019" name="Freeform 915"/>
            <p:cNvSpPr>
              <a:spLocks/>
            </p:cNvSpPr>
            <p:nvPr/>
          </p:nvSpPr>
          <p:spPr bwMode="auto">
            <a:xfrm>
              <a:off x="4287" y="3186"/>
              <a:ext cx="5" cy="4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020" name="Freeform 916"/>
            <p:cNvSpPr>
              <a:spLocks/>
            </p:cNvSpPr>
            <p:nvPr/>
          </p:nvSpPr>
          <p:spPr bwMode="auto">
            <a:xfrm>
              <a:off x="4165" y="3186"/>
              <a:ext cx="5" cy="4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lnTo>
                    <a:pt x="5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021" name="Freeform 917"/>
            <p:cNvSpPr>
              <a:spLocks/>
            </p:cNvSpPr>
            <p:nvPr/>
          </p:nvSpPr>
          <p:spPr bwMode="auto">
            <a:xfrm>
              <a:off x="4153" y="3188"/>
              <a:ext cx="5" cy="5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2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5" h="5">
                  <a:moveTo>
                    <a:pt x="5" y="2"/>
                  </a:moveTo>
                  <a:lnTo>
                    <a:pt x="5" y="2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022" name="Freeform 918"/>
            <p:cNvSpPr>
              <a:spLocks/>
            </p:cNvSpPr>
            <p:nvPr/>
          </p:nvSpPr>
          <p:spPr bwMode="auto">
            <a:xfrm>
              <a:off x="4308" y="3190"/>
              <a:ext cx="7" cy="10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10"/>
                </a:cxn>
                <a:cxn ang="0">
                  <a:pos x="7" y="10"/>
                </a:cxn>
                <a:cxn ang="0">
                  <a:pos x="7" y="10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5" y="8"/>
                </a:cxn>
                <a:cxn ang="0">
                  <a:pos x="5" y="8"/>
                </a:cxn>
                <a:cxn ang="0">
                  <a:pos x="5" y="8"/>
                </a:cxn>
                <a:cxn ang="0">
                  <a:pos x="5" y="8"/>
                </a:cxn>
                <a:cxn ang="0">
                  <a:pos x="5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7" y="3"/>
                </a:cxn>
              </a:cxnLst>
              <a:rect l="0" t="0" r="r" b="b"/>
              <a:pathLst>
                <a:path w="7" h="10">
                  <a:moveTo>
                    <a:pt x="7" y="3"/>
                  </a:move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5" y="3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023" name="Freeform 919"/>
            <p:cNvSpPr>
              <a:spLocks/>
            </p:cNvSpPr>
            <p:nvPr/>
          </p:nvSpPr>
          <p:spPr bwMode="auto">
            <a:xfrm>
              <a:off x="4299" y="3190"/>
              <a:ext cx="4" cy="5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024" name="Freeform 920"/>
            <p:cNvSpPr>
              <a:spLocks/>
            </p:cNvSpPr>
            <p:nvPr/>
          </p:nvSpPr>
          <p:spPr bwMode="auto">
            <a:xfrm>
              <a:off x="4195" y="3190"/>
              <a:ext cx="5" cy="5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025" name="Freeform 921"/>
            <p:cNvSpPr>
              <a:spLocks/>
            </p:cNvSpPr>
            <p:nvPr/>
          </p:nvSpPr>
          <p:spPr bwMode="auto">
            <a:xfrm>
              <a:off x="4163" y="3193"/>
              <a:ext cx="2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026" name="Freeform 922"/>
            <p:cNvSpPr>
              <a:spLocks/>
            </p:cNvSpPr>
            <p:nvPr/>
          </p:nvSpPr>
          <p:spPr bwMode="auto">
            <a:xfrm>
              <a:off x="4200" y="3193"/>
              <a:ext cx="7" cy="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0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7" y="0"/>
                </a:cxn>
              </a:cxnLst>
              <a:rect l="0" t="0" r="r" b="b"/>
              <a:pathLst>
                <a:path w="7" h="5">
                  <a:moveTo>
                    <a:pt x="7" y="0"/>
                  </a:moveTo>
                  <a:lnTo>
                    <a:pt x="7" y="0"/>
                  </a:lnTo>
                  <a:lnTo>
                    <a:pt x="7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027" name="Freeform 923"/>
            <p:cNvSpPr>
              <a:spLocks/>
            </p:cNvSpPr>
            <p:nvPr/>
          </p:nvSpPr>
          <p:spPr bwMode="auto">
            <a:xfrm>
              <a:off x="4294" y="3198"/>
              <a:ext cx="5" cy="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028" name="Freeform 924"/>
            <p:cNvSpPr>
              <a:spLocks/>
            </p:cNvSpPr>
            <p:nvPr/>
          </p:nvSpPr>
          <p:spPr bwMode="auto">
            <a:xfrm>
              <a:off x="4149" y="3198"/>
              <a:ext cx="4" cy="4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029" name="Freeform 925"/>
            <p:cNvSpPr>
              <a:spLocks/>
            </p:cNvSpPr>
            <p:nvPr/>
          </p:nvSpPr>
          <p:spPr bwMode="auto">
            <a:xfrm>
              <a:off x="4158" y="3200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030" name="Freeform 926"/>
            <p:cNvSpPr>
              <a:spLocks/>
            </p:cNvSpPr>
            <p:nvPr/>
          </p:nvSpPr>
          <p:spPr bwMode="auto">
            <a:xfrm>
              <a:off x="4310" y="3200"/>
              <a:ext cx="3" cy="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031" name="Freeform 927"/>
            <p:cNvSpPr>
              <a:spLocks/>
            </p:cNvSpPr>
            <p:nvPr/>
          </p:nvSpPr>
          <p:spPr bwMode="auto">
            <a:xfrm>
              <a:off x="4315" y="3200"/>
              <a:ext cx="7" cy="19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7" y="12"/>
                </a:cxn>
                <a:cxn ang="0">
                  <a:pos x="7" y="12"/>
                </a:cxn>
                <a:cxn ang="0">
                  <a:pos x="7" y="14"/>
                </a:cxn>
                <a:cxn ang="0">
                  <a:pos x="7" y="14"/>
                </a:cxn>
                <a:cxn ang="0">
                  <a:pos x="7" y="14"/>
                </a:cxn>
                <a:cxn ang="0">
                  <a:pos x="7" y="14"/>
                </a:cxn>
                <a:cxn ang="0">
                  <a:pos x="7" y="14"/>
                </a:cxn>
                <a:cxn ang="0">
                  <a:pos x="7" y="14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5" y="19"/>
                </a:cxn>
                <a:cxn ang="0">
                  <a:pos x="5" y="19"/>
                </a:cxn>
                <a:cxn ang="0">
                  <a:pos x="5" y="19"/>
                </a:cxn>
                <a:cxn ang="0">
                  <a:pos x="5" y="19"/>
                </a:cxn>
                <a:cxn ang="0">
                  <a:pos x="5" y="19"/>
                </a:cxn>
                <a:cxn ang="0">
                  <a:pos x="5" y="19"/>
                </a:cxn>
                <a:cxn ang="0">
                  <a:pos x="5" y="16"/>
                </a:cxn>
                <a:cxn ang="0">
                  <a:pos x="5" y="14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2" y="9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7" y="2"/>
                </a:cxn>
                <a:cxn ang="0">
                  <a:pos x="7" y="5"/>
                </a:cxn>
                <a:cxn ang="0">
                  <a:pos x="7" y="7"/>
                </a:cxn>
              </a:cxnLst>
              <a:rect l="0" t="0" r="r" b="b"/>
              <a:pathLst>
                <a:path w="7" h="19">
                  <a:moveTo>
                    <a:pt x="7" y="7"/>
                  </a:moveTo>
                  <a:lnTo>
                    <a:pt x="5" y="7"/>
                  </a:lnTo>
                  <a:lnTo>
                    <a:pt x="5" y="7"/>
                  </a:lnTo>
                  <a:lnTo>
                    <a:pt x="5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6"/>
                  </a:lnTo>
                  <a:lnTo>
                    <a:pt x="5" y="14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5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032" name="Freeform 928"/>
            <p:cNvSpPr>
              <a:spLocks/>
            </p:cNvSpPr>
            <p:nvPr/>
          </p:nvSpPr>
          <p:spPr bwMode="auto">
            <a:xfrm>
              <a:off x="4303" y="3200"/>
              <a:ext cx="5" cy="7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2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5" h="7">
                  <a:moveTo>
                    <a:pt x="5" y="2"/>
                  </a:moveTo>
                  <a:lnTo>
                    <a:pt x="5" y="2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033" name="Freeform 929"/>
            <p:cNvSpPr>
              <a:spLocks/>
            </p:cNvSpPr>
            <p:nvPr/>
          </p:nvSpPr>
          <p:spPr bwMode="auto">
            <a:xfrm>
              <a:off x="4200" y="3202"/>
              <a:ext cx="5" cy="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034" name="Freeform 930"/>
            <p:cNvSpPr>
              <a:spLocks/>
            </p:cNvSpPr>
            <p:nvPr/>
          </p:nvSpPr>
          <p:spPr bwMode="auto">
            <a:xfrm>
              <a:off x="4205" y="3202"/>
              <a:ext cx="4" cy="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4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035" name="Freeform 931"/>
            <p:cNvSpPr>
              <a:spLocks/>
            </p:cNvSpPr>
            <p:nvPr/>
          </p:nvSpPr>
          <p:spPr bwMode="auto">
            <a:xfrm>
              <a:off x="4570" y="3205"/>
              <a:ext cx="3" cy="4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lnTo>
                    <a:pt x="3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036" name="Freeform 932"/>
            <p:cNvSpPr>
              <a:spLocks/>
            </p:cNvSpPr>
            <p:nvPr/>
          </p:nvSpPr>
          <p:spPr bwMode="auto">
            <a:xfrm>
              <a:off x="4577" y="3207"/>
              <a:ext cx="3" cy="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037" name="Freeform 933"/>
            <p:cNvSpPr>
              <a:spLocks/>
            </p:cNvSpPr>
            <p:nvPr/>
          </p:nvSpPr>
          <p:spPr bwMode="auto">
            <a:xfrm>
              <a:off x="4142" y="3207"/>
              <a:ext cx="4" cy="5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2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" h="5">
                  <a:moveTo>
                    <a:pt x="4" y="2"/>
                  </a:moveTo>
                  <a:lnTo>
                    <a:pt x="4" y="2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038" name="Freeform 934"/>
            <p:cNvSpPr>
              <a:spLocks/>
            </p:cNvSpPr>
            <p:nvPr/>
          </p:nvSpPr>
          <p:spPr bwMode="auto">
            <a:xfrm>
              <a:off x="4310" y="3209"/>
              <a:ext cx="5" cy="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039" name="Freeform 935"/>
            <p:cNvSpPr>
              <a:spLocks/>
            </p:cNvSpPr>
            <p:nvPr/>
          </p:nvSpPr>
          <p:spPr bwMode="auto">
            <a:xfrm>
              <a:off x="4584" y="3209"/>
              <a:ext cx="5" cy="3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3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040" name="Freeform 936"/>
            <p:cNvSpPr>
              <a:spLocks/>
            </p:cNvSpPr>
            <p:nvPr/>
          </p:nvSpPr>
          <p:spPr bwMode="auto">
            <a:xfrm>
              <a:off x="4156" y="3209"/>
              <a:ext cx="1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041" name="Freeform 937"/>
            <p:cNvSpPr>
              <a:spLocks/>
            </p:cNvSpPr>
            <p:nvPr/>
          </p:nvSpPr>
          <p:spPr bwMode="auto">
            <a:xfrm>
              <a:off x="4205" y="3209"/>
              <a:ext cx="4" cy="5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3"/>
                </a:cxn>
                <a:cxn ang="0">
                  <a:pos x="4" y="3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042" name="Freeform 938"/>
            <p:cNvSpPr>
              <a:spLocks/>
            </p:cNvSpPr>
            <p:nvPr/>
          </p:nvSpPr>
          <p:spPr bwMode="auto">
            <a:xfrm>
              <a:off x="4594" y="3212"/>
              <a:ext cx="7" cy="9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5" y="0"/>
                </a:cxn>
                <a:cxn ang="0">
                  <a:pos x="7" y="2"/>
                </a:cxn>
              </a:cxnLst>
              <a:rect l="0" t="0" r="r" b="b"/>
              <a:pathLst>
                <a:path w="7" h="9">
                  <a:moveTo>
                    <a:pt x="7" y="2"/>
                  </a:moveTo>
                  <a:lnTo>
                    <a:pt x="7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5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043" name="Freeform 939"/>
            <p:cNvSpPr>
              <a:spLocks/>
            </p:cNvSpPr>
            <p:nvPr/>
          </p:nvSpPr>
          <p:spPr bwMode="auto">
            <a:xfrm>
              <a:off x="4594" y="3212"/>
              <a:ext cx="7" cy="9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5" y="0"/>
                </a:cxn>
                <a:cxn ang="0">
                  <a:pos x="7" y="2"/>
                </a:cxn>
                <a:cxn ang="0">
                  <a:pos x="7" y="2"/>
                </a:cxn>
              </a:cxnLst>
              <a:rect l="0" t="0" r="r" b="b"/>
              <a:pathLst>
                <a:path w="7" h="9">
                  <a:moveTo>
                    <a:pt x="7" y="2"/>
                  </a:moveTo>
                  <a:lnTo>
                    <a:pt x="7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5" y="0"/>
                  </a:lnTo>
                  <a:lnTo>
                    <a:pt x="7" y="2"/>
                  </a:lnTo>
                  <a:lnTo>
                    <a:pt x="7" y="2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044" name="Freeform 940"/>
            <p:cNvSpPr>
              <a:spLocks/>
            </p:cNvSpPr>
            <p:nvPr/>
          </p:nvSpPr>
          <p:spPr bwMode="auto">
            <a:xfrm>
              <a:off x="4606" y="3214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045" name="Freeform 941"/>
            <p:cNvSpPr>
              <a:spLocks/>
            </p:cNvSpPr>
            <p:nvPr/>
          </p:nvSpPr>
          <p:spPr bwMode="auto">
            <a:xfrm>
              <a:off x="4606" y="3214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046" name="Freeform 942"/>
            <p:cNvSpPr>
              <a:spLocks/>
            </p:cNvSpPr>
            <p:nvPr/>
          </p:nvSpPr>
          <p:spPr bwMode="auto">
            <a:xfrm>
              <a:off x="4146" y="3214"/>
              <a:ext cx="7" cy="9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3" y="9"/>
                </a:cxn>
                <a:cxn ang="0">
                  <a:pos x="3" y="9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</a:cxnLst>
              <a:rect l="0" t="0" r="r" b="b"/>
              <a:pathLst>
                <a:path w="7" h="9">
                  <a:moveTo>
                    <a:pt x="7" y="2"/>
                  </a:moveTo>
                  <a:lnTo>
                    <a:pt x="5" y="5"/>
                  </a:lnTo>
                  <a:lnTo>
                    <a:pt x="5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9"/>
                  </a:lnTo>
                  <a:lnTo>
                    <a:pt x="3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047" name="Freeform 943"/>
            <p:cNvSpPr>
              <a:spLocks/>
            </p:cNvSpPr>
            <p:nvPr/>
          </p:nvSpPr>
          <p:spPr bwMode="auto">
            <a:xfrm>
              <a:off x="4582" y="3214"/>
              <a:ext cx="5" cy="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048" name="Freeform 944"/>
            <p:cNvSpPr>
              <a:spLocks/>
            </p:cNvSpPr>
            <p:nvPr/>
          </p:nvSpPr>
          <p:spPr bwMode="auto">
            <a:xfrm>
              <a:off x="4322" y="3216"/>
              <a:ext cx="7" cy="7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2" y="7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7" y="3"/>
                </a:cxn>
                <a:cxn ang="0">
                  <a:pos x="5" y="5"/>
                </a:cxn>
              </a:cxnLst>
              <a:rect l="0" t="0" r="r" b="b"/>
              <a:pathLst>
                <a:path w="7" h="7">
                  <a:moveTo>
                    <a:pt x="5" y="5"/>
                  </a:move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3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049" name="Freeform 945"/>
            <p:cNvSpPr>
              <a:spLocks/>
            </p:cNvSpPr>
            <p:nvPr/>
          </p:nvSpPr>
          <p:spPr bwMode="auto">
            <a:xfrm>
              <a:off x="4132" y="3216"/>
              <a:ext cx="5" cy="5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050" name="Freeform 946"/>
            <p:cNvSpPr>
              <a:spLocks/>
            </p:cNvSpPr>
            <p:nvPr/>
          </p:nvSpPr>
          <p:spPr bwMode="auto">
            <a:xfrm>
              <a:off x="4209" y="3219"/>
              <a:ext cx="5" cy="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051" name="Freeform 947"/>
            <p:cNvSpPr>
              <a:spLocks/>
            </p:cNvSpPr>
            <p:nvPr/>
          </p:nvSpPr>
          <p:spPr bwMode="auto">
            <a:xfrm>
              <a:off x="4313" y="3221"/>
              <a:ext cx="4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052" name="Freeform 948"/>
            <p:cNvSpPr>
              <a:spLocks/>
            </p:cNvSpPr>
            <p:nvPr/>
          </p:nvSpPr>
          <p:spPr bwMode="auto">
            <a:xfrm>
              <a:off x="4589" y="3223"/>
              <a:ext cx="2" cy="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053" name="Freeform 949"/>
            <p:cNvSpPr>
              <a:spLocks/>
            </p:cNvSpPr>
            <p:nvPr/>
          </p:nvSpPr>
          <p:spPr bwMode="auto">
            <a:xfrm>
              <a:off x="4317" y="3223"/>
              <a:ext cx="7" cy="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7" y="0"/>
                </a:cxn>
              </a:cxnLst>
              <a:rect l="0" t="0" r="r" b="b"/>
              <a:pathLst>
                <a:path w="7" h="5">
                  <a:moveTo>
                    <a:pt x="7" y="0"/>
                  </a:move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054" name="Freeform 950"/>
            <p:cNvSpPr>
              <a:spLocks/>
            </p:cNvSpPr>
            <p:nvPr/>
          </p:nvSpPr>
          <p:spPr bwMode="auto">
            <a:xfrm>
              <a:off x="4320" y="3223"/>
              <a:ext cx="23" cy="31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1" y="5"/>
                </a:cxn>
                <a:cxn ang="0">
                  <a:pos x="9" y="7"/>
                </a:cxn>
                <a:cxn ang="0">
                  <a:pos x="9" y="10"/>
                </a:cxn>
                <a:cxn ang="0">
                  <a:pos x="11" y="10"/>
                </a:cxn>
                <a:cxn ang="0">
                  <a:pos x="11" y="10"/>
                </a:cxn>
                <a:cxn ang="0">
                  <a:pos x="14" y="7"/>
                </a:cxn>
                <a:cxn ang="0">
                  <a:pos x="14" y="7"/>
                </a:cxn>
                <a:cxn ang="0">
                  <a:pos x="14" y="10"/>
                </a:cxn>
                <a:cxn ang="0">
                  <a:pos x="16" y="14"/>
                </a:cxn>
                <a:cxn ang="0">
                  <a:pos x="18" y="19"/>
                </a:cxn>
                <a:cxn ang="0">
                  <a:pos x="21" y="24"/>
                </a:cxn>
                <a:cxn ang="0">
                  <a:pos x="21" y="26"/>
                </a:cxn>
                <a:cxn ang="0">
                  <a:pos x="21" y="24"/>
                </a:cxn>
                <a:cxn ang="0">
                  <a:pos x="21" y="24"/>
                </a:cxn>
                <a:cxn ang="0">
                  <a:pos x="23" y="24"/>
                </a:cxn>
                <a:cxn ang="0">
                  <a:pos x="23" y="24"/>
                </a:cxn>
                <a:cxn ang="0">
                  <a:pos x="23" y="26"/>
                </a:cxn>
                <a:cxn ang="0">
                  <a:pos x="23" y="28"/>
                </a:cxn>
                <a:cxn ang="0">
                  <a:pos x="23" y="31"/>
                </a:cxn>
                <a:cxn ang="0">
                  <a:pos x="23" y="31"/>
                </a:cxn>
                <a:cxn ang="0">
                  <a:pos x="21" y="31"/>
                </a:cxn>
                <a:cxn ang="0">
                  <a:pos x="18" y="28"/>
                </a:cxn>
                <a:cxn ang="0">
                  <a:pos x="14" y="28"/>
                </a:cxn>
                <a:cxn ang="0">
                  <a:pos x="14" y="26"/>
                </a:cxn>
                <a:cxn ang="0">
                  <a:pos x="14" y="26"/>
                </a:cxn>
                <a:cxn ang="0">
                  <a:pos x="16" y="24"/>
                </a:cxn>
                <a:cxn ang="0">
                  <a:pos x="16" y="24"/>
                </a:cxn>
                <a:cxn ang="0">
                  <a:pos x="16" y="21"/>
                </a:cxn>
                <a:cxn ang="0">
                  <a:pos x="14" y="24"/>
                </a:cxn>
                <a:cxn ang="0">
                  <a:pos x="14" y="24"/>
                </a:cxn>
                <a:cxn ang="0">
                  <a:pos x="11" y="24"/>
                </a:cxn>
                <a:cxn ang="0">
                  <a:pos x="11" y="21"/>
                </a:cxn>
                <a:cxn ang="0">
                  <a:pos x="11" y="19"/>
                </a:cxn>
                <a:cxn ang="0">
                  <a:pos x="14" y="19"/>
                </a:cxn>
                <a:cxn ang="0">
                  <a:pos x="14" y="17"/>
                </a:cxn>
                <a:cxn ang="0">
                  <a:pos x="11" y="12"/>
                </a:cxn>
                <a:cxn ang="0">
                  <a:pos x="11" y="12"/>
                </a:cxn>
                <a:cxn ang="0">
                  <a:pos x="7" y="12"/>
                </a:cxn>
                <a:cxn ang="0">
                  <a:pos x="4" y="12"/>
                </a:cxn>
                <a:cxn ang="0">
                  <a:pos x="4" y="10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0" y="10"/>
                </a:cxn>
                <a:cxn ang="0">
                  <a:pos x="2" y="10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4" y="7"/>
                </a:cxn>
                <a:cxn ang="0">
                  <a:pos x="7" y="7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9" y="3"/>
                </a:cxn>
                <a:cxn ang="0">
                  <a:pos x="11" y="3"/>
                </a:cxn>
              </a:cxnLst>
              <a:rect l="0" t="0" r="r" b="b"/>
              <a:pathLst>
                <a:path w="23" h="31">
                  <a:moveTo>
                    <a:pt x="11" y="3"/>
                  </a:move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6" y="7"/>
                  </a:lnTo>
                  <a:lnTo>
                    <a:pt x="14" y="10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8" y="17"/>
                  </a:lnTo>
                  <a:lnTo>
                    <a:pt x="18" y="19"/>
                  </a:lnTo>
                  <a:lnTo>
                    <a:pt x="21" y="21"/>
                  </a:lnTo>
                  <a:lnTo>
                    <a:pt x="21" y="24"/>
                  </a:lnTo>
                  <a:lnTo>
                    <a:pt x="18" y="26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8"/>
                  </a:lnTo>
                  <a:lnTo>
                    <a:pt x="23" y="28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18" y="31"/>
                  </a:lnTo>
                  <a:lnTo>
                    <a:pt x="18" y="28"/>
                  </a:lnTo>
                  <a:lnTo>
                    <a:pt x="16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4" y="21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1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4" y="19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4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9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7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3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055" name="Freeform 951"/>
            <p:cNvSpPr>
              <a:spLocks/>
            </p:cNvSpPr>
            <p:nvPr/>
          </p:nvSpPr>
          <p:spPr bwMode="auto">
            <a:xfrm>
              <a:off x="4139" y="3226"/>
              <a:ext cx="5" cy="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056" name="Freeform 952"/>
            <p:cNvSpPr>
              <a:spLocks/>
            </p:cNvSpPr>
            <p:nvPr/>
          </p:nvSpPr>
          <p:spPr bwMode="auto">
            <a:xfrm>
              <a:off x="4214" y="3228"/>
              <a:ext cx="5" cy="2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5" h="2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057" name="Freeform 953"/>
            <p:cNvSpPr>
              <a:spLocks/>
            </p:cNvSpPr>
            <p:nvPr/>
          </p:nvSpPr>
          <p:spPr bwMode="auto">
            <a:xfrm>
              <a:off x="4123" y="3228"/>
              <a:ext cx="7" cy="5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7" y="2"/>
                </a:cxn>
                <a:cxn ang="0">
                  <a:pos x="4" y="2"/>
                </a:cxn>
              </a:cxnLst>
              <a:rect l="0" t="0" r="r" b="b"/>
              <a:pathLst>
                <a:path w="7" h="5">
                  <a:moveTo>
                    <a:pt x="4" y="2"/>
                  </a:moveTo>
                  <a:lnTo>
                    <a:pt x="4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058" name="Freeform 954"/>
            <p:cNvSpPr>
              <a:spLocks/>
            </p:cNvSpPr>
            <p:nvPr/>
          </p:nvSpPr>
          <p:spPr bwMode="auto">
            <a:xfrm>
              <a:off x="4648" y="3230"/>
              <a:ext cx="2" cy="5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2" h="5">
                  <a:moveTo>
                    <a:pt x="2" y="3"/>
                  </a:move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059" name="Freeform 955"/>
            <p:cNvSpPr>
              <a:spLocks/>
            </p:cNvSpPr>
            <p:nvPr/>
          </p:nvSpPr>
          <p:spPr bwMode="auto">
            <a:xfrm>
              <a:off x="4132" y="3233"/>
              <a:ext cx="5" cy="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060" name="Freeform 956"/>
            <p:cNvSpPr>
              <a:spLocks/>
            </p:cNvSpPr>
            <p:nvPr/>
          </p:nvSpPr>
          <p:spPr bwMode="auto">
            <a:xfrm>
              <a:off x="4542" y="3235"/>
              <a:ext cx="35" cy="14"/>
            </a:xfrm>
            <a:custGeom>
              <a:avLst/>
              <a:gdLst/>
              <a:ahLst/>
              <a:cxnLst>
                <a:cxn ang="0">
                  <a:pos x="35" y="2"/>
                </a:cxn>
                <a:cxn ang="0">
                  <a:pos x="35" y="2"/>
                </a:cxn>
                <a:cxn ang="0">
                  <a:pos x="28" y="2"/>
                </a:cxn>
                <a:cxn ang="0">
                  <a:pos x="24" y="5"/>
                </a:cxn>
                <a:cxn ang="0">
                  <a:pos x="21" y="5"/>
                </a:cxn>
                <a:cxn ang="0">
                  <a:pos x="17" y="7"/>
                </a:cxn>
                <a:cxn ang="0">
                  <a:pos x="12" y="9"/>
                </a:cxn>
                <a:cxn ang="0">
                  <a:pos x="7" y="12"/>
                </a:cxn>
                <a:cxn ang="0">
                  <a:pos x="5" y="12"/>
                </a:cxn>
                <a:cxn ang="0">
                  <a:pos x="0" y="14"/>
                </a:cxn>
                <a:cxn ang="0">
                  <a:pos x="0" y="9"/>
                </a:cxn>
                <a:cxn ang="0">
                  <a:pos x="3" y="9"/>
                </a:cxn>
                <a:cxn ang="0">
                  <a:pos x="7" y="7"/>
                </a:cxn>
                <a:cxn ang="0">
                  <a:pos x="12" y="5"/>
                </a:cxn>
                <a:cxn ang="0">
                  <a:pos x="17" y="2"/>
                </a:cxn>
                <a:cxn ang="0">
                  <a:pos x="21" y="0"/>
                </a:cxn>
                <a:cxn ang="0">
                  <a:pos x="26" y="0"/>
                </a:cxn>
                <a:cxn ang="0">
                  <a:pos x="31" y="0"/>
                </a:cxn>
                <a:cxn ang="0">
                  <a:pos x="35" y="2"/>
                </a:cxn>
              </a:cxnLst>
              <a:rect l="0" t="0" r="r" b="b"/>
              <a:pathLst>
                <a:path w="35" h="14">
                  <a:moveTo>
                    <a:pt x="35" y="2"/>
                  </a:moveTo>
                  <a:lnTo>
                    <a:pt x="35" y="2"/>
                  </a:lnTo>
                  <a:lnTo>
                    <a:pt x="28" y="2"/>
                  </a:lnTo>
                  <a:lnTo>
                    <a:pt x="24" y="5"/>
                  </a:lnTo>
                  <a:lnTo>
                    <a:pt x="21" y="5"/>
                  </a:lnTo>
                  <a:lnTo>
                    <a:pt x="17" y="7"/>
                  </a:lnTo>
                  <a:lnTo>
                    <a:pt x="12" y="9"/>
                  </a:lnTo>
                  <a:lnTo>
                    <a:pt x="7" y="12"/>
                  </a:lnTo>
                  <a:lnTo>
                    <a:pt x="5" y="12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9"/>
                  </a:lnTo>
                  <a:lnTo>
                    <a:pt x="7" y="7"/>
                  </a:lnTo>
                  <a:lnTo>
                    <a:pt x="12" y="5"/>
                  </a:lnTo>
                  <a:lnTo>
                    <a:pt x="17" y="2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061" name="Freeform 957"/>
            <p:cNvSpPr>
              <a:spLocks/>
            </p:cNvSpPr>
            <p:nvPr/>
          </p:nvSpPr>
          <p:spPr bwMode="auto">
            <a:xfrm>
              <a:off x="4116" y="3235"/>
              <a:ext cx="4" cy="7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2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" h="7">
                  <a:moveTo>
                    <a:pt x="4" y="2"/>
                  </a:moveTo>
                  <a:lnTo>
                    <a:pt x="4" y="2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062" name="Freeform 958"/>
            <p:cNvSpPr>
              <a:spLocks/>
            </p:cNvSpPr>
            <p:nvPr/>
          </p:nvSpPr>
          <p:spPr bwMode="auto">
            <a:xfrm>
              <a:off x="4327" y="3235"/>
              <a:ext cx="4" cy="9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2" y="2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9">
                  <a:moveTo>
                    <a:pt x="4" y="2"/>
                  </a:moveTo>
                  <a:lnTo>
                    <a:pt x="2" y="2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063" name="Freeform 959"/>
            <p:cNvSpPr>
              <a:spLocks/>
            </p:cNvSpPr>
            <p:nvPr/>
          </p:nvSpPr>
          <p:spPr bwMode="auto">
            <a:xfrm>
              <a:off x="4125" y="3240"/>
              <a:ext cx="5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2" y="2"/>
                </a:cxn>
              </a:cxnLst>
              <a:rect l="0" t="0" r="r" b="b"/>
              <a:pathLst>
                <a:path w="5" h="2">
                  <a:moveTo>
                    <a:pt x="2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064" name="Freeform 960"/>
            <p:cNvSpPr>
              <a:spLocks/>
            </p:cNvSpPr>
            <p:nvPr/>
          </p:nvSpPr>
          <p:spPr bwMode="auto">
            <a:xfrm>
              <a:off x="4219" y="3240"/>
              <a:ext cx="2" cy="4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</a:cxnLst>
              <a:rect l="0" t="0" r="r" b="b"/>
              <a:pathLst>
                <a:path w="2" h="4">
                  <a:moveTo>
                    <a:pt x="2" y="2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065" name="Freeform 961"/>
            <p:cNvSpPr>
              <a:spLocks/>
            </p:cNvSpPr>
            <p:nvPr/>
          </p:nvSpPr>
          <p:spPr bwMode="auto">
            <a:xfrm>
              <a:off x="4111" y="3244"/>
              <a:ext cx="5" cy="5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5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066" name="Freeform 962"/>
            <p:cNvSpPr>
              <a:spLocks/>
            </p:cNvSpPr>
            <p:nvPr/>
          </p:nvSpPr>
          <p:spPr bwMode="auto">
            <a:xfrm>
              <a:off x="3853" y="3247"/>
              <a:ext cx="199" cy="394"/>
            </a:xfrm>
            <a:custGeom>
              <a:avLst/>
              <a:gdLst/>
              <a:ahLst/>
              <a:cxnLst>
                <a:cxn ang="0">
                  <a:pos x="195" y="7"/>
                </a:cxn>
                <a:cxn ang="0">
                  <a:pos x="176" y="40"/>
                </a:cxn>
                <a:cxn ang="0">
                  <a:pos x="160" y="108"/>
                </a:cxn>
                <a:cxn ang="0">
                  <a:pos x="157" y="164"/>
                </a:cxn>
                <a:cxn ang="0">
                  <a:pos x="150" y="173"/>
                </a:cxn>
                <a:cxn ang="0">
                  <a:pos x="134" y="178"/>
                </a:cxn>
                <a:cxn ang="0">
                  <a:pos x="108" y="204"/>
                </a:cxn>
                <a:cxn ang="0">
                  <a:pos x="85" y="225"/>
                </a:cxn>
                <a:cxn ang="0">
                  <a:pos x="78" y="243"/>
                </a:cxn>
                <a:cxn ang="0">
                  <a:pos x="66" y="260"/>
                </a:cxn>
                <a:cxn ang="0">
                  <a:pos x="73" y="297"/>
                </a:cxn>
                <a:cxn ang="0">
                  <a:pos x="68" y="304"/>
                </a:cxn>
                <a:cxn ang="0">
                  <a:pos x="61" y="333"/>
                </a:cxn>
                <a:cxn ang="0">
                  <a:pos x="71" y="361"/>
                </a:cxn>
                <a:cxn ang="0">
                  <a:pos x="61" y="377"/>
                </a:cxn>
                <a:cxn ang="0">
                  <a:pos x="59" y="389"/>
                </a:cxn>
                <a:cxn ang="0">
                  <a:pos x="54" y="394"/>
                </a:cxn>
                <a:cxn ang="0">
                  <a:pos x="57" y="382"/>
                </a:cxn>
                <a:cxn ang="0">
                  <a:pos x="66" y="358"/>
                </a:cxn>
                <a:cxn ang="0">
                  <a:pos x="59" y="311"/>
                </a:cxn>
                <a:cxn ang="0">
                  <a:pos x="61" y="279"/>
                </a:cxn>
                <a:cxn ang="0">
                  <a:pos x="71" y="243"/>
                </a:cxn>
                <a:cxn ang="0">
                  <a:pos x="85" y="215"/>
                </a:cxn>
                <a:cxn ang="0">
                  <a:pos x="101" y="204"/>
                </a:cxn>
                <a:cxn ang="0">
                  <a:pos x="120" y="183"/>
                </a:cxn>
                <a:cxn ang="0">
                  <a:pos x="153" y="166"/>
                </a:cxn>
                <a:cxn ang="0">
                  <a:pos x="153" y="147"/>
                </a:cxn>
                <a:cxn ang="0">
                  <a:pos x="155" y="112"/>
                </a:cxn>
                <a:cxn ang="0">
                  <a:pos x="157" y="84"/>
                </a:cxn>
                <a:cxn ang="0">
                  <a:pos x="157" y="65"/>
                </a:cxn>
                <a:cxn ang="0">
                  <a:pos x="139" y="84"/>
                </a:cxn>
                <a:cxn ang="0">
                  <a:pos x="129" y="117"/>
                </a:cxn>
                <a:cxn ang="0">
                  <a:pos x="106" y="147"/>
                </a:cxn>
                <a:cxn ang="0">
                  <a:pos x="96" y="173"/>
                </a:cxn>
                <a:cxn ang="0">
                  <a:pos x="71" y="187"/>
                </a:cxn>
                <a:cxn ang="0">
                  <a:pos x="40" y="199"/>
                </a:cxn>
                <a:cxn ang="0">
                  <a:pos x="12" y="199"/>
                </a:cxn>
                <a:cxn ang="0">
                  <a:pos x="3" y="201"/>
                </a:cxn>
                <a:cxn ang="0">
                  <a:pos x="3" y="199"/>
                </a:cxn>
                <a:cxn ang="0">
                  <a:pos x="7" y="197"/>
                </a:cxn>
                <a:cxn ang="0">
                  <a:pos x="14" y="192"/>
                </a:cxn>
                <a:cxn ang="0">
                  <a:pos x="21" y="197"/>
                </a:cxn>
                <a:cxn ang="0">
                  <a:pos x="52" y="190"/>
                </a:cxn>
                <a:cxn ang="0">
                  <a:pos x="64" y="183"/>
                </a:cxn>
                <a:cxn ang="0">
                  <a:pos x="78" y="183"/>
                </a:cxn>
                <a:cxn ang="0">
                  <a:pos x="99" y="159"/>
                </a:cxn>
                <a:cxn ang="0">
                  <a:pos x="113" y="138"/>
                </a:cxn>
                <a:cxn ang="0">
                  <a:pos x="129" y="110"/>
                </a:cxn>
                <a:cxn ang="0">
                  <a:pos x="127" y="89"/>
                </a:cxn>
                <a:cxn ang="0">
                  <a:pos x="127" y="86"/>
                </a:cxn>
                <a:cxn ang="0">
                  <a:pos x="160" y="58"/>
                </a:cxn>
                <a:cxn ang="0">
                  <a:pos x="178" y="26"/>
                </a:cxn>
                <a:cxn ang="0">
                  <a:pos x="192" y="2"/>
                </a:cxn>
                <a:cxn ang="0">
                  <a:pos x="195" y="0"/>
                </a:cxn>
                <a:cxn ang="0">
                  <a:pos x="197" y="0"/>
                </a:cxn>
              </a:cxnLst>
              <a:rect l="0" t="0" r="r" b="b"/>
              <a:pathLst>
                <a:path w="199" h="394">
                  <a:moveTo>
                    <a:pt x="199" y="2"/>
                  </a:moveTo>
                  <a:lnTo>
                    <a:pt x="197" y="2"/>
                  </a:lnTo>
                  <a:lnTo>
                    <a:pt x="197" y="4"/>
                  </a:lnTo>
                  <a:lnTo>
                    <a:pt x="197" y="4"/>
                  </a:lnTo>
                  <a:lnTo>
                    <a:pt x="195" y="4"/>
                  </a:lnTo>
                  <a:lnTo>
                    <a:pt x="195" y="7"/>
                  </a:lnTo>
                  <a:lnTo>
                    <a:pt x="195" y="7"/>
                  </a:lnTo>
                  <a:lnTo>
                    <a:pt x="192" y="9"/>
                  </a:lnTo>
                  <a:lnTo>
                    <a:pt x="192" y="9"/>
                  </a:lnTo>
                  <a:lnTo>
                    <a:pt x="188" y="18"/>
                  </a:lnTo>
                  <a:lnTo>
                    <a:pt x="181" y="30"/>
                  </a:lnTo>
                  <a:lnTo>
                    <a:pt x="176" y="40"/>
                  </a:lnTo>
                  <a:lnTo>
                    <a:pt x="171" y="51"/>
                  </a:lnTo>
                  <a:lnTo>
                    <a:pt x="169" y="63"/>
                  </a:lnTo>
                  <a:lnTo>
                    <a:pt x="164" y="75"/>
                  </a:lnTo>
                  <a:lnTo>
                    <a:pt x="162" y="86"/>
                  </a:lnTo>
                  <a:lnTo>
                    <a:pt x="160" y="98"/>
                  </a:lnTo>
                  <a:lnTo>
                    <a:pt x="160" y="108"/>
                  </a:lnTo>
                  <a:lnTo>
                    <a:pt x="157" y="117"/>
                  </a:lnTo>
                  <a:lnTo>
                    <a:pt x="157" y="126"/>
                  </a:lnTo>
                  <a:lnTo>
                    <a:pt x="157" y="136"/>
                  </a:lnTo>
                  <a:lnTo>
                    <a:pt x="157" y="145"/>
                  </a:lnTo>
                  <a:lnTo>
                    <a:pt x="157" y="154"/>
                  </a:lnTo>
                  <a:lnTo>
                    <a:pt x="157" y="164"/>
                  </a:lnTo>
                  <a:lnTo>
                    <a:pt x="157" y="171"/>
                  </a:lnTo>
                  <a:lnTo>
                    <a:pt x="157" y="173"/>
                  </a:lnTo>
                  <a:lnTo>
                    <a:pt x="157" y="173"/>
                  </a:lnTo>
                  <a:lnTo>
                    <a:pt x="155" y="173"/>
                  </a:lnTo>
                  <a:lnTo>
                    <a:pt x="153" y="173"/>
                  </a:lnTo>
                  <a:lnTo>
                    <a:pt x="150" y="173"/>
                  </a:lnTo>
                  <a:lnTo>
                    <a:pt x="150" y="173"/>
                  </a:lnTo>
                  <a:lnTo>
                    <a:pt x="148" y="173"/>
                  </a:lnTo>
                  <a:lnTo>
                    <a:pt x="146" y="173"/>
                  </a:lnTo>
                  <a:lnTo>
                    <a:pt x="143" y="173"/>
                  </a:lnTo>
                  <a:lnTo>
                    <a:pt x="139" y="176"/>
                  </a:lnTo>
                  <a:lnTo>
                    <a:pt x="134" y="178"/>
                  </a:lnTo>
                  <a:lnTo>
                    <a:pt x="127" y="183"/>
                  </a:lnTo>
                  <a:lnTo>
                    <a:pt x="122" y="185"/>
                  </a:lnTo>
                  <a:lnTo>
                    <a:pt x="117" y="190"/>
                  </a:lnTo>
                  <a:lnTo>
                    <a:pt x="113" y="194"/>
                  </a:lnTo>
                  <a:lnTo>
                    <a:pt x="110" y="199"/>
                  </a:lnTo>
                  <a:lnTo>
                    <a:pt x="108" y="204"/>
                  </a:lnTo>
                  <a:lnTo>
                    <a:pt x="103" y="206"/>
                  </a:lnTo>
                  <a:lnTo>
                    <a:pt x="99" y="211"/>
                  </a:lnTo>
                  <a:lnTo>
                    <a:pt x="94" y="213"/>
                  </a:lnTo>
                  <a:lnTo>
                    <a:pt x="92" y="215"/>
                  </a:lnTo>
                  <a:lnTo>
                    <a:pt x="87" y="220"/>
                  </a:lnTo>
                  <a:lnTo>
                    <a:pt x="85" y="225"/>
                  </a:lnTo>
                  <a:lnTo>
                    <a:pt x="82" y="229"/>
                  </a:lnTo>
                  <a:lnTo>
                    <a:pt x="80" y="234"/>
                  </a:lnTo>
                  <a:lnTo>
                    <a:pt x="82" y="236"/>
                  </a:lnTo>
                  <a:lnTo>
                    <a:pt x="82" y="239"/>
                  </a:lnTo>
                  <a:lnTo>
                    <a:pt x="80" y="241"/>
                  </a:lnTo>
                  <a:lnTo>
                    <a:pt x="78" y="243"/>
                  </a:lnTo>
                  <a:lnTo>
                    <a:pt x="75" y="243"/>
                  </a:lnTo>
                  <a:lnTo>
                    <a:pt x="73" y="246"/>
                  </a:lnTo>
                  <a:lnTo>
                    <a:pt x="73" y="248"/>
                  </a:lnTo>
                  <a:lnTo>
                    <a:pt x="71" y="251"/>
                  </a:lnTo>
                  <a:lnTo>
                    <a:pt x="68" y="255"/>
                  </a:lnTo>
                  <a:lnTo>
                    <a:pt x="66" y="260"/>
                  </a:lnTo>
                  <a:lnTo>
                    <a:pt x="66" y="267"/>
                  </a:lnTo>
                  <a:lnTo>
                    <a:pt x="66" y="274"/>
                  </a:lnTo>
                  <a:lnTo>
                    <a:pt x="66" y="279"/>
                  </a:lnTo>
                  <a:lnTo>
                    <a:pt x="68" y="286"/>
                  </a:lnTo>
                  <a:lnTo>
                    <a:pt x="71" y="290"/>
                  </a:lnTo>
                  <a:lnTo>
                    <a:pt x="73" y="297"/>
                  </a:lnTo>
                  <a:lnTo>
                    <a:pt x="73" y="297"/>
                  </a:lnTo>
                  <a:lnTo>
                    <a:pt x="71" y="300"/>
                  </a:lnTo>
                  <a:lnTo>
                    <a:pt x="71" y="300"/>
                  </a:lnTo>
                  <a:lnTo>
                    <a:pt x="68" y="302"/>
                  </a:lnTo>
                  <a:lnTo>
                    <a:pt x="68" y="302"/>
                  </a:lnTo>
                  <a:lnTo>
                    <a:pt x="68" y="304"/>
                  </a:lnTo>
                  <a:lnTo>
                    <a:pt x="66" y="304"/>
                  </a:lnTo>
                  <a:lnTo>
                    <a:pt x="66" y="307"/>
                  </a:lnTo>
                  <a:lnTo>
                    <a:pt x="64" y="311"/>
                  </a:lnTo>
                  <a:lnTo>
                    <a:pt x="61" y="319"/>
                  </a:lnTo>
                  <a:lnTo>
                    <a:pt x="61" y="326"/>
                  </a:lnTo>
                  <a:lnTo>
                    <a:pt x="61" y="333"/>
                  </a:lnTo>
                  <a:lnTo>
                    <a:pt x="64" y="337"/>
                  </a:lnTo>
                  <a:lnTo>
                    <a:pt x="64" y="344"/>
                  </a:lnTo>
                  <a:lnTo>
                    <a:pt x="66" y="351"/>
                  </a:lnTo>
                  <a:lnTo>
                    <a:pt x="71" y="356"/>
                  </a:lnTo>
                  <a:lnTo>
                    <a:pt x="71" y="358"/>
                  </a:lnTo>
                  <a:lnTo>
                    <a:pt x="71" y="361"/>
                  </a:lnTo>
                  <a:lnTo>
                    <a:pt x="68" y="363"/>
                  </a:lnTo>
                  <a:lnTo>
                    <a:pt x="66" y="368"/>
                  </a:lnTo>
                  <a:lnTo>
                    <a:pt x="66" y="370"/>
                  </a:lnTo>
                  <a:lnTo>
                    <a:pt x="64" y="372"/>
                  </a:lnTo>
                  <a:lnTo>
                    <a:pt x="64" y="375"/>
                  </a:lnTo>
                  <a:lnTo>
                    <a:pt x="61" y="377"/>
                  </a:lnTo>
                  <a:lnTo>
                    <a:pt x="61" y="379"/>
                  </a:lnTo>
                  <a:lnTo>
                    <a:pt x="61" y="382"/>
                  </a:lnTo>
                  <a:lnTo>
                    <a:pt x="59" y="384"/>
                  </a:lnTo>
                  <a:lnTo>
                    <a:pt x="59" y="386"/>
                  </a:lnTo>
                  <a:lnTo>
                    <a:pt x="59" y="389"/>
                  </a:lnTo>
                  <a:lnTo>
                    <a:pt x="59" y="389"/>
                  </a:lnTo>
                  <a:lnTo>
                    <a:pt x="57" y="391"/>
                  </a:lnTo>
                  <a:lnTo>
                    <a:pt x="57" y="394"/>
                  </a:lnTo>
                  <a:lnTo>
                    <a:pt x="57" y="394"/>
                  </a:lnTo>
                  <a:lnTo>
                    <a:pt x="54" y="394"/>
                  </a:lnTo>
                  <a:lnTo>
                    <a:pt x="54" y="394"/>
                  </a:lnTo>
                  <a:lnTo>
                    <a:pt x="54" y="394"/>
                  </a:lnTo>
                  <a:lnTo>
                    <a:pt x="54" y="394"/>
                  </a:lnTo>
                  <a:lnTo>
                    <a:pt x="54" y="391"/>
                  </a:lnTo>
                  <a:lnTo>
                    <a:pt x="54" y="391"/>
                  </a:lnTo>
                  <a:lnTo>
                    <a:pt x="54" y="391"/>
                  </a:lnTo>
                  <a:lnTo>
                    <a:pt x="54" y="386"/>
                  </a:lnTo>
                  <a:lnTo>
                    <a:pt x="57" y="382"/>
                  </a:lnTo>
                  <a:lnTo>
                    <a:pt x="57" y="377"/>
                  </a:lnTo>
                  <a:lnTo>
                    <a:pt x="59" y="375"/>
                  </a:lnTo>
                  <a:lnTo>
                    <a:pt x="59" y="370"/>
                  </a:lnTo>
                  <a:lnTo>
                    <a:pt x="61" y="365"/>
                  </a:lnTo>
                  <a:lnTo>
                    <a:pt x="64" y="363"/>
                  </a:lnTo>
                  <a:lnTo>
                    <a:pt x="66" y="358"/>
                  </a:lnTo>
                  <a:lnTo>
                    <a:pt x="59" y="340"/>
                  </a:lnTo>
                  <a:lnTo>
                    <a:pt x="57" y="335"/>
                  </a:lnTo>
                  <a:lnTo>
                    <a:pt x="57" y="328"/>
                  </a:lnTo>
                  <a:lnTo>
                    <a:pt x="57" y="323"/>
                  </a:lnTo>
                  <a:lnTo>
                    <a:pt x="59" y="316"/>
                  </a:lnTo>
                  <a:lnTo>
                    <a:pt x="59" y="311"/>
                  </a:lnTo>
                  <a:lnTo>
                    <a:pt x="61" y="307"/>
                  </a:lnTo>
                  <a:lnTo>
                    <a:pt x="66" y="300"/>
                  </a:lnTo>
                  <a:lnTo>
                    <a:pt x="68" y="295"/>
                  </a:lnTo>
                  <a:lnTo>
                    <a:pt x="66" y="290"/>
                  </a:lnTo>
                  <a:lnTo>
                    <a:pt x="64" y="283"/>
                  </a:lnTo>
                  <a:lnTo>
                    <a:pt x="61" y="279"/>
                  </a:lnTo>
                  <a:lnTo>
                    <a:pt x="61" y="272"/>
                  </a:lnTo>
                  <a:lnTo>
                    <a:pt x="61" y="265"/>
                  </a:lnTo>
                  <a:lnTo>
                    <a:pt x="61" y="260"/>
                  </a:lnTo>
                  <a:lnTo>
                    <a:pt x="64" y="253"/>
                  </a:lnTo>
                  <a:lnTo>
                    <a:pt x="68" y="246"/>
                  </a:lnTo>
                  <a:lnTo>
                    <a:pt x="71" y="243"/>
                  </a:lnTo>
                  <a:lnTo>
                    <a:pt x="75" y="239"/>
                  </a:lnTo>
                  <a:lnTo>
                    <a:pt x="75" y="234"/>
                  </a:lnTo>
                  <a:lnTo>
                    <a:pt x="78" y="229"/>
                  </a:lnTo>
                  <a:lnTo>
                    <a:pt x="80" y="225"/>
                  </a:lnTo>
                  <a:lnTo>
                    <a:pt x="82" y="220"/>
                  </a:lnTo>
                  <a:lnTo>
                    <a:pt x="85" y="215"/>
                  </a:lnTo>
                  <a:lnTo>
                    <a:pt x="89" y="213"/>
                  </a:lnTo>
                  <a:lnTo>
                    <a:pt x="92" y="211"/>
                  </a:lnTo>
                  <a:lnTo>
                    <a:pt x="94" y="208"/>
                  </a:lnTo>
                  <a:lnTo>
                    <a:pt x="96" y="206"/>
                  </a:lnTo>
                  <a:lnTo>
                    <a:pt x="99" y="206"/>
                  </a:lnTo>
                  <a:lnTo>
                    <a:pt x="101" y="204"/>
                  </a:lnTo>
                  <a:lnTo>
                    <a:pt x="103" y="201"/>
                  </a:lnTo>
                  <a:lnTo>
                    <a:pt x="106" y="201"/>
                  </a:lnTo>
                  <a:lnTo>
                    <a:pt x="106" y="197"/>
                  </a:lnTo>
                  <a:lnTo>
                    <a:pt x="110" y="192"/>
                  </a:lnTo>
                  <a:lnTo>
                    <a:pt x="115" y="187"/>
                  </a:lnTo>
                  <a:lnTo>
                    <a:pt x="120" y="183"/>
                  </a:lnTo>
                  <a:lnTo>
                    <a:pt x="127" y="178"/>
                  </a:lnTo>
                  <a:lnTo>
                    <a:pt x="132" y="176"/>
                  </a:lnTo>
                  <a:lnTo>
                    <a:pt x="139" y="173"/>
                  </a:lnTo>
                  <a:lnTo>
                    <a:pt x="143" y="171"/>
                  </a:lnTo>
                  <a:lnTo>
                    <a:pt x="150" y="168"/>
                  </a:lnTo>
                  <a:lnTo>
                    <a:pt x="153" y="166"/>
                  </a:lnTo>
                  <a:lnTo>
                    <a:pt x="153" y="164"/>
                  </a:lnTo>
                  <a:lnTo>
                    <a:pt x="155" y="161"/>
                  </a:lnTo>
                  <a:lnTo>
                    <a:pt x="155" y="157"/>
                  </a:lnTo>
                  <a:lnTo>
                    <a:pt x="155" y="154"/>
                  </a:lnTo>
                  <a:lnTo>
                    <a:pt x="153" y="150"/>
                  </a:lnTo>
                  <a:lnTo>
                    <a:pt x="153" y="147"/>
                  </a:lnTo>
                  <a:lnTo>
                    <a:pt x="153" y="145"/>
                  </a:lnTo>
                  <a:lnTo>
                    <a:pt x="153" y="138"/>
                  </a:lnTo>
                  <a:lnTo>
                    <a:pt x="153" y="131"/>
                  </a:lnTo>
                  <a:lnTo>
                    <a:pt x="153" y="126"/>
                  </a:lnTo>
                  <a:lnTo>
                    <a:pt x="155" y="119"/>
                  </a:lnTo>
                  <a:lnTo>
                    <a:pt x="155" y="112"/>
                  </a:lnTo>
                  <a:lnTo>
                    <a:pt x="155" y="105"/>
                  </a:lnTo>
                  <a:lnTo>
                    <a:pt x="157" y="101"/>
                  </a:lnTo>
                  <a:lnTo>
                    <a:pt x="157" y="93"/>
                  </a:lnTo>
                  <a:lnTo>
                    <a:pt x="157" y="89"/>
                  </a:lnTo>
                  <a:lnTo>
                    <a:pt x="157" y="86"/>
                  </a:lnTo>
                  <a:lnTo>
                    <a:pt x="157" y="84"/>
                  </a:lnTo>
                  <a:lnTo>
                    <a:pt x="160" y="79"/>
                  </a:lnTo>
                  <a:lnTo>
                    <a:pt x="160" y="77"/>
                  </a:lnTo>
                  <a:lnTo>
                    <a:pt x="160" y="72"/>
                  </a:lnTo>
                  <a:lnTo>
                    <a:pt x="160" y="70"/>
                  </a:lnTo>
                  <a:lnTo>
                    <a:pt x="160" y="65"/>
                  </a:lnTo>
                  <a:lnTo>
                    <a:pt x="157" y="65"/>
                  </a:lnTo>
                  <a:lnTo>
                    <a:pt x="155" y="68"/>
                  </a:lnTo>
                  <a:lnTo>
                    <a:pt x="153" y="70"/>
                  </a:lnTo>
                  <a:lnTo>
                    <a:pt x="148" y="75"/>
                  </a:lnTo>
                  <a:lnTo>
                    <a:pt x="143" y="77"/>
                  </a:lnTo>
                  <a:lnTo>
                    <a:pt x="141" y="79"/>
                  </a:lnTo>
                  <a:lnTo>
                    <a:pt x="139" y="84"/>
                  </a:lnTo>
                  <a:lnTo>
                    <a:pt x="134" y="86"/>
                  </a:lnTo>
                  <a:lnTo>
                    <a:pt x="132" y="91"/>
                  </a:lnTo>
                  <a:lnTo>
                    <a:pt x="132" y="98"/>
                  </a:lnTo>
                  <a:lnTo>
                    <a:pt x="132" y="105"/>
                  </a:lnTo>
                  <a:lnTo>
                    <a:pt x="132" y="112"/>
                  </a:lnTo>
                  <a:lnTo>
                    <a:pt x="129" y="117"/>
                  </a:lnTo>
                  <a:lnTo>
                    <a:pt x="127" y="124"/>
                  </a:lnTo>
                  <a:lnTo>
                    <a:pt x="124" y="131"/>
                  </a:lnTo>
                  <a:lnTo>
                    <a:pt x="120" y="136"/>
                  </a:lnTo>
                  <a:lnTo>
                    <a:pt x="115" y="140"/>
                  </a:lnTo>
                  <a:lnTo>
                    <a:pt x="110" y="143"/>
                  </a:lnTo>
                  <a:lnTo>
                    <a:pt x="106" y="147"/>
                  </a:lnTo>
                  <a:lnTo>
                    <a:pt x="103" y="150"/>
                  </a:lnTo>
                  <a:lnTo>
                    <a:pt x="103" y="154"/>
                  </a:lnTo>
                  <a:lnTo>
                    <a:pt x="103" y="159"/>
                  </a:lnTo>
                  <a:lnTo>
                    <a:pt x="101" y="164"/>
                  </a:lnTo>
                  <a:lnTo>
                    <a:pt x="99" y="168"/>
                  </a:lnTo>
                  <a:lnTo>
                    <a:pt x="96" y="173"/>
                  </a:lnTo>
                  <a:lnTo>
                    <a:pt x="92" y="178"/>
                  </a:lnTo>
                  <a:lnTo>
                    <a:pt x="89" y="180"/>
                  </a:lnTo>
                  <a:lnTo>
                    <a:pt x="85" y="183"/>
                  </a:lnTo>
                  <a:lnTo>
                    <a:pt x="80" y="185"/>
                  </a:lnTo>
                  <a:lnTo>
                    <a:pt x="75" y="187"/>
                  </a:lnTo>
                  <a:lnTo>
                    <a:pt x="71" y="187"/>
                  </a:lnTo>
                  <a:lnTo>
                    <a:pt x="66" y="187"/>
                  </a:lnTo>
                  <a:lnTo>
                    <a:pt x="61" y="187"/>
                  </a:lnTo>
                  <a:lnTo>
                    <a:pt x="57" y="192"/>
                  </a:lnTo>
                  <a:lnTo>
                    <a:pt x="49" y="194"/>
                  </a:lnTo>
                  <a:lnTo>
                    <a:pt x="45" y="197"/>
                  </a:lnTo>
                  <a:lnTo>
                    <a:pt x="40" y="199"/>
                  </a:lnTo>
                  <a:lnTo>
                    <a:pt x="33" y="199"/>
                  </a:lnTo>
                  <a:lnTo>
                    <a:pt x="28" y="199"/>
                  </a:lnTo>
                  <a:lnTo>
                    <a:pt x="21" y="199"/>
                  </a:lnTo>
                  <a:lnTo>
                    <a:pt x="14" y="197"/>
                  </a:lnTo>
                  <a:lnTo>
                    <a:pt x="14" y="197"/>
                  </a:lnTo>
                  <a:lnTo>
                    <a:pt x="12" y="199"/>
                  </a:lnTo>
                  <a:lnTo>
                    <a:pt x="10" y="199"/>
                  </a:lnTo>
                  <a:lnTo>
                    <a:pt x="10" y="201"/>
                  </a:lnTo>
                  <a:lnTo>
                    <a:pt x="7" y="201"/>
                  </a:lnTo>
                  <a:lnTo>
                    <a:pt x="5" y="201"/>
                  </a:lnTo>
                  <a:lnTo>
                    <a:pt x="5" y="201"/>
                  </a:lnTo>
                  <a:lnTo>
                    <a:pt x="3" y="201"/>
                  </a:lnTo>
                  <a:lnTo>
                    <a:pt x="3" y="201"/>
                  </a:lnTo>
                  <a:lnTo>
                    <a:pt x="3" y="201"/>
                  </a:lnTo>
                  <a:lnTo>
                    <a:pt x="3" y="201"/>
                  </a:lnTo>
                  <a:lnTo>
                    <a:pt x="0" y="201"/>
                  </a:lnTo>
                  <a:lnTo>
                    <a:pt x="3" y="201"/>
                  </a:lnTo>
                  <a:lnTo>
                    <a:pt x="3" y="199"/>
                  </a:lnTo>
                  <a:lnTo>
                    <a:pt x="3" y="199"/>
                  </a:lnTo>
                  <a:lnTo>
                    <a:pt x="3" y="199"/>
                  </a:lnTo>
                  <a:lnTo>
                    <a:pt x="3" y="199"/>
                  </a:lnTo>
                  <a:lnTo>
                    <a:pt x="5" y="197"/>
                  </a:lnTo>
                  <a:lnTo>
                    <a:pt x="5" y="197"/>
                  </a:lnTo>
                  <a:lnTo>
                    <a:pt x="7" y="197"/>
                  </a:lnTo>
                  <a:lnTo>
                    <a:pt x="10" y="194"/>
                  </a:lnTo>
                  <a:lnTo>
                    <a:pt x="10" y="194"/>
                  </a:lnTo>
                  <a:lnTo>
                    <a:pt x="12" y="192"/>
                  </a:lnTo>
                  <a:lnTo>
                    <a:pt x="12" y="192"/>
                  </a:lnTo>
                  <a:lnTo>
                    <a:pt x="12" y="192"/>
                  </a:lnTo>
                  <a:lnTo>
                    <a:pt x="14" y="192"/>
                  </a:lnTo>
                  <a:lnTo>
                    <a:pt x="14" y="192"/>
                  </a:lnTo>
                  <a:lnTo>
                    <a:pt x="17" y="192"/>
                  </a:lnTo>
                  <a:lnTo>
                    <a:pt x="17" y="194"/>
                  </a:lnTo>
                  <a:lnTo>
                    <a:pt x="19" y="194"/>
                  </a:lnTo>
                  <a:lnTo>
                    <a:pt x="19" y="194"/>
                  </a:lnTo>
                  <a:lnTo>
                    <a:pt x="21" y="197"/>
                  </a:lnTo>
                  <a:lnTo>
                    <a:pt x="26" y="197"/>
                  </a:lnTo>
                  <a:lnTo>
                    <a:pt x="33" y="197"/>
                  </a:lnTo>
                  <a:lnTo>
                    <a:pt x="38" y="194"/>
                  </a:lnTo>
                  <a:lnTo>
                    <a:pt x="42" y="194"/>
                  </a:lnTo>
                  <a:lnTo>
                    <a:pt x="47" y="192"/>
                  </a:lnTo>
                  <a:lnTo>
                    <a:pt x="52" y="190"/>
                  </a:lnTo>
                  <a:lnTo>
                    <a:pt x="57" y="185"/>
                  </a:lnTo>
                  <a:lnTo>
                    <a:pt x="61" y="183"/>
                  </a:lnTo>
                  <a:lnTo>
                    <a:pt x="61" y="183"/>
                  </a:lnTo>
                  <a:lnTo>
                    <a:pt x="61" y="183"/>
                  </a:lnTo>
                  <a:lnTo>
                    <a:pt x="61" y="183"/>
                  </a:lnTo>
                  <a:lnTo>
                    <a:pt x="64" y="183"/>
                  </a:lnTo>
                  <a:lnTo>
                    <a:pt x="64" y="183"/>
                  </a:lnTo>
                  <a:lnTo>
                    <a:pt x="64" y="183"/>
                  </a:lnTo>
                  <a:lnTo>
                    <a:pt x="64" y="185"/>
                  </a:lnTo>
                  <a:lnTo>
                    <a:pt x="64" y="185"/>
                  </a:lnTo>
                  <a:lnTo>
                    <a:pt x="71" y="185"/>
                  </a:lnTo>
                  <a:lnTo>
                    <a:pt x="78" y="183"/>
                  </a:lnTo>
                  <a:lnTo>
                    <a:pt x="82" y="180"/>
                  </a:lnTo>
                  <a:lnTo>
                    <a:pt x="87" y="178"/>
                  </a:lnTo>
                  <a:lnTo>
                    <a:pt x="89" y="173"/>
                  </a:lnTo>
                  <a:lnTo>
                    <a:pt x="94" y="168"/>
                  </a:lnTo>
                  <a:lnTo>
                    <a:pt x="96" y="164"/>
                  </a:lnTo>
                  <a:lnTo>
                    <a:pt x="99" y="159"/>
                  </a:lnTo>
                  <a:lnTo>
                    <a:pt x="99" y="154"/>
                  </a:lnTo>
                  <a:lnTo>
                    <a:pt x="101" y="150"/>
                  </a:lnTo>
                  <a:lnTo>
                    <a:pt x="103" y="145"/>
                  </a:lnTo>
                  <a:lnTo>
                    <a:pt x="106" y="143"/>
                  </a:lnTo>
                  <a:lnTo>
                    <a:pt x="108" y="140"/>
                  </a:lnTo>
                  <a:lnTo>
                    <a:pt x="113" y="138"/>
                  </a:lnTo>
                  <a:lnTo>
                    <a:pt x="117" y="133"/>
                  </a:lnTo>
                  <a:lnTo>
                    <a:pt x="120" y="131"/>
                  </a:lnTo>
                  <a:lnTo>
                    <a:pt x="122" y="126"/>
                  </a:lnTo>
                  <a:lnTo>
                    <a:pt x="124" y="122"/>
                  </a:lnTo>
                  <a:lnTo>
                    <a:pt x="127" y="117"/>
                  </a:lnTo>
                  <a:lnTo>
                    <a:pt x="129" y="110"/>
                  </a:lnTo>
                  <a:lnTo>
                    <a:pt x="129" y="105"/>
                  </a:lnTo>
                  <a:lnTo>
                    <a:pt x="129" y="101"/>
                  </a:lnTo>
                  <a:lnTo>
                    <a:pt x="129" y="93"/>
                  </a:lnTo>
                  <a:lnTo>
                    <a:pt x="127" y="89"/>
                  </a:lnTo>
                  <a:lnTo>
                    <a:pt x="127" y="89"/>
                  </a:lnTo>
                  <a:lnTo>
                    <a:pt x="127" y="89"/>
                  </a:lnTo>
                  <a:lnTo>
                    <a:pt x="127" y="89"/>
                  </a:lnTo>
                  <a:lnTo>
                    <a:pt x="127" y="89"/>
                  </a:lnTo>
                  <a:lnTo>
                    <a:pt x="127" y="89"/>
                  </a:lnTo>
                  <a:lnTo>
                    <a:pt x="127" y="86"/>
                  </a:lnTo>
                  <a:lnTo>
                    <a:pt x="127" y="86"/>
                  </a:lnTo>
                  <a:lnTo>
                    <a:pt x="127" y="86"/>
                  </a:lnTo>
                  <a:lnTo>
                    <a:pt x="134" y="82"/>
                  </a:lnTo>
                  <a:lnTo>
                    <a:pt x="139" y="77"/>
                  </a:lnTo>
                  <a:lnTo>
                    <a:pt x="143" y="72"/>
                  </a:lnTo>
                  <a:lnTo>
                    <a:pt x="148" y="68"/>
                  </a:lnTo>
                  <a:lnTo>
                    <a:pt x="153" y="63"/>
                  </a:lnTo>
                  <a:lnTo>
                    <a:pt x="160" y="58"/>
                  </a:lnTo>
                  <a:lnTo>
                    <a:pt x="164" y="54"/>
                  </a:lnTo>
                  <a:lnTo>
                    <a:pt x="169" y="49"/>
                  </a:lnTo>
                  <a:lnTo>
                    <a:pt x="171" y="44"/>
                  </a:lnTo>
                  <a:lnTo>
                    <a:pt x="174" y="37"/>
                  </a:lnTo>
                  <a:lnTo>
                    <a:pt x="176" y="33"/>
                  </a:lnTo>
                  <a:lnTo>
                    <a:pt x="178" y="26"/>
                  </a:lnTo>
                  <a:lnTo>
                    <a:pt x="183" y="18"/>
                  </a:lnTo>
                  <a:lnTo>
                    <a:pt x="185" y="14"/>
                  </a:lnTo>
                  <a:lnTo>
                    <a:pt x="190" y="9"/>
                  </a:lnTo>
                  <a:lnTo>
                    <a:pt x="192" y="4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5" y="2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9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067" name="Freeform 963"/>
            <p:cNvSpPr>
              <a:spLocks/>
            </p:cNvSpPr>
            <p:nvPr/>
          </p:nvSpPr>
          <p:spPr bwMode="auto">
            <a:xfrm>
              <a:off x="4519" y="3247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068" name="Freeform 964"/>
            <p:cNvSpPr>
              <a:spLocks/>
            </p:cNvSpPr>
            <p:nvPr/>
          </p:nvSpPr>
          <p:spPr bwMode="auto">
            <a:xfrm>
              <a:off x="4659" y="3249"/>
              <a:ext cx="10" cy="5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0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3" y="5"/>
                </a:cxn>
                <a:cxn ang="0">
                  <a:pos x="3" y="5"/>
                </a:cxn>
              </a:cxnLst>
              <a:rect l="0" t="0" r="r" b="b"/>
              <a:pathLst>
                <a:path w="10" h="5">
                  <a:moveTo>
                    <a:pt x="3" y="5"/>
                  </a:move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5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069" name="Freeform 965"/>
            <p:cNvSpPr>
              <a:spLocks/>
            </p:cNvSpPr>
            <p:nvPr/>
          </p:nvSpPr>
          <p:spPr bwMode="auto">
            <a:xfrm>
              <a:off x="4104" y="3251"/>
              <a:ext cx="7" cy="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7" y="0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lnTo>
                    <a:pt x="7" y="3"/>
                  </a:lnTo>
                  <a:lnTo>
                    <a:pt x="7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070" name="Freeform 966"/>
            <p:cNvSpPr>
              <a:spLocks/>
            </p:cNvSpPr>
            <p:nvPr/>
          </p:nvSpPr>
          <p:spPr bwMode="auto">
            <a:xfrm>
              <a:off x="4481" y="3251"/>
              <a:ext cx="3" cy="3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071" name="Freeform 967"/>
            <p:cNvSpPr>
              <a:spLocks/>
            </p:cNvSpPr>
            <p:nvPr/>
          </p:nvSpPr>
          <p:spPr bwMode="auto">
            <a:xfrm>
              <a:off x="4674" y="3251"/>
              <a:ext cx="11" cy="7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1" y="5"/>
                </a:cxn>
                <a:cxn ang="0">
                  <a:pos x="11" y="7"/>
                </a:cxn>
                <a:cxn ang="0">
                  <a:pos x="11" y="7"/>
                </a:cxn>
                <a:cxn ang="0">
                  <a:pos x="11" y="7"/>
                </a:cxn>
                <a:cxn ang="0">
                  <a:pos x="11" y="7"/>
                </a:cxn>
                <a:cxn ang="0">
                  <a:pos x="11" y="7"/>
                </a:cxn>
                <a:cxn ang="0">
                  <a:pos x="11" y="7"/>
                </a:cxn>
                <a:cxn ang="0">
                  <a:pos x="11" y="7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4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9" y="3"/>
                </a:cxn>
                <a:cxn ang="0">
                  <a:pos x="9" y="3"/>
                </a:cxn>
                <a:cxn ang="0">
                  <a:pos x="11" y="5"/>
                </a:cxn>
                <a:cxn ang="0">
                  <a:pos x="11" y="5"/>
                </a:cxn>
              </a:cxnLst>
              <a:rect l="0" t="0" r="r" b="b"/>
              <a:pathLst>
                <a:path w="11" h="7">
                  <a:moveTo>
                    <a:pt x="11" y="5"/>
                  </a:moveTo>
                  <a:lnTo>
                    <a:pt x="11" y="5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4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3"/>
                  </a:lnTo>
                  <a:lnTo>
                    <a:pt x="9" y="3"/>
                  </a:lnTo>
                  <a:lnTo>
                    <a:pt x="11" y="5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072" name="Freeform 968"/>
            <p:cNvSpPr>
              <a:spLocks/>
            </p:cNvSpPr>
            <p:nvPr/>
          </p:nvSpPr>
          <p:spPr bwMode="auto">
            <a:xfrm>
              <a:off x="4643" y="3251"/>
              <a:ext cx="12" cy="7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9" y="3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5" y="5"/>
                </a:cxn>
                <a:cxn ang="0">
                  <a:pos x="2" y="5"/>
                </a:cxn>
                <a:cxn ang="0">
                  <a:pos x="2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12" y="3"/>
                </a:cxn>
              </a:cxnLst>
              <a:rect l="0" t="0" r="r" b="b"/>
              <a:pathLst>
                <a:path w="12" h="7">
                  <a:moveTo>
                    <a:pt x="12" y="3"/>
                  </a:move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9" y="3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073" name="Freeform 969"/>
            <p:cNvSpPr>
              <a:spLocks/>
            </p:cNvSpPr>
            <p:nvPr/>
          </p:nvSpPr>
          <p:spPr bwMode="auto">
            <a:xfrm>
              <a:off x="4336" y="3254"/>
              <a:ext cx="21" cy="23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2" y="2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14" y="7"/>
                </a:cxn>
                <a:cxn ang="0">
                  <a:pos x="14" y="9"/>
                </a:cxn>
                <a:cxn ang="0">
                  <a:pos x="14" y="9"/>
                </a:cxn>
                <a:cxn ang="0">
                  <a:pos x="14" y="9"/>
                </a:cxn>
                <a:cxn ang="0">
                  <a:pos x="14" y="11"/>
                </a:cxn>
                <a:cxn ang="0">
                  <a:pos x="12" y="14"/>
                </a:cxn>
                <a:cxn ang="0">
                  <a:pos x="14" y="14"/>
                </a:cxn>
                <a:cxn ang="0">
                  <a:pos x="16" y="14"/>
                </a:cxn>
                <a:cxn ang="0">
                  <a:pos x="19" y="16"/>
                </a:cxn>
                <a:cxn ang="0">
                  <a:pos x="21" y="16"/>
                </a:cxn>
                <a:cxn ang="0">
                  <a:pos x="19" y="19"/>
                </a:cxn>
                <a:cxn ang="0">
                  <a:pos x="16" y="21"/>
                </a:cxn>
                <a:cxn ang="0">
                  <a:pos x="16" y="21"/>
                </a:cxn>
                <a:cxn ang="0">
                  <a:pos x="14" y="23"/>
                </a:cxn>
                <a:cxn ang="0">
                  <a:pos x="14" y="21"/>
                </a:cxn>
                <a:cxn ang="0">
                  <a:pos x="14" y="19"/>
                </a:cxn>
                <a:cxn ang="0">
                  <a:pos x="9" y="16"/>
                </a:cxn>
                <a:cxn ang="0">
                  <a:pos x="9" y="14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7" y="11"/>
                </a:cxn>
                <a:cxn ang="0">
                  <a:pos x="5" y="11"/>
                </a:cxn>
                <a:cxn ang="0">
                  <a:pos x="5" y="9"/>
                </a:cxn>
                <a:cxn ang="0">
                  <a:pos x="5" y="7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5" y="2"/>
                </a:cxn>
                <a:cxn ang="0">
                  <a:pos x="7" y="2"/>
                </a:cxn>
                <a:cxn ang="0">
                  <a:pos x="9" y="4"/>
                </a:cxn>
                <a:cxn ang="0">
                  <a:pos x="12" y="7"/>
                </a:cxn>
              </a:cxnLst>
              <a:rect l="0" t="0" r="r" b="b"/>
              <a:pathLst>
                <a:path w="21" h="23">
                  <a:moveTo>
                    <a:pt x="12" y="7"/>
                  </a:moveTo>
                  <a:lnTo>
                    <a:pt x="12" y="7"/>
                  </a:lnTo>
                  <a:lnTo>
                    <a:pt x="12" y="7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21" y="16"/>
                  </a:lnTo>
                  <a:lnTo>
                    <a:pt x="21" y="19"/>
                  </a:lnTo>
                  <a:lnTo>
                    <a:pt x="19" y="19"/>
                  </a:lnTo>
                  <a:lnTo>
                    <a:pt x="19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2" y="23"/>
                  </a:lnTo>
                  <a:lnTo>
                    <a:pt x="14" y="21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2" y="16"/>
                  </a:lnTo>
                  <a:lnTo>
                    <a:pt x="9" y="16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1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7"/>
                  </a:lnTo>
                  <a:lnTo>
                    <a:pt x="5" y="7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12" y="7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074" name="Freeform 970"/>
            <p:cNvSpPr>
              <a:spLocks/>
            </p:cNvSpPr>
            <p:nvPr/>
          </p:nvSpPr>
          <p:spPr bwMode="auto">
            <a:xfrm>
              <a:off x="4603" y="3254"/>
              <a:ext cx="3" cy="4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CA533A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075" name="Freeform 971"/>
            <p:cNvSpPr>
              <a:spLocks/>
            </p:cNvSpPr>
            <p:nvPr/>
          </p:nvSpPr>
          <p:spPr bwMode="auto">
            <a:xfrm>
              <a:off x="4603" y="3254"/>
              <a:ext cx="3" cy="4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076" name="Freeform 972"/>
            <p:cNvSpPr>
              <a:spLocks/>
            </p:cNvSpPr>
            <p:nvPr/>
          </p:nvSpPr>
          <p:spPr bwMode="auto">
            <a:xfrm>
              <a:off x="4528" y="3254"/>
              <a:ext cx="7" cy="7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5" y="4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7" y="2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7" h="7">
                  <a:moveTo>
                    <a:pt x="5" y="4"/>
                  </a:moveTo>
                  <a:lnTo>
                    <a:pt x="5" y="4"/>
                  </a:lnTo>
                  <a:lnTo>
                    <a:pt x="5" y="7"/>
                  </a:lnTo>
                  <a:lnTo>
                    <a:pt x="5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4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077" name="Rectangle 973"/>
            <p:cNvSpPr>
              <a:spLocks noChangeArrowheads="1"/>
            </p:cNvSpPr>
            <p:nvPr/>
          </p:nvSpPr>
          <p:spPr bwMode="auto">
            <a:xfrm>
              <a:off x="4509" y="3256"/>
              <a:ext cx="3" cy="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078" name="Freeform 974"/>
            <p:cNvSpPr>
              <a:spLocks/>
            </p:cNvSpPr>
            <p:nvPr/>
          </p:nvSpPr>
          <p:spPr bwMode="auto">
            <a:xfrm>
              <a:off x="4226" y="3256"/>
              <a:ext cx="2" cy="5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5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079" name="Freeform 975"/>
            <p:cNvSpPr>
              <a:spLocks/>
            </p:cNvSpPr>
            <p:nvPr/>
          </p:nvSpPr>
          <p:spPr bwMode="auto">
            <a:xfrm>
              <a:off x="4474" y="3256"/>
              <a:ext cx="3" cy="5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2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lnTo>
                    <a:pt x="3" y="2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080" name="Freeform 976"/>
            <p:cNvSpPr>
              <a:spLocks/>
            </p:cNvSpPr>
            <p:nvPr/>
          </p:nvSpPr>
          <p:spPr bwMode="auto">
            <a:xfrm>
              <a:off x="4690" y="3258"/>
              <a:ext cx="23" cy="29"/>
            </a:xfrm>
            <a:custGeom>
              <a:avLst/>
              <a:gdLst/>
              <a:ahLst/>
              <a:cxnLst>
                <a:cxn ang="0">
                  <a:pos x="19" y="15"/>
                </a:cxn>
                <a:cxn ang="0">
                  <a:pos x="19" y="15"/>
                </a:cxn>
                <a:cxn ang="0">
                  <a:pos x="21" y="17"/>
                </a:cxn>
                <a:cxn ang="0">
                  <a:pos x="21" y="19"/>
                </a:cxn>
                <a:cxn ang="0">
                  <a:pos x="23" y="19"/>
                </a:cxn>
                <a:cxn ang="0">
                  <a:pos x="23" y="22"/>
                </a:cxn>
                <a:cxn ang="0">
                  <a:pos x="23" y="24"/>
                </a:cxn>
                <a:cxn ang="0">
                  <a:pos x="23" y="26"/>
                </a:cxn>
                <a:cxn ang="0">
                  <a:pos x="23" y="29"/>
                </a:cxn>
                <a:cxn ang="0">
                  <a:pos x="23" y="29"/>
                </a:cxn>
                <a:cxn ang="0">
                  <a:pos x="23" y="29"/>
                </a:cxn>
                <a:cxn ang="0">
                  <a:pos x="23" y="29"/>
                </a:cxn>
                <a:cxn ang="0">
                  <a:pos x="21" y="29"/>
                </a:cxn>
                <a:cxn ang="0">
                  <a:pos x="21" y="29"/>
                </a:cxn>
                <a:cxn ang="0">
                  <a:pos x="21" y="29"/>
                </a:cxn>
                <a:cxn ang="0">
                  <a:pos x="21" y="29"/>
                </a:cxn>
                <a:cxn ang="0">
                  <a:pos x="19" y="29"/>
                </a:cxn>
                <a:cxn ang="0">
                  <a:pos x="21" y="26"/>
                </a:cxn>
                <a:cxn ang="0">
                  <a:pos x="21" y="24"/>
                </a:cxn>
                <a:cxn ang="0">
                  <a:pos x="19" y="22"/>
                </a:cxn>
                <a:cxn ang="0">
                  <a:pos x="19" y="19"/>
                </a:cxn>
                <a:cxn ang="0">
                  <a:pos x="16" y="19"/>
                </a:cxn>
                <a:cxn ang="0">
                  <a:pos x="16" y="17"/>
                </a:cxn>
                <a:cxn ang="0">
                  <a:pos x="14" y="15"/>
                </a:cxn>
                <a:cxn ang="0">
                  <a:pos x="14" y="12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7" y="3"/>
                </a:cxn>
                <a:cxn ang="0">
                  <a:pos x="9" y="3"/>
                </a:cxn>
                <a:cxn ang="0">
                  <a:pos x="12" y="5"/>
                </a:cxn>
                <a:cxn ang="0">
                  <a:pos x="14" y="7"/>
                </a:cxn>
                <a:cxn ang="0">
                  <a:pos x="14" y="10"/>
                </a:cxn>
                <a:cxn ang="0">
                  <a:pos x="16" y="12"/>
                </a:cxn>
                <a:cxn ang="0">
                  <a:pos x="19" y="15"/>
                </a:cxn>
              </a:cxnLst>
              <a:rect l="0" t="0" r="r" b="b"/>
              <a:pathLst>
                <a:path w="23" h="29">
                  <a:moveTo>
                    <a:pt x="19" y="15"/>
                  </a:moveTo>
                  <a:lnTo>
                    <a:pt x="19" y="15"/>
                  </a:lnTo>
                  <a:lnTo>
                    <a:pt x="21" y="17"/>
                  </a:lnTo>
                  <a:lnTo>
                    <a:pt x="21" y="19"/>
                  </a:lnTo>
                  <a:lnTo>
                    <a:pt x="23" y="19"/>
                  </a:lnTo>
                  <a:lnTo>
                    <a:pt x="23" y="22"/>
                  </a:lnTo>
                  <a:lnTo>
                    <a:pt x="23" y="24"/>
                  </a:lnTo>
                  <a:lnTo>
                    <a:pt x="23" y="26"/>
                  </a:lnTo>
                  <a:lnTo>
                    <a:pt x="23" y="29"/>
                  </a:lnTo>
                  <a:lnTo>
                    <a:pt x="23" y="29"/>
                  </a:lnTo>
                  <a:lnTo>
                    <a:pt x="23" y="29"/>
                  </a:lnTo>
                  <a:lnTo>
                    <a:pt x="23" y="29"/>
                  </a:lnTo>
                  <a:lnTo>
                    <a:pt x="21" y="29"/>
                  </a:lnTo>
                  <a:lnTo>
                    <a:pt x="21" y="29"/>
                  </a:lnTo>
                  <a:lnTo>
                    <a:pt x="21" y="29"/>
                  </a:lnTo>
                  <a:lnTo>
                    <a:pt x="21" y="29"/>
                  </a:lnTo>
                  <a:lnTo>
                    <a:pt x="19" y="29"/>
                  </a:lnTo>
                  <a:lnTo>
                    <a:pt x="21" y="26"/>
                  </a:lnTo>
                  <a:lnTo>
                    <a:pt x="21" y="24"/>
                  </a:lnTo>
                  <a:lnTo>
                    <a:pt x="19" y="22"/>
                  </a:lnTo>
                  <a:lnTo>
                    <a:pt x="19" y="19"/>
                  </a:lnTo>
                  <a:lnTo>
                    <a:pt x="16" y="19"/>
                  </a:lnTo>
                  <a:lnTo>
                    <a:pt x="16" y="17"/>
                  </a:lnTo>
                  <a:lnTo>
                    <a:pt x="14" y="15"/>
                  </a:lnTo>
                  <a:lnTo>
                    <a:pt x="14" y="12"/>
                  </a:lnTo>
                  <a:lnTo>
                    <a:pt x="0" y="3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3"/>
                  </a:lnTo>
                  <a:lnTo>
                    <a:pt x="9" y="3"/>
                  </a:lnTo>
                  <a:lnTo>
                    <a:pt x="12" y="5"/>
                  </a:lnTo>
                  <a:lnTo>
                    <a:pt x="14" y="7"/>
                  </a:lnTo>
                  <a:lnTo>
                    <a:pt x="14" y="10"/>
                  </a:lnTo>
                  <a:lnTo>
                    <a:pt x="16" y="12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081" name="Freeform 977"/>
            <p:cNvSpPr>
              <a:spLocks/>
            </p:cNvSpPr>
            <p:nvPr/>
          </p:nvSpPr>
          <p:spPr bwMode="auto">
            <a:xfrm>
              <a:off x="4099" y="3258"/>
              <a:ext cx="5" cy="3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3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lnTo>
                    <a:pt x="5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082" name="Freeform 978"/>
            <p:cNvSpPr>
              <a:spLocks/>
            </p:cNvSpPr>
            <p:nvPr/>
          </p:nvSpPr>
          <p:spPr bwMode="auto">
            <a:xfrm>
              <a:off x="4636" y="3258"/>
              <a:ext cx="5" cy="5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083" name="Freeform 979"/>
            <p:cNvSpPr>
              <a:spLocks/>
            </p:cNvSpPr>
            <p:nvPr/>
          </p:nvSpPr>
          <p:spPr bwMode="auto">
            <a:xfrm>
              <a:off x="4106" y="3261"/>
              <a:ext cx="3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0" y="2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084" name="Freeform 980"/>
            <p:cNvSpPr>
              <a:spLocks/>
            </p:cNvSpPr>
            <p:nvPr/>
          </p:nvSpPr>
          <p:spPr bwMode="auto">
            <a:xfrm>
              <a:off x="4526" y="3265"/>
              <a:ext cx="5" cy="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085" name="Freeform 981"/>
            <p:cNvSpPr>
              <a:spLocks/>
            </p:cNvSpPr>
            <p:nvPr/>
          </p:nvSpPr>
          <p:spPr bwMode="auto">
            <a:xfrm>
              <a:off x="4231" y="3265"/>
              <a:ext cx="4" cy="5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3"/>
                </a:cxn>
                <a:cxn ang="0">
                  <a:pos x="4" y="3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3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086" name="Freeform 982"/>
            <p:cNvSpPr>
              <a:spLocks/>
            </p:cNvSpPr>
            <p:nvPr/>
          </p:nvSpPr>
          <p:spPr bwMode="auto">
            <a:xfrm>
              <a:off x="4498" y="3268"/>
              <a:ext cx="4" cy="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087" name="Freeform 983"/>
            <p:cNvSpPr>
              <a:spLocks/>
            </p:cNvSpPr>
            <p:nvPr/>
          </p:nvSpPr>
          <p:spPr bwMode="auto">
            <a:xfrm>
              <a:off x="4713" y="3268"/>
              <a:ext cx="5" cy="2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5" h="2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088" name="Freeform 984"/>
            <p:cNvSpPr>
              <a:spLocks/>
            </p:cNvSpPr>
            <p:nvPr/>
          </p:nvSpPr>
          <p:spPr bwMode="auto">
            <a:xfrm>
              <a:off x="4027" y="3268"/>
              <a:ext cx="4" cy="7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</a:cxnLst>
              <a:rect l="0" t="0" r="r" b="b"/>
              <a:pathLst>
                <a:path w="4" h="7">
                  <a:moveTo>
                    <a:pt x="4" y="5"/>
                  </a:moveTo>
                  <a:lnTo>
                    <a:pt x="2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089" name="Freeform 985"/>
            <p:cNvSpPr>
              <a:spLocks/>
            </p:cNvSpPr>
            <p:nvPr/>
          </p:nvSpPr>
          <p:spPr bwMode="auto">
            <a:xfrm>
              <a:off x="4725" y="3270"/>
              <a:ext cx="2" cy="10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2" y="10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10"/>
                </a:cxn>
                <a:cxn ang="0">
                  <a:pos x="2" y="10"/>
                </a:cxn>
              </a:cxnLst>
              <a:rect l="0" t="0" r="r" b="b"/>
              <a:pathLst>
                <a:path w="2" h="10">
                  <a:moveTo>
                    <a:pt x="2" y="10"/>
                  </a:moveTo>
                  <a:lnTo>
                    <a:pt x="2" y="10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090" name="Freeform 986"/>
            <p:cNvSpPr>
              <a:spLocks/>
            </p:cNvSpPr>
            <p:nvPr/>
          </p:nvSpPr>
          <p:spPr bwMode="auto">
            <a:xfrm>
              <a:off x="4512" y="3273"/>
              <a:ext cx="7" cy="7"/>
            </a:xfrm>
            <a:custGeom>
              <a:avLst/>
              <a:gdLst/>
              <a:ahLst/>
              <a:cxnLst>
                <a:cxn ang="0">
                  <a:pos x="7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7" y="4"/>
                </a:cxn>
                <a:cxn ang="0">
                  <a:pos x="7" y="4"/>
                </a:cxn>
              </a:cxnLst>
              <a:rect l="0" t="0" r="r" b="b"/>
              <a:pathLst>
                <a:path w="7" h="7">
                  <a:moveTo>
                    <a:pt x="7" y="4"/>
                  </a:moveTo>
                  <a:lnTo>
                    <a:pt x="4" y="4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7" y="4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091" name="Freeform 987"/>
            <p:cNvSpPr>
              <a:spLocks/>
            </p:cNvSpPr>
            <p:nvPr/>
          </p:nvSpPr>
          <p:spPr bwMode="auto">
            <a:xfrm>
              <a:off x="4507" y="3275"/>
              <a:ext cx="24" cy="30"/>
            </a:xfrm>
            <a:custGeom>
              <a:avLst/>
              <a:gdLst/>
              <a:ahLst/>
              <a:cxnLst>
                <a:cxn ang="0">
                  <a:pos x="21" y="5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21" y="9"/>
                </a:cxn>
                <a:cxn ang="0">
                  <a:pos x="21" y="9"/>
                </a:cxn>
                <a:cxn ang="0">
                  <a:pos x="24" y="12"/>
                </a:cxn>
                <a:cxn ang="0">
                  <a:pos x="24" y="12"/>
                </a:cxn>
                <a:cxn ang="0">
                  <a:pos x="24" y="14"/>
                </a:cxn>
                <a:cxn ang="0">
                  <a:pos x="24" y="16"/>
                </a:cxn>
                <a:cxn ang="0">
                  <a:pos x="19" y="19"/>
                </a:cxn>
                <a:cxn ang="0">
                  <a:pos x="19" y="19"/>
                </a:cxn>
                <a:cxn ang="0">
                  <a:pos x="19" y="19"/>
                </a:cxn>
                <a:cxn ang="0">
                  <a:pos x="19" y="19"/>
                </a:cxn>
                <a:cxn ang="0">
                  <a:pos x="17" y="19"/>
                </a:cxn>
                <a:cxn ang="0">
                  <a:pos x="17" y="19"/>
                </a:cxn>
                <a:cxn ang="0">
                  <a:pos x="17" y="19"/>
                </a:cxn>
                <a:cxn ang="0">
                  <a:pos x="14" y="19"/>
                </a:cxn>
                <a:cxn ang="0">
                  <a:pos x="14" y="19"/>
                </a:cxn>
                <a:cxn ang="0">
                  <a:pos x="12" y="21"/>
                </a:cxn>
                <a:cxn ang="0">
                  <a:pos x="9" y="21"/>
                </a:cxn>
                <a:cxn ang="0">
                  <a:pos x="9" y="23"/>
                </a:cxn>
                <a:cxn ang="0">
                  <a:pos x="7" y="26"/>
                </a:cxn>
                <a:cxn ang="0">
                  <a:pos x="5" y="26"/>
                </a:cxn>
                <a:cxn ang="0">
                  <a:pos x="5" y="28"/>
                </a:cxn>
                <a:cxn ang="0">
                  <a:pos x="2" y="30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0" y="26"/>
                </a:cxn>
                <a:cxn ang="0">
                  <a:pos x="0" y="23"/>
                </a:cxn>
                <a:cxn ang="0">
                  <a:pos x="2" y="21"/>
                </a:cxn>
                <a:cxn ang="0">
                  <a:pos x="5" y="21"/>
                </a:cxn>
                <a:cxn ang="0">
                  <a:pos x="7" y="19"/>
                </a:cxn>
                <a:cxn ang="0">
                  <a:pos x="9" y="16"/>
                </a:cxn>
                <a:cxn ang="0">
                  <a:pos x="14" y="14"/>
                </a:cxn>
                <a:cxn ang="0">
                  <a:pos x="17" y="14"/>
                </a:cxn>
                <a:cxn ang="0">
                  <a:pos x="19" y="12"/>
                </a:cxn>
                <a:cxn ang="0">
                  <a:pos x="17" y="12"/>
                </a:cxn>
                <a:cxn ang="0">
                  <a:pos x="17" y="9"/>
                </a:cxn>
                <a:cxn ang="0">
                  <a:pos x="17" y="7"/>
                </a:cxn>
                <a:cxn ang="0">
                  <a:pos x="17" y="7"/>
                </a:cxn>
                <a:cxn ang="0">
                  <a:pos x="17" y="5"/>
                </a:cxn>
                <a:cxn ang="0">
                  <a:pos x="17" y="2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21" y="0"/>
                </a:cxn>
                <a:cxn ang="0">
                  <a:pos x="21" y="2"/>
                </a:cxn>
                <a:cxn ang="0">
                  <a:pos x="21" y="2"/>
                </a:cxn>
                <a:cxn ang="0">
                  <a:pos x="21" y="5"/>
                </a:cxn>
                <a:cxn ang="0">
                  <a:pos x="21" y="5"/>
                </a:cxn>
              </a:cxnLst>
              <a:rect l="0" t="0" r="r" b="b"/>
              <a:pathLst>
                <a:path w="24" h="30">
                  <a:moveTo>
                    <a:pt x="21" y="5"/>
                  </a:moveTo>
                  <a:lnTo>
                    <a:pt x="21" y="7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4"/>
                  </a:lnTo>
                  <a:lnTo>
                    <a:pt x="24" y="16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2" y="21"/>
                  </a:lnTo>
                  <a:lnTo>
                    <a:pt x="9" y="21"/>
                  </a:lnTo>
                  <a:lnTo>
                    <a:pt x="9" y="23"/>
                  </a:lnTo>
                  <a:lnTo>
                    <a:pt x="7" y="26"/>
                  </a:lnTo>
                  <a:lnTo>
                    <a:pt x="5" y="26"/>
                  </a:lnTo>
                  <a:lnTo>
                    <a:pt x="5" y="28"/>
                  </a:lnTo>
                  <a:lnTo>
                    <a:pt x="2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2" y="21"/>
                  </a:lnTo>
                  <a:lnTo>
                    <a:pt x="5" y="21"/>
                  </a:lnTo>
                  <a:lnTo>
                    <a:pt x="7" y="19"/>
                  </a:lnTo>
                  <a:lnTo>
                    <a:pt x="9" y="16"/>
                  </a:lnTo>
                  <a:lnTo>
                    <a:pt x="14" y="14"/>
                  </a:lnTo>
                  <a:lnTo>
                    <a:pt x="17" y="14"/>
                  </a:lnTo>
                  <a:lnTo>
                    <a:pt x="19" y="12"/>
                  </a:lnTo>
                  <a:lnTo>
                    <a:pt x="17" y="12"/>
                  </a:lnTo>
                  <a:lnTo>
                    <a:pt x="17" y="9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5"/>
                  </a:lnTo>
                  <a:lnTo>
                    <a:pt x="17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5"/>
                  </a:lnTo>
                  <a:lnTo>
                    <a:pt x="21" y="5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092" name="Freeform 988"/>
            <p:cNvSpPr>
              <a:spLocks/>
            </p:cNvSpPr>
            <p:nvPr/>
          </p:nvSpPr>
          <p:spPr bwMode="auto">
            <a:xfrm>
              <a:off x="4083" y="3275"/>
              <a:ext cx="7" cy="12"/>
            </a:xfrm>
            <a:custGeom>
              <a:avLst/>
              <a:gdLst/>
              <a:ahLst/>
              <a:cxnLst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7" y="12"/>
                </a:cxn>
                <a:cxn ang="0">
                  <a:pos x="7" y="12"/>
                </a:cxn>
                <a:cxn ang="0">
                  <a:pos x="7" y="12"/>
                </a:cxn>
                <a:cxn ang="0">
                  <a:pos x="7" y="12"/>
                </a:cxn>
                <a:cxn ang="0">
                  <a:pos x="7" y="12"/>
                </a:cxn>
                <a:cxn ang="0">
                  <a:pos x="5" y="12"/>
                </a:cxn>
                <a:cxn ang="0">
                  <a:pos x="5" y="12"/>
                </a:cxn>
                <a:cxn ang="0">
                  <a:pos x="5" y="12"/>
                </a:cxn>
                <a:cxn ang="0">
                  <a:pos x="5" y="12"/>
                </a:cxn>
                <a:cxn ang="0">
                  <a:pos x="5" y="9"/>
                </a:cxn>
                <a:cxn ang="0">
                  <a:pos x="5" y="9"/>
                </a:cxn>
                <a:cxn ang="0">
                  <a:pos x="5" y="9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5"/>
                </a:cxn>
              </a:cxnLst>
              <a:rect l="0" t="0" r="r" b="b"/>
              <a:pathLst>
                <a:path w="7" h="12">
                  <a:moveTo>
                    <a:pt x="7" y="5"/>
                  </a:moveTo>
                  <a:lnTo>
                    <a:pt x="7" y="5"/>
                  </a:lnTo>
                  <a:lnTo>
                    <a:pt x="7" y="5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093" name="Freeform 989"/>
            <p:cNvSpPr>
              <a:spLocks/>
            </p:cNvSpPr>
            <p:nvPr/>
          </p:nvSpPr>
          <p:spPr bwMode="auto">
            <a:xfrm>
              <a:off x="4352" y="3275"/>
              <a:ext cx="10" cy="9"/>
            </a:xfrm>
            <a:custGeom>
              <a:avLst/>
              <a:gdLst/>
              <a:ahLst/>
              <a:cxnLst>
                <a:cxn ang="0">
                  <a:pos x="10" y="9"/>
                </a:cxn>
                <a:cxn ang="0">
                  <a:pos x="7" y="9"/>
                </a:cxn>
                <a:cxn ang="0">
                  <a:pos x="5" y="9"/>
                </a:cxn>
                <a:cxn ang="0">
                  <a:pos x="5" y="9"/>
                </a:cxn>
                <a:cxn ang="0">
                  <a:pos x="5" y="7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7" y="2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5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10" y="9"/>
                </a:cxn>
              </a:cxnLst>
              <a:rect l="0" t="0" r="r" b="b"/>
              <a:pathLst>
                <a:path w="10" h="9">
                  <a:moveTo>
                    <a:pt x="10" y="9"/>
                  </a:moveTo>
                  <a:lnTo>
                    <a:pt x="7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9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094" name="Freeform 990"/>
            <p:cNvSpPr>
              <a:spLocks/>
            </p:cNvSpPr>
            <p:nvPr/>
          </p:nvSpPr>
          <p:spPr bwMode="auto">
            <a:xfrm>
              <a:off x="4020" y="3277"/>
              <a:ext cx="7" cy="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4" y="0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7" h="3">
                  <a:moveTo>
                    <a:pt x="4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095" name="Freeform 991"/>
            <p:cNvSpPr>
              <a:spLocks/>
            </p:cNvSpPr>
            <p:nvPr/>
          </p:nvSpPr>
          <p:spPr bwMode="auto">
            <a:xfrm>
              <a:off x="4235" y="3277"/>
              <a:ext cx="5" cy="3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3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096" name="Freeform 992"/>
            <p:cNvSpPr>
              <a:spLocks/>
            </p:cNvSpPr>
            <p:nvPr/>
          </p:nvSpPr>
          <p:spPr bwMode="auto">
            <a:xfrm>
              <a:off x="4017" y="3282"/>
              <a:ext cx="5" cy="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5" y="0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097" name="Freeform 993"/>
            <p:cNvSpPr>
              <a:spLocks/>
            </p:cNvSpPr>
            <p:nvPr/>
          </p:nvSpPr>
          <p:spPr bwMode="auto">
            <a:xfrm>
              <a:off x="4357" y="3284"/>
              <a:ext cx="12" cy="1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7"/>
                </a:cxn>
                <a:cxn ang="0">
                  <a:pos x="12" y="7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0" y="10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2" y="3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10">
                  <a:moveTo>
                    <a:pt x="12" y="0"/>
                  </a:moveTo>
                  <a:lnTo>
                    <a:pt x="12" y="7"/>
                  </a:lnTo>
                  <a:lnTo>
                    <a:pt x="12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2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098" name="Freeform 994"/>
            <p:cNvSpPr>
              <a:spLocks/>
            </p:cNvSpPr>
            <p:nvPr/>
          </p:nvSpPr>
          <p:spPr bwMode="auto">
            <a:xfrm>
              <a:off x="4240" y="3287"/>
              <a:ext cx="5" cy="2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5" h="2">
                  <a:moveTo>
                    <a:pt x="5" y="2"/>
                  </a:moveTo>
                  <a:lnTo>
                    <a:pt x="5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099" name="Freeform 995"/>
            <p:cNvSpPr>
              <a:spLocks/>
            </p:cNvSpPr>
            <p:nvPr/>
          </p:nvSpPr>
          <p:spPr bwMode="auto">
            <a:xfrm>
              <a:off x="3912" y="3289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100" name="Freeform 996"/>
            <p:cNvSpPr>
              <a:spLocks/>
            </p:cNvSpPr>
            <p:nvPr/>
          </p:nvSpPr>
          <p:spPr bwMode="auto">
            <a:xfrm>
              <a:off x="4078" y="3289"/>
              <a:ext cx="7" cy="7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101" name="Freeform 997"/>
            <p:cNvSpPr>
              <a:spLocks/>
            </p:cNvSpPr>
            <p:nvPr/>
          </p:nvSpPr>
          <p:spPr bwMode="auto">
            <a:xfrm>
              <a:off x="4013" y="3291"/>
              <a:ext cx="4" cy="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102" name="Freeform 998"/>
            <p:cNvSpPr>
              <a:spLocks/>
            </p:cNvSpPr>
            <p:nvPr/>
          </p:nvSpPr>
          <p:spPr bwMode="auto">
            <a:xfrm>
              <a:off x="4364" y="3291"/>
              <a:ext cx="45" cy="38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2" y="5"/>
                </a:cxn>
                <a:cxn ang="0">
                  <a:pos x="12" y="7"/>
                </a:cxn>
                <a:cxn ang="0">
                  <a:pos x="17" y="10"/>
                </a:cxn>
                <a:cxn ang="0">
                  <a:pos x="21" y="14"/>
                </a:cxn>
                <a:cxn ang="0">
                  <a:pos x="24" y="17"/>
                </a:cxn>
                <a:cxn ang="0">
                  <a:pos x="26" y="19"/>
                </a:cxn>
                <a:cxn ang="0">
                  <a:pos x="24" y="21"/>
                </a:cxn>
                <a:cxn ang="0">
                  <a:pos x="26" y="21"/>
                </a:cxn>
                <a:cxn ang="0">
                  <a:pos x="28" y="21"/>
                </a:cxn>
                <a:cxn ang="0">
                  <a:pos x="31" y="24"/>
                </a:cxn>
                <a:cxn ang="0">
                  <a:pos x="31" y="26"/>
                </a:cxn>
                <a:cxn ang="0">
                  <a:pos x="31" y="26"/>
                </a:cxn>
                <a:cxn ang="0">
                  <a:pos x="33" y="28"/>
                </a:cxn>
                <a:cxn ang="0">
                  <a:pos x="35" y="28"/>
                </a:cxn>
                <a:cxn ang="0">
                  <a:pos x="35" y="28"/>
                </a:cxn>
                <a:cxn ang="0">
                  <a:pos x="40" y="33"/>
                </a:cxn>
                <a:cxn ang="0">
                  <a:pos x="40" y="33"/>
                </a:cxn>
                <a:cxn ang="0">
                  <a:pos x="42" y="31"/>
                </a:cxn>
                <a:cxn ang="0">
                  <a:pos x="42" y="38"/>
                </a:cxn>
                <a:cxn ang="0">
                  <a:pos x="38" y="35"/>
                </a:cxn>
                <a:cxn ang="0">
                  <a:pos x="33" y="33"/>
                </a:cxn>
                <a:cxn ang="0">
                  <a:pos x="31" y="33"/>
                </a:cxn>
                <a:cxn ang="0">
                  <a:pos x="28" y="3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26" y="35"/>
                </a:cxn>
                <a:cxn ang="0">
                  <a:pos x="24" y="35"/>
                </a:cxn>
                <a:cxn ang="0">
                  <a:pos x="24" y="35"/>
                </a:cxn>
                <a:cxn ang="0">
                  <a:pos x="21" y="33"/>
                </a:cxn>
                <a:cxn ang="0">
                  <a:pos x="24" y="33"/>
                </a:cxn>
                <a:cxn ang="0">
                  <a:pos x="26" y="33"/>
                </a:cxn>
                <a:cxn ang="0">
                  <a:pos x="26" y="31"/>
                </a:cxn>
                <a:cxn ang="0">
                  <a:pos x="21" y="28"/>
                </a:cxn>
                <a:cxn ang="0">
                  <a:pos x="19" y="28"/>
                </a:cxn>
                <a:cxn ang="0">
                  <a:pos x="21" y="24"/>
                </a:cxn>
                <a:cxn ang="0">
                  <a:pos x="21" y="24"/>
                </a:cxn>
                <a:cxn ang="0">
                  <a:pos x="24" y="24"/>
                </a:cxn>
                <a:cxn ang="0">
                  <a:pos x="19" y="19"/>
                </a:cxn>
                <a:cxn ang="0">
                  <a:pos x="17" y="24"/>
                </a:cxn>
                <a:cxn ang="0">
                  <a:pos x="12" y="21"/>
                </a:cxn>
                <a:cxn ang="0">
                  <a:pos x="12" y="19"/>
                </a:cxn>
                <a:cxn ang="0">
                  <a:pos x="14" y="17"/>
                </a:cxn>
                <a:cxn ang="0">
                  <a:pos x="14" y="14"/>
                </a:cxn>
                <a:cxn ang="0">
                  <a:pos x="12" y="12"/>
                </a:cxn>
                <a:cxn ang="0">
                  <a:pos x="7" y="10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3" y="10"/>
                </a:cxn>
                <a:cxn ang="0">
                  <a:pos x="3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3" y="5"/>
                </a:cxn>
                <a:cxn ang="0">
                  <a:pos x="5" y="3"/>
                </a:cxn>
                <a:cxn ang="0">
                  <a:pos x="7" y="0"/>
                </a:cxn>
              </a:cxnLst>
              <a:rect l="0" t="0" r="r" b="b"/>
              <a:pathLst>
                <a:path w="45" h="38">
                  <a:moveTo>
                    <a:pt x="10" y="0"/>
                  </a:moveTo>
                  <a:lnTo>
                    <a:pt x="10" y="3"/>
                  </a:lnTo>
                  <a:lnTo>
                    <a:pt x="10" y="3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4" y="7"/>
                  </a:lnTo>
                  <a:lnTo>
                    <a:pt x="17" y="7"/>
                  </a:lnTo>
                  <a:lnTo>
                    <a:pt x="17" y="10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21" y="14"/>
                  </a:lnTo>
                  <a:lnTo>
                    <a:pt x="24" y="14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6" y="21"/>
                  </a:lnTo>
                  <a:lnTo>
                    <a:pt x="26" y="21"/>
                  </a:lnTo>
                  <a:lnTo>
                    <a:pt x="28" y="21"/>
                  </a:lnTo>
                  <a:lnTo>
                    <a:pt x="28" y="21"/>
                  </a:lnTo>
                  <a:lnTo>
                    <a:pt x="31" y="21"/>
                  </a:lnTo>
                  <a:lnTo>
                    <a:pt x="31" y="21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3" y="28"/>
                  </a:lnTo>
                  <a:lnTo>
                    <a:pt x="33" y="28"/>
                  </a:lnTo>
                  <a:lnTo>
                    <a:pt x="33" y="28"/>
                  </a:lnTo>
                  <a:lnTo>
                    <a:pt x="33" y="28"/>
                  </a:lnTo>
                  <a:lnTo>
                    <a:pt x="33" y="28"/>
                  </a:lnTo>
                  <a:lnTo>
                    <a:pt x="35" y="28"/>
                  </a:lnTo>
                  <a:lnTo>
                    <a:pt x="35" y="28"/>
                  </a:lnTo>
                  <a:lnTo>
                    <a:pt x="35" y="28"/>
                  </a:lnTo>
                  <a:lnTo>
                    <a:pt x="35" y="28"/>
                  </a:lnTo>
                  <a:lnTo>
                    <a:pt x="38" y="28"/>
                  </a:lnTo>
                  <a:lnTo>
                    <a:pt x="40" y="33"/>
                  </a:lnTo>
                  <a:lnTo>
                    <a:pt x="40" y="33"/>
                  </a:lnTo>
                  <a:lnTo>
                    <a:pt x="40" y="33"/>
                  </a:lnTo>
                  <a:lnTo>
                    <a:pt x="40" y="33"/>
                  </a:lnTo>
                  <a:lnTo>
                    <a:pt x="40" y="33"/>
                  </a:lnTo>
                  <a:lnTo>
                    <a:pt x="42" y="33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45" y="38"/>
                  </a:lnTo>
                  <a:lnTo>
                    <a:pt x="42" y="38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35" y="33"/>
                  </a:lnTo>
                  <a:lnTo>
                    <a:pt x="33" y="33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8" y="35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6" y="38"/>
                  </a:lnTo>
                  <a:lnTo>
                    <a:pt x="24" y="38"/>
                  </a:lnTo>
                  <a:lnTo>
                    <a:pt x="24" y="35"/>
                  </a:lnTo>
                  <a:lnTo>
                    <a:pt x="24" y="35"/>
                  </a:lnTo>
                  <a:lnTo>
                    <a:pt x="24" y="35"/>
                  </a:lnTo>
                  <a:lnTo>
                    <a:pt x="24" y="35"/>
                  </a:lnTo>
                  <a:lnTo>
                    <a:pt x="24" y="35"/>
                  </a:lnTo>
                  <a:lnTo>
                    <a:pt x="21" y="35"/>
                  </a:lnTo>
                  <a:lnTo>
                    <a:pt x="21" y="33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6" y="33"/>
                  </a:lnTo>
                  <a:lnTo>
                    <a:pt x="26" y="31"/>
                  </a:lnTo>
                  <a:lnTo>
                    <a:pt x="26" y="31"/>
                  </a:lnTo>
                  <a:lnTo>
                    <a:pt x="26" y="31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1" y="28"/>
                  </a:lnTo>
                  <a:lnTo>
                    <a:pt x="21" y="28"/>
                  </a:lnTo>
                  <a:lnTo>
                    <a:pt x="21" y="28"/>
                  </a:lnTo>
                  <a:lnTo>
                    <a:pt x="19" y="28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1"/>
                  </a:lnTo>
                  <a:lnTo>
                    <a:pt x="21" y="19"/>
                  </a:lnTo>
                  <a:lnTo>
                    <a:pt x="19" y="19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4" y="24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4" y="19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7" y="17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7" y="10"/>
                  </a:lnTo>
                  <a:lnTo>
                    <a:pt x="7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103" name="Freeform 999"/>
            <p:cNvSpPr>
              <a:spLocks/>
            </p:cNvSpPr>
            <p:nvPr/>
          </p:nvSpPr>
          <p:spPr bwMode="auto">
            <a:xfrm>
              <a:off x="3907" y="3294"/>
              <a:ext cx="5" cy="2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5" h="2">
                  <a:moveTo>
                    <a:pt x="5" y="2"/>
                  </a:move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104" name="Freeform 1000"/>
            <p:cNvSpPr>
              <a:spLocks/>
            </p:cNvSpPr>
            <p:nvPr/>
          </p:nvSpPr>
          <p:spPr bwMode="auto">
            <a:xfrm>
              <a:off x="4008" y="3296"/>
              <a:ext cx="5" cy="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105" name="Freeform 1001"/>
            <p:cNvSpPr>
              <a:spLocks/>
            </p:cNvSpPr>
            <p:nvPr/>
          </p:nvSpPr>
          <p:spPr bwMode="auto">
            <a:xfrm>
              <a:off x="4245" y="3296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106" name="Freeform 1002"/>
            <p:cNvSpPr>
              <a:spLocks/>
            </p:cNvSpPr>
            <p:nvPr/>
          </p:nvSpPr>
          <p:spPr bwMode="auto">
            <a:xfrm>
              <a:off x="3905" y="3298"/>
              <a:ext cx="5" cy="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5" h="5">
                  <a:moveTo>
                    <a:pt x="5" y="5"/>
                  </a:moveTo>
                  <a:lnTo>
                    <a:pt x="5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107" name="Freeform 1003"/>
            <p:cNvSpPr>
              <a:spLocks/>
            </p:cNvSpPr>
            <p:nvPr/>
          </p:nvSpPr>
          <p:spPr bwMode="auto">
            <a:xfrm>
              <a:off x="4001" y="3301"/>
              <a:ext cx="5" cy="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5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108" name="Freeform 1004"/>
            <p:cNvSpPr>
              <a:spLocks/>
            </p:cNvSpPr>
            <p:nvPr/>
          </p:nvSpPr>
          <p:spPr bwMode="auto">
            <a:xfrm>
              <a:off x="4247" y="3301"/>
              <a:ext cx="5" cy="4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64109" name="Group 1005"/>
          <p:cNvGrpSpPr>
            <a:grpSpLocks/>
          </p:cNvGrpSpPr>
          <p:nvPr/>
        </p:nvGrpSpPr>
        <p:grpSpPr bwMode="auto">
          <a:xfrm>
            <a:off x="5676900" y="5099050"/>
            <a:ext cx="1319213" cy="242888"/>
            <a:chOff x="3874" y="3305"/>
            <a:chExt cx="900" cy="153"/>
          </a:xfrm>
        </p:grpSpPr>
        <p:sp>
          <p:nvSpPr>
            <p:cNvPr id="2864110" name="Freeform 1006"/>
            <p:cNvSpPr>
              <a:spLocks/>
            </p:cNvSpPr>
            <p:nvPr/>
          </p:nvSpPr>
          <p:spPr bwMode="auto">
            <a:xfrm>
              <a:off x="4371" y="3305"/>
              <a:ext cx="5" cy="5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111" name="Freeform 1007"/>
            <p:cNvSpPr>
              <a:spLocks/>
            </p:cNvSpPr>
            <p:nvPr/>
          </p:nvSpPr>
          <p:spPr bwMode="auto">
            <a:xfrm>
              <a:off x="4547" y="3305"/>
              <a:ext cx="21" cy="38"/>
            </a:xfrm>
            <a:custGeom>
              <a:avLst/>
              <a:gdLst/>
              <a:ahLst/>
              <a:cxnLst>
                <a:cxn ang="0">
                  <a:pos x="21" y="3"/>
                </a:cxn>
                <a:cxn ang="0">
                  <a:pos x="21" y="3"/>
                </a:cxn>
                <a:cxn ang="0">
                  <a:pos x="21" y="3"/>
                </a:cxn>
                <a:cxn ang="0">
                  <a:pos x="19" y="5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2" y="5"/>
                </a:cxn>
                <a:cxn ang="0">
                  <a:pos x="9" y="5"/>
                </a:cxn>
                <a:cxn ang="0">
                  <a:pos x="9" y="7"/>
                </a:cxn>
                <a:cxn ang="0">
                  <a:pos x="7" y="10"/>
                </a:cxn>
                <a:cxn ang="0">
                  <a:pos x="7" y="10"/>
                </a:cxn>
                <a:cxn ang="0">
                  <a:pos x="5" y="12"/>
                </a:cxn>
                <a:cxn ang="0">
                  <a:pos x="5" y="14"/>
                </a:cxn>
                <a:cxn ang="0">
                  <a:pos x="5" y="17"/>
                </a:cxn>
                <a:cxn ang="0">
                  <a:pos x="2" y="17"/>
                </a:cxn>
                <a:cxn ang="0">
                  <a:pos x="2" y="21"/>
                </a:cxn>
                <a:cxn ang="0">
                  <a:pos x="2" y="24"/>
                </a:cxn>
                <a:cxn ang="0">
                  <a:pos x="5" y="26"/>
                </a:cxn>
                <a:cxn ang="0">
                  <a:pos x="5" y="28"/>
                </a:cxn>
                <a:cxn ang="0">
                  <a:pos x="7" y="28"/>
                </a:cxn>
                <a:cxn ang="0">
                  <a:pos x="7" y="31"/>
                </a:cxn>
                <a:cxn ang="0">
                  <a:pos x="7" y="33"/>
                </a:cxn>
                <a:cxn ang="0">
                  <a:pos x="7" y="35"/>
                </a:cxn>
                <a:cxn ang="0">
                  <a:pos x="7" y="38"/>
                </a:cxn>
                <a:cxn ang="0">
                  <a:pos x="7" y="38"/>
                </a:cxn>
                <a:cxn ang="0">
                  <a:pos x="7" y="38"/>
                </a:cxn>
                <a:cxn ang="0">
                  <a:pos x="5" y="38"/>
                </a:cxn>
                <a:cxn ang="0">
                  <a:pos x="5" y="38"/>
                </a:cxn>
                <a:cxn ang="0">
                  <a:pos x="5" y="38"/>
                </a:cxn>
                <a:cxn ang="0">
                  <a:pos x="5" y="38"/>
                </a:cxn>
                <a:cxn ang="0">
                  <a:pos x="5" y="38"/>
                </a:cxn>
                <a:cxn ang="0">
                  <a:pos x="5" y="35"/>
                </a:cxn>
                <a:cxn ang="0">
                  <a:pos x="2" y="33"/>
                </a:cxn>
                <a:cxn ang="0">
                  <a:pos x="2" y="31"/>
                </a:cxn>
                <a:cxn ang="0">
                  <a:pos x="2" y="28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0" y="24"/>
                </a:cxn>
                <a:cxn ang="0">
                  <a:pos x="0" y="21"/>
                </a:cxn>
                <a:cxn ang="0">
                  <a:pos x="0" y="19"/>
                </a:cxn>
                <a:cxn ang="0">
                  <a:pos x="0" y="17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5" y="7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9" y="3"/>
                </a:cxn>
                <a:cxn ang="0">
                  <a:pos x="12" y="3"/>
                </a:cxn>
                <a:cxn ang="0">
                  <a:pos x="14" y="0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21" y="3"/>
                </a:cxn>
              </a:cxnLst>
              <a:rect l="0" t="0" r="r" b="b"/>
              <a:pathLst>
                <a:path w="21" h="38">
                  <a:moveTo>
                    <a:pt x="21" y="3"/>
                  </a:moveTo>
                  <a:lnTo>
                    <a:pt x="21" y="3"/>
                  </a:lnTo>
                  <a:lnTo>
                    <a:pt x="21" y="3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6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2" y="5"/>
                  </a:lnTo>
                  <a:lnTo>
                    <a:pt x="9" y="5"/>
                  </a:lnTo>
                  <a:lnTo>
                    <a:pt x="9" y="7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5" y="17"/>
                  </a:lnTo>
                  <a:lnTo>
                    <a:pt x="2" y="17"/>
                  </a:lnTo>
                  <a:lnTo>
                    <a:pt x="2" y="21"/>
                  </a:lnTo>
                  <a:lnTo>
                    <a:pt x="2" y="24"/>
                  </a:lnTo>
                  <a:lnTo>
                    <a:pt x="5" y="26"/>
                  </a:lnTo>
                  <a:lnTo>
                    <a:pt x="5" y="28"/>
                  </a:lnTo>
                  <a:lnTo>
                    <a:pt x="7" y="28"/>
                  </a:lnTo>
                  <a:lnTo>
                    <a:pt x="7" y="31"/>
                  </a:lnTo>
                  <a:lnTo>
                    <a:pt x="7" y="33"/>
                  </a:lnTo>
                  <a:lnTo>
                    <a:pt x="7" y="35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5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9" y="3"/>
                  </a:lnTo>
                  <a:lnTo>
                    <a:pt x="12" y="3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1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112" name="Freeform 1008"/>
            <p:cNvSpPr>
              <a:spLocks/>
            </p:cNvSpPr>
            <p:nvPr/>
          </p:nvSpPr>
          <p:spPr bwMode="auto">
            <a:xfrm>
              <a:off x="3902" y="3305"/>
              <a:ext cx="3" cy="3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3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113" name="Freeform 1009"/>
            <p:cNvSpPr>
              <a:spLocks/>
            </p:cNvSpPr>
            <p:nvPr/>
          </p:nvSpPr>
          <p:spPr bwMode="auto">
            <a:xfrm>
              <a:off x="3996" y="3305"/>
              <a:ext cx="3" cy="3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3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114" name="Freeform 1010"/>
            <p:cNvSpPr>
              <a:spLocks/>
            </p:cNvSpPr>
            <p:nvPr/>
          </p:nvSpPr>
          <p:spPr bwMode="auto">
            <a:xfrm>
              <a:off x="3893" y="3308"/>
              <a:ext cx="7" cy="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0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lnTo>
                    <a:pt x="7" y="0"/>
                  </a:lnTo>
                  <a:lnTo>
                    <a:pt x="7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115" name="Freeform 1011"/>
            <p:cNvSpPr>
              <a:spLocks/>
            </p:cNvSpPr>
            <p:nvPr/>
          </p:nvSpPr>
          <p:spPr bwMode="auto">
            <a:xfrm>
              <a:off x="4505" y="3308"/>
              <a:ext cx="4" cy="4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116" name="Freeform 1012"/>
            <p:cNvSpPr>
              <a:spLocks/>
            </p:cNvSpPr>
            <p:nvPr/>
          </p:nvSpPr>
          <p:spPr bwMode="auto">
            <a:xfrm>
              <a:off x="4069" y="3310"/>
              <a:ext cx="7" cy="7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7" y="2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lnTo>
                    <a:pt x="5" y="5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117" name="Freeform 1013"/>
            <p:cNvSpPr>
              <a:spLocks/>
            </p:cNvSpPr>
            <p:nvPr/>
          </p:nvSpPr>
          <p:spPr bwMode="auto">
            <a:xfrm>
              <a:off x="4252" y="3310"/>
              <a:ext cx="4" cy="5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" h="5">
                  <a:moveTo>
                    <a:pt x="4" y="2"/>
                  </a:moveTo>
                  <a:lnTo>
                    <a:pt x="4" y="5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118" name="Freeform 1014"/>
            <p:cNvSpPr>
              <a:spLocks/>
            </p:cNvSpPr>
            <p:nvPr/>
          </p:nvSpPr>
          <p:spPr bwMode="auto">
            <a:xfrm>
              <a:off x="3989" y="3312"/>
              <a:ext cx="5" cy="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119" name="Freeform 1015"/>
            <p:cNvSpPr>
              <a:spLocks/>
            </p:cNvSpPr>
            <p:nvPr/>
          </p:nvSpPr>
          <p:spPr bwMode="auto">
            <a:xfrm>
              <a:off x="3982" y="3317"/>
              <a:ext cx="3" cy="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120" name="Freeform 1016"/>
            <p:cNvSpPr>
              <a:spLocks/>
            </p:cNvSpPr>
            <p:nvPr/>
          </p:nvSpPr>
          <p:spPr bwMode="auto">
            <a:xfrm>
              <a:off x="4256" y="3317"/>
              <a:ext cx="5" cy="5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2"/>
                </a:cxn>
              </a:cxnLst>
              <a:rect l="0" t="0" r="r" b="b"/>
              <a:pathLst>
                <a:path w="5" h="5">
                  <a:moveTo>
                    <a:pt x="5" y="2"/>
                  </a:moveTo>
                  <a:lnTo>
                    <a:pt x="5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121" name="Freeform 1017"/>
            <p:cNvSpPr>
              <a:spLocks/>
            </p:cNvSpPr>
            <p:nvPr/>
          </p:nvSpPr>
          <p:spPr bwMode="auto">
            <a:xfrm>
              <a:off x="4062" y="3317"/>
              <a:ext cx="12" cy="9"/>
            </a:xfrm>
            <a:custGeom>
              <a:avLst/>
              <a:gdLst/>
              <a:ahLst/>
              <a:cxnLst>
                <a:cxn ang="0">
                  <a:pos x="9" y="5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12" y="7"/>
                </a:cxn>
                <a:cxn ang="0">
                  <a:pos x="12" y="7"/>
                </a:cxn>
                <a:cxn ang="0">
                  <a:pos x="12" y="7"/>
                </a:cxn>
                <a:cxn ang="0">
                  <a:pos x="12" y="7"/>
                </a:cxn>
                <a:cxn ang="0">
                  <a:pos x="12" y="9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5" y="9"/>
                </a:cxn>
                <a:cxn ang="0">
                  <a:pos x="5" y="9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7" y="2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9" y="5"/>
                </a:cxn>
                <a:cxn ang="0">
                  <a:pos x="9" y="5"/>
                </a:cxn>
              </a:cxnLst>
              <a:rect l="0" t="0" r="r" b="b"/>
              <a:pathLst>
                <a:path w="12" h="9">
                  <a:moveTo>
                    <a:pt x="9" y="5"/>
                  </a:moveTo>
                  <a:lnTo>
                    <a:pt x="9" y="5"/>
                  </a:lnTo>
                  <a:lnTo>
                    <a:pt x="9" y="5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9" y="5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122" name="Freeform 1018"/>
            <p:cNvSpPr>
              <a:spLocks/>
            </p:cNvSpPr>
            <p:nvPr/>
          </p:nvSpPr>
          <p:spPr bwMode="auto">
            <a:xfrm>
              <a:off x="4716" y="3322"/>
              <a:ext cx="35" cy="26"/>
            </a:xfrm>
            <a:custGeom>
              <a:avLst/>
              <a:gdLst/>
              <a:ahLst/>
              <a:cxnLst>
                <a:cxn ang="0">
                  <a:pos x="18" y="4"/>
                </a:cxn>
                <a:cxn ang="0">
                  <a:pos x="21" y="7"/>
                </a:cxn>
                <a:cxn ang="0">
                  <a:pos x="23" y="9"/>
                </a:cxn>
                <a:cxn ang="0">
                  <a:pos x="25" y="9"/>
                </a:cxn>
                <a:cxn ang="0">
                  <a:pos x="28" y="11"/>
                </a:cxn>
                <a:cxn ang="0">
                  <a:pos x="30" y="14"/>
                </a:cxn>
                <a:cxn ang="0">
                  <a:pos x="33" y="16"/>
                </a:cxn>
                <a:cxn ang="0">
                  <a:pos x="33" y="21"/>
                </a:cxn>
                <a:cxn ang="0">
                  <a:pos x="35" y="23"/>
                </a:cxn>
                <a:cxn ang="0">
                  <a:pos x="35" y="23"/>
                </a:cxn>
                <a:cxn ang="0">
                  <a:pos x="33" y="23"/>
                </a:cxn>
                <a:cxn ang="0">
                  <a:pos x="33" y="23"/>
                </a:cxn>
                <a:cxn ang="0">
                  <a:pos x="33" y="23"/>
                </a:cxn>
                <a:cxn ang="0">
                  <a:pos x="33" y="23"/>
                </a:cxn>
                <a:cxn ang="0">
                  <a:pos x="33" y="26"/>
                </a:cxn>
                <a:cxn ang="0">
                  <a:pos x="30" y="26"/>
                </a:cxn>
                <a:cxn ang="0">
                  <a:pos x="30" y="23"/>
                </a:cxn>
                <a:cxn ang="0">
                  <a:pos x="30" y="21"/>
                </a:cxn>
                <a:cxn ang="0">
                  <a:pos x="28" y="18"/>
                </a:cxn>
                <a:cxn ang="0">
                  <a:pos x="25" y="16"/>
                </a:cxn>
                <a:cxn ang="0">
                  <a:pos x="23" y="14"/>
                </a:cxn>
                <a:cxn ang="0">
                  <a:pos x="21" y="11"/>
                </a:cxn>
                <a:cxn ang="0">
                  <a:pos x="18" y="11"/>
                </a:cxn>
                <a:cxn ang="0">
                  <a:pos x="16" y="9"/>
                </a:cxn>
                <a:cxn ang="0">
                  <a:pos x="11" y="7"/>
                </a:cxn>
                <a:cxn ang="0">
                  <a:pos x="11" y="7"/>
                </a:cxn>
                <a:cxn ang="0">
                  <a:pos x="11" y="7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9" y="2"/>
                </a:cxn>
                <a:cxn ang="0">
                  <a:pos x="11" y="2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16" y="4"/>
                </a:cxn>
                <a:cxn ang="0">
                  <a:pos x="18" y="4"/>
                </a:cxn>
              </a:cxnLst>
              <a:rect l="0" t="0" r="r" b="b"/>
              <a:pathLst>
                <a:path w="35" h="26">
                  <a:moveTo>
                    <a:pt x="18" y="4"/>
                  </a:moveTo>
                  <a:lnTo>
                    <a:pt x="21" y="7"/>
                  </a:lnTo>
                  <a:lnTo>
                    <a:pt x="23" y="9"/>
                  </a:lnTo>
                  <a:lnTo>
                    <a:pt x="25" y="9"/>
                  </a:lnTo>
                  <a:lnTo>
                    <a:pt x="28" y="11"/>
                  </a:lnTo>
                  <a:lnTo>
                    <a:pt x="30" y="14"/>
                  </a:lnTo>
                  <a:lnTo>
                    <a:pt x="33" y="16"/>
                  </a:lnTo>
                  <a:lnTo>
                    <a:pt x="33" y="21"/>
                  </a:lnTo>
                  <a:lnTo>
                    <a:pt x="35" y="23"/>
                  </a:lnTo>
                  <a:lnTo>
                    <a:pt x="35" y="23"/>
                  </a:lnTo>
                  <a:lnTo>
                    <a:pt x="33" y="23"/>
                  </a:lnTo>
                  <a:lnTo>
                    <a:pt x="33" y="23"/>
                  </a:lnTo>
                  <a:lnTo>
                    <a:pt x="33" y="23"/>
                  </a:lnTo>
                  <a:lnTo>
                    <a:pt x="33" y="23"/>
                  </a:lnTo>
                  <a:lnTo>
                    <a:pt x="33" y="26"/>
                  </a:lnTo>
                  <a:lnTo>
                    <a:pt x="30" y="26"/>
                  </a:lnTo>
                  <a:lnTo>
                    <a:pt x="30" y="23"/>
                  </a:lnTo>
                  <a:lnTo>
                    <a:pt x="30" y="21"/>
                  </a:lnTo>
                  <a:lnTo>
                    <a:pt x="28" y="18"/>
                  </a:lnTo>
                  <a:lnTo>
                    <a:pt x="25" y="16"/>
                  </a:lnTo>
                  <a:lnTo>
                    <a:pt x="23" y="14"/>
                  </a:lnTo>
                  <a:lnTo>
                    <a:pt x="21" y="11"/>
                  </a:lnTo>
                  <a:lnTo>
                    <a:pt x="18" y="11"/>
                  </a:lnTo>
                  <a:lnTo>
                    <a:pt x="16" y="9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11" y="2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123" name="Rectangle 1019"/>
            <p:cNvSpPr>
              <a:spLocks noChangeArrowheads="1"/>
            </p:cNvSpPr>
            <p:nvPr/>
          </p:nvSpPr>
          <p:spPr bwMode="auto">
            <a:xfrm>
              <a:off x="3973" y="3322"/>
              <a:ext cx="2" cy="2"/>
            </a:xfrm>
            <a:prstGeom prst="rect">
              <a:avLst/>
            </a:prstGeom>
            <a:solidFill>
              <a:srgbClr val="7D4526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124" name="Freeform 1020"/>
            <p:cNvSpPr>
              <a:spLocks/>
            </p:cNvSpPr>
            <p:nvPr/>
          </p:nvSpPr>
          <p:spPr bwMode="auto">
            <a:xfrm>
              <a:off x="4259" y="3326"/>
              <a:ext cx="4" cy="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125" name="Freeform 1021"/>
            <p:cNvSpPr>
              <a:spLocks/>
            </p:cNvSpPr>
            <p:nvPr/>
          </p:nvSpPr>
          <p:spPr bwMode="auto">
            <a:xfrm>
              <a:off x="4060" y="3326"/>
              <a:ext cx="4" cy="5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3"/>
                </a:cxn>
                <a:cxn ang="0">
                  <a:pos x="4" y="3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126" name="Freeform 1022"/>
            <p:cNvSpPr>
              <a:spLocks/>
            </p:cNvSpPr>
            <p:nvPr/>
          </p:nvSpPr>
          <p:spPr bwMode="auto">
            <a:xfrm>
              <a:off x="3907" y="3326"/>
              <a:ext cx="3" cy="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127" name="Freeform 1023"/>
            <p:cNvSpPr>
              <a:spLocks/>
            </p:cNvSpPr>
            <p:nvPr/>
          </p:nvSpPr>
          <p:spPr bwMode="auto">
            <a:xfrm>
              <a:off x="4411" y="3326"/>
              <a:ext cx="28" cy="17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5" y="3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9" y="3"/>
                </a:cxn>
                <a:cxn ang="0">
                  <a:pos x="12" y="5"/>
                </a:cxn>
                <a:cxn ang="0">
                  <a:pos x="14" y="7"/>
                </a:cxn>
                <a:cxn ang="0">
                  <a:pos x="16" y="7"/>
                </a:cxn>
                <a:cxn ang="0">
                  <a:pos x="19" y="7"/>
                </a:cxn>
                <a:cxn ang="0">
                  <a:pos x="19" y="7"/>
                </a:cxn>
                <a:cxn ang="0">
                  <a:pos x="19" y="5"/>
                </a:cxn>
                <a:cxn ang="0">
                  <a:pos x="19" y="5"/>
                </a:cxn>
                <a:cxn ang="0">
                  <a:pos x="21" y="5"/>
                </a:cxn>
                <a:cxn ang="0">
                  <a:pos x="21" y="5"/>
                </a:cxn>
                <a:cxn ang="0">
                  <a:pos x="23" y="5"/>
                </a:cxn>
                <a:cxn ang="0">
                  <a:pos x="26" y="7"/>
                </a:cxn>
                <a:cxn ang="0">
                  <a:pos x="26" y="7"/>
                </a:cxn>
                <a:cxn ang="0">
                  <a:pos x="28" y="10"/>
                </a:cxn>
                <a:cxn ang="0">
                  <a:pos x="28" y="12"/>
                </a:cxn>
                <a:cxn ang="0">
                  <a:pos x="28" y="12"/>
                </a:cxn>
                <a:cxn ang="0">
                  <a:pos x="28" y="14"/>
                </a:cxn>
                <a:cxn ang="0">
                  <a:pos x="23" y="12"/>
                </a:cxn>
                <a:cxn ang="0">
                  <a:pos x="21" y="12"/>
                </a:cxn>
                <a:cxn ang="0">
                  <a:pos x="19" y="12"/>
                </a:cxn>
                <a:cxn ang="0">
                  <a:pos x="19" y="14"/>
                </a:cxn>
                <a:cxn ang="0">
                  <a:pos x="19" y="14"/>
                </a:cxn>
                <a:cxn ang="0">
                  <a:pos x="19" y="14"/>
                </a:cxn>
                <a:cxn ang="0">
                  <a:pos x="19" y="17"/>
                </a:cxn>
                <a:cxn ang="0">
                  <a:pos x="19" y="17"/>
                </a:cxn>
                <a:cxn ang="0">
                  <a:pos x="19" y="17"/>
                </a:cxn>
                <a:cxn ang="0">
                  <a:pos x="16" y="17"/>
                </a:cxn>
                <a:cxn ang="0">
                  <a:pos x="16" y="17"/>
                </a:cxn>
                <a:cxn ang="0">
                  <a:pos x="14" y="17"/>
                </a:cxn>
                <a:cxn ang="0">
                  <a:pos x="14" y="14"/>
                </a:cxn>
                <a:cxn ang="0">
                  <a:pos x="14" y="12"/>
                </a:cxn>
                <a:cxn ang="0">
                  <a:pos x="12" y="10"/>
                </a:cxn>
                <a:cxn ang="0">
                  <a:pos x="9" y="10"/>
                </a:cxn>
                <a:cxn ang="0">
                  <a:pos x="9" y="12"/>
                </a:cxn>
                <a:cxn ang="0">
                  <a:pos x="9" y="14"/>
                </a:cxn>
                <a:cxn ang="0">
                  <a:pos x="7" y="14"/>
                </a:cxn>
                <a:cxn ang="0">
                  <a:pos x="5" y="14"/>
                </a:cxn>
                <a:cxn ang="0">
                  <a:pos x="5" y="12"/>
                </a:cxn>
                <a:cxn ang="0">
                  <a:pos x="7" y="12"/>
                </a:cxn>
                <a:cxn ang="0">
                  <a:pos x="7" y="10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2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5" y="3"/>
                </a:cxn>
              </a:cxnLst>
              <a:rect l="0" t="0" r="r" b="b"/>
              <a:pathLst>
                <a:path w="28" h="17">
                  <a:moveTo>
                    <a:pt x="5" y="3"/>
                  </a:move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3"/>
                  </a:lnTo>
                  <a:lnTo>
                    <a:pt x="9" y="3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6" y="7"/>
                  </a:lnTo>
                  <a:lnTo>
                    <a:pt x="19" y="10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7"/>
                  </a:lnTo>
                  <a:lnTo>
                    <a:pt x="26" y="7"/>
                  </a:lnTo>
                  <a:lnTo>
                    <a:pt x="26" y="5"/>
                  </a:lnTo>
                  <a:lnTo>
                    <a:pt x="26" y="7"/>
                  </a:lnTo>
                  <a:lnTo>
                    <a:pt x="28" y="7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6" y="14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1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4" y="17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0"/>
                  </a:lnTo>
                  <a:lnTo>
                    <a:pt x="12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5" y="14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128" name="Freeform 1024"/>
            <p:cNvSpPr>
              <a:spLocks/>
            </p:cNvSpPr>
            <p:nvPr/>
          </p:nvSpPr>
          <p:spPr bwMode="auto">
            <a:xfrm>
              <a:off x="3966" y="3326"/>
              <a:ext cx="4" cy="5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4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lnTo>
                    <a:pt x="4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129" name="Freeform 1025"/>
            <p:cNvSpPr>
              <a:spLocks/>
            </p:cNvSpPr>
            <p:nvPr/>
          </p:nvSpPr>
          <p:spPr bwMode="auto">
            <a:xfrm>
              <a:off x="4395" y="3326"/>
              <a:ext cx="2" cy="5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2" y="5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2" y="3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130" name="Freeform 1026"/>
            <p:cNvSpPr>
              <a:spLocks/>
            </p:cNvSpPr>
            <p:nvPr/>
          </p:nvSpPr>
          <p:spPr bwMode="auto">
            <a:xfrm>
              <a:off x="3907" y="3331"/>
              <a:ext cx="7" cy="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7" h="5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131" name="Freeform 1027"/>
            <p:cNvSpPr>
              <a:spLocks/>
            </p:cNvSpPr>
            <p:nvPr/>
          </p:nvSpPr>
          <p:spPr bwMode="auto">
            <a:xfrm>
              <a:off x="4263" y="3331"/>
              <a:ext cx="5" cy="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3" y="5"/>
                </a:cxn>
                <a:cxn ang="0">
                  <a:pos x="3" y="2"/>
                </a:cxn>
                <a:cxn ang="0">
                  <a:pos x="3" y="5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5"/>
                  </a:lnTo>
                  <a:lnTo>
                    <a:pt x="3" y="2"/>
                  </a:lnTo>
                  <a:lnTo>
                    <a:pt x="3" y="5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132" name="Freeform 1028"/>
            <p:cNvSpPr>
              <a:spLocks/>
            </p:cNvSpPr>
            <p:nvPr/>
          </p:nvSpPr>
          <p:spPr bwMode="auto">
            <a:xfrm>
              <a:off x="4402" y="3331"/>
              <a:ext cx="2" cy="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133" name="Freeform 1029"/>
            <p:cNvSpPr>
              <a:spLocks/>
            </p:cNvSpPr>
            <p:nvPr/>
          </p:nvSpPr>
          <p:spPr bwMode="auto">
            <a:xfrm>
              <a:off x="4442" y="3333"/>
              <a:ext cx="9" cy="12"/>
            </a:xfrm>
            <a:custGeom>
              <a:avLst/>
              <a:gdLst/>
              <a:ahLst/>
              <a:cxnLst>
                <a:cxn ang="0">
                  <a:pos x="9" y="10"/>
                </a:cxn>
                <a:cxn ang="0">
                  <a:pos x="7" y="10"/>
                </a:cxn>
                <a:cxn ang="0">
                  <a:pos x="7" y="12"/>
                </a:cxn>
                <a:cxn ang="0">
                  <a:pos x="7" y="12"/>
                </a:cxn>
                <a:cxn ang="0">
                  <a:pos x="7" y="12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4" y="10"/>
                </a:cxn>
                <a:cxn ang="0">
                  <a:pos x="2" y="7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7"/>
                </a:cxn>
                <a:cxn ang="0">
                  <a:pos x="7" y="7"/>
                </a:cxn>
                <a:cxn ang="0">
                  <a:pos x="7" y="10"/>
                </a:cxn>
                <a:cxn ang="0">
                  <a:pos x="9" y="10"/>
                </a:cxn>
              </a:cxnLst>
              <a:rect l="0" t="0" r="r" b="b"/>
              <a:pathLst>
                <a:path w="9" h="12">
                  <a:moveTo>
                    <a:pt x="9" y="10"/>
                  </a:moveTo>
                  <a:lnTo>
                    <a:pt x="7" y="10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2" y="7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10"/>
                  </a:lnTo>
                  <a:lnTo>
                    <a:pt x="9" y="1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134" name="Freeform 1030"/>
            <p:cNvSpPr>
              <a:spLocks/>
            </p:cNvSpPr>
            <p:nvPr/>
          </p:nvSpPr>
          <p:spPr bwMode="auto">
            <a:xfrm>
              <a:off x="4484" y="3333"/>
              <a:ext cx="2" cy="3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3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135" name="Freeform 1031"/>
            <p:cNvSpPr>
              <a:spLocks/>
            </p:cNvSpPr>
            <p:nvPr/>
          </p:nvSpPr>
          <p:spPr bwMode="auto">
            <a:xfrm>
              <a:off x="4064" y="3333"/>
              <a:ext cx="5" cy="7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5"/>
                </a:cxn>
              </a:cxnLst>
              <a:rect l="0" t="0" r="r" b="b"/>
              <a:pathLst>
                <a:path w="5" h="7">
                  <a:moveTo>
                    <a:pt x="5" y="5"/>
                  </a:move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136" name="Freeform 1032"/>
            <p:cNvSpPr>
              <a:spLocks/>
            </p:cNvSpPr>
            <p:nvPr/>
          </p:nvSpPr>
          <p:spPr bwMode="auto">
            <a:xfrm>
              <a:off x="4268" y="3336"/>
              <a:ext cx="5" cy="4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5" y="2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137" name="Freeform 1033"/>
            <p:cNvSpPr>
              <a:spLocks/>
            </p:cNvSpPr>
            <p:nvPr/>
          </p:nvSpPr>
          <p:spPr bwMode="auto">
            <a:xfrm>
              <a:off x="3907" y="3336"/>
              <a:ext cx="3" cy="4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138" name="Freeform 1034"/>
            <p:cNvSpPr>
              <a:spLocks/>
            </p:cNvSpPr>
            <p:nvPr/>
          </p:nvSpPr>
          <p:spPr bwMode="auto">
            <a:xfrm>
              <a:off x="4057" y="3336"/>
              <a:ext cx="3" cy="7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7"/>
                </a:cxn>
              </a:cxnLst>
              <a:rect l="0" t="0" r="r" b="b"/>
              <a:pathLst>
                <a:path w="3" h="7">
                  <a:moveTo>
                    <a:pt x="3" y="7"/>
                  </a:move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139" name="Freeform 1035"/>
            <p:cNvSpPr>
              <a:spLocks/>
            </p:cNvSpPr>
            <p:nvPr/>
          </p:nvSpPr>
          <p:spPr bwMode="auto">
            <a:xfrm>
              <a:off x="3970" y="3338"/>
              <a:ext cx="3" cy="2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2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140" name="Freeform 1036"/>
            <p:cNvSpPr>
              <a:spLocks/>
            </p:cNvSpPr>
            <p:nvPr/>
          </p:nvSpPr>
          <p:spPr bwMode="auto">
            <a:xfrm>
              <a:off x="4409" y="3338"/>
              <a:ext cx="4" cy="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141" name="Freeform 1037"/>
            <p:cNvSpPr>
              <a:spLocks/>
            </p:cNvSpPr>
            <p:nvPr/>
          </p:nvSpPr>
          <p:spPr bwMode="auto">
            <a:xfrm>
              <a:off x="3907" y="3338"/>
              <a:ext cx="7" cy="12"/>
            </a:xfrm>
            <a:custGeom>
              <a:avLst/>
              <a:gdLst/>
              <a:ahLst/>
              <a:cxnLst>
                <a:cxn ang="0">
                  <a:pos x="7" y="5"/>
                </a:cxn>
                <a:cxn ang="0">
                  <a:pos x="7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5" y="12"/>
                </a:cxn>
                <a:cxn ang="0">
                  <a:pos x="5" y="12"/>
                </a:cxn>
                <a:cxn ang="0">
                  <a:pos x="3" y="12"/>
                </a:cxn>
                <a:cxn ang="0">
                  <a:pos x="3" y="12"/>
                </a:cxn>
                <a:cxn ang="0">
                  <a:pos x="3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3" y="10"/>
                </a:cxn>
                <a:cxn ang="0">
                  <a:pos x="3" y="10"/>
                </a:cxn>
                <a:cxn ang="0">
                  <a:pos x="3" y="10"/>
                </a:cxn>
                <a:cxn ang="0">
                  <a:pos x="3" y="10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5"/>
                </a:cxn>
              </a:cxnLst>
              <a:rect l="0" t="0" r="r" b="b"/>
              <a:pathLst>
                <a:path w="7" h="12">
                  <a:moveTo>
                    <a:pt x="7" y="5"/>
                  </a:move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142" name="Freeform 1038"/>
            <p:cNvSpPr>
              <a:spLocks/>
            </p:cNvSpPr>
            <p:nvPr/>
          </p:nvSpPr>
          <p:spPr bwMode="auto">
            <a:xfrm>
              <a:off x="4432" y="3343"/>
              <a:ext cx="10" cy="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5"/>
                </a:cxn>
                <a:cxn ang="0">
                  <a:pos x="10" y="2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0" h="5">
                  <a:moveTo>
                    <a:pt x="10" y="0"/>
                  </a:moveTo>
                  <a:lnTo>
                    <a:pt x="10" y="5"/>
                  </a:lnTo>
                  <a:lnTo>
                    <a:pt x="10" y="2"/>
                  </a:lnTo>
                  <a:lnTo>
                    <a:pt x="7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143" name="Freeform 1039"/>
            <p:cNvSpPr>
              <a:spLocks/>
            </p:cNvSpPr>
            <p:nvPr/>
          </p:nvSpPr>
          <p:spPr bwMode="auto">
            <a:xfrm>
              <a:off x="3970" y="3343"/>
              <a:ext cx="3" cy="2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144" name="Freeform 1040"/>
            <p:cNvSpPr>
              <a:spLocks/>
            </p:cNvSpPr>
            <p:nvPr/>
          </p:nvSpPr>
          <p:spPr bwMode="auto">
            <a:xfrm>
              <a:off x="3905" y="3343"/>
              <a:ext cx="2" cy="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145" name="Freeform 1041"/>
            <p:cNvSpPr>
              <a:spLocks/>
            </p:cNvSpPr>
            <p:nvPr/>
          </p:nvSpPr>
          <p:spPr bwMode="auto">
            <a:xfrm>
              <a:off x="4270" y="3343"/>
              <a:ext cx="5" cy="7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7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5" h="7">
                  <a:moveTo>
                    <a:pt x="5" y="5"/>
                  </a:moveTo>
                  <a:lnTo>
                    <a:pt x="5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146" name="Freeform 1042"/>
            <p:cNvSpPr>
              <a:spLocks/>
            </p:cNvSpPr>
            <p:nvPr/>
          </p:nvSpPr>
          <p:spPr bwMode="auto">
            <a:xfrm>
              <a:off x="4374" y="3345"/>
              <a:ext cx="4" cy="5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147" name="Freeform 1043"/>
            <p:cNvSpPr>
              <a:spLocks/>
            </p:cNvSpPr>
            <p:nvPr/>
          </p:nvSpPr>
          <p:spPr bwMode="auto">
            <a:xfrm>
              <a:off x="4453" y="3345"/>
              <a:ext cx="5" cy="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148" name="Freeform 1044"/>
            <p:cNvSpPr>
              <a:spLocks/>
            </p:cNvSpPr>
            <p:nvPr/>
          </p:nvSpPr>
          <p:spPr bwMode="auto">
            <a:xfrm>
              <a:off x="4055" y="3348"/>
              <a:ext cx="5" cy="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149" name="Freeform 1045"/>
            <p:cNvSpPr>
              <a:spLocks/>
            </p:cNvSpPr>
            <p:nvPr/>
          </p:nvSpPr>
          <p:spPr bwMode="auto">
            <a:xfrm>
              <a:off x="3900" y="3348"/>
              <a:ext cx="5" cy="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150" name="Freeform 1046"/>
            <p:cNvSpPr>
              <a:spLocks/>
            </p:cNvSpPr>
            <p:nvPr/>
          </p:nvSpPr>
          <p:spPr bwMode="auto">
            <a:xfrm>
              <a:off x="4749" y="3350"/>
              <a:ext cx="4" cy="5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5"/>
                </a:cxn>
              </a:cxnLst>
              <a:rect l="0" t="0" r="r" b="b"/>
              <a:pathLst>
                <a:path w="4" h="5">
                  <a:moveTo>
                    <a:pt x="4" y="5"/>
                  </a:move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151" name="Freeform 1047"/>
            <p:cNvSpPr>
              <a:spLocks/>
            </p:cNvSpPr>
            <p:nvPr/>
          </p:nvSpPr>
          <p:spPr bwMode="auto">
            <a:xfrm>
              <a:off x="3970" y="3352"/>
              <a:ext cx="3" cy="5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5"/>
                </a:cxn>
                <a:cxn ang="0">
                  <a:pos x="3" y="5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152" name="Freeform 1048"/>
            <p:cNvSpPr>
              <a:spLocks/>
            </p:cNvSpPr>
            <p:nvPr/>
          </p:nvSpPr>
          <p:spPr bwMode="auto">
            <a:xfrm>
              <a:off x="4767" y="3352"/>
              <a:ext cx="3" cy="5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3" y="3"/>
                </a:cxn>
              </a:cxnLst>
              <a:rect l="0" t="0" r="r" b="b"/>
              <a:pathLst>
                <a:path w="3" h="5">
                  <a:moveTo>
                    <a:pt x="3" y="3"/>
                  </a:move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153" name="Freeform 1049"/>
            <p:cNvSpPr>
              <a:spLocks/>
            </p:cNvSpPr>
            <p:nvPr/>
          </p:nvSpPr>
          <p:spPr bwMode="auto">
            <a:xfrm>
              <a:off x="3905" y="3355"/>
              <a:ext cx="2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154" name="Freeform 1050"/>
            <p:cNvSpPr>
              <a:spLocks/>
            </p:cNvSpPr>
            <p:nvPr/>
          </p:nvSpPr>
          <p:spPr bwMode="auto">
            <a:xfrm>
              <a:off x="4275" y="3355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155" name="Freeform 1051"/>
            <p:cNvSpPr>
              <a:spLocks/>
            </p:cNvSpPr>
            <p:nvPr/>
          </p:nvSpPr>
          <p:spPr bwMode="auto">
            <a:xfrm>
              <a:off x="4378" y="3355"/>
              <a:ext cx="5" cy="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156" name="Freeform 1052"/>
            <p:cNvSpPr>
              <a:spLocks/>
            </p:cNvSpPr>
            <p:nvPr/>
          </p:nvSpPr>
          <p:spPr bwMode="auto">
            <a:xfrm>
              <a:off x="3895" y="3357"/>
              <a:ext cx="5" cy="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157" name="Freeform 1053"/>
            <p:cNvSpPr>
              <a:spLocks/>
            </p:cNvSpPr>
            <p:nvPr/>
          </p:nvSpPr>
          <p:spPr bwMode="auto">
            <a:xfrm>
              <a:off x="4388" y="3357"/>
              <a:ext cx="2" cy="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158" name="Freeform 1054"/>
            <p:cNvSpPr>
              <a:spLocks/>
            </p:cNvSpPr>
            <p:nvPr/>
          </p:nvSpPr>
          <p:spPr bwMode="auto">
            <a:xfrm>
              <a:off x="4751" y="3359"/>
              <a:ext cx="2" cy="5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2" h="5">
                  <a:moveTo>
                    <a:pt x="2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159" name="Freeform 1055"/>
            <p:cNvSpPr>
              <a:spLocks/>
            </p:cNvSpPr>
            <p:nvPr/>
          </p:nvSpPr>
          <p:spPr bwMode="auto">
            <a:xfrm>
              <a:off x="3968" y="3359"/>
              <a:ext cx="2" cy="5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2" h="5">
                  <a:moveTo>
                    <a:pt x="2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160" name="Freeform 1056"/>
            <p:cNvSpPr>
              <a:spLocks/>
            </p:cNvSpPr>
            <p:nvPr/>
          </p:nvSpPr>
          <p:spPr bwMode="auto">
            <a:xfrm>
              <a:off x="4767" y="3359"/>
              <a:ext cx="3" cy="5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3" y="3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3" h="5">
                  <a:moveTo>
                    <a:pt x="3" y="3"/>
                  </a:moveTo>
                  <a:lnTo>
                    <a:pt x="3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161" name="Freeform 1057"/>
            <p:cNvSpPr>
              <a:spLocks/>
            </p:cNvSpPr>
            <p:nvPr/>
          </p:nvSpPr>
          <p:spPr bwMode="auto">
            <a:xfrm>
              <a:off x="3884" y="3362"/>
              <a:ext cx="9" cy="4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4">
                  <a:moveTo>
                    <a:pt x="9" y="0"/>
                  </a:moveTo>
                  <a:lnTo>
                    <a:pt x="9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162" name="Freeform 1058"/>
            <p:cNvSpPr>
              <a:spLocks/>
            </p:cNvSpPr>
            <p:nvPr/>
          </p:nvSpPr>
          <p:spPr bwMode="auto">
            <a:xfrm>
              <a:off x="3874" y="3362"/>
              <a:ext cx="5" cy="4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4"/>
                </a:cxn>
                <a:cxn ang="0">
                  <a:pos x="5" y="4"/>
                </a:cxn>
              </a:cxnLst>
              <a:rect l="0" t="0" r="r" b="b"/>
              <a:pathLst>
                <a:path w="5" h="4">
                  <a:moveTo>
                    <a:pt x="5" y="4"/>
                  </a:move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163" name="Freeform 1059"/>
            <p:cNvSpPr>
              <a:spLocks/>
            </p:cNvSpPr>
            <p:nvPr/>
          </p:nvSpPr>
          <p:spPr bwMode="auto">
            <a:xfrm>
              <a:off x="4381" y="3364"/>
              <a:ext cx="4" cy="5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2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2"/>
                </a:cxn>
              </a:cxnLst>
              <a:rect l="0" t="0" r="r" b="b"/>
              <a:pathLst>
                <a:path w="4" h="5">
                  <a:moveTo>
                    <a:pt x="4" y="2"/>
                  </a:moveTo>
                  <a:lnTo>
                    <a:pt x="4" y="2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164" name="Freeform 1060"/>
            <p:cNvSpPr>
              <a:spLocks/>
            </p:cNvSpPr>
            <p:nvPr/>
          </p:nvSpPr>
          <p:spPr bwMode="auto">
            <a:xfrm>
              <a:off x="4275" y="3366"/>
              <a:ext cx="5" cy="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165" name="Freeform 1061"/>
            <p:cNvSpPr>
              <a:spLocks/>
            </p:cNvSpPr>
            <p:nvPr/>
          </p:nvSpPr>
          <p:spPr bwMode="auto">
            <a:xfrm>
              <a:off x="4055" y="3366"/>
              <a:ext cx="2" cy="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166" name="Freeform 1062"/>
            <p:cNvSpPr>
              <a:spLocks/>
            </p:cNvSpPr>
            <p:nvPr/>
          </p:nvSpPr>
          <p:spPr bwMode="auto">
            <a:xfrm>
              <a:off x="4392" y="3366"/>
              <a:ext cx="12" cy="19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7" y="10"/>
                </a:cxn>
                <a:cxn ang="0">
                  <a:pos x="10" y="10"/>
                </a:cxn>
                <a:cxn ang="0">
                  <a:pos x="10" y="12"/>
                </a:cxn>
                <a:cxn ang="0">
                  <a:pos x="10" y="14"/>
                </a:cxn>
                <a:cxn ang="0">
                  <a:pos x="12" y="14"/>
                </a:cxn>
                <a:cxn ang="0">
                  <a:pos x="12" y="17"/>
                </a:cxn>
                <a:cxn ang="0">
                  <a:pos x="12" y="17"/>
                </a:cxn>
                <a:cxn ang="0">
                  <a:pos x="12" y="19"/>
                </a:cxn>
                <a:cxn ang="0">
                  <a:pos x="10" y="19"/>
                </a:cxn>
                <a:cxn ang="0">
                  <a:pos x="10" y="19"/>
                </a:cxn>
                <a:cxn ang="0">
                  <a:pos x="10" y="19"/>
                </a:cxn>
                <a:cxn ang="0">
                  <a:pos x="10" y="17"/>
                </a:cxn>
                <a:cxn ang="0">
                  <a:pos x="7" y="14"/>
                </a:cxn>
                <a:cxn ang="0">
                  <a:pos x="5" y="12"/>
                </a:cxn>
                <a:cxn ang="0">
                  <a:pos x="3" y="10"/>
                </a:cxn>
                <a:cxn ang="0">
                  <a:pos x="7" y="7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2" h="19">
                  <a:moveTo>
                    <a:pt x="5" y="0"/>
                  </a:move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7" y="7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7" y="17"/>
                  </a:lnTo>
                  <a:lnTo>
                    <a:pt x="10" y="17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3" y="10"/>
                  </a:lnTo>
                  <a:lnTo>
                    <a:pt x="3" y="7"/>
                  </a:lnTo>
                  <a:lnTo>
                    <a:pt x="7" y="7"/>
                  </a:lnTo>
                  <a:lnTo>
                    <a:pt x="7" y="5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167" name="Freeform 1063"/>
            <p:cNvSpPr>
              <a:spLocks/>
            </p:cNvSpPr>
            <p:nvPr/>
          </p:nvSpPr>
          <p:spPr bwMode="auto">
            <a:xfrm>
              <a:off x="4772" y="3366"/>
              <a:ext cx="2" cy="5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2" h="5">
                  <a:moveTo>
                    <a:pt x="2" y="3"/>
                  </a:move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168" name="Freeform 1064"/>
            <p:cNvSpPr>
              <a:spLocks/>
            </p:cNvSpPr>
            <p:nvPr/>
          </p:nvSpPr>
          <p:spPr bwMode="auto">
            <a:xfrm>
              <a:off x="3963" y="3369"/>
              <a:ext cx="3" cy="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169" name="Freeform 1065"/>
            <p:cNvSpPr>
              <a:spLocks/>
            </p:cNvSpPr>
            <p:nvPr/>
          </p:nvSpPr>
          <p:spPr bwMode="auto">
            <a:xfrm>
              <a:off x="4765" y="3369"/>
              <a:ext cx="5" cy="4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5" h="4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170" name="Freeform 1066"/>
            <p:cNvSpPr>
              <a:spLocks/>
            </p:cNvSpPr>
            <p:nvPr/>
          </p:nvSpPr>
          <p:spPr bwMode="auto">
            <a:xfrm>
              <a:off x="4385" y="3371"/>
              <a:ext cx="5" cy="7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7"/>
                </a:cxn>
              </a:cxnLst>
              <a:rect l="0" t="0" r="r" b="b"/>
              <a:pathLst>
                <a:path w="5" h="7">
                  <a:moveTo>
                    <a:pt x="5" y="7"/>
                  </a:moveTo>
                  <a:lnTo>
                    <a:pt x="3" y="7"/>
                  </a:lnTo>
                  <a:lnTo>
                    <a:pt x="3" y="7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171" name="Freeform 1067"/>
            <p:cNvSpPr>
              <a:spLocks/>
            </p:cNvSpPr>
            <p:nvPr/>
          </p:nvSpPr>
          <p:spPr bwMode="auto">
            <a:xfrm>
              <a:off x="4540" y="3371"/>
              <a:ext cx="5" cy="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5" h="5">
                  <a:moveTo>
                    <a:pt x="5" y="5"/>
                  </a:moveTo>
                  <a:lnTo>
                    <a:pt x="5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172" name="Freeform 1068"/>
            <p:cNvSpPr>
              <a:spLocks/>
            </p:cNvSpPr>
            <p:nvPr/>
          </p:nvSpPr>
          <p:spPr bwMode="auto">
            <a:xfrm>
              <a:off x="4057" y="3373"/>
              <a:ext cx="3" cy="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173" name="Freeform 1069"/>
            <p:cNvSpPr>
              <a:spLocks/>
            </p:cNvSpPr>
            <p:nvPr/>
          </p:nvSpPr>
          <p:spPr bwMode="auto">
            <a:xfrm>
              <a:off x="4280" y="3373"/>
              <a:ext cx="2" cy="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174" name="Freeform 1070"/>
            <p:cNvSpPr>
              <a:spLocks/>
            </p:cNvSpPr>
            <p:nvPr/>
          </p:nvSpPr>
          <p:spPr bwMode="auto">
            <a:xfrm>
              <a:off x="3959" y="3376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175" name="Freeform 1071"/>
            <p:cNvSpPr>
              <a:spLocks/>
            </p:cNvSpPr>
            <p:nvPr/>
          </p:nvSpPr>
          <p:spPr bwMode="auto">
            <a:xfrm>
              <a:off x="4404" y="3376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176" name="Freeform 1072"/>
            <p:cNvSpPr>
              <a:spLocks/>
            </p:cNvSpPr>
            <p:nvPr/>
          </p:nvSpPr>
          <p:spPr bwMode="auto">
            <a:xfrm>
              <a:off x="4052" y="3376"/>
              <a:ext cx="3" cy="4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lnTo>
                    <a:pt x="3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177" name="Freeform 1073"/>
            <p:cNvSpPr>
              <a:spLocks/>
            </p:cNvSpPr>
            <p:nvPr/>
          </p:nvSpPr>
          <p:spPr bwMode="auto">
            <a:xfrm>
              <a:off x="4756" y="3378"/>
              <a:ext cx="4" cy="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178" name="Freeform 1074"/>
            <p:cNvSpPr>
              <a:spLocks/>
            </p:cNvSpPr>
            <p:nvPr/>
          </p:nvSpPr>
          <p:spPr bwMode="auto">
            <a:xfrm>
              <a:off x="4763" y="3378"/>
              <a:ext cx="4" cy="9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2" y="5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5"/>
                </a:cxn>
                <a:cxn ang="0">
                  <a:pos x="4" y="5"/>
                </a:cxn>
              </a:cxnLst>
              <a:rect l="0" t="0" r="r" b="b"/>
              <a:pathLst>
                <a:path w="4" h="9">
                  <a:moveTo>
                    <a:pt x="4" y="5"/>
                  </a:moveTo>
                  <a:lnTo>
                    <a:pt x="2" y="5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179" name="Freeform 1075"/>
            <p:cNvSpPr>
              <a:spLocks/>
            </p:cNvSpPr>
            <p:nvPr/>
          </p:nvSpPr>
          <p:spPr bwMode="auto">
            <a:xfrm>
              <a:off x="3947" y="3378"/>
              <a:ext cx="5" cy="5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5" h="5">
                  <a:moveTo>
                    <a:pt x="5" y="2"/>
                  </a:move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180" name="Freeform 1076"/>
            <p:cNvSpPr>
              <a:spLocks/>
            </p:cNvSpPr>
            <p:nvPr/>
          </p:nvSpPr>
          <p:spPr bwMode="auto">
            <a:xfrm>
              <a:off x="3931" y="3380"/>
              <a:ext cx="16" cy="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0"/>
                </a:cxn>
                <a:cxn ang="0">
                  <a:pos x="16" y="3"/>
                </a:cxn>
                <a:cxn ang="0">
                  <a:pos x="16" y="3"/>
                </a:cxn>
                <a:cxn ang="0">
                  <a:pos x="14" y="3"/>
                </a:cxn>
                <a:cxn ang="0">
                  <a:pos x="14" y="3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16" y="0"/>
                </a:cxn>
              </a:cxnLst>
              <a:rect l="0" t="0" r="r" b="b"/>
              <a:pathLst>
                <a:path w="16" h="5">
                  <a:moveTo>
                    <a:pt x="16" y="0"/>
                  </a:moveTo>
                  <a:lnTo>
                    <a:pt x="16" y="0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5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181" name="Freeform 1077"/>
            <p:cNvSpPr>
              <a:spLocks/>
            </p:cNvSpPr>
            <p:nvPr/>
          </p:nvSpPr>
          <p:spPr bwMode="auto">
            <a:xfrm>
              <a:off x="4280" y="3380"/>
              <a:ext cx="4" cy="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</a:cxnLst>
              <a:rect l="0" t="0" r="r" b="b"/>
              <a:pathLst>
                <a:path w="4" h="7">
                  <a:moveTo>
                    <a:pt x="4" y="0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182" name="Freeform 1078"/>
            <p:cNvSpPr>
              <a:spLocks/>
            </p:cNvSpPr>
            <p:nvPr/>
          </p:nvSpPr>
          <p:spPr bwMode="auto">
            <a:xfrm>
              <a:off x="4392" y="3380"/>
              <a:ext cx="3" cy="5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183" name="Freeform 1079"/>
            <p:cNvSpPr>
              <a:spLocks/>
            </p:cNvSpPr>
            <p:nvPr/>
          </p:nvSpPr>
          <p:spPr bwMode="auto">
            <a:xfrm>
              <a:off x="4756" y="3383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184" name="Freeform 1080"/>
            <p:cNvSpPr>
              <a:spLocks/>
            </p:cNvSpPr>
            <p:nvPr/>
          </p:nvSpPr>
          <p:spPr bwMode="auto">
            <a:xfrm>
              <a:off x="4411" y="3383"/>
              <a:ext cx="2" cy="4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185" name="Freeform 1081"/>
            <p:cNvSpPr>
              <a:spLocks/>
            </p:cNvSpPr>
            <p:nvPr/>
          </p:nvSpPr>
          <p:spPr bwMode="auto">
            <a:xfrm>
              <a:off x="4050" y="3385"/>
              <a:ext cx="5" cy="2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2"/>
                </a:cxn>
              </a:cxnLst>
              <a:rect l="0" t="0" r="r" b="b"/>
              <a:pathLst>
                <a:path w="5" h="2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186" name="Freeform 1082"/>
            <p:cNvSpPr>
              <a:spLocks/>
            </p:cNvSpPr>
            <p:nvPr/>
          </p:nvSpPr>
          <p:spPr bwMode="auto">
            <a:xfrm>
              <a:off x="4519" y="3385"/>
              <a:ext cx="9" cy="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9" h="5">
                  <a:moveTo>
                    <a:pt x="5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187" name="Freeform 1083"/>
            <p:cNvSpPr>
              <a:spLocks/>
            </p:cNvSpPr>
            <p:nvPr/>
          </p:nvSpPr>
          <p:spPr bwMode="auto">
            <a:xfrm>
              <a:off x="4519" y="3385"/>
              <a:ext cx="9" cy="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9" h="5">
                  <a:moveTo>
                    <a:pt x="5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188" name="Freeform 1084"/>
            <p:cNvSpPr>
              <a:spLocks/>
            </p:cNvSpPr>
            <p:nvPr/>
          </p:nvSpPr>
          <p:spPr bwMode="auto">
            <a:xfrm>
              <a:off x="4772" y="3385"/>
              <a:ext cx="1" cy="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h="5">
                  <a:moveTo>
                    <a:pt x="0" y="5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189" name="Freeform 1085"/>
            <p:cNvSpPr>
              <a:spLocks/>
            </p:cNvSpPr>
            <p:nvPr/>
          </p:nvSpPr>
          <p:spPr bwMode="auto">
            <a:xfrm>
              <a:off x="4772" y="3385"/>
              <a:ext cx="1" cy="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h="5">
                  <a:moveTo>
                    <a:pt x="0" y="5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190" name="Freeform 1086"/>
            <p:cNvSpPr>
              <a:spLocks/>
            </p:cNvSpPr>
            <p:nvPr/>
          </p:nvSpPr>
          <p:spPr bwMode="auto">
            <a:xfrm>
              <a:off x="4404" y="3387"/>
              <a:ext cx="2" cy="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191" name="Freeform 1087"/>
            <p:cNvSpPr>
              <a:spLocks/>
            </p:cNvSpPr>
            <p:nvPr/>
          </p:nvSpPr>
          <p:spPr bwMode="auto">
            <a:xfrm>
              <a:off x="4751" y="3387"/>
              <a:ext cx="2" cy="5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" y="3"/>
                </a:cxn>
              </a:cxnLst>
              <a:rect l="0" t="0" r="r" b="b"/>
              <a:pathLst>
                <a:path w="2" h="5">
                  <a:moveTo>
                    <a:pt x="2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192" name="Freeform 1088"/>
            <p:cNvSpPr>
              <a:spLocks/>
            </p:cNvSpPr>
            <p:nvPr/>
          </p:nvSpPr>
          <p:spPr bwMode="auto">
            <a:xfrm>
              <a:off x="4395" y="3390"/>
              <a:ext cx="4" cy="4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4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193" name="Freeform 1089"/>
            <p:cNvSpPr>
              <a:spLocks/>
            </p:cNvSpPr>
            <p:nvPr/>
          </p:nvSpPr>
          <p:spPr bwMode="auto">
            <a:xfrm>
              <a:off x="4050" y="3390"/>
              <a:ext cx="5" cy="4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5" y="2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lnTo>
                    <a:pt x="5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194" name="Freeform 1090"/>
            <p:cNvSpPr>
              <a:spLocks/>
            </p:cNvSpPr>
            <p:nvPr/>
          </p:nvSpPr>
          <p:spPr bwMode="auto">
            <a:xfrm>
              <a:off x="4282" y="3390"/>
              <a:ext cx="2" cy="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2" h="9">
                  <a:moveTo>
                    <a:pt x="2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195" name="Freeform 1091"/>
            <p:cNvSpPr>
              <a:spLocks/>
            </p:cNvSpPr>
            <p:nvPr/>
          </p:nvSpPr>
          <p:spPr bwMode="auto">
            <a:xfrm>
              <a:off x="3902" y="3392"/>
              <a:ext cx="3" cy="5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3" y="5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5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3" y="5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196" name="Freeform 1092"/>
            <p:cNvSpPr>
              <a:spLocks/>
            </p:cNvSpPr>
            <p:nvPr/>
          </p:nvSpPr>
          <p:spPr bwMode="auto">
            <a:xfrm>
              <a:off x="4416" y="3392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197" name="Freeform 1093"/>
            <p:cNvSpPr>
              <a:spLocks/>
            </p:cNvSpPr>
            <p:nvPr/>
          </p:nvSpPr>
          <p:spPr bwMode="auto">
            <a:xfrm>
              <a:off x="4770" y="3392"/>
              <a:ext cx="1" cy="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h="5">
                  <a:moveTo>
                    <a:pt x="0" y="5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198" name="Freeform 1094"/>
            <p:cNvSpPr>
              <a:spLocks/>
            </p:cNvSpPr>
            <p:nvPr/>
          </p:nvSpPr>
          <p:spPr bwMode="auto">
            <a:xfrm>
              <a:off x="4533" y="3392"/>
              <a:ext cx="2" cy="5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5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199" name="Freeform 1095"/>
            <p:cNvSpPr>
              <a:spLocks/>
            </p:cNvSpPr>
            <p:nvPr/>
          </p:nvSpPr>
          <p:spPr bwMode="auto">
            <a:xfrm>
              <a:off x="4406" y="3394"/>
              <a:ext cx="5" cy="5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200" name="Freeform 1096"/>
            <p:cNvSpPr>
              <a:spLocks/>
            </p:cNvSpPr>
            <p:nvPr/>
          </p:nvSpPr>
          <p:spPr bwMode="auto">
            <a:xfrm>
              <a:off x="4402" y="3397"/>
              <a:ext cx="9" cy="14"/>
            </a:xfrm>
            <a:custGeom>
              <a:avLst/>
              <a:gdLst/>
              <a:ahLst/>
              <a:cxnLst>
                <a:cxn ang="0">
                  <a:pos x="4" y="9"/>
                </a:cxn>
                <a:cxn ang="0">
                  <a:pos x="4" y="9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7" y="11"/>
                </a:cxn>
                <a:cxn ang="0">
                  <a:pos x="7" y="11"/>
                </a:cxn>
                <a:cxn ang="0">
                  <a:pos x="7" y="11"/>
                </a:cxn>
                <a:cxn ang="0">
                  <a:pos x="7" y="11"/>
                </a:cxn>
                <a:cxn ang="0">
                  <a:pos x="9" y="11"/>
                </a:cxn>
                <a:cxn ang="0">
                  <a:pos x="7" y="14"/>
                </a:cxn>
                <a:cxn ang="0">
                  <a:pos x="7" y="14"/>
                </a:cxn>
                <a:cxn ang="0">
                  <a:pos x="7" y="14"/>
                </a:cxn>
                <a:cxn ang="0">
                  <a:pos x="4" y="14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2" y="9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9"/>
                </a:cxn>
              </a:cxnLst>
              <a:rect l="0" t="0" r="r" b="b"/>
              <a:pathLst>
                <a:path w="9" h="14">
                  <a:moveTo>
                    <a:pt x="4" y="9"/>
                  </a:moveTo>
                  <a:lnTo>
                    <a:pt x="4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9" y="11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4" y="14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9"/>
                  </a:lnTo>
                  <a:lnTo>
                    <a:pt x="2" y="7"/>
                  </a:lnTo>
                  <a:lnTo>
                    <a:pt x="2" y="7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201" name="Freeform 1097"/>
            <p:cNvSpPr>
              <a:spLocks/>
            </p:cNvSpPr>
            <p:nvPr/>
          </p:nvSpPr>
          <p:spPr bwMode="auto">
            <a:xfrm>
              <a:off x="3905" y="3397"/>
              <a:ext cx="7" cy="9"/>
            </a:xfrm>
            <a:custGeom>
              <a:avLst/>
              <a:gdLst/>
              <a:ahLst/>
              <a:cxnLst>
                <a:cxn ang="0">
                  <a:pos x="7" y="4"/>
                </a:cxn>
                <a:cxn ang="0">
                  <a:pos x="5" y="4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9"/>
                </a:cxn>
                <a:cxn ang="0">
                  <a:pos x="5" y="9"/>
                </a:cxn>
                <a:cxn ang="0">
                  <a:pos x="5" y="9"/>
                </a:cxn>
                <a:cxn ang="0">
                  <a:pos x="2" y="9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7" y="4"/>
                </a:cxn>
              </a:cxnLst>
              <a:rect l="0" t="0" r="r" b="b"/>
              <a:pathLst>
                <a:path w="7" h="9">
                  <a:moveTo>
                    <a:pt x="7" y="4"/>
                  </a:moveTo>
                  <a:lnTo>
                    <a:pt x="5" y="4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2" y="9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202" name="Rectangle 1098"/>
            <p:cNvSpPr>
              <a:spLocks noChangeArrowheads="1"/>
            </p:cNvSpPr>
            <p:nvPr/>
          </p:nvSpPr>
          <p:spPr bwMode="auto">
            <a:xfrm>
              <a:off x="4545" y="3399"/>
              <a:ext cx="0" cy="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203" name="Freeform 1099"/>
            <p:cNvSpPr>
              <a:spLocks/>
            </p:cNvSpPr>
            <p:nvPr/>
          </p:nvSpPr>
          <p:spPr bwMode="auto">
            <a:xfrm>
              <a:off x="4418" y="3399"/>
              <a:ext cx="5" cy="5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</a:cxnLst>
              <a:rect l="0" t="0" r="r" b="b"/>
              <a:pathLst>
                <a:path w="5" h="5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204" name="Freeform 1100"/>
            <p:cNvSpPr>
              <a:spLocks/>
            </p:cNvSpPr>
            <p:nvPr/>
          </p:nvSpPr>
          <p:spPr bwMode="auto">
            <a:xfrm>
              <a:off x="3945" y="3401"/>
              <a:ext cx="2" cy="5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2" h="5">
                  <a:moveTo>
                    <a:pt x="2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205" name="Freeform 1101"/>
            <p:cNvSpPr>
              <a:spLocks/>
            </p:cNvSpPr>
            <p:nvPr/>
          </p:nvSpPr>
          <p:spPr bwMode="auto">
            <a:xfrm>
              <a:off x="4702" y="3401"/>
              <a:ext cx="4" cy="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206" name="Freeform 1102"/>
            <p:cNvSpPr>
              <a:spLocks/>
            </p:cNvSpPr>
            <p:nvPr/>
          </p:nvSpPr>
          <p:spPr bwMode="auto">
            <a:xfrm>
              <a:off x="4050" y="3401"/>
              <a:ext cx="2" cy="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207" name="Freeform 1103"/>
            <p:cNvSpPr>
              <a:spLocks/>
            </p:cNvSpPr>
            <p:nvPr/>
          </p:nvSpPr>
          <p:spPr bwMode="auto">
            <a:xfrm>
              <a:off x="4057" y="3401"/>
              <a:ext cx="5" cy="7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0" y="7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7"/>
                </a:cxn>
                <a:cxn ang="0">
                  <a:pos x="5" y="7"/>
                </a:cxn>
              </a:cxnLst>
              <a:rect l="0" t="0" r="r" b="b"/>
              <a:pathLst>
                <a:path w="5" h="7">
                  <a:moveTo>
                    <a:pt x="5" y="7"/>
                  </a:moveTo>
                  <a:lnTo>
                    <a:pt x="0" y="7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208" name="Freeform 1104"/>
            <p:cNvSpPr>
              <a:spLocks/>
            </p:cNvSpPr>
            <p:nvPr/>
          </p:nvSpPr>
          <p:spPr bwMode="auto">
            <a:xfrm>
              <a:off x="4280" y="3401"/>
              <a:ext cx="4" cy="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209" name="Freeform 1105"/>
            <p:cNvSpPr>
              <a:spLocks/>
            </p:cNvSpPr>
            <p:nvPr/>
          </p:nvSpPr>
          <p:spPr bwMode="auto">
            <a:xfrm>
              <a:off x="4751" y="3404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210" name="Freeform 1106"/>
            <p:cNvSpPr>
              <a:spLocks/>
            </p:cNvSpPr>
            <p:nvPr/>
          </p:nvSpPr>
          <p:spPr bwMode="auto">
            <a:xfrm>
              <a:off x="4751" y="3404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211" name="Freeform 1107"/>
            <p:cNvSpPr>
              <a:spLocks/>
            </p:cNvSpPr>
            <p:nvPr/>
          </p:nvSpPr>
          <p:spPr bwMode="auto">
            <a:xfrm>
              <a:off x="4413" y="3404"/>
              <a:ext cx="5" cy="4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212" name="Freeform 1108"/>
            <p:cNvSpPr>
              <a:spLocks/>
            </p:cNvSpPr>
            <p:nvPr/>
          </p:nvSpPr>
          <p:spPr bwMode="auto">
            <a:xfrm>
              <a:off x="4760" y="3404"/>
              <a:ext cx="3" cy="4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213" name="Freeform 1109"/>
            <p:cNvSpPr>
              <a:spLocks/>
            </p:cNvSpPr>
            <p:nvPr/>
          </p:nvSpPr>
          <p:spPr bwMode="auto">
            <a:xfrm>
              <a:off x="4516" y="3406"/>
              <a:ext cx="5" cy="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214" name="Freeform 1110"/>
            <p:cNvSpPr>
              <a:spLocks/>
            </p:cNvSpPr>
            <p:nvPr/>
          </p:nvSpPr>
          <p:spPr bwMode="auto">
            <a:xfrm>
              <a:off x="4423" y="3408"/>
              <a:ext cx="4" cy="3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215" name="Freeform 1111"/>
            <p:cNvSpPr>
              <a:spLocks/>
            </p:cNvSpPr>
            <p:nvPr/>
          </p:nvSpPr>
          <p:spPr bwMode="auto">
            <a:xfrm>
              <a:off x="3907" y="3408"/>
              <a:ext cx="5" cy="3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3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216" name="Freeform 1112"/>
            <p:cNvSpPr>
              <a:spLocks/>
            </p:cNvSpPr>
            <p:nvPr/>
          </p:nvSpPr>
          <p:spPr bwMode="auto">
            <a:xfrm>
              <a:off x="3942" y="3408"/>
              <a:ext cx="3" cy="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217" name="Freeform 1113"/>
            <p:cNvSpPr>
              <a:spLocks/>
            </p:cNvSpPr>
            <p:nvPr/>
          </p:nvSpPr>
          <p:spPr bwMode="auto">
            <a:xfrm>
              <a:off x="4050" y="3408"/>
              <a:ext cx="10" cy="1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5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10" y="5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10" y="12"/>
                </a:cxn>
                <a:cxn ang="0">
                  <a:pos x="10" y="15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7" y="15"/>
                </a:cxn>
                <a:cxn ang="0">
                  <a:pos x="7" y="12"/>
                </a:cxn>
                <a:cxn ang="0">
                  <a:pos x="7" y="10"/>
                </a:cxn>
                <a:cxn ang="0">
                  <a:pos x="7" y="10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2" y="7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5"/>
                </a:cxn>
              </a:cxnLst>
              <a:rect l="0" t="0" r="r" b="b"/>
              <a:pathLst>
                <a:path w="10" h="15">
                  <a:moveTo>
                    <a:pt x="5" y="5"/>
                  </a:moveTo>
                  <a:lnTo>
                    <a:pt x="5" y="5"/>
                  </a:lnTo>
                  <a:lnTo>
                    <a:pt x="5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218" name="Freeform 1114"/>
            <p:cNvSpPr>
              <a:spLocks/>
            </p:cNvSpPr>
            <p:nvPr/>
          </p:nvSpPr>
          <p:spPr bwMode="auto">
            <a:xfrm>
              <a:off x="4280" y="3408"/>
              <a:ext cx="2" cy="5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5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219" name="Freeform 1115"/>
            <p:cNvSpPr>
              <a:spLocks/>
            </p:cNvSpPr>
            <p:nvPr/>
          </p:nvSpPr>
          <p:spPr bwMode="auto">
            <a:xfrm>
              <a:off x="4699" y="3408"/>
              <a:ext cx="5" cy="5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220" name="Freeform 1116"/>
            <p:cNvSpPr>
              <a:spLocks/>
            </p:cNvSpPr>
            <p:nvPr/>
          </p:nvSpPr>
          <p:spPr bwMode="auto">
            <a:xfrm>
              <a:off x="4324" y="3408"/>
              <a:ext cx="3" cy="5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3"/>
                </a:cxn>
              </a:cxnLst>
              <a:rect l="0" t="0" r="r" b="b"/>
              <a:pathLst>
                <a:path w="3" h="5">
                  <a:moveTo>
                    <a:pt x="3" y="3"/>
                  </a:move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221" name="Freeform 1117"/>
            <p:cNvSpPr>
              <a:spLocks/>
            </p:cNvSpPr>
            <p:nvPr/>
          </p:nvSpPr>
          <p:spPr bwMode="auto">
            <a:xfrm>
              <a:off x="4418" y="3413"/>
              <a:ext cx="2" cy="5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5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222" name="Freeform 1118"/>
            <p:cNvSpPr>
              <a:spLocks/>
            </p:cNvSpPr>
            <p:nvPr/>
          </p:nvSpPr>
          <p:spPr bwMode="auto">
            <a:xfrm>
              <a:off x="4409" y="3413"/>
              <a:ext cx="9" cy="12"/>
            </a:xfrm>
            <a:custGeom>
              <a:avLst/>
              <a:gdLst/>
              <a:ahLst/>
              <a:cxnLst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10"/>
                </a:cxn>
                <a:cxn ang="0">
                  <a:pos x="9" y="10"/>
                </a:cxn>
                <a:cxn ang="0">
                  <a:pos x="9" y="10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7" y="12"/>
                </a:cxn>
                <a:cxn ang="0">
                  <a:pos x="7" y="12"/>
                </a:cxn>
                <a:cxn ang="0">
                  <a:pos x="7" y="10"/>
                </a:cxn>
                <a:cxn ang="0">
                  <a:pos x="7" y="10"/>
                </a:cxn>
                <a:cxn ang="0">
                  <a:pos x="7" y="10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7" y="5"/>
                </a:cxn>
              </a:cxnLst>
              <a:rect l="0" t="0" r="r" b="b"/>
              <a:pathLst>
                <a:path w="9" h="12">
                  <a:moveTo>
                    <a:pt x="7" y="5"/>
                  </a:move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5"/>
                  </a:lnTo>
                  <a:lnTo>
                    <a:pt x="4" y="5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223" name="Freeform 1119"/>
            <p:cNvSpPr>
              <a:spLocks/>
            </p:cNvSpPr>
            <p:nvPr/>
          </p:nvSpPr>
          <p:spPr bwMode="auto">
            <a:xfrm>
              <a:off x="4702" y="3415"/>
              <a:ext cx="2" cy="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224" name="Freeform 1120"/>
            <p:cNvSpPr>
              <a:spLocks/>
            </p:cNvSpPr>
            <p:nvPr/>
          </p:nvSpPr>
          <p:spPr bwMode="auto">
            <a:xfrm>
              <a:off x="4062" y="3415"/>
              <a:ext cx="5" cy="8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5" y="8"/>
                </a:cxn>
                <a:cxn ang="0">
                  <a:pos x="5" y="8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2" y="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lnTo>
                    <a:pt x="5" y="5"/>
                  </a:lnTo>
                  <a:lnTo>
                    <a:pt x="5" y="8"/>
                  </a:lnTo>
                  <a:lnTo>
                    <a:pt x="5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5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225" name="Freeform 1121"/>
            <p:cNvSpPr>
              <a:spLocks/>
            </p:cNvSpPr>
            <p:nvPr/>
          </p:nvSpPr>
          <p:spPr bwMode="auto">
            <a:xfrm>
              <a:off x="3938" y="3415"/>
              <a:ext cx="4" cy="5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lnTo>
                    <a:pt x="4" y="3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226" name="Freeform 1122"/>
            <p:cNvSpPr>
              <a:spLocks/>
            </p:cNvSpPr>
            <p:nvPr/>
          </p:nvSpPr>
          <p:spPr bwMode="auto">
            <a:xfrm>
              <a:off x="3905" y="3415"/>
              <a:ext cx="5" cy="5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5" h="5">
                  <a:moveTo>
                    <a:pt x="2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227" name="Freeform 1123"/>
            <p:cNvSpPr>
              <a:spLocks/>
            </p:cNvSpPr>
            <p:nvPr/>
          </p:nvSpPr>
          <p:spPr bwMode="auto">
            <a:xfrm>
              <a:off x="4427" y="3418"/>
              <a:ext cx="5" cy="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5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228" name="Freeform 1124"/>
            <p:cNvSpPr>
              <a:spLocks/>
            </p:cNvSpPr>
            <p:nvPr/>
          </p:nvSpPr>
          <p:spPr bwMode="auto">
            <a:xfrm>
              <a:off x="4322" y="3418"/>
              <a:ext cx="5" cy="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229" name="Freeform 1125"/>
            <p:cNvSpPr>
              <a:spLocks/>
            </p:cNvSpPr>
            <p:nvPr/>
          </p:nvSpPr>
          <p:spPr bwMode="auto">
            <a:xfrm>
              <a:off x="4275" y="3420"/>
              <a:ext cx="5" cy="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230" name="Freeform 1126"/>
            <p:cNvSpPr>
              <a:spLocks/>
            </p:cNvSpPr>
            <p:nvPr/>
          </p:nvSpPr>
          <p:spPr bwMode="auto">
            <a:xfrm>
              <a:off x="4720" y="3420"/>
              <a:ext cx="5" cy="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231" name="Freeform 1127"/>
            <p:cNvSpPr>
              <a:spLocks/>
            </p:cNvSpPr>
            <p:nvPr/>
          </p:nvSpPr>
          <p:spPr bwMode="auto">
            <a:xfrm>
              <a:off x="4076" y="3423"/>
              <a:ext cx="5" cy="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232" name="Freeform 1128"/>
            <p:cNvSpPr>
              <a:spLocks/>
            </p:cNvSpPr>
            <p:nvPr/>
          </p:nvSpPr>
          <p:spPr bwMode="auto">
            <a:xfrm>
              <a:off x="4329" y="3423"/>
              <a:ext cx="5" cy="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233" name="Freeform 1129"/>
            <p:cNvSpPr>
              <a:spLocks/>
            </p:cNvSpPr>
            <p:nvPr/>
          </p:nvSpPr>
          <p:spPr bwMode="auto">
            <a:xfrm>
              <a:off x="3931" y="3423"/>
              <a:ext cx="4" cy="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234" name="Freeform 1130"/>
            <p:cNvSpPr>
              <a:spLocks/>
            </p:cNvSpPr>
            <p:nvPr/>
          </p:nvSpPr>
          <p:spPr bwMode="auto">
            <a:xfrm>
              <a:off x="4085" y="3423"/>
              <a:ext cx="5" cy="2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5" y="2"/>
                </a:cxn>
              </a:cxnLst>
              <a:rect l="0" t="0" r="r" b="b"/>
              <a:pathLst>
                <a:path w="5" h="2">
                  <a:moveTo>
                    <a:pt x="5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235" name="Freeform 1131"/>
            <p:cNvSpPr>
              <a:spLocks/>
            </p:cNvSpPr>
            <p:nvPr/>
          </p:nvSpPr>
          <p:spPr bwMode="auto">
            <a:xfrm>
              <a:off x="4423" y="3423"/>
              <a:ext cx="4" cy="4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236" name="Freeform 1132"/>
            <p:cNvSpPr>
              <a:spLocks/>
            </p:cNvSpPr>
            <p:nvPr/>
          </p:nvSpPr>
          <p:spPr bwMode="auto">
            <a:xfrm>
              <a:off x="4069" y="3423"/>
              <a:ext cx="7" cy="9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7" y="4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9"/>
                </a:cxn>
                <a:cxn ang="0">
                  <a:pos x="5" y="9"/>
                </a:cxn>
                <a:cxn ang="0">
                  <a:pos x="5" y="9"/>
                </a:cxn>
                <a:cxn ang="0">
                  <a:pos x="2" y="9"/>
                </a:cxn>
                <a:cxn ang="0">
                  <a:pos x="2" y="7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7" y="2"/>
                </a:cxn>
              </a:cxnLst>
              <a:rect l="0" t="0" r="r" b="b"/>
              <a:pathLst>
                <a:path w="7" h="9">
                  <a:moveTo>
                    <a:pt x="7" y="2"/>
                  </a:moveTo>
                  <a:lnTo>
                    <a:pt x="5" y="2"/>
                  </a:lnTo>
                  <a:lnTo>
                    <a:pt x="5" y="4"/>
                  </a:lnTo>
                  <a:lnTo>
                    <a:pt x="7" y="4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2" y="9"/>
                  </a:lnTo>
                  <a:lnTo>
                    <a:pt x="2" y="7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237" name="Freeform 1133"/>
            <p:cNvSpPr>
              <a:spLocks/>
            </p:cNvSpPr>
            <p:nvPr/>
          </p:nvSpPr>
          <p:spPr bwMode="auto">
            <a:xfrm>
              <a:off x="3898" y="3425"/>
              <a:ext cx="2" cy="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238" name="Freeform 1134"/>
            <p:cNvSpPr>
              <a:spLocks/>
            </p:cNvSpPr>
            <p:nvPr/>
          </p:nvSpPr>
          <p:spPr bwMode="auto">
            <a:xfrm>
              <a:off x="3926" y="3425"/>
              <a:ext cx="5" cy="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239" name="Freeform 1135"/>
            <p:cNvSpPr>
              <a:spLocks/>
            </p:cNvSpPr>
            <p:nvPr/>
          </p:nvSpPr>
          <p:spPr bwMode="auto">
            <a:xfrm>
              <a:off x="4092" y="3425"/>
              <a:ext cx="7" cy="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7" y="0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240" name="Freeform 1136"/>
            <p:cNvSpPr>
              <a:spLocks/>
            </p:cNvSpPr>
            <p:nvPr/>
          </p:nvSpPr>
          <p:spPr bwMode="auto">
            <a:xfrm>
              <a:off x="3919" y="3425"/>
              <a:ext cx="5" cy="5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</a:cxnLst>
              <a:rect l="0" t="0" r="r" b="b"/>
              <a:pathLst>
                <a:path w="5" h="5">
                  <a:moveTo>
                    <a:pt x="5" y="2"/>
                  </a:moveTo>
                  <a:lnTo>
                    <a:pt x="5" y="5"/>
                  </a:lnTo>
                  <a:lnTo>
                    <a:pt x="5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241" name="Freeform 1137"/>
            <p:cNvSpPr>
              <a:spLocks/>
            </p:cNvSpPr>
            <p:nvPr/>
          </p:nvSpPr>
          <p:spPr bwMode="auto">
            <a:xfrm>
              <a:off x="4057" y="3425"/>
              <a:ext cx="5" cy="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242" name="Freeform 1138"/>
            <p:cNvSpPr>
              <a:spLocks/>
            </p:cNvSpPr>
            <p:nvPr/>
          </p:nvSpPr>
          <p:spPr bwMode="auto">
            <a:xfrm>
              <a:off x="4584" y="3425"/>
              <a:ext cx="7" cy="5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</a:cxnLst>
              <a:rect l="0" t="0" r="r" b="b"/>
              <a:pathLst>
                <a:path w="7" h="5">
                  <a:moveTo>
                    <a:pt x="7" y="2"/>
                  </a:moveTo>
                  <a:lnTo>
                    <a:pt x="7" y="2"/>
                  </a:lnTo>
                  <a:lnTo>
                    <a:pt x="7" y="2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243" name="Freeform 1139"/>
            <p:cNvSpPr>
              <a:spLocks/>
            </p:cNvSpPr>
            <p:nvPr/>
          </p:nvSpPr>
          <p:spPr bwMode="auto">
            <a:xfrm>
              <a:off x="4416" y="3425"/>
              <a:ext cx="14" cy="16"/>
            </a:xfrm>
            <a:custGeom>
              <a:avLst/>
              <a:gdLst/>
              <a:ahLst/>
              <a:cxnLst>
                <a:cxn ang="0">
                  <a:pos x="14" y="14"/>
                </a:cxn>
                <a:cxn ang="0">
                  <a:pos x="14" y="16"/>
                </a:cxn>
                <a:cxn ang="0">
                  <a:pos x="14" y="16"/>
                </a:cxn>
                <a:cxn ang="0">
                  <a:pos x="11" y="14"/>
                </a:cxn>
                <a:cxn ang="0">
                  <a:pos x="9" y="12"/>
                </a:cxn>
                <a:cxn ang="0">
                  <a:pos x="7" y="9"/>
                </a:cxn>
                <a:cxn ang="0">
                  <a:pos x="7" y="7"/>
                </a:cxn>
                <a:cxn ang="0">
                  <a:pos x="4" y="7"/>
                </a:cxn>
                <a:cxn ang="0">
                  <a:pos x="2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7" y="2"/>
                </a:cxn>
                <a:cxn ang="0">
                  <a:pos x="7" y="5"/>
                </a:cxn>
                <a:cxn ang="0">
                  <a:pos x="9" y="5"/>
                </a:cxn>
                <a:cxn ang="0">
                  <a:pos x="9" y="7"/>
                </a:cxn>
                <a:cxn ang="0">
                  <a:pos x="11" y="9"/>
                </a:cxn>
                <a:cxn ang="0">
                  <a:pos x="11" y="12"/>
                </a:cxn>
                <a:cxn ang="0">
                  <a:pos x="14" y="12"/>
                </a:cxn>
                <a:cxn ang="0">
                  <a:pos x="14" y="14"/>
                </a:cxn>
              </a:cxnLst>
              <a:rect l="0" t="0" r="r" b="b"/>
              <a:pathLst>
                <a:path w="14" h="16">
                  <a:moveTo>
                    <a:pt x="14" y="14"/>
                  </a:moveTo>
                  <a:lnTo>
                    <a:pt x="14" y="16"/>
                  </a:lnTo>
                  <a:lnTo>
                    <a:pt x="14" y="16"/>
                  </a:lnTo>
                  <a:lnTo>
                    <a:pt x="11" y="14"/>
                  </a:lnTo>
                  <a:lnTo>
                    <a:pt x="9" y="12"/>
                  </a:lnTo>
                  <a:lnTo>
                    <a:pt x="7" y="9"/>
                  </a:lnTo>
                  <a:lnTo>
                    <a:pt x="7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2"/>
                  </a:lnTo>
                  <a:lnTo>
                    <a:pt x="7" y="5"/>
                  </a:lnTo>
                  <a:lnTo>
                    <a:pt x="9" y="5"/>
                  </a:lnTo>
                  <a:lnTo>
                    <a:pt x="9" y="7"/>
                  </a:lnTo>
                  <a:lnTo>
                    <a:pt x="11" y="9"/>
                  </a:lnTo>
                  <a:lnTo>
                    <a:pt x="11" y="12"/>
                  </a:lnTo>
                  <a:lnTo>
                    <a:pt x="14" y="12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244" name="Freeform 1140"/>
            <p:cNvSpPr>
              <a:spLocks/>
            </p:cNvSpPr>
            <p:nvPr/>
          </p:nvSpPr>
          <p:spPr bwMode="auto">
            <a:xfrm>
              <a:off x="4430" y="3425"/>
              <a:ext cx="9" cy="7"/>
            </a:xfrm>
            <a:custGeom>
              <a:avLst/>
              <a:gdLst/>
              <a:ahLst/>
              <a:cxnLst>
                <a:cxn ang="0">
                  <a:pos x="9" y="2"/>
                </a:cxn>
                <a:cxn ang="0">
                  <a:pos x="9" y="5"/>
                </a:cxn>
                <a:cxn ang="0">
                  <a:pos x="4" y="5"/>
                </a:cxn>
                <a:cxn ang="0">
                  <a:pos x="4" y="7"/>
                </a:cxn>
                <a:cxn ang="0">
                  <a:pos x="0" y="7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2"/>
                </a:cxn>
                <a:cxn ang="0">
                  <a:pos x="9" y="2"/>
                </a:cxn>
              </a:cxnLst>
              <a:rect l="0" t="0" r="r" b="b"/>
              <a:pathLst>
                <a:path w="9" h="7">
                  <a:moveTo>
                    <a:pt x="9" y="2"/>
                  </a:moveTo>
                  <a:lnTo>
                    <a:pt x="9" y="5"/>
                  </a:lnTo>
                  <a:lnTo>
                    <a:pt x="4" y="5"/>
                  </a:lnTo>
                  <a:lnTo>
                    <a:pt x="4" y="7"/>
                  </a:lnTo>
                  <a:lnTo>
                    <a:pt x="0" y="7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245" name="Freeform 1141"/>
            <p:cNvSpPr>
              <a:spLocks/>
            </p:cNvSpPr>
            <p:nvPr/>
          </p:nvSpPr>
          <p:spPr bwMode="auto">
            <a:xfrm>
              <a:off x="4718" y="3425"/>
              <a:ext cx="2" cy="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246" name="Freeform 1142"/>
            <p:cNvSpPr>
              <a:spLocks/>
            </p:cNvSpPr>
            <p:nvPr/>
          </p:nvSpPr>
          <p:spPr bwMode="auto">
            <a:xfrm>
              <a:off x="4270" y="3427"/>
              <a:ext cx="5" cy="3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247" name="Freeform 1143"/>
            <p:cNvSpPr>
              <a:spLocks/>
            </p:cNvSpPr>
            <p:nvPr/>
          </p:nvSpPr>
          <p:spPr bwMode="auto">
            <a:xfrm>
              <a:off x="4348" y="3427"/>
              <a:ext cx="4" cy="3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3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248" name="Freeform 1144"/>
            <p:cNvSpPr>
              <a:spLocks/>
            </p:cNvSpPr>
            <p:nvPr/>
          </p:nvSpPr>
          <p:spPr bwMode="auto">
            <a:xfrm>
              <a:off x="4064" y="3427"/>
              <a:ext cx="5" cy="3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lnTo>
                    <a:pt x="5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249" name="Freeform 1145"/>
            <p:cNvSpPr>
              <a:spLocks/>
            </p:cNvSpPr>
            <p:nvPr/>
          </p:nvSpPr>
          <p:spPr bwMode="auto">
            <a:xfrm>
              <a:off x="4737" y="3427"/>
              <a:ext cx="4" cy="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250" name="Freeform 1146"/>
            <p:cNvSpPr>
              <a:spLocks/>
            </p:cNvSpPr>
            <p:nvPr/>
          </p:nvSpPr>
          <p:spPr bwMode="auto">
            <a:xfrm>
              <a:off x="4737" y="3427"/>
              <a:ext cx="4" cy="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251" name="Freeform 1147"/>
            <p:cNvSpPr>
              <a:spLocks/>
            </p:cNvSpPr>
            <p:nvPr/>
          </p:nvSpPr>
          <p:spPr bwMode="auto">
            <a:xfrm>
              <a:off x="4320" y="3427"/>
              <a:ext cx="4" cy="7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4" y="3"/>
                </a:cxn>
              </a:cxnLst>
              <a:rect l="0" t="0" r="r" b="b"/>
              <a:pathLst>
                <a:path w="4" h="7">
                  <a:moveTo>
                    <a:pt x="4" y="3"/>
                  </a:move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252" name="Freeform 1148"/>
            <p:cNvSpPr>
              <a:spLocks/>
            </p:cNvSpPr>
            <p:nvPr/>
          </p:nvSpPr>
          <p:spPr bwMode="auto">
            <a:xfrm>
              <a:off x="4102" y="3430"/>
              <a:ext cx="2" cy="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253" name="Freeform 1149"/>
            <p:cNvSpPr>
              <a:spLocks/>
            </p:cNvSpPr>
            <p:nvPr/>
          </p:nvSpPr>
          <p:spPr bwMode="auto">
            <a:xfrm>
              <a:off x="3874" y="3430"/>
              <a:ext cx="5" cy="2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5" h="2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254" name="Freeform 1150"/>
            <p:cNvSpPr>
              <a:spLocks/>
            </p:cNvSpPr>
            <p:nvPr/>
          </p:nvSpPr>
          <p:spPr bwMode="auto">
            <a:xfrm>
              <a:off x="3888" y="3430"/>
              <a:ext cx="7" cy="2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3" y="2"/>
                </a:cxn>
              </a:cxnLst>
              <a:rect l="0" t="0" r="r" b="b"/>
              <a:pathLst>
                <a:path w="7" h="2">
                  <a:moveTo>
                    <a:pt x="3" y="2"/>
                  </a:move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255" name="Freeform 1151"/>
            <p:cNvSpPr>
              <a:spLocks/>
            </p:cNvSpPr>
            <p:nvPr/>
          </p:nvSpPr>
          <p:spPr bwMode="auto">
            <a:xfrm>
              <a:off x="4006" y="3432"/>
              <a:ext cx="2" cy="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256" name="Freeform 1152"/>
            <p:cNvSpPr>
              <a:spLocks/>
            </p:cNvSpPr>
            <p:nvPr/>
          </p:nvSpPr>
          <p:spPr bwMode="auto">
            <a:xfrm>
              <a:off x="4713" y="3432"/>
              <a:ext cx="3" cy="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257" name="Rectangle 1153"/>
            <p:cNvSpPr>
              <a:spLocks noChangeArrowheads="1"/>
            </p:cNvSpPr>
            <p:nvPr/>
          </p:nvSpPr>
          <p:spPr bwMode="auto">
            <a:xfrm>
              <a:off x="4734" y="3432"/>
              <a:ext cx="0" cy="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258" name="Freeform 1154"/>
            <p:cNvSpPr>
              <a:spLocks/>
            </p:cNvSpPr>
            <p:nvPr/>
          </p:nvSpPr>
          <p:spPr bwMode="auto">
            <a:xfrm>
              <a:off x="4699" y="3432"/>
              <a:ext cx="5" cy="2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5" y="2"/>
                </a:cxn>
              </a:cxnLst>
              <a:rect l="0" t="0" r="r" b="b"/>
              <a:pathLst>
                <a:path w="5" h="2">
                  <a:moveTo>
                    <a:pt x="5" y="2"/>
                  </a:move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259" name="Freeform 1155"/>
            <p:cNvSpPr>
              <a:spLocks/>
            </p:cNvSpPr>
            <p:nvPr/>
          </p:nvSpPr>
          <p:spPr bwMode="auto">
            <a:xfrm>
              <a:off x="3881" y="3432"/>
              <a:ext cx="5" cy="2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5" y="2"/>
                </a:cxn>
              </a:cxnLst>
              <a:rect l="0" t="0" r="r" b="b"/>
              <a:pathLst>
                <a:path w="5" h="2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260" name="Freeform 1156"/>
            <p:cNvSpPr>
              <a:spLocks/>
            </p:cNvSpPr>
            <p:nvPr/>
          </p:nvSpPr>
          <p:spPr bwMode="auto">
            <a:xfrm>
              <a:off x="4015" y="3432"/>
              <a:ext cx="2" cy="7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</a:cxnLst>
              <a:rect l="0" t="0" r="r" b="b"/>
              <a:pathLst>
                <a:path w="2" h="7">
                  <a:moveTo>
                    <a:pt x="2" y="5"/>
                  </a:move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261" name="Freeform 1157"/>
            <p:cNvSpPr>
              <a:spLocks/>
            </p:cNvSpPr>
            <p:nvPr/>
          </p:nvSpPr>
          <p:spPr bwMode="auto">
            <a:xfrm>
              <a:off x="4081" y="3432"/>
              <a:ext cx="4" cy="5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5"/>
                </a:cxn>
              </a:cxnLst>
              <a:rect l="0" t="0" r="r" b="b"/>
              <a:pathLst>
                <a:path w="4" h="5">
                  <a:moveTo>
                    <a:pt x="4" y="5"/>
                  </a:move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262" name="Freeform 1158"/>
            <p:cNvSpPr>
              <a:spLocks/>
            </p:cNvSpPr>
            <p:nvPr/>
          </p:nvSpPr>
          <p:spPr bwMode="auto">
            <a:xfrm>
              <a:off x="4596" y="3432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263" name="Freeform 1159"/>
            <p:cNvSpPr>
              <a:spLocks/>
            </p:cNvSpPr>
            <p:nvPr/>
          </p:nvSpPr>
          <p:spPr bwMode="auto">
            <a:xfrm>
              <a:off x="4596" y="3432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264" name="Freeform 1160"/>
            <p:cNvSpPr>
              <a:spLocks/>
            </p:cNvSpPr>
            <p:nvPr/>
          </p:nvSpPr>
          <p:spPr bwMode="auto">
            <a:xfrm>
              <a:off x="4071" y="3434"/>
              <a:ext cx="7" cy="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7" y="0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lnTo>
                    <a:pt x="7" y="3"/>
                  </a:lnTo>
                  <a:lnTo>
                    <a:pt x="7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265" name="Freeform 1161"/>
            <p:cNvSpPr>
              <a:spLocks/>
            </p:cNvSpPr>
            <p:nvPr/>
          </p:nvSpPr>
          <p:spPr bwMode="auto">
            <a:xfrm>
              <a:off x="4439" y="3434"/>
              <a:ext cx="3" cy="3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3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266" name="Freeform 1162"/>
            <p:cNvSpPr>
              <a:spLocks/>
            </p:cNvSpPr>
            <p:nvPr/>
          </p:nvSpPr>
          <p:spPr bwMode="auto">
            <a:xfrm>
              <a:off x="4106" y="3434"/>
              <a:ext cx="5" cy="5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5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267" name="Freeform 1163"/>
            <p:cNvSpPr>
              <a:spLocks/>
            </p:cNvSpPr>
            <p:nvPr/>
          </p:nvSpPr>
          <p:spPr bwMode="auto">
            <a:xfrm>
              <a:off x="4556" y="3434"/>
              <a:ext cx="3" cy="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268" name="Freeform 1164"/>
            <p:cNvSpPr>
              <a:spLocks/>
            </p:cNvSpPr>
            <p:nvPr/>
          </p:nvSpPr>
          <p:spPr bwMode="auto">
            <a:xfrm>
              <a:off x="4266" y="3434"/>
              <a:ext cx="4" cy="7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4" h="7">
                  <a:moveTo>
                    <a:pt x="4" y="5"/>
                  </a:move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269" name="Freeform 1165"/>
            <p:cNvSpPr>
              <a:spLocks/>
            </p:cNvSpPr>
            <p:nvPr/>
          </p:nvSpPr>
          <p:spPr bwMode="auto">
            <a:xfrm>
              <a:off x="4090" y="3434"/>
              <a:ext cx="2" cy="5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2" h="5">
                  <a:moveTo>
                    <a:pt x="2" y="3"/>
                  </a:moveTo>
                  <a:lnTo>
                    <a:pt x="2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270" name="Freeform 1166"/>
            <p:cNvSpPr>
              <a:spLocks/>
            </p:cNvSpPr>
            <p:nvPr/>
          </p:nvSpPr>
          <p:spPr bwMode="auto">
            <a:xfrm>
              <a:off x="4352" y="3437"/>
              <a:ext cx="5" cy="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271" name="Rectangle 1167"/>
            <p:cNvSpPr>
              <a:spLocks noChangeArrowheads="1"/>
            </p:cNvSpPr>
            <p:nvPr/>
          </p:nvSpPr>
          <p:spPr bwMode="auto">
            <a:xfrm>
              <a:off x="4631" y="3437"/>
              <a:ext cx="3" cy="2"/>
            </a:xfrm>
            <a:prstGeom prst="rect">
              <a:avLst/>
            </a:prstGeom>
            <a:solidFill>
              <a:srgbClr val="7D4526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272" name="Freeform 1168"/>
            <p:cNvSpPr>
              <a:spLocks/>
            </p:cNvSpPr>
            <p:nvPr/>
          </p:nvSpPr>
          <p:spPr bwMode="auto">
            <a:xfrm>
              <a:off x="4432" y="3437"/>
              <a:ext cx="5" cy="4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lnTo>
                    <a:pt x="5" y="4"/>
                  </a:lnTo>
                  <a:lnTo>
                    <a:pt x="5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273" name="Freeform 1169"/>
            <p:cNvSpPr>
              <a:spLocks/>
            </p:cNvSpPr>
            <p:nvPr/>
          </p:nvSpPr>
          <p:spPr bwMode="auto">
            <a:xfrm>
              <a:off x="4568" y="3437"/>
              <a:ext cx="2" cy="4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274" name="Freeform 1170"/>
            <p:cNvSpPr>
              <a:spLocks/>
            </p:cNvSpPr>
            <p:nvPr/>
          </p:nvSpPr>
          <p:spPr bwMode="auto">
            <a:xfrm>
              <a:off x="4010" y="3437"/>
              <a:ext cx="5" cy="4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5" h="4">
                  <a:moveTo>
                    <a:pt x="5" y="4"/>
                  </a:moveTo>
                  <a:lnTo>
                    <a:pt x="5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275" name="Freeform 1171"/>
            <p:cNvSpPr>
              <a:spLocks/>
            </p:cNvSpPr>
            <p:nvPr/>
          </p:nvSpPr>
          <p:spPr bwMode="auto">
            <a:xfrm>
              <a:off x="4315" y="3437"/>
              <a:ext cx="5" cy="4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276" name="Freeform 1172"/>
            <p:cNvSpPr>
              <a:spLocks/>
            </p:cNvSpPr>
            <p:nvPr/>
          </p:nvSpPr>
          <p:spPr bwMode="auto">
            <a:xfrm>
              <a:off x="4716" y="3437"/>
              <a:ext cx="4" cy="4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4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277" name="Freeform 1173"/>
            <p:cNvSpPr>
              <a:spLocks/>
            </p:cNvSpPr>
            <p:nvPr/>
          </p:nvSpPr>
          <p:spPr bwMode="auto">
            <a:xfrm>
              <a:off x="4097" y="3439"/>
              <a:ext cx="5" cy="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278" name="Freeform 1174"/>
            <p:cNvSpPr>
              <a:spLocks/>
            </p:cNvSpPr>
            <p:nvPr/>
          </p:nvSpPr>
          <p:spPr bwMode="auto">
            <a:xfrm>
              <a:off x="4444" y="3439"/>
              <a:ext cx="5" cy="5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5" y="2"/>
                </a:cxn>
              </a:cxnLst>
              <a:rect l="0" t="0" r="r" b="b"/>
              <a:pathLst>
                <a:path w="5" h="5">
                  <a:moveTo>
                    <a:pt x="5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279" name="Freeform 1175"/>
            <p:cNvSpPr>
              <a:spLocks/>
            </p:cNvSpPr>
            <p:nvPr/>
          </p:nvSpPr>
          <p:spPr bwMode="auto">
            <a:xfrm>
              <a:off x="4725" y="3439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280" name="Freeform 1176"/>
            <p:cNvSpPr>
              <a:spLocks/>
            </p:cNvSpPr>
            <p:nvPr/>
          </p:nvSpPr>
          <p:spPr bwMode="auto">
            <a:xfrm>
              <a:off x="4104" y="3439"/>
              <a:ext cx="14" cy="14"/>
            </a:xfrm>
            <a:custGeom>
              <a:avLst/>
              <a:gdLst/>
              <a:ahLst/>
              <a:cxnLst>
                <a:cxn ang="0">
                  <a:pos x="9" y="2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7" y="7"/>
                </a:cxn>
                <a:cxn ang="0">
                  <a:pos x="12" y="7"/>
                </a:cxn>
                <a:cxn ang="0">
                  <a:pos x="14" y="9"/>
                </a:cxn>
                <a:cxn ang="0">
                  <a:pos x="12" y="9"/>
                </a:cxn>
                <a:cxn ang="0">
                  <a:pos x="9" y="9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7" y="12"/>
                </a:cxn>
                <a:cxn ang="0">
                  <a:pos x="7" y="12"/>
                </a:cxn>
                <a:cxn ang="0">
                  <a:pos x="7" y="12"/>
                </a:cxn>
                <a:cxn ang="0">
                  <a:pos x="5" y="12"/>
                </a:cxn>
                <a:cxn ang="0">
                  <a:pos x="5" y="14"/>
                </a:cxn>
                <a:cxn ang="0">
                  <a:pos x="2" y="14"/>
                </a:cxn>
                <a:cxn ang="0">
                  <a:pos x="2" y="14"/>
                </a:cxn>
                <a:cxn ang="0">
                  <a:pos x="2" y="14"/>
                </a:cxn>
                <a:cxn ang="0">
                  <a:pos x="2" y="12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2" y="12"/>
                </a:cxn>
                <a:cxn ang="0">
                  <a:pos x="5" y="9"/>
                </a:cxn>
                <a:cxn ang="0">
                  <a:pos x="5" y="7"/>
                </a:cxn>
                <a:cxn ang="0">
                  <a:pos x="7" y="7"/>
                </a:cxn>
                <a:cxn ang="0">
                  <a:pos x="7" y="5"/>
                </a:cxn>
                <a:cxn ang="0">
                  <a:pos x="5" y="5"/>
                </a:cxn>
                <a:cxn ang="0">
                  <a:pos x="5" y="2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9" y="2"/>
                </a:cxn>
                <a:cxn ang="0">
                  <a:pos x="9" y="2"/>
                </a:cxn>
              </a:cxnLst>
              <a:rect l="0" t="0" r="r" b="b"/>
              <a:pathLst>
                <a:path w="14" h="14">
                  <a:moveTo>
                    <a:pt x="9" y="2"/>
                  </a:moveTo>
                  <a:lnTo>
                    <a:pt x="9" y="2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7"/>
                  </a:lnTo>
                  <a:lnTo>
                    <a:pt x="7" y="7"/>
                  </a:lnTo>
                  <a:lnTo>
                    <a:pt x="12" y="7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9" y="9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9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7"/>
                  </a:lnTo>
                  <a:lnTo>
                    <a:pt x="5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281" name="Freeform 1177"/>
            <p:cNvSpPr>
              <a:spLocks/>
            </p:cNvSpPr>
            <p:nvPr/>
          </p:nvSpPr>
          <p:spPr bwMode="auto">
            <a:xfrm>
              <a:off x="4322" y="3441"/>
              <a:ext cx="2" cy="5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3"/>
                </a:cxn>
              </a:cxnLst>
              <a:rect l="0" t="0" r="r" b="b"/>
              <a:pathLst>
                <a:path w="2" h="5">
                  <a:moveTo>
                    <a:pt x="2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282" name="Freeform 1178"/>
            <p:cNvSpPr>
              <a:spLocks/>
            </p:cNvSpPr>
            <p:nvPr/>
          </p:nvSpPr>
          <p:spPr bwMode="auto">
            <a:xfrm>
              <a:off x="4493" y="3441"/>
              <a:ext cx="5" cy="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5"/>
                </a:cxn>
              </a:cxnLst>
              <a:rect l="0" t="0" r="r" b="b"/>
              <a:pathLst>
                <a:path w="5" h="5">
                  <a:moveTo>
                    <a:pt x="5" y="5"/>
                  </a:moveTo>
                  <a:lnTo>
                    <a:pt x="2" y="5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283" name="Freeform 1179"/>
            <p:cNvSpPr>
              <a:spLocks/>
            </p:cNvSpPr>
            <p:nvPr/>
          </p:nvSpPr>
          <p:spPr bwMode="auto">
            <a:xfrm>
              <a:off x="4627" y="3441"/>
              <a:ext cx="4" cy="5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5"/>
                </a:cxn>
              </a:cxnLst>
              <a:rect l="0" t="0" r="r" b="b"/>
              <a:pathLst>
                <a:path w="4" h="5">
                  <a:moveTo>
                    <a:pt x="4" y="5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284" name="Freeform 1180"/>
            <p:cNvSpPr>
              <a:spLocks/>
            </p:cNvSpPr>
            <p:nvPr/>
          </p:nvSpPr>
          <p:spPr bwMode="auto">
            <a:xfrm>
              <a:off x="4015" y="3441"/>
              <a:ext cx="5" cy="12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5" y="12"/>
                </a:cxn>
                <a:cxn ang="0">
                  <a:pos x="5" y="12"/>
                </a:cxn>
                <a:cxn ang="0">
                  <a:pos x="5" y="12"/>
                </a:cxn>
                <a:cxn ang="0">
                  <a:pos x="5" y="12"/>
                </a:cxn>
                <a:cxn ang="0">
                  <a:pos x="5" y="12"/>
                </a:cxn>
                <a:cxn ang="0">
                  <a:pos x="5" y="12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5" y="3"/>
                </a:cxn>
              </a:cxnLst>
              <a:rect l="0" t="0" r="r" b="b"/>
              <a:pathLst>
                <a:path w="5" h="12">
                  <a:moveTo>
                    <a:pt x="5" y="3"/>
                  </a:move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285" name="Freeform 1181"/>
            <p:cNvSpPr>
              <a:spLocks/>
            </p:cNvSpPr>
            <p:nvPr/>
          </p:nvSpPr>
          <p:spPr bwMode="auto">
            <a:xfrm>
              <a:off x="4716" y="3441"/>
              <a:ext cx="9" cy="7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9" y="3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9" h="7">
                  <a:moveTo>
                    <a:pt x="9" y="3"/>
                  </a:moveTo>
                  <a:lnTo>
                    <a:pt x="9" y="3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7" y="3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286" name="Freeform 1182"/>
            <p:cNvSpPr>
              <a:spLocks/>
            </p:cNvSpPr>
            <p:nvPr/>
          </p:nvSpPr>
          <p:spPr bwMode="auto">
            <a:xfrm>
              <a:off x="4423" y="3444"/>
              <a:ext cx="2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287" name="Freeform 1183"/>
            <p:cNvSpPr>
              <a:spLocks/>
            </p:cNvSpPr>
            <p:nvPr/>
          </p:nvSpPr>
          <p:spPr bwMode="auto">
            <a:xfrm>
              <a:off x="4430" y="3444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288" name="Freeform 1184"/>
            <p:cNvSpPr>
              <a:spLocks/>
            </p:cNvSpPr>
            <p:nvPr/>
          </p:nvSpPr>
          <p:spPr bwMode="auto">
            <a:xfrm>
              <a:off x="4102" y="3444"/>
              <a:ext cx="2" cy="4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4">
                  <a:moveTo>
                    <a:pt x="2" y="2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289" name="Freeform 1185"/>
            <p:cNvSpPr>
              <a:spLocks/>
            </p:cNvSpPr>
            <p:nvPr/>
          </p:nvSpPr>
          <p:spPr bwMode="auto">
            <a:xfrm>
              <a:off x="4486" y="3444"/>
              <a:ext cx="5" cy="4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2" y="2"/>
                </a:cxn>
              </a:cxnLst>
              <a:rect l="0" t="0" r="r" b="b"/>
              <a:pathLst>
                <a:path w="5" h="4">
                  <a:moveTo>
                    <a:pt x="2" y="2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290" name="Freeform 1186"/>
            <p:cNvSpPr>
              <a:spLocks/>
            </p:cNvSpPr>
            <p:nvPr/>
          </p:nvSpPr>
          <p:spPr bwMode="auto">
            <a:xfrm>
              <a:off x="4683" y="3444"/>
              <a:ext cx="2" cy="7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4"/>
                </a:cxn>
              </a:cxnLst>
              <a:rect l="0" t="0" r="r" b="b"/>
              <a:pathLst>
                <a:path w="2" h="7">
                  <a:moveTo>
                    <a:pt x="2" y="4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291" name="Freeform 1187"/>
            <p:cNvSpPr>
              <a:spLocks/>
            </p:cNvSpPr>
            <p:nvPr/>
          </p:nvSpPr>
          <p:spPr bwMode="auto">
            <a:xfrm>
              <a:off x="4683" y="3444"/>
              <a:ext cx="2" cy="7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2" h="7">
                  <a:moveTo>
                    <a:pt x="2" y="4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292" name="Freeform 1188"/>
            <p:cNvSpPr>
              <a:spLocks/>
            </p:cNvSpPr>
            <p:nvPr/>
          </p:nvSpPr>
          <p:spPr bwMode="auto">
            <a:xfrm>
              <a:off x="4355" y="3444"/>
              <a:ext cx="4" cy="4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293" name="Freeform 1189"/>
            <p:cNvSpPr>
              <a:spLocks/>
            </p:cNvSpPr>
            <p:nvPr/>
          </p:nvSpPr>
          <p:spPr bwMode="auto">
            <a:xfrm>
              <a:off x="4561" y="3444"/>
              <a:ext cx="2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294" name="Freeform 1190"/>
            <p:cNvSpPr>
              <a:spLocks/>
            </p:cNvSpPr>
            <p:nvPr/>
          </p:nvSpPr>
          <p:spPr bwMode="auto">
            <a:xfrm>
              <a:off x="4561" y="3444"/>
              <a:ext cx="2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295" name="Freeform 1191"/>
            <p:cNvSpPr>
              <a:spLocks/>
            </p:cNvSpPr>
            <p:nvPr/>
          </p:nvSpPr>
          <p:spPr bwMode="auto">
            <a:xfrm>
              <a:off x="4500" y="3446"/>
              <a:ext cx="2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296" name="Freeform 1192"/>
            <p:cNvSpPr>
              <a:spLocks/>
            </p:cNvSpPr>
            <p:nvPr/>
          </p:nvSpPr>
          <p:spPr bwMode="auto">
            <a:xfrm>
              <a:off x="4507" y="3446"/>
              <a:ext cx="2" cy="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297" name="Freeform 1193"/>
            <p:cNvSpPr>
              <a:spLocks/>
            </p:cNvSpPr>
            <p:nvPr/>
          </p:nvSpPr>
          <p:spPr bwMode="auto">
            <a:xfrm>
              <a:off x="4573" y="3446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298" name="Freeform 1194"/>
            <p:cNvSpPr>
              <a:spLocks/>
            </p:cNvSpPr>
            <p:nvPr/>
          </p:nvSpPr>
          <p:spPr bwMode="auto">
            <a:xfrm>
              <a:off x="4582" y="3446"/>
              <a:ext cx="2" cy="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299" name="Freeform 1195"/>
            <p:cNvSpPr>
              <a:spLocks/>
            </p:cNvSpPr>
            <p:nvPr/>
          </p:nvSpPr>
          <p:spPr bwMode="auto">
            <a:xfrm>
              <a:off x="4582" y="3446"/>
              <a:ext cx="2" cy="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300" name="Freeform 1196"/>
            <p:cNvSpPr>
              <a:spLocks/>
            </p:cNvSpPr>
            <p:nvPr/>
          </p:nvSpPr>
          <p:spPr bwMode="auto">
            <a:xfrm>
              <a:off x="4669" y="3446"/>
              <a:ext cx="12" cy="1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12" y="7"/>
                </a:cxn>
                <a:cxn ang="0">
                  <a:pos x="12" y="9"/>
                </a:cxn>
                <a:cxn ang="0">
                  <a:pos x="12" y="9"/>
                </a:cxn>
                <a:cxn ang="0">
                  <a:pos x="12" y="12"/>
                </a:cxn>
                <a:cxn ang="0">
                  <a:pos x="12" y="9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2" h="12">
                  <a:moveTo>
                    <a:pt x="2" y="0"/>
                  </a:move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7"/>
                  </a:lnTo>
                  <a:lnTo>
                    <a:pt x="7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12" y="7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12"/>
                  </a:lnTo>
                  <a:lnTo>
                    <a:pt x="12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2"/>
                  </a:lnTo>
                  <a:lnTo>
                    <a:pt x="5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301" name="Freeform 1197"/>
            <p:cNvSpPr>
              <a:spLocks/>
            </p:cNvSpPr>
            <p:nvPr/>
          </p:nvSpPr>
          <p:spPr bwMode="auto">
            <a:xfrm>
              <a:off x="4669" y="3446"/>
              <a:ext cx="12" cy="1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12" y="7"/>
                </a:cxn>
                <a:cxn ang="0">
                  <a:pos x="12" y="9"/>
                </a:cxn>
                <a:cxn ang="0">
                  <a:pos x="12" y="9"/>
                </a:cxn>
                <a:cxn ang="0">
                  <a:pos x="12" y="12"/>
                </a:cxn>
                <a:cxn ang="0">
                  <a:pos x="12" y="9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2" h="12">
                  <a:moveTo>
                    <a:pt x="2" y="0"/>
                  </a:move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7"/>
                  </a:lnTo>
                  <a:lnTo>
                    <a:pt x="7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12" y="7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12"/>
                  </a:lnTo>
                  <a:lnTo>
                    <a:pt x="12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2"/>
                  </a:lnTo>
                  <a:lnTo>
                    <a:pt x="5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302" name="Freeform 1198"/>
            <p:cNvSpPr>
              <a:spLocks/>
            </p:cNvSpPr>
            <p:nvPr/>
          </p:nvSpPr>
          <p:spPr bwMode="auto">
            <a:xfrm>
              <a:off x="4575" y="3446"/>
              <a:ext cx="2" cy="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5"/>
                </a:cxn>
                <a:cxn ang="0">
                  <a:pos x="2" y="0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0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303" name="Freeform 1199"/>
            <p:cNvSpPr>
              <a:spLocks/>
            </p:cNvSpPr>
            <p:nvPr/>
          </p:nvSpPr>
          <p:spPr bwMode="auto">
            <a:xfrm>
              <a:off x="4575" y="3446"/>
              <a:ext cx="2" cy="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5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304" name="Rectangle 1200"/>
            <p:cNvSpPr>
              <a:spLocks noChangeArrowheads="1"/>
            </p:cNvSpPr>
            <p:nvPr/>
          </p:nvSpPr>
          <p:spPr bwMode="auto">
            <a:xfrm>
              <a:off x="4659" y="3446"/>
              <a:ext cx="0" cy="2"/>
            </a:xfrm>
            <a:prstGeom prst="rect">
              <a:avLst/>
            </a:prstGeom>
            <a:solidFill>
              <a:srgbClr val="AB5324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305" name="Freeform 1201"/>
            <p:cNvSpPr>
              <a:spLocks/>
            </p:cNvSpPr>
            <p:nvPr/>
          </p:nvSpPr>
          <p:spPr bwMode="auto">
            <a:xfrm>
              <a:off x="4659" y="3446"/>
              <a:ext cx="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306" name="Freeform 1202"/>
            <p:cNvSpPr>
              <a:spLocks/>
            </p:cNvSpPr>
            <p:nvPr/>
          </p:nvSpPr>
          <p:spPr bwMode="auto">
            <a:xfrm>
              <a:off x="4437" y="3446"/>
              <a:ext cx="5" cy="5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5" h="5">
                  <a:moveTo>
                    <a:pt x="5" y="2"/>
                  </a:moveTo>
                  <a:lnTo>
                    <a:pt x="5" y="5"/>
                  </a:lnTo>
                  <a:lnTo>
                    <a:pt x="5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307" name="Freeform 1203"/>
            <p:cNvSpPr>
              <a:spLocks/>
            </p:cNvSpPr>
            <p:nvPr/>
          </p:nvSpPr>
          <p:spPr bwMode="auto">
            <a:xfrm>
              <a:off x="4449" y="3446"/>
              <a:ext cx="4" cy="5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" h="5">
                  <a:moveTo>
                    <a:pt x="4" y="2"/>
                  </a:moveTo>
                  <a:lnTo>
                    <a:pt x="4" y="2"/>
                  </a:lnTo>
                  <a:lnTo>
                    <a:pt x="4" y="2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308" name="Freeform 1204"/>
            <p:cNvSpPr>
              <a:spLocks/>
            </p:cNvSpPr>
            <p:nvPr/>
          </p:nvSpPr>
          <p:spPr bwMode="auto">
            <a:xfrm>
              <a:off x="4261" y="3448"/>
              <a:ext cx="5" cy="7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5" h="7">
                  <a:moveTo>
                    <a:pt x="5" y="3"/>
                  </a:move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309" name="Freeform 1205"/>
            <p:cNvSpPr>
              <a:spLocks/>
            </p:cNvSpPr>
            <p:nvPr/>
          </p:nvSpPr>
          <p:spPr bwMode="auto">
            <a:xfrm>
              <a:off x="4310" y="3448"/>
              <a:ext cx="5" cy="5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64310" name="Group 1206"/>
          <p:cNvGrpSpPr>
            <a:grpSpLocks/>
          </p:cNvGrpSpPr>
          <p:nvPr/>
        </p:nvGrpSpPr>
        <p:grpSpPr bwMode="auto">
          <a:xfrm>
            <a:off x="5770563" y="5326063"/>
            <a:ext cx="1155700" cy="242887"/>
            <a:chOff x="3938" y="3448"/>
            <a:chExt cx="789" cy="153"/>
          </a:xfrm>
        </p:grpSpPr>
        <p:sp>
          <p:nvSpPr>
            <p:cNvPr id="2864311" name="Freeform 1207"/>
            <p:cNvSpPr>
              <a:spLocks/>
            </p:cNvSpPr>
            <p:nvPr/>
          </p:nvSpPr>
          <p:spPr bwMode="auto">
            <a:xfrm>
              <a:off x="4425" y="3448"/>
              <a:ext cx="5" cy="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5" h="5">
                  <a:moveTo>
                    <a:pt x="5" y="5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312" name="Freeform 1208"/>
            <p:cNvSpPr>
              <a:spLocks/>
            </p:cNvSpPr>
            <p:nvPr/>
          </p:nvSpPr>
          <p:spPr bwMode="auto">
            <a:xfrm>
              <a:off x="4622" y="3448"/>
              <a:ext cx="2" cy="3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313" name="Freeform 1209"/>
            <p:cNvSpPr>
              <a:spLocks/>
            </p:cNvSpPr>
            <p:nvPr/>
          </p:nvSpPr>
          <p:spPr bwMode="auto">
            <a:xfrm>
              <a:off x="4615" y="3451"/>
              <a:ext cx="5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5" h="2">
                  <a:moveTo>
                    <a:pt x="2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314" name="Freeform 1210"/>
            <p:cNvSpPr>
              <a:spLocks/>
            </p:cNvSpPr>
            <p:nvPr/>
          </p:nvSpPr>
          <p:spPr bwMode="auto">
            <a:xfrm>
              <a:off x="4725" y="3451"/>
              <a:ext cx="2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315" name="Freeform 1211"/>
            <p:cNvSpPr>
              <a:spLocks/>
            </p:cNvSpPr>
            <p:nvPr/>
          </p:nvSpPr>
          <p:spPr bwMode="auto">
            <a:xfrm>
              <a:off x="4725" y="3451"/>
              <a:ext cx="2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316" name="Freeform 1212"/>
            <p:cNvSpPr>
              <a:spLocks/>
            </p:cNvSpPr>
            <p:nvPr/>
          </p:nvSpPr>
          <p:spPr bwMode="auto">
            <a:xfrm>
              <a:off x="4434" y="3451"/>
              <a:ext cx="8" cy="4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4">
                  <a:moveTo>
                    <a:pt x="8" y="4"/>
                  </a:moveTo>
                  <a:lnTo>
                    <a:pt x="8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317" name="Freeform 1213"/>
            <p:cNvSpPr>
              <a:spLocks/>
            </p:cNvSpPr>
            <p:nvPr/>
          </p:nvSpPr>
          <p:spPr bwMode="auto">
            <a:xfrm>
              <a:off x="4442" y="3451"/>
              <a:ext cx="7" cy="4"/>
            </a:xfrm>
            <a:custGeom>
              <a:avLst/>
              <a:gdLst/>
              <a:ahLst/>
              <a:cxnLst>
                <a:cxn ang="0">
                  <a:pos x="7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7" y="4"/>
                </a:cxn>
                <a:cxn ang="0">
                  <a:pos x="7" y="4"/>
                </a:cxn>
              </a:cxnLst>
              <a:rect l="0" t="0" r="r" b="b"/>
              <a:pathLst>
                <a:path w="7" h="4">
                  <a:moveTo>
                    <a:pt x="7" y="4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7" y="4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318" name="Freeform 1214"/>
            <p:cNvSpPr>
              <a:spLocks/>
            </p:cNvSpPr>
            <p:nvPr/>
          </p:nvSpPr>
          <p:spPr bwMode="auto">
            <a:xfrm>
              <a:off x="4512" y="3451"/>
              <a:ext cx="2" cy="4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319" name="Freeform 1215"/>
            <p:cNvSpPr>
              <a:spLocks/>
            </p:cNvSpPr>
            <p:nvPr/>
          </p:nvSpPr>
          <p:spPr bwMode="auto">
            <a:xfrm>
              <a:off x="4315" y="3453"/>
              <a:ext cx="5" cy="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5"/>
                  </a:lnTo>
                  <a:lnTo>
                    <a:pt x="5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320" name="Freeform 1216"/>
            <p:cNvSpPr>
              <a:spLocks/>
            </p:cNvSpPr>
            <p:nvPr/>
          </p:nvSpPr>
          <p:spPr bwMode="auto">
            <a:xfrm>
              <a:off x="4472" y="3453"/>
              <a:ext cx="5" cy="5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5" h="5">
                  <a:moveTo>
                    <a:pt x="5" y="2"/>
                  </a:moveTo>
                  <a:lnTo>
                    <a:pt x="5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321" name="Freeform 1217"/>
            <p:cNvSpPr>
              <a:spLocks/>
            </p:cNvSpPr>
            <p:nvPr/>
          </p:nvSpPr>
          <p:spPr bwMode="auto">
            <a:xfrm>
              <a:off x="4359" y="3453"/>
              <a:ext cx="5" cy="2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5" h="2">
                  <a:moveTo>
                    <a:pt x="5" y="2"/>
                  </a:moveTo>
                  <a:lnTo>
                    <a:pt x="5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322" name="Freeform 1218"/>
            <p:cNvSpPr>
              <a:spLocks/>
            </p:cNvSpPr>
            <p:nvPr/>
          </p:nvSpPr>
          <p:spPr bwMode="auto">
            <a:xfrm>
              <a:off x="4456" y="3453"/>
              <a:ext cx="2" cy="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323" name="Freeform 1219"/>
            <p:cNvSpPr>
              <a:spLocks/>
            </p:cNvSpPr>
            <p:nvPr/>
          </p:nvSpPr>
          <p:spPr bwMode="auto">
            <a:xfrm>
              <a:off x="4671" y="3453"/>
              <a:ext cx="3" cy="5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324" name="Freeform 1220"/>
            <p:cNvSpPr>
              <a:spLocks/>
            </p:cNvSpPr>
            <p:nvPr/>
          </p:nvSpPr>
          <p:spPr bwMode="auto">
            <a:xfrm>
              <a:off x="4671" y="3453"/>
              <a:ext cx="3" cy="5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325" name="Freeform 1221"/>
            <p:cNvSpPr>
              <a:spLocks/>
            </p:cNvSpPr>
            <p:nvPr/>
          </p:nvSpPr>
          <p:spPr bwMode="auto">
            <a:xfrm>
              <a:off x="4608" y="3453"/>
              <a:ext cx="2" cy="5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5"/>
                </a:cxn>
                <a:cxn ang="0">
                  <a:pos x="2" y="5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326" name="Freeform 1222"/>
            <p:cNvSpPr>
              <a:spLocks/>
            </p:cNvSpPr>
            <p:nvPr/>
          </p:nvSpPr>
          <p:spPr bwMode="auto">
            <a:xfrm>
              <a:off x="4104" y="3455"/>
              <a:ext cx="5" cy="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327" name="Freeform 1223"/>
            <p:cNvSpPr>
              <a:spLocks/>
            </p:cNvSpPr>
            <p:nvPr/>
          </p:nvSpPr>
          <p:spPr bwMode="auto">
            <a:xfrm>
              <a:off x="4120" y="3455"/>
              <a:ext cx="3" cy="7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3" y="7"/>
                </a:cxn>
              </a:cxnLst>
              <a:rect l="0" t="0" r="r" b="b"/>
              <a:pathLst>
                <a:path w="3" h="7">
                  <a:moveTo>
                    <a:pt x="3" y="7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328" name="Freeform 1224"/>
            <p:cNvSpPr>
              <a:spLocks/>
            </p:cNvSpPr>
            <p:nvPr/>
          </p:nvSpPr>
          <p:spPr bwMode="auto">
            <a:xfrm>
              <a:off x="4120" y="3455"/>
              <a:ext cx="3" cy="7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3" y="7"/>
                </a:cxn>
              </a:cxnLst>
              <a:rect l="0" t="0" r="r" b="b"/>
              <a:pathLst>
                <a:path w="3" h="7">
                  <a:moveTo>
                    <a:pt x="3" y="7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329" name="Freeform 1225"/>
            <p:cNvSpPr>
              <a:spLocks/>
            </p:cNvSpPr>
            <p:nvPr/>
          </p:nvSpPr>
          <p:spPr bwMode="auto">
            <a:xfrm>
              <a:off x="4432" y="3455"/>
              <a:ext cx="7" cy="5"/>
            </a:xfrm>
            <a:custGeom>
              <a:avLst/>
              <a:gdLst/>
              <a:ahLst/>
              <a:cxnLst>
                <a:cxn ang="0">
                  <a:pos x="7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7" y="3"/>
                </a:cxn>
                <a:cxn ang="0">
                  <a:pos x="7" y="5"/>
                </a:cxn>
              </a:cxnLst>
              <a:rect l="0" t="0" r="r" b="b"/>
              <a:pathLst>
                <a:path w="7" h="5">
                  <a:moveTo>
                    <a:pt x="7" y="5"/>
                  </a:move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3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330" name="Rectangle 1226"/>
            <p:cNvSpPr>
              <a:spLocks noChangeArrowheads="1"/>
            </p:cNvSpPr>
            <p:nvPr/>
          </p:nvSpPr>
          <p:spPr bwMode="auto">
            <a:xfrm>
              <a:off x="4533" y="3458"/>
              <a:ext cx="0" cy="4"/>
            </a:xfrm>
            <a:prstGeom prst="rect">
              <a:avLst/>
            </a:prstGeom>
            <a:solidFill>
              <a:srgbClr val="AB5324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331" name="Freeform 1227"/>
            <p:cNvSpPr>
              <a:spLocks/>
            </p:cNvSpPr>
            <p:nvPr/>
          </p:nvSpPr>
          <p:spPr bwMode="auto">
            <a:xfrm>
              <a:off x="4533" y="3458"/>
              <a:ext cx="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332" name="Freeform 1228"/>
            <p:cNvSpPr>
              <a:spLocks/>
            </p:cNvSpPr>
            <p:nvPr/>
          </p:nvSpPr>
          <p:spPr bwMode="auto">
            <a:xfrm>
              <a:off x="4449" y="3458"/>
              <a:ext cx="4" cy="4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333" name="Freeform 1229"/>
            <p:cNvSpPr>
              <a:spLocks/>
            </p:cNvSpPr>
            <p:nvPr/>
          </p:nvSpPr>
          <p:spPr bwMode="auto">
            <a:xfrm>
              <a:off x="4514" y="3458"/>
              <a:ext cx="2" cy="4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334" name="Freeform 1230"/>
            <p:cNvSpPr>
              <a:spLocks/>
            </p:cNvSpPr>
            <p:nvPr/>
          </p:nvSpPr>
          <p:spPr bwMode="auto">
            <a:xfrm>
              <a:off x="4013" y="3458"/>
              <a:ext cx="11" cy="7"/>
            </a:xfrm>
            <a:custGeom>
              <a:avLst/>
              <a:gdLst/>
              <a:ahLst/>
              <a:cxnLst>
                <a:cxn ang="0">
                  <a:pos x="11" y="2"/>
                </a:cxn>
                <a:cxn ang="0">
                  <a:pos x="11" y="2"/>
                </a:cxn>
                <a:cxn ang="0">
                  <a:pos x="11" y="4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11" y="2"/>
                </a:cxn>
              </a:cxnLst>
              <a:rect l="0" t="0" r="r" b="b"/>
              <a:pathLst>
                <a:path w="11" h="7">
                  <a:moveTo>
                    <a:pt x="11" y="2"/>
                  </a:moveTo>
                  <a:lnTo>
                    <a:pt x="11" y="2"/>
                  </a:lnTo>
                  <a:lnTo>
                    <a:pt x="11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335" name="Freeform 1231"/>
            <p:cNvSpPr>
              <a:spLocks/>
            </p:cNvSpPr>
            <p:nvPr/>
          </p:nvSpPr>
          <p:spPr bwMode="auto">
            <a:xfrm>
              <a:off x="4036" y="3458"/>
              <a:ext cx="12" cy="7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12" y="4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5" y="2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12" y="4"/>
                </a:cxn>
              </a:cxnLst>
              <a:rect l="0" t="0" r="r" b="b"/>
              <a:pathLst>
                <a:path w="12" h="7">
                  <a:moveTo>
                    <a:pt x="12" y="4"/>
                  </a:moveTo>
                  <a:lnTo>
                    <a:pt x="12" y="4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4"/>
                  </a:lnTo>
                  <a:lnTo>
                    <a:pt x="9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336" name="Freeform 1232"/>
            <p:cNvSpPr>
              <a:spLocks/>
            </p:cNvSpPr>
            <p:nvPr/>
          </p:nvSpPr>
          <p:spPr bwMode="auto">
            <a:xfrm>
              <a:off x="4442" y="3458"/>
              <a:ext cx="4" cy="4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337" name="Freeform 1233"/>
            <p:cNvSpPr>
              <a:spLocks/>
            </p:cNvSpPr>
            <p:nvPr/>
          </p:nvSpPr>
          <p:spPr bwMode="auto">
            <a:xfrm>
              <a:off x="4259" y="3458"/>
              <a:ext cx="4" cy="7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2" y="4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" h="7">
                  <a:moveTo>
                    <a:pt x="4" y="2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7"/>
                  </a:lnTo>
                  <a:lnTo>
                    <a:pt x="2" y="4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338" name="Freeform 1234"/>
            <p:cNvSpPr>
              <a:spLocks/>
            </p:cNvSpPr>
            <p:nvPr/>
          </p:nvSpPr>
          <p:spPr bwMode="auto">
            <a:xfrm>
              <a:off x="4308" y="3460"/>
              <a:ext cx="7" cy="5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2"/>
                </a:cxn>
                <a:cxn ang="0">
                  <a:pos x="7" y="2"/>
                </a:cxn>
              </a:cxnLst>
              <a:rect l="0" t="0" r="r" b="b"/>
              <a:pathLst>
                <a:path w="7" h="5">
                  <a:moveTo>
                    <a:pt x="7" y="2"/>
                  </a:move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339" name="Freeform 1235"/>
            <p:cNvSpPr>
              <a:spLocks/>
            </p:cNvSpPr>
            <p:nvPr/>
          </p:nvSpPr>
          <p:spPr bwMode="auto">
            <a:xfrm>
              <a:off x="4104" y="3460"/>
              <a:ext cx="7" cy="5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7" y="2"/>
                </a:cxn>
              </a:cxnLst>
              <a:rect l="0" t="0" r="r" b="b"/>
              <a:pathLst>
                <a:path w="7" h="5">
                  <a:moveTo>
                    <a:pt x="7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340" name="Freeform 1236"/>
            <p:cNvSpPr>
              <a:spLocks/>
            </p:cNvSpPr>
            <p:nvPr/>
          </p:nvSpPr>
          <p:spPr bwMode="auto">
            <a:xfrm>
              <a:off x="4364" y="3462"/>
              <a:ext cx="3" cy="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341" name="Freeform 1237"/>
            <p:cNvSpPr>
              <a:spLocks/>
            </p:cNvSpPr>
            <p:nvPr/>
          </p:nvSpPr>
          <p:spPr bwMode="auto">
            <a:xfrm>
              <a:off x="4524" y="3462"/>
              <a:ext cx="2" cy="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342" name="Freeform 1238"/>
            <p:cNvSpPr>
              <a:spLocks/>
            </p:cNvSpPr>
            <p:nvPr/>
          </p:nvSpPr>
          <p:spPr bwMode="auto">
            <a:xfrm>
              <a:off x="4027" y="3462"/>
              <a:ext cx="7" cy="10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7" y="1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10"/>
                </a:cxn>
              </a:cxnLst>
              <a:rect l="0" t="0" r="r" b="b"/>
              <a:pathLst>
                <a:path w="7" h="10">
                  <a:moveTo>
                    <a:pt x="7" y="10"/>
                  </a:moveTo>
                  <a:lnTo>
                    <a:pt x="7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1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343" name="Freeform 1239"/>
            <p:cNvSpPr>
              <a:spLocks/>
            </p:cNvSpPr>
            <p:nvPr/>
          </p:nvSpPr>
          <p:spPr bwMode="auto">
            <a:xfrm>
              <a:off x="4020" y="3462"/>
              <a:ext cx="44" cy="139"/>
            </a:xfrm>
            <a:custGeom>
              <a:avLst/>
              <a:gdLst/>
              <a:ahLst/>
              <a:cxnLst>
                <a:cxn ang="0">
                  <a:pos x="42" y="45"/>
                </a:cxn>
                <a:cxn ang="0">
                  <a:pos x="30" y="61"/>
                </a:cxn>
                <a:cxn ang="0">
                  <a:pos x="32" y="87"/>
                </a:cxn>
                <a:cxn ang="0">
                  <a:pos x="16" y="120"/>
                </a:cxn>
                <a:cxn ang="0">
                  <a:pos x="14" y="127"/>
                </a:cxn>
                <a:cxn ang="0">
                  <a:pos x="9" y="132"/>
                </a:cxn>
                <a:cxn ang="0">
                  <a:pos x="11" y="134"/>
                </a:cxn>
                <a:cxn ang="0">
                  <a:pos x="9" y="136"/>
                </a:cxn>
                <a:cxn ang="0">
                  <a:pos x="4" y="136"/>
                </a:cxn>
                <a:cxn ang="0">
                  <a:pos x="7" y="134"/>
                </a:cxn>
                <a:cxn ang="0">
                  <a:pos x="9" y="134"/>
                </a:cxn>
                <a:cxn ang="0">
                  <a:pos x="2" y="132"/>
                </a:cxn>
                <a:cxn ang="0">
                  <a:pos x="7" y="125"/>
                </a:cxn>
                <a:cxn ang="0">
                  <a:pos x="4" y="122"/>
                </a:cxn>
                <a:cxn ang="0">
                  <a:pos x="2" y="122"/>
                </a:cxn>
                <a:cxn ang="0">
                  <a:pos x="0" y="125"/>
                </a:cxn>
                <a:cxn ang="0">
                  <a:pos x="0" y="115"/>
                </a:cxn>
                <a:cxn ang="0">
                  <a:pos x="4" y="115"/>
                </a:cxn>
                <a:cxn ang="0">
                  <a:pos x="11" y="115"/>
                </a:cxn>
                <a:cxn ang="0">
                  <a:pos x="7" y="113"/>
                </a:cxn>
                <a:cxn ang="0">
                  <a:pos x="14" y="108"/>
                </a:cxn>
                <a:cxn ang="0">
                  <a:pos x="11" y="99"/>
                </a:cxn>
                <a:cxn ang="0">
                  <a:pos x="9" y="94"/>
                </a:cxn>
                <a:cxn ang="0">
                  <a:pos x="14" y="96"/>
                </a:cxn>
                <a:cxn ang="0">
                  <a:pos x="16" y="99"/>
                </a:cxn>
                <a:cxn ang="0">
                  <a:pos x="21" y="99"/>
                </a:cxn>
                <a:cxn ang="0">
                  <a:pos x="16" y="92"/>
                </a:cxn>
                <a:cxn ang="0">
                  <a:pos x="23" y="89"/>
                </a:cxn>
                <a:cxn ang="0">
                  <a:pos x="23" y="89"/>
                </a:cxn>
                <a:cxn ang="0">
                  <a:pos x="21" y="85"/>
                </a:cxn>
                <a:cxn ang="0">
                  <a:pos x="16" y="80"/>
                </a:cxn>
                <a:cxn ang="0">
                  <a:pos x="11" y="80"/>
                </a:cxn>
                <a:cxn ang="0">
                  <a:pos x="11" y="75"/>
                </a:cxn>
                <a:cxn ang="0">
                  <a:pos x="16" y="73"/>
                </a:cxn>
                <a:cxn ang="0">
                  <a:pos x="9" y="73"/>
                </a:cxn>
                <a:cxn ang="0">
                  <a:pos x="7" y="64"/>
                </a:cxn>
                <a:cxn ang="0">
                  <a:pos x="11" y="64"/>
                </a:cxn>
                <a:cxn ang="0">
                  <a:pos x="14" y="66"/>
                </a:cxn>
                <a:cxn ang="0">
                  <a:pos x="14" y="59"/>
                </a:cxn>
                <a:cxn ang="0">
                  <a:pos x="18" y="59"/>
                </a:cxn>
                <a:cxn ang="0">
                  <a:pos x="21" y="59"/>
                </a:cxn>
                <a:cxn ang="0">
                  <a:pos x="21" y="57"/>
                </a:cxn>
                <a:cxn ang="0">
                  <a:pos x="23" y="52"/>
                </a:cxn>
                <a:cxn ang="0">
                  <a:pos x="25" y="50"/>
                </a:cxn>
                <a:cxn ang="0">
                  <a:pos x="18" y="50"/>
                </a:cxn>
                <a:cxn ang="0">
                  <a:pos x="18" y="47"/>
                </a:cxn>
                <a:cxn ang="0">
                  <a:pos x="23" y="47"/>
                </a:cxn>
                <a:cxn ang="0">
                  <a:pos x="25" y="43"/>
                </a:cxn>
                <a:cxn ang="0">
                  <a:pos x="25" y="38"/>
                </a:cxn>
                <a:cxn ang="0">
                  <a:pos x="30" y="38"/>
                </a:cxn>
                <a:cxn ang="0">
                  <a:pos x="30" y="33"/>
                </a:cxn>
                <a:cxn ang="0">
                  <a:pos x="30" y="26"/>
                </a:cxn>
                <a:cxn ang="0">
                  <a:pos x="30" y="31"/>
                </a:cxn>
                <a:cxn ang="0">
                  <a:pos x="25" y="31"/>
                </a:cxn>
                <a:cxn ang="0">
                  <a:pos x="25" y="26"/>
                </a:cxn>
                <a:cxn ang="0">
                  <a:pos x="25" y="24"/>
                </a:cxn>
                <a:cxn ang="0">
                  <a:pos x="23" y="17"/>
                </a:cxn>
                <a:cxn ang="0">
                  <a:pos x="30" y="14"/>
                </a:cxn>
                <a:cxn ang="0">
                  <a:pos x="25" y="12"/>
                </a:cxn>
                <a:cxn ang="0">
                  <a:pos x="21" y="10"/>
                </a:cxn>
                <a:cxn ang="0">
                  <a:pos x="18" y="10"/>
                </a:cxn>
                <a:cxn ang="0">
                  <a:pos x="25" y="5"/>
                </a:cxn>
                <a:cxn ang="0">
                  <a:pos x="32" y="3"/>
                </a:cxn>
              </a:cxnLst>
              <a:rect l="0" t="0" r="r" b="b"/>
              <a:pathLst>
                <a:path w="44" h="139">
                  <a:moveTo>
                    <a:pt x="35" y="7"/>
                  </a:moveTo>
                  <a:lnTo>
                    <a:pt x="40" y="10"/>
                  </a:lnTo>
                  <a:lnTo>
                    <a:pt x="42" y="14"/>
                  </a:lnTo>
                  <a:lnTo>
                    <a:pt x="44" y="19"/>
                  </a:lnTo>
                  <a:lnTo>
                    <a:pt x="44" y="24"/>
                  </a:lnTo>
                  <a:lnTo>
                    <a:pt x="44" y="28"/>
                  </a:lnTo>
                  <a:lnTo>
                    <a:pt x="44" y="33"/>
                  </a:lnTo>
                  <a:lnTo>
                    <a:pt x="44" y="38"/>
                  </a:lnTo>
                  <a:lnTo>
                    <a:pt x="44" y="43"/>
                  </a:lnTo>
                  <a:lnTo>
                    <a:pt x="42" y="45"/>
                  </a:lnTo>
                  <a:lnTo>
                    <a:pt x="42" y="47"/>
                  </a:lnTo>
                  <a:lnTo>
                    <a:pt x="40" y="50"/>
                  </a:lnTo>
                  <a:lnTo>
                    <a:pt x="40" y="52"/>
                  </a:lnTo>
                  <a:lnTo>
                    <a:pt x="37" y="54"/>
                  </a:lnTo>
                  <a:lnTo>
                    <a:pt x="37" y="57"/>
                  </a:lnTo>
                  <a:lnTo>
                    <a:pt x="35" y="57"/>
                  </a:lnTo>
                  <a:lnTo>
                    <a:pt x="32" y="59"/>
                  </a:lnTo>
                  <a:lnTo>
                    <a:pt x="30" y="59"/>
                  </a:lnTo>
                  <a:lnTo>
                    <a:pt x="30" y="59"/>
                  </a:lnTo>
                  <a:lnTo>
                    <a:pt x="30" y="61"/>
                  </a:lnTo>
                  <a:lnTo>
                    <a:pt x="28" y="61"/>
                  </a:lnTo>
                  <a:lnTo>
                    <a:pt x="28" y="64"/>
                  </a:lnTo>
                  <a:lnTo>
                    <a:pt x="28" y="66"/>
                  </a:lnTo>
                  <a:lnTo>
                    <a:pt x="28" y="66"/>
                  </a:lnTo>
                  <a:lnTo>
                    <a:pt x="28" y="68"/>
                  </a:lnTo>
                  <a:lnTo>
                    <a:pt x="30" y="71"/>
                  </a:lnTo>
                  <a:lnTo>
                    <a:pt x="30" y="75"/>
                  </a:lnTo>
                  <a:lnTo>
                    <a:pt x="32" y="78"/>
                  </a:lnTo>
                  <a:lnTo>
                    <a:pt x="32" y="82"/>
                  </a:lnTo>
                  <a:lnTo>
                    <a:pt x="32" y="87"/>
                  </a:lnTo>
                  <a:lnTo>
                    <a:pt x="32" y="89"/>
                  </a:lnTo>
                  <a:lnTo>
                    <a:pt x="32" y="94"/>
                  </a:lnTo>
                  <a:lnTo>
                    <a:pt x="32" y="99"/>
                  </a:lnTo>
                  <a:lnTo>
                    <a:pt x="30" y="101"/>
                  </a:lnTo>
                  <a:lnTo>
                    <a:pt x="30" y="106"/>
                  </a:lnTo>
                  <a:lnTo>
                    <a:pt x="28" y="108"/>
                  </a:lnTo>
                  <a:lnTo>
                    <a:pt x="25" y="113"/>
                  </a:lnTo>
                  <a:lnTo>
                    <a:pt x="23" y="115"/>
                  </a:lnTo>
                  <a:lnTo>
                    <a:pt x="21" y="118"/>
                  </a:lnTo>
                  <a:lnTo>
                    <a:pt x="16" y="120"/>
                  </a:lnTo>
                  <a:lnTo>
                    <a:pt x="14" y="122"/>
                  </a:lnTo>
                  <a:lnTo>
                    <a:pt x="14" y="122"/>
                  </a:lnTo>
                  <a:lnTo>
                    <a:pt x="14" y="122"/>
                  </a:lnTo>
                  <a:lnTo>
                    <a:pt x="16" y="125"/>
                  </a:lnTo>
                  <a:lnTo>
                    <a:pt x="16" y="125"/>
                  </a:lnTo>
                  <a:lnTo>
                    <a:pt x="16" y="125"/>
                  </a:lnTo>
                  <a:lnTo>
                    <a:pt x="16" y="125"/>
                  </a:lnTo>
                  <a:lnTo>
                    <a:pt x="16" y="125"/>
                  </a:lnTo>
                  <a:lnTo>
                    <a:pt x="16" y="127"/>
                  </a:lnTo>
                  <a:lnTo>
                    <a:pt x="14" y="127"/>
                  </a:lnTo>
                  <a:lnTo>
                    <a:pt x="14" y="127"/>
                  </a:lnTo>
                  <a:lnTo>
                    <a:pt x="11" y="127"/>
                  </a:lnTo>
                  <a:lnTo>
                    <a:pt x="11" y="127"/>
                  </a:lnTo>
                  <a:lnTo>
                    <a:pt x="9" y="127"/>
                  </a:lnTo>
                  <a:lnTo>
                    <a:pt x="9" y="129"/>
                  </a:lnTo>
                  <a:lnTo>
                    <a:pt x="9" y="129"/>
                  </a:lnTo>
                  <a:lnTo>
                    <a:pt x="9" y="132"/>
                  </a:lnTo>
                  <a:lnTo>
                    <a:pt x="9" y="132"/>
                  </a:lnTo>
                  <a:lnTo>
                    <a:pt x="9" y="132"/>
                  </a:lnTo>
                  <a:lnTo>
                    <a:pt x="9" y="132"/>
                  </a:lnTo>
                  <a:lnTo>
                    <a:pt x="11" y="132"/>
                  </a:lnTo>
                  <a:lnTo>
                    <a:pt x="11" y="132"/>
                  </a:lnTo>
                  <a:lnTo>
                    <a:pt x="11" y="132"/>
                  </a:lnTo>
                  <a:lnTo>
                    <a:pt x="11" y="132"/>
                  </a:lnTo>
                  <a:lnTo>
                    <a:pt x="11" y="132"/>
                  </a:lnTo>
                  <a:lnTo>
                    <a:pt x="11" y="134"/>
                  </a:lnTo>
                  <a:lnTo>
                    <a:pt x="11" y="134"/>
                  </a:lnTo>
                  <a:lnTo>
                    <a:pt x="11" y="134"/>
                  </a:lnTo>
                  <a:lnTo>
                    <a:pt x="11" y="134"/>
                  </a:lnTo>
                  <a:lnTo>
                    <a:pt x="11" y="134"/>
                  </a:lnTo>
                  <a:lnTo>
                    <a:pt x="11" y="134"/>
                  </a:lnTo>
                  <a:lnTo>
                    <a:pt x="11" y="136"/>
                  </a:lnTo>
                  <a:lnTo>
                    <a:pt x="11" y="136"/>
                  </a:lnTo>
                  <a:lnTo>
                    <a:pt x="11" y="136"/>
                  </a:lnTo>
                  <a:lnTo>
                    <a:pt x="11" y="136"/>
                  </a:lnTo>
                  <a:lnTo>
                    <a:pt x="9" y="136"/>
                  </a:lnTo>
                  <a:lnTo>
                    <a:pt x="9" y="136"/>
                  </a:lnTo>
                  <a:lnTo>
                    <a:pt x="9" y="136"/>
                  </a:lnTo>
                  <a:lnTo>
                    <a:pt x="9" y="136"/>
                  </a:lnTo>
                  <a:lnTo>
                    <a:pt x="9" y="136"/>
                  </a:lnTo>
                  <a:lnTo>
                    <a:pt x="9" y="134"/>
                  </a:lnTo>
                  <a:lnTo>
                    <a:pt x="9" y="139"/>
                  </a:lnTo>
                  <a:lnTo>
                    <a:pt x="7" y="139"/>
                  </a:lnTo>
                  <a:lnTo>
                    <a:pt x="7" y="139"/>
                  </a:lnTo>
                  <a:lnTo>
                    <a:pt x="7" y="139"/>
                  </a:lnTo>
                  <a:lnTo>
                    <a:pt x="7" y="139"/>
                  </a:lnTo>
                  <a:lnTo>
                    <a:pt x="7" y="139"/>
                  </a:lnTo>
                  <a:lnTo>
                    <a:pt x="7" y="136"/>
                  </a:lnTo>
                  <a:lnTo>
                    <a:pt x="4" y="136"/>
                  </a:lnTo>
                  <a:lnTo>
                    <a:pt x="4" y="136"/>
                  </a:lnTo>
                  <a:lnTo>
                    <a:pt x="4" y="136"/>
                  </a:lnTo>
                  <a:lnTo>
                    <a:pt x="4" y="136"/>
                  </a:lnTo>
                  <a:lnTo>
                    <a:pt x="4" y="136"/>
                  </a:lnTo>
                  <a:lnTo>
                    <a:pt x="4" y="134"/>
                  </a:lnTo>
                  <a:lnTo>
                    <a:pt x="4" y="134"/>
                  </a:lnTo>
                  <a:lnTo>
                    <a:pt x="7" y="134"/>
                  </a:lnTo>
                  <a:lnTo>
                    <a:pt x="7" y="134"/>
                  </a:lnTo>
                  <a:lnTo>
                    <a:pt x="7" y="134"/>
                  </a:lnTo>
                  <a:lnTo>
                    <a:pt x="7" y="134"/>
                  </a:lnTo>
                  <a:lnTo>
                    <a:pt x="7" y="134"/>
                  </a:lnTo>
                  <a:lnTo>
                    <a:pt x="7" y="134"/>
                  </a:lnTo>
                  <a:lnTo>
                    <a:pt x="7" y="134"/>
                  </a:lnTo>
                  <a:lnTo>
                    <a:pt x="7" y="134"/>
                  </a:lnTo>
                  <a:lnTo>
                    <a:pt x="7" y="134"/>
                  </a:lnTo>
                  <a:lnTo>
                    <a:pt x="7" y="134"/>
                  </a:lnTo>
                  <a:lnTo>
                    <a:pt x="9" y="134"/>
                  </a:lnTo>
                  <a:lnTo>
                    <a:pt x="9" y="134"/>
                  </a:lnTo>
                  <a:lnTo>
                    <a:pt x="9" y="134"/>
                  </a:lnTo>
                  <a:lnTo>
                    <a:pt x="9" y="134"/>
                  </a:lnTo>
                  <a:lnTo>
                    <a:pt x="9" y="134"/>
                  </a:lnTo>
                  <a:lnTo>
                    <a:pt x="9" y="134"/>
                  </a:lnTo>
                  <a:lnTo>
                    <a:pt x="9" y="132"/>
                  </a:lnTo>
                  <a:lnTo>
                    <a:pt x="9" y="132"/>
                  </a:lnTo>
                  <a:lnTo>
                    <a:pt x="9" y="132"/>
                  </a:lnTo>
                  <a:lnTo>
                    <a:pt x="7" y="132"/>
                  </a:lnTo>
                  <a:lnTo>
                    <a:pt x="7" y="132"/>
                  </a:lnTo>
                  <a:lnTo>
                    <a:pt x="7" y="132"/>
                  </a:lnTo>
                  <a:lnTo>
                    <a:pt x="4" y="132"/>
                  </a:lnTo>
                  <a:lnTo>
                    <a:pt x="4" y="132"/>
                  </a:lnTo>
                  <a:lnTo>
                    <a:pt x="2" y="132"/>
                  </a:lnTo>
                  <a:lnTo>
                    <a:pt x="2" y="132"/>
                  </a:lnTo>
                  <a:lnTo>
                    <a:pt x="2" y="129"/>
                  </a:lnTo>
                  <a:lnTo>
                    <a:pt x="2" y="129"/>
                  </a:lnTo>
                  <a:lnTo>
                    <a:pt x="4" y="127"/>
                  </a:lnTo>
                  <a:lnTo>
                    <a:pt x="4" y="127"/>
                  </a:lnTo>
                  <a:lnTo>
                    <a:pt x="4" y="127"/>
                  </a:lnTo>
                  <a:lnTo>
                    <a:pt x="4" y="127"/>
                  </a:lnTo>
                  <a:lnTo>
                    <a:pt x="7" y="125"/>
                  </a:lnTo>
                  <a:lnTo>
                    <a:pt x="7" y="125"/>
                  </a:lnTo>
                  <a:lnTo>
                    <a:pt x="7" y="125"/>
                  </a:lnTo>
                  <a:lnTo>
                    <a:pt x="7" y="125"/>
                  </a:lnTo>
                  <a:lnTo>
                    <a:pt x="7" y="125"/>
                  </a:lnTo>
                  <a:lnTo>
                    <a:pt x="7" y="122"/>
                  </a:lnTo>
                  <a:lnTo>
                    <a:pt x="7" y="122"/>
                  </a:lnTo>
                  <a:lnTo>
                    <a:pt x="7" y="122"/>
                  </a:lnTo>
                  <a:lnTo>
                    <a:pt x="4" y="122"/>
                  </a:lnTo>
                  <a:lnTo>
                    <a:pt x="4" y="122"/>
                  </a:lnTo>
                  <a:lnTo>
                    <a:pt x="4" y="122"/>
                  </a:lnTo>
                  <a:lnTo>
                    <a:pt x="4" y="122"/>
                  </a:lnTo>
                  <a:lnTo>
                    <a:pt x="4" y="122"/>
                  </a:lnTo>
                  <a:lnTo>
                    <a:pt x="4" y="122"/>
                  </a:lnTo>
                  <a:lnTo>
                    <a:pt x="4" y="122"/>
                  </a:lnTo>
                  <a:lnTo>
                    <a:pt x="4" y="120"/>
                  </a:lnTo>
                  <a:lnTo>
                    <a:pt x="4" y="120"/>
                  </a:lnTo>
                  <a:lnTo>
                    <a:pt x="4" y="120"/>
                  </a:lnTo>
                  <a:lnTo>
                    <a:pt x="4" y="120"/>
                  </a:lnTo>
                  <a:lnTo>
                    <a:pt x="4" y="120"/>
                  </a:lnTo>
                  <a:lnTo>
                    <a:pt x="4" y="122"/>
                  </a:lnTo>
                  <a:lnTo>
                    <a:pt x="2" y="122"/>
                  </a:lnTo>
                  <a:lnTo>
                    <a:pt x="2" y="122"/>
                  </a:lnTo>
                  <a:lnTo>
                    <a:pt x="2" y="122"/>
                  </a:lnTo>
                  <a:lnTo>
                    <a:pt x="2" y="125"/>
                  </a:lnTo>
                  <a:lnTo>
                    <a:pt x="2" y="125"/>
                  </a:lnTo>
                  <a:lnTo>
                    <a:pt x="2" y="125"/>
                  </a:lnTo>
                  <a:lnTo>
                    <a:pt x="2" y="125"/>
                  </a:lnTo>
                  <a:lnTo>
                    <a:pt x="2" y="125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2" y="120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0" y="118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2" y="113"/>
                  </a:lnTo>
                  <a:lnTo>
                    <a:pt x="2" y="113"/>
                  </a:lnTo>
                  <a:lnTo>
                    <a:pt x="2" y="113"/>
                  </a:lnTo>
                  <a:lnTo>
                    <a:pt x="4" y="115"/>
                  </a:lnTo>
                  <a:lnTo>
                    <a:pt x="4" y="115"/>
                  </a:lnTo>
                  <a:lnTo>
                    <a:pt x="4" y="118"/>
                  </a:lnTo>
                  <a:lnTo>
                    <a:pt x="7" y="118"/>
                  </a:lnTo>
                  <a:lnTo>
                    <a:pt x="7" y="118"/>
                  </a:lnTo>
                  <a:lnTo>
                    <a:pt x="9" y="118"/>
                  </a:lnTo>
                  <a:lnTo>
                    <a:pt x="9" y="118"/>
                  </a:lnTo>
                  <a:lnTo>
                    <a:pt x="11" y="120"/>
                  </a:lnTo>
                  <a:lnTo>
                    <a:pt x="11" y="118"/>
                  </a:lnTo>
                  <a:lnTo>
                    <a:pt x="11" y="118"/>
                  </a:lnTo>
                  <a:lnTo>
                    <a:pt x="11" y="118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11" y="113"/>
                  </a:lnTo>
                  <a:lnTo>
                    <a:pt x="11" y="113"/>
                  </a:lnTo>
                  <a:lnTo>
                    <a:pt x="11" y="113"/>
                  </a:lnTo>
                  <a:lnTo>
                    <a:pt x="9" y="113"/>
                  </a:lnTo>
                  <a:lnTo>
                    <a:pt x="9" y="113"/>
                  </a:lnTo>
                  <a:lnTo>
                    <a:pt x="9" y="113"/>
                  </a:lnTo>
                  <a:lnTo>
                    <a:pt x="7" y="113"/>
                  </a:lnTo>
                  <a:lnTo>
                    <a:pt x="7" y="113"/>
                  </a:lnTo>
                  <a:lnTo>
                    <a:pt x="7" y="111"/>
                  </a:lnTo>
                  <a:lnTo>
                    <a:pt x="7" y="111"/>
                  </a:lnTo>
                  <a:lnTo>
                    <a:pt x="9" y="111"/>
                  </a:lnTo>
                  <a:lnTo>
                    <a:pt x="9" y="111"/>
                  </a:lnTo>
                  <a:lnTo>
                    <a:pt x="9" y="108"/>
                  </a:lnTo>
                  <a:lnTo>
                    <a:pt x="9" y="108"/>
                  </a:lnTo>
                  <a:lnTo>
                    <a:pt x="11" y="108"/>
                  </a:lnTo>
                  <a:lnTo>
                    <a:pt x="11" y="108"/>
                  </a:lnTo>
                  <a:lnTo>
                    <a:pt x="11" y="108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6" y="108"/>
                  </a:lnTo>
                  <a:lnTo>
                    <a:pt x="16" y="101"/>
                  </a:lnTo>
                  <a:lnTo>
                    <a:pt x="11" y="101"/>
                  </a:lnTo>
                  <a:lnTo>
                    <a:pt x="11" y="101"/>
                  </a:lnTo>
                  <a:lnTo>
                    <a:pt x="11" y="101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9" y="99"/>
                  </a:lnTo>
                  <a:lnTo>
                    <a:pt x="9" y="99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11" y="94"/>
                  </a:lnTo>
                  <a:lnTo>
                    <a:pt x="11" y="94"/>
                  </a:lnTo>
                  <a:lnTo>
                    <a:pt x="11" y="94"/>
                  </a:lnTo>
                  <a:lnTo>
                    <a:pt x="11" y="94"/>
                  </a:lnTo>
                  <a:lnTo>
                    <a:pt x="11" y="94"/>
                  </a:lnTo>
                  <a:lnTo>
                    <a:pt x="11" y="94"/>
                  </a:lnTo>
                  <a:lnTo>
                    <a:pt x="14" y="94"/>
                  </a:lnTo>
                  <a:lnTo>
                    <a:pt x="14" y="94"/>
                  </a:lnTo>
                  <a:lnTo>
                    <a:pt x="14" y="96"/>
                  </a:lnTo>
                  <a:lnTo>
                    <a:pt x="14" y="96"/>
                  </a:lnTo>
                  <a:lnTo>
                    <a:pt x="14" y="96"/>
                  </a:lnTo>
                  <a:lnTo>
                    <a:pt x="14" y="96"/>
                  </a:lnTo>
                  <a:lnTo>
                    <a:pt x="14" y="96"/>
                  </a:lnTo>
                  <a:lnTo>
                    <a:pt x="11" y="96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14" y="99"/>
                  </a:lnTo>
                  <a:lnTo>
                    <a:pt x="14" y="99"/>
                  </a:lnTo>
                  <a:lnTo>
                    <a:pt x="16" y="99"/>
                  </a:lnTo>
                  <a:lnTo>
                    <a:pt x="18" y="101"/>
                  </a:lnTo>
                  <a:lnTo>
                    <a:pt x="18" y="101"/>
                  </a:lnTo>
                  <a:lnTo>
                    <a:pt x="21" y="101"/>
                  </a:lnTo>
                  <a:lnTo>
                    <a:pt x="21" y="104"/>
                  </a:lnTo>
                  <a:lnTo>
                    <a:pt x="21" y="106"/>
                  </a:lnTo>
                  <a:lnTo>
                    <a:pt x="23" y="104"/>
                  </a:lnTo>
                  <a:lnTo>
                    <a:pt x="23" y="101"/>
                  </a:lnTo>
                  <a:lnTo>
                    <a:pt x="21" y="101"/>
                  </a:lnTo>
                  <a:lnTo>
                    <a:pt x="21" y="99"/>
                  </a:lnTo>
                  <a:lnTo>
                    <a:pt x="21" y="99"/>
                  </a:lnTo>
                  <a:lnTo>
                    <a:pt x="21" y="96"/>
                  </a:lnTo>
                  <a:lnTo>
                    <a:pt x="21" y="94"/>
                  </a:lnTo>
                  <a:lnTo>
                    <a:pt x="21" y="94"/>
                  </a:lnTo>
                  <a:lnTo>
                    <a:pt x="21" y="94"/>
                  </a:lnTo>
                  <a:lnTo>
                    <a:pt x="18" y="92"/>
                  </a:lnTo>
                  <a:lnTo>
                    <a:pt x="18" y="92"/>
                  </a:lnTo>
                  <a:lnTo>
                    <a:pt x="16" y="94"/>
                  </a:lnTo>
                  <a:lnTo>
                    <a:pt x="16" y="94"/>
                  </a:lnTo>
                  <a:lnTo>
                    <a:pt x="16" y="92"/>
                  </a:lnTo>
                  <a:lnTo>
                    <a:pt x="16" y="92"/>
                  </a:lnTo>
                  <a:lnTo>
                    <a:pt x="16" y="89"/>
                  </a:lnTo>
                  <a:lnTo>
                    <a:pt x="16" y="89"/>
                  </a:lnTo>
                  <a:lnTo>
                    <a:pt x="16" y="89"/>
                  </a:lnTo>
                  <a:lnTo>
                    <a:pt x="18" y="89"/>
                  </a:lnTo>
                  <a:lnTo>
                    <a:pt x="18" y="89"/>
                  </a:lnTo>
                  <a:lnTo>
                    <a:pt x="18" y="89"/>
                  </a:lnTo>
                  <a:lnTo>
                    <a:pt x="21" y="89"/>
                  </a:lnTo>
                  <a:lnTo>
                    <a:pt x="21" y="89"/>
                  </a:lnTo>
                  <a:lnTo>
                    <a:pt x="23" y="89"/>
                  </a:lnTo>
                  <a:lnTo>
                    <a:pt x="23" y="89"/>
                  </a:lnTo>
                  <a:lnTo>
                    <a:pt x="21" y="89"/>
                  </a:lnTo>
                  <a:lnTo>
                    <a:pt x="21" y="89"/>
                  </a:lnTo>
                  <a:lnTo>
                    <a:pt x="23" y="89"/>
                  </a:lnTo>
                  <a:lnTo>
                    <a:pt x="23" y="89"/>
                  </a:lnTo>
                  <a:lnTo>
                    <a:pt x="23" y="89"/>
                  </a:lnTo>
                  <a:lnTo>
                    <a:pt x="23" y="89"/>
                  </a:lnTo>
                  <a:lnTo>
                    <a:pt x="23" y="89"/>
                  </a:lnTo>
                  <a:lnTo>
                    <a:pt x="23" y="89"/>
                  </a:lnTo>
                  <a:lnTo>
                    <a:pt x="23" y="89"/>
                  </a:lnTo>
                  <a:lnTo>
                    <a:pt x="23" y="89"/>
                  </a:lnTo>
                  <a:lnTo>
                    <a:pt x="23" y="87"/>
                  </a:lnTo>
                  <a:lnTo>
                    <a:pt x="23" y="87"/>
                  </a:lnTo>
                  <a:lnTo>
                    <a:pt x="23" y="87"/>
                  </a:lnTo>
                  <a:lnTo>
                    <a:pt x="23" y="87"/>
                  </a:lnTo>
                  <a:lnTo>
                    <a:pt x="23" y="87"/>
                  </a:lnTo>
                  <a:lnTo>
                    <a:pt x="23" y="85"/>
                  </a:lnTo>
                  <a:lnTo>
                    <a:pt x="21" y="87"/>
                  </a:lnTo>
                  <a:lnTo>
                    <a:pt x="21" y="85"/>
                  </a:lnTo>
                  <a:lnTo>
                    <a:pt x="21" y="85"/>
                  </a:lnTo>
                  <a:lnTo>
                    <a:pt x="21" y="85"/>
                  </a:lnTo>
                  <a:lnTo>
                    <a:pt x="18" y="85"/>
                  </a:lnTo>
                  <a:lnTo>
                    <a:pt x="18" y="82"/>
                  </a:lnTo>
                  <a:lnTo>
                    <a:pt x="16" y="82"/>
                  </a:lnTo>
                  <a:lnTo>
                    <a:pt x="16" y="82"/>
                  </a:lnTo>
                  <a:lnTo>
                    <a:pt x="16" y="80"/>
                  </a:lnTo>
                  <a:lnTo>
                    <a:pt x="16" y="78"/>
                  </a:lnTo>
                  <a:lnTo>
                    <a:pt x="16" y="78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4" y="80"/>
                  </a:lnTo>
                  <a:lnTo>
                    <a:pt x="14" y="80"/>
                  </a:lnTo>
                  <a:lnTo>
                    <a:pt x="14" y="80"/>
                  </a:lnTo>
                  <a:lnTo>
                    <a:pt x="14" y="80"/>
                  </a:lnTo>
                  <a:lnTo>
                    <a:pt x="14" y="80"/>
                  </a:lnTo>
                  <a:lnTo>
                    <a:pt x="11" y="80"/>
                  </a:lnTo>
                  <a:lnTo>
                    <a:pt x="11" y="80"/>
                  </a:lnTo>
                  <a:lnTo>
                    <a:pt x="11" y="78"/>
                  </a:lnTo>
                  <a:lnTo>
                    <a:pt x="11" y="78"/>
                  </a:lnTo>
                  <a:lnTo>
                    <a:pt x="11" y="78"/>
                  </a:lnTo>
                  <a:lnTo>
                    <a:pt x="11" y="78"/>
                  </a:lnTo>
                  <a:lnTo>
                    <a:pt x="11" y="78"/>
                  </a:lnTo>
                  <a:lnTo>
                    <a:pt x="11" y="78"/>
                  </a:lnTo>
                  <a:lnTo>
                    <a:pt x="11" y="75"/>
                  </a:lnTo>
                  <a:lnTo>
                    <a:pt x="11" y="75"/>
                  </a:lnTo>
                  <a:lnTo>
                    <a:pt x="11" y="75"/>
                  </a:lnTo>
                  <a:lnTo>
                    <a:pt x="11" y="75"/>
                  </a:lnTo>
                  <a:lnTo>
                    <a:pt x="11" y="75"/>
                  </a:lnTo>
                  <a:lnTo>
                    <a:pt x="14" y="75"/>
                  </a:lnTo>
                  <a:lnTo>
                    <a:pt x="14" y="75"/>
                  </a:lnTo>
                  <a:lnTo>
                    <a:pt x="14" y="75"/>
                  </a:lnTo>
                  <a:lnTo>
                    <a:pt x="16" y="75"/>
                  </a:lnTo>
                  <a:lnTo>
                    <a:pt x="16" y="75"/>
                  </a:lnTo>
                  <a:lnTo>
                    <a:pt x="16" y="75"/>
                  </a:lnTo>
                  <a:lnTo>
                    <a:pt x="16" y="75"/>
                  </a:lnTo>
                  <a:lnTo>
                    <a:pt x="16" y="75"/>
                  </a:lnTo>
                  <a:lnTo>
                    <a:pt x="16" y="73"/>
                  </a:lnTo>
                  <a:lnTo>
                    <a:pt x="16" y="73"/>
                  </a:lnTo>
                  <a:lnTo>
                    <a:pt x="16" y="73"/>
                  </a:lnTo>
                  <a:lnTo>
                    <a:pt x="16" y="73"/>
                  </a:lnTo>
                  <a:lnTo>
                    <a:pt x="16" y="73"/>
                  </a:lnTo>
                  <a:lnTo>
                    <a:pt x="16" y="73"/>
                  </a:lnTo>
                  <a:lnTo>
                    <a:pt x="14" y="73"/>
                  </a:lnTo>
                  <a:lnTo>
                    <a:pt x="14" y="73"/>
                  </a:lnTo>
                  <a:lnTo>
                    <a:pt x="11" y="73"/>
                  </a:lnTo>
                  <a:lnTo>
                    <a:pt x="11" y="73"/>
                  </a:lnTo>
                  <a:lnTo>
                    <a:pt x="9" y="73"/>
                  </a:lnTo>
                  <a:lnTo>
                    <a:pt x="9" y="71"/>
                  </a:lnTo>
                  <a:lnTo>
                    <a:pt x="7" y="71"/>
                  </a:lnTo>
                  <a:lnTo>
                    <a:pt x="7" y="71"/>
                  </a:lnTo>
                  <a:lnTo>
                    <a:pt x="7" y="68"/>
                  </a:lnTo>
                  <a:lnTo>
                    <a:pt x="7" y="66"/>
                  </a:lnTo>
                  <a:lnTo>
                    <a:pt x="7" y="66"/>
                  </a:lnTo>
                  <a:lnTo>
                    <a:pt x="7" y="66"/>
                  </a:lnTo>
                  <a:lnTo>
                    <a:pt x="7" y="66"/>
                  </a:lnTo>
                  <a:lnTo>
                    <a:pt x="7" y="66"/>
                  </a:lnTo>
                  <a:lnTo>
                    <a:pt x="7" y="64"/>
                  </a:lnTo>
                  <a:lnTo>
                    <a:pt x="7" y="64"/>
                  </a:lnTo>
                  <a:lnTo>
                    <a:pt x="7" y="64"/>
                  </a:lnTo>
                  <a:lnTo>
                    <a:pt x="9" y="61"/>
                  </a:lnTo>
                  <a:lnTo>
                    <a:pt x="9" y="61"/>
                  </a:lnTo>
                  <a:lnTo>
                    <a:pt x="9" y="61"/>
                  </a:lnTo>
                  <a:lnTo>
                    <a:pt x="9" y="61"/>
                  </a:lnTo>
                  <a:lnTo>
                    <a:pt x="11" y="61"/>
                  </a:lnTo>
                  <a:lnTo>
                    <a:pt x="11" y="64"/>
                  </a:lnTo>
                  <a:lnTo>
                    <a:pt x="11" y="64"/>
                  </a:lnTo>
                  <a:lnTo>
                    <a:pt x="11" y="64"/>
                  </a:lnTo>
                  <a:lnTo>
                    <a:pt x="11" y="64"/>
                  </a:lnTo>
                  <a:lnTo>
                    <a:pt x="11" y="64"/>
                  </a:lnTo>
                  <a:lnTo>
                    <a:pt x="11" y="68"/>
                  </a:lnTo>
                  <a:lnTo>
                    <a:pt x="11" y="68"/>
                  </a:lnTo>
                  <a:lnTo>
                    <a:pt x="14" y="68"/>
                  </a:lnTo>
                  <a:lnTo>
                    <a:pt x="14" y="68"/>
                  </a:lnTo>
                  <a:lnTo>
                    <a:pt x="14" y="68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4" y="64"/>
                  </a:lnTo>
                  <a:lnTo>
                    <a:pt x="14" y="64"/>
                  </a:lnTo>
                  <a:lnTo>
                    <a:pt x="14" y="64"/>
                  </a:lnTo>
                  <a:lnTo>
                    <a:pt x="14" y="64"/>
                  </a:lnTo>
                  <a:lnTo>
                    <a:pt x="11" y="64"/>
                  </a:lnTo>
                  <a:lnTo>
                    <a:pt x="11" y="61"/>
                  </a:lnTo>
                  <a:lnTo>
                    <a:pt x="11" y="61"/>
                  </a:lnTo>
                  <a:lnTo>
                    <a:pt x="14" y="61"/>
                  </a:lnTo>
                  <a:lnTo>
                    <a:pt x="14" y="59"/>
                  </a:lnTo>
                  <a:lnTo>
                    <a:pt x="14" y="59"/>
                  </a:lnTo>
                  <a:lnTo>
                    <a:pt x="14" y="59"/>
                  </a:lnTo>
                  <a:lnTo>
                    <a:pt x="14" y="59"/>
                  </a:lnTo>
                  <a:lnTo>
                    <a:pt x="16" y="59"/>
                  </a:lnTo>
                  <a:lnTo>
                    <a:pt x="16" y="59"/>
                  </a:lnTo>
                  <a:lnTo>
                    <a:pt x="16" y="59"/>
                  </a:lnTo>
                  <a:lnTo>
                    <a:pt x="18" y="59"/>
                  </a:lnTo>
                  <a:lnTo>
                    <a:pt x="18" y="59"/>
                  </a:lnTo>
                  <a:lnTo>
                    <a:pt x="18" y="59"/>
                  </a:lnTo>
                  <a:lnTo>
                    <a:pt x="18" y="59"/>
                  </a:lnTo>
                  <a:lnTo>
                    <a:pt x="18" y="59"/>
                  </a:lnTo>
                  <a:lnTo>
                    <a:pt x="18" y="59"/>
                  </a:lnTo>
                  <a:lnTo>
                    <a:pt x="18" y="59"/>
                  </a:lnTo>
                  <a:lnTo>
                    <a:pt x="18" y="59"/>
                  </a:lnTo>
                  <a:lnTo>
                    <a:pt x="18" y="59"/>
                  </a:lnTo>
                  <a:lnTo>
                    <a:pt x="18" y="59"/>
                  </a:lnTo>
                  <a:lnTo>
                    <a:pt x="21" y="61"/>
                  </a:lnTo>
                  <a:lnTo>
                    <a:pt x="21" y="59"/>
                  </a:lnTo>
                  <a:lnTo>
                    <a:pt x="21" y="59"/>
                  </a:lnTo>
                  <a:lnTo>
                    <a:pt x="21" y="59"/>
                  </a:lnTo>
                  <a:lnTo>
                    <a:pt x="21" y="59"/>
                  </a:lnTo>
                  <a:lnTo>
                    <a:pt x="21" y="59"/>
                  </a:lnTo>
                  <a:lnTo>
                    <a:pt x="21" y="59"/>
                  </a:lnTo>
                  <a:lnTo>
                    <a:pt x="21" y="59"/>
                  </a:lnTo>
                  <a:lnTo>
                    <a:pt x="21" y="59"/>
                  </a:lnTo>
                  <a:lnTo>
                    <a:pt x="21" y="57"/>
                  </a:lnTo>
                  <a:lnTo>
                    <a:pt x="21" y="57"/>
                  </a:lnTo>
                  <a:lnTo>
                    <a:pt x="21" y="57"/>
                  </a:lnTo>
                  <a:lnTo>
                    <a:pt x="21" y="57"/>
                  </a:lnTo>
                  <a:lnTo>
                    <a:pt x="21" y="57"/>
                  </a:lnTo>
                  <a:lnTo>
                    <a:pt x="21" y="57"/>
                  </a:lnTo>
                  <a:lnTo>
                    <a:pt x="21" y="57"/>
                  </a:lnTo>
                  <a:lnTo>
                    <a:pt x="21" y="57"/>
                  </a:lnTo>
                  <a:lnTo>
                    <a:pt x="23" y="52"/>
                  </a:lnTo>
                  <a:lnTo>
                    <a:pt x="23" y="52"/>
                  </a:lnTo>
                  <a:lnTo>
                    <a:pt x="23" y="52"/>
                  </a:lnTo>
                  <a:lnTo>
                    <a:pt x="23" y="52"/>
                  </a:lnTo>
                  <a:lnTo>
                    <a:pt x="23" y="52"/>
                  </a:lnTo>
                  <a:lnTo>
                    <a:pt x="23" y="52"/>
                  </a:lnTo>
                  <a:lnTo>
                    <a:pt x="23" y="52"/>
                  </a:lnTo>
                  <a:lnTo>
                    <a:pt x="23" y="52"/>
                  </a:lnTo>
                  <a:lnTo>
                    <a:pt x="23" y="52"/>
                  </a:lnTo>
                  <a:lnTo>
                    <a:pt x="25" y="52"/>
                  </a:lnTo>
                  <a:lnTo>
                    <a:pt x="25" y="52"/>
                  </a:lnTo>
                  <a:lnTo>
                    <a:pt x="25" y="52"/>
                  </a:lnTo>
                  <a:lnTo>
                    <a:pt x="25" y="52"/>
                  </a:lnTo>
                  <a:lnTo>
                    <a:pt x="25" y="52"/>
                  </a:lnTo>
                  <a:lnTo>
                    <a:pt x="25" y="52"/>
                  </a:lnTo>
                  <a:lnTo>
                    <a:pt x="25" y="52"/>
                  </a:lnTo>
                  <a:lnTo>
                    <a:pt x="25" y="52"/>
                  </a:lnTo>
                  <a:lnTo>
                    <a:pt x="25" y="50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1" y="50"/>
                  </a:lnTo>
                  <a:lnTo>
                    <a:pt x="21" y="50"/>
                  </a:lnTo>
                  <a:lnTo>
                    <a:pt x="21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8" y="47"/>
                  </a:lnTo>
                  <a:lnTo>
                    <a:pt x="18" y="47"/>
                  </a:lnTo>
                  <a:lnTo>
                    <a:pt x="18" y="47"/>
                  </a:lnTo>
                  <a:lnTo>
                    <a:pt x="18" y="47"/>
                  </a:lnTo>
                  <a:lnTo>
                    <a:pt x="18" y="47"/>
                  </a:lnTo>
                  <a:lnTo>
                    <a:pt x="21" y="50"/>
                  </a:lnTo>
                  <a:lnTo>
                    <a:pt x="21" y="50"/>
                  </a:lnTo>
                  <a:lnTo>
                    <a:pt x="21" y="50"/>
                  </a:lnTo>
                  <a:lnTo>
                    <a:pt x="23" y="47"/>
                  </a:lnTo>
                  <a:lnTo>
                    <a:pt x="23" y="47"/>
                  </a:lnTo>
                  <a:lnTo>
                    <a:pt x="23" y="47"/>
                  </a:lnTo>
                  <a:lnTo>
                    <a:pt x="23" y="47"/>
                  </a:lnTo>
                  <a:lnTo>
                    <a:pt x="23" y="47"/>
                  </a:lnTo>
                  <a:lnTo>
                    <a:pt x="23" y="47"/>
                  </a:lnTo>
                  <a:lnTo>
                    <a:pt x="23" y="47"/>
                  </a:lnTo>
                  <a:lnTo>
                    <a:pt x="23" y="47"/>
                  </a:lnTo>
                  <a:lnTo>
                    <a:pt x="23" y="47"/>
                  </a:lnTo>
                  <a:lnTo>
                    <a:pt x="25" y="47"/>
                  </a:lnTo>
                  <a:lnTo>
                    <a:pt x="25" y="47"/>
                  </a:lnTo>
                  <a:lnTo>
                    <a:pt x="25" y="45"/>
                  </a:lnTo>
                  <a:lnTo>
                    <a:pt x="25" y="45"/>
                  </a:lnTo>
                  <a:lnTo>
                    <a:pt x="25" y="45"/>
                  </a:lnTo>
                  <a:lnTo>
                    <a:pt x="25" y="45"/>
                  </a:lnTo>
                  <a:lnTo>
                    <a:pt x="25" y="43"/>
                  </a:lnTo>
                  <a:lnTo>
                    <a:pt x="25" y="43"/>
                  </a:lnTo>
                  <a:lnTo>
                    <a:pt x="25" y="43"/>
                  </a:lnTo>
                  <a:lnTo>
                    <a:pt x="25" y="43"/>
                  </a:lnTo>
                  <a:lnTo>
                    <a:pt x="23" y="43"/>
                  </a:lnTo>
                  <a:lnTo>
                    <a:pt x="23" y="43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25" y="40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2" y="33"/>
                  </a:lnTo>
                  <a:lnTo>
                    <a:pt x="30" y="33"/>
                  </a:lnTo>
                  <a:lnTo>
                    <a:pt x="30" y="31"/>
                  </a:lnTo>
                  <a:lnTo>
                    <a:pt x="32" y="31"/>
                  </a:lnTo>
                  <a:lnTo>
                    <a:pt x="32" y="31"/>
                  </a:lnTo>
                  <a:lnTo>
                    <a:pt x="32" y="31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0" y="31"/>
                  </a:lnTo>
                  <a:lnTo>
                    <a:pt x="30" y="31"/>
                  </a:lnTo>
                  <a:lnTo>
                    <a:pt x="30" y="31"/>
                  </a:lnTo>
                  <a:lnTo>
                    <a:pt x="28" y="31"/>
                  </a:lnTo>
                  <a:lnTo>
                    <a:pt x="28" y="31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5" y="28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1"/>
                  </a:lnTo>
                  <a:lnTo>
                    <a:pt x="25" y="21"/>
                  </a:lnTo>
                  <a:lnTo>
                    <a:pt x="25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17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7"/>
                  </a:lnTo>
                  <a:lnTo>
                    <a:pt x="30" y="17"/>
                  </a:lnTo>
                  <a:lnTo>
                    <a:pt x="30" y="17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0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5" y="10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3" y="5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3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2" y="5"/>
                  </a:lnTo>
                  <a:lnTo>
                    <a:pt x="35" y="5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7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344" name="Freeform 1240"/>
            <p:cNvSpPr>
              <a:spLocks/>
            </p:cNvSpPr>
            <p:nvPr/>
          </p:nvSpPr>
          <p:spPr bwMode="auto">
            <a:xfrm>
              <a:off x="4439" y="3465"/>
              <a:ext cx="7" cy="4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7" y="2"/>
                </a:cxn>
                <a:cxn ang="0">
                  <a:pos x="7" y="2"/>
                </a:cxn>
              </a:cxnLst>
              <a:rect l="0" t="0" r="r" b="b"/>
              <a:pathLst>
                <a:path w="7" h="4">
                  <a:moveTo>
                    <a:pt x="7" y="2"/>
                  </a:moveTo>
                  <a:lnTo>
                    <a:pt x="7" y="2"/>
                  </a:lnTo>
                  <a:lnTo>
                    <a:pt x="7" y="2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345" name="Freeform 1241"/>
            <p:cNvSpPr>
              <a:spLocks/>
            </p:cNvSpPr>
            <p:nvPr/>
          </p:nvSpPr>
          <p:spPr bwMode="auto">
            <a:xfrm>
              <a:off x="4444" y="3465"/>
              <a:ext cx="23" cy="37"/>
            </a:xfrm>
            <a:custGeom>
              <a:avLst/>
              <a:gdLst/>
              <a:ahLst/>
              <a:cxnLst>
                <a:cxn ang="0">
                  <a:pos x="9" y="7"/>
                </a:cxn>
                <a:cxn ang="0">
                  <a:pos x="14" y="7"/>
                </a:cxn>
                <a:cxn ang="0">
                  <a:pos x="16" y="7"/>
                </a:cxn>
                <a:cxn ang="0">
                  <a:pos x="16" y="7"/>
                </a:cxn>
                <a:cxn ang="0">
                  <a:pos x="19" y="7"/>
                </a:cxn>
                <a:cxn ang="0">
                  <a:pos x="19" y="9"/>
                </a:cxn>
                <a:cxn ang="0">
                  <a:pos x="19" y="14"/>
                </a:cxn>
                <a:cxn ang="0">
                  <a:pos x="19" y="16"/>
                </a:cxn>
                <a:cxn ang="0">
                  <a:pos x="19" y="16"/>
                </a:cxn>
                <a:cxn ang="0">
                  <a:pos x="19" y="18"/>
                </a:cxn>
                <a:cxn ang="0">
                  <a:pos x="21" y="21"/>
                </a:cxn>
                <a:cxn ang="0">
                  <a:pos x="21" y="23"/>
                </a:cxn>
                <a:cxn ang="0">
                  <a:pos x="21" y="23"/>
                </a:cxn>
                <a:cxn ang="0">
                  <a:pos x="21" y="28"/>
                </a:cxn>
                <a:cxn ang="0">
                  <a:pos x="23" y="30"/>
                </a:cxn>
                <a:cxn ang="0">
                  <a:pos x="23" y="35"/>
                </a:cxn>
                <a:cxn ang="0">
                  <a:pos x="23" y="37"/>
                </a:cxn>
                <a:cxn ang="0">
                  <a:pos x="21" y="33"/>
                </a:cxn>
                <a:cxn ang="0">
                  <a:pos x="19" y="30"/>
                </a:cxn>
                <a:cxn ang="0">
                  <a:pos x="16" y="25"/>
                </a:cxn>
                <a:cxn ang="0">
                  <a:pos x="16" y="21"/>
                </a:cxn>
                <a:cxn ang="0">
                  <a:pos x="14" y="23"/>
                </a:cxn>
                <a:cxn ang="0">
                  <a:pos x="14" y="23"/>
                </a:cxn>
                <a:cxn ang="0">
                  <a:pos x="12" y="21"/>
                </a:cxn>
                <a:cxn ang="0">
                  <a:pos x="9" y="21"/>
                </a:cxn>
                <a:cxn ang="0">
                  <a:pos x="9" y="18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7" y="14"/>
                </a:cxn>
                <a:cxn ang="0">
                  <a:pos x="5" y="11"/>
                </a:cxn>
                <a:cxn ang="0">
                  <a:pos x="2" y="9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9"/>
                </a:cxn>
                <a:cxn ang="0">
                  <a:pos x="7" y="11"/>
                </a:cxn>
                <a:cxn ang="0">
                  <a:pos x="7" y="14"/>
                </a:cxn>
                <a:cxn ang="0">
                  <a:pos x="9" y="14"/>
                </a:cxn>
                <a:cxn ang="0">
                  <a:pos x="9" y="16"/>
                </a:cxn>
                <a:cxn ang="0">
                  <a:pos x="12" y="16"/>
                </a:cxn>
                <a:cxn ang="0">
                  <a:pos x="12" y="16"/>
                </a:cxn>
                <a:cxn ang="0">
                  <a:pos x="12" y="14"/>
                </a:cxn>
                <a:cxn ang="0">
                  <a:pos x="12" y="14"/>
                </a:cxn>
                <a:cxn ang="0">
                  <a:pos x="12" y="11"/>
                </a:cxn>
                <a:cxn ang="0">
                  <a:pos x="9" y="11"/>
                </a:cxn>
                <a:cxn ang="0">
                  <a:pos x="9" y="9"/>
                </a:cxn>
                <a:cxn ang="0">
                  <a:pos x="9" y="7"/>
                </a:cxn>
                <a:cxn ang="0">
                  <a:pos x="7" y="7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12" y="2"/>
                </a:cxn>
              </a:cxnLst>
              <a:rect l="0" t="0" r="r" b="b"/>
              <a:pathLst>
                <a:path w="23" h="37">
                  <a:moveTo>
                    <a:pt x="12" y="2"/>
                  </a:moveTo>
                  <a:lnTo>
                    <a:pt x="9" y="7"/>
                  </a:lnTo>
                  <a:lnTo>
                    <a:pt x="12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9" y="11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8"/>
                  </a:lnTo>
                  <a:lnTo>
                    <a:pt x="19" y="18"/>
                  </a:lnTo>
                  <a:lnTo>
                    <a:pt x="19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1" y="25"/>
                  </a:lnTo>
                  <a:lnTo>
                    <a:pt x="21" y="28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23" y="33"/>
                  </a:lnTo>
                  <a:lnTo>
                    <a:pt x="23" y="35"/>
                  </a:lnTo>
                  <a:lnTo>
                    <a:pt x="23" y="35"/>
                  </a:lnTo>
                  <a:lnTo>
                    <a:pt x="23" y="37"/>
                  </a:lnTo>
                  <a:lnTo>
                    <a:pt x="21" y="35"/>
                  </a:lnTo>
                  <a:lnTo>
                    <a:pt x="21" y="33"/>
                  </a:lnTo>
                  <a:lnTo>
                    <a:pt x="19" y="33"/>
                  </a:lnTo>
                  <a:lnTo>
                    <a:pt x="19" y="30"/>
                  </a:lnTo>
                  <a:lnTo>
                    <a:pt x="19" y="28"/>
                  </a:lnTo>
                  <a:lnTo>
                    <a:pt x="16" y="25"/>
                  </a:lnTo>
                  <a:lnTo>
                    <a:pt x="16" y="23"/>
                  </a:lnTo>
                  <a:lnTo>
                    <a:pt x="16" y="21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2" y="23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9" y="21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7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9"/>
                  </a:lnTo>
                  <a:lnTo>
                    <a:pt x="5" y="9"/>
                  </a:lnTo>
                  <a:lnTo>
                    <a:pt x="7" y="9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9" y="11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7" y="7"/>
                  </a:lnTo>
                  <a:lnTo>
                    <a:pt x="7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346" name="Freeform 1242"/>
            <p:cNvSpPr>
              <a:spLocks/>
            </p:cNvSpPr>
            <p:nvPr/>
          </p:nvSpPr>
          <p:spPr bwMode="auto">
            <a:xfrm>
              <a:off x="4001" y="3465"/>
              <a:ext cx="7" cy="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0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lnTo>
                    <a:pt x="7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347" name="Freeform 1243"/>
            <p:cNvSpPr>
              <a:spLocks/>
            </p:cNvSpPr>
            <p:nvPr/>
          </p:nvSpPr>
          <p:spPr bwMode="auto">
            <a:xfrm>
              <a:off x="4519" y="3465"/>
              <a:ext cx="2" cy="4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</a:cxnLst>
              <a:rect l="0" t="0" r="r" b="b"/>
              <a:pathLst>
                <a:path w="2" h="4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348" name="Freeform 1244"/>
            <p:cNvSpPr>
              <a:spLocks/>
            </p:cNvSpPr>
            <p:nvPr/>
          </p:nvSpPr>
          <p:spPr bwMode="auto">
            <a:xfrm>
              <a:off x="4256" y="3465"/>
              <a:ext cx="5" cy="7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5" h="7">
                  <a:moveTo>
                    <a:pt x="5" y="2"/>
                  </a:move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349" name="Freeform 1245"/>
            <p:cNvSpPr>
              <a:spLocks/>
            </p:cNvSpPr>
            <p:nvPr/>
          </p:nvSpPr>
          <p:spPr bwMode="auto">
            <a:xfrm>
              <a:off x="4097" y="3467"/>
              <a:ext cx="12" cy="14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12" y="9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9" y="14"/>
                </a:cxn>
                <a:cxn ang="0">
                  <a:pos x="9" y="14"/>
                </a:cxn>
                <a:cxn ang="0">
                  <a:pos x="9" y="14"/>
                </a:cxn>
                <a:cxn ang="0">
                  <a:pos x="7" y="14"/>
                </a:cxn>
                <a:cxn ang="0">
                  <a:pos x="7" y="14"/>
                </a:cxn>
                <a:cxn ang="0">
                  <a:pos x="7" y="14"/>
                </a:cxn>
                <a:cxn ang="0">
                  <a:pos x="7" y="14"/>
                </a:cxn>
                <a:cxn ang="0">
                  <a:pos x="5" y="14"/>
                </a:cxn>
                <a:cxn ang="0">
                  <a:pos x="5" y="14"/>
                </a:cxn>
                <a:cxn ang="0">
                  <a:pos x="5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2" y="7"/>
                </a:cxn>
                <a:cxn ang="0">
                  <a:pos x="5" y="9"/>
                </a:cxn>
                <a:cxn ang="0">
                  <a:pos x="5" y="9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12" y="0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2" y="7"/>
                </a:cxn>
                <a:cxn ang="0">
                  <a:pos x="12" y="7"/>
                </a:cxn>
                <a:cxn ang="0">
                  <a:pos x="12" y="7"/>
                </a:cxn>
              </a:cxnLst>
              <a:rect l="0" t="0" r="r" b="b"/>
              <a:pathLst>
                <a:path w="12" h="14">
                  <a:moveTo>
                    <a:pt x="12" y="7"/>
                  </a:moveTo>
                  <a:lnTo>
                    <a:pt x="12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7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350" name="Freeform 1246"/>
            <p:cNvSpPr>
              <a:spLocks/>
            </p:cNvSpPr>
            <p:nvPr/>
          </p:nvSpPr>
          <p:spPr bwMode="auto">
            <a:xfrm>
              <a:off x="4465" y="3467"/>
              <a:ext cx="2" cy="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351" name="Freeform 1247"/>
            <p:cNvSpPr>
              <a:spLocks/>
            </p:cNvSpPr>
            <p:nvPr/>
          </p:nvSpPr>
          <p:spPr bwMode="auto">
            <a:xfrm>
              <a:off x="4299" y="3469"/>
              <a:ext cx="4" cy="7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2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3"/>
                </a:cxn>
              </a:cxnLst>
              <a:rect l="0" t="0" r="r" b="b"/>
              <a:pathLst>
                <a:path w="4" h="7">
                  <a:moveTo>
                    <a:pt x="4" y="3"/>
                  </a:moveTo>
                  <a:lnTo>
                    <a:pt x="2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352" name="Freeform 1248"/>
            <p:cNvSpPr>
              <a:spLocks/>
            </p:cNvSpPr>
            <p:nvPr/>
          </p:nvSpPr>
          <p:spPr bwMode="auto">
            <a:xfrm>
              <a:off x="4369" y="3469"/>
              <a:ext cx="5" cy="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353" name="Freeform 1249"/>
            <p:cNvSpPr>
              <a:spLocks/>
            </p:cNvSpPr>
            <p:nvPr/>
          </p:nvSpPr>
          <p:spPr bwMode="auto">
            <a:xfrm>
              <a:off x="3987" y="3469"/>
              <a:ext cx="9" cy="1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5" y="10"/>
                </a:cxn>
                <a:cxn ang="0">
                  <a:pos x="2" y="10"/>
                </a:cxn>
                <a:cxn ang="0">
                  <a:pos x="0" y="10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5" y="5"/>
                </a:cxn>
                <a:cxn ang="0">
                  <a:pos x="5" y="3"/>
                </a:cxn>
                <a:cxn ang="0">
                  <a:pos x="7" y="3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10">
                  <a:moveTo>
                    <a:pt x="9" y="0"/>
                  </a:moveTo>
                  <a:lnTo>
                    <a:pt x="9" y="3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7"/>
                  </a:lnTo>
                  <a:lnTo>
                    <a:pt x="5" y="7"/>
                  </a:lnTo>
                  <a:lnTo>
                    <a:pt x="5" y="10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2" y="5"/>
                  </a:lnTo>
                  <a:lnTo>
                    <a:pt x="5" y="5"/>
                  </a:lnTo>
                  <a:lnTo>
                    <a:pt x="5" y="3"/>
                  </a:lnTo>
                  <a:lnTo>
                    <a:pt x="7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354" name="Rectangle 1250"/>
            <p:cNvSpPr>
              <a:spLocks noChangeArrowheads="1"/>
            </p:cNvSpPr>
            <p:nvPr/>
          </p:nvSpPr>
          <p:spPr bwMode="auto">
            <a:xfrm>
              <a:off x="4123" y="3469"/>
              <a:ext cx="0" cy="3"/>
            </a:xfrm>
            <a:prstGeom prst="rect">
              <a:avLst/>
            </a:prstGeom>
            <a:solidFill>
              <a:srgbClr val="AB5324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355" name="Freeform 1251"/>
            <p:cNvSpPr>
              <a:spLocks/>
            </p:cNvSpPr>
            <p:nvPr/>
          </p:nvSpPr>
          <p:spPr bwMode="auto">
            <a:xfrm>
              <a:off x="4123" y="3469"/>
              <a:ext cx="1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356" name="Freeform 1252"/>
            <p:cNvSpPr>
              <a:spLocks/>
            </p:cNvSpPr>
            <p:nvPr/>
          </p:nvSpPr>
          <p:spPr bwMode="auto">
            <a:xfrm>
              <a:off x="4306" y="3469"/>
              <a:ext cx="4" cy="5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357" name="Freeform 1253"/>
            <p:cNvSpPr>
              <a:spLocks/>
            </p:cNvSpPr>
            <p:nvPr/>
          </p:nvSpPr>
          <p:spPr bwMode="auto">
            <a:xfrm>
              <a:off x="4528" y="3469"/>
              <a:ext cx="5" cy="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5"/>
                </a:cxn>
              </a:cxnLst>
              <a:rect l="0" t="0" r="r" b="b"/>
              <a:pathLst>
                <a:path w="5" h="5">
                  <a:moveTo>
                    <a:pt x="5" y="5"/>
                  </a:move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358" name="Freeform 1254"/>
            <p:cNvSpPr>
              <a:spLocks/>
            </p:cNvSpPr>
            <p:nvPr/>
          </p:nvSpPr>
          <p:spPr bwMode="auto">
            <a:xfrm>
              <a:off x="4524" y="3469"/>
              <a:ext cx="2" cy="7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2" h="7">
                  <a:moveTo>
                    <a:pt x="2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359" name="Freeform 1255"/>
            <p:cNvSpPr>
              <a:spLocks/>
            </p:cNvSpPr>
            <p:nvPr/>
          </p:nvSpPr>
          <p:spPr bwMode="auto">
            <a:xfrm>
              <a:off x="4516" y="3472"/>
              <a:ext cx="3" cy="4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4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360" name="Freeform 1256"/>
            <p:cNvSpPr>
              <a:spLocks/>
            </p:cNvSpPr>
            <p:nvPr/>
          </p:nvSpPr>
          <p:spPr bwMode="auto">
            <a:xfrm>
              <a:off x="4034" y="3474"/>
              <a:ext cx="7" cy="7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7" y="2"/>
                </a:cxn>
                <a:cxn ang="0">
                  <a:pos x="7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2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lnTo>
                    <a:pt x="7" y="2"/>
                  </a:lnTo>
                  <a:lnTo>
                    <a:pt x="7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361" name="Freeform 1257"/>
            <p:cNvSpPr>
              <a:spLocks/>
            </p:cNvSpPr>
            <p:nvPr/>
          </p:nvSpPr>
          <p:spPr bwMode="auto">
            <a:xfrm>
              <a:off x="4254" y="3476"/>
              <a:ext cx="5" cy="5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362" name="Freeform 1258"/>
            <p:cNvSpPr>
              <a:spLocks/>
            </p:cNvSpPr>
            <p:nvPr/>
          </p:nvSpPr>
          <p:spPr bwMode="auto">
            <a:xfrm>
              <a:off x="4376" y="3476"/>
              <a:ext cx="2" cy="3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363" name="Freeform 1259"/>
            <p:cNvSpPr>
              <a:spLocks/>
            </p:cNvSpPr>
            <p:nvPr/>
          </p:nvSpPr>
          <p:spPr bwMode="auto">
            <a:xfrm>
              <a:off x="4303" y="3476"/>
              <a:ext cx="5" cy="5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364" name="Freeform 1260"/>
            <p:cNvSpPr>
              <a:spLocks/>
            </p:cNvSpPr>
            <p:nvPr/>
          </p:nvSpPr>
          <p:spPr bwMode="auto">
            <a:xfrm>
              <a:off x="4528" y="3479"/>
              <a:ext cx="5" cy="7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3" y="4"/>
                </a:cxn>
              </a:cxnLst>
              <a:rect l="0" t="0" r="r" b="b"/>
              <a:pathLst>
                <a:path w="5" h="7">
                  <a:moveTo>
                    <a:pt x="3" y="4"/>
                  </a:move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365" name="Freeform 1261"/>
            <p:cNvSpPr>
              <a:spLocks/>
            </p:cNvSpPr>
            <p:nvPr/>
          </p:nvSpPr>
          <p:spPr bwMode="auto">
            <a:xfrm>
              <a:off x="4294" y="3481"/>
              <a:ext cx="5" cy="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366" name="Freeform 1262"/>
            <p:cNvSpPr>
              <a:spLocks/>
            </p:cNvSpPr>
            <p:nvPr/>
          </p:nvSpPr>
          <p:spPr bwMode="auto">
            <a:xfrm>
              <a:off x="4514" y="3481"/>
              <a:ext cx="5" cy="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367" name="Freeform 1263"/>
            <p:cNvSpPr>
              <a:spLocks/>
            </p:cNvSpPr>
            <p:nvPr/>
          </p:nvSpPr>
          <p:spPr bwMode="auto">
            <a:xfrm>
              <a:off x="4090" y="3481"/>
              <a:ext cx="5" cy="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368" name="Freeform 1264"/>
            <p:cNvSpPr>
              <a:spLocks/>
            </p:cNvSpPr>
            <p:nvPr/>
          </p:nvSpPr>
          <p:spPr bwMode="auto">
            <a:xfrm>
              <a:off x="4521" y="3481"/>
              <a:ext cx="5" cy="5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5" h="5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369" name="Freeform 1265"/>
            <p:cNvSpPr>
              <a:spLocks/>
            </p:cNvSpPr>
            <p:nvPr/>
          </p:nvSpPr>
          <p:spPr bwMode="auto">
            <a:xfrm>
              <a:off x="3945" y="3483"/>
              <a:ext cx="4" cy="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370" name="Freeform 1266"/>
            <p:cNvSpPr>
              <a:spLocks/>
            </p:cNvSpPr>
            <p:nvPr/>
          </p:nvSpPr>
          <p:spPr bwMode="auto">
            <a:xfrm>
              <a:off x="4535" y="3483"/>
              <a:ext cx="3" cy="5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3"/>
                </a:cxn>
              </a:cxnLst>
              <a:rect l="0" t="0" r="r" b="b"/>
              <a:pathLst>
                <a:path w="3" h="5">
                  <a:moveTo>
                    <a:pt x="3" y="3"/>
                  </a:move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371" name="Freeform 1267"/>
            <p:cNvSpPr>
              <a:spLocks/>
            </p:cNvSpPr>
            <p:nvPr/>
          </p:nvSpPr>
          <p:spPr bwMode="auto">
            <a:xfrm>
              <a:off x="3982" y="3483"/>
              <a:ext cx="3" cy="1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3" y="10"/>
                </a:cxn>
                <a:cxn ang="0">
                  <a:pos x="3" y="1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10">
                  <a:moveTo>
                    <a:pt x="3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372" name="Freeform 1268"/>
            <p:cNvSpPr>
              <a:spLocks/>
            </p:cNvSpPr>
            <p:nvPr/>
          </p:nvSpPr>
          <p:spPr bwMode="auto">
            <a:xfrm>
              <a:off x="4381" y="3483"/>
              <a:ext cx="2" cy="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373" name="Freeform 1269"/>
            <p:cNvSpPr>
              <a:spLocks/>
            </p:cNvSpPr>
            <p:nvPr/>
          </p:nvSpPr>
          <p:spPr bwMode="auto">
            <a:xfrm>
              <a:off x="3940" y="3483"/>
              <a:ext cx="5" cy="5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2" y="3"/>
                </a:cxn>
              </a:cxnLst>
              <a:rect l="0" t="0" r="r" b="b"/>
              <a:pathLst>
                <a:path w="5" h="5">
                  <a:moveTo>
                    <a:pt x="2" y="3"/>
                  </a:move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374" name="Freeform 1270"/>
            <p:cNvSpPr>
              <a:spLocks/>
            </p:cNvSpPr>
            <p:nvPr/>
          </p:nvSpPr>
          <p:spPr bwMode="auto">
            <a:xfrm>
              <a:off x="4594" y="3483"/>
              <a:ext cx="1" cy="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7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375" name="Freeform 1271"/>
            <p:cNvSpPr>
              <a:spLocks/>
            </p:cNvSpPr>
            <p:nvPr/>
          </p:nvSpPr>
          <p:spPr bwMode="auto">
            <a:xfrm>
              <a:off x="4594" y="3483"/>
              <a:ext cx="1" cy="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376" name="Freeform 1272"/>
            <p:cNvSpPr>
              <a:spLocks/>
            </p:cNvSpPr>
            <p:nvPr/>
          </p:nvSpPr>
          <p:spPr bwMode="auto">
            <a:xfrm>
              <a:off x="4081" y="3486"/>
              <a:ext cx="7" cy="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</a:cxnLst>
              <a:rect l="0" t="0" r="r" b="b"/>
              <a:pathLst>
                <a:path w="7" h="7">
                  <a:moveTo>
                    <a:pt x="4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7"/>
                  </a:lnTo>
                  <a:lnTo>
                    <a:pt x="7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377" name="Freeform 1273"/>
            <p:cNvSpPr>
              <a:spLocks/>
            </p:cNvSpPr>
            <p:nvPr/>
          </p:nvSpPr>
          <p:spPr bwMode="auto">
            <a:xfrm>
              <a:off x="3952" y="3486"/>
              <a:ext cx="2" cy="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378" name="Freeform 1274"/>
            <p:cNvSpPr>
              <a:spLocks/>
            </p:cNvSpPr>
            <p:nvPr/>
          </p:nvSpPr>
          <p:spPr bwMode="auto">
            <a:xfrm>
              <a:off x="4299" y="3486"/>
              <a:ext cx="4" cy="4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379" name="Freeform 1275"/>
            <p:cNvSpPr>
              <a:spLocks/>
            </p:cNvSpPr>
            <p:nvPr/>
          </p:nvSpPr>
          <p:spPr bwMode="auto">
            <a:xfrm>
              <a:off x="4038" y="3486"/>
              <a:ext cx="5" cy="4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380" name="Freeform 1276"/>
            <p:cNvSpPr>
              <a:spLocks/>
            </p:cNvSpPr>
            <p:nvPr/>
          </p:nvSpPr>
          <p:spPr bwMode="auto">
            <a:xfrm>
              <a:off x="4249" y="3486"/>
              <a:ext cx="7" cy="9"/>
            </a:xfrm>
            <a:custGeom>
              <a:avLst/>
              <a:gdLst/>
              <a:ahLst/>
              <a:cxnLst>
                <a:cxn ang="0">
                  <a:pos x="5" y="9"/>
                </a:cxn>
                <a:cxn ang="0">
                  <a:pos x="5" y="9"/>
                </a:cxn>
                <a:cxn ang="0">
                  <a:pos x="5" y="9"/>
                </a:cxn>
                <a:cxn ang="0">
                  <a:pos x="3" y="9"/>
                </a:cxn>
                <a:cxn ang="0">
                  <a:pos x="3" y="9"/>
                </a:cxn>
                <a:cxn ang="0">
                  <a:pos x="3" y="9"/>
                </a:cxn>
                <a:cxn ang="0">
                  <a:pos x="3" y="9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3" y="4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4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5" y="9"/>
                </a:cxn>
                <a:cxn ang="0">
                  <a:pos x="5" y="9"/>
                </a:cxn>
              </a:cxnLst>
              <a:rect l="0" t="0" r="r" b="b"/>
              <a:pathLst>
                <a:path w="7" h="9">
                  <a:moveTo>
                    <a:pt x="5" y="9"/>
                  </a:moveTo>
                  <a:lnTo>
                    <a:pt x="5" y="9"/>
                  </a:lnTo>
                  <a:lnTo>
                    <a:pt x="5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4"/>
                  </a:lnTo>
                  <a:lnTo>
                    <a:pt x="7" y="7"/>
                  </a:lnTo>
                  <a:lnTo>
                    <a:pt x="5" y="7"/>
                  </a:lnTo>
                  <a:lnTo>
                    <a:pt x="5" y="9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381" name="Freeform 1277"/>
            <p:cNvSpPr>
              <a:spLocks/>
            </p:cNvSpPr>
            <p:nvPr/>
          </p:nvSpPr>
          <p:spPr bwMode="auto">
            <a:xfrm>
              <a:off x="3956" y="3488"/>
              <a:ext cx="5" cy="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5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382" name="Freeform 1278"/>
            <p:cNvSpPr>
              <a:spLocks/>
            </p:cNvSpPr>
            <p:nvPr/>
          </p:nvSpPr>
          <p:spPr bwMode="auto">
            <a:xfrm>
              <a:off x="4287" y="3488"/>
              <a:ext cx="7" cy="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2" y="5"/>
                </a:cxn>
                <a:cxn ang="0">
                  <a:pos x="2" y="7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7" y="0"/>
                </a:cxn>
              </a:cxnLst>
              <a:rect l="0" t="0" r="r" b="b"/>
              <a:pathLst>
                <a:path w="7" h="7">
                  <a:moveTo>
                    <a:pt x="7" y="0"/>
                  </a:moveTo>
                  <a:lnTo>
                    <a:pt x="7" y="2"/>
                  </a:lnTo>
                  <a:lnTo>
                    <a:pt x="7" y="2"/>
                  </a:lnTo>
                  <a:lnTo>
                    <a:pt x="5" y="2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383" name="Freeform 1279"/>
            <p:cNvSpPr>
              <a:spLocks/>
            </p:cNvSpPr>
            <p:nvPr/>
          </p:nvSpPr>
          <p:spPr bwMode="auto">
            <a:xfrm>
              <a:off x="4512" y="3488"/>
              <a:ext cx="4" cy="5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" h="5">
                  <a:moveTo>
                    <a:pt x="4" y="2"/>
                  </a:move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384" name="Freeform 1280"/>
            <p:cNvSpPr>
              <a:spLocks/>
            </p:cNvSpPr>
            <p:nvPr/>
          </p:nvSpPr>
          <p:spPr bwMode="auto">
            <a:xfrm>
              <a:off x="4521" y="3488"/>
              <a:ext cx="3" cy="5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385" name="Freeform 1281"/>
            <p:cNvSpPr>
              <a:spLocks/>
            </p:cNvSpPr>
            <p:nvPr/>
          </p:nvSpPr>
          <p:spPr bwMode="auto">
            <a:xfrm>
              <a:off x="4526" y="3488"/>
              <a:ext cx="5" cy="1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2" y="10"/>
                </a:cxn>
                <a:cxn ang="0">
                  <a:pos x="0" y="10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5" y="0"/>
                </a:cxn>
              </a:cxnLst>
              <a:rect l="0" t="0" r="r" b="b"/>
              <a:pathLst>
                <a:path w="5" h="10">
                  <a:moveTo>
                    <a:pt x="5" y="0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386" name="Rectangle 1282"/>
            <p:cNvSpPr>
              <a:spLocks noChangeArrowheads="1"/>
            </p:cNvSpPr>
            <p:nvPr/>
          </p:nvSpPr>
          <p:spPr bwMode="auto">
            <a:xfrm>
              <a:off x="4052" y="3490"/>
              <a:ext cx="3" cy="3"/>
            </a:xfrm>
            <a:prstGeom prst="rect">
              <a:avLst/>
            </a:prstGeom>
            <a:solidFill>
              <a:srgbClr val="AB5324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387" name="Freeform 1283"/>
            <p:cNvSpPr>
              <a:spLocks/>
            </p:cNvSpPr>
            <p:nvPr/>
          </p:nvSpPr>
          <p:spPr bwMode="auto">
            <a:xfrm>
              <a:off x="4052" y="3490"/>
              <a:ext cx="3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388" name="Freeform 1284"/>
            <p:cNvSpPr>
              <a:spLocks/>
            </p:cNvSpPr>
            <p:nvPr/>
          </p:nvSpPr>
          <p:spPr bwMode="auto">
            <a:xfrm>
              <a:off x="4580" y="3493"/>
              <a:ext cx="4" cy="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4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389" name="Freeform 1285"/>
            <p:cNvSpPr>
              <a:spLocks/>
            </p:cNvSpPr>
            <p:nvPr/>
          </p:nvSpPr>
          <p:spPr bwMode="auto">
            <a:xfrm>
              <a:off x="4294" y="3493"/>
              <a:ext cx="5" cy="5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</a:cxnLst>
              <a:rect l="0" t="0" r="r" b="b"/>
              <a:pathLst>
                <a:path w="5" h="5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5"/>
                  </a:lnTo>
                  <a:lnTo>
                    <a:pt x="5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390" name="Freeform 1286"/>
            <p:cNvSpPr>
              <a:spLocks/>
            </p:cNvSpPr>
            <p:nvPr/>
          </p:nvSpPr>
          <p:spPr bwMode="auto">
            <a:xfrm>
              <a:off x="3961" y="3493"/>
              <a:ext cx="5" cy="5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5" h="5">
                  <a:moveTo>
                    <a:pt x="5" y="2"/>
                  </a:moveTo>
                  <a:lnTo>
                    <a:pt x="5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391" name="Freeform 1287"/>
            <p:cNvSpPr>
              <a:spLocks/>
            </p:cNvSpPr>
            <p:nvPr/>
          </p:nvSpPr>
          <p:spPr bwMode="auto">
            <a:xfrm>
              <a:off x="4516" y="3495"/>
              <a:ext cx="8" cy="7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8" y="0"/>
                </a:cxn>
              </a:cxnLst>
              <a:rect l="0" t="0" r="r" b="b"/>
              <a:pathLst>
                <a:path w="8" h="7">
                  <a:moveTo>
                    <a:pt x="8" y="0"/>
                  </a:moveTo>
                  <a:lnTo>
                    <a:pt x="8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392" name="Freeform 1288"/>
            <p:cNvSpPr>
              <a:spLocks/>
            </p:cNvSpPr>
            <p:nvPr/>
          </p:nvSpPr>
          <p:spPr bwMode="auto">
            <a:xfrm>
              <a:off x="3968" y="3495"/>
              <a:ext cx="7" cy="10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0" y="10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5" y="3"/>
                </a:cxn>
                <a:cxn ang="0">
                  <a:pos x="7" y="7"/>
                </a:cxn>
              </a:cxnLst>
              <a:rect l="0" t="0" r="r" b="b"/>
              <a:pathLst>
                <a:path w="7" h="10">
                  <a:moveTo>
                    <a:pt x="7" y="7"/>
                  </a:moveTo>
                  <a:lnTo>
                    <a:pt x="7" y="7"/>
                  </a:lnTo>
                  <a:lnTo>
                    <a:pt x="7" y="7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5" y="3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393" name="Freeform 1289"/>
            <p:cNvSpPr>
              <a:spLocks/>
            </p:cNvSpPr>
            <p:nvPr/>
          </p:nvSpPr>
          <p:spPr bwMode="auto">
            <a:xfrm>
              <a:off x="4284" y="3498"/>
              <a:ext cx="5" cy="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394" name="Freeform 1290"/>
            <p:cNvSpPr>
              <a:spLocks/>
            </p:cNvSpPr>
            <p:nvPr/>
          </p:nvSpPr>
          <p:spPr bwMode="auto">
            <a:xfrm>
              <a:off x="4587" y="3500"/>
              <a:ext cx="4" cy="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395" name="Freeform 1291"/>
            <p:cNvSpPr>
              <a:spLocks/>
            </p:cNvSpPr>
            <p:nvPr/>
          </p:nvSpPr>
          <p:spPr bwMode="auto">
            <a:xfrm>
              <a:off x="4292" y="3500"/>
              <a:ext cx="4" cy="7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</a:cxnLst>
              <a:rect l="0" t="0" r="r" b="b"/>
              <a:pathLst>
                <a:path w="4" h="7">
                  <a:moveTo>
                    <a:pt x="4" y="2"/>
                  </a:moveTo>
                  <a:lnTo>
                    <a:pt x="4" y="2"/>
                  </a:lnTo>
                  <a:lnTo>
                    <a:pt x="4" y="2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396" name="Freeform 1292"/>
            <p:cNvSpPr>
              <a:spLocks/>
            </p:cNvSpPr>
            <p:nvPr/>
          </p:nvSpPr>
          <p:spPr bwMode="auto">
            <a:xfrm>
              <a:off x="4507" y="3500"/>
              <a:ext cx="2" cy="7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7"/>
                </a:cxn>
              </a:cxnLst>
              <a:rect l="0" t="0" r="r" b="b"/>
              <a:pathLst>
                <a:path w="2" h="7">
                  <a:moveTo>
                    <a:pt x="2" y="7"/>
                  </a:move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397" name="Freeform 1293"/>
            <p:cNvSpPr>
              <a:spLocks/>
            </p:cNvSpPr>
            <p:nvPr/>
          </p:nvSpPr>
          <p:spPr bwMode="auto">
            <a:xfrm>
              <a:off x="4594" y="3500"/>
              <a:ext cx="5" cy="5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5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5" h="5">
                  <a:moveTo>
                    <a:pt x="5" y="2"/>
                  </a:moveTo>
                  <a:lnTo>
                    <a:pt x="5" y="5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398" name="Freeform 1294"/>
            <p:cNvSpPr>
              <a:spLocks/>
            </p:cNvSpPr>
            <p:nvPr/>
          </p:nvSpPr>
          <p:spPr bwMode="auto">
            <a:xfrm>
              <a:off x="3985" y="3502"/>
              <a:ext cx="4" cy="7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4" y="5"/>
                </a:cxn>
              </a:cxnLst>
              <a:rect l="0" t="0" r="r" b="b"/>
              <a:pathLst>
                <a:path w="4" h="7">
                  <a:moveTo>
                    <a:pt x="4" y="5"/>
                  </a:moveTo>
                  <a:lnTo>
                    <a:pt x="4" y="5"/>
                  </a:lnTo>
                  <a:lnTo>
                    <a:pt x="4" y="5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399" name="Freeform 1295"/>
            <p:cNvSpPr>
              <a:spLocks/>
            </p:cNvSpPr>
            <p:nvPr/>
          </p:nvSpPr>
          <p:spPr bwMode="auto">
            <a:xfrm>
              <a:off x="4423" y="3502"/>
              <a:ext cx="4" cy="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400" name="Freeform 1296"/>
            <p:cNvSpPr>
              <a:spLocks/>
            </p:cNvSpPr>
            <p:nvPr/>
          </p:nvSpPr>
          <p:spPr bwMode="auto">
            <a:xfrm>
              <a:off x="4599" y="3502"/>
              <a:ext cx="4" cy="5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3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401" name="Freeform 1297"/>
            <p:cNvSpPr>
              <a:spLocks/>
            </p:cNvSpPr>
            <p:nvPr/>
          </p:nvSpPr>
          <p:spPr bwMode="auto">
            <a:xfrm>
              <a:off x="3973" y="3505"/>
              <a:ext cx="4" cy="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402" name="Freeform 1298"/>
            <p:cNvSpPr>
              <a:spLocks/>
            </p:cNvSpPr>
            <p:nvPr/>
          </p:nvSpPr>
          <p:spPr bwMode="auto">
            <a:xfrm>
              <a:off x="4036" y="3505"/>
              <a:ext cx="5" cy="2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</a:cxnLst>
              <a:rect l="0" t="0" r="r" b="b"/>
              <a:pathLst>
                <a:path w="5" h="2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403" name="Freeform 1299"/>
            <p:cNvSpPr>
              <a:spLocks/>
            </p:cNvSpPr>
            <p:nvPr/>
          </p:nvSpPr>
          <p:spPr bwMode="auto">
            <a:xfrm>
              <a:off x="4432" y="3502"/>
              <a:ext cx="45" cy="49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4" y="5"/>
                </a:cxn>
                <a:cxn ang="0">
                  <a:pos x="19" y="10"/>
                </a:cxn>
                <a:cxn ang="0">
                  <a:pos x="21" y="12"/>
                </a:cxn>
                <a:cxn ang="0">
                  <a:pos x="24" y="12"/>
                </a:cxn>
                <a:cxn ang="0">
                  <a:pos x="26" y="14"/>
                </a:cxn>
                <a:cxn ang="0">
                  <a:pos x="28" y="17"/>
                </a:cxn>
                <a:cxn ang="0">
                  <a:pos x="31" y="14"/>
                </a:cxn>
                <a:cxn ang="0">
                  <a:pos x="33" y="17"/>
                </a:cxn>
                <a:cxn ang="0">
                  <a:pos x="33" y="21"/>
                </a:cxn>
                <a:cxn ang="0">
                  <a:pos x="38" y="24"/>
                </a:cxn>
                <a:cxn ang="0">
                  <a:pos x="38" y="26"/>
                </a:cxn>
                <a:cxn ang="0">
                  <a:pos x="35" y="31"/>
                </a:cxn>
                <a:cxn ang="0">
                  <a:pos x="40" y="33"/>
                </a:cxn>
                <a:cxn ang="0">
                  <a:pos x="42" y="33"/>
                </a:cxn>
                <a:cxn ang="0">
                  <a:pos x="45" y="38"/>
                </a:cxn>
                <a:cxn ang="0">
                  <a:pos x="42" y="45"/>
                </a:cxn>
                <a:cxn ang="0">
                  <a:pos x="42" y="47"/>
                </a:cxn>
                <a:cxn ang="0">
                  <a:pos x="40" y="49"/>
                </a:cxn>
                <a:cxn ang="0">
                  <a:pos x="38" y="45"/>
                </a:cxn>
                <a:cxn ang="0">
                  <a:pos x="38" y="47"/>
                </a:cxn>
                <a:cxn ang="0">
                  <a:pos x="35" y="47"/>
                </a:cxn>
                <a:cxn ang="0">
                  <a:pos x="33" y="45"/>
                </a:cxn>
                <a:cxn ang="0">
                  <a:pos x="35" y="42"/>
                </a:cxn>
                <a:cxn ang="0">
                  <a:pos x="38" y="45"/>
                </a:cxn>
                <a:cxn ang="0">
                  <a:pos x="40" y="42"/>
                </a:cxn>
                <a:cxn ang="0">
                  <a:pos x="42" y="40"/>
                </a:cxn>
                <a:cxn ang="0">
                  <a:pos x="40" y="38"/>
                </a:cxn>
                <a:cxn ang="0">
                  <a:pos x="40" y="40"/>
                </a:cxn>
                <a:cxn ang="0">
                  <a:pos x="38" y="38"/>
                </a:cxn>
                <a:cxn ang="0">
                  <a:pos x="38" y="38"/>
                </a:cxn>
                <a:cxn ang="0">
                  <a:pos x="35" y="35"/>
                </a:cxn>
                <a:cxn ang="0">
                  <a:pos x="35" y="40"/>
                </a:cxn>
                <a:cxn ang="0">
                  <a:pos x="31" y="38"/>
                </a:cxn>
                <a:cxn ang="0">
                  <a:pos x="31" y="35"/>
                </a:cxn>
                <a:cxn ang="0">
                  <a:pos x="33" y="33"/>
                </a:cxn>
                <a:cxn ang="0">
                  <a:pos x="33" y="28"/>
                </a:cxn>
                <a:cxn ang="0">
                  <a:pos x="26" y="31"/>
                </a:cxn>
                <a:cxn ang="0">
                  <a:pos x="26" y="28"/>
                </a:cxn>
                <a:cxn ang="0">
                  <a:pos x="28" y="21"/>
                </a:cxn>
                <a:cxn ang="0">
                  <a:pos x="28" y="21"/>
                </a:cxn>
                <a:cxn ang="0">
                  <a:pos x="28" y="21"/>
                </a:cxn>
                <a:cxn ang="0">
                  <a:pos x="28" y="19"/>
                </a:cxn>
                <a:cxn ang="0">
                  <a:pos x="24" y="21"/>
                </a:cxn>
                <a:cxn ang="0">
                  <a:pos x="19" y="21"/>
                </a:cxn>
                <a:cxn ang="0">
                  <a:pos x="14" y="19"/>
                </a:cxn>
                <a:cxn ang="0">
                  <a:pos x="17" y="14"/>
                </a:cxn>
                <a:cxn ang="0">
                  <a:pos x="17" y="12"/>
                </a:cxn>
                <a:cxn ang="0">
                  <a:pos x="14" y="12"/>
                </a:cxn>
                <a:cxn ang="0">
                  <a:pos x="7" y="10"/>
                </a:cxn>
                <a:cxn ang="0">
                  <a:pos x="2" y="12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2" y="10"/>
                </a:cxn>
                <a:cxn ang="0">
                  <a:pos x="5" y="10"/>
                </a:cxn>
                <a:cxn ang="0">
                  <a:pos x="2" y="3"/>
                </a:cxn>
                <a:cxn ang="0">
                  <a:pos x="7" y="3"/>
                </a:cxn>
                <a:cxn ang="0">
                  <a:pos x="10" y="7"/>
                </a:cxn>
              </a:cxnLst>
              <a:rect l="0" t="0" r="r" b="b"/>
              <a:pathLst>
                <a:path w="45" h="49">
                  <a:moveTo>
                    <a:pt x="10" y="7"/>
                  </a:moveTo>
                  <a:lnTo>
                    <a:pt x="10" y="7"/>
                  </a:lnTo>
                  <a:lnTo>
                    <a:pt x="10" y="7"/>
                  </a:lnTo>
                  <a:lnTo>
                    <a:pt x="12" y="7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7" y="7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8" y="17"/>
                  </a:lnTo>
                  <a:lnTo>
                    <a:pt x="28" y="17"/>
                  </a:lnTo>
                  <a:lnTo>
                    <a:pt x="28" y="17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33" y="19"/>
                  </a:lnTo>
                  <a:lnTo>
                    <a:pt x="33" y="19"/>
                  </a:lnTo>
                  <a:lnTo>
                    <a:pt x="33" y="19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8" y="26"/>
                  </a:lnTo>
                  <a:lnTo>
                    <a:pt x="40" y="26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5" y="31"/>
                  </a:lnTo>
                  <a:lnTo>
                    <a:pt x="35" y="31"/>
                  </a:lnTo>
                  <a:lnTo>
                    <a:pt x="35" y="33"/>
                  </a:lnTo>
                  <a:lnTo>
                    <a:pt x="35" y="35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40" y="33"/>
                  </a:lnTo>
                  <a:lnTo>
                    <a:pt x="40" y="31"/>
                  </a:lnTo>
                  <a:lnTo>
                    <a:pt x="40" y="31"/>
                  </a:lnTo>
                  <a:lnTo>
                    <a:pt x="40" y="31"/>
                  </a:lnTo>
                  <a:lnTo>
                    <a:pt x="42" y="31"/>
                  </a:lnTo>
                  <a:lnTo>
                    <a:pt x="42" y="33"/>
                  </a:lnTo>
                  <a:lnTo>
                    <a:pt x="42" y="33"/>
                  </a:lnTo>
                  <a:lnTo>
                    <a:pt x="42" y="35"/>
                  </a:lnTo>
                  <a:lnTo>
                    <a:pt x="45" y="35"/>
                  </a:lnTo>
                  <a:lnTo>
                    <a:pt x="45" y="38"/>
                  </a:lnTo>
                  <a:lnTo>
                    <a:pt x="45" y="38"/>
                  </a:lnTo>
                  <a:lnTo>
                    <a:pt x="45" y="40"/>
                  </a:lnTo>
                  <a:lnTo>
                    <a:pt x="45" y="40"/>
                  </a:lnTo>
                  <a:lnTo>
                    <a:pt x="45" y="42"/>
                  </a:lnTo>
                  <a:lnTo>
                    <a:pt x="45" y="45"/>
                  </a:lnTo>
                  <a:lnTo>
                    <a:pt x="42" y="45"/>
                  </a:lnTo>
                  <a:lnTo>
                    <a:pt x="42" y="45"/>
                  </a:lnTo>
                  <a:lnTo>
                    <a:pt x="42" y="45"/>
                  </a:lnTo>
                  <a:lnTo>
                    <a:pt x="42" y="47"/>
                  </a:lnTo>
                  <a:lnTo>
                    <a:pt x="42" y="47"/>
                  </a:lnTo>
                  <a:lnTo>
                    <a:pt x="42" y="47"/>
                  </a:lnTo>
                  <a:lnTo>
                    <a:pt x="42" y="49"/>
                  </a:lnTo>
                  <a:lnTo>
                    <a:pt x="42" y="49"/>
                  </a:lnTo>
                  <a:lnTo>
                    <a:pt x="40" y="49"/>
                  </a:lnTo>
                  <a:lnTo>
                    <a:pt x="40" y="49"/>
                  </a:lnTo>
                  <a:lnTo>
                    <a:pt x="40" y="49"/>
                  </a:lnTo>
                  <a:lnTo>
                    <a:pt x="40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8" y="45"/>
                  </a:lnTo>
                  <a:lnTo>
                    <a:pt x="38" y="45"/>
                  </a:lnTo>
                  <a:lnTo>
                    <a:pt x="38" y="45"/>
                  </a:lnTo>
                  <a:lnTo>
                    <a:pt x="38" y="45"/>
                  </a:lnTo>
                  <a:lnTo>
                    <a:pt x="38" y="45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5" y="47"/>
                  </a:lnTo>
                  <a:lnTo>
                    <a:pt x="35" y="47"/>
                  </a:lnTo>
                  <a:lnTo>
                    <a:pt x="35" y="47"/>
                  </a:lnTo>
                  <a:lnTo>
                    <a:pt x="35" y="47"/>
                  </a:lnTo>
                  <a:lnTo>
                    <a:pt x="35" y="47"/>
                  </a:lnTo>
                  <a:lnTo>
                    <a:pt x="35" y="45"/>
                  </a:lnTo>
                  <a:lnTo>
                    <a:pt x="35" y="45"/>
                  </a:lnTo>
                  <a:lnTo>
                    <a:pt x="35" y="45"/>
                  </a:lnTo>
                  <a:lnTo>
                    <a:pt x="33" y="45"/>
                  </a:lnTo>
                  <a:lnTo>
                    <a:pt x="33" y="45"/>
                  </a:lnTo>
                  <a:lnTo>
                    <a:pt x="33" y="45"/>
                  </a:lnTo>
                  <a:lnTo>
                    <a:pt x="35" y="45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38" y="42"/>
                  </a:lnTo>
                  <a:lnTo>
                    <a:pt x="38" y="45"/>
                  </a:lnTo>
                  <a:lnTo>
                    <a:pt x="42" y="45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0" y="42"/>
                  </a:lnTo>
                  <a:lnTo>
                    <a:pt x="40" y="42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2" y="40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35" y="35"/>
                  </a:lnTo>
                  <a:lnTo>
                    <a:pt x="35" y="35"/>
                  </a:lnTo>
                  <a:lnTo>
                    <a:pt x="35" y="35"/>
                  </a:lnTo>
                  <a:lnTo>
                    <a:pt x="35" y="38"/>
                  </a:lnTo>
                  <a:lnTo>
                    <a:pt x="35" y="38"/>
                  </a:lnTo>
                  <a:lnTo>
                    <a:pt x="35" y="38"/>
                  </a:lnTo>
                  <a:lnTo>
                    <a:pt x="35" y="40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1" y="40"/>
                  </a:lnTo>
                  <a:lnTo>
                    <a:pt x="31" y="38"/>
                  </a:lnTo>
                  <a:lnTo>
                    <a:pt x="31" y="38"/>
                  </a:lnTo>
                  <a:lnTo>
                    <a:pt x="31" y="38"/>
                  </a:lnTo>
                  <a:lnTo>
                    <a:pt x="31" y="38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3" y="28"/>
                  </a:lnTo>
                  <a:lnTo>
                    <a:pt x="31" y="28"/>
                  </a:lnTo>
                  <a:lnTo>
                    <a:pt x="31" y="28"/>
                  </a:lnTo>
                  <a:lnTo>
                    <a:pt x="28" y="31"/>
                  </a:lnTo>
                  <a:lnTo>
                    <a:pt x="28" y="31"/>
                  </a:lnTo>
                  <a:lnTo>
                    <a:pt x="26" y="31"/>
                  </a:lnTo>
                  <a:lnTo>
                    <a:pt x="26" y="31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8" y="21"/>
                  </a:lnTo>
                  <a:lnTo>
                    <a:pt x="28" y="21"/>
                  </a:lnTo>
                  <a:lnTo>
                    <a:pt x="28" y="21"/>
                  </a:lnTo>
                  <a:lnTo>
                    <a:pt x="28" y="21"/>
                  </a:lnTo>
                  <a:lnTo>
                    <a:pt x="28" y="21"/>
                  </a:lnTo>
                  <a:lnTo>
                    <a:pt x="28" y="21"/>
                  </a:lnTo>
                  <a:lnTo>
                    <a:pt x="28" y="21"/>
                  </a:lnTo>
                  <a:lnTo>
                    <a:pt x="28" y="21"/>
                  </a:lnTo>
                  <a:lnTo>
                    <a:pt x="28" y="21"/>
                  </a:lnTo>
                  <a:lnTo>
                    <a:pt x="28" y="21"/>
                  </a:lnTo>
                  <a:lnTo>
                    <a:pt x="28" y="21"/>
                  </a:lnTo>
                  <a:lnTo>
                    <a:pt x="28" y="21"/>
                  </a:lnTo>
                  <a:lnTo>
                    <a:pt x="28" y="21"/>
                  </a:lnTo>
                  <a:lnTo>
                    <a:pt x="28" y="19"/>
                  </a:lnTo>
                  <a:lnTo>
                    <a:pt x="28" y="19"/>
                  </a:lnTo>
                  <a:lnTo>
                    <a:pt x="28" y="19"/>
                  </a:lnTo>
                  <a:lnTo>
                    <a:pt x="28" y="19"/>
                  </a:lnTo>
                  <a:lnTo>
                    <a:pt x="26" y="19"/>
                  </a:lnTo>
                  <a:lnTo>
                    <a:pt x="26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9" y="19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2" y="19"/>
                  </a:lnTo>
                  <a:lnTo>
                    <a:pt x="12" y="17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7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5"/>
                  </a:lnTo>
                  <a:lnTo>
                    <a:pt x="7" y="5"/>
                  </a:lnTo>
                  <a:lnTo>
                    <a:pt x="10" y="7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404" name="Freeform 1300"/>
            <p:cNvSpPr>
              <a:spLocks/>
            </p:cNvSpPr>
            <p:nvPr/>
          </p:nvSpPr>
          <p:spPr bwMode="auto">
            <a:xfrm>
              <a:off x="4430" y="3505"/>
              <a:ext cx="4" cy="4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2" y="4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405" name="Freeform 1301"/>
            <p:cNvSpPr>
              <a:spLocks/>
            </p:cNvSpPr>
            <p:nvPr/>
          </p:nvSpPr>
          <p:spPr bwMode="auto">
            <a:xfrm>
              <a:off x="4076" y="3505"/>
              <a:ext cx="5" cy="4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406" name="Freeform 1302"/>
            <p:cNvSpPr>
              <a:spLocks/>
            </p:cNvSpPr>
            <p:nvPr/>
          </p:nvSpPr>
          <p:spPr bwMode="auto">
            <a:xfrm>
              <a:off x="3968" y="3505"/>
              <a:ext cx="5" cy="4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lnTo>
                    <a:pt x="5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407" name="Freeform 1303"/>
            <p:cNvSpPr>
              <a:spLocks/>
            </p:cNvSpPr>
            <p:nvPr/>
          </p:nvSpPr>
          <p:spPr bwMode="auto">
            <a:xfrm>
              <a:off x="4263" y="3505"/>
              <a:ext cx="10" cy="9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5" y="4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10" y="4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10" y="9"/>
                </a:cxn>
                <a:cxn ang="0">
                  <a:pos x="10" y="9"/>
                </a:cxn>
                <a:cxn ang="0">
                  <a:pos x="10" y="9"/>
                </a:cxn>
                <a:cxn ang="0">
                  <a:pos x="10" y="9"/>
                </a:cxn>
                <a:cxn ang="0">
                  <a:pos x="10" y="9"/>
                </a:cxn>
                <a:cxn ang="0">
                  <a:pos x="10" y="9"/>
                </a:cxn>
                <a:cxn ang="0">
                  <a:pos x="10" y="9"/>
                </a:cxn>
                <a:cxn ang="0">
                  <a:pos x="10" y="9"/>
                </a:cxn>
                <a:cxn ang="0">
                  <a:pos x="10" y="9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5" y="9"/>
                </a:cxn>
                <a:cxn ang="0">
                  <a:pos x="5" y="7"/>
                </a:cxn>
                <a:cxn ang="0">
                  <a:pos x="7" y="7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7" y="2"/>
                </a:cxn>
              </a:cxnLst>
              <a:rect l="0" t="0" r="r" b="b"/>
              <a:pathLst>
                <a:path w="10" h="9">
                  <a:moveTo>
                    <a:pt x="7" y="2"/>
                  </a:moveTo>
                  <a:lnTo>
                    <a:pt x="5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10" y="4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5" y="9"/>
                  </a:lnTo>
                  <a:lnTo>
                    <a:pt x="5" y="7"/>
                  </a:lnTo>
                  <a:lnTo>
                    <a:pt x="7" y="7"/>
                  </a:lnTo>
                  <a:lnTo>
                    <a:pt x="5" y="4"/>
                  </a:lnTo>
                  <a:lnTo>
                    <a:pt x="5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408" name="Freeform 1304"/>
            <p:cNvSpPr>
              <a:spLocks/>
            </p:cNvSpPr>
            <p:nvPr/>
          </p:nvSpPr>
          <p:spPr bwMode="auto">
            <a:xfrm>
              <a:off x="4104" y="3507"/>
              <a:ext cx="5" cy="5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2"/>
                </a:cxn>
                <a:cxn ang="0">
                  <a:pos x="5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5" h="5">
                  <a:moveTo>
                    <a:pt x="5" y="2"/>
                  </a:moveTo>
                  <a:lnTo>
                    <a:pt x="5" y="2"/>
                  </a:lnTo>
                  <a:lnTo>
                    <a:pt x="5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409" name="Freeform 1305"/>
            <p:cNvSpPr>
              <a:spLocks/>
            </p:cNvSpPr>
            <p:nvPr/>
          </p:nvSpPr>
          <p:spPr bwMode="auto">
            <a:xfrm>
              <a:off x="4282" y="3507"/>
              <a:ext cx="5" cy="5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5" h="5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410" name="Freeform 1306"/>
            <p:cNvSpPr>
              <a:spLocks/>
            </p:cNvSpPr>
            <p:nvPr/>
          </p:nvSpPr>
          <p:spPr bwMode="auto">
            <a:xfrm>
              <a:off x="4406" y="3507"/>
              <a:ext cx="5" cy="5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5" y="2"/>
                </a:cxn>
              </a:cxnLst>
              <a:rect l="0" t="0" r="r" b="b"/>
              <a:pathLst>
                <a:path w="5" h="5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411" name="Freeform 1307"/>
            <p:cNvSpPr>
              <a:spLocks/>
            </p:cNvSpPr>
            <p:nvPr/>
          </p:nvSpPr>
          <p:spPr bwMode="auto">
            <a:xfrm>
              <a:off x="4589" y="3507"/>
              <a:ext cx="5" cy="5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2"/>
                </a:cxn>
              </a:cxnLst>
              <a:rect l="0" t="0" r="r" b="b"/>
              <a:pathLst>
                <a:path w="5" h="5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5"/>
                  </a:lnTo>
                  <a:lnTo>
                    <a:pt x="5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412" name="Freeform 1308"/>
            <p:cNvSpPr>
              <a:spLocks/>
            </p:cNvSpPr>
            <p:nvPr/>
          </p:nvSpPr>
          <p:spPr bwMode="auto">
            <a:xfrm>
              <a:off x="4608" y="3509"/>
              <a:ext cx="5" cy="3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5" h="3">
                  <a:moveTo>
                    <a:pt x="2" y="3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413" name="Freeform 1309"/>
            <p:cNvSpPr>
              <a:spLocks/>
            </p:cNvSpPr>
            <p:nvPr/>
          </p:nvSpPr>
          <p:spPr bwMode="auto">
            <a:xfrm>
              <a:off x="4599" y="3509"/>
              <a:ext cx="2" cy="5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3"/>
                </a:cxn>
              </a:cxnLst>
              <a:rect l="0" t="0" r="r" b="b"/>
              <a:pathLst>
                <a:path w="2" h="5">
                  <a:moveTo>
                    <a:pt x="2" y="3"/>
                  </a:move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414" name="Freeform 1310"/>
            <p:cNvSpPr>
              <a:spLocks/>
            </p:cNvSpPr>
            <p:nvPr/>
          </p:nvSpPr>
          <p:spPr bwMode="auto">
            <a:xfrm>
              <a:off x="4416" y="3509"/>
              <a:ext cx="4" cy="5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4" y="3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lnTo>
                    <a:pt x="4" y="3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415" name="Freeform 1311"/>
            <p:cNvSpPr>
              <a:spLocks/>
            </p:cNvSpPr>
            <p:nvPr/>
          </p:nvSpPr>
          <p:spPr bwMode="auto">
            <a:xfrm>
              <a:off x="4423" y="3509"/>
              <a:ext cx="4" cy="5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4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</a:cxnLst>
              <a:rect l="0" t="0" r="r" b="b"/>
              <a:pathLst>
                <a:path w="4" h="5">
                  <a:moveTo>
                    <a:pt x="4" y="5"/>
                  </a:moveTo>
                  <a:lnTo>
                    <a:pt x="4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416" name="Freeform 1312"/>
            <p:cNvSpPr>
              <a:spLocks/>
            </p:cNvSpPr>
            <p:nvPr/>
          </p:nvSpPr>
          <p:spPr bwMode="auto">
            <a:xfrm>
              <a:off x="4603" y="3509"/>
              <a:ext cx="3" cy="5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3" h="5">
                  <a:moveTo>
                    <a:pt x="3" y="3"/>
                  </a:move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417" name="Freeform 1313"/>
            <p:cNvSpPr>
              <a:spLocks/>
            </p:cNvSpPr>
            <p:nvPr/>
          </p:nvSpPr>
          <p:spPr bwMode="auto">
            <a:xfrm>
              <a:off x="3973" y="3512"/>
              <a:ext cx="9" cy="11"/>
            </a:xfrm>
            <a:custGeom>
              <a:avLst/>
              <a:gdLst/>
              <a:ahLst/>
              <a:cxnLst>
                <a:cxn ang="0">
                  <a:pos x="7" y="4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9" y="9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7" y="11"/>
                </a:cxn>
                <a:cxn ang="0">
                  <a:pos x="7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4" y="9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4"/>
                </a:cxn>
              </a:cxnLst>
              <a:rect l="0" t="0" r="r" b="b"/>
              <a:pathLst>
                <a:path w="9" h="11">
                  <a:moveTo>
                    <a:pt x="7" y="4"/>
                  </a:move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9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418" name="Freeform 1314"/>
            <p:cNvSpPr>
              <a:spLocks/>
            </p:cNvSpPr>
            <p:nvPr/>
          </p:nvSpPr>
          <p:spPr bwMode="auto">
            <a:xfrm>
              <a:off x="4109" y="3512"/>
              <a:ext cx="4" cy="4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4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419" name="Rectangle 1315"/>
            <p:cNvSpPr>
              <a:spLocks noChangeArrowheads="1"/>
            </p:cNvSpPr>
            <p:nvPr/>
          </p:nvSpPr>
          <p:spPr bwMode="auto">
            <a:xfrm>
              <a:off x="4045" y="3512"/>
              <a:ext cx="0" cy="2"/>
            </a:xfrm>
            <a:prstGeom prst="rect">
              <a:avLst/>
            </a:prstGeom>
            <a:solidFill>
              <a:srgbClr val="AB5324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420" name="Freeform 1316"/>
            <p:cNvSpPr>
              <a:spLocks/>
            </p:cNvSpPr>
            <p:nvPr/>
          </p:nvSpPr>
          <p:spPr bwMode="auto">
            <a:xfrm>
              <a:off x="4045" y="3512"/>
              <a:ext cx="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421" name="Freeform 1317"/>
            <p:cNvSpPr>
              <a:spLocks/>
            </p:cNvSpPr>
            <p:nvPr/>
          </p:nvSpPr>
          <p:spPr bwMode="auto">
            <a:xfrm>
              <a:off x="3968" y="3514"/>
              <a:ext cx="5" cy="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422" name="Freeform 1318"/>
            <p:cNvSpPr>
              <a:spLocks/>
            </p:cNvSpPr>
            <p:nvPr/>
          </p:nvSpPr>
          <p:spPr bwMode="auto">
            <a:xfrm>
              <a:off x="4120" y="3514"/>
              <a:ext cx="5" cy="5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</a:cxnLst>
              <a:rect l="0" t="0" r="r" b="b"/>
              <a:pathLst>
                <a:path w="5" h="5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423" name="Freeform 1319"/>
            <p:cNvSpPr>
              <a:spLocks/>
            </p:cNvSpPr>
            <p:nvPr/>
          </p:nvSpPr>
          <p:spPr bwMode="auto">
            <a:xfrm>
              <a:off x="4254" y="3514"/>
              <a:ext cx="2" cy="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424" name="Freeform 1320"/>
            <p:cNvSpPr>
              <a:spLocks/>
            </p:cNvSpPr>
            <p:nvPr/>
          </p:nvSpPr>
          <p:spPr bwMode="auto">
            <a:xfrm>
              <a:off x="4069" y="3514"/>
              <a:ext cx="2" cy="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425" name="Freeform 1321"/>
            <p:cNvSpPr>
              <a:spLocks/>
            </p:cNvSpPr>
            <p:nvPr/>
          </p:nvSpPr>
          <p:spPr bwMode="auto">
            <a:xfrm>
              <a:off x="4427" y="3514"/>
              <a:ext cx="5" cy="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5" h="5">
                  <a:moveTo>
                    <a:pt x="5" y="5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426" name="Freeform 1322"/>
            <p:cNvSpPr>
              <a:spLocks/>
            </p:cNvSpPr>
            <p:nvPr/>
          </p:nvSpPr>
          <p:spPr bwMode="auto">
            <a:xfrm>
              <a:off x="4116" y="3516"/>
              <a:ext cx="4" cy="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427" name="Freeform 1323"/>
            <p:cNvSpPr>
              <a:spLocks/>
            </p:cNvSpPr>
            <p:nvPr/>
          </p:nvSpPr>
          <p:spPr bwMode="auto">
            <a:xfrm>
              <a:off x="4434" y="3516"/>
              <a:ext cx="5" cy="5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5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428" name="Freeform 1324"/>
            <p:cNvSpPr>
              <a:spLocks/>
            </p:cNvSpPr>
            <p:nvPr/>
          </p:nvSpPr>
          <p:spPr bwMode="auto">
            <a:xfrm>
              <a:off x="4591" y="3516"/>
              <a:ext cx="3" cy="5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3" h="5">
                  <a:moveTo>
                    <a:pt x="3" y="3"/>
                  </a:move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429" name="Freeform 1325"/>
            <p:cNvSpPr>
              <a:spLocks/>
            </p:cNvSpPr>
            <p:nvPr/>
          </p:nvSpPr>
          <p:spPr bwMode="auto">
            <a:xfrm>
              <a:off x="4106" y="3516"/>
              <a:ext cx="3" cy="5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5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430" name="Freeform 1326"/>
            <p:cNvSpPr>
              <a:spLocks/>
            </p:cNvSpPr>
            <p:nvPr/>
          </p:nvSpPr>
          <p:spPr bwMode="auto">
            <a:xfrm>
              <a:off x="4259" y="3519"/>
              <a:ext cx="9" cy="11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4" y="4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7" y="2"/>
                </a:cxn>
              </a:cxnLst>
              <a:rect l="0" t="0" r="r" b="b"/>
              <a:pathLst>
                <a:path w="9" h="11">
                  <a:moveTo>
                    <a:pt x="7" y="2"/>
                  </a:moveTo>
                  <a:lnTo>
                    <a:pt x="4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4" y="7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431" name="Freeform 1327"/>
            <p:cNvSpPr>
              <a:spLocks/>
            </p:cNvSpPr>
            <p:nvPr/>
          </p:nvSpPr>
          <p:spPr bwMode="auto">
            <a:xfrm>
              <a:off x="4603" y="3519"/>
              <a:ext cx="10" cy="4"/>
            </a:xfrm>
            <a:custGeom>
              <a:avLst/>
              <a:gdLst/>
              <a:ahLst/>
              <a:cxnLst>
                <a:cxn ang="0">
                  <a:pos x="10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0" y="2"/>
                </a:cxn>
              </a:cxnLst>
              <a:rect l="0" t="0" r="r" b="b"/>
              <a:pathLst>
                <a:path w="10" h="4">
                  <a:moveTo>
                    <a:pt x="10" y="2"/>
                  </a:move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432" name="Freeform 1328"/>
            <p:cNvSpPr>
              <a:spLocks/>
            </p:cNvSpPr>
            <p:nvPr/>
          </p:nvSpPr>
          <p:spPr bwMode="auto">
            <a:xfrm>
              <a:off x="3994" y="3519"/>
              <a:ext cx="14" cy="7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2" y="7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5" y="2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4" y="2"/>
                </a:cxn>
                <a:cxn ang="0">
                  <a:pos x="14" y="2"/>
                </a:cxn>
              </a:cxnLst>
              <a:rect l="0" t="0" r="r" b="b"/>
              <a:pathLst>
                <a:path w="14" h="7">
                  <a:moveTo>
                    <a:pt x="14" y="2"/>
                  </a:moveTo>
                  <a:lnTo>
                    <a:pt x="12" y="2"/>
                  </a:lnTo>
                  <a:lnTo>
                    <a:pt x="12" y="2"/>
                  </a:lnTo>
                  <a:lnTo>
                    <a:pt x="9" y="4"/>
                  </a:lnTo>
                  <a:lnTo>
                    <a:pt x="9" y="4"/>
                  </a:lnTo>
                  <a:lnTo>
                    <a:pt x="7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433" name="Freeform 1329"/>
            <p:cNvSpPr>
              <a:spLocks/>
            </p:cNvSpPr>
            <p:nvPr/>
          </p:nvSpPr>
          <p:spPr bwMode="auto">
            <a:xfrm>
              <a:off x="4127" y="3519"/>
              <a:ext cx="3" cy="4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4"/>
                </a:cxn>
                <a:cxn ang="0">
                  <a:pos x="3" y="4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434" name="Freeform 1330"/>
            <p:cNvSpPr>
              <a:spLocks/>
            </p:cNvSpPr>
            <p:nvPr/>
          </p:nvSpPr>
          <p:spPr bwMode="auto">
            <a:xfrm>
              <a:off x="3963" y="3521"/>
              <a:ext cx="14" cy="9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5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7"/>
                </a:cxn>
                <a:cxn ang="0">
                  <a:pos x="12" y="7"/>
                </a:cxn>
                <a:cxn ang="0">
                  <a:pos x="12" y="7"/>
                </a:cxn>
                <a:cxn ang="0">
                  <a:pos x="12" y="9"/>
                </a:cxn>
                <a:cxn ang="0">
                  <a:pos x="12" y="9"/>
                </a:cxn>
                <a:cxn ang="0">
                  <a:pos x="10" y="9"/>
                </a:cxn>
                <a:cxn ang="0">
                  <a:pos x="10" y="9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7" y="2"/>
                </a:cxn>
              </a:cxnLst>
              <a:rect l="0" t="0" r="r" b="b"/>
              <a:pathLst>
                <a:path w="14" h="9">
                  <a:moveTo>
                    <a:pt x="7" y="2"/>
                  </a:moveTo>
                  <a:lnTo>
                    <a:pt x="7" y="2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435" name="Freeform 1331"/>
            <p:cNvSpPr>
              <a:spLocks/>
            </p:cNvSpPr>
            <p:nvPr/>
          </p:nvSpPr>
          <p:spPr bwMode="auto">
            <a:xfrm>
              <a:off x="4123" y="3521"/>
              <a:ext cx="2" cy="7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7"/>
                </a:cxn>
                <a:cxn ang="0">
                  <a:pos x="2" y="7"/>
                </a:cxn>
              </a:cxnLst>
              <a:rect l="0" t="0" r="r" b="b"/>
              <a:pathLst>
                <a:path w="2" h="7">
                  <a:moveTo>
                    <a:pt x="2" y="7"/>
                  </a:moveTo>
                  <a:lnTo>
                    <a:pt x="2" y="7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436" name="Freeform 1332"/>
            <p:cNvSpPr>
              <a:spLocks/>
            </p:cNvSpPr>
            <p:nvPr/>
          </p:nvSpPr>
          <p:spPr bwMode="auto">
            <a:xfrm>
              <a:off x="4599" y="3521"/>
              <a:ext cx="2" cy="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437" name="Freeform 1333"/>
            <p:cNvSpPr>
              <a:spLocks/>
            </p:cNvSpPr>
            <p:nvPr/>
          </p:nvSpPr>
          <p:spPr bwMode="auto">
            <a:xfrm>
              <a:off x="4017" y="3523"/>
              <a:ext cx="3" cy="3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438" name="Freeform 1334"/>
            <p:cNvSpPr>
              <a:spLocks/>
            </p:cNvSpPr>
            <p:nvPr/>
          </p:nvSpPr>
          <p:spPr bwMode="auto">
            <a:xfrm>
              <a:off x="4104" y="3523"/>
              <a:ext cx="5" cy="3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3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439" name="Freeform 1335"/>
            <p:cNvSpPr>
              <a:spLocks/>
            </p:cNvSpPr>
            <p:nvPr/>
          </p:nvSpPr>
          <p:spPr bwMode="auto">
            <a:xfrm>
              <a:off x="4439" y="3523"/>
              <a:ext cx="7" cy="10"/>
            </a:xfrm>
            <a:custGeom>
              <a:avLst/>
              <a:gdLst/>
              <a:ahLst/>
              <a:cxnLst>
                <a:cxn ang="0">
                  <a:pos x="7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3" y="10"/>
                </a:cxn>
                <a:cxn ang="0">
                  <a:pos x="3" y="10"/>
                </a:cxn>
                <a:cxn ang="0">
                  <a:pos x="3" y="10"/>
                </a:cxn>
                <a:cxn ang="0">
                  <a:pos x="3" y="10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5"/>
                </a:cxn>
                <a:cxn ang="0">
                  <a:pos x="7" y="5"/>
                </a:cxn>
              </a:cxnLst>
              <a:rect l="0" t="0" r="r" b="b"/>
              <a:pathLst>
                <a:path w="7" h="10">
                  <a:moveTo>
                    <a:pt x="7" y="5"/>
                  </a:move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5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440" name="Freeform 1336"/>
            <p:cNvSpPr>
              <a:spLocks/>
            </p:cNvSpPr>
            <p:nvPr/>
          </p:nvSpPr>
          <p:spPr bwMode="auto">
            <a:xfrm>
              <a:off x="3982" y="3523"/>
              <a:ext cx="7" cy="10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3" y="10"/>
                </a:cxn>
                <a:cxn ang="0">
                  <a:pos x="3" y="10"/>
                </a:cxn>
                <a:cxn ang="0">
                  <a:pos x="3" y="10"/>
                </a:cxn>
                <a:cxn ang="0">
                  <a:pos x="3" y="10"/>
                </a:cxn>
                <a:cxn ang="0">
                  <a:pos x="3" y="10"/>
                </a:cxn>
                <a:cxn ang="0">
                  <a:pos x="3" y="10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7" y="3"/>
                </a:cxn>
              </a:cxnLst>
              <a:rect l="0" t="0" r="r" b="b"/>
              <a:pathLst>
                <a:path w="7" h="10">
                  <a:moveTo>
                    <a:pt x="7" y="3"/>
                  </a:move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441" name="Freeform 1337"/>
            <p:cNvSpPr>
              <a:spLocks/>
            </p:cNvSpPr>
            <p:nvPr/>
          </p:nvSpPr>
          <p:spPr bwMode="auto">
            <a:xfrm>
              <a:off x="4060" y="3526"/>
              <a:ext cx="4" cy="4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4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442" name="Freeform 1338"/>
            <p:cNvSpPr>
              <a:spLocks/>
            </p:cNvSpPr>
            <p:nvPr/>
          </p:nvSpPr>
          <p:spPr bwMode="auto">
            <a:xfrm>
              <a:off x="4130" y="3526"/>
              <a:ext cx="4" cy="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443" name="Freeform 1339"/>
            <p:cNvSpPr>
              <a:spLocks/>
            </p:cNvSpPr>
            <p:nvPr/>
          </p:nvSpPr>
          <p:spPr bwMode="auto">
            <a:xfrm>
              <a:off x="3959" y="3526"/>
              <a:ext cx="4" cy="4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2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444" name="Freeform 1340"/>
            <p:cNvSpPr>
              <a:spLocks/>
            </p:cNvSpPr>
            <p:nvPr/>
          </p:nvSpPr>
          <p:spPr bwMode="auto">
            <a:xfrm>
              <a:off x="4591" y="3528"/>
              <a:ext cx="3" cy="2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445" name="Freeform 1341"/>
            <p:cNvSpPr>
              <a:spLocks/>
            </p:cNvSpPr>
            <p:nvPr/>
          </p:nvSpPr>
          <p:spPr bwMode="auto">
            <a:xfrm>
              <a:off x="4608" y="3528"/>
              <a:ext cx="5" cy="5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5" h="5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446" name="Freeform 1342"/>
            <p:cNvSpPr>
              <a:spLocks/>
            </p:cNvSpPr>
            <p:nvPr/>
          </p:nvSpPr>
          <p:spPr bwMode="auto">
            <a:xfrm>
              <a:off x="4449" y="3528"/>
              <a:ext cx="4" cy="5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" h="5">
                  <a:moveTo>
                    <a:pt x="4" y="2"/>
                  </a:move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447" name="Freeform 1343"/>
            <p:cNvSpPr>
              <a:spLocks/>
            </p:cNvSpPr>
            <p:nvPr/>
          </p:nvSpPr>
          <p:spPr bwMode="auto">
            <a:xfrm>
              <a:off x="4603" y="3528"/>
              <a:ext cx="3" cy="5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448" name="Freeform 1344"/>
            <p:cNvSpPr>
              <a:spLocks/>
            </p:cNvSpPr>
            <p:nvPr/>
          </p:nvSpPr>
          <p:spPr bwMode="auto">
            <a:xfrm>
              <a:off x="4615" y="3528"/>
              <a:ext cx="12" cy="16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2" y="7"/>
                </a:cxn>
                <a:cxn ang="0">
                  <a:pos x="12" y="9"/>
                </a:cxn>
                <a:cxn ang="0">
                  <a:pos x="12" y="12"/>
                </a:cxn>
                <a:cxn ang="0">
                  <a:pos x="12" y="12"/>
                </a:cxn>
                <a:cxn ang="0">
                  <a:pos x="9" y="14"/>
                </a:cxn>
                <a:cxn ang="0">
                  <a:pos x="9" y="14"/>
                </a:cxn>
                <a:cxn ang="0">
                  <a:pos x="9" y="16"/>
                </a:cxn>
                <a:cxn ang="0">
                  <a:pos x="7" y="14"/>
                </a:cxn>
                <a:cxn ang="0">
                  <a:pos x="7" y="14"/>
                </a:cxn>
                <a:cxn ang="0">
                  <a:pos x="7" y="14"/>
                </a:cxn>
                <a:cxn ang="0">
                  <a:pos x="7" y="12"/>
                </a:cxn>
                <a:cxn ang="0">
                  <a:pos x="5" y="12"/>
                </a:cxn>
                <a:cxn ang="0">
                  <a:pos x="5" y="12"/>
                </a:cxn>
                <a:cxn ang="0">
                  <a:pos x="5" y="12"/>
                </a:cxn>
                <a:cxn ang="0">
                  <a:pos x="2" y="12"/>
                </a:cxn>
                <a:cxn ang="0">
                  <a:pos x="2" y="9"/>
                </a:cxn>
                <a:cxn ang="0">
                  <a:pos x="5" y="9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7" y="2"/>
                </a:cxn>
              </a:cxnLst>
              <a:rect l="0" t="0" r="r" b="b"/>
              <a:pathLst>
                <a:path w="12" h="16">
                  <a:moveTo>
                    <a:pt x="7" y="2"/>
                  </a:move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7"/>
                  </a:lnTo>
                  <a:lnTo>
                    <a:pt x="12" y="9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6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2" y="12"/>
                  </a:lnTo>
                  <a:lnTo>
                    <a:pt x="2" y="9"/>
                  </a:lnTo>
                  <a:lnTo>
                    <a:pt x="5" y="9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5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449" name="Freeform 1345"/>
            <p:cNvSpPr>
              <a:spLocks/>
            </p:cNvSpPr>
            <p:nvPr/>
          </p:nvSpPr>
          <p:spPr bwMode="auto">
            <a:xfrm>
              <a:off x="3963" y="3528"/>
              <a:ext cx="10" cy="9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5" y="9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10" y="5"/>
                </a:cxn>
                <a:cxn ang="0">
                  <a:pos x="10" y="5"/>
                </a:cxn>
              </a:cxnLst>
              <a:rect l="0" t="0" r="r" b="b"/>
              <a:pathLst>
                <a:path w="10" h="9">
                  <a:moveTo>
                    <a:pt x="10" y="5"/>
                  </a:moveTo>
                  <a:lnTo>
                    <a:pt x="10" y="5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5" y="9"/>
                  </a:lnTo>
                  <a:lnTo>
                    <a:pt x="5" y="7"/>
                  </a:lnTo>
                  <a:lnTo>
                    <a:pt x="5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10" y="5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450" name="Freeform 1346"/>
            <p:cNvSpPr>
              <a:spLocks/>
            </p:cNvSpPr>
            <p:nvPr/>
          </p:nvSpPr>
          <p:spPr bwMode="auto">
            <a:xfrm>
              <a:off x="4113" y="3530"/>
              <a:ext cx="7" cy="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7" y="0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lnTo>
                    <a:pt x="7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451" name="Freeform 1347"/>
            <p:cNvSpPr>
              <a:spLocks/>
            </p:cNvSpPr>
            <p:nvPr/>
          </p:nvSpPr>
          <p:spPr bwMode="auto">
            <a:xfrm>
              <a:off x="4270" y="3530"/>
              <a:ext cx="7" cy="2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3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10"/>
                </a:cxn>
                <a:cxn ang="0">
                  <a:pos x="7" y="12"/>
                </a:cxn>
                <a:cxn ang="0">
                  <a:pos x="7" y="14"/>
                </a:cxn>
                <a:cxn ang="0">
                  <a:pos x="7" y="14"/>
                </a:cxn>
                <a:cxn ang="0">
                  <a:pos x="7" y="19"/>
                </a:cxn>
                <a:cxn ang="0">
                  <a:pos x="7" y="21"/>
                </a:cxn>
                <a:cxn ang="0">
                  <a:pos x="5" y="21"/>
                </a:cxn>
                <a:cxn ang="0">
                  <a:pos x="3" y="21"/>
                </a:cxn>
                <a:cxn ang="0">
                  <a:pos x="3" y="19"/>
                </a:cxn>
                <a:cxn ang="0">
                  <a:pos x="3" y="19"/>
                </a:cxn>
                <a:cxn ang="0">
                  <a:pos x="3" y="17"/>
                </a:cxn>
                <a:cxn ang="0">
                  <a:pos x="3" y="17"/>
                </a:cxn>
                <a:cxn ang="0">
                  <a:pos x="5" y="14"/>
                </a:cxn>
                <a:cxn ang="0">
                  <a:pos x="5" y="12"/>
                </a:cxn>
                <a:cxn ang="0">
                  <a:pos x="5" y="12"/>
                </a:cxn>
                <a:cxn ang="0">
                  <a:pos x="5" y="10"/>
                </a:cxn>
                <a:cxn ang="0">
                  <a:pos x="3" y="10"/>
                </a:cxn>
                <a:cxn ang="0">
                  <a:pos x="3" y="10"/>
                </a:cxn>
                <a:cxn ang="0">
                  <a:pos x="0" y="7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7" h="21">
                  <a:moveTo>
                    <a:pt x="5" y="0"/>
                  </a:move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7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452" name="Freeform 1348"/>
            <p:cNvSpPr>
              <a:spLocks/>
            </p:cNvSpPr>
            <p:nvPr/>
          </p:nvSpPr>
          <p:spPr bwMode="auto">
            <a:xfrm>
              <a:off x="4261" y="3530"/>
              <a:ext cx="7" cy="12"/>
            </a:xfrm>
            <a:custGeom>
              <a:avLst/>
              <a:gdLst/>
              <a:ahLst/>
              <a:cxnLst>
                <a:cxn ang="0">
                  <a:pos x="7" y="5"/>
                </a:cxn>
                <a:cxn ang="0">
                  <a:pos x="5" y="5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2" y="10"/>
                </a:cxn>
                <a:cxn ang="0">
                  <a:pos x="2" y="12"/>
                </a:cxn>
                <a:cxn ang="0">
                  <a:pos x="0" y="10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5"/>
                </a:cxn>
                <a:cxn ang="0">
                  <a:pos x="7" y="5"/>
                </a:cxn>
              </a:cxnLst>
              <a:rect l="0" t="0" r="r" b="b"/>
              <a:pathLst>
                <a:path w="7" h="12">
                  <a:moveTo>
                    <a:pt x="7" y="5"/>
                  </a:moveTo>
                  <a:lnTo>
                    <a:pt x="5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5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453" name="Freeform 1349"/>
            <p:cNvSpPr>
              <a:spLocks/>
            </p:cNvSpPr>
            <p:nvPr/>
          </p:nvSpPr>
          <p:spPr bwMode="auto">
            <a:xfrm>
              <a:off x="4648" y="3530"/>
              <a:ext cx="4" cy="5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4" y="3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454" name="Freeform 1350"/>
            <p:cNvSpPr>
              <a:spLocks/>
            </p:cNvSpPr>
            <p:nvPr/>
          </p:nvSpPr>
          <p:spPr bwMode="auto">
            <a:xfrm>
              <a:off x="3952" y="3533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455" name="Freeform 1351"/>
            <p:cNvSpPr>
              <a:spLocks/>
            </p:cNvSpPr>
            <p:nvPr/>
          </p:nvSpPr>
          <p:spPr bwMode="auto">
            <a:xfrm>
              <a:off x="3973" y="3533"/>
              <a:ext cx="7" cy="7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7" h="7">
                  <a:moveTo>
                    <a:pt x="4" y="4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456" name="Freeform 1352"/>
            <p:cNvSpPr>
              <a:spLocks/>
            </p:cNvSpPr>
            <p:nvPr/>
          </p:nvSpPr>
          <p:spPr bwMode="auto">
            <a:xfrm>
              <a:off x="4125" y="3533"/>
              <a:ext cx="2" cy="4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4">
                  <a:moveTo>
                    <a:pt x="2" y="2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457" name="Freeform 1353"/>
            <p:cNvSpPr>
              <a:spLocks/>
            </p:cNvSpPr>
            <p:nvPr/>
          </p:nvSpPr>
          <p:spPr bwMode="auto">
            <a:xfrm>
              <a:off x="4596" y="3535"/>
              <a:ext cx="5" cy="2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5" h="2">
                  <a:moveTo>
                    <a:pt x="5" y="2"/>
                  </a:move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458" name="Freeform 1354"/>
            <p:cNvSpPr>
              <a:spLocks/>
            </p:cNvSpPr>
            <p:nvPr/>
          </p:nvSpPr>
          <p:spPr bwMode="auto">
            <a:xfrm>
              <a:off x="4657" y="3533"/>
              <a:ext cx="2" cy="4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4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459" name="Freeform 1355"/>
            <p:cNvSpPr>
              <a:spLocks/>
            </p:cNvSpPr>
            <p:nvPr/>
          </p:nvSpPr>
          <p:spPr bwMode="auto">
            <a:xfrm>
              <a:off x="4444" y="3535"/>
              <a:ext cx="5" cy="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460" name="Freeform 1356"/>
            <p:cNvSpPr>
              <a:spLocks/>
            </p:cNvSpPr>
            <p:nvPr/>
          </p:nvSpPr>
          <p:spPr bwMode="auto">
            <a:xfrm>
              <a:off x="4666" y="3535"/>
              <a:ext cx="5" cy="2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5" h="2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461" name="Freeform 1357"/>
            <p:cNvSpPr>
              <a:spLocks/>
            </p:cNvSpPr>
            <p:nvPr/>
          </p:nvSpPr>
          <p:spPr bwMode="auto">
            <a:xfrm>
              <a:off x="4453" y="3535"/>
              <a:ext cx="3" cy="5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2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462" name="Freeform 1358"/>
            <p:cNvSpPr>
              <a:spLocks/>
            </p:cNvSpPr>
            <p:nvPr/>
          </p:nvSpPr>
          <p:spPr bwMode="auto">
            <a:xfrm>
              <a:off x="4130" y="3535"/>
              <a:ext cx="7" cy="7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7"/>
                </a:cxn>
                <a:cxn ang="0">
                  <a:pos x="7" y="7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7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463" name="Freeform 1359"/>
            <p:cNvSpPr>
              <a:spLocks/>
            </p:cNvSpPr>
            <p:nvPr/>
          </p:nvSpPr>
          <p:spPr bwMode="auto">
            <a:xfrm>
              <a:off x="3956" y="3535"/>
              <a:ext cx="10" cy="9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5" y="9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7" y="2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10" y="5"/>
                </a:cxn>
              </a:cxnLst>
              <a:rect l="0" t="0" r="r" b="b"/>
              <a:pathLst>
                <a:path w="10" h="9">
                  <a:moveTo>
                    <a:pt x="10" y="5"/>
                  </a:move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5" y="7"/>
                  </a:lnTo>
                  <a:lnTo>
                    <a:pt x="5" y="9"/>
                  </a:lnTo>
                  <a:lnTo>
                    <a:pt x="5" y="7"/>
                  </a:lnTo>
                  <a:lnTo>
                    <a:pt x="5" y="7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5"/>
                  </a:lnTo>
                  <a:lnTo>
                    <a:pt x="7" y="5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464" name="Freeform 1360"/>
            <p:cNvSpPr>
              <a:spLocks/>
            </p:cNvSpPr>
            <p:nvPr/>
          </p:nvSpPr>
          <p:spPr bwMode="auto">
            <a:xfrm>
              <a:off x="4027" y="3535"/>
              <a:ext cx="2" cy="5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5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465" name="Freeform 1361"/>
            <p:cNvSpPr>
              <a:spLocks/>
            </p:cNvSpPr>
            <p:nvPr/>
          </p:nvSpPr>
          <p:spPr bwMode="auto">
            <a:xfrm>
              <a:off x="4589" y="3537"/>
              <a:ext cx="2" cy="3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3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466" name="Freeform 1362"/>
            <p:cNvSpPr>
              <a:spLocks/>
            </p:cNvSpPr>
            <p:nvPr/>
          </p:nvSpPr>
          <p:spPr bwMode="auto">
            <a:xfrm>
              <a:off x="4676" y="3537"/>
              <a:ext cx="5" cy="3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467" name="Freeform 1363"/>
            <p:cNvSpPr>
              <a:spLocks/>
            </p:cNvSpPr>
            <p:nvPr/>
          </p:nvSpPr>
          <p:spPr bwMode="auto">
            <a:xfrm>
              <a:off x="4601" y="3537"/>
              <a:ext cx="5" cy="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468" name="Freeform 1364"/>
            <p:cNvSpPr>
              <a:spLocks/>
            </p:cNvSpPr>
            <p:nvPr/>
          </p:nvSpPr>
          <p:spPr bwMode="auto">
            <a:xfrm>
              <a:off x="4519" y="3537"/>
              <a:ext cx="2" cy="5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3"/>
                </a:cxn>
              </a:cxnLst>
              <a:rect l="0" t="0" r="r" b="b"/>
              <a:pathLst>
                <a:path w="2" h="5">
                  <a:moveTo>
                    <a:pt x="2" y="3"/>
                  </a:moveTo>
                  <a:lnTo>
                    <a:pt x="2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469" name="Freeform 1365"/>
            <p:cNvSpPr>
              <a:spLocks/>
            </p:cNvSpPr>
            <p:nvPr/>
          </p:nvSpPr>
          <p:spPr bwMode="auto">
            <a:xfrm>
              <a:off x="3949" y="3540"/>
              <a:ext cx="7" cy="7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lnTo>
                    <a:pt x="7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3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470" name="Freeform 1366"/>
            <p:cNvSpPr>
              <a:spLocks/>
            </p:cNvSpPr>
            <p:nvPr/>
          </p:nvSpPr>
          <p:spPr bwMode="auto">
            <a:xfrm>
              <a:off x="3963" y="3540"/>
              <a:ext cx="10" cy="7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0" y="7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10" y="0"/>
                </a:cxn>
              </a:cxnLst>
              <a:rect l="0" t="0" r="r" b="b"/>
              <a:pathLst>
                <a:path w="10" h="7">
                  <a:moveTo>
                    <a:pt x="10" y="0"/>
                  </a:move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7" y="4"/>
                  </a:lnTo>
                  <a:lnTo>
                    <a:pt x="7" y="4"/>
                  </a:lnTo>
                  <a:lnTo>
                    <a:pt x="5" y="4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471" name="Freeform 1367"/>
            <p:cNvSpPr>
              <a:spLocks/>
            </p:cNvSpPr>
            <p:nvPr/>
          </p:nvSpPr>
          <p:spPr bwMode="auto">
            <a:xfrm>
              <a:off x="3977" y="3540"/>
              <a:ext cx="5" cy="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5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472" name="Freeform 1368"/>
            <p:cNvSpPr>
              <a:spLocks/>
            </p:cNvSpPr>
            <p:nvPr/>
          </p:nvSpPr>
          <p:spPr bwMode="auto">
            <a:xfrm>
              <a:off x="4116" y="3540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473" name="Freeform 1369"/>
            <p:cNvSpPr>
              <a:spLocks/>
            </p:cNvSpPr>
            <p:nvPr/>
          </p:nvSpPr>
          <p:spPr bwMode="auto">
            <a:xfrm>
              <a:off x="4249" y="3540"/>
              <a:ext cx="21" cy="21"/>
            </a:xfrm>
            <a:custGeom>
              <a:avLst/>
              <a:gdLst/>
              <a:ahLst/>
              <a:cxnLst>
                <a:cxn ang="0">
                  <a:pos x="21" y="2"/>
                </a:cxn>
                <a:cxn ang="0">
                  <a:pos x="21" y="7"/>
                </a:cxn>
                <a:cxn ang="0">
                  <a:pos x="21" y="11"/>
                </a:cxn>
                <a:cxn ang="0">
                  <a:pos x="19" y="14"/>
                </a:cxn>
                <a:cxn ang="0">
                  <a:pos x="14" y="14"/>
                </a:cxn>
                <a:cxn ang="0">
                  <a:pos x="14" y="16"/>
                </a:cxn>
                <a:cxn ang="0">
                  <a:pos x="12" y="16"/>
                </a:cxn>
                <a:cxn ang="0">
                  <a:pos x="12" y="18"/>
                </a:cxn>
                <a:cxn ang="0">
                  <a:pos x="14" y="18"/>
                </a:cxn>
                <a:cxn ang="0">
                  <a:pos x="12" y="21"/>
                </a:cxn>
                <a:cxn ang="0">
                  <a:pos x="12" y="21"/>
                </a:cxn>
                <a:cxn ang="0">
                  <a:pos x="12" y="21"/>
                </a:cxn>
                <a:cxn ang="0">
                  <a:pos x="12" y="21"/>
                </a:cxn>
                <a:cxn ang="0">
                  <a:pos x="10" y="21"/>
                </a:cxn>
                <a:cxn ang="0">
                  <a:pos x="7" y="18"/>
                </a:cxn>
                <a:cxn ang="0">
                  <a:pos x="5" y="18"/>
                </a:cxn>
                <a:cxn ang="0">
                  <a:pos x="5" y="16"/>
                </a:cxn>
                <a:cxn ang="0">
                  <a:pos x="3" y="16"/>
                </a:cxn>
                <a:cxn ang="0">
                  <a:pos x="3" y="14"/>
                </a:cxn>
                <a:cxn ang="0">
                  <a:pos x="0" y="14"/>
                </a:cxn>
                <a:cxn ang="0">
                  <a:pos x="3" y="11"/>
                </a:cxn>
                <a:cxn ang="0">
                  <a:pos x="3" y="11"/>
                </a:cxn>
                <a:cxn ang="0">
                  <a:pos x="5" y="11"/>
                </a:cxn>
                <a:cxn ang="0">
                  <a:pos x="7" y="9"/>
                </a:cxn>
                <a:cxn ang="0">
                  <a:pos x="5" y="14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2" y="16"/>
                </a:cxn>
                <a:cxn ang="0">
                  <a:pos x="10" y="14"/>
                </a:cxn>
                <a:cxn ang="0">
                  <a:pos x="10" y="14"/>
                </a:cxn>
                <a:cxn ang="0">
                  <a:pos x="10" y="11"/>
                </a:cxn>
                <a:cxn ang="0">
                  <a:pos x="12" y="11"/>
                </a:cxn>
                <a:cxn ang="0">
                  <a:pos x="10" y="9"/>
                </a:cxn>
                <a:cxn ang="0">
                  <a:pos x="10" y="9"/>
                </a:cxn>
                <a:cxn ang="0">
                  <a:pos x="10" y="9"/>
                </a:cxn>
                <a:cxn ang="0">
                  <a:pos x="7" y="7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10" y="4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2" y="9"/>
                </a:cxn>
                <a:cxn ang="0">
                  <a:pos x="14" y="9"/>
                </a:cxn>
                <a:cxn ang="0">
                  <a:pos x="14" y="4"/>
                </a:cxn>
                <a:cxn ang="0">
                  <a:pos x="17" y="2"/>
                </a:cxn>
                <a:cxn ang="0">
                  <a:pos x="19" y="0"/>
                </a:cxn>
              </a:cxnLst>
              <a:rect l="0" t="0" r="r" b="b"/>
              <a:pathLst>
                <a:path w="21" h="21">
                  <a:moveTo>
                    <a:pt x="21" y="0"/>
                  </a:moveTo>
                  <a:lnTo>
                    <a:pt x="21" y="2"/>
                  </a:lnTo>
                  <a:lnTo>
                    <a:pt x="19" y="4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19" y="14"/>
                  </a:lnTo>
                  <a:lnTo>
                    <a:pt x="17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21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0" y="14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9"/>
                  </a:lnTo>
                  <a:lnTo>
                    <a:pt x="7" y="9"/>
                  </a:lnTo>
                  <a:lnTo>
                    <a:pt x="7" y="11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7" y="9"/>
                  </a:lnTo>
                  <a:lnTo>
                    <a:pt x="7" y="7"/>
                  </a:lnTo>
                  <a:lnTo>
                    <a:pt x="7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7"/>
                  </a:lnTo>
                  <a:lnTo>
                    <a:pt x="14" y="4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474" name="Freeform 1370"/>
            <p:cNvSpPr>
              <a:spLocks/>
            </p:cNvSpPr>
            <p:nvPr/>
          </p:nvSpPr>
          <p:spPr bwMode="auto">
            <a:xfrm>
              <a:off x="4606" y="3540"/>
              <a:ext cx="2" cy="4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</a:cxnLst>
              <a:rect l="0" t="0" r="r" b="b"/>
              <a:pathLst>
                <a:path w="2" h="4">
                  <a:moveTo>
                    <a:pt x="2" y="2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475" name="Freeform 1371"/>
            <p:cNvSpPr>
              <a:spLocks/>
            </p:cNvSpPr>
            <p:nvPr/>
          </p:nvSpPr>
          <p:spPr bwMode="auto">
            <a:xfrm>
              <a:off x="4509" y="3540"/>
              <a:ext cx="5" cy="7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7"/>
                </a:cxn>
                <a:cxn ang="0">
                  <a:pos x="5" y="7"/>
                </a:cxn>
              </a:cxnLst>
              <a:rect l="0" t="0" r="r" b="b"/>
              <a:pathLst>
                <a:path w="5" h="7">
                  <a:moveTo>
                    <a:pt x="5" y="7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476" name="Freeform 1372"/>
            <p:cNvSpPr>
              <a:spLocks/>
            </p:cNvSpPr>
            <p:nvPr/>
          </p:nvSpPr>
          <p:spPr bwMode="auto">
            <a:xfrm>
              <a:off x="4613" y="3540"/>
              <a:ext cx="2" cy="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477" name="Freeform 1373"/>
            <p:cNvSpPr>
              <a:spLocks/>
            </p:cNvSpPr>
            <p:nvPr/>
          </p:nvSpPr>
          <p:spPr bwMode="auto">
            <a:xfrm>
              <a:off x="3938" y="3540"/>
              <a:ext cx="4" cy="4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478" name="Freeform 1374"/>
            <p:cNvSpPr>
              <a:spLocks/>
            </p:cNvSpPr>
            <p:nvPr/>
          </p:nvSpPr>
          <p:spPr bwMode="auto">
            <a:xfrm>
              <a:off x="4502" y="3542"/>
              <a:ext cx="5" cy="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479" name="Freeform 1375"/>
            <p:cNvSpPr>
              <a:spLocks/>
            </p:cNvSpPr>
            <p:nvPr/>
          </p:nvSpPr>
          <p:spPr bwMode="auto">
            <a:xfrm>
              <a:off x="4524" y="3542"/>
              <a:ext cx="4" cy="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480" name="Freeform 1376"/>
            <p:cNvSpPr>
              <a:spLocks/>
            </p:cNvSpPr>
            <p:nvPr/>
          </p:nvSpPr>
          <p:spPr bwMode="auto">
            <a:xfrm>
              <a:off x="4449" y="3542"/>
              <a:ext cx="4" cy="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5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481" name="Freeform 1377"/>
            <p:cNvSpPr>
              <a:spLocks/>
            </p:cNvSpPr>
            <p:nvPr/>
          </p:nvSpPr>
          <p:spPr bwMode="auto">
            <a:xfrm>
              <a:off x="4662" y="3542"/>
              <a:ext cx="4" cy="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482" name="Freeform 1378"/>
            <p:cNvSpPr>
              <a:spLocks/>
            </p:cNvSpPr>
            <p:nvPr/>
          </p:nvSpPr>
          <p:spPr bwMode="auto">
            <a:xfrm>
              <a:off x="3942" y="3542"/>
              <a:ext cx="5" cy="5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</a:cxnLst>
              <a:rect l="0" t="0" r="r" b="b"/>
              <a:pathLst>
                <a:path w="5" h="5">
                  <a:moveTo>
                    <a:pt x="5" y="2"/>
                  </a:moveTo>
                  <a:lnTo>
                    <a:pt x="5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483" name="Freeform 1379"/>
            <p:cNvSpPr>
              <a:spLocks/>
            </p:cNvSpPr>
            <p:nvPr/>
          </p:nvSpPr>
          <p:spPr bwMode="auto">
            <a:xfrm>
              <a:off x="4453" y="3542"/>
              <a:ext cx="7" cy="9"/>
            </a:xfrm>
            <a:custGeom>
              <a:avLst/>
              <a:gdLst/>
              <a:ahLst/>
              <a:cxnLst>
                <a:cxn ang="0">
                  <a:pos x="7" y="5"/>
                </a:cxn>
                <a:cxn ang="0">
                  <a:pos x="7" y="5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5" y="9"/>
                </a:cxn>
                <a:cxn ang="0">
                  <a:pos x="5" y="9"/>
                </a:cxn>
                <a:cxn ang="0">
                  <a:pos x="5" y="9"/>
                </a:cxn>
                <a:cxn ang="0">
                  <a:pos x="5" y="9"/>
                </a:cxn>
                <a:cxn ang="0">
                  <a:pos x="5" y="9"/>
                </a:cxn>
                <a:cxn ang="0">
                  <a:pos x="5" y="9"/>
                </a:cxn>
                <a:cxn ang="0">
                  <a:pos x="5" y="9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7" y="5"/>
                </a:cxn>
              </a:cxnLst>
              <a:rect l="0" t="0" r="r" b="b"/>
              <a:pathLst>
                <a:path w="7" h="9">
                  <a:moveTo>
                    <a:pt x="7" y="5"/>
                  </a:moveTo>
                  <a:lnTo>
                    <a:pt x="7" y="5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484" name="Freeform 1380"/>
            <p:cNvSpPr>
              <a:spLocks/>
            </p:cNvSpPr>
            <p:nvPr/>
          </p:nvSpPr>
          <p:spPr bwMode="auto">
            <a:xfrm>
              <a:off x="4671" y="3542"/>
              <a:ext cx="5" cy="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5"/>
                </a:cxn>
              </a:cxnLst>
              <a:rect l="0" t="0" r="r" b="b"/>
              <a:pathLst>
                <a:path w="5" h="5">
                  <a:moveTo>
                    <a:pt x="5" y="5"/>
                  </a:move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485" name="Freeform 1381"/>
            <p:cNvSpPr>
              <a:spLocks/>
            </p:cNvSpPr>
            <p:nvPr/>
          </p:nvSpPr>
          <p:spPr bwMode="auto">
            <a:xfrm>
              <a:off x="4591" y="3544"/>
              <a:ext cx="5" cy="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486" name="Freeform 1382"/>
            <p:cNvSpPr>
              <a:spLocks/>
            </p:cNvSpPr>
            <p:nvPr/>
          </p:nvSpPr>
          <p:spPr bwMode="auto">
            <a:xfrm>
              <a:off x="4617" y="3544"/>
              <a:ext cx="5" cy="7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3"/>
                </a:cxn>
              </a:cxnLst>
              <a:rect l="0" t="0" r="r" b="b"/>
              <a:pathLst>
                <a:path w="5" h="7">
                  <a:moveTo>
                    <a:pt x="5" y="3"/>
                  </a:move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487" name="Freeform 1383"/>
            <p:cNvSpPr>
              <a:spLocks/>
            </p:cNvSpPr>
            <p:nvPr/>
          </p:nvSpPr>
          <p:spPr bwMode="auto">
            <a:xfrm>
              <a:off x="4519" y="3544"/>
              <a:ext cx="5" cy="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lnTo>
                    <a:pt x="2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488" name="Freeform 1384"/>
            <p:cNvSpPr>
              <a:spLocks/>
            </p:cNvSpPr>
            <p:nvPr/>
          </p:nvSpPr>
          <p:spPr bwMode="auto">
            <a:xfrm>
              <a:off x="4029" y="3544"/>
              <a:ext cx="5" cy="5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489" name="Freeform 1385"/>
            <p:cNvSpPr>
              <a:spLocks/>
            </p:cNvSpPr>
            <p:nvPr/>
          </p:nvSpPr>
          <p:spPr bwMode="auto">
            <a:xfrm>
              <a:off x="4125" y="3544"/>
              <a:ext cx="5" cy="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5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lnTo>
                    <a:pt x="2" y="0"/>
                  </a:lnTo>
                  <a:lnTo>
                    <a:pt x="5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490" name="Freeform 1386"/>
            <p:cNvSpPr>
              <a:spLocks/>
            </p:cNvSpPr>
            <p:nvPr/>
          </p:nvSpPr>
          <p:spPr bwMode="auto">
            <a:xfrm>
              <a:off x="4477" y="3544"/>
              <a:ext cx="7" cy="14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10"/>
                </a:cxn>
                <a:cxn ang="0">
                  <a:pos x="7" y="10"/>
                </a:cxn>
                <a:cxn ang="0">
                  <a:pos x="7" y="12"/>
                </a:cxn>
                <a:cxn ang="0">
                  <a:pos x="7" y="12"/>
                </a:cxn>
                <a:cxn ang="0">
                  <a:pos x="7" y="12"/>
                </a:cxn>
                <a:cxn ang="0">
                  <a:pos x="4" y="14"/>
                </a:cxn>
                <a:cxn ang="0">
                  <a:pos x="4" y="14"/>
                </a:cxn>
                <a:cxn ang="0">
                  <a:pos x="2" y="14"/>
                </a:cxn>
                <a:cxn ang="0">
                  <a:pos x="2" y="12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3"/>
                </a:cxn>
              </a:cxnLst>
              <a:rect l="0" t="0" r="r" b="b"/>
              <a:pathLst>
                <a:path w="7" h="14">
                  <a:moveTo>
                    <a:pt x="4" y="3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7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491" name="Freeform 1387"/>
            <p:cNvSpPr>
              <a:spLocks/>
            </p:cNvSpPr>
            <p:nvPr/>
          </p:nvSpPr>
          <p:spPr bwMode="auto">
            <a:xfrm>
              <a:off x="4582" y="3547"/>
              <a:ext cx="5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5" h="2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492" name="Freeform 1388"/>
            <p:cNvSpPr>
              <a:spLocks/>
            </p:cNvSpPr>
            <p:nvPr/>
          </p:nvSpPr>
          <p:spPr bwMode="auto">
            <a:xfrm>
              <a:off x="4310" y="3547"/>
              <a:ext cx="5" cy="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5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493" name="Freeform 1389"/>
            <p:cNvSpPr>
              <a:spLocks/>
            </p:cNvSpPr>
            <p:nvPr/>
          </p:nvSpPr>
          <p:spPr bwMode="auto">
            <a:xfrm>
              <a:off x="4531" y="3547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494" name="Freeform 1390"/>
            <p:cNvSpPr>
              <a:spLocks/>
            </p:cNvSpPr>
            <p:nvPr/>
          </p:nvSpPr>
          <p:spPr bwMode="auto">
            <a:xfrm>
              <a:off x="4596" y="3547"/>
              <a:ext cx="5" cy="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495" name="Freeform 1391"/>
            <p:cNvSpPr>
              <a:spLocks/>
            </p:cNvSpPr>
            <p:nvPr/>
          </p:nvSpPr>
          <p:spPr bwMode="auto">
            <a:xfrm>
              <a:off x="4601" y="3547"/>
              <a:ext cx="5" cy="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496" name="Freeform 1392"/>
            <p:cNvSpPr>
              <a:spLocks/>
            </p:cNvSpPr>
            <p:nvPr/>
          </p:nvSpPr>
          <p:spPr bwMode="auto">
            <a:xfrm>
              <a:off x="4681" y="3547"/>
              <a:ext cx="4" cy="7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7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</a:cxnLst>
              <a:rect l="0" t="0" r="r" b="b"/>
              <a:pathLst>
                <a:path w="4" h="7">
                  <a:moveTo>
                    <a:pt x="4" y="2"/>
                  </a:moveTo>
                  <a:lnTo>
                    <a:pt x="4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497" name="Freeform 1393"/>
            <p:cNvSpPr>
              <a:spLocks/>
            </p:cNvSpPr>
            <p:nvPr/>
          </p:nvSpPr>
          <p:spPr bwMode="auto">
            <a:xfrm>
              <a:off x="3959" y="3547"/>
              <a:ext cx="4" cy="4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498" name="Freeform 1394"/>
            <p:cNvSpPr>
              <a:spLocks/>
            </p:cNvSpPr>
            <p:nvPr/>
          </p:nvSpPr>
          <p:spPr bwMode="auto">
            <a:xfrm>
              <a:off x="4608" y="3547"/>
              <a:ext cx="5" cy="7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5" h="7">
                  <a:moveTo>
                    <a:pt x="5" y="2"/>
                  </a:move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499" name="Freeform 1395"/>
            <p:cNvSpPr>
              <a:spLocks/>
            </p:cNvSpPr>
            <p:nvPr/>
          </p:nvSpPr>
          <p:spPr bwMode="auto">
            <a:xfrm>
              <a:off x="3973" y="3549"/>
              <a:ext cx="7" cy="1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7" y="9"/>
                </a:cxn>
                <a:cxn ang="0">
                  <a:pos x="7" y="14"/>
                </a:cxn>
                <a:cxn ang="0">
                  <a:pos x="4" y="14"/>
                </a:cxn>
                <a:cxn ang="0">
                  <a:pos x="4" y="14"/>
                </a:cxn>
                <a:cxn ang="0">
                  <a:pos x="4" y="12"/>
                </a:cxn>
                <a:cxn ang="0">
                  <a:pos x="2" y="12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7" h="14">
                  <a:moveTo>
                    <a:pt x="4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9"/>
                  </a:lnTo>
                  <a:lnTo>
                    <a:pt x="7" y="9"/>
                  </a:lnTo>
                  <a:lnTo>
                    <a:pt x="7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500" name="Freeform 1396"/>
            <p:cNvSpPr>
              <a:spLocks/>
            </p:cNvSpPr>
            <p:nvPr/>
          </p:nvSpPr>
          <p:spPr bwMode="auto">
            <a:xfrm>
              <a:off x="4116" y="3549"/>
              <a:ext cx="2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501" name="Freeform 1397"/>
            <p:cNvSpPr>
              <a:spLocks/>
            </p:cNvSpPr>
            <p:nvPr/>
          </p:nvSpPr>
          <p:spPr bwMode="auto">
            <a:xfrm>
              <a:off x="4514" y="3549"/>
              <a:ext cx="5" cy="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502" name="Freeform 1398"/>
            <p:cNvSpPr>
              <a:spLocks/>
            </p:cNvSpPr>
            <p:nvPr/>
          </p:nvSpPr>
          <p:spPr bwMode="auto">
            <a:xfrm>
              <a:off x="4524" y="3549"/>
              <a:ext cx="4" cy="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503" name="Freeform 1399"/>
            <p:cNvSpPr>
              <a:spLocks/>
            </p:cNvSpPr>
            <p:nvPr/>
          </p:nvSpPr>
          <p:spPr bwMode="auto">
            <a:xfrm>
              <a:off x="4453" y="3549"/>
              <a:ext cx="3" cy="5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lnTo>
                    <a:pt x="3" y="2"/>
                  </a:lnTo>
                  <a:lnTo>
                    <a:pt x="3" y="2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504" name="Freeform 1400"/>
            <p:cNvSpPr>
              <a:spLocks/>
            </p:cNvSpPr>
            <p:nvPr/>
          </p:nvSpPr>
          <p:spPr bwMode="auto">
            <a:xfrm>
              <a:off x="4674" y="3549"/>
              <a:ext cx="4" cy="5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" h="5">
                  <a:moveTo>
                    <a:pt x="4" y="2"/>
                  </a:move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505" name="Freeform 1401"/>
            <p:cNvSpPr>
              <a:spLocks/>
            </p:cNvSpPr>
            <p:nvPr/>
          </p:nvSpPr>
          <p:spPr bwMode="auto">
            <a:xfrm>
              <a:off x="4575" y="3551"/>
              <a:ext cx="5" cy="5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3"/>
                  </a:lnTo>
                  <a:lnTo>
                    <a:pt x="5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506" name="Freeform 1402"/>
            <p:cNvSpPr>
              <a:spLocks/>
            </p:cNvSpPr>
            <p:nvPr/>
          </p:nvSpPr>
          <p:spPr bwMode="auto">
            <a:xfrm>
              <a:off x="4245" y="3551"/>
              <a:ext cx="4" cy="10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7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</a:cxnLst>
              <a:rect l="0" t="0" r="r" b="b"/>
              <a:pathLst>
                <a:path w="4" h="10">
                  <a:moveTo>
                    <a:pt x="4" y="3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507" name="Freeform 1403"/>
            <p:cNvSpPr>
              <a:spLocks/>
            </p:cNvSpPr>
            <p:nvPr/>
          </p:nvSpPr>
          <p:spPr bwMode="auto">
            <a:xfrm>
              <a:off x="4582" y="3551"/>
              <a:ext cx="5" cy="5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508" name="Freeform 1404"/>
            <p:cNvSpPr>
              <a:spLocks/>
            </p:cNvSpPr>
            <p:nvPr/>
          </p:nvSpPr>
          <p:spPr bwMode="auto">
            <a:xfrm>
              <a:off x="4666" y="3551"/>
              <a:ext cx="3" cy="7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3" y="3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3" h="7">
                  <a:moveTo>
                    <a:pt x="3" y="3"/>
                  </a:moveTo>
                  <a:lnTo>
                    <a:pt x="3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509" name="Freeform 1405"/>
            <p:cNvSpPr>
              <a:spLocks/>
            </p:cNvSpPr>
            <p:nvPr/>
          </p:nvSpPr>
          <p:spPr bwMode="auto">
            <a:xfrm>
              <a:off x="4270" y="3554"/>
              <a:ext cx="3" cy="4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4"/>
                </a:cxn>
                <a:cxn ang="0">
                  <a:pos x="3" y="4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510" name="Freeform 1406"/>
            <p:cNvSpPr>
              <a:spLocks/>
            </p:cNvSpPr>
            <p:nvPr/>
          </p:nvSpPr>
          <p:spPr bwMode="auto">
            <a:xfrm>
              <a:off x="4535" y="3554"/>
              <a:ext cx="3" cy="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64511" name="Group 1407"/>
          <p:cNvGrpSpPr>
            <a:grpSpLocks/>
          </p:cNvGrpSpPr>
          <p:nvPr/>
        </p:nvGrpSpPr>
        <p:grpSpPr bwMode="auto">
          <a:xfrm>
            <a:off x="5756275" y="5494338"/>
            <a:ext cx="1112838" cy="188912"/>
            <a:chOff x="3928" y="3554"/>
            <a:chExt cx="760" cy="119"/>
          </a:xfrm>
        </p:grpSpPr>
        <p:sp>
          <p:nvSpPr>
            <p:cNvPr id="2864512" name="Freeform 1408"/>
            <p:cNvSpPr>
              <a:spLocks/>
            </p:cNvSpPr>
            <p:nvPr/>
          </p:nvSpPr>
          <p:spPr bwMode="auto">
            <a:xfrm>
              <a:off x="4235" y="3554"/>
              <a:ext cx="5" cy="4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5" h="4">
                  <a:moveTo>
                    <a:pt x="5" y="4"/>
                  </a:moveTo>
                  <a:lnTo>
                    <a:pt x="5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513" name="Freeform 1409"/>
            <p:cNvSpPr>
              <a:spLocks/>
            </p:cNvSpPr>
            <p:nvPr/>
          </p:nvSpPr>
          <p:spPr bwMode="auto">
            <a:xfrm>
              <a:off x="4606" y="3554"/>
              <a:ext cx="9" cy="4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4">
                  <a:moveTo>
                    <a:pt x="9" y="0"/>
                  </a:move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4" y="2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514" name="Freeform 1410"/>
            <p:cNvSpPr>
              <a:spLocks/>
            </p:cNvSpPr>
            <p:nvPr/>
          </p:nvSpPr>
          <p:spPr bwMode="auto">
            <a:xfrm>
              <a:off x="4594" y="3554"/>
              <a:ext cx="5" cy="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515" name="Freeform 1411"/>
            <p:cNvSpPr>
              <a:spLocks/>
            </p:cNvSpPr>
            <p:nvPr/>
          </p:nvSpPr>
          <p:spPr bwMode="auto">
            <a:xfrm>
              <a:off x="4453" y="3554"/>
              <a:ext cx="10" cy="16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10" y="12"/>
                </a:cxn>
                <a:cxn ang="0">
                  <a:pos x="10" y="12"/>
                </a:cxn>
                <a:cxn ang="0">
                  <a:pos x="10" y="14"/>
                </a:cxn>
                <a:cxn ang="0">
                  <a:pos x="10" y="16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5" y="14"/>
                </a:cxn>
                <a:cxn ang="0">
                  <a:pos x="5" y="14"/>
                </a:cxn>
                <a:cxn ang="0">
                  <a:pos x="5" y="16"/>
                </a:cxn>
                <a:cxn ang="0">
                  <a:pos x="3" y="16"/>
                </a:cxn>
                <a:cxn ang="0">
                  <a:pos x="3" y="16"/>
                </a:cxn>
                <a:cxn ang="0">
                  <a:pos x="3" y="14"/>
                </a:cxn>
                <a:cxn ang="0">
                  <a:pos x="3" y="14"/>
                </a:cxn>
                <a:cxn ang="0">
                  <a:pos x="3" y="14"/>
                </a:cxn>
                <a:cxn ang="0">
                  <a:pos x="3" y="12"/>
                </a:cxn>
                <a:cxn ang="0">
                  <a:pos x="5" y="12"/>
                </a:cxn>
                <a:cxn ang="0">
                  <a:pos x="5" y="12"/>
                </a:cxn>
                <a:cxn ang="0">
                  <a:pos x="7" y="12"/>
                </a:cxn>
                <a:cxn ang="0">
                  <a:pos x="7" y="9"/>
                </a:cxn>
                <a:cxn ang="0">
                  <a:pos x="5" y="7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0" y="7"/>
                </a:cxn>
                <a:cxn ang="0">
                  <a:pos x="5" y="4"/>
                </a:cxn>
                <a:cxn ang="0">
                  <a:pos x="7" y="2"/>
                </a:cxn>
                <a:cxn ang="0">
                  <a:pos x="10" y="2"/>
                </a:cxn>
                <a:cxn ang="0">
                  <a:pos x="10" y="4"/>
                </a:cxn>
                <a:cxn ang="0">
                  <a:pos x="10" y="7"/>
                </a:cxn>
              </a:cxnLst>
              <a:rect l="0" t="0" r="r" b="b"/>
              <a:pathLst>
                <a:path w="10" h="16">
                  <a:moveTo>
                    <a:pt x="10" y="7"/>
                  </a:moveTo>
                  <a:lnTo>
                    <a:pt x="10" y="7"/>
                  </a:lnTo>
                  <a:lnTo>
                    <a:pt x="10" y="7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10" y="9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5" y="7"/>
                  </a:lnTo>
                  <a:lnTo>
                    <a:pt x="5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4"/>
                  </a:lnTo>
                  <a:lnTo>
                    <a:pt x="5" y="4"/>
                  </a:lnTo>
                  <a:lnTo>
                    <a:pt x="7" y="0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516" name="Freeform 1412"/>
            <p:cNvSpPr>
              <a:spLocks/>
            </p:cNvSpPr>
            <p:nvPr/>
          </p:nvSpPr>
          <p:spPr bwMode="auto">
            <a:xfrm>
              <a:off x="4521" y="3554"/>
              <a:ext cx="3" cy="4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lnTo>
                    <a:pt x="3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517" name="Freeform 1413"/>
            <p:cNvSpPr>
              <a:spLocks/>
            </p:cNvSpPr>
            <p:nvPr/>
          </p:nvSpPr>
          <p:spPr bwMode="auto">
            <a:xfrm>
              <a:off x="4524" y="3556"/>
              <a:ext cx="9" cy="10"/>
            </a:xfrm>
            <a:custGeom>
              <a:avLst/>
              <a:gdLst/>
              <a:ahLst/>
              <a:cxnLst>
                <a:cxn ang="0">
                  <a:pos x="9" y="2"/>
                </a:cxn>
                <a:cxn ang="0">
                  <a:pos x="9" y="2"/>
                </a:cxn>
                <a:cxn ang="0">
                  <a:pos x="7" y="2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10"/>
                </a:cxn>
                <a:cxn ang="0">
                  <a:pos x="7" y="1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4" y="7"/>
                </a:cxn>
                <a:cxn ang="0">
                  <a:pos x="4" y="5"/>
                </a:cxn>
                <a:cxn ang="0">
                  <a:pos x="7" y="2"/>
                </a:cxn>
                <a:cxn ang="0">
                  <a:pos x="7" y="0"/>
                </a:cxn>
                <a:cxn ang="0">
                  <a:pos x="9" y="0"/>
                </a:cxn>
              </a:cxnLst>
              <a:rect l="0" t="0" r="r" b="b"/>
              <a:pathLst>
                <a:path w="9" h="10">
                  <a:moveTo>
                    <a:pt x="9" y="0"/>
                  </a:move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7" y="2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5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518" name="Freeform 1414"/>
            <p:cNvSpPr>
              <a:spLocks/>
            </p:cNvSpPr>
            <p:nvPr/>
          </p:nvSpPr>
          <p:spPr bwMode="auto">
            <a:xfrm>
              <a:off x="4589" y="3556"/>
              <a:ext cx="5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5" h="2">
                  <a:moveTo>
                    <a:pt x="2" y="0"/>
                  </a:move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519" name="Freeform 1415"/>
            <p:cNvSpPr>
              <a:spLocks/>
            </p:cNvSpPr>
            <p:nvPr/>
          </p:nvSpPr>
          <p:spPr bwMode="auto">
            <a:xfrm>
              <a:off x="4062" y="3556"/>
              <a:ext cx="2" cy="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7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520" name="Freeform 1416"/>
            <p:cNvSpPr>
              <a:spLocks/>
            </p:cNvSpPr>
            <p:nvPr/>
          </p:nvSpPr>
          <p:spPr bwMode="auto">
            <a:xfrm>
              <a:off x="4118" y="3556"/>
              <a:ext cx="7" cy="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2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7" h="7">
                  <a:moveTo>
                    <a:pt x="7" y="0"/>
                  </a:moveTo>
                  <a:lnTo>
                    <a:pt x="7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521" name="Freeform 1417"/>
            <p:cNvSpPr>
              <a:spLocks/>
            </p:cNvSpPr>
            <p:nvPr/>
          </p:nvSpPr>
          <p:spPr bwMode="auto">
            <a:xfrm>
              <a:off x="4231" y="3556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522" name="Freeform 1418"/>
            <p:cNvSpPr>
              <a:spLocks/>
            </p:cNvSpPr>
            <p:nvPr/>
          </p:nvSpPr>
          <p:spPr bwMode="auto">
            <a:xfrm>
              <a:off x="4467" y="3556"/>
              <a:ext cx="5" cy="2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2"/>
                </a:cxn>
              </a:cxnLst>
              <a:rect l="0" t="0" r="r" b="b"/>
              <a:pathLst>
                <a:path w="5" h="2">
                  <a:moveTo>
                    <a:pt x="5" y="2"/>
                  </a:moveTo>
                  <a:lnTo>
                    <a:pt x="5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523" name="Freeform 1419"/>
            <p:cNvSpPr>
              <a:spLocks/>
            </p:cNvSpPr>
            <p:nvPr/>
          </p:nvSpPr>
          <p:spPr bwMode="auto">
            <a:xfrm>
              <a:off x="4563" y="3556"/>
              <a:ext cx="5" cy="5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2"/>
                </a:cxn>
              </a:cxnLst>
              <a:rect l="0" t="0" r="r" b="b"/>
              <a:pathLst>
                <a:path w="5" h="5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524" name="Freeform 1420"/>
            <p:cNvSpPr>
              <a:spLocks/>
            </p:cNvSpPr>
            <p:nvPr/>
          </p:nvSpPr>
          <p:spPr bwMode="auto">
            <a:xfrm>
              <a:off x="4315" y="3558"/>
              <a:ext cx="7" cy="8"/>
            </a:xfrm>
            <a:custGeom>
              <a:avLst/>
              <a:gdLst/>
              <a:ahLst/>
              <a:cxnLst>
                <a:cxn ang="0">
                  <a:pos x="7" y="8"/>
                </a:cxn>
                <a:cxn ang="0">
                  <a:pos x="5" y="8"/>
                </a:cxn>
                <a:cxn ang="0">
                  <a:pos x="5" y="8"/>
                </a:cxn>
                <a:cxn ang="0">
                  <a:pos x="5" y="8"/>
                </a:cxn>
                <a:cxn ang="0">
                  <a:pos x="5" y="8"/>
                </a:cxn>
                <a:cxn ang="0">
                  <a:pos x="5" y="8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7" y="8"/>
                </a:cxn>
              </a:cxnLst>
              <a:rect l="0" t="0" r="r" b="b"/>
              <a:pathLst>
                <a:path w="7" h="8">
                  <a:moveTo>
                    <a:pt x="7" y="8"/>
                  </a:move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7" y="8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525" name="Freeform 1421"/>
            <p:cNvSpPr>
              <a:spLocks/>
            </p:cNvSpPr>
            <p:nvPr/>
          </p:nvSpPr>
          <p:spPr bwMode="auto">
            <a:xfrm>
              <a:off x="4472" y="3558"/>
              <a:ext cx="12" cy="26"/>
            </a:xfrm>
            <a:custGeom>
              <a:avLst/>
              <a:gdLst/>
              <a:ahLst/>
              <a:cxnLst>
                <a:cxn ang="0">
                  <a:pos x="9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8"/>
                </a:cxn>
                <a:cxn ang="0">
                  <a:pos x="7" y="8"/>
                </a:cxn>
                <a:cxn ang="0">
                  <a:pos x="7" y="8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12" y="12"/>
                </a:cxn>
                <a:cxn ang="0">
                  <a:pos x="9" y="15"/>
                </a:cxn>
                <a:cxn ang="0">
                  <a:pos x="9" y="17"/>
                </a:cxn>
                <a:cxn ang="0">
                  <a:pos x="7" y="19"/>
                </a:cxn>
                <a:cxn ang="0">
                  <a:pos x="5" y="22"/>
                </a:cxn>
                <a:cxn ang="0">
                  <a:pos x="5" y="22"/>
                </a:cxn>
                <a:cxn ang="0">
                  <a:pos x="7" y="24"/>
                </a:cxn>
                <a:cxn ang="0">
                  <a:pos x="7" y="24"/>
                </a:cxn>
                <a:cxn ang="0">
                  <a:pos x="5" y="26"/>
                </a:cxn>
                <a:cxn ang="0">
                  <a:pos x="5" y="26"/>
                </a:cxn>
                <a:cxn ang="0">
                  <a:pos x="2" y="26"/>
                </a:cxn>
                <a:cxn ang="0">
                  <a:pos x="2" y="24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2" y="19"/>
                </a:cxn>
                <a:cxn ang="0">
                  <a:pos x="2" y="19"/>
                </a:cxn>
                <a:cxn ang="0">
                  <a:pos x="2" y="19"/>
                </a:cxn>
                <a:cxn ang="0">
                  <a:pos x="2" y="19"/>
                </a:cxn>
                <a:cxn ang="0">
                  <a:pos x="5" y="19"/>
                </a:cxn>
                <a:cxn ang="0">
                  <a:pos x="5" y="19"/>
                </a:cxn>
                <a:cxn ang="0">
                  <a:pos x="5" y="19"/>
                </a:cxn>
                <a:cxn ang="0">
                  <a:pos x="5" y="17"/>
                </a:cxn>
                <a:cxn ang="0">
                  <a:pos x="5" y="17"/>
                </a:cxn>
                <a:cxn ang="0">
                  <a:pos x="2" y="15"/>
                </a:cxn>
                <a:cxn ang="0">
                  <a:pos x="2" y="12"/>
                </a:cxn>
                <a:cxn ang="0">
                  <a:pos x="2" y="10"/>
                </a:cxn>
                <a:cxn ang="0">
                  <a:pos x="5" y="8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9" y="3"/>
                </a:cxn>
              </a:cxnLst>
              <a:rect l="0" t="0" r="r" b="b"/>
              <a:pathLst>
                <a:path w="12" h="26">
                  <a:moveTo>
                    <a:pt x="9" y="3"/>
                  </a:move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12" y="8"/>
                  </a:lnTo>
                  <a:lnTo>
                    <a:pt x="12" y="12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8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526" name="Freeform 1422"/>
            <p:cNvSpPr>
              <a:spLocks/>
            </p:cNvSpPr>
            <p:nvPr/>
          </p:nvSpPr>
          <p:spPr bwMode="auto">
            <a:xfrm>
              <a:off x="4538" y="3558"/>
              <a:ext cx="7" cy="5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7" y="3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4" y="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lnTo>
                    <a:pt x="4" y="5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7" y="3"/>
                  </a:lnTo>
                  <a:lnTo>
                    <a:pt x="7" y="5"/>
                  </a:lnTo>
                  <a:lnTo>
                    <a:pt x="7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527" name="Freeform 1423"/>
            <p:cNvSpPr>
              <a:spLocks/>
            </p:cNvSpPr>
            <p:nvPr/>
          </p:nvSpPr>
          <p:spPr bwMode="auto">
            <a:xfrm>
              <a:off x="4111" y="3558"/>
              <a:ext cx="5" cy="5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3"/>
                </a:cxn>
                <a:cxn ang="0">
                  <a:pos x="5" y="3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5" h="5">
                  <a:moveTo>
                    <a:pt x="2" y="3"/>
                  </a:moveTo>
                  <a:lnTo>
                    <a:pt x="2" y="3"/>
                  </a:lnTo>
                  <a:lnTo>
                    <a:pt x="5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528" name="Freeform 1424"/>
            <p:cNvSpPr>
              <a:spLocks/>
            </p:cNvSpPr>
            <p:nvPr/>
          </p:nvSpPr>
          <p:spPr bwMode="auto">
            <a:xfrm>
              <a:off x="4221" y="3558"/>
              <a:ext cx="5" cy="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529" name="Freeform 1425"/>
            <p:cNvSpPr>
              <a:spLocks/>
            </p:cNvSpPr>
            <p:nvPr/>
          </p:nvSpPr>
          <p:spPr bwMode="auto">
            <a:xfrm>
              <a:off x="4263" y="3558"/>
              <a:ext cx="5" cy="5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530" name="Freeform 1426"/>
            <p:cNvSpPr>
              <a:spLocks/>
            </p:cNvSpPr>
            <p:nvPr/>
          </p:nvSpPr>
          <p:spPr bwMode="auto">
            <a:xfrm>
              <a:off x="4582" y="3558"/>
              <a:ext cx="5" cy="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5"/>
                </a:cxn>
              </a:cxnLst>
              <a:rect l="0" t="0" r="r" b="b"/>
              <a:pathLst>
                <a:path w="5" h="5">
                  <a:moveTo>
                    <a:pt x="5" y="5"/>
                  </a:move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531" name="Freeform 1427"/>
            <p:cNvSpPr>
              <a:spLocks/>
            </p:cNvSpPr>
            <p:nvPr/>
          </p:nvSpPr>
          <p:spPr bwMode="auto">
            <a:xfrm>
              <a:off x="4587" y="3558"/>
              <a:ext cx="21" cy="40"/>
            </a:xfrm>
            <a:custGeom>
              <a:avLst/>
              <a:gdLst/>
              <a:ahLst/>
              <a:cxnLst>
                <a:cxn ang="0">
                  <a:pos x="19" y="5"/>
                </a:cxn>
                <a:cxn ang="0">
                  <a:pos x="21" y="5"/>
                </a:cxn>
                <a:cxn ang="0">
                  <a:pos x="21" y="10"/>
                </a:cxn>
                <a:cxn ang="0">
                  <a:pos x="21" y="17"/>
                </a:cxn>
                <a:cxn ang="0">
                  <a:pos x="19" y="22"/>
                </a:cxn>
                <a:cxn ang="0">
                  <a:pos x="16" y="24"/>
                </a:cxn>
                <a:cxn ang="0">
                  <a:pos x="19" y="29"/>
                </a:cxn>
                <a:cxn ang="0">
                  <a:pos x="16" y="31"/>
                </a:cxn>
                <a:cxn ang="0">
                  <a:pos x="16" y="36"/>
                </a:cxn>
                <a:cxn ang="0">
                  <a:pos x="21" y="36"/>
                </a:cxn>
                <a:cxn ang="0">
                  <a:pos x="21" y="38"/>
                </a:cxn>
                <a:cxn ang="0">
                  <a:pos x="21" y="40"/>
                </a:cxn>
                <a:cxn ang="0">
                  <a:pos x="19" y="40"/>
                </a:cxn>
                <a:cxn ang="0">
                  <a:pos x="14" y="40"/>
                </a:cxn>
                <a:cxn ang="0">
                  <a:pos x="12" y="38"/>
                </a:cxn>
                <a:cxn ang="0">
                  <a:pos x="9" y="38"/>
                </a:cxn>
                <a:cxn ang="0">
                  <a:pos x="9" y="36"/>
                </a:cxn>
                <a:cxn ang="0">
                  <a:pos x="12" y="31"/>
                </a:cxn>
                <a:cxn ang="0">
                  <a:pos x="9" y="31"/>
                </a:cxn>
                <a:cxn ang="0">
                  <a:pos x="7" y="31"/>
                </a:cxn>
                <a:cxn ang="0">
                  <a:pos x="4" y="31"/>
                </a:cxn>
                <a:cxn ang="0">
                  <a:pos x="0" y="31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7" y="26"/>
                </a:cxn>
                <a:cxn ang="0">
                  <a:pos x="7" y="24"/>
                </a:cxn>
                <a:cxn ang="0">
                  <a:pos x="4" y="19"/>
                </a:cxn>
                <a:cxn ang="0">
                  <a:pos x="4" y="22"/>
                </a:cxn>
                <a:cxn ang="0">
                  <a:pos x="2" y="24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19"/>
                </a:cxn>
                <a:cxn ang="0">
                  <a:pos x="2" y="17"/>
                </a:cxn>
                <a:cxn ang="0">
                  <a:pos x="2" y="17"/>
                </a:cxn>
                <a:cxn ang="0">
                  <a:pos x="2" y="15"/>
                </a:cxn>
                <a:cxn ang="0">
                  <a:pos x="4" y="15"/>
                </a:cxn>
                <a:cxn ang="0">
                  <a:pos x="7" y="15"/>
                </a:cxn>
                <a:cxn ang="0">
                  <a:pos x="9" y="12"/>
                </a:cxn>
                <a:cxn ang="0">
                  <a:pos x="7" y="8"/>
                </a:cxn>
                <a:cxn ang="0">
                  <a:pos x="4" y="5"/>
                </a:cxn>
                <a:cxn ang="0">
                  <a:pos x="4" y="3"/>
                </a:cxn>
                <a:cxn ang="0">
                  <a:pos x="7" y="5"/>
                </a:cxn>
                <a:cxn ang="0">
                  <a:pos x="9" y="8"/>
                </a:cxn>
                <a:cxn ang="0">
                  <a:pos x="12" y="10"/>
                </a:cxn>
                <a:cxn ang="0">
                  <a:pos x="14" y="15"/>
                </a:cxn>
                <a:cxn ang="0">
                  <a:pos x="16" y="12"/>
                </a:cxn>
                <a:cxn ang="0">
                  <a:pos x="16" y="8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6" y="0"/>
                </a:cxn>
                <a:cxn ang="0">
                  <a:pos x="19" y="5"/>
                </a:cxn>
              </a:cxnLst>
              <a:rect l="0" t="0" r="r" b="b"/>
              <a:pathLst>
                <a:path w="21" h="40">
                  <a:moveTo>
                    <a:pt x="19" y="5"/>
                  </a:move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8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1" y="12"/>
                  </a:lnTo>
                  <a:lnTo>
                    <a:pt x="21" y="15"/>
                  </a:lnTo>
                  <a:lnTo>
                    <a:pt x="21" y="17"/>
                  </a:lnTo>
                  <a:lnTo>
                    <a:pt x="19" y="17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22"/>
                  </a:lnTo>
                  <a:lnTo>
                    <a:pt x="16" y="22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21" y="38"/>
                  </a:lnTo>
                  <a:lnTo>
                    <a:pt x="21" y="38"/>
                  </a:lnTo>
                  <a:lnTo>
                    <a:pt x="21" y="38"/>
                  </a:lnTo>
                  <a:lnTo>
                    <a:pt x="21" y="38"/>
                  </a:lnTo>
                  <a:lnTo>
                    <a:pt x="21" y="40"/>
                  </a:lnTo>
                  <a:lnTo>
                    <a:pt x="21" y="40"/>
                  </a:lnTo>
                  <a:lnTo>
                    <a:pt x="21" y="40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2" y="29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4" y="26"/>
                  </a:lnTo>
                  <a:lnTo>
                    <a:pt x="4" y="29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7" y="10"/>
                  </a:lnTo>
                  <a:lnTo>
                    <a:pt x="7" y="8"/>
                  </a:lnTo>
                  <a:lnTo>
                    <a:pt x="7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8"/>
                  </a:lnTo>
                  <a:lnTo>
                    <a:pt x="9" y="8"/>
                  </a:lnTo>
                  <a:lnTo>
                    <a:pt x="12" y="5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2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9" y="3"/>
                  </a:lnTo>
                  <a:lnTo>
                    <a:pt x="19" y="5"/>
                  </a:lnTo>
                  <a:lnTo>
                    <a:pt x="19" y="5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532" name="Freeform 1428"/>
            <p:cNvSpPr>
              <a:spLocks/>
            </p:cNvSpPr>
            <p:nvPr/>
          </p:nvSpPr>
          <p:spPr bwMode="auto">
            <a:xfrm>
              <a:off x="3949" y="3558"/>
              <a:ext cx="5" cy="5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533" name="Freeform 1429"/>
            <p:cNvSpPr>
              <a:spLocks/>
            </p:cNvSpPr>
            <p:nvPr/>
          </p:nvSpPr>
          <p:spPr bwMode="auto">
            <a:xfrm>
              <a:off x="4573" y="3558"/>
              <a:ext cx="4" cy="5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534" name="Freeform 1430"/>
            <p:cNvSpPr>
              <a:spLocks/>
            </p:cNvSpPr>
            <p:nvPr/>
          </p:nvSpPr>
          <p:spPr bwMode="auto">
            <a:xfrm>
              <a:off x="4683" y="3558"/>
              <a:ext cx="2" cy="5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2" h="5">
                  <a:moveTo>
                    <a:pt x="2" y="3"/>
                  </a:move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535" name="Freeform 1431"/>
            <p:cNvSpPr>
              <a:spLocks/>
            </p:cNvSpPr>
            <p:nvPr/>
          </p:nvSpPr>
          <p:spPr bwMode="auto">
            <a:xfrm>
              <a:off x="4552" y="3561"/>
              <a:ext cx="4" cy="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536" name="Freeform 1432"/>
            <p:cNvSpPr>
              <a:spLocks/>
            </p:cNvSpPr>
            <p:nvPr/>
          </p:nvSpPr>
          <p:spPr bwMode="auto">
            <a:xfrm>
              <a:off x="4027" y="3561"/>
              <a:ext cx="2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537" name="Freeform 1433"/>
            <p:cNvSpPr>
              <a:spLocks/>
            </p:cNvSpPr>
            <p:nvPr/>
          </p:nvSpPr>
          <p:spPr bwMode="auto">
            <a:xfrm>
              <a:off x="4214" y="3561"/>
              <a:ext cx="5" cy="5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</a:cxnLst>
              <a:rect l="0" t="0" r="r" b="b"/>
              <a:pathLst>
                <a:path w="5" h="5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538" name="Freeform 1434"/>
            <p:cNvSpPr>
              <a:spLocks/>
            </p:cNvSpPr>
            <p:nvPr/>
          </p:nvSpPr>
          <p:spPr bwMode="auto">
            <a:xfrm>
              <a:off x="4674" y="3561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4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539" name="Freeform 1435"/>
            <p:cNvSpPr>
              <a:spLocks/>
            </p:cNvSpPr>
            <p:nvPr/>
          </p:nvSpPr>
          <p:spPr bwMode="auto">
            <a:xfrm>
              <a:off x="4322" y="3561"/>
              <a:ext cx="7" cy="12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7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5" y="12"/>
                </a:cxn>
                <a:cxn ang="0">
                  <a:pos x="5" y="9"/>
                </a:cxn>
                <a:cxn ang="0">
                  <a:pos x="2" y="9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7" h="12">
                  <a:moveTo>
                    <a:pt x="5" y="2"/>
                  </a:moveTo>
                  <a:lnTo>
                    <a:pt x="5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9"/>
                  </a:lnTo>
                  <a:lnTo>
                    <a:pt x="7" y="9"/>
                  </a:lnTo>
                  <a:lnTo>
                    <a:pt x="5" y="12"/>
                  </a:lnTo>
                  <a:lnTo>
                    <a:pt x="5" y="9"/>
                  </a:lnTo>
                  <a:lnTo>
                    <a:pt x="2" y="9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540" name="Freeform 1436"/>
            <p:cNvSpPr>
              <a:spLocks/>
            </p:cNvSpPr>
            <p:nvPr/>
          </p:nvSpPr>
          <p:spPr bwMode="auto">
            <a:xfrm>
              <a:off x="4563" y="3563"/>
              <a:ext cx="5" cy="1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" y="3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3" y="10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5" y="0"/>
                </a:cxn>
              </a:cxnLst>
              <a:rect l="0" t="0" r="r" b="b"/>
              <a:pathLst>
                <a:path w="5" h="10">
                  <a:moveTo>
                    <a:pt x="5" y="0"/>
                  </a:moveTo>
                  <a:lnTo>
                    <a:pt x="3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3" y="7"/>
                  </a:lnTo>
                  <a:lnTo>
                    <a:pt x="3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541" name="Freeform 1437"/>
            <p:cNvSpPr>
              <a:spLocks/>
            </p:cNvSpPr>
            <p:nvPr/>
          </p:nvSpPr>
          <p:spPr bwMode="auto">
            <a:xfrm>
              <a:off x="4280" y="3563"/>
              <a:ext cx="26" cy="31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4" y="5"/>
                </a:cxn>
                <a:cxn ang="0">
                  <a:pos x="4" y="7"/>
                </a:cxn>
                <a:cxn ang="0">
                  <a:pos x="9" y="5"/>
                </a:cxn>
                <a:cxn ang="0">
                  <a:pos x="12" y="5"/>
                </a:cxn>
                <a:cxn ang="0">
                  <a:pos x="14" y="5"/>
                </a:cxn>
                <a:cxn ang="0">
                  <a:pos x="16" y="7"/>
                </a:cxn>
                <a:cxn ang="0">
                  <a:pos x="19" y="12"/>
                </a:cxn>
                <a:cxn ang="0">
                  <a:pos x="19" y="12"/>
                </a:cxn>
                <a:cxn ang="0">
                  <a:pos x="19" y="10"/>
                </a:cxn>
                <a:cxn ang="0">
                  <a:pos x="19" y="10"/>
                </a:cxn>
                <a:cxn ang="0">
                  <a:pos x="21" y="10"/>
                </a:cxn>
                <a:cxn ang="0">
                  <a:pos x="23" y="10"/>
                </a:cxn>
                <a:cxn ang="0">
                  <a:pos x="23" y="12"/>
                </a:cxn>
                <a:cxn ang="0">
                  <a:pos x="23" y="12"/>
                </a:cxn>
                <a:cxn ang="0">
                  <a:pos x="23" y="12"/>
                </a:cxn>
                <a:cxn ang="0">
                  <a:pos x="19" y="14"/>
                </a:cxn>
                <a:cxn ang="0">
                  <a:pos x="21" y="17"/>
                </a:cxn>
                <a:cxn ang="0">
                  <a:pos x="23" y="19"/>
                </a:cxn>
                <a:cxn ang="0">
                  <a:pos x="23" y="24"/>
                </a:cxn>
                <a:cxn ang="0">
                  <a:pos x="26" y="26"/>
                </a:cxn>
                <a:cxn ang="0">
                  <a:pos x="23" y="31"/>
                </a:cxn>
                <a:cxn ang="0">
                  <a:pos x="21" y="28"/>
                </a:cxn>
                <a:cxn ang="0">
                  <a:pos x="21" y="28"/>
                </a:cxn>
                <a:cxn ang="0">
                  <a:pos x="21" y="26"/>
                </a:cxn>
                <a:cxn ang="0">
                  <a:pos x="19" y="28"/>
                </a:cxn>
                <a:cxn ang="0">
                  <a:pos x="16" y="31"/>
                </a:cxn>
                <a:cxn ang="0">
                  <a:pos x="14" y="31"/>
                </a:cxn>
                <a:cxn ang="0">
                  <a:pos x="14" y="31"/>
                </a:cxn>
                <a:cxn ang="0">
                  <a:pos x="14" y="31"/>
                </a:cxn>
                <a:cxn ang="0">
                  <a:pos x="14" y="31"/>
                </a:cxn>
                <a:cxn ang="0">
                  <a:pos x="12" y="31"/>
                </a:cxn>
                <a:cxn ang="0">
                  <a:pos x="12" y="31"/>
                </a:cxn>
                <a:cxn ang="0">
                  <a:pos x="9" y="31"/>
                </a:cxn>
                <a:cxn ang="0">
                  <a:pos x="9" y="28"/>
                </a:cxn>
                <a:cxn ang="0">
                  <a:pos x="12" y="24"/>
                </a:cxn>
                <a:cxn ang="0">
                  <a:pos x="12" y="21"/>
                </a:cxn>
                <a:cxn ang="0">
                  <a:pos x="14" y="21"/>
                </a:cxn>
                <a:cxn ang="0">
                  <a:pos x="14" y="19"/>
                </a:cxn>
                <a:cxn ang="0">
                  <a:pos x="16" y="19"/>
                </a:cxn>
                <a:cxn ang="0">
                  <a:pos x="14" y="17"/>
                </a:cxn>
                <a:cxn ang="0">
                  <a:pos x="9" y="17"/>
                </a:cxn>
                <a:cxn ang="0">
                  <a:pos x="7" y="14"/>
                </a:cxn>
                <a:cxn ang="0">
                  <a:pos x="9" y="12"/>
                </a:cxn>
                <a:cxn ang="0">
                  <a:pos x="12" y="12"/>
                </a:cxn>
                <a:cxn ang="0">
                  <a:pos x="14" y="10"/>
                </a:cxn>
                <a:cxn ang="0">
                  <a:pos x="12" y="7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4" y="7"/>
                </a:cxn>
                <a:cxn ang="0">
                  <a:pos x="4" y="5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3"/>
                </a:cxn>
              </a:cxnLst>
              <a:rect l="0" t="0" r="r" b="b"/>
              <a:pathLst>
                <a:path w="26" h="31">
                  <a:moveTo>
                    <a:pt x="4" y="3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7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1" y="19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3" y="28"/>
                  </a:lnTo>
                  <a:lnTo>
                    <a:pt x="23" y="28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21" y="28"/>
                  </a:lnTo>
                  <a:lnTo>
                    <a:pt x="21" y="28"/>
                  </a:lnTo>
                  <a:lnTo>
                    <a:pt x="21" y="28"/>
                  </a:lnTo>
                  <a:lnTo>
                    <a:pt x="21" y="28"/>
                  </a:lnTo>
                  <a:lnTo>
                    <a:pt x="21" y="28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19" y="26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19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6"/>
                  </a:lnTo>
                  <a:lnTo>
                    <a:pt x="12" y="26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2" y="19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4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7" y="17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4" y="12"/>
                  </a:lnTo>
                  <a:lnTo>
                    <a:pt x="14" y="10"/>
                  </a:lnTo>
                  <a:lnTo>
                    <a:pt x="12" y="10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4" y="10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542" name="Freeform 1438"/>
            <p:cNvSpPr>
              <a:spLocks/>
            </p:cNvSpPr>
            <p:nvPr/>
          </p:nvSpPr>
          <p:spPr bwMode="auto">
            <a:xfrm>
              <a:off x="4533" y="3563"/>
              <a:ext cx="5" cy="5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5" y="3"/>
                </a:cxn>
                <a:cxn ang="0">
                  <a:pos x="2" y="3"/>
                </a:cxn>
              </a:cxnLst>
              <a:rect l="0" t="0" r="r" b="b"/>
              <a:pathLst>
                <a:path w="5" h="5">
                  <a:moveTo>
                    <a:pt x="2" y="3"/>
                  </a:move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5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543" name="Freeform 1439"/>
            <p:cNvSpPr>
              <a:spLocks/>
            </p:cNvSpPr>
            <p:nvPr/>
          </p:nvSpPr>
          <p:spPr bwMode="auto">
            <a:xfrm>
              <a:off x="4104" y="3566"/>
              <a:ext cx="5" cy="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544" name="Freeform 1440"/>
            <p:cNvSpPr>
              <a:spLocks/>
            </p:cNvSpPr>
            <p:nvPr/>
          </p:nvSpPr>
          <p:spPr bwMode="auto">
            <a:xfrm>
              <a:off x="4273" y="3566"/>
              <a:ext cx="4" cy="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545" name="Freeform 1441"/>
            <p:cNvSpPr>
              <a:spLocks/>
            </p:cNvSpPr>
            <p:nvPr/>
          </p:nvSpPr>
          <p:spPr bwMode="auto">
            <a:xfrm>
              <a:off x="4575" y="3566"/>
              <a:ext cx="5" cy="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546" name="Freeform 1442"/>
            <p:cNvSpPr>
              <a:spLocks/>
            </p:cNvSpPr>
            <p:nvPr/>
          </p:nvSpPr>
          <p:spPr bwMode="auto">
            <a:xfrm>
              <a:off x="3949" y="3566"/>
              <a:ext cx="10" cy="23"/>
            </a:xfrm>
            <a:custGeom>
              <a:avLst/>
              <a:gdLst/>
              <a:ahLst/>
              <a:cxnLst>
                <a:cxn ang="0">
                  <a:pos x="10" y="9"/>
                </a:cxn>
                <a:cxn ang="0">
                  <a:pos x="10" y="11"/>
                </a:cxn>
                <a:cxn ang="0">
                  <a:pos x="10" y="14"/>
                </a:cxn>
                <a:cxn ang="0">
                  <a:pos x="7" y="14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7" y="18"/>
                </a:cxn>
                <a:cxn ang="0">
                  <a:pos x="5" y="18"/>
                </a:cxn>
                <a:cxn ang="0">
                  <a:pos x="3" y="18"/>
                </a:cxn>
                <a:cxn ang="0">
                  <a:pos x="3" y="21"/>
                </a:cxn>
                <a:cxn ang="0">
                  <a:pos x="5" y="21"/>
                </a:cxn>
                <a:cxn ang="0">
                  <a:pos x="3" y="21"/>
                </a:cxn>
                <a:cxn ang="0">
                  <a:pos x="3" y="21"/>
                </a:cxn>
                <a:cxn ang="0">
                  <a:pos x="3" y="23"/>
                </a:cxn>
                <a:cxn ang="0">
                  <a:pos x="3" y="23"/>
                </a:cxn>
                <a:cxn ang="0">
                  <a:pos x="3" y="23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3" y="18"/>
                </a:cxn>
                <a:cxn ang="0">
                  <a:pos x="3" y="16"/>
                </a:cxn>
                <a:cxn ang="0">
                  <a:pos x="3" y="14"/>
                </a:cxn>
                <a:cxn ang="0">
                  <a:pos x="5" y="14"/>
                </a:cxn>
                <a:cxn ang="0">
                  <a:pos x="5" y="11"/>
                </a:cxn>
                <a:cxn ang="0">
                  <a:pos x="7" y="9"/>
                </a:cxn>
                <a:cxn ang="0">
                  <a:pos x="7" y="7"/>
                </a:cxn>
                <a:cxn ang="0">
                  <a:pos x="7" y="4"/>
                </a:cxn>
                <a:cxn ang="0">
                  <a:pos x="5" y="2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2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10" y="9"/>
                </a:cxn>
                <a:cxn ang="0">
                  <a:pos x="10" y="9"/>
                </a:cxn>
              </a:cxnLst>
              <a:rect l="0" t="0" r="r" b="b"/>
              <a:pathLst>
                <a:path w="10" h="23">
                  <a:moveTo>
                    <a:pt x="10" y="9"/>
                  </a:moveTo>
                  <a:lnTo>
                    <a:pt x="10" y="11"/>
                  </a:lnTo>
                  <a:lnTo>
                    <a:pt x="10" y="14"/>
                  </a:lnTo>
                  <a:lnTo>
                    <a:pt x="7" y="14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8"/>
                  </a:lnTo>
                  <a:lnTo>
                    <a:pt x="5" y="18"/>
                  </a:lnTo>
                  <a:lnTo>
                    <a:pt x="3" y="18"/>
                  </a:lnTo>
                  <a:lnTo>
                    <a:pt x="3" y="21"/>
                  </a:lnTo>
                  <a:lnTo>
                    <a:pt x="5" y="21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3" y="18"/>
                  </a:lnTo>
                  <a:lnTo>
                    <a:pt x="3" y="16"/>
                  </a:lnTo>
                  <a:lnTo>
                    <a:pt x="3" y="14"/>
                  </a:lnTo>
                  <a:lnTo>
                    <a:pt x="5" y="14"/>
                  </a:lnTo>
                  <a:lnTo>
                    <a:pt x="5" y="11"/>
                  </a:lnTo>
                  <a:lnTo>
                    <a:pt x="7" y="9"/>
                  </a:lnTo>
                  <a:lnTo>
                    <a:pt x="7" y="7"/>
                  </a:lnTo>
                  <a:lnTo>
                    <a:pt x="7" y="4"/>
                  </a:lnTo>
                  <a:lnTo>
                    <a:pt x="5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9"/>
                  </a:lnTo>
                  <a:lnTo>
                    <a:pt x="10" y="9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547" name="Freeform 1443"/>
            <p:cNvSpPr>
              <a:spLocks/>
            </p:cNvSpPr>
            <p:nvPr/>
          </p:nvSpPr>
          <p:spPr bwMode="auto">
            <a:xfrm>
              <a:off x="3963" y="3566"/>
              <a:ext cx="5" cy="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2">
                  <a:moveTo>
                    <a:pt x="3" y="0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548" name="Rectangle 1444"/>
            <p:cNvSpPr>
              <a:spLocks noChangeArrowheads="1"/>
            </p:cNvSpPr>
            <p:nvPr/>
          </p:nvSpPr>
          <p:spPr bwMode="auto">
            <a:xfrm>
              <a:off x="4125" y="3566"/>
              <a:ext cx="2" cy="2"/>
            </a:xfrm>
            <a:prstGeom prst="rect">
              <a:avLst/>
            </a:prstGeom>
            <a:solidFill>
              <a:srgbClr val="AB5324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549" name="Freeform 1445"/>
            <p:cNvSpPr>
              <a:spLocks/>
            </p:cNvSpPr>
            <p:nvPr/>
          </p:nvSpPr>
          <p:spPr bwMode="auto">
            <a:xfrm>
              <a:off x="4125" y="3566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550" name="Freeform 1446"/>
            <p:cNvSpPr>
              <a:spLocks/>
            </p:cNvSpPr>
            <p:nvPr/>
          </p:nvSpPr>
          <p:spPr bwMode="auto">
            <a:xfrm>
              <a:off x="4067" y="3566"/>
              <a:ext cx="2" cy="4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551" name="Freeform 1447"/>
            <p:cNvSpPr>
              <a:spLocks/>
            </p:cNvSpPr>
            <p:nvPr/>
          </p:nvSpPr>
          <p:spPr bwMode="auto">
            <a:xfrm>
              <a:off x="4584" y="3566"/>
              <a:ext cx="5" cy="4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4"/>
                </a:cxn>
              </a:cxnLst>
              <a:rect l="0" t="0" r="r" b="b"/>
              <a:pathLst>
                <a:path w="5" h="4">
                  <a:moveTo>
                    <a:pt x="5" y="4"/>
                  </a:move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552" name="Freeform 1448"/>
            <p:cNvSpPr>
              <a:spLocks/>
            </p:cNvSpPr>
            <p:nvPr/>
          </p:nvSpPr>
          <p:spPr bwMode="auto">
            <a:xfrm>
              <a:off x="4467" y="3566"/>
              <a:ext cx="5" cy="4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5" y="2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lnTo>
                    <a:pt x="5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553" name="Freeform 1449"/>
            <p:cNvSpPr>
              <a:spLocks/>
            </p:cNvSpPr>
            <p:nvPr/>
          </p:nvSpPr>
          <p:spPr bwMode="auto">
            <a:xfrm>
              <a:off x="4666" y="3568"/>
              <a:ext cx="3" cy="2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2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554" name="Freeform 1450"/>
            <p:cNvSpPr>
              <a:spLocks/>
            </p:cNvSpPr>
            <p:nvPr/>
          </p:nvSpPr>
          <p:spPr bwMode="auto">
            <a:xfrm>
              <a:off x="4554" y="3568"/>
              <a:ext cx="2" cy="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555" name="Freeform 1451"/>
            <p:cNvSpPr>
              <a:spLocks/>
            </p:cNvSpPr>
            <p:nvPr/>
          </p:nvSpPr>
          <p:spPr bwMode="auto">
            <a:xfrm>
              <a:off x="4674" y="3568"/>
              <a:ext cx="4" cy="5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</a:cxnLst>
              <a:rect l="0" t="0" r="r" b="b"/>
              <a:pathLst>
                <a:path w="4" h="5">
                  <a:moveTo>
                    <a:pt x="4" y="2"/>
                  </a:move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556" name="Freeform 1452"/>
            <p:cNvSpPr>
              <a:spLocks/>
            </p:cNvSpPr>
            <p:nvPr/>
          </p:nvSpPr>
          <p:spPr bwMode="auto">
            <a:xfrm>
              <a:off x="4095" y="3570"/>
              <a:ext cx="4" cy="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557" name="Freeform 1453"/>
            <p:cNvSpPr>
              <a:spLocks/>
            </p:cNvSpPr>
            <p:nvPr/>
          </p:nvSpPr>
          <p:spPr bwMode="auto">
            <a:xfrm>
              <a:off x="4320" y="3570"/>
              <a:ext cx="2" cy="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2" h="7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558" name="Freeform 1454"/>
            <p:cNvSpPr>
              <a:spLocks/>
            </p:cNvSpPr>
            <p:nvPr/>
          </p:nvSpPr>
          <p:spPr bwMode="auto">
            <a:xfrm>
              <a:off x="4521" y="3570"/>
              <a:ext cx="10" cy="17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7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10" y="12"/>
                </a:cxn>
                <a:cxn ang="0">
                  <a:pos x="10" y="12"/>
                </a:cxn>
                <a:cxn ang="0">
                  <a:pos x="10" y="14"/>
                </a:cxn>
                <a:cxn ang="0">
                  <a:pos x="10" y="14"/>
                </a:cxn>
                <a:cxn ang="0">
                  <a:pos x="7" y="14"/>
                </a:cxn>
                <a:cxn ang="0">
                  <a:pos x="7" y="14"/>
                </a:cxn>
                <a:cxn ang="0">
                  <a:pos x="5" y="14"/>
                </a:cxn>
                <a:cxn ang="0">
                  <a:pos x="5" y="12"/>
                </a:cxn>
                <a:cxn ang="0">
                  <a:pos x="5" y="12"/>
                </a:cxn>
                <a:cxn ang="0">
                  <a:pos x="5" y="12"/>
                </a:cxn>
                <a:cxn ang="0">
                  <a:pos x="5" y="14"/>
                </a:cxn>
                <a:cxn ang="0">
                  <a:pos x="5" y="17"/>
                </a:cxn>
                <a:cxn ang="0">
                  <a:pos x="3" y="17"/>
                </a:cxn>
                <a:cxn ang="0">
                  <a:pos x="3" y="12"/>
                </a:cxn>
                <a:cxn ang="0">
                  <a:pos x="3" y="12"/>
                </a:cxn>
                <a:cxn ang="0">
                  <a:pos x="3" y="12"/>
                </a:cxn>
                <a:cxn ang="0">
                  <a:pos x="3" y="12"/>
                </a:cxn>
                <a:cxn ang="0">
                  <a:pos x="3" y="12"/>
                </a:cxn>
                <a:cxn ang="0">
                  <a:pos x="3" y="12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3" y="10"/>
                </a:cxn>
                <a:cxn ang="0">
                  <a:pos x="3" y="10"/>
                </a:cxn>
                <a:cxn ang="0">
                  <a:pos x="5" y="7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0" h="17">
                  <a:moveTo>
                    <a:pt x="5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3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559" name="Freeform 1455"/>
            <p:cNvSpPr>
              <a:spLocks/>
            </p:cNvSpPr>
            <p:nvPr/>
          </p:nvSpPr>
          <p:spPr bwMode="auto">
            <a:xfrm>
              <a:off x="4580" y="3570"/>
              <a:ext cx="4" cy="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0"/>
                </a:cxn>
                <a:cxn ang="0">
                  <a:pos x="4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4" y="0"/>
                  </a:lnTo>
                  <a:lnTo>
                    <a:pt x="4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560" name="Freeform 1456"/>
            <p:cNvSpPr>
              <a:spLocks/>
            </p:cNvSpPr>
            <p:nvPr/>
          </p:nvSpPr>
          <p:spPr bwMode="auto">
            <a:xfrm>
              <a:off x="3963" y="3570"/>
              <a:ext cx="3" cy="3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561" name="Freeform 1457"/>
            <p:cNvSpPr>
              <a:spLocks/>
            </p:cNvSpPr>
            <p:nvPr/>
          </p:nvSpPr>
          <p:spPr bwMode="auto">
            <a:xfrm>
              <a:off x="4104" y="3570"/>
              <a:ext cx="12" cy="7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2" y="7"/>
                </a:cxn>
                <a:cxn ang="0">
                  <a:pos x="12" y="7"/>
                </a:cxn>
                <a:cxn ang="0">
                  <a:pos x="12" y="7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5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7" y="3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3"/>
                </a:cxn>
                <a:cxn ang="0">
                  <a:pos x="9" y="3"/>
                </a:cxn>
                <a:cxn ang="0">
                  <a:pos x="9" y="3"/>
                </a:cxn>
                <a:cxn ang="0">
                  <a:pos x="9" y="3"/>
                </a:cxn>
                <a:cxn ang="0">
                  <a:pos x="9" y="3"/>
                </a:cxn>
                <a:cxn ang="0">
                  <a:pos x="12" y="3"/>
                </a:cxn>
                <a:cxn ang="0">
                  <a:pos x="12" y="3"/>
                </a:cxn>
              </a:cxnLst>
              <a:rect l="0" t="0" r="r" b="b"/>
              <a:pathLst>
                <a:path w="12" h="7">
                  <a:moveTo>
                    <a:pt x="12" y="3"/>
                  </a:move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3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12" y="3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562" name="Freeform 1458"/>
            <p:cNvSpPr>
              <a:spLocks/>
            </p:cNvSpPr>
            <p:nvPr/>
          </p:nvSpPr>
          <p:spPr bwMode="auto">
            <a:xfrm>
              <a:off x="4069" y="3570"/>
              <a:ext cx="5" cy="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5" h="5">
                  <a:moveTo>
                    <a:pt x="5" y="5"/>
                  </a:move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563" name="Freeform 1459"/>
            <p:cNvSpPr>
              <a:spLocks/>
            </p:cNvSpPr>
            <p:nvPr/>
          </p:nvSpPr>
          <p:spPr bwMode="auto">
            <a:xfrm>
              <a:off x="4531" y="3570"/>
              <a:ext cx="4" cy="5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3"/>
                </a:cxn>
                <a:cxn ang="0">
                  <a:pos x="4" y="3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564" name="Freeform 1460"/>
            <p:cNvSpPr>
              <a:spLocks/>
            </p:cNvSpPr>
            <p:nvPr/>
          </p:nvSpPr>
          <p:spPr bwMode="auto">
            <a:xfrm>
              <a:off x="4538" y="3570"/>
              <a:ext cx="4" cy="5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4" y="3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565" name="Freeform 1461"/>
            <p:cNvSpPr>
              <a:spLocks/>
            </p:cNvSpPr>
            <p:nvPr/>
          </p:nvSpPr>
          <p:spPr bwMode="auto">
            <a:xfrm>
              <a:off x="4547" y="3570"/>
              <a:ext cx="5" cy="5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5" y="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3"/>
                  </a:lnTo>
                  <a:lnTo>
                    <a:pt x="5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566" name="Freeform 1462"/>
            <p:cNvSpPr>
              <a:spLocks/>
            </p:cNvSpPr>
            <p:nvPr/>
          </p:nvSpPr>
          <p:spPr bwMode="auto">
            <a:xfrm>
              <a:off x="4681" y="3570"/>
              <a:ext cx="2" cy="5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5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567" name="Freeform 1463"/>
            <p:cNvSpPr>
              <a:spLocks/>
            </p:cNvSpPr>
            <p:nvPr/>
          </p:nvSpPr>
          <p:spPr bwMode="auto">
            <a:xfrm>
              <a:off x="4081" y="3573"/>
              <a:ext cx="4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lnTo>
                    <a:pt x="4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568" name="Freeform 1464"/>
            <p:cNvSpPr>
              <a:spLocks/>
            </p:cNvSpPr>
            <p:nvPr/>
          </p:nvSpPr>
          <p:spPr bwMode="auto">
            <a:xfrm>
              <a:off x="3982" y="3573"/>
              <a:ext cx="17" cy="9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12" y="4"/>
                </a:cxn>
                <a:cxn ang="0">
                  <a:pos x="14" y="7"/>
                </a:cxn>
                <a:cxn ang="0">
                  <a:pos x="14" y="7"/>
                </a:cxn>
                <a:cxn ang="0">
                  <a:pos x="14" y="7"/>
                </a:cxn>
                <a:cxn ang="0">
                  <a:pos x="14" y="7"/>
                </a:cxn>
                <a:cxn ang="0">
                  <a:pos x="14" y="7"/>
                </a:cxn>
                <a:cxn ang="0">
                  <a:pos x="17" y="7"/>
                </a:cxn>
                <a:cxn ang="0">
                  <a:pos x="17" y="9"/>
                </a:cxn>
                <a:cxn ang="0">
                  <a:pos x="14" y="9"/>
                </a:cxn>
                <a:cxn ang="0">
                  <a:pos x="12" y="7"/>
                </a:cxn>
                <a:cxn ang="0">
                  <a:pos x="12" y="7"/>
                </a:cxn>
                <a:cxn ang="0">
                  <a:pos x="10" y="7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3" y="9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2" y="4"/>
                </a:cxn>
              </a:cxnLst>
              <a:rect l="0" t="0" r="r" b="b"/>
              <a:pathLst>
                <a:path w="17" h="9">
                  <a:moveTo>
                    <a:pt x="12" y="4"/>
                  </a:moveTo>
                  <a:lnTo>
                    <a:pt x="12" y="4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7" y="7"/>
                  </a:lnTo>
                  <a:lnTo>
                    <a:pt x="17" y="9"/>
                  </a:lnTo>
                  <a:lnTo>
                    <a:pt x="14" y="9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0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5" y="7"/>
                  </a:lnTo>
                  <a:lnTo>
                    <a:pt x="3" y="9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5" y="2"/>
                  </a:lnTo>
                  <a:lnTo>
                    <a:pt x="7" y="4"/>
                  </a:lnTo>
                  <a:lnTo>
                    <a:pt x="7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569" name="Freeform 1465"/>
            <p:cNvSpPr>
              <a:spLocks/>
            </p:cNvSpPr>
            <p:nvPr/>
          </p:nvSpPr>
          <p:spPr bwMode="auto">
            <a:xfrm>
              <a:off x="4453" y="3573"/>
              <a:ext cx="3" cy="4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570" name="Freeform 1466"/>
            <p:cNvSpPr>
              <a:spLocks/>
            </p:cNvSpPr>
            <p:nvPr/>
          </p:nvSpPr>
          <p:spPr bwMode="auto">
            <a:xfrm>
              <a:off x="4458" y="3573"/>
              <a:ext cx="5" cy="7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2" y="4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2" y="4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571" name="Freeform 1467"/>
            <p:cNvSpPr>
              <a:spLocks/>
            </p:cNvSpPr>
            <p:nvPr/>
          </p:nvSpPr>
          <p:spPr bwMode="auto">
            <a:xfrm>
              <a:off x="4559" y="3573"/>
              <a:ext cx="4" cy="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572" name="Freeform 1468"/>
            <p:cNvSpPr>
              <a:spLocks/>
            </p:cNvSpPr>
            <p:nvPr/>
          </p:nvSpPr>
          <p:spPr bwMode="auto">
            <a:xfrm>
              <a:off x="4573" y="3573"/>
              <a:ext cx="4" cy="4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573" name="Freeform 1469"/>
            <p:cNvSpPr>
              <a:spLocks/>
            </p:cNvSpPr>
            <p:nvPr/>
          </p:nvSpPr>
          <p:spPr bwMode="auto">
            <a:xfrm>
              <a:off x="4088" y="3573"/>
              <a:ext cx="14" cy="9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11" y="4"/>
                </a:cxn>
                <a:cxn ang="0">
                  <a:pos x="11" y="4"/>
                </a:cxn>
                <a:cxn ang="0">
                  <a:pos x="11" y="4"/>
                </a:cxn>
                <a:cxn ang="0">
                  <a:pos x="14" y="7"/>
                </a:cxn>
                <a:cxn ang="0">
                  <a:pos x="14" y="7"/>
                </a:cxn>
                <a:cxn ang="0">
                  <a:pos x="14" y="9"/>
                </a:cxn>
                <a:cxn ang="0">
                  <a:pos x="11" y="7"/>
                </a:cxn>
                <a:cxn ang="0">
                  <a:pos x="11" y="7"/>
                </a:cxn>
                <a:cxn ang="0">
                  <a:pos x="9" y="7"/>
                </a:cxn>
                <a:cxn ang="0">
                  <a:pos x="7" y="9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2" y="9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" y="2"/>
                </a:cxn>
              </a:cxnLst>
              <a:rect l="0" t="0" r="r" b="b"/>
              <a:pathLst>
                <a:path w="14" h="9">
                  <a:moveTo>
                    <a:pt x="4" y="2"/>
                  </a:moveTo>
                  <a:lnTo>
                    <a:pt x="4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4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9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9" y="7"/>
                  </a:lnTo>
                  <a:lnTo>
                    <a:pt x="7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2" y="9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574" name="Freeform 1470"/>
            <p:cNvSpPr>
              <a:spLocks/>
            </p:cNvSpPr>
            <p:nvPr/>
          </p:nvSpPr>
          <p:spPr bwMode="auto">
            <a:xfrm>
              <a:off x="4238" y="3575"/>
              <a:ext cx="4" cy="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575" name="Freeform 1471"/>
            <p:cNvSpPr>
              <a:spLocks/>
            </p:cNvSpPr>
            <p:nvPr/>
          </p:nvSpPr>
          <p:spPr bwMode="auto">
            <a:xfrm>
              <a:off x="4465" y="3575"/>
              <a:ext cx="5" cy="2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2"/>
                </a:cxn>
              </a:cxnLst>
              <a:rect l="0" t="0" r="r" b="b"/>
              <a:pathLst>
                <a:path w="5" h="2">
                  <a:moveTo>
                    <a:pt x="5" y="2"/>
                  </a:moveTo>
                  <a:lnTo>
                    <a:pt x="5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576" name="Rectangle 1472"/>
            <p:cNvSpPr>
              <a:spLocks noChangeArrowheads="1"/>
            </p:cNvSpPr>
            <p:nvPr/>
          </p:nvSpPr>
          <p:spPr bwMode="auto">
            <a:xfrm>
              <a:off x="4599" y="3575"/>
              <a:ext cx="0" cy="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577" name="Freeform 1473"/>
            <p:cNvSpPr>
              <a:spLocks/>
            </p:cNvSpPr>
            <p:nvPr/>
          </p:nvSpPr>
          <p:spPr bwMode="auto">
            <a:xfrm>
              <a:off x="3961" y="3577"/>
              <a:ext cx="5" cy="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578" name="Freeform 1474"/>
            <p:cNvSpPr>
              <a:spLocks/>
            </p:cNvSpPr>
            <p:nvPr/>
          </p:nvSpPr>
          <p:spPr bwMode="auto">
            <a:xfrm>
              <a:off x="4078" y="3577"/>
              <a:ext cx="3" cy="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579" name="Freeform 1475"/>
            <p:cNvSpPr>
              <a:spLocks/>
            </p:cNvSpPr>
            <p:nvPr/>
          </p:nvSpPr>
          <p:spPr bwMode="auto">
            <a:xfrm>
              <a:off x="4552" y="3577"/>
              <a:ext cx="2" cy="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580" name="Freeform 1476"/>
            <p:cNvSpPr>
              <a:spLocks/>
            </p:cNvSpPr>
            <p:nvPr/>
          </p:nvSpPr>
          <p:spPr bwMode="auto">
            <a:xfrm>
              <a:off x="4568" y="3577"/>
              <a:ext cx="2" cy="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581" name="Freeform 1477"/>
            <p:cNvSpPr>
              <a:spLocks/>
            </p:cNvSpPr>
            <p:nvPr/>
          </p:nvSpPr>
          <p:spPr bwMode="auto">
            <a:xfrm>
              <a:off x="4179" y="3577"/>
              <a:ext cx="23" cy="49"/>
            </a:xfrm>
            <a:custGeom>
              <a:avLst/>
              <a:gdLst/>
              <a:ahLst/>
              <a:cxnLst>
                <a:cxn ang="0">
                  <a:pos x="19" y="5"/>
                </a:cxn>
                <a:cxn ang="0">
                  <a:pos x="19" y="5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19" y="10"/>
                </a:cxn>
                <a:cxn ang="0">
                  <a:pos x="19" y="10"/>
                </a:cxn>
                <a:cxn ang="0">
                  <a:pos x="16" y="12"/>
                </a:cxn>
                <a:cxn ang="0">
                  <a:pos x="16" y="14"/>
                </a:cxn>
                <a:cxn ang="0">
                  <a:pos x="16" y="14"/>
                </a:cxn>
                <a:cxn ang="0">
                  <a:pos x="19" y="17"/>
                </a:cxn>
                <a:cxn ang="0">
                  <a:pos x="19" y="17"/>
                </a:cxn>
                <a:cxn ang="0">
                  <a:pos x="19" y="14"/>
                </a:cxn>
                <a:cxn ang="0">
                  <a:pos x="19" y="14"/>
                </a:cxn>
                <a:cxn ang="0">
                  <a:pos x="21" y="12"/>
                </a:cxn>
                <a:cxn ang="0">
                  <a:pos x="21" y="17"/>
                </a:cxn>
                <a:cxn ang="0">
                  <a:pos x="21" y="21"/>
                </a:cxn>
                <a:cxn ang="0">
                  <a:pos x="21" y="24"/>
                </a:cxn>
                <a:cxn ang="0">
                  <a:pos x="23" y="28"/>
                </a:cxn>
                <a:cxn ang="0">
                  <a:pos x="21" y="28"/>
                </a:cxn>
                <a:cxn ang="0">
                  <a:pos x="21" y="31"/>
                </a:cxn>
                <a:cxn ang="0">
                  <a:pos x="21" y="33"/>
                </a:cxn>
                <a:cxn ang="0">
                  <a:pos x="23" y="35"/>
                </a:cxn>
                <a:cxn ang="0">
                  <a:pos x="19" y="38"/>
                </a:cxn>
                <a:cxn ang="0">
                  <a:pos x="16" y="35"/>
                </a:cxn>
                <a:cxn ang="0">
                  <a:pos x="16" y="38"/>
                </a:cxn>
                <a:cxn ang="0">
                  <a:pos x="14" y="38"/>
                </a:cxn>
                <a:cxn ang="0">
                  <a:pos x="12" y="40"/>
                </a:cxn>
                <a:cxn ang="0">
                  <a:pos x="12" y="42"/>
                </a:cxn>
                <a:cxn ang="0">
                  <a:pos x="7" y="45"/>
                </a:cxn>
                <a:cxn ang="0">
                  <a:pos x="5" y="47"/>
                </a:cxn>
                <a:cxn ang="0">
                  <a:pos x="0" y="49"/>
                </a:cxn>
                <a:cxn ang="0">
                  <a:pos x="0" y="47"/>
                </a:cxn>
                <a:cxn ang="0">
                  <a:pos x="5" y="42"/>
                </a:cxn>
                <a:cxn ang="0">
                  <a:pos x="7" y="40"/>
                </a:cxn>
                <a:cxn ang="0">
                  <a:pos x="9" y="35"/>
                </a:cxn>
                <a:cxn ang="0">
                  <a:pos x="9" y="33"/>
                </a:cxn>
                <a:cxn ang="0">
                  <a:pos x="7" y="31"/>
                </a:cxn>
                <a:cxn ang="0">
                  <a:pos x="7" y="31"/>
                </a:cxn>
                <a:cxn ang="0">
                  <a:pos x="7" y="28"/>
                </a:cxn>
                <a:cxn ang="0">
                  <a:pos x="9" y="26"/>
                </a:cxn>
                <a:cxn ang="0">
                  <a:pos x="9" y="24"/>
                </a:cxn>
                <a:cxn ang="0">
                  <a:pos x="9" y="24"/>
                </a:cxn>
                <a:cxn ang="0">
                  <a:pos x="9" y="21"/>
                </a:cxn>
                <a:cxn ang="0">
                  <a:pos x="14" y="19"/>
                </a:cxn>
                <a:cxn ang="0">
                  <a:pos x="14" y="17"/>
                </a:cxn>
                <a:cxn ang="0">
                  <a:pos x="12" y="17"/>
                </a:cxn>
                <a:cxn ang="0">
                  <a:pos x="9" y="14"/>
                </a:cxn>
                <a:cxn ang="0">
                  <a:pos x="9" y="12"/>
                </a:cxn>
                <a:cxn ang="0">
                  <a:pos x="14" y="12"/>
                </a:cxn>
                <a:cxn ang="0">
                  <a:pos x="14" y="7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6" y="5"/>
                </a:cxn>
                <a:cxn ang="0">
                  <a:pos x="16" y="3"/>
                </a:cxn>
                <a:cxn ang="0">
                  <a:pos x="16" y="3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3"/>
                </a:cxn>
              </a:cxnLst>
              <a:rect l="0" t="0" r="r" b="b"/>
              <a:pathLst>
                <a:path w="23" h="49">
                  <a:moveTo>
                    <a:pt x="19" y="3"/>
                  </a:move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21" y="5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7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2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21" y="17"/>
                  </a:lnTo>
                  <a:lnTo>
                    <a:pt x="21" y="19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4"/>
                  </a:lnTo>
                  <a:lnTo>
                    <a:pt x="21" y="26"/>
                  </a:lnTo>
                  <a:lnTo>
                    <a:pt x="23" y="28"/>
                  </a:lnTo>
                  <a:lnTo>
                    <a:pt x="23" y="28"/>
                  </a:lnTo>
                  <a:lnTo>
                    <a:pt x="21" y="28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1" y="35"/>
                  </a:lnTo>
                  <a:lnTo>
                    <a:pt x="23" y="35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19" y="35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6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9" y="45"/>
                  </a:lnTo>
                  <a:lnTo>
                    <a:pt x="7" y="45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2" y="49"/>
                  </a:lnTo>
                  <a:lnTo>
                    <a:pt x="0" y="49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2" y="45"/>
                  </a:lnTo>
                  <a:lnTo>
                    <a:pt x="5" y="42"/>
                  </a:lnTo>
                  <a:lnTo>
                    <a:pt x="7" y="42"/>
                  </a:lnTo>
                  <a:lnTo>
                    <a:pt x="7" y="40"/>
                  </a:lnTo>
                  <a:lnTo>
                    <a:pt x="9" y="38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9" y="33"/>
                  </a:lnTo>
                  <a:lnTo>
                    <a:pt x="7" y="33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12" y="26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9" y="24"/>
                  </a:lnTo>
                  <a:lnTo>
                    <a:pt x="9" y="24"/>
                  </a:lnTo>
                  <a:lnTo>
                    <a:pt x="9" y="24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9" y="17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0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582" name="Freeform 1478"/>
            <p:cNvSpPr>
              <a:spLocks/>
            </p:cNvSpPr>
            <p:nvPr/>
          </p:nvSpPr>
          <p:spPr bwMode="auto">
            <a:xfrm>
              <a:off x="4242" y="3577"/>
              <a:ext cx="5" cy="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583" name="Freeform 1479"/>
            <p:cNvSpPr>
              <a:spLocks/>
            </p:cNvSpPr>
            <p:nvPr/>
          </p:nvSpPr>
          <p:spPr bwMode="auto">
            <a:xfrm>
              <a:off x="4533" y="3577"/>
              <a:ext cx="5" cy="7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5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7"/>
                </a:cxn>
              </a:cxnLst>
              <a:rect l="0" t="0" r="r" b="b"/>
              <a:pathLst>
                <a:path w="5" h="7">
                  <a:moveTo>
                    <a:pt x="5" y="7"/>
                  </a:moveTo>
                  <a:lnTo>
                    <a:pt x="5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584" name="Freeform 1480"/>
            <p:cNvSpPr>
              <a:spLocks/>
            </p:cNvSpPr>
            <p:nvPr/>
          </p:nvSpPr>
          <p:spPr bwMode="auto">
            <a:xfrm>
              <a:off x="4662" y="3577"/>
              <a:ext cx="4" cy="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585" name="Freeform 1481"/>
            <p:cNvSpPr>
              <a:spLocks/>
            </p:cNvSpPr>
            <p:nvPr/>
          </p:nvSpPr>
          <p:spPr bwMode="auto">
            <a:xfrm>
              <a:off x="4671" y="3577"/>
              <a:ext cx="5" cy="5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586" name="Freeform 1482"/>
            <p:cNvSpPr>
              <a:spLocks/>
            </p:cNvSpPr>
            <p:nvPr/>
          </p:nvSpPr>
          <p:spPr bwMode="auto">
            <a:xfrm>
              <a:off x="4001" y="3580"/>
              <a:ext cx="19" cy="4"/>
            </a:xfrm>
            <a:custGeom>
              <a:avLst/>
              <a:gdLst/>
              <a:ahLst/>
              <a:cxnLst>
                <a:cxn ang="0">
                  <a:pos x="19" y="2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14" y="4"/>
                </a:cxn>
                <a:cxn ang="0">
                  <a:pos x="12" y="2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5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19" h="4">
                  <a:moveTo>
                    <a:pt x="19" y="0"/>
                  </a:moveTo>
                  <a:lnTo>
                    <a:pt x="19" y="2"/>
                  </a:lnTo>
                  <a:lnTo>
                    <a:pt x="19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587" name="Freeform 1483"/>
            <p:cNvSpPr>
              <a:spLocks/>
            </p:cNvSpPr>
            <p:nvPr/>
          </p:nvSpPr>
          <p:spPr bwMode="auto">
            <a:xfrm>
              <a:off x="4580" y="3577"/>
              <a:ext cx="4" cy="5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4" h="5">
                  <a:moveTo>
                    <a:pt x="2" y="3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588" name="Freeform 1484"/>
            <p:cNvSpPr>
              <a:spLocks/>
            </p:cNvSpPr>
            <p:nvPr/>
          </p:nvSpPr>
          <p:spPr bwMode="auto">
            <a:xfrm>
              <a:off x="4081" y="3580"/>
              <a:ext cx="7" cy="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7" y="0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589" name="Freeform 1485"/>
            <p:cNvSpPr>
              <a:spLocks/>
            </p:cNvSpPr>
            <p:nvPr/>
          </p:nvSpPr>
          <p:spPr bwMode="auto">
            <a:xfrm>
              <a:off x="4317" y="3580"/>
              <a:ext cx="5" cy="7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</a:cxnLst>
              <a:rect l="0" t="0" r="r" b="b"/>
              <a:pathLst>
                <a:path w="5" h="7">
                  <a:moveTo>
                    <a:pt x="5" y="0"/>
                  </a:move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7"/>
                  </a:lnTo>
                  <a:lnTo>
                    <a:pt x="5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590" name="Freeform 1486"/>
            <p:cNvSpPr>
              <a:spLocks/>
            </p:cNvSpPr>
            <p:nvPr/>
          </p:nvSpPr>
          <p:spPr bwMode="auto">
            <a:xfrm>
              <a:off x="4442" y="3580"/>
              <a:ext cx="35" cy="32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14" y="2"/>
                </a:cxn>
                <a:cxn ang="0">
                  <a:pos x="16" y="2"/>
                </a:cxn>
                <a:cxn ang="0">
                  <a:pos x="16" y="4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11" y="7"/>
                </a:cxn>
                <a:cxn ang="0">
                  <a:pos x="9" y="11"/>
                </a:cxn>
                <a:cxn ang="0">
                  <a:pos x="4" y="14"/>
                </a:cxn>
                <a:cxn ang="0">
                  <a:pos x="7" y="14"/>
                </a:cxn>
                <a:cxn ang="0">
                  <a:pos x="7" y="16"/>
                </a:cxn>
                <a:cxn ang="0">
                  <a:pos x="4" y="18"/>
                </a:cxn>
                <a:cxn ang="0">
                  <a:pos x="4" y="21"/>
                </a:cxn>
                <a:cxn ang="0">
                  <a:pos x="7" y="23"/>
                </a:cxn>
                <a:cxn ang="0">
                  <a:pos x="9" y="23"/>
                </a:cxn>
                <a:cxn ang="0">
                  <a:pos x="16" y="23"/>
                </a:cxn>
                <a:cxn ang="0">
                  <a:pos x="18" y="18"/>
                </a:cxn>
                <a:cxn ang="0">
                  <a:pos x="23" y="16"/>
                </a:cxn>
                <a:cxn ang="0">
                  <a:pos x="25" y="11"/>
                </a:cxn>
                <a:cxn ang="0">
                  <a:pos x="21" y="7"/>
                </a:cxn>
                <a:cxn ang="0">
                  <a:pos x="23" y="4"/>
                </a:cxn>
                <a:cxn ang="0">
                  <a:pos x="28" y="7"/>
                </a:cxn>
                <a:cxn ang="0">
                  <a:pos x="30" y="7"/>
                </a:cxn>
                <a:cxn ang="0">
                  <a:pos x="32" y="7"/>
                </a:cxn>
                <a:cxn ang="0">
                  <a:pos x="35" y="9"/>
                </a:cxn>
                <a:cxn ang="0">
                  <a:pos x="30" y="16"/>
                </a:cxn>
                <a:cxn ang="0">
                  <a:pos x="25" y="21"/>
                </a:cxn>
                <a:cxn ang="0">
                  <a:pos x="23" y="25"/>
                </a:cxn>
                <a:cxn ang="0">
                  <a:pos x="16" y="28"/>
                </a:cxn>
                <a:cxn ang="0">
                  <a:pos x="9" y="28"/>
                </a:cxn>
                <a:cxn ang="0">
                  <a:pos x="11" y="32"/>
                </a:cxn>
                <a:cxn ang="0">
                  <a:pos x="7" y="32"/>
                </a:cxn>
                <a:cxn ang="0">
                  <a:pos x="4" y="30"/>
                </a:cxn>
                <a:cxn ang="0">
                  <a:pos x="4" y="30"/>
                </a:cxn>
                <a:cxn ang="0">
                  <a:pos x="7" y="28"/>
                </a:cxn>
                <a:cxn ang="0">
                  <a:pos x="4" y="23"/>
                </a:cxn>
                <a:cxn ang="0">
                  <a:pos x="2" y="18"/>
                </a:cxn>
                <a:cxn ang="0">
                  <a:pos x="4" y="18"/>
                </a:cxn>
                <a:cxn ang="0">
                  <a:pos x="4" y="18"/>
                </a:cxn>
                <a:cxn ang="0">
                  <a:pos x="2" y="18"/>
                </a:cxn>
                <a:cxn ang="0">
                  <a:pos x="2" y="14"/>
                </a:cxn>
                <a:cxn ang="0">
                  <a:pos x="4" y="14"/>
                </a:cxn>
                <a:cxn ang="0">
                  <a:pos x="4" y="11"/>
                </a:cxn>
                <a:cxn ang="0">
                  <a:pos x="2" y="9"/>
                </a:cxn>
                <a:cxn ang="0">
                  <a:pos x="0" y="7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4" y="9"/>
                </a:cxn>
                <a:cxn ang="0">
                  <a:pos x="7" y="9"/>
                </a:cxn>
                <a:cxn ang="0">
                  <a:pos x="7" y="4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1" y="4"/>
                </a:cxn>
              </a:cxnLst>
              <a:rect l="0" t="0" r="r" b="b"/>
              <a:pathLst>
                <a:path w="35" h="32">
                  <a:moveTo>
                    <a:pt x="11" y="4"/>
                  </a:moveTo>
                  <a:lnTo>
                    <a:pt x="14" y="4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1" y="4"/>
                  </a:lnTo>
                  <a:lnTo>
                    <a:pt x="14" y="7"/>
                  </a:lnTo>
                  <a:lnTo>
                    <a:pt x="11" y="7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9" y="9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7" y="11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3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9" y="23"/>
                  </a:lnTo>
                  <a:lnTo>
                    <a:pt x="11" y="23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18" y="21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1" y="16"/>
                  </a:lnTo>
                  <a:lnTo>
                    <a:pt x="23" y="16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5" y="14"/>
                  </a:lnTo>
                  <a:lnTo>
                    <a:pt x="25" y="11"/>
                  </a:lnTo>
                  <a:lnTo>
                    <a:pt x="23" y="11"/>
                  </a:lnTo>
                  <a:lnTo>
                    <a:pt x="23" y="9"/>
                  </a:lnTo>
                  <a:lnTo>
                    <a:pt x="21" y="9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4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7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30" y="7"/>
                  </a:lnTo>
                  <a:lnTo>
                    <a:pt x="30" y="4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35" y="7"/>
                  </a:lnTo>
                  <a:lnTo>
                    <a:pt x="35" y="9"/>
                  </a:lnTo>
                  <a:lnTo>
                    <a:pt x="32" y="11"/>
                  </a:lnTo>
                  <a:lnTo>
                    <a:pt x="32" y="11"/>
                  </a:lnTo>
                  <a:lnTo>
                    <a:pt x="32" y="14"/>
                  </a:lnTo>
                  <a:lnTo>
                    <a:pt x="30" y="16"/>
                  </a:lnTo>
                  <a:lnTo>
                    <a:pt x="30" y="18"/>
                  </a:lnTo>
                  <a:lnTo>
                    <a:pt x="28" y="18"/>
                  </a:lnTo>
                  <a:lnTo>
                    <a:pt x="28" y="21"/>
                  </a:lnTo>
                  <a:lnTo>
                    <a:pt x="25" y="21"/>
                  </a:lnTo>
                  <a:lnTo>
                    <a:pt x="25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5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18" y="25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4" y="28"/>
                  </a:lnTo>
                  <a:lnTo>
                    <a:pt x="11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1" y="30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4" y="23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2" y="21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9"/>
                  </a:lnTo>
                  <a:lnTo>
                    <a:pt x="4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9"/>
                  </a:lnTo>
                  <a:lnTo>
                    <a:pt x="4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9" y="9"/>
                  </a:lnTo>
                  <a:lnTo>
                    <a:pt x="9" y="7"/>
                  </a:lnTo>
                  <a:lnTo>
                    <a:pt x="9" y="7"/>
                  </a:lnTo>
                  <a:lnTo>
                    <a:pt x="7" y="4"/>
                  </a:lnTo>
                  <a:lnTo>
                    <a:pt x="7" y="4"/>
                  </a:lnTo>
                  <a:lnTo>
                    <a:pt x="4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591" name="Freeform 1487"/>
            <p:cNvSpPr>
              <a:spLocks/>
            </p:cNvSpPr>
            <p:nvPr/>
          </p:nvSpPr>
          <p:spPr bwMode="auto">
            <a:xfrm>
              <a:off x="3977" y="3580"/>
              <a:ext cx="3" cy="4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592" name="Freeform 1488"/>
            <p:cNvSpPr>
              <a:spLocks/>
            </p:cNvSpPr>
            <p:nvPr/>
          </p:nvSpPr>
          <p:spPr bwMode="auto">
            <a:xfrm>
              <a:off x="4249" y="3580"/>
              <a:ext cx="3" cy="4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2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593" name="Freeform 1489"/>
            <p:cNvSpPr>
              <a:spLocks/>
            </p:cNvSpPr>
            <p:nvPr/>
          </p:nvSpPr>
          <p:spPr bwMode="auto">
            <a:xfrm>
              <a:off x="4559" y="3582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594" name="Freeform 1490"/>
            <p:cNvSpPr>
              <a:spLocks/>
            </p:cNvSpPr>
            <p:nvPr/>
          </p:nvSpPr>
          <p:spPr bwMode="auto">
            <a:xfrm>
              <a:off x="4573" y="3580"/>
              <a:ext cx="4" cy="4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595" name="Freeform 1491"/>
            <p:cNvSpPr>
              <a:spLocks/>
            </p:cNvSpPr>
            <p:nvPr/>
          </p:nvSpPr>
          <p:spPr bwMode="auto">
            <a:xfrm>
              <a:off x="4240" y="3582"/>
              <a:ext cx="2" cy="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596" name="Freeform 1492"/>
            <p:cNvSpPr>
              <a:spLocks/>
            </p:cNvSpPr>
            <p:nvPr/>
          </p:nvSpPr>
          <p:spPr bwMode="auto">
            <a:xfrm>
              <a:off x="3968" y="3582"/>
              <a:ext cx="2" cy="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597" name="Freeform 1493"/>
            <p:cNvSpPr>
              <a:spLocks/>
            </p:cNvSpPr>
            <p:nvPr/>
          </p:nvSpPr>
          <p:spPr bwMode="auto">
            <a:xfrm>
              <a:off x="4678" y="3582"/>
              <a:ext cx="3" cy="5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598" name="Freeform 1494"/>
            <p:cNvSpPr>
              <a:spLocks/>
            </p:cNvSpPr>
            <p:nvPr/>
          </p:nvSpPr>
          <p:spPr bwMode="auto">
            <a:xfrm>
              <a:off x="4116" y="3584"/>
              <a:ext cx="2" cy="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599" name="Freeform 1495"/>
            <p:cNvSpPr>
              <a:spLocks/>
            </p:cNvSpPr>
            <p:nvPr/>
          </p:nvSpPr>
          <p:spPr bwMode="auto">
            <a:xfrm>
              <a:off x="3959" y="3584"/>
              <a:ext cx="2" cy="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600" name="Freeform 1496"/>
            <p:cNvSpPr>
              <a:spLocks/>
            </p:cNvSpPr>
            <p:nvPr/>
          </p:nvSpPr>
          <p:spPr bwMode="auto">
            <a:xfrm>
              <a:off x="4109" y="3584"/>
              <a:ext cx="4" cy="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601" name="Freeform 1497"/>
            <p:cNvSpPr>
              <a:spLocks/>
            </p:cNvSpPr>
            <p:nvPr/>
          </p:nvSpPr>
          <p:spPr bwMode="auto">
            <a:xfrm>
              <a:off x="4566" y="3584"/>
              <a:ext cx="4" cy="5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3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602" name="Freeform 1498"/>
            <p:cNvSpPr>
              <a:spLocks/>
            </p:cNvSpPr>
            <p:nvPr/>
          </p:nvSpPr>
          <p:spPr bwMode="auto">
            <a:xfrm>
              <a:off x="4247" y="3587"/>
              <a:ext cx="7" cy="4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7" y="2"/>
                </a:cxn>
              </a:cxnLst>
              <a:rect l="0" t="0" r="r" b="b"/>
              <a:pathLst>
                <a:path w="7" h="4">
                  <a:moveTo>
                    <a:pt x="7" y="2"/>
                  </a:moveTo>
                  <a:lnTo>
                    <a:pt x="7" y="2"/>
                  </a:lnTo>
                  <a:lnTo>
                    <a:pt x="7" y="2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603" name="Freeform 1499"/>
            <p:cNvSpPr>
              <a:spLocks/>
            </p:cNvSpPr>
            <p:nvPr/>
          </p:nvSpPr>
          <p:spPr bwMode="auto">
            <a:xfrm>
              <a:off x="4531" y="3587"/>
              <a:ext cx="4" cy="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604" name="Freeform 1500"/>
            <p:cNvSpPr>
              <a:spLocks/>
            </p:cNvSpPr>
            <p:nvPr/>
          </p:nvSpPr>
          <p:spPr bwMode="auto">
            <a:xfrm>
              <a:off x="4292" y="3587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4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605" name="Freeform 1501"/>
            <p:cNvSpPr>
              <a:spLocks/>
            </p:cNvSpPr>
            <p:nvPr/>
          </p:nvSpPr>
          <p:spPr bwMode="auto">
            <a:xfrm>
              <a:off x="4292" y="3587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4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2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606" name="Freeform 1502"/>
            <p:cNvSpPr>
              <a:spLocks/>
            </p:cNvSpPr>
            <p:nvPr/>
          </p:nvSpPr>
          <p:spPr bwMode="auto">
            <a:xfrm>
              <a:off x="4458" y="3587"/>
              <a:ext cx="5" cy="7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7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2"/>
                </a:cxn>
              </a:cxnLst>
              <a:rect l="0" t="0" r="r" b="b"/>
              <a:pathLst>
                <a:path w="5" h="7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607" name="Freeform 1503"/>
            <p:cNvSpPr>
              <a:spLocks/>
            </p:cNvSpPr>
            <p:nvPr/>
          </p:nvSpPr>
          <p:spPr bwMode="auto">
            <a:xfrm>
              <a:off x="4666" y="3587"/>
              <a:ext cx="5" cy="4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4"/>
                </a:cxn>
              </a:cxnLst>
              <a:rect l="0" t="0" r="r" b="b"/>
              <a:pathLst>
                <a:path w="5" h="4">
                  <a:moveTo>
                    <a:pt x="5" y="4"/>
                  </a:move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608" name="Freeform 1504"/>
            <p:cNvSpPr>
              <a:spLocks/>
            </p:cNvSpPr>
            <p:nvPr/>
          </p:nvSpPr>
          <p:spPr bwMode="auto">
            <a:xfrm>
              <a:off x="4017" y="3589"/>
              <a:ext cx="3" cy="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609" name="Freeform 1505"/>
            <p:cNvSpPr>
              <a:spLocks/>
            </p:cNvSpPr>
            <p:nvPr/>
          </p:nvSpPr>
          <p:spPr bwMode="auto">
            <a:xfrm>
              <a:off x="4580" y="3589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610" name="Freeform 1506"/>
            <p:cNvSpPr>
              <a:spLocks/>
            </p:cNvSpPr>
            <p:nvPr/>
          </p:nvSpPr>
          <p:spPr bwMode="auto">
            <a:xfrm>
              <a:off x="4659" y="3589"/>
              <a:ext cx="3" cy="2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611" name="Freeform 1507"/>
            <p:cNvSpPr>
              <a:spLocks/>
            </p:cNvSpPr>
            <p:nvPr/>
          </p:nvSpPr>
          <p:spPr bwMode="auto">
            <a:xfrm>
              <a:off x="4116" y="3589"/>
              <a:ext cx="4" cy="5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" h="5">
                  <a:moveTo>
                    <a:pt x="4" y="2"/>
                  </a:move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612" name="Freeform 1508"/>
            <p:cNvSpPr>
              <a:spLocks/>
            </p:cNvSpPr>
            <p:nvPr/>
          </p:nvSpPr>
          <p:spPr bwMode="auto">
            <a:xfrm>
              <a:off x="4512" y="3589"/>
              <a:ext cx="19" cy="16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4" y="2"/>
                </a:cxn>
                <a:cxn ang="0">
                  <a:pos x="14" y="2"/>
                </a:cxn>
                <a:cxn ang="0">
                  <a:pos x="14" y="2"/>
                </a:cxn>
                <a:cxn ang="0">
                  <a:pos x="14" y="5"/>
                </a:cxn>
                <a:cxn ang="0">
                  <a:pos x="16" y="7"/>
                </a:cxn>
                <a:cxn ang="0">
                  <a:pos x="16" y="9"/>
                </a:cxn>
                <a:cxn ang="0">
                  <a:pos x="19" y="12"/>
                </a:cxn>
                <a:cxn ang="0">
                  <a:pos x="14" y="9"/>
                </a:cxn>
                <a:cxn ang="0">
                  <a:pos x="12" y="7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2" y="7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12" y="12"/>
                </a:cxn>
                <a:cxn ang="0">
                  <a:pos x="12" y="14"/>
                </a:cxn>
                <a:cxn ang="0">
                  <a:pos x="9" y="16"/>
                </a:cxn>
                <a:cxn ang="0">
                  <a:pos x="7" y="16"/>
                </a:cxn>
                <a:cxn ang="0">
                  <a:pos x="4" y="16"/>
                </a:cxn>
                <a:cxn ang="0">
                  <a:pos x="4" y="14"/>
                </a:cxn>
                <a:cxn ang="0">
                  <a:pos x="4" y="14"/>
                </a:cxn>
                <a:cxn ang="0">
                  <a:pos x="9" y="9"/>
                </a:cxn>
                <a:cxn ang="0">
                  <a:pos x="7" y="9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4" y="9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0" y="12"/>
                </a:cxn>
                <a:cxn ang="0">
                  <a:pos x="2" y="9"/>
                </a:cxn>
                <a:cxn ang="0">
                  <a:pos x="2" y="7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7" y="7"/>
                </a:cxn>
                <a:cxn ang="0">
                  <a:pos x="7" y="5"/>
                </a:cxn>
                <a:cxn ang="0">
                  <a:pos x="7" y="2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9" y="2"/>
                </a:cxn>
              </a:cxnLst>
              <a:rect l="0" t="0" r="r" b="b"/>
              <a:pathLst>
                <a:path w="19" h="16">
                  <a:moveTo>
                    <a:pt x="12" y="2"/>
                  </a:move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9"/>
                  </a:lnTo>
                  <a:lnTo>
                    <a:pt x="19" y="9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4" y="12"/>
                  </a:lnTo>
                  <a:lnTo>
                    <a:pt x="16" y="12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613" name="Freeform 1509"/>
            <p:cNvSpPr>
              <a:spLocks/>
            </p:cNvSpPr>
            <p:nvPr/>
          </p:nvSpPr>
          <p:spPr bwMode="auto">
            <a:xfrm>
              <a:off x="3956" y="3589"/>
              <a:ext cx="10" cy="9"/>
            </a:xfrm>
            <a:custGeom>
              <a:avLst/>
              <a:gdLst/>
              <a:ahLst/>
              <a:cxnLst>
                <a:cxn ang="0">
                  <a:pos x="10" y="2"/>
                </a:cxn>
                <a:cxn ang="0">
                  <a:pos x="10" y="2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5" y="9"/>
                </a:cxn>
                <a:cxn ang="0">
                  <a:pos x="3" y="9"/>
                </a:cxn>
                <a:cxn ang="0">
                  <a:pos x="3" y="9"/>
                </a:cxn>
                <a:cxn ang="0">
                  <a:pos x="3" y="9"/>
                </a:cxn>
                <a:cxn ang="0">
                  <a:pos x="3" y="9"/>
                </a:cxn>
                <a:cxn ang="0">
                  <a:pos x="3" y="9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5" y="5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10" y="2"/>
                </a:cxn>
                <a:cxn ang="0">
                  <a:pos x="10" y="2"/>
                </a:cxn>
              </a:cxnLst>
              <a:rect l="0" t="0" r="r" b="b"/>
              <a:pathLst>
                <a:path w="10" h="9">
                  <a:moveTo>
                    <a:pt x="10" y="2"/>
                  </a:moveTo>
                  <a:lnTo>
                    <a:pt x="10" y="2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5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614" name="Freeform 1510"/>
            <p:cNvSpPr>
              <a:spLocks/>
            </p:cNvSpPr>
            <p:nvPr/>
          </p:nvSpPr>
          <p:spPr bwMode="auto">
            <a:xfrm>
              <a:off x="4437" y="3589"/>
              <a:ext cx="5" cy="5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5" h="5">
                  <a:moveTo>
                    <a:pt x="5" y="2"/>
                  </a:moveTo>
                  <a:lnTo>
                    <a:pt x="5" y="5"/>
                  </a:lnTo>
                  <a:lnTo>
                    <a:pt x="5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615" name="Freeform 1511"/>
            <p:cNvSpPr>
              <a:spLocks/>
            </p:cNvSpPr>
            <p:nvPr/>
          </p:nvSpPr>
          <p:spPr bwMode="auto">
            <a:xfrm>
              <a:off x="3942" y="3591"/>
              <a:ext cx="5" cy="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616" name="Freeform 1512"/>
            <p:cNvSpPr>
              <a:spLocks/>
            </p:cNvSpPr>
            <p:nvPr/>
          </p:nvSpPr>
          <p:spPr bwMode="auto">
            <a:xfrm>
              <a:off x="4109" y="3591"/>
              <a:ext cx="4" cy="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617" name="Freeform 1513"/>
            <p:cNvSpPr>
              <a:spLocks/>
            </p:cNvSpPr>
            <p:nvPr/>
          </p:nvSpPr>
          <p:spPr bwMode="auto">
            <a:xfrm>
              <a:off x="4238" y="3591"/>
              <a:ext cx="4" cy="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618" name="Freeform 1514"/>
            <p:cNvSpPr>
              <a:spLocks/>
            </p:cNvSpPr>
            <p:nvPr/>
          </p:nvSpPr>
          <p:spPr bwMode="auto">
            <a:xfrm>
              <a:off x="4573" y="3591"/>
              <a:ext cx="2" cy="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619" name="Freeform 1515"/>
            <p:cNvSpPr>
              <a:spLocks/>
            </p:cNvSpPr>
            <p:nvPr/>
          </p:nvSpPr>
          <p:spPr bwMode="auto">
            <a:xfrm>
              <a:off x="3952" y="3591"/>
              <a:ext cx="2" cy="5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3"/>
                </a:cxn>
              </a:cxnLst>
              <a:rect l="0" t="0" r="r" b="b"/>
              <a:pathLst>
                <a:path w="2" h="5">
                  <a:moveTo>
                    <a:pt x="2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620" name="Freeform 1516"/>
            <p:cNvSpPr>
              <a:spLocks/>
            </p:cNvSpPr>
            <p:nvPr/>
          </p:nvSpPr>
          <p:spPr bwMode="auto">
            <a:xfrm>
              <a:off x="4245" y="3594"/>
              <a:ext cx="4" cy="4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4" h="4">
                  <a:moveTo>
                    <a:pt x="2" y="2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621" name="Freeform 1517"/>
            <p:cNvSpPr>
              <a:spLocks/>
            </p:cNvSpPr>
            <p:nvPr/>
          </p:nvSpPr>
          <p:spPr bwMode="auto">
            <a:xfrm>
              <a:off x="4015" y="3594"/>
              <a:ext cx="5" cy="4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622" name="Freeform 1518"/>
            <p:cNvSpPr>
              <a:spLocks/>
            </p:cNvSpPr>
            <p:nvPr/>
          </p:nvSpPr>
          <p:spPr bwMode="auto">
            <a:xfrm>
              <a:off x="3928" y="3594"/>
              <a:ext cx="5" cy="4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3" y="4"/>
                </a:cxn>
              </a:cxnLst>
              <a:rect l="0" t="0" r="r" b="b"/>
              <a:pathLst>
                <a:path w="5" h="4">
                  <a:moveTo>
                    <a:pt x="3" y="4"/>
                  </a:move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623" name="Freeform 1519"/>
            <p:cNvSpPr>
              <a:spLocks/>
            </p:cNvSpPr>
            <p:nvPr/>
          </p:nvSpPr>
          <p:spPr bwMode="auto">
            <a:xfrm>
              <a:off x="4409" y="3594"/>
              <a:ext cx="2" cy="4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</a:cxnLst>
              <a:rect l="0" t="0" r="r" b="b"/>
              <a:pathLst>
                <a:path w="2" h="4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624" name="Freeform 1520"/>
            <p:cNvSpPr>
              <a:spLocks/>
            </p:cNvSpPr>
            <p:nvPr/>
          </p:nvSpPr>
          <p:spPr bwMode="auto">
            <a:xfrm>
              <a:off x="4655" y="3594"/>
              <a:ext cx="4" cy="4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625" name="Freeform 1521"/>
            <p:cNvSpPr>
              <a:spLocks/>
            </p:cNvSpPr>
            <p:nvPr/>
          </p:nvSpPr>
          <p:spPr bwMode="auto">
            <a:xfrm>
              <a:off x="3938" y="3594"/>
              <a:ext cx="2" cy="4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2" y="2"/>
                </a:cxn>
              </a:cxnLst>
              <a:rect l="0" t="0" r="r" b="b"/>
              <a:pathLst>
                <a:path w="2" h="4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626" name="Freeform 1522"/>
            <p:cNvSpPr>
              <a:spLocks/>
            </p:cNvSpPr>
            <p:nvPr/>
          </p:nvSpPr>
          <p:spPr bwMode="auto">
            <a:xfrm>
              <a:off x="4242" y="3596"/>
              <a:ext cx="12" cy="1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12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10" y="9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7" y="12"/>
                </a:cxn>
                <a:cxn ang="0">
                  <a:pos x="5" y="12"/>
                </a:cxn>
                <a:cxn ang="0">
                  <a:pos x="5" y="12"/>
                </a:cxn>
                <a:cxn ang="0">
                  <a:pos x="5" y="12"/>
                </a:cxn>
                <a:cxn ang="0">
                  <a:pos x="5" y="12"/>
                </a:cxn>
                <a:cxn ang="0">
                  <a:pos x="5" y="12"/>
                </a:cxn>
                <a:cxn ang="0">
                  <a:pos x="5" y="12"/>
                </a:cxn>
                <a:cxn ang="0">
                  <a:pos x="5" y="9"/>
                </a:cxn>
                <a:cxn ang="0">
                  <a:pos x="5" y="9"/>
                </a:cxn>
                <a:cxn ang="0">
                  <a:pos x="3" y="9"/>
                </a:cxn>
                <a:cxn ang="0">
                  <a:pos x="3" y="9"/>
                </a:cxn>
                <a:cxn ang="0">
                  <a:pos x="3" y="9"/>
                </a:cxn>
                <a:cxn ang="0">
                  <a:pos x="3" y="9"/>
                </a:cxn>
                <a:cxn ang="0">
                  <a:pos x="3" y="9"/>
                </a:cxn>
                <a:cxn ang="0">
                  <a:pos x="3" y="9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5" y="7"/>
                </a:cxn>
                <a:cxn ang="0">
                  <a:pos x="7" y="7"/>
                </a:cxn>
                <a:cxn ang="0">
                  <a:pos x="7" y="5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2" y="0"/>
                </a:cxn>
              </a:cxnLst>
              <a:rect l="0" t="0" r="r" b="b"/>
              <a:pathLst>
                <a:path w="12" h="12">
                  <a:moveTo>
                    <a:pt x="12" y="0"/>
                  </a:moveTo>
                  <a:lnTo>
                    <a:pt x="12" y="0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9"/>
                  </a:lnTo>
                  <a:lnTo>
                    <a:pt x="5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5" y="7"/>
                  </a:lnTo>
                  <a:lnTo>
                    <a:pt x="7" y="7"/>
                  </a:lnTo>
                  <a:lnTo>
                    <a:pt x="7" y="5"/>
                  </a:lnTo>
                  <a:lnTo>
                    <a:pt x="7" y="2"/>
                  </a:lnTo>
                  <a:lnTo>
                    <a:pt x="7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627" name="Freeform 1523"/>
            <p:cNvSpPr>
              <a:spLocks/>
            </p:cNvSpPr>
            <p:nvPr/>
          </p:nvSpPr>
          <p:spPr bwMode="auto">
            <a:xfrm>
              <a:off x="4589" y="3594"/>
              <a:ext cx="5" cy="4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4"/>
                </a:cxn>
              </a:cxnLst>
              <a:rect l="0" t="0" r="r" b="b"/>
              <a:pathLst>
                <a:path w="5" h="4">
                  <a:moveTo>
                    <a:pt x="5" y="4"/>
                  </a:moveTo>
                  <a:lnTo>
                    <a:pt x="5" y="4"/>
                  </a:lnTo>
                  <a:lnTo>
                    <a:pt x="5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628" name="Freeform 1524"/>
            <p:cNvSpPr>
              <a:spLocks/>
            </p:cNvSpPr>
            <p:nvPr/>
          </p:nvSpPr>
          <p:spPr bwMode="auto">
            <a:xfrm>
              <a:off x="4299" y="3596"/>
              <a:ext cx="4" cy="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629" name="Freeform 1525"/>
            <p:cNvSpPr>
              <a:spLocks/>
            </p:cNvSpPr>
            <p:nvPr/>
          </p:nvSpPr>
          <p:spPr bwMode="auto">
            <a:xfrm>
              <a:off x="4423" y="3596"/>
              <a:ext cx="19" cy="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19" y="2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7" y="2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1" y="2"/>
                </a:cxn>
                <a:cxn ang="0">
                  <a:pos x="14" y="2"/>
                </a:cxn>
                <a:cxn ang="0">
                  <a:pos x="14" y="2"/>
                </a:cxn>
                <a:cxn ang="0">
                  <a:pos x="16" y="0"/>
                </a:cxn>
              </a:cxnLst>
              <a:rect l="0" t="0" r="r" b="b"/>
              <a:pathLst>
                <a:path w="19" h="5">
                  <a:moveTo>
                    <a:pt x="16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5"/>
                  </a:lnTo>
                  <a:lnTo>
                    <a:pt x="16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1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2"/>
                  </a:lnTo>
                  <a:lnTo>
                    <a:pt x="7" y="5"/>
                  </a:lnTo>
                  <a:lnTo>
                    <a:pt x="7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630" name="Freeform 1526"/>
            <p:cNvSpPr>
              <a:spLocks/>
            </p:cNvSpPr>
            <p:nvPr/>
          </p:nvSpPr>
          <p:spPr bwMode="auto">
            <a:xfrm>
              <a:off x="4451" y="3596"/>
              <a:ext cx="7" cy="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7" h="5">
                  <a:moveTo>
                    <a:pt x="7" y="0"/>
                  </a:move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5" y="2"/>
                  </a:lnTo>
                  <a:lnTo>
                    <a:pt x="5" y="5"/>
                  </a:lnTo>
                  <a:lnTo>
                    <a:pt x="5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631" name="Freeform 1527"/>
            <p:cNvSpPr>
              <a:spLocks/>
            </p:cNvSpPr>
            <p:nvPr/>
          </p:nvSpPr>
          <p:spPr bwMode="auto">
            <a:xfrm>
              <a:off x="3942" y="3596"/>
              <a:ext cx="7" cy="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7" y="0"/>
                </a:cxn>
              </a:cxnLst>
              <a:rect l="0" t="0" r="r" b="b"/>
              <a:pathLst>
                <a:path w="7" h="5">
                  <a:moveTo>
                    <a:pt x="7" y="0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632" name="Freeform 1528"/>
            <p:cNvSpPr>
              <a:spLocks/>
            </p:cNvSpPr>
            <p:nvPr/>
          </p:nvSpPr>
          <p:spPr bwMode="auto">
            <a:xfrm>
              <a:off x="4282" y="3596"/>
              <a:ext cx="17" cy="16"/>
            </a:xfrm>
            <a:custGeom>
              <a:avLst/>
              <a:gdLst/>
              <a:ahLst/>
              <a:cxnLst>
                <a:cxn ang="0">
                  <a:pos x="14" y="7"/>
                </a:cxn>
                <a:cxn ang="0">
                  <a:pos x="14" y="5"/>
                </a:cxn>
                <a:cxn ang="0">
                  <a:pos x="17" y="7"/>
                </a:cxn>
                <a:cxn ang="0">
                  <a:pos x="17" y="7"/>
                </a:cxn>
                <a:cxn ang="0">
                  <a:pos x="17" y="7"/>
                </a:cxn>
                <a:cxn ang="0">
                  <a:pos x="17" y="7"/>
                </a:cxn>
                <a:cxn ang="0">
                  <a:pos x="17" y="7"/>
                </a:cxn>
                <a:cxn ang="0">
                  <a:pos x="17" y="9"/>
                </a:cxn>
                <a:cxn ang="0">
                  <a:pos x="17" y="9"/>
                </a:cxn>
                <a:cxn ang="0">
                  <a:pos x="17" y="9"/>
                </a:cxn>
                <a:cxn ang="0">
                  <a:pos x="14" y="9"/>
                </a:cxn>
                <a:cxn ang="0">
                  <a:pos x="14" y="9"/>
                </a:cxn>
                <a:cxn ang="0">
                  <a:pos x="14" y="9"/>
                </a:cxn>
                <a:cxn ang="0">
                  <a:pos x="14" y="12"/>
                </a:cxn>
                <a:cxn ang="0">
                  <a:pos x="14" y="12"/>
                </a:cxn>
                <a:cxn ang="0">
                  <a:pos x="14" y="12"/>
                </a:cxn>
                <a:cxn ang="0">
                  <a:pos x="14" y="12"/>
                </a:cxn>
                <a:cxn ang="0">
                  <a:pos x="14" y="12"/>
                </a:cxn>
                <a:cxn ang="0">
                  <a:pos x="12" y="9"/>
                </a:cxn>
                <a:cxn ang="0">
                  <a:pos x="10" y="9"/>
                </a:cxn>
                <a:cxn ang="0">
                  <a:pos x="10" y="9"/>
                </a:cxn>
                <a:cxn ang="0">
                  <a:pos x="10" y="12"/>
                </a:cxn>
                <a:cxn ang="0">
                  <a:pos x="10" y="12"/>
                </a:cxn>
                <a:cxn ang="0">
                  <a:pos x="10" y="14"/>
                </a:cxn>
                <a:cxn ang="0">
                  <a:pos x="10" y="14"/>
                </a:cxn>
                <a:cxn ang="0">
                  <a:pos x="12" y="14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7" y="14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2" y="12"/>
                </a:cxn>
                <a:cxn ang="0">
                  <a:pos x="2" y="9"/>
                </a:cxn>
                <a:cxn ang="0">
                  <a:pos x="5" y="9"/>
                </a:cxn>
                <a:cxn ang="0">
                  <a:pos x="5" y="7"/>
                </a:cxn>
                <a:cxn ang="0">
                  <a:pos x="7" y="7"/>
                </a:cxn>
                <a:cxn ang="0">
                  <a:pos x="5" y="5"/>
                </a:cxn>
                <a:cxn ang="0">
                  <a:pos x="5" y="2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4" y="7"/>
                </a:cxn>
              </a:cxnLst>
              <a:rect l="0" t="0" r="r" b="b"/>
              <a:pathLst>
                <a:path w="17" h="16">
                  <a:moveTo>
                    <a:pt x="14" y="7"/>
                  </a:moveTo>
                  <a:lnTo>
                    <a:pt x="14" y="5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2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9"/>
                  </a:lnTo>
                  <a:lnTo>
                    <a:pt x="5" y="9"/>
                  </a:lnTo>
                  <a:lnTo>
                    <a:pt x="5" y="7"/>
                  </a:lnTo>
                  <a:lnTo>
                    <a:pt x="7" y="7"/>
                  </a:lnTo>
                  <a:lnTo>
                    <a:pt x="5" y="5"/>
                  </a:lnTo>
                  <a:lnTo>
                    <a:pt x="5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633" name="Freeform 1529"/>
            <p:cNvSpPr>
              <a:spLocks/>
            </p:cNvSpPr>
            <p:nvPr/>
          </p:nvSpPr>
          <p:spPr bwMode="auto">
            <a:xfrm>
              <a:off x="4238" y="3596"/>
              <a:ext cx="4" cy="5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</a:cxnLst>
              <a:rect l="0" t="0" r="r" b="b"/>
              <a:pathLst>
                <a:path w="4" h="5">
                  <a:moveTo>
                    <a:pt x="4" y="2"/>
                  </a:move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634" name="Freeform 1530"/>
            <p:cNvSpPr>
              <a:spLocks/>
            </p:cNvSpPr>
            <p:nvPr/>
          </p:nvSpPr>
          <p:spPr bwMode="auto">
            <a:xfrm>
              <a:off x="4584" y="3596"/>
              <a:ext cx="3" cy="5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lnTo>
                    <a:pt x="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635" name="Freeform 1531"/>
            <p:cNvSpPr>
              <a:spLocks/>
            </p:cNvSpPr>
            <p:nvPr/>
          </p:nvSpPr>
          <p:spPr bwMode="auto">
            <a:xfrm>
              <a:off x="4669" y="3596"/>
              <a:ext cx="5" cy="7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7">
                  <a:moveTo>
                    <a:pt x="5" y="0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636" name="Freeform 1532"/>
            <p:cNvSpPr>
              <a:spLocks/>
            </p:cNvSpPr>
            <p:nvPr/>
          </p:nvSpPr>
          <p:spPr bwMode="auto">
            <a:xfrm>
              <a:off x="4104" y="3598"/>
              <a:ext cx="7" cy="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7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5" y="3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7" h="7">
                  <a:moveTo>
                    <a:pt x="7" y="0"/>
                  </a:moveTo>
                  <a:lnTo>
                    <a:pt x="7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637" name="Freeform 1533"/>
            <p:cNvSpPr>
              <a:spLocks/>
            </p:cNvSpPr>
            <p:nvPr/>
          </p:nvSpPr>
          <p:spPr bwMode="auto">
            <a:xfrm>
              <a:off x="4418" y="3598"/>
              <a:ext cx="5" cy="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638" name="Freeform 1534"/>
            <p:cNvSpPr>
              <a:spLocks/>
            </p:cNvSpPr>
            <p:nvPr/>
          </p:nvSpPr>
          <p:spPr bwMode="auto">
            <a:xfrm>
              <a:off x="4029" y="3598"/>
              <a:ext cx="9" cy="10"/>
            </a:xfrm>
            <a:custGeom>
              <a:avLst/>
              <a:gdLst/>
              <a:ahLst/>
              <a:cxnLst>
                <a:cxn ang="0">
                  <a:pos x="9" y="5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7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2" y="10"/>
                </a:cxn>
                <a:cxn ang="0">
                  <a:pos x="0" y="10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</a:cxnLst>
              <a:rect l="0" t="0" r="r" b="b"/>
              <a:pathLst>
                <a:path w="9" h="10">
                  <a:moveTo>
                    <a:pt x="7" y="5"/>
                  </a:moveTo>
                  <a:lnTo>
                    <a:pt x="9" y="5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2" y="5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639" name="Freeform 1535"/>
            <p:cNvSpPr>
              <a:spLocks/>
            </p:cNvSpPr>
            <p:nvPr/>
          </p:nvSpPr>
          <p:spPr bwMode="auto">
            <a:xfrm>
              <a:off x="4662" y="3598"/>
              <a:ext cx="2" cy="5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3"/>
                </a:cxn>
              </a:cxnLst>
              <a:rect l="0" t="0" r="r" b="b"/>
              <a:pathLst>
                <a:path w="2" h="5">
                  <a:moveTo>
                    <a:pt x="2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640" name="Freeform 1536"/>
            <p:cNvSpPr>
              <a:spLocks/>
            </p:cNvSpPr>
            <p:nvPr/>
          </p:nvSpPr>
          <p:spPr bwMode="auto">
            <a:xfrm>
              <a:off x="3938" y="3601"/>
              <a:ext cx="4" cy="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641" name="Freeform 1537"/>
            <p:cNvSpPr>
              <a:spLocks/>
            </p:cNvSpPr>
            <p:nvPr/>
          </p:nvSpPr>
          <p:spPr bwMode="auto">
            <a:xfrm>
              <a:off x="4648" y="3601"/>
              <a:ext cx="4" cy="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642" name="Freeform 1538"/>
            <p:cNvSpPr>
              <a:spLocks/>
            </p:cNvSpPr>
            <p:nvPr/>
          </p:nvSpPr>
          <p:spPr bwMode="auto">
            <a:xfrm>
              <a:off x="4022" y="3601"/>
              <a:ext cx="2" cy="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643" name="Freeform 1539"/>
            <p:cNvSpPr>
              <a:spLocks/>
            </p:cNvSpPr>
            <p:nvPr/>
          </p:nvSpPr>
          <p:spPr bwMode="auto">
            <a:xfrm>
              <a:off x="4577" y="3601"/>
              <a:ext cx="3" cy="4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644" name="Freeform 1540"/>
            <p:cNvSpPr>
              <a:spLocks/>
            </p:cNvSpPr>
            <p:nvPr/>
          </p:nvSpPr>
          <p:spPr bwMode="auto">
            <a:xfrm>
              <a:off x="4599" y="3601"/>
              <a:ext cx="4" cy="4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645" name="Freeform 1541"/>
            <p:cNvSpPr>
              <a:spLocks/>
            </p:cNvSpPr>
            <p:nvPr/>
          </p:nvSpPr>
          <p:spPr bwMode="auto">
            <a:xfrm>
              <a:off x="3952" y="3601"/>
              <a:ext cx="4" cy="7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" h="7">
                  <a:moveTo>
                    <a:pt x="4" y="2"/>
                  </a:moveTo>
                  <a:lnTo>
                    <a:pt x="4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646" name="Freeform 1542"/>
            <p:cNvSpPr>
              <a:spLocks/>
            </p:cNvSpPr>
            <p:nvPr/>
          </p:nvSpPr>
          <p:spPr bwMode="auto">
            <a:xfrm>
              <a:off x="4395" y="3601"/>
              <a:ext cx="4" cy="4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2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647" name="Freeform 1543"/>
            <p:cNvSpPr>
              <a:spLocks/>
            </p:cNvSpPr>
            <p:nvPr/>
          </p:nvSpPr>
          <p:spPr bwMode="auto">
            <a:xfrm>
              <a:off x="4601" y="3601"/>
              <a:ext cx="14" cy="23"/>
            </a:xfrm>
            <a:custGeom>
              <a:avLst/>
              <a:gdLst/>
              <a:ahLst/>
              <a:cxnLst>
                <a:cxn ang="0">
                  <a:pos x="9" y="4"/>
                </a:cxn>
                <a:cxn ang="0">
                  <a:pos x="14" y="7"/>
                </a:cxn>
                <a:cxn ang="0">
                  <a:pos x="14" y="9"/>
                </a:cxn>
                <a:cxn ang="0">
                  <a:pos x="14" y="9"/>
                </a:cxn>
                <a:cxn ang="0">
                  <a:pos x="12" y="11"/>
                </a:cxn>
                <a:cxn ang="0">
                  <a:pos x="12" y="14"/>
                </a:cxn>
                <a:cxn ang="0">
                  <a:pos x="12" y="16"/>
                </a:cxn>
                <a:cxn ang="0">
                  <a:pos x="12" y="16"/>
                </a:cxn>
                <a:cxn ang="0">
                  <a:pos x="12" y="18"/>
                </a:cxn>
                <a:cxn ang="0">
                  <a:pos x="14" y="21"/>
                </a:cxn>
                <a:cxn ang="0">
                  <a:pos x="14" y="21"/>
                </a:cxn>
                <a:cxn ang="0">
                  <a:pos x="14" y="21"/>
                </a:cxn>
                <a:cxn ang="0">
                  <a:pos x="14" y="21"/>
                </a:cxn>
                <a:cxn ang="0">
                  <a:pos x="12" y="23"/>
                </a:cxn>
                <a:cxn ang="0">
                  <a:pos x="12" y="23"/>
                </a:cxn>
                <a:cxn ang="0">
                  <a:pos x="12" y="23"/>
                </a:cxn>
                <a:cxn ang="0">
                  <a:pos x="12" y="23"/>
                </a:cxn>
                <a:cxn ang="0">
                  <a:pos x="12" y="23"/>
                </a:cxn>
                <a:cxn ang="0">
                  <a:pos x="9" y="23"/>
                </a:cxn>
                <a:cxn ang="0">
                  <a:pos x="9" y="21"/>
                </a:cxn>
                <a:cxn ang="0">
                  <a:pos x="7" y="21"/>
                </a:cxn>
                <a:cxn ang="0">
                  <a:pos x="7" y="18"/>
                </a:cxn>
                <a:cxn ang="0">
                  <a:pos x="7" y="18"/>
                </a:cxn>
                <a:cxn ang="0">
                  <a:pos x="5" y="16"/>
                </a:cxn>
                <a:cxn ang="0">
                  <a:pos x="5" y="16"/>
                </a:cxn>
                <a:cxn ang="0">
                  <a:pos x="7" y="14"/>
                </a:cxn>
                <a:cxn ang="0">
                  <a:pos x="5" y="14"/>
                </a:cxn>
                <a:cxn ang="0">
                  <a:pos x="5" y="14"/>
                </a:cxn>
                <a:cxn ang="0">
                  <a:pos x="2" y="14"/>
                </a:cxn>
                <a:cxn ang="0">
                  <a:pos x="2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5" y="11"/>
                </a:cxn>
                <a:cxn ang="0">
                  <a:pos x="5" y="9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4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9" y="4"/>
                </a:cxn>
              </a:cxnLst>
              <a:rect l="0" t="0" r="r" b="b"/>
              <a:pathLst>
                <a:path w="14" h="23">
                  <a:moveTo>
                    <a:pt x="9" y="4"/>
                  </a:moveTo>
                  <a:lnTo>
                    <a:pt x="14" y="7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2" y="11"/>
                  </a:lnTo>
                  <a:lnTo>
                    <a:pt x="12" y="14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8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9" y="23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7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9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5" y="11"/>
                  </a:lnTo>
                  <a:lnTo>
                    <a:pt x="5" y="9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4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648" name="Freeform 1544"/>
            <p:cNvSpPr>
              <a:spLocks/>
            </p:cNvSpPr>
            <p:nvPr/>
          </p:nvSpPr>
          <p:spPr bwMode="auto">
            <a:xfrm>
              <a:off x="4069" y="3601"/>
              <a:ext cx="5" cy="7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2" y="4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7">
                  <a:moveTo>
                    <a:pt x="5" y="0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2" y="4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649" name="Freeform 1545"/>
            <p:cNvSpPr>
              <a:spLocks/>
            </p:cNvSpPr>
            <p:nvPr/>
          </p:nvSpPr>
          <p:spPr bwMode="auto">
            <a:xfrm>
              <a:off x="3931" y="3603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650" name="Freeform 1546"/>
            <p:cNvSpPr>
              <a:spLocks/>
            </p:cNvSpPr>
            <p:nvPr/>
          </p:nvSpPr>
          <p:spPr bwMode="auto">
            <a:xfrm>
              <a:off x="4212" y="3603"/>
              <a:ext cx="28" cy="9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26" y="2"/>
                </a:cxn>
                <a:cxn ang="0">
                  <a:pos x="26" y="5"/>
                </a:cxn>
                <a:cxn ang="0">
                  <a:pos x="26" y="5"/>
                </a:cxn>
                <a:cxn ang="0">
                  <a:pos x="26" y="5"/>
                </a:cxn>
                <a:cxn ang="0">
                  <a:pos x="28" y="5"/>
                </a:cxn>
                <a:cxn ang="0">
                  <a:pos x="28" y="5"/>
                </a:cxn>
                <a:cxn ang="0">
                  <a:pos x="28" y="5"/>
                </a:cxn>
                <a:cxn ang="0">
                  <a:pos x="26" y="7"/>
                </a:cxn>
                <a:cxn ang="0">
                  <a:pos x="23" y="9"/>
                </a:cxn>
                <a:cxn ang="0">
                  <a:pos x="21" y="9"/>
                </a:cxn>
                <a:cxn ang="0">
                  <a:pos x="19" y="9"/>
                </a:cxn>
                <a:cxn ang="0">
                  <a:pos x="16" y="5"/>
                </a:cxn>
                <a:cxn ang="0">
                  <a:pos x="14" y="7"/>
                </a:cxn>
                <a:cxn ang="0">
                  <a:pos x="14" y="7"/>
                </a:cxn>
                <a:cxn ang="0">
                  <a:pos x="12" y="9"/>
                </a:cxn>
                <a:cxn ang="0">
                  <a:pos x="9" y="9"/>
                </a:cxn>
                <a:cxn ang="0">
                  <a:pos x="7" y="9"/>
                </a:cxn>
                <a:cxn ang="0">
                  <a:pos x="5" y="9"/>
                </a:cxn>
                <a:cxn ang="0">
                  <a:pos x="2" y="7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9" y="2"/>
                </a:cxn>
                <a:cxn ang="0">
                  <a:pos x="14" y="2"/>
                </a:cxn>
                <a:cxn ang="0">
                  <a:pos x="16" y="2"/>
                </a:cxn>
                <a:cxn ang="0">
                  <a:pos x="19" y="2"/>
                </a:cxn>
                <a:cxn ang="0">
                  <a:pos x="21" y="0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26" y="2"/>
                </a:cxn>
                <a:cxn ang="0">
                  <a:pos x="26" y="2"/>
                </a:cxn>
              </a:cxnLst>
              <a:rect l="0" t="0" r="r" b="b"/>
              <a:pathLst>
                <a:path w="28" h="9">
                  <a:moveTo>
                    <a:pt x="26" y="2"/>
                  </a:moveTo>
                  <a:lnTo>
                    <a:pt x="26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7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3" y="9"/>
                  </a:lnTo>
                  <a:lnTo>
                    <a:pt x="23" y="9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7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2" y="7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9" y="5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651" name="Freeform 1547"/>
            <p:cNvSpPr>
              <a:spLocks/>
            </p:cNvSpPr>
            <p:nvPr/>
          </p:nvSpPr>
          <p:spPr bwMode="auto">
            <a:xfrm>
              <a:off x="4509" y="3603"/>
              <a:ext cx="3" cy="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652" name="Freeform 1548"/>
            <p:cNvSpPr>
              <a:spLocks/>
            </p:cNvSpPr>
            <p:nvPr/>
          </p:nvSpPr>
          <p:spPr bwMode="auto">
            <a:xfrm>
              <a:off x="4594" y="3603"/>
              <a:ext cx="2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653" name="Freeform 1549"/>
            <p:cNvSpPr>
              <a:spLocks/>
            </p:cNvSpPr>
            <p:nvPr/>
          </p:nvSpPr>
          <p:spPr bwMode="auto">
            <a:xfrm>
              <a:off x="4402" y="3603"/>
              <a:ext cx="9" cy="9"/>
            </a:xfrm>
            <a:custGeom>
              <a:avLst/>
              <a:gdLst/>
              <a:ahLst/>
              <a:cxnLst>
                <a:cxn ang="0">
                  <a:pos x="9" y="2"/>
                </a:cxn>
                <a:cxn ang="0">
                  <a:pos x="9" y="2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9" y="2"/>
                </a:cxn>
              </a:cxnLst>
              <a:rect l="0" t="0" r="r" b="b"/>
              <a:pathLst>
                <a:path w="9" h="9">
                  <a:moveTo>
                    <a:pt x="9" y="2"/>
                  </a:moveTo>
                  <a:lnTo>
                    <a:pt x="9" y="2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4" y="2"/>
                  </a:lnTo>
                  <a:lnTo>
                    <a:pt x="4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654" name="Freeform 1550"/>
            <p:cNvSpPr>
              <a:spLocks/>
            </p:cNvSpPr>
            <p:nvPr/>
          </p:nvSpPr>
          <p:spPr bwMode="auto">
            <a:xfrm>
              <a:off x="4430" y="3603"/>
              <a:ext cx="14" cy="14"/>
            </a:xfrm>
            <a:custGeom>
              <a:avLst/>
              <a:gdLst/>
              <a:ahLst/>
              <a:cxnLst>
                <a:cxn ang="0">
                  <a:pos x="9" y="2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4" y="7"/>
                </a:cxn>
                <a:cxn ang="0">
                  <a:pos x="14" y="7"/>
                </a:cxn>
                <a:cxn ang="0">
                  <a:pos x="14" y="9"/>
                </a:cxn>
                <a:cxn ang="0">
                  <a:pos x="14" y="9"/>
                </a:cxn>
                <a:cxn ang="0">
                  <a:pos x="14" y="12"/>
                </a:cxn>
                <a:cxn ang="0">
                  <a:pos x="14" y="12"/>
                </a:cxn>
                <a:cxn ang="0">
                  <a:pos x="12" y="12"/>
                </a:cxn>
                <a:cxn ang="0">
                  <a:pos x="12" y="14"/>
                </a:cxn>
                <a:cxn ang="0">
                  <a:pos x="12" y="12"/>
                </a:cxn>
                <a:cxn ang="0">
                  <a:pos x="12" y="12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9" y="9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7" y="12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4" y="5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9" y="2"/>
                </a:cxn>
              </a:cxnLst>
              <a:rect l="0" t="0" r="r" b="b"/>
              <a:pathLst>
                <a:path w="14" h="14">
                  <a:moveTo>
                    <a:pt x="9" y="2"/>
                  </a:move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7"/>
                  </a:lnTo>
                  <a:lnTo>
                    <a:pt x="2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2"/>
                  </a:lnTo>
                  <a:lnTo>
                    <a:pt x="4" y="5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655" name="Freeform 1551"/>
            <p:cNvSpPr>
              <a:spLocks/>
            </p:cNvSpPr>
            <p:nvPr/>
          </p:nvSpPr>
          <p:spPr bwMode="auto">
            <a:xfrm>
              <a:off x="4078" y="3603"/>
              <a:ext cx="3" cy="5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0" y="5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656" name="Freeform 1552"/>
            <p:cNvSpPr>
              <a:spLocks/>
            </p:cNvSpPr>
            <p:nvPr/>
          </p:nvSpPr>
          <p:spPr bwMode="auto">
            <a:xfrm>
              <a:off x="4664" y="3605"/>
              <a:ext cx="5" cy="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657" name="Freeform 1553"/>
            <p:cNvSpPr>
              <a:spLocks/>
            </p:cNvSpPr>
            <p:nvPr/>
          </p:nvSpPr>
          <p:spPr bwMode="auto">
            <a:xfrm>
              <a:off x="4416" y="3605"/>
              <a:ext cx="4" cy="10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4" y="10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2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7"/>
                </a:cxn>
                <a:cxn ang="0">
                  <a:pos x="4" y="7"/>
                </a:cxn>
              </a:cxnLst>
              <a:rect l="0" t="0" r="r" b="b"/>
              <a:pathLst>
                <a:path w="4" h="10">
                  <a:moveTo>
                    <a:pt x="4" y="7"/>
                  </a:moveTo>
                  <a:lnTo>
                    <a:pt x="4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7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658" name="Freeform 1554"/>
            <p:cNvSpPr>
              <a:spLocks/>
            </p:cNvSpPr>
            <p:nvPr/>
          </p:nvSpPr>
          <p:spPr bwMode="auto">
            <a:xfrm>
              <a:off x="4425" y="3605"/>
              <a:ext cx="5" cy="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659" name="Freeform 1555"/>
            <p:cNvSpPr>
              <a:spLocks/>
            </p:cNvSpPr>
            <p:nvPr/>
          </p:nvSpPr>
          <p:spPr bwMode="auto">
            <a:xfrm>
              <a:off x="4512" y="3605"/>
              <a:ext cx="4" cy="5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4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3"/>
                </a:cxn>
                <a:cxn ang="0">
                  <a:pos x="4" y="3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lnTo>
                    <a:pt x="4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660" name="Freeform 1556"/>
            <p:cNvSpPr>
              <a:spLocks/>
            </p:cNvSpPr>
            <p:nvPr/>
          </p:nvSpPr>
          <p:spPr bwMode="auto">
            <a:xfrm>
              <a:off x="4641" y="3605"/>
              <a:ext cx="4" cy="5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3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661" name="Freeform 1557"/>
            <p:cNvSpPr>
              <a:spLocks/>
            </p:cNvSpPr>
            <p:nvPr/>
          </p:nvSpPr>
          <p:spPr bwMode="auto">
            <a:xfrm>
              <a:off x="4099" y="3605"/>
              <a:ext cx="3" cy="5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3" h="5">
                  <a:moveTo>
                    <a:pt x="3" y="3"/>
                  </a:move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662" name="Freeform 1558"/>
            <p:cNvSpPr>
              <a:spLocks/>
            </p:cNvSpPr>
            <p:nvPr/>
          </p:nvSpPr>
          <p:spPr bwMode="auto">
            <a:xfrm>
              <a:off x="4519" y="3605"/>
              <a:ext cx="5" cy="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5" h="5">
                  <a:moveTo>
                    <a:pt x="5" y="5"/>
                  </a:move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663" name="Freeform 1559"/>
            <p:cNvSpPr>
              <a:spLocks/>
            </p:cNvSpPr>
            <p:nvPr/>
          </p:nvSpPr>
          <p:spPr bwMode="auto">
            <a:xfrm>
              <a:off x="4505" y="3608"/>
              <a:ext cx="2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664" name="Freeform 1560"/>
            <p:cNvSpPr>
              <a:spLocks/>
            </p:cNvSpPr>
            <p:nvPr/>
          </p:nvSpPr>
          <p:spPr bwMode="auto">
            <a:xfrm>
              <a:off x="4088" y="3608"/>
              <a:ext cx="2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665" name="Freeform 1561"/>
            <p:cNvSpPr>
              <a:spLocks/>
            </p:cNvSpPr>
            <p:nvPr/>
          </p:nvSpPr>
          <p:spPr bwMode="auto">
            <a:xfrm>
              <a:off x="4104" y="3608"/>
              <a:ext cx="9" cy="7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7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7" y="2"/>
                </a:cxn>
              </a:cxnLst>
              <a:rect l="0" t="0" r="r" b="b"/>
              <a:pathLst>
                <a:path w="9" h="7">
                  <a:moveTo>
                    <a:pt x="7" y="2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666" name="Freeform 1562"/>
            <p:cNvSpPr>
              <a:spLocks/>
            </p:cNvSpPr>
            <p:nvPr/>
          </p:nvSpPr>
          <p:spPr bwMode="auto">
            <a:xfrm>
              <a:off x="4587" y="3608"/>
              <a:ext cx="2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667" name="Freeform 1563"/>
            <p:cNvSpPr>
              <a:spLocks/>
            </p:cNvSpPr>
            <p:nvPr/>
          </p:nvSpPr>
          <p:spPr bwMode="auto">
            <a:xfrm>
              <a:off x="4022" y="3608"/>
              <a:ext cx="2" cy="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668" name="Freeform 1564"/>
            <p:cNvSpPr>
              <a:spLocks/>
            </p:cNvSpPr>
            <p:nvPr/>
          </p:nvSpPr>
          <p:spPr bwMode="auto">
            <a:xfrm>
              <a:off x="4029" y="3608"/>
              <a:ext cx="2" cy="4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4">
                  <a:moveTo>
                    <a:pt x="2" y="2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669" name="Freeform 1565"/>
            <p:cNvSpPr>
              <a:spLocks/>
            </p:cNvSpPr>
            <p:nvPr/>
          </p:nvSpPr>
          <p:spPr bwMode="auto">
            <a:xfrm>
              <a:off x="4202" y="3608"/>
              <a:ext cx="5" cy="4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670" name="Freeform 1566"/>
            <p:cNvSpPr>
              <a:spLocks/>
            </p:cNvSpPr>
            <p:nvPr/>
          </p:nvSpPr>
          <p:spPr bwMode="auto">
            <a:xfrm>
              <a:off x="4467" y="3608"/>
              <a:ext cx="7" cy="7"/>
            </a:xfrm>
            <a:custGeom>
              <a:avLst/>
              <a:gdLst/>
              <a:ahLst/>
              <a:cxnLst>
                <a:cxn ang="0">
                  <a:pos x="7" y="4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7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7" y="0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4"/>
                </a:cxn>
              </a:cxnLst>
              <a:rect l="0" t="0" r="r" b="b"/>
              <a:pathLst>
                <a:path w="7" h="7">
                  <a:moveTo>
                    <a:pt x="7" y="4"/>
                  </a:moveTo>
                  <a:lnTo>
                    <a:pt x="7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671" name="Freeform 1567"/>
            <p:cNvSpPr>
              <a:spLocks/>
            </p:cNvSpPr>
            <p:nvPr/>
          </p:nvSpPr>
          <p:spPr bwMode="auto">
            <a:xfrm>
              <a:off x="4610" y="3608"/>
              <a:ext cx="54" cy="65"/>
            </a:xfrm>
            <a:custGeom>
              <a:avLst/>
              <a:gdLst/>
              <a:ahLst/>
              <a:cxnLst>
                <a:cxn ang="0">
                  <a:pos x="52" y="14"/>
                </a:cxn>
                <a:cxn ang="0">
                  <a:pos x="45" y="33"/>
                </a:cxn>
                <a:cxn ang="0">
                  <a:pos x="42" y="28"/>
                </a:cxn>
                <a:cxn ang="0">
                  <a:pos x="42" y="30"/>
                </a:cxn>
                <a:cxn ang="0">
                  <a:pos x="42" y="35"/>
                </a:cxn>
                <a:cxn ang="0">
                  <a:pos x="38" y="35"/>
                </a:cxn>
                <a:cxn ang="0">
                  <a:pos x="35" y="33"/>
                </a:cxn>
                <a:cxn ang="0">
                  <a:pos x="33" y="40"/>
                </a:cxn>
                <a:cxn ang="0">
                  <a:pos x="33" y="40"/>
                </a:cxn>
                <a:cxn ang="0">
                  <a:pos x="35" y="42"/>
                </a:cxn>
                <a:cxn ang="0">
                  <a:pos x="35" y="47"/>
                </a:cxn>
                <a:cxn ang="0">
                  <a:pos x="31" y="44"/>
                </a:cxn>
                <a:cxn ang="0">
                  <a:pos x="28" y="49"/>
                </a:cxn>
                <a:cxn ang="0">
                  <a:pos x="33" y="56"/>
                </a:cxn>
                <a:cxn ang="0">
                  <a:pos x="35" y="58"/>
                </a:cxn>
                <a:cxn ang="0">
                  <a:pos x="33" y="58"/>
                </a:cxn>
                <a:cxn ang="0">
                  <a:pos x="28" y="63"/>
                </a:cxn>
                <a:cxn ang="0">
                  <a:pos x="24" y="63"/>
                </a:cxn>
                <a:cxn ang="0">
                  <a:pos x="19" y="61"/>
                </a:cxn>
                <a:cxn ang="0">
                  <a:pos x="17" y="61"/>
                </a:cxn>
                <a:cxn ang="0">
                  <a:pos x="17" y="58"/>
                </a:cxn>
                <a:cxn ang="0">
                  <a:pos x="24" y="63"/>
                </a:cxn>
                <a:cxn ang="0">
                  <a:pos x="26" y="54"/>
                </a:cxn>
                <a:cxn ang="0">
                  <a:pos x="24" y="54"/>
                </a:cxn>
                <a:cxn ang="0">
                  <a:pos x="17" y="51"/>
                </a:cxn>
                <a:cxn ang="0">
                  <a:pos x="7" y="51"/>
                </a:cxn>
                <a:cxn ang="0">
                  <a:pos x="3" y="51"/>
                </a:cxn>
                <a:cxn ang="0">
                  <a:pos x="3" y="47"/>
                </a:cxn>
                <a:cxn ang="0">
                  <a:pos x="5" y="42"/>
                </a:cxn>
                <a:cxn ang="0">
                  <a:pos x="12" y="44"/>
                </a:cxn>
                <a:cxn ang="0">
                  <a:pos x="14" y="44"/>
                </a:cxn>
                <a:cxn ang="0">
                  <a:pos x="17" y="49"/>
                </a:cxn>
                <a:cxn ang="0">
                  <a:pos x="17" y="42"/>
                </a:cxn>
                <a:cxn ang="0">
                  <a:pos x="21" y="37"/>
                </a:cxn>
                <a:cxn ang="0">
                  <a:pos x="26" y="37"/>
                </a:cxn>
                <a:cxn ang="0">
                  <a:pos x="26" y="30"/>
                </a:cxn>
                <a:cxn ang="0">
                  <a:pos x="31" y="35"/>
                </a:cxn>
                <a:cxn ang="0">
                  <a:pos x="35" y="33"/>
                </a:cxn>
                <a:cxn ang="0">
                  <a:pos x="28" y="25"/>
                </a:cxn>
                <a:cxn ang="0">
                  <a:pos x="19" y="28"/>
                </a:cxn>
                <a:cxn ang="0">
                  <a:pos x="14" y="25"/>
                </a:cxn>
                <a:cxn ang="0">
                  <a:pos x="12" y="18"/>
                </a:cxn>
                <a:cxn ang="0">
                  <a:pos x="7" y="14"/>
                </a:cxn>
                <a:cxn ang="0">
                  <a:pos x="12" y="11"/>
                </a:cxn>
                <a:cxn ang="0">
                  <a:pos x="14" y="14"/>
                </a:cxn>
                <a:cxn ang="0">
                  <a:pos x="17" y="7"/>
                </a:cxn>
                <a:cxn ang="0">
                  <a:pos x="19" y="4"/>
                </a:cxn>
                <a:cxn ang="0">
                  <a:pos x="28" y="14"/>
                </a:cxn>
                <a:cxn ang="0">
                  <a:pos x="31" y="16"/>
                </a:cxn>
                <a:cxn ang="0">
                  <a:pos x="24" y="14"/>
                </a:cxn>
                <a:cxn ang="0">
                  <a:pos x="24" y="23"/>
                </a:cxn>
                <a:cxn ang="0">
                  <a:pos x="24" y="23"/>
                </a:cxn>
                <a:cxn ang="0">
                  <a:pos x="28" y="21"/>
                </a:cxn>
                <a:cxn ang="0">
                  <a:pos x="38" y="25"/>
                </a:cxn>
                <a:cxn ang="0">
                  <a:pos x="33" y="11"/>
                </a:cxn>
                <a:cxn ang="0">
                  <a:pos x="33" y="7"/>
                </a:cxn>
                <a:cxn ang="0">
                  <a:pos x="45" y="11"/>
                </a:cxn>
                <a:cxn ang="0">
                  <a:pos x="47" y="11"/>
                </a:cxn>
                <a:cxn ang="0">
                  <a:pos x="42" y="2"/>
                </a:cxn>
                <a:cxn ang="0">
                  <a:pos x="47" y="2"/>
                </a:cxn>
              </a:cxnLst>
              <a:rect l="0" t="0" r="r" b="b"/>
              <a:pathLst>
                <a:path w="54" h="65">
                  <a:moveTo>
                    <a:pt x="49" y="2"/>
                  </a:moveTo>
                  <a:lnTo>
                    <a:pt x="52" y="9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52" y="11"/>
                  </a:lnTo>
                  <a:lnTo>
                    <a:pt x="52" y="11"/>
                  </a:lnTo>
                  <a:lnTo>
                    <a:pt x="52" y="11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4" y="14"/>
                  </a:lnTo>
                  <a:lnTo>
                    <a:pt x="54" y="25"/>
                  </a:lnTo>
                  <a:lnTo>
                    <a:pt x="54" y="28"/>
                  </a:lnTo>
                  <a:lnTo>
                    <a:pt x="52" y="28"/>
                  </a:lnTo>
                  <a:lnTo>
                    <a:pt x="49" y="28"/>
                  </a:lnTo>
                  <a:lnTo>
                    <a:pt x="49" y="30"/>
                  </a:lnTo>
                  <a:lnTo>
                    <a:pt x="47" y="30"/>
                  </a:lnTo>
                  <a:lnTo>
                    <a:pt x="47" y="30"/>
                  </a:lnTo>
                  <a:lnTo>
                    <a:pt x="45" y="30"/>
                  </a:lnTo>
                  <a:lnTo>
                    <a:pt x="45" y="33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2" y="33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0" y="33"/>
                  </a:lnTo>
                  <a:lnTo>
                    <a:pt x="40" y="33"/>
                  </a:lnTo>
                  <a:lnTo>
                    <a:pt x="40" y="33"/>
                  </a:lnTo>
                  <a:lnTo>
                    <a:pt x="40" y="33"/>
                  </a:lnTo>
                  <a:lnTo>
                    <a:pt x="40" y="33"/>
                  </a:lnTo>
                  <a:lnTo>
                    <a:pt x="42" y="33"/>
                  </a:lnTo>
                  <a:lnTo>
                    <a:pt x="42" y="33"/>
                  </a:lnTo>
                  <a:lnTo>
                    <a:pt x="42" y="33"/>
                  </a:lnTo>
                  <a:lnTo>
                    <a:pt x="42" y="35"/>
                  </a:lnTo>
                  <a:lnTo>
                    <a:pt x="42" y="35"/>
                  </a:lnTo>
                  <a:lnTo>
                    <a:pt x="42" y="35"/>
                  </a:lnTo>
                  <a:lnTo>
                    <a:pt x="42" y="35"/>
                  </a:lnTo>
                  <a:lnTo>
                    <a:pt x="40" y="37"/>
                  </a:lnTo>
                  <a:lnTo>
                    <a:pt x="38" y="37"/>
                  </a:lnTo>
                  <a:lnTo>
                    <a:pt x="38" y="37"/>
                  </a:lnTo>
                  <a:lnTo>
                    <a:pt x="38" y="37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40" y="33"/>
                  </a:lnTo>
                  <a:lnTo>
                    <a:pt x="40" y="33"/>
                  </a:lnTo>
                  <a:lnTo>
                    <a:pt x="40" y="33"/>
                  </a:lnTo>
                  <a:lnTo>
                    <a:pt x="40" y="33"/>
                  </a:lnTo>
                  <a:lnTo>
                    <a:pt x="38" y="33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5" y="35"/>
                  </a:lnTo>
                  <a:lnTo>
                    <a:pt x="35" y="35"/>
                  </a:lnTo>
                  <a:lnTo>
                    <a:pt x="35" y="37"/>
                  </a:lnTo>
                  <a:lnTo>
                    <a:pt x="35" y="37"/>
                  </a:lnTo>
                  <a:lnTo>
                    <a:pt x="33" y="37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3" y="37"/>
                  </a:lnTo>
                  <a:lnTo>
                    <a:pt x="33" y="37"/>
                  </a:lnTo>
                  <a:lnTo>
                    <a:pt x="33" y="37"/>
                  </a:lnTo>
                  <a:lnTo>
                    <a:pt x="33" y="37"/>
                  </a:lnTo>
                  <a:lnTo>
                    <a:pt x="33" y="37"/>
                  </a:lnTo>
                  <a:lnTo>
                    <a:pt x="33" y="37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35" y="42"/>
                  </a:lnTo>
                  <a:lnTo>
                    <a:pt x="35" y="40"/>
                  </a:lnTo>
                  <a:lnTo>
                    <a:pt x="35" y="40"/>
                  </a:lnTo>
                  <a:lnTo>
                    <a:pt x="35" y="40"/>
                  </a:lnTo>
                  <a:lnTo>
                    <a:pt x="35" y="40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35" y="44"/>
                  </a:lnTo>
                  <a:lnTo>
                    <a:pt x="35" y="44"/>
                  </a:lnTo>
                  <a:lnTo>
                    <a:pt x="35" y="47"/>
                  </a:lnTo>
                  <a:lnTo>
                    <a:pt x="35" y="47"/>
                  </a:lnTo>
                  <a:lnTo>
                    <a:pt x="33" y="47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31" y="42"/>
                  </a:lnTo>
                  <a:lnTo>
                    <a:pt x="31" y="42"/>
                  </a:lnTo>
                  <a:lnTo>
                    <a:pt x="31" y="42"/>
                  </a:lnTo>
                  <a:lnTo>
                    <a:pt x="31" y="44"/>
                  </a:lnTo>
                  <a:lnTo>
                    <a:pt x="31" y="44"/>
                  </a:lnTo>
                  <a:lnTo>
                    <a:pt x="31" y="44"/>
                  </a:lnTo>
                  <a:lnTo>
                    <a:pt x="28" y="40"/>
                  </a:lnTo>
                  <a:lnTo>
                    <a:pt x="26" y="40"/>
                  </a:lnTo>
                  <a:lnTo>
                    <a:pt x="26" y="42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8" y="47"/>
                  </a:lnTo>
                  <a:lnTo>
                    <a:pt x="28" y="47"/>
                  </a:lnTo>
                  <a:lnTo>
                    <a:pt x="28" y="49"/>
                  </a:lnTo>
                  <a:lnTo>
                    <a:pt x="28" y="49"/>
                  </a:lnTo>
                  <a:lnTo>
                    <a:pt x="28" y="49"/>
                  </a:lnTo>
                  <a:lnTo>
                    <a:pt x="31" y="49"/>
                  </a:lnTo>
                  <a:lnTo>
                    <a:pt x="31" y="49"/>
                  </a:lnTo>
                  <a:lnTo>
                    <a:pt x="31" y="49"/>
                  </a:lnTo>
                  <a:lnTo>
                    <a:pt x="31" y="47"/>
                  </a:lnTo>
                  <a:lnTo>
                    <a:pt x="31" y="47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3" y="56"/>
                  </a:lnTo>
                  <a:lnTo>
                    <a:pt x="33" y="56"/>
                  </a:lnTo>
                  <a:lnTo>
                    <a:pt x="35" y="56"/>
                  </a:lnTo>
                  <a:lnTo>
                    <a:pt x="35" y="56"/>
                  </a:lnTo>
                  <a:lnTo>
                    <a:pt x="35" y="56"/>
                  </a:lnTo>
                  <a:lnTo>
                    <a:pt x="35" y="56"/>
                  </a:lnTo>
                  <a:lnTo>
                    <a:pt x="35" y="56"/>
                  </a:lnTo>
                  <a:lnTo>
                    <a:pt x="35" y="58"/>
                  </a:lnTo>
                  <a:lnTo>
                    <a:pt x="35" y="58"/>
                  </a:lnTo>
                  <a:lnTo>
                    <a:pt x="35" y="58"/>
                  </a:lnTo>
                  <a:lnTo>
                    <a:pt x="35" y="58"/>
                  </a:lnTo>
                  <a:lnTo>
                    <a:pt x="35" y="58"/>
                  </a:lnTo>
                  <a:lnTo>
                    <a:pt x="35" y="58"/>
                  </a:lnTo>
                  <a:lnTo>
                    <a:pt x="35" y="58"/>
                  </a:lnTo>
                  <a:lnTo>
                    <a:pt x="35" y="61"/>
                  </a:lnTo>
                  <a:lnTo>
                    <a:pt x="35" y="61"/>
                  </a:lnTo>
                  <a:lnTo>
                    <a:pt x="33" y="61"/>
                  </a:lnTo>
                  <a:lnTo>
                    <a:pt x="33" y="61"/>
                  </a:lnTo>
                  <a:lnTo>
                    <a:pt x="33" y="61"/>
                  </a:lnTo>
                  <a:lnTo>
                    <a:pt x="33" y="58"/>
                  </a:lnTo>
                  <a:lnTo>
                    <a:pt x="33" y="58"/>
                  </a:lnTo>
                  <a:lnTo>
                    <a:pt x="33" y="58"/>
                  </a:lnTo>
                  <a:lnTo>
                    <a:pt x="33" y="58"/>
                  </a:lnTo>
                  <a:lnTo>
                    <a:pt x="33" y="58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31" y="63"/>
                  </a:lnTo>
                  <a:lnTo>
                    <a:pt x="28" y="63"/>
                  </a:lnTo>
                  <a:lnTo>
                    <a:pt x="28" y="63"/>
                  </a:lnTo>
                  <a:lnTo>
                    <a:pt x="28" y="65"/>
                  </a:lnTo>
                  <a:lnTo>
                    <a:pt x="26" y="65"/>
                  </a:lnTo>
                  <a:lnTo>
                    <a:pt x="26" y="65"/>
                  </a:lnTo>
                  <a:lnTo>
                    <a:pt x="26" y="65"/>
                  </a:lnTo>
                  <a:lnTo>
                    <a:pt x="24" y="65"/>
                  </a:lnTo>
                  <a:lnTo>
                    <a:pt x="24" y="65"/>
                  </a:lnTo>
                  <a:lnTo>
                    <a:pt x="24" y="65"/>
                  </a:lnTo>
                  <a:lnTo>
                    <a:pt x="24" y="63"/>
                  </a:lnTo>
                  <a:lnTo>
                    <a:pt x="24" y="63"/>
                  </a:lnTo>
                  <a:lnTo>
                    <a:pt x="24" y="63"/>
                  </a:lnTo>
                  <a:lnTo>
                    <a:pt x="21" y="63"/>
                  </a:lnTo>
                  <a:lnTo>
                    <a:pt x="21" y="63"/>
                  </a:lnTo>
                  <a:lnTo>
                    <a:pt x="21" y="63"/>
                  </a:lnTo>
                  <a:lnTo>
                    <a:pt x="21" y="65"/>
                  </a:lnTo>
                  <a:lnTo>
                    <a:pt x="21" y="65"/>
                  </a:lnTo>
                  <a:lnTo>
                    <a:pt x="21" y="65"/>
                  </a:lnTo>
                  <a:lnTo>
                    <a:pt x="21" y="65"/>
                  </a:lnTo>
                  <a:lnTo>
                    <a:pt x="21" y="65"/>
                  </a:lnTo>
                  <a:lnTo>
                    <a:pt x="19" y="61"/>
                  </a:lnTo>
                  <a:lnTo>
                    <a:pt x="19" y="61"/>
                  </a:lnTo>
                  <a:lnTo>
                    <a:pt x="19" y="61"/>
                  </a:lnTo>
                  <a:lnTo>
                    <a:pt x="19" y="61"/>
                  </a:lnTo>
                  <a:lnTo>
                    <a:pt x="17" y="61"/>
                  </a:lnTo>
                  <a:lnTo>
                    <a:pt x="17" y="61"/>
                  </a:lnTo>
                  <a:lnTo>
                    <a:pt x="17" y="61"/>
                  </a:lnTo>
                  <a:lnTo>
                    <a:pt x="17" y="61"/>
                  </a:lnTo>
                  <a:lnTo>
                    <a:pt x="17" y="61"/>
                  </a:lnTo>
                  <a:lnTo>
                    <a:pt x="17" y="61"/>
                  </a:lnTo>
                  <a:lnTo>
                    <a:pt x="17" y="61"/>
                  </a:lnTo>
                  <a:lnTo>
                    <a:pt x="17" y="61"/>
                  </a:lnTo>
                  <a:lnTo>
                    <a:pt x="17" y="61"/>
                  </a:lnTo>
                  <a:lnTo>
                    <a:pt x="17" y="61"/>
                  </a:lnTo>
                  <a:lnTo>
                    <a:pt x="17" y="61"/>
                  </a:lnTo>
                  <a:lnTo>
                    <a:pt x="17" y="61"/>
                  </a:lnTo>
                  <a:lnTo>
                    <a:pt x="17" y="58"/>
                  </a:lnTo>
                  <a:lnTo>
                    <a:pt x="17" y="58"/>
                  </a:lnTo>
                  <a:lnTo>
                    <a:pt x="17" y="58"/>
                  </a:lnTo>
                  <a:lnTo>
                    <a:pt x="17" y="58"/>
                  </a:lnTo>
                  <a:lnTo>
                    <a:pt x="17" y="58"/>
                  </a:lnTo>
                  <a:lnTo>
                    <a:pt x="17" y="58"/>
                  </a:lnTo>
                  <a:lnTo>
                    <a:pt x="19" y="56"/>
                  </a:lnTo>
                  <a:lnTo>
                    <a:pt x="19" y="56"/>
                  </a:lnTo>
                  <a:lnTo>
                    <a:pt x="19" y="56"/>
                  </a:lnTo>
                  <a:lnTo>
                    <a:pt x="19" y="58"/>
                  </a:lnTo>
                  <a:lnTo>
                    <a:pt x="19" y="58"/>
                  </a:lnTo>
                  <a:lnTo>
                    <a:pt x="21" y="61"/>
                  </a:lnTo>
                  <a:lnTo>
                    <a:pt x="21" y="61"/>
                  </a:lnTo>
                  <a:lnTo>
                    <a:pt x="21" y="61"/>
                  </a:lnTo>
                  <a:lnTo>
                    <a:pt x="24" y="61"/>
                  </a:lnTo>
                  <a:lnTo>
                    <a:pt x="24" y="63"/>
                  </a:lnTo>
                  <a:lnTo>
                    <a:pt x="24" y="63"/>
                  </a:lnTo>
                  <a:lnTo>
                    <a:pt x="24" y="63"/>
                  </a:lnTo>
                  <a:lnTo>
                    <a:pt x="26" y="61"/>
                  </a:lnTo>
                  <a:lnTo>
                    <a:pt x="26" y="61"/>
                  </a:lnTo>
                  <a:lnTo>
                    <a:pt x="28" y="58"/>
                  </a:lnTo>
                  <a:lnTo>
                    <a:pt x="28" y="58"/>
                  </a:lnTo>
                  <a:lnTo>
                    <a:pt x="28" y="56"/>
                  </a:lnTo>
                  <a:lnTo>
                    <a:pt x="26" y="56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6" y="51"/>
                  </a:lnTo>
                  <a:lnTo>
                    <a:pt x="26" y="51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1" y="54"/>
                  </a:lnTo>
                  <a:lnTo>
                    <a:pt x="21" y="54"/>
                  </a:lnTo>
                  <a:lnTo>
                    <a:pt x="19" y="54"/>
                  </a:lnTo>
                  <a:lnTo>
                    <a:pt x="19" y="54"/>
                  </a:lnTo>
                  <a:lnTo>
                    <a:pt x="19" y="54"/>
                  </a:lnTo>
                  <a:lnTo>
                    <a:pt x="19" y="54"/>
                  </a:lnTo>
                  <a:lnTo>
                    <a:pt x="17" y="54"/>
                  </a:lnTo>
                  <a:lnTo>
                    <a:pt x="17" y="54"/>
                  </a:lnTo>
                  <a:lnTo>
                    <a:pt x="17" y="51"/>
                  </a:lnTo>
                  <a:lnTo>
                    <a:pt x="14" y="51"/>
                  </a:lnTo>
                  <a:lnTo>
                    <a:pt x="14" y="51"/>
                  </a:lnTo>
                  <a:lnTo>
                    <a:pt x="14" y="51"/>
                  </a:lnTo>
                  <a:lnTo>
                    <a:pt x="12" y="51"/>
                  </a:lnTo>
                  <a:lnTo>
                    <a:pt x="12" y="51"/>
                  </a:lnTo>
                  <a:lnTo>
                    <a:pt x="12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7" y="51"/>
                  </a:lnTo>
                  <a:lnTo>
                    <a:pt x="7" y="51"/>
                  </a:lnTo>
                  <a:lnTo>
                    <a:pt x="7" y="54"/>
                  </a:lnTo>
                  <a:lnTo>
                    <a:pt x="5" y="54"/>
                  </a:lnTo>
                  <a:lnTo>
                    <a:pt x="5" y="54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3" y="56"/>
                  </a:lnTo>
                  <a:lnTo>
                    <a:pt x="3" y="56"/>
                  </a:lnTo>
                  <a:lnTo>
                    <a:pt x="3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4"/>
                  </a:lnTo>
                  <a:lnTo>
                    <a:pt x="3" y="44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5" y="40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7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4" y="47"/>
                  </a:lnTo>
                  <a:lnTo>
                    <a:pt x="17" y="47"/>
                  </a:lnTo>
                  <a:lnTo>
                    <a:pt x="17" y="47"/>
                  </a:lnTo>
                  <a:lnTo>
                    <a:pt x="17" y="47"/>
                  </a:lnTo>
                  <a:lnTo>
                    <a:pt x="17" y="47"/>
                  </a:lnTo>
                  <a:lnTo>
                    <a:pt x="17" y="47"/>
                  </a:lnTo>
                  <a:lnTo>
                    <a:pt x="17" y="49"/>
                  </a:lnTo>
                  <a:lnTo>
                    <a:pt x="17" y="49"/>
                  </a:lnTo>
                  <a:lnTo>
                    <a:pt x="17" y="49"/>
                  </a:lnTo>
                  <a:lnTo>
                    <a:pt x="17" y="49"/>
                  </a:lnTo>
                  <a:lnTo>
                    <a:pt x="17" y="49"/>
                  </a:lnTo>
                  <a:lnTo>
                    <a:pt x="17" y="49"/>
                  </a:lnTo>
                  <a:lnTo>
                    <a:pt x="17" y="47"/>
                  </a:lnTo>
                  <a:lnTo>
                    <a:pt x="17" y="47"/>
                  </a:lnTo>
                  <a:lnTo>
                    <a:pt x="17" y="44"/>
                  </a:lnTo>
                  <a:lnTo>
                    <a:pt x="17" y="44"/>
                  </a:lnTo>
                  <a:lnTo>
                    <a:pt x="17" y="44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17" y="40"/>
                  </a:lnTo>
                  <a:lnTo>
                    <a:pt x="17" y="40"/>
                  </a:lnTo>
                  <a:lnTo>
                    <a:pt x="17" y="40"/>
                  </a:lnTo>
                  <a:lnTo>
                    <a:pt x="17" y="37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21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6" y="37"/>
                  </a:lnTo>
                  <a:lnTo>
                    <a:pt x="26" y="37"/>
                  </a:lnTo>
                  <a:lnTo>
                    <a:pt x="28" y="35"/>
                  </a:lnTo>
                  <a:lnTo>
                    <a:pt x="28" y="35"/>
                  </a:lnTo>
                  <a:lnTo>
                    <a:pt x="26" y="33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28"/>
                  </a:lnTo>
                  <a:lnTo>
                    <a:pt x="28" y="28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8" y="35"/>
                  </a:lnTo>
                  <a:lnTo>
                    <a:pt x="28" y="35"/>
                  </a:lnTo>
                  <a:lnTo>
                    <a:pt x="31" y="35"/>
                  </a:lnTo>
                  <a:lnTo>
                    <a:pt x="31" y="37"/>
                  </a:lnTo>
                  <a:lnTo>
                    <a:pt x="31" y="35"/>
                  </a:lnTo>
                  <a:lnTo>
                    <a:pt x="33" y="35"/>
                  </a:lnTo>
                  <a:lnTo>
                    <a:pt x="33" y="35"/>
                  </a:lnTo>
                  <a:lnTo>
                    <a:pt x="33" y="35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3" y="30"/>
                  </a:lnTo>
                  <a:lnTo>
                    <a:pt x="33" y="28"/>
                  </a:lnTo>
                  <a:lnTo>
                    <a:pt x="33" y="28"/>
                  </a:lnTo>
                  <a:lnTo>
                    <a:pt x="31" y="28"/>
                  </a:lnTo>
                  <a:lnTo>
                    <a:pt x="31" y="25"/>
                  </a:lnTo>
                  <a:lnTo>
                    <a:pt x="28" y="25"/>
                  </a:lnTo>
                  <a:lnTo>
                    <a:pt x="26" y="25"/>
                  </a:lnTo>
                  <a:lnTo>
                    <a:pt x="26" y="28"/>
                  </a:lnTo>
                  <a:lnTo>
                    <a:pt x="24" y="28"/>
                  </a:lnTo>
                  <a:lnTo>
                    <a:pt x="21" y="30"/>
                  </a:lnTo>
                  <a:lnTo>
                    <a:pt x="21" y="30"/>
                  </a:lnTo>
                  <a:lnTo>
                    <a:pt x="19" y="28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7" y="18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4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9"/>
                  </a:lnTo>
                  <a:lnTo>
                    <a:pt x="7" y="7"/>
                  </a:lnTo>
                  <a:lnTo>
                    <a:pt x="7" y="7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2" y="7"/>
                  </a:lnTo>
                  <a:lnTo>
                    <a:pt x="12" y="9"/>
                  </a:lnTo>
                  <a:lnTo>
                    <a:pt x="12" y="11"/>
                  </a:lnTo>
                  <a:lnTo>
                    <a:pt x="12" y="14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8"/>
                  </a:lnTo>
                  <a:lnTo>
                    <a:pt x="14" y="21"/>
                  </a:lnTo>
                  <a:lnTo>
                    <a:pt x="19" y="16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9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7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4" y="9"/>
                  </a:lnTo>
                  <a:lnTo>
                    <a:pt x="26" y="9"/>
                  </a:lnTo>
                  <a:lnTo>
                    <a:pt x="26" y="11"/>
                  </a:lnTo>
                  <a:lnTo>
                    <a:pt x="28" y="11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31" y="14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8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6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1" y="14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1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3"/>
                  </a:lnTo>
                  <a:lnTo>
                    <a:pt x="21" y="23"/>
                  </a:lnTo>
                  <a:lnTo>
                    <a:pt x="21" y="25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4" y="23"/>
                  </a:lnTo>
                  <a:lnTo>
                    <a:pt x="26" y="23"/>
                  </a:lnTo>
                  <a:lnTo>
                    <a:pt x="26" y="23"/>
                  </a:lnTo>
                  <a:lnTo>
                    <a:pt x="26" y="23"/>
                  </a:lnTo>
                  <a:lnTo>
                    <a:pt x="26" y="23"/>
                  </a:lnTo>
                  <a:lnTo>
                    <a:pt x="26" y="23"/>
                  </a:lnTo>
                  <a:lnTo>
                    <a:pt x="26" y="23"/>
                  </a:lnTo>
                  <a:lnTo>
                    <a:pt x="26" y="21"/>
                  </a:lnTo>
                  <a:lnTo>
                    <a:pt x="26" y="21"/>
                  </a:lnTo>
                  <a:lnTo>
                    <a:pt x="26" y="21"/>
                  </a:lnTo>
                  <a:lnTo>
                    <a:pt x="28" y="21"/>
                  </a:lnTo>
                  <a:lnTo>
                    <a:pt x="28" y="21"/>
                  </a:lnTo>
                  <a:lnTo>
                    <a:pt x="28" y="21"/>
                  </a:lnTo>
                  <a:lnTo>
                    <a:pt x="28" y="23"/>
                  </a:lnTo>
                  <a:lnTo>
                    <a:pt x="31" y="23"/>
                  </a:lnTo>
                  <a:lnTo>
                    <a:pt x="31" y="23"/>
                  </a:lnTo>
                  <a:lnTo>
                    <a:pt x="31" y="25"/>
                  </a:lnTo>
                  <a:lnTo>
                    <a:pt x="33" y="25"/>
                  </a:lnTo>
                  <a:lnTo>
                    <a:pt x="33" y="28"/>
                  </a:lnTo>
                  <a:lnTo>
                    <a:pt x="38" y="28"/>
                  </a:lnTo>
                  <a:lnTo>
                    <a:pt x="38" y="25"/>
                  </a:lnTo>
                  <a:lnTo>
                    <a:pt x="38" y="23"/>
                  </a:lnTo>
                  <a:lnTo>
                    <a:pt x="35" y="21"/>
                  </a:lnTo>
                  <a:lnTo>
                    <a:pt x="35" y="21"/>
                  </a:lnTo>
                  <a:lnTo>
                    <a:pt x="33" y="18"/>
                  </a:lnTo>
                  <a:lnTo>
                    <a:pt x="33" y="16"/>
                  </a:lnTo>
                  <a:lnTo>
                    <a:pt x="33" y="14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3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5" y="9"/>
                  </a:lnTo>
                  <a:lnTo>
                    <a:pt x="35" y="9"/>
                  </a:lnTo>
                  <a:lnTo>
                    <a:pt x="38" y="9"/>
                  </a:lnTo>
                  <a:lnTo>
                    <a:pt x="40" y="9"/>
                  </a:lnTo>
                  <a:lnTo>
                    <a:pt x="42" y="9"/>
                  </a:lnTo>
                  <a:lnTo>
                    <a:pt x="45" y="9"/>
                  </a:lnTo>
                  <a:lnTo>
                    <a:pt x="45" y="11"/>
                  </a:lnTo>
                  <a:lnTo>
                    <a:pt x="42" y="14"/>
                  </a:lnTo>
                  <a:lnTo>
                    <a:pt x="45" y="16"/>
                  </a:lnTo>
                  <a:lnTo>
                    <a:pt x="45" y="16"/>
                  </a:lnTo>
                  <a:lnTo>
                    <a:pt x="45" y="16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7" y="11"/>
                  </a:lnTo>
                  <a:lnTo>
                    <a:pt x="47" y="11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47" y="4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7" y="2"/>
                  </a:lnTo>
                  <a:lnTo>
                    <a:pt x="47" y="2"/>
                  </a:lnTo>
                  <a:lnTo>
                    <a:pt x="47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672" name="Freeform 1568"/>
            <p:cNvSpPr>
              <a:spLocks/>
            </p:cNvSpPr>
            <p:nvPr/>
          </p:nvSpPr>
          <p:spPr bwMode="auto">
            <a:xfrm>
              <a:off x="4242" y="3610"/>
              <a:ext cx="3" cy="2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2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673" name="Freeform 1569"/>
            <p:cNvSpPr>
              <a:spLocks/>
            </p:cNvSpPr>
            <p:nvPr/>
          </p:nvSpPr>
          <p:spPr bwMode="auto">
            <a:xfrm>
              <a:off x="4336" y="3610"/>
              <a:ext cx="5" cy="5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5" h="5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5"/>
                  </a:lnTo>
                  <a:lnTo>
                    <a:pt x="5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674" name="Freeform 1570"/>
            <p:cNvSpPr>
              <a:spLocks/>
            </p:cNvSpPr>
            <p:nvPr/>
          </p:nvSpPr>
          <p:spPr bwMode="auto">
            <a:xfrm>
              <a:off x="4577" y="3610"/>
              <a:ext cx="5" cy="2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5" h="2">
                  <a:moveTo>
                    <a:pt x="5" y="2"/>
                  </a:move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675" name="Freeform 1571"/>
            <p:cNvSpPr>
              <a:spLocks/>
            </p:cNvSpPr>
            <p:nvPr/>
          </p:nvSpPr>
          <p:spPr bwMode="auto">
            <a:xfrm>
              <a:off x="4036" y="3610"/>
              <a:ext cx="2" cy="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676" name="Freeform 1572"/>
            <p:cNvSpPr>
              <a:spLocks/>
            </p:cNvSpPr>
            <p:nvPr/>
          </p:nvSpPr>
          <p:spPr bwMode="auto">
            <a:xfrm>
              <a:off x="4078" y="3610"/>
              <a:ext cx="7" cy="5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7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7" y="2"/>
                </a:cxn>
                <a:cxn ang="0">
                  <a:pos x="7" y="2"/>
                </a:cxn>
              </a:cxnLst>
              <a:rect l="0" t="0" r="r" b="b"/>
              <a:pathLst>
                <a:path w="7" h="5">
                  <a:moveTo>
                    <a:pt x="7" y="2"/>
                  </a:move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677" name="Freeform 1573"/>
            <p:cNvSpPr>
              <a:spLocks/>
            </p:cNvSpPr>
            <p:nvPr/>
          </p:nvSpPr>
          <p:spPr bwMode="auto">
            <a:xfrm>
              <a:off x="4495" y="3610"/>
              <a:ext cx="5" cy="7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3" y="2"/>
                </a:cxn>
                <a:cxn ang="0">
                  <a:pos x="3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5" y="2"/>
                </a:cxn>
              </a:cxnLst>
              <a:rect l="0" t="0" r="r" b="b"/>
              <a:pathLst>
                <a:path w="5" h="7">
                  <a:moveTo>
                    <a:pt x="5" y="2"/>
                  </a:moveTo>
                  <a:lnTo>
                    <a:pt x="3" y="2"/>
                  </a:lnTo>
                  <a:lnTo>
                    <a:pt x="3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678" name="Freeform 1574"/>
            <p:cNvSpPr>
              <a:spLocks/>
            </p:cNvSpPr>
            <p:nvPr/>
          </p:nvSpPr>
          <p:spPr bwMode="auto">
            <a:xfrm>
              <a:off x="4594" y="3610"/>
              <a:ext cx="2" cy="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679" name="Freeform 1575"/>
            <p:cNvSpPr>
              <a:spLocks/>
            </p:cNvSpPr>
            <p:nvPr/>
          </p:nvSpPr>
          <p:spPr bwMode="auto">
            <a:xfrm>
              <a:off x="4631" y="3610"/>
              <a:ext cx="5" cy="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680" name="Rectangle 1576"/>
            <p:cNvSpPr>
              <a:spLocks noChangeArrowheads="1"/>
            </p:cNvSpPr>
            <p:nvPr/>
          </p:nvSpPr>
          <p:spPr bwMode="auto">
            <a:xfrm>
              <a:off x="4484" y="3612"/>
              <a:ext cx="2" cy="3"/>
            </a:xfrm>
            <a:prstGeom prst="rect">
              <a:avLst/>
            </a:prstGeom>
            <a:solidFill>
              <a:srgbClr val="7D4526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681" name="Freeform 1577"/>
            <p:cNvSpPr>
              <a:spLocks/>
            </p:cNvSpPr>
            <p:nvPr/>
          </p:nvSpPr>
          <p:spPr bwMode="auto">
            <a:xfrm>
              <a:off x="4502" y="3612"/>
              <a:ext cx="7" cy="7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5"/>
                </a:cxn>
              </a:cxnLst>
              <a:rect l="0" t="0" r="r" b="b"/>
              <a:pathLst>
                <a:path w="7" h="7">
                  <a:moveTo>
                    <a:pt x="5" y="5"/>
                  </a:moveTo>
                  <a:lnTo>
                    <a:pt x="5" y="5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682" name="Freeform 1578"/>
            <p:cNvSpPr>
              <a:spLocks/>
            </p:cNvSpPr>
            <p:nvPr/>
          </p:nvSpPr>
          <p:spPr bwMode="auto">
            <a:xfrm>
              <a:off x="4512" y="3612"/>
              <a:ext cx="4" cy="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683" name="Freeform 1579"/>
            <p:cNvSpPr>
              <a:spLocks/>
            </p:cNvSpPr>
            <p:nvPr/>
          </p:nvSpPr>
          <p:spPr bwMode="auto">
            <a:xfrm>
              <a:off x="3949" y="3612"/>
              <a:ext cx="3" cy="5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3" h="5">
                  <a:moveTo>
                    <a:pt x="3" y="3"/>
                  </a:move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684" name="Freeform 1580"/>
            <p:cNvSpPr>
              <a:spLocks/>
            </p:cNvSpPr>
            <p:nvPr/>
          </p:nvSpPr>
          <p:spPr bwMode="auto">
            <a:xfrm>
              <a:off x="4423" y="3612"/>
              <a:ext cx="7" cy="5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7" y="3"/>
                </a:cxn>
              </a:cxnLst>
              <a:rect l="0" t="0" r="r" b="b"/>
              <a:pathLst>
                <a:path w="7" h="5">
                  <a:moveTo>
                    <a:pt x="7" y="3"/>
                  </a:moveTo>
                  <a:lnTo>
                    <a:pt x="4" y="3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685" name="Freeform 1581"/>
            <p:cNvSpPr>
              <a:spLocks/>
            </p:cNvSpPr>
            <p:nvPr/>
          </p:nvSpPr>
          <p:spPr bwMode="auto">
            <a:xfrm>
              <a:off x="4460" y="3615"/>
              <a:ext cx="19" cy="1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19" y="4"/>
                </a:cxn>
                <a:cxn ang="0">
                  <a:pos x="19" y="4"/>
                </a:cxn>
                <a:cxn ang="0">
                  <a:pos x="17" y="4"/>
                </a:cxn>
                <a:cxn ang="0">
                  <a:pos x="17" y="4"/>
                </a:cxn>
                <a:cxn ang="0">
                  <a:pos x="17" y="4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0" y="7"/>
                </a:cxn>
                <a:cxn ang="0">
                  <a:pos x="10" y="9"/>
                </a:cxn>
                <a:cxn ang="0">
                  <a:pos x="7" y="9"/>
                </a:cxn>
                <a:cxn ang="0">
                  <a:pos x="7" y="11"/>
                </a:cxn>
                <a:cxn ang="0">
                  <a:pos x="5" y="11"/>
                </a:cxn>
                <a:cxn ang="0">
                  <a:pos x="3" y="14"/>
                </a:cxn>
                <a:cxn ang="0">
                  <a:pos x="0" y="14"/>
                </a:cxn>
                <a:cxn ang="0">
                  <a:pos x="0" y="11"/>
                </a:cxn>
                <a:cxn ang="0">
                  <a:pos x="3" y="9"/>
                </a:cxn>
                <a:cxn ang="0">
                  <a:pos x="3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7"/>
                </a:cxn>
                <a:cxn ang="0">
                  <a:pos x="7" y="4"/>
                </a:cxn>
                <a:cxn ang="0">
                  <a:pos x="7" y="2"/>
                </a:cxn>
                <a:cxn ang="0">
                  <a:pos x="10" y="4"/>
                </a:cxn>
                <a:cxn ang="0">
                  <a:pos x="12" y="4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7" y="2"/>
                </a:cxn>
                <a:cxn ang="0">
                  <a:pos x="17" y="2"/>
                </a:cxn>
                <a:cxn ang="0">
                  <a:pos x="17" y="2"/>
                </a:cxn>
                <a:cxn ang="0">
                  <a:pos x="17" y="2"/>
                </a:cxn>
                <a:cxn ang="0">
                  <a:pos x="19" y="2"/>
                </a:cxn>
                <a:cxn ang="0">
                  <a:pos x="19" y="2"/>
                </a:cxn>
                <a:cxn ang="0">
                  <a:pos x="19" y="4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19" h="14">
                  <a:moveTo>
                    <a:pt x="19" y="4"/>
                  </a:moveTo>
                  <a:lnTo>
                    <a:pt x="19" y="4"/>
                  </a:lnTo>
                  <a:lnTo>
                    <a:pt x="19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10" y="7"/>
                  </a:lnTo>
                  <a:lnTo>
                    <a:pt x="10" y="9"/>
                  </a:lnTo>
                  <a:lnTo>
                    <a:pt x="7" y="9"/>
                  </a:lnTo>
                  <a:lnTo>
                    <a:pt x="7" y="11"/>
                  </a:lnTo>
                  <a:lnTo>
                    <a:pt x="5" y="11"/>
                  </a:lnTo>
                  <a:lnTo>
                    <a:pt x="3" y="14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3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7" y="9"/>
                  </a:lnTo>
                  <a:lnTo>
                    <a:pt x="7" y="7"/>
                  </a:lnTo>
                  <a:lnTo>
                    <a:pt x="7" y="4"/>
                  </a:lnTo>
                  <a:lnTo>
                    <a:pt x="7" y="2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686" name="Freeform 1582"/>
            <p:cNvSpPr>
              <a:spLocks/>
            </p:cNvSpPr>
            <p:nvPr/>
          </p:nvSpPr>
          <p:spPr bwMode="auto">
            <a:xfrm>
              <a:off x="4020" y="3615"/>
              <a:ext cx="4" cy="4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2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687" name="Freeform 1583"/>
            <p:cNvSpPr>
              <a:spLocks/>
            </p:cNvSpPr>
            <p:nvPr/>
          </p:nvSpPr>
          <p:spPr bwMode="auto">
            <a:xfrm>
              <a:off x="4088" y="3615"/>
              <a:ext cx="7" cy="4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7" y="2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7" y="2"/>
                </a:cxn>
              </a:cxnLst>
              <a:rect l="0" t="0" r="r" b="b"/>
              <a:pathLst>
                <a:path w="7" h="4">
                  <a:moveTo>
                    <a:pt x="7" y="2"/>
                  </a:moveTo>
                  <a:lnTo>
                    <a:pt x="7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688" name="Freeform 1584"/>
            <p:cNvSpPr>
              <a:spLocks/>
            </p:cNvSpPr>
            <p:nvPr/>
          </p:nvSpPr>
          <p:spPr bwMode="auto">
            <a:xfrm>
              <a:off x="4284" y="3615"/>
              <a:ext cx="33" cy="44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10" y="4"/>
                </a:cxn>
                <a:cxn ang="0">
                  <a:pos x="12" y="4"/>
                </a:cxn>
                <a:cxn ang="0">
                  <a:pos x="15" y="4"/>
                </a:cxn>
                <a:cxn ang="0">
                  <a:pos x="15" y="7"/>
                </a:cxn>
                <a:cxn ang="0">
                  <a:pos x="15" y="9"/>
                </a:cxn>
                <a:cxn ang="0">
                  <a:pos x="19" y="9"/>
                </a:cxn>
                <a:cxn ang="0">
                  <a:pos x="19" y="11"/>
                </a:cxn>
                <a:cxn ang="0">
                  <a:pos x="22" y="16"/>
                </a:cxn>
                <a:cxn ang="0">
                  <a:pos x="22" y="14"/>
                </a:cxn>
                <a:cxn ang="0">
                  <a:pos x="24" y="14"/>
                </a:cxn>
                <a:cxn ang="0">
                  <a:pos x="26" y="16"/>
                </a:cxn>
                <a:cxn ang="0">
                  <a:pos x="22" y="23"/>
                </a:cxn>
                <a:cxn ang="0">
                  <a:pos x="22" y="28"/>
                </a:cxn>
                <a:cxn ang="0">
                  <a:pos x="19" y="28"/>
                </a:cxn>
                <a:cxn ang="0">
                  <a:pos x="19" y="33"/>
                </a:cxn>
                <a:cxn ang="0">
                  <a:pos x="22" y="37"/>
                </a:cxn>
                <a:cxn ang="0">
                  <a:pos x="24" y="35"/>
                </a:cxn>
                <a:cxn ang="0">
                  <a:pos x="26" y="37"/>
                </a:cxn>
                <a:cxn ang="0">
                  <a:pos x="29" y="37"/>
                </a:cxn>
                <a:cxn ang="0">
                  <a:pos x="26" y="33"/>
                </a:cxn>
                <a:cxn ang="0">
                  <a:pos x="24" y="33"/>
                </a:cxn>
                <a:cxn ang="0">
                  <a:pos x="22" y="30"/>
                </a:cxn>
                <a:cxn ang="0">
                  <a:pos x="22" y="28"/>
                </a:cxn>
                <a:cxn ang="0">
                  <a:pos x="24" y="28"/>
                </a:cxn>
                <a:cxn ang="0">
                  <a:pos x="24" y="26"/>
                </a:cxn>
                <a:cxn ang="0">
                  <a:pos x="24" y="26"/>
                </a:cxn>
                <a:cxn ang="0">
                  <a:pos x="31" y="26"/>
                </a:cxn>
                <a:cxn ang="0">
                  <a:pos x="31" y="30"/>
                </a:cxn>
                <a:cxn ang="0">
                  <a:pos x="33" y="35"/>
                </a:cxn>
                <a:cxn ang="0">
                  <a:pos x="33" y="40"/>
                </a:cxn>
                <a:cxn ang="0">
                  <a:pos x="26" y="42"/>
                </a:cxn>
                <a:cxn ang="0">
                  <a:pos x="22" y="42"/>
                </a:cxn>
                <a:cxn ang="0">
                  <a:pos x="19" y="42"/>
                </a:cxn>
                <a:cxn ang="0">
                  <a:pos x="19" y="40"/>
                </a:cxn>
                <a:cxn ang="0">
                  <a:pos x="19" y="37"/>
                </a:cxn>
                <a:cxn ang="0">
                  <a:pos x="15" y="35"/>
                </a:cxn>
                <a:cxn ang="0">
                  <a:pos x="17" y="33"/>
                </a:cxn>
                <a:cxn ang="0">
                  <a:pos x="17" y="30"/>
                </a:cxn>
                <a:cxn ang="0">
                  <a:pos x="15" y="30"/>
                </a:cxn>
                <a:cxn ang="0">
                  <a:pos x="12" y="35"/>
                </a:cxn>
                <a:cxn ang="0">
                  <a:pos x="15" y="40"/>
                </a:cxn>
                <a:cxn ang="0">
                  <a:pos x="15" y="42"/>
                </a:cxn>
                <a:cxn ang="0">
                  <a:pos x="12" y="42"/>
                </a:cxn>
                <a:cxn ang="0">
                  <a:pos x="10" y="40"/>
                </a:cxn>
                <a:cxn ang="0">
                  <a:pos x="8" y="40"/>
                </a:cxn>
                <a:cxn ang="0">
                  <a:pos x="5" y="37"/>
                </a:cxn>
                <a:cxn ang="0">
                  <a:pos x="8" y="30"/>
                </a:cxn>
                <a:cxn ang="0">
                  <a:pos x="10" y="26"/>
                </a:cxn>
                <a:cxn ang="0">
                  <a:pos x="12" y="28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0" y="21"/>
                </a:cxn>
                <a:cxn ang="0">
                  <a:pos x="10" y="14"/>
                </a:cxn>
                <a:cxn ang="0">
                  <a:pos x="3" y="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8" y="2"/>
                </a:cxn>
                <a:cxn ang="0">
                  <a:pos x="8" y="7"/>
                </a:cxn>
              </a:cxnLst>
              <a:rect l="0" t="0" r="r" b="b"/>
              <a:pathLst>
                <a:path w="33" h="44">
                  <a:moveTo>
                    <a:pt x="10" y="9"/>
                  </a:move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5" y="11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4"/>
                  </a:lnTo>
                  <a:lnTo>
                    <a:pt x="22" y="14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2" y="21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22" y="26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19" y="30"/>
                  </a:lnTo>
                  <a:lnTo>
                    <a:pt x="19" y="30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5"/>
                  </a:lnTo>
                  <a:lnTo>
                    <a:pt x="19" y="37"/>
                  </a:lnTo>
                  <a:lnTo>
                    <a:pt x="22" y="37"/>
                  </a:lnTo>
                  <a:lnTo>
                    <a:pt x="22" y="37"/>
                  </a:lnTo>
                  <a:lnTo>
                    <a:pt x="22" y="37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5"/>
                  </a:lnTo>
                  <a:lnTo>
                    <a:pt x="24" y="35"/>
                  </a:lnTo>
                  <a:lnTo>
                    <a:pt x="24" y="35"/>
                  </a:lnTo>
                  <a:lnTo>
                    <a:pt x="24" y="35"/>
                  </a:lnTo>
                  <a:lnTo>
                    <a:pt x="26" y="37"/>
                  </a:lnTo>
                  <a:lnTo>
                    <a:pt x="26" y="37"/>
                  </a:lnTo>
                  <a:lnTo>
                    <a:pt x="26" y="37"/>
                  </a:lnTo>
                  <a:lnTo>
                    <a:pt x="26" y="37"/>
                  </a:lnTo>
                  <a:lnTo>
                    <a:pt x="26" y="37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31" y="37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2" y="33"/>
                  </a:lnTo>
                  <a:lnTo>
                    <a:pt x="22" y="33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6" y="28"/>
                  </a:lnTo>
                  <a:lnTo>
                    <a:pt x="26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3"/>
                  </a:lnTo>
                  <a:lnTo>
                    <a:pt x="26" y="23"/>
                  </a:lnTo>
                  <a:lnTo>
                    <a:pt x="26" y="23"/>
                  </a:lnTo>
                  <a:lnTo>
                    <a:pt x="31" y="23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28"/>
                  </a:lnTo>
                  <a:lnTo>
                    <a:pt x="31" y="28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3" y="30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5"/>
                  </a:lnTo>
                  <a:lnTo>
                    <a:pt x="33" y="35"/>
                  </a:lnTo>
                  <a:lnTo>
                    <a:pt x="33" y="37"/>
                  </a:lnTo>
                  <a:lnTo>
                    <a:pt x="33" y="37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3" y="42"/>
                  </a:lnTo>
                  <a:lnTo>
                    <a:pt x="31" y="42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4" y="42"/>
                  </a:lnTo>
                  <a:lnTo>
                    <a:pt x="24" y="44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17" y="40"/>
                  </a:lnTo>
                  <a:lnTo>
                    <a:pt x="17" y="40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7" y="37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5" y="35"/>
                  </a:lnTo>
                  <a:lnTo>
                    <a:pt x="17" y="33"/>
                  </a:lnTo>
                  <a:lnTo>
                    <a:pt x="17" y="33"/>
                  </a:lnTo>
                  <a:lnTo>
                    <a:pt x="17" y="33"/>
                  </a:lnTo>
                  <a:lnTo>
                    <a:pt x="17" y="33"/>
                  </a:lnTo>
                  <a:lnTo>
                    <a:pt x="17" y="33"/>
                  </a:lnTo>
                  <a:lnTo>
                    <a:pt x="17" y="33"/>
                  </a:lnTo>
                  <a:lnTo>
                    <a:pt x="17" y="33"/>
                  </a:lnTo>
                  <a:lnTo>
                    <a:pt x="17" y="33"/>
                  </a:lnTo>
                  <a:lnTo>
                    <a:pt x="17" y="33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5" y="30"/>
                  </a:lnTo>
                  <a:lnTo>
                    <a:pt x="15" y="30"/>
                  </a:lnTo>
                  <a:lnTo>
                    <a:pt x="15" y="30"/>
                  </a:lnTo>
                  <a:lnTo>
                    <a:pt x="15" y="30"/>
                  </a:lnTo>
                  <a:lnTo>
                    <a:pt x="15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5"/>
                  </a:lnTo>
                  <a:lnTo>
                    <a:pt x="15" y="35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5" y="40"/>
                  </a:lnTo>
                  <a:lnTo>
                    <a:pt x="15" y="40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0" y="42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8" y="33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5" y="9"/>
                  </a:lnTo>
                  <a:lnTo>
                    <a:pt x="5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7"/>
                  </a:lnTo>
                  <a:lnTo>
                    <a:pt x="8" y="7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9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689" name="Freeform 1585"/>
            <p:cNvSpPr>
              <a:spLocks/>
            </p:cNvSpPr>
            <p:nvPr/>
          </p:nvSpPr>
          <p:spPr bwMode="auto">
            <a:xfrm>
              <a:off x="4029" y="3617"/>
              <a:ext cx="2" cy="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690" name="Freeform 1586"/>
            <p:cNvSpPr>
              <a:spLocks/>
            </p:cNvSpPr>
            <p:nvPr/>
          </p:nvSpPr>
          <p:spPr bwMode="auto">
            <a:xfrm>
              <a:off x="4463" y="3617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691" name="Freeform 1587"/>
            <p:cNvSpPr>
              <a:spLocks/>
            </p:cNvSpPr>
            <p:nvPr/>
          </p:nvSpPr>
          <p:spPr bwMode="auto">
            <a:xfrm>
              <a:off x="4481" y="3617"/>
              <a:ext cx="19" cy="28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2" y="7"/>
                </a:cxn>
                <a:cxn ang="0">
                  <a:pos x="12" y="12"/>
                </a:cxn>
                <a:cxn ang="0">
                  <a:pos x="10" y="14"/>
                </a:cxn>
                <a:cxn ang="0">
                  <a:pos x="7" y="16"/>
                </a:cxn>
                <a:cxn ang="0">
                  <a:pos x="7" y="19"/>
                </a:cxn>
                <a:cxn ang="0">
                  <a:pos x="10" y="19"/>
                </a:cxn>
                <a:cxn ang="0">
                  <a:pos x="12" y="19"/>
                </a:cxn>
                <a:cxn ang="0">
                  <a:pos x="14" y="16"/>
                </a:cxn>
                <a:cxn ang="0">
                  <a:pos x="14" y="14"/>
                </a:cxn>
                <a:cxn ang="0">
                  <a:pos x="17" y="12"/>
                </a:cxn>
                <a:cxn ang="0">
                  <a:pos x="17" y="12"/>
                </a:cxn>
                <a:cxn ang="0">
                  <a:pos x="19" y="14"/>
                </a:cxn>
                <a:cxn ang="0">
                  <a:pos x="19" y="16"/>
                </a:cxn>
                <a:cxn ang="0">
                  <a:pos x="17" y="19"/>
                </a:cxn>
                <a:cxn ang="0">
                  <a:pos x="17" y="24"/>
                </a:cxn>
                <a:cxn ang="0">
                  <a:pos x="14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26"/>
                </a:cxn>
                <a:cxn ang="0">
                  <a:pos x="12" y="28"/>
                </a:cxn>
                <a:cxn ang="0">
                  <a:pos x="12" y="28"/>
                </a:cxn>
                <a:cxn ang="0">
                  <a:pos x="10" y="28"/>
                </a:cxn>
                <a:cxn ang="0">
                  <a:pos x="10" y="28"/>
                </a:cxn>
                <a:cxn ang="0">
                  <a:pos x="7" y="26"/>
                </a:cxn>
                <a:cxn ang="0">
                  <a:pos x="10" y="24"/>
                </a:cxn>
                <a:cxn ang="0">
                  <a:pos x="12" y="24"/>
                </a:cxn>
                <a:cxn ang="0">
                  <a:pos x="7" y="24"/>
                </a:cxn>
                <a:cxn ang="0">
                  <a:pos x="5" y="24"/>
                </a:cxn>
                <a:cxn ang="0">
                  <a:pos x="3" y="26"/>
                </a:cxn>
                <a:cxn ang="0">
                  <a:pos x="3" y="26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3" y="24"/>
                </a:cxn>
                <a:cxn ang="0">
                  <a:pos x="5" y="19"/>
                </a:cxn>
                <a:cxn ang="0">
                  <a:pos x="5" y="19"/>
                </a:cxn>
                <a:cxn ang="0">
                  <a:pos x="5" y="16"/>
                </a:cxn>
                <a:cxn ang="0">
                  <a:pos x="3" y="16"/>
                </a:cxn>
                <a:cxn ang="0">
                  <a:pos x="5" y="14"/>
                </a:cxn>
                <a:cxn ang="0">
                  <a:pos x="5" y="14"/>
                </a:cxn>
                <a:cxn ang="0">
                  <a:pos x="5" y="14"/>
                </a:cxn>
                <a:cxn ang="0">
                  <a:pos x="10" y="9"/>
                </a:cxn>
                <a:cxn ang="0">
                  <a:pos x="5" y="7"/>
                </a:cxn>
                <a:cxn ang="0">
                  <a:pos x="5" y="2"/>
                </a:cxn>
                <a:cxn ang="0">
                  <a:pos x="5" y="0"/>
                </a:cxn>
                <a:cxn ang="0">
                  <a:pos x="7" y="0"/>
                </a:cxn>
              </a:cxnLst>
              <a:rect l="0" t="0" r="r" b="b"/>
              <a:pathLst>
                <a:path w="19" h="28">
                  <a:moveTo>
                    <a:pt x="10" y="0"/>
                  </a:moveTo>
                  <a:lnTo>
                    <a:pt x="10" y="2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9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2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10" y="9"/>
                  </a:lnTo>
                  <a:lnTo>
                    <a:pt x="7" y="9"/>
                  </a:lnTo>
                  <a:lnTo>
                    <a:pt x="7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3" y="5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692" name="Freeform 1588"/>
            <p:cNvSpPr>
              <a:spLocks/>
            </p:cNvSpPr>
            <p:nvPr/>
          </p:nvSpPr>
          <p:spPr bwMode="auto">
            <a:xfrm>
              <a:off x="4584" y="3617"/>
              <a:ext cx="5" cy="5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2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5" y="2"/>
                </a:cxn>
              </a:cxnLst>
              <a:rect l="0" t="0" r="r" b="b"/>
              <a:pathLst>
                <a:path w="5" h="5">
                  <a:moveTo>
                    <a:pt x="5" y="2"/>
                  </a:moveTo>
                  <a:lnTo>
                    <a:pt x="5" y="2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693" name="Freeform 1589"/>
            <p:cNvSpPr>
              <a:spLocks/>
            </p:cNvSpPr>
            <p:nvPr/>
          </p:nvSpPr>
          <p:spPr bwMode="auto">
            <a:xfrm>
              <a:off x="4685" y="3617"/>
              <a:ext cx="3" cy="5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3" y="5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694" name="Freeform 1590"/>
            <p:cNvSpPr>
              <a:spLocks/>
            </p:cNvSpPr>
            <p:nvPr/>
          </p:nvSpPr>
          <p:spPr bwMode="auto">
            <a:xfrm>
              <a:off x="4685" y="3617"/>
              <a:ext cx="3" cy="5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3" y="5"/>
                </a:cxn>
                <a:cxn ang="0">
                  <a:pos x="3" y="5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3" y="5"/>
                  </a:lnTo>
                  <a:lnTo>
                    <a:pt x="3" y="5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695" name="Freeform 1591"/>
            <p:cNvSpPr>
              <a:spLocks/>
            </p:cNvSpPr>
            <p:nvPr/>
          </p:nvSpPr>
          <p:spPr bwMode="auto">
            <a:xfrm>
              <a:off x="4034" y="3619"/>
              <a:ext cx="4" cy="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4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696" name="Freeform 1592"/>
            <p:cNvSpPr>
              <a:spLocks/>
            </p:cNvSpPr>
            <p:nvPr/>
          </p:nvSpPr>
          <p:spPr bwMode="auto">
            <a:xfrm>
              <a:off x="4453" y="3619"/>
              <a:ext cx="5" cy="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697" name="Freeform 1593"/>
            <p:cNvSpPr>
              <a:spLocks/>
            </p:cNvSpPr>
            <p:nvPr/>
          </p:nvSpPr>
          <p:spPr bwMode="auto">
            <a:xfrm>
              <a:off x="4085" y="3619"/>
              <a:ext cx="5" cy="5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698" name="Freeform 1594"/>
            <p:cNvSpPr>
              <a:spLocks/>
            </p:cNvSpPr>
            <p:nvPr/>
          </p:nvSpPr>
          <p:spPr bwMode="auto">
            <a:xfrm>
              <a:off x="4580" y="3619"/>
              <a:ext cx="2" cy="5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699" name="Freeform 1595"/>
            <p:cNvSpPr>
              <a:spLocks/>
            </p:cNvSpPr>
            <p:nvPr/>
          </p:nvSpPr>
          <p:spPr bwMode="auto">
            <a:xfrm>
              <a:off x="4343" y="3619"/>
              <a:ext cx="7" cy="12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5" y="7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5" y="12"/>
                </a:cxn>
                <a:cxn ang="0">
                  <a:pos x="5" y="12"/>
                </a:cxn>
                <a:cxn ang="0">
                  <a:pos x="5" y="12"/>
                </a:cxn>
                <a:cxn ang="0">
                  <a:pos x="5" y="12"/>
                </a:cxn>
                <a:cxn ang="0">
                  <a:pos x="2" y="12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2" y="7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7"/>
                </a:cxn>
                <a:cxn ang="0">
                  <a:pos x="5" y="7"/>
                </a:cxn>
              </a:cxnLst>
              <a:rect l="0" t="0" r="r" b="b"/>
              <a:pathLst>
                <a:path w="7" h="12">
                  <a:moveTo>
                    <a:pt x="5" y="7"/>
                  </a:moveTo>
                  <a:lnTo>
                    <a:pt x="5" y="7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7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700" name="Freeform 1596"/>
            <p:cNvSpPr>
              <a:spLocks/>
            </p:cNvSpPr>
            <p:nvPr/>
          </p:nvSpPr>
          <p:spPr bwMode="auto">
            <a:xfrm>
              <a:off x="4498" y="3619"/>
              <a:ext cx="4" cy="5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4" y="3"/>
                </a:cxn>
                <a:cxn ang="0">
                  <a:pos x="2" y="3"/>
                </a:cxn>
              </a:cxnLst>
              <a:rect l="0" t="0" r="r" b="b"/>
              <a:pathLst>
                <a:path w="4" h="5">
                  <a:moveTo>
                    <a:pt x="2" y="3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701" name="Freeform 1597"/>
            <p:cNvSpPr>
              <a:spLocks/>
            </p:cNvSpPr>
            <p:nvPr/>
          </p:nvSpPr>
          <p:spPr bwMode="auto">
            <a:xfrm>
              <a:off x="4599" y="3619"/>
              <a:ext cx="4" cy="5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5"/>
                </a:cxn>
              </a:cxnLst>
              <a:rect l="0" t="0" r="r" b="b"/>
              <a:pathLst>
                <a:path w="4" h="5">
                  <a:moveTo>
                    <a:pt x="4" y="5"/>
                  </a:moveTo>
                  <a:lnTo>
                    <a:pt x="4" y="5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702" name="Freeform 1598"/>
            <p:cNvSpPr>
              <a:spLocks/>
            </p:cNvSpPr>
            <p:nvPr/>
          </p:nvSpPr>
          <p:spPr bwMode="auto">
            <a:xfrm>
              <a:off x="4017" y="3622"/>
              <a:ext cx="5" cy="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703" name="Freeform 1599"/>
            <p:cNvSpPr>
              <a:spLocks/>
            </p:cNvSpPr>
            <p:nvPr/>
          </p:nvSpPr>
          <p:spPr bwMode="auto">
            <a:xfrm>
              <a:off x="4479" y="3622"/>
              <a:ext cx="5" cy="7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5" h="7">
                  <a:moveTo>
                    <a:pt x="5" y="2"/>
                  </a:move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704" name="Freeform 1600"/>
            <p:cNvSpPr>
              <a:spLocks/>
            </p:cNvSpPr>
            <p:nvPr/>
          </p:nvSpPr>
          <p:spPr bwMode="auto">
            <a:xfrm>
              <a:off x="4219" y="3622"/>
              <a:ext cx="2" cy="4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4">
                  <a:moveTo>
                    <a:pt x="2" y="2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705" name="Freeform 1601"/>
            <p:cNvSpPr>
              <a:spLocks/>
            </p:cNvSpPr>
            <p:nvPr/>
          </p:nvSpPr>
          <p:spPr bwMode="auto">
            <a:xfrm>
              <a:off x="4472" y="3622"/>
              <a:ext cx="5" cy="7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706" name="Freeform 1602"/>
            <p:cNvSpPr>
              <a:spLocks/>
            </p:cNvSpPr>
            <p:nvPr/>
          </p:nvSpPr>
          <p:spPr bwMode="auto">
            <a:xfrm>
              <a:off x="4591" y="3622"/>
              <a:ext cx="5" cy="4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5" h="4">
                  <a:moveTo>
                    <a:pt x="3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707" name="Freeform 1603"/>
            <p:cNvSpPr>
              <a:spLocks/>
            </p:cNvSpPr>
            <p:nvPr/>
          </p:nvSpPr>
          <p:spPr bwMode="auto">
            <a:xfrm>
              <a:off x="4650" y="3622"/>
              <a:ext cx="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708" name="Freeform 1604"/>
            <p:cNvSpPr>
              <a:spLocks/>
            </p:cNvSpPr>
            <p:nvPr/>
          </p:nvSpPr>
          <p:spPr bwMode="auto">
            <a:xfrm>
              <a:off x="4650" y="3622"/>
              <a:ext cx="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709" name="Freeform 1605"/>
            <p:cNvSpPr>
              <a:spLocks/>
            </p:cNvSpPr>
            <p:nvPr/>
          </p:nvSpPr>
          <p:spPr bwMode="auto">
            <a:xfrm>
              <a:off x="4451" y="3624"/>
              <a:ext cx="2" cy="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710" name="Freeform 1606"/>
            <p:cNvSpPr>
              <a:spLocks/>
            </p:cNvSpPr>
            <p:nvPr/>
          </p:nvSpPr>
          <p:spPr bwMode="auto">
            <a:xfrm>
              <a:off x="4027" y="3624"/>
              <a:ext cx="2" cy="5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5"/>
                </a:cxn>
                <a:cxn ang="0">
                  <a:pos x="2" y="5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711" name="Freeform 1607"/>
            <p:cNvSpPr>
              <a:spLocks/>
            </p:cNvSpPr>
            <p:nvPr/>
          </p:nvSpPr>
          <p:spPr bwMode="auto">
            <a:xfrm>
              <a:off x="4085" y="3624"/>
              <a:ext cx="3" cy="5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5"/>
                </a:cxn>
                <a:cxn ang="0">
                  <a:pos x="3" y="5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5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64712" name="Group 1608"/>
          <p:cNvGrpSpPr>
            <a:grpSpLocks/>
          </p:cNvGrpSpPr>
          <p:nvPr/>
        </p:nvGrpSpPr>
        <p:grpSpPr bwMode="auto">
          <a:xfrm>
            <a:off x="5756275" y="5605463"/>
            <a:ext cx="1160463" cy="160337"/>
            <a:chOff x="3928" y="3624"/>
            <a:chExt cx="792" cy="101"/>
          </a:xfrm>
        </p:grpSpPr>
        <p:sp>
          <p:nvSpPr>
            <p:cNvPr id="2864713" name="Freeform 1609"/>
            <p:cNvSpPr>
              <a:spLocks/>
            </p:cNvSpPr>
            <p:nvPr/>
          </p:nvSpPr>
          <p:spPr bwMode="auto">
            <a:xfrm>
              <a:off x="4606" y="3624"/>
              <a:ext cx="4" cy="5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5">
                  <a:moveTo>
                    <a:pt x="4" y="2"/>
                  </a:moveTo>
                  <a:lnTo>
                    <a:pt x="4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714" name="Freeform 1610"/>
            <p:cNvSpPr>
              <a:spLocks/>
            </p:cNvSpPr>
            <p:nvPr/>
          </p:nvSpPr>
          <p:spPr bwMode="auto">
            <a:xfrm>
              <a:off x="4299" y="3626"/>
              <a:ext cx="2" cy="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0"/>
                </a:cxn>
                <a:cxn ang="0">
                  <a:pos x="2" y="5"/>
                </a:cxn>
                <a:cxn ang="0">
                  <a:pos x="0" y="3"/>
                </a:cxn>
              </a:cxnLst>
              <a:rect l="0" t="0" r="r" b="b"/>
              <a:pathLst>
                <a:path w="2" h="5">
                  <a:moveTo>
                    <a:pt x="0" y="3"/>
                  </a:moveTo>
                  <a:lnTo>
                    <a:pt x="2" y="0"/>
                  </a:lnTo>
                  <a:lnTo>
                    <a:pt x="2" y="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715" name="Freeform 1611"/>
            <p:cNvSpPr>
              <a:spLocks/>
            </p:cNvSpPr>
            <p:nvPr/>
          </p:nvSpPr>
          <p:spPr bwMode="auto">
            <a:xfrm>
              <a:off x="4299" y="3626"/>
              <a:ext cx="2" cy="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0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2" h="5">
                  <a:moveTo>
                    <a:pt x="0" y="3"/>
                  </a:moveTo>
                  <a:lnTo>
                    <a:pt x="2" y="0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716" name="Freeform 1612"/>
            <p:cNvSpPr>
              <a:spLocks/>
            </p:cNvSpPr>
            <p:nvPr/>
          </p:nvSpPr>
          <p:spPr bwMode="auto">
            <a:xfrm>
              <a:off x="4439" y="3626"/>
              <a:ext cx="5" cy="3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lnTo>
                    <a:pt x="5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717" name="Freeform 1613"/>
            <p:cNvSpPr>
              <a:spLocks/>
            </p:cNvSpPr>
            <p:nvPr/>
          </p:nvSpPr>
          <p:spPr bwMode="auto">
            <a:xfrm>
              <a:off x="4655" y="3626"/>
              <a:ext cx="4" cy="1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1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</a:cxnLst>
              <a:rect l="0" t="0" r="r" b="b"/>
              <a:pathLst>
                <a:path w="4" h="10">
                  <a:moveTo>
                    <a:pt x="4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718" name="Freeform 1614"/>
            <p:cNvSpPr>
              <a:spLocks/>
            </p:cNvSpPr>
            <p:nvPr/>
          </p:nvSpPr>
          <p:spPr bwMode="auto">
            <a:xfrm>
              <a:off x="4655" y="3626"/>
              <a:ext cx="4" cy="1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10">
                  <a:moveTo>
                    <a:pt x="4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719" name="Freeform 1615"/>
            <p:cNvSpPr>
              <a:spLocks/>
            </p:cNvSpPr>
            <p:nvPr/>
          </p:nvSpPr>
          <p:spPr bwMode="auto">
            <a:xfrm>
              <a:off x="4224" y="3626"/>
              <a:ext cx="4" cy="5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lnTo>
                    <a:pt x="4" y="3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720" name="Freeform 1616"/>
            <p:cNvSpPr>
              <a:spLocks/>
            </p:cNvSpPr>
            <p:nvPr/>
          </p:nvSpPr>
          <p:spPr bwMode="auto">
            <a:xfrm>
              <a:off x="4013" y="3629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721" name="Freeform 1617"/>
            <p:cNvSpPr>
              <a:spLocks/>
            </p:cNvSpPr>
            <p:nvPr/>
          </p:nvSpPr>
          <p:spPr bwMode="auto">
            <a:xfrm>
              <a:off x="4029" y="3629"/>
              <a:ext cx="5" cy="7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7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</a:cxnLst>
              <a:rect l="0" t="0" r="r" b="b"/>
              <a:pathLst>
                <a:path w="5" h="7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7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722" name="Freeform 1618"/>
            <p:cNvSpPr>
              <a:spLocks/>
            </p:cNvSpPr>
            <p:nvPr/>
          </p:nvSpPr>
          <p:spPr bwMode="auto">
            <a:xfrm>
              <a:off x="4090" y="3629"/>
              <a:ext cx="7" cy="4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2"/>
                </a:cxn>
                <a:cxn ang="0">
                  <a:pos x="7" y="2"/>
                </a:cxn>
              </a:cxnLst>
              <a:rect l="0" t="0" r="r" b="b"/>
              <a:pathLst>
                <a:path w="7" h="4">
                  <a:moveTo>
                    <a:pt x="7" y="2"/>
                  </a:moveTo>
                  <a:lnTo>
                    <a:pt x="7" y="2"/>
                  </a:lnTo>
                  <a:lnTo>
                    <a:pt x="7" y="2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723" name="Freeform 1619"/>
            <p:cNvSpPr>
              <a:spLocks/>
            </p:cNvSpPr>
            <p:nvPr/>
          </p:nvSpPr>
          <p:spPr bwMode="auto">
            <a:xfrm>
              <a:off x="4224" y="3629"/>
              <a:ext cx="16" cy="16"/>
            </a:xfrm>
            <a:custGeom>
              <a:avLst/>
              <a:gdLst/>
              <a:ahLst/>
              <a:cxnLst>
                <a:cxn ang="0">
                  <a:pos x="11" y="2"/>
                </a:cxn>
                <a:cxn ang="0">
                  <a:pos x="11" y="4"/>
                </a:cxn>
                <a:cxn ang="0">
                  <a:pos x="11" y="4"/>
                </a:cxn>
                <a:cxn ang="0">
                  <a:pos x="14" y="4"/>
                </a:cxn>
                <a:cxn ang="0">
                  <a:pos x="14" y="7"/>
                </a:cxn>
                <a:cxn ang="0">
                  <a:pos x="16" y="9"/>
                </a:cxn>
                <a:cxn ang="0">
                  <a:pos x="16" y="12"/>
                </a:cxn>
                <a:cxn ang="0">
                  <a:pos x="16" y="12"/>
                </a:cxn>
                <a:cxn ang="0">
                  <a:pos x="16" y="14"/>
                </a:cxn>
                <a:cxn ang="0">
                  <a:pos x="16" y="14"/>
                </a:cxn>
                <a:cxn ang="0">
                  <a:pos x="14" y="14"/>
                </a:cxn>
                <a:cxn ang="0">
                  <a:pos x="14" y="14"/>
                </a:cxn>
                <a:cxn ang="0">
                  <a:pos x="14" y="14"/>
                </a:cxn>
                <a:cxn ang="0">
                  <a:pos x="14" y="14"/>
                </a:cxn>
                <a:cxn ang="0">
                  <a:pos x="14" y="12"/>
                </a:cxn>
                <a:cxn ang="0">
                  <a:pos x="14" y="12"/>
                </a:cxn>
                <a:cxn ang="0">
                  <a:pos x="14" y="9"/>
                </a:cxn>
                <a:cxn ang="0">
                  <a:pos x="11" y="9"/>
                </a:cxn>
                <a:cxn ang="0">
                  <a:pos x="11" y="9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7" y="12"/>
                </a:cxn>
                <a:cxn ang="0">
                  <a:pos x="7" y="12"/>
                </a:cxn>
                <a:cxn ang="0">
                  <a:pos x="7" y="12"/>
                </a:cxn>
                <a:cxn ang="0">
                  <a:pos x="7" y="12"/>
                </a:cxn>
                <a:cxn ang="0">
                  <a:pos x="7" y="12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11" y="12"/>
                </a:cxn>
                <a:cxn ang="0">
                  <a:pos x="11" y="14"/>
                </a:cxn>
                <a:cxn ang="0">
                  <a:pos x="9" y="16"/>
                </a:cxn>
                <a:cxn ang="0">
                  <a:pos x="7" y="16"/>
                </a:cxn>
                <a:cxn ang="0">
                  <a:pos x="4" y="16"/>
                </a:cxn>
                <a:cxn ang="0">
                  <a:pos x="2" y="14"/>
                </a:cxn>
                <a:cxn ang="0">
                  <a:pos x="2" y="14"/>
                </a:cxn>
                <a:cxn ang="0">
                  <a:pos x="2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4" y="9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11" y="2"/>
                </a:cxn>
              </a:cxnLst>
              <a:rect l="0" t="0" r="r" b="b"/>
              <a:pathLst>
                <a:path w="16" h="16">
                  <a:moveTo>
                    <a:pt x="11" y="2"/>
                  </a:moveTo>
                  <a:lnTo>
                    <a:pt x="11" y="2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9" y="9"/>
                  </a:lnTo>
                  <a:lnTo>
                    <a:pt x="9" y="7"/>
                  </a:lnTo>
                  <a:lnTo>
                    <a:pt x="9" y="9"/>
                  </a:lnTo>
                  <a:lnTo>
                    <a:pt x="9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724" name="Freeform 1620"/>
            <p:cNvSpPr>
              <a:spLocks/>
            </p:cNvSpPr>
            <p:nvPr/>
          </p:nvSpPr>
          <p:spPr bwMode="auto">
            <a:xfrm>
              <a:off x="4472" y="3629"/>
              <a:ext cx="2" cy="4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4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725" name="Freeform 1621"/>
            <p:cNvSpPr>
              <a:spLocks/>
            </p:cNvSpPr>
            <p:nvPr/>
          </p:nvSpPr>
          <p:spPr bwMode="auto">
            <a:xfrm>
              <a:off x="4582" y="3629"/>
              <a:ext cx="5" cy="4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lnTo>
                    <a:pt x="5" y="2"/>
                  </a:lnTo>
                  <a:lnTo>
                    <a:pt x="5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726" name="Freeform 1622"/>
            <p:cNvSpPr>
              <a:spLocks/>
            </p:cNvSpPr>
            <p:nvPr/>
          </p:nvSpPr>
          <p:spPr bwMode="auto">
            <a:xfrm>
              <a:off x="4627" y="3629"/>
              <a:ext cx="2" cy="4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727" name="Freeform 1623"/>
            <p:cNvSpPr>
              <a:spLocks/>
            </p:cNvSpPr>
            <p:nvPr/>
          </p:nvSpPr>
          <p:spPr bwMode="auto">
            <a:xfrm>
              <a:off x="4627" y="3629"/>
              <a:ext cx="2" cy="4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728" name="Freeform 1624"/>
            <p:cNvSpPr>
              <a:spLocks/>
            </p:cNvSpPr>
            <p:nvPr/>
          </p:nvSpPr>
          <p:spPr bwMode="auto">
            <a:xfrm>
              <a:off x="4671" y="3631"/>
              <a:ext cx="7" cy="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7" y="0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lnTo>
                    <a:pt x="7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729" name="Freeform 1625"/>
            <p:cNvSpPr>
              <a:spLocks/>
            </p:cNvSpPr>
            <p:nvPr/>
          </p:nvSpPr>
          <p:spPr bwMode="auto">
            <a:xfrm>
              <a:off x="4706" y="3631"/>
              <a:ext cx="5" cy="2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5" h="2">
                  <a:moveTo>
                    <a:pt x="3" y="2"/>
                  </a:move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730" name="Freeform 1626"/>
            <p:cNvSpPr>
              <a:spLocks/>
            </p:cNvSpPr>
            <p:nvPr/>
          </p:nvSpPr>
          <p:spPr bwMode="auto">
            <a:xfrm>
              <a:off x="4706" y="3631"/>
              <a:ext cx="5" cy="2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5" h="2">
                  <a:moveTo>
                    <a:pt x="3" y="2"/>
                  </a:move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731" name="Freeform 1627"/>
            <p:cNvSpPr>
              <a:spLocks/>
            </p:cNvSpPr>
            <p:nvPr/>
          </p:nvSpPr>
          <p:spPr bwMode="auto">
            <a:xfrm>
              <a:off x="4601" y="3631"/>
              <a:ext cx="7" cy="1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0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5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7" h="10">
                  <a:moveTo>
                    <a:pt x="5" y="0"/>
                  </a:moveTo>
                  <a:lnTo>
                    <a:pt x="7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5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732" name="Freeform 1628"/>
            <p:cNvSpPr>
              <a:spLocks/>
            </p:cNvSpPr>
            <p:nvPr/>
          </p:nvSpPr>
          <p:spPr bwMode="auto">
            <a:xfrm>
              <a:off x="4596" y="3631"/>
              <a:ext cx="5" cy="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5" h="5">
                  <a:moveTo>
                    <a:pt x="5" y="5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733" name="Freeform 1629"/>
            <p:cNvSpPr>
              <a:spLocks/>
            </p:cNvSpPr>
            <p:nvPr/>
          </p:nvSpPr>
          <p:spPr bwMode="auto">
            <a:xfrm>
              <a:off x="4083" y="3631"/>
              <a:ext cx="5" cy="5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5" y="2"/>
                </a:cxn>
              </a:cxnLst>
              <a:rect l="0" t="0" r="r" b="b"/>
              <a:pathLst>
                <a:path w="5" h="5">
                  <a:moveTo>
                    <a:pt x="5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734" name="Freeform 1630"/>
            <p:cNvSpPr>
              <a:spLocks/>
            </p:cNvSpPr>
            <p:nvPr/>
          </p:nvSpPr>
          <p:spPr bwMode="auto">
            <a:xfrm>
              <a:off x="4477" y="3631"/>
              <a:ext cx="7" cy="5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7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7" y="2"/>
                </a:cxn>
                <a:cxn ang="0">
                  <a:pos x="7" y="2"/>
                </a:cxn>
              </a:cxnLst>
              <a:rect l="0" t="0" r="r" b="b"/>
              <a:pathLst>
                <a:path w="7" h="5">
                  <a:moveTo>
                    <a:pt x="7" y="2"/>
                  </a:moveTo>
                  <a:lnTo>
                    <a:pt x="7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735" name="Rectangle 1631"/>
            <p:cNvSpPr>
              <a:spLocks noChangeArrowheads="1"/>
            </p:cNvSpPr>
            <p:nvPr/>
          </p:nvSpPr>
          <p:spPr bwMode="auto">
            <a:xfrm>
              <a:off x="4706" y="3631"/>
              <a:ext cx="0" cy="5"/>
            </a:xfrm>
            <a:prstGeom prst="rect">
              <a:avLst/>
            </a:prstGeom>
            <a:solidFill>
              <a:srgbClr val="AB5324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736" name="Freeform 1632"/>
            <p:cNvSpPr>
              <a:spLocks/>
            </p:cNvSpPr>
            <p:nvPr/>
          </p:nvSpPr>
          <p:spPr bwMode="auto">
            <a:xfrm>
              <a:off x="4706" y="3631"/>
              <a:ext cx="1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737" name="Freeform 1633"/>
            <p:cNvSpPr>
              <a:spLocks/>
            </p:cNvSpPr>
            <p:nvPr/>
          </p:nvSpPr>
          <p:spPr bwMode="auto">
            <a:xfrm>
              <a:off x="4589" y="3633"/>
              <a:ext cx="5" cy="5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5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738" name="Freeform 1634"/>
            <p:cNvSpPr>
              <a:spLocks/>
            </p:cNvSpPr>
            <p:nvPr/>
          </p:nvSpPr>
          <p:spPr bwMode="auto">
            <a:xfrm>
              <a:off x="4008" y="3633"/>
              <a:ext cx="5" cy="5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3"/>
                  </a:lnTo>
                  <a:lnTo>
                    <a:pt x="5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739" name="Freeform 1635"/>
            <p:cNvSpPr>
              <a:spLocks/>
            </p:cNvSpPr>
            <p:nvPr/>
          </p:nvSpPr>
          <p:spPr bwMode="auto">
            <a:xfrm>
              <a:off x="4020" y="3633"/>
              <a:ext cx="4" cy="8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2" y="5"/>
                </a:cxn>
              </a:cxnLst>
              <a:rect l="0" t="0" r="r" b="b"/>
              <a:pathLst>
                <a:path w="4" h="8">
                  <a:moveTo>
                    <a:pt x="2" y="5"/>
                  </a:move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740" name="Freeform 1636"/>
            <p:cNvSpPr>
              <a:spLocks/>
            </p:cNvSpPr>
            <p:nvPr/>
          </p:nvSpPr>
          <p:spPr bwMode="auto">
            <a:xfrm>
              <a:off x="4575" y="3633"/>
              <a:ext cx="2" cy="5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3"/>
                </a:cxn>
              </a:cxnLst>
              <a:rect l="0" t="0" r="r" b="b"/>
              <a:pathLst>
                <a:path w="2" h="5">
                  <a:moveTo>
                    <a:pt x="2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741" name="Freeform 1637"/>
            <p:cNvSpPr>
              <a:spLocks/>
            </p:cNvSpPr>
            <p:nvPr/>
          </p:nvSpPr>
          <p:spPr bwMode="auto">
            <a:xfrm>
              <a:off x="4615" y="3633"/>
              <a:ext cx="5" cy="5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742" name="Freeform 1638"/>
            <p:cNvSpPr>
              <a:spLocks/>
            </p:cNvSpPr>
            <p:nvPr/>
          </p:nvSpPr>
          <p:spPr bwMode="auto">
            <a:xfrm>
              <a:off x="4242" y="3636"/>
              <a:ext cx="3" cy="5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743" name="Freeform 1639"/>
            <p:cNvSpPr>
              <a:spLocks/>
            </p:cNvSpPr>
            <p:nvPr/>
          </p:nvSpPr>
          <p:spPr bwMode="auto">
            <a:xfrm>
              <a:off x="4299" y="3636"/>
              <a:ext cx="4" cy="9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4" y="9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4" y="7"/>
                </a:cxn>
              </a:cxnLst>
              <a:rect l="0" t="0" r="r" b="b"/>
              <a:pathLst>
                <a:path w="4" h="9">
                  <a:moveTo>
                    <a:pt x="4" y="7"/>
                  </a:moveTo>
                  <a:lnTo>
                    <a:pt x="4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7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744" name="Freeform 1640"/>
            <p:cNvSpPr>
              <a:spLocks/>
            </p:cNvSpPr>
            <p:nvPr/>
          </p:nvSpPr>
          <p:spPr bwMode="auto">
            <a:xfrm>
              <a:off x="4299" y="3636"/>
              <a:ext cx="4" cy="9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4" y="9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4" y="7"/>
                </a:cxn>
              </a:cxnLst>
              <a:rect l="0" t="0" r="r" b="b"/>
              <a:pathLst>
                <a:path w="4" h="9">
                  <a:moveTo>
                    <a:pt x="4" y="7"/>
                  </a:moveTo>
                  <a:lnTo>
                    <a:pt x="4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745" name="Freeform 1641"/>
            <p:cNvSpPr>
              <a:spLocks/>
            </p:cNvSpPr>
            <p:nvPr/>
          </p:nvSpPr>
          <p:spPr bwMode="auto">
            <a:xfrm>
              <a:off x="4681" y="3636"/>
              <a:ext cx="2" cy="5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5"/>
                </a:cxn>
                <a:cxn ang="0">
                  <a:pos x="2" y="5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746" name="Rectangle 1642"/>
            <p:cNvSpPr>
              <a:spLocks noChangeArrowheads="1"/>
            </p:cNvSpPr>
            <p:nvPr/>
          </p:nvSpPr>
          <p:spPr bwMode="auto">
            <a:xfrm>
              <a:off x="4711" y="3636"/>
              <a:ext cx="0" cy="2"/>
            </a:xfrm>
            <a:prstGeom prst="rect">
              <a:avLst/>
            </a:prstGeom>
            <a:solidFill>
              <a:srgbClr val="AB5324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747" name="Freeform 1643"/>
            <p:cNvSpPr>
              <a:spLocks/>
            </p:cNvSpPr>
            <p:nvPr/>
          </p:nvSpPr>
          <p:spPr bwMode="auto">
            <a:xfrm>
              <a:off x="4711" y="3636"/>
              <a:ext cx="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748" name="Rectangle 1644"/>
            <p:cNvSpPr>
              <a:spLocks noChangeArrowheads="1"/>
            </p:cNvSpPr>
            <p:nvPr/>
          </p:nvSpPr>
          <p:spPr bwMode="auto">
            <a:xfrm>
              <a:off x="4713" y="3636"/>
              <a:ext cx="0" cy="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749" name="Freeform 1645"/>
            <p:cNvSpPr>
              <a:spLocks/>
            </p:cNvSpPr>
            <p:nvPr/>
          </p:nvSpPr>
          <p:spPr bwMode="auto">
            <a:xfrm>
              <a:off x="3952" y="3636"/>
              <a:ext cx="2" cy="7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7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750" name="Freeform 1646"/>
            <p:cNvSpPr>
              <a:spLocks/>
            </p:cNvSpPr>
            <p:nvPr/>
          </p:nvSpPr>
          <p:spPr bwMode="auto">
            <a:xfrm>
              <a:off x="4027" y="3636"/>
              <a:ext cx="4" cy="7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2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" h="7">
                  <a:moveTo>
                    <a:pt x="4" y="2"/>
                  </a:moveTo>
                  <a:lnTo>
                    <a:pt x="4" y="2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751" name="Freeform 1647"/>
            <p:cNvSpPr>
              <a:spLocks/>
            </p:cNvSpPr>
            <p:nvPr/>
          </p:nvSpPr>
          <p:spPr bwMode="auto">
            <a:xfrm>
              <a:off x="4479" y="3636"/>
              <a:ext cx="56" cy="87"/>
            </a:xfrm>
            <a:custGeom>
              <a:avLst/>
              <a:gdLst/>
              <a:ahLst/>
              <a:cxnLst>
                <a:cxn ang="0">
                  <a:pos x="30" y="9"/>
                </a:cxn>
                <a:cxn ang="0">
                  <a:pos x="35" y="23"/>
                </a:cxn>
                <a:cxn ang="0">
                  <a:pos x="35" y="35"/>
                </a:cxn>
                <a:cxn ang="0">
                  <a:pos x="33" y="44"/>
                </a:cxn>
                <a:cxn ang="0">
                  <a:pos x="35" y="44"/>
                </a:cxn>
                <a:cxn ang="0">
                  <a:pos x="40" y="42"/>
                </a:cxn>
                <a:cxn ang="0">
                  <a:pos x="40" y="49"/>
                </a:cxn>
                <a:cxn ang="0">
                  <a:pos x="42" y="47"/>
                </a:cxn>
                <a:cxn ang="0">
                  <a:pos x="47" y="44"/>
                </a:cxn>
                <a:cxn ang="0">
                  <a:pos x="49" y="42"/>
                </a:cxn>
                <a:cxn ang="0">
                  <a:pos x="52" y="42"/>
                </a:cxn>
                <a:cxn ang="0">
                  <a:pos x="52" y="51"/>
                </a:cxn>
                <a:cxn ang="0">
                  <a:pos x="56" y="56"/>
                </a:cxn>
                <a:cxn ang="0">
                  <a:pos x="49" y="56"/>
                </a:cxn>
                <a:cxn ang="0">
                  <a:pos x="45" y="54"/>
                </a:cxn>
                <a:cxn ang="0">
                  <a:pos x="37" y="54"/>
                </a:cxn>
                <a:cxn ang="0">
                  <a:pos x="33" y="54"/>
                </a:cxn>
                <a:cxn ang="0">
                  <a:pos x="30" y="54"/>
                </a:cxn>
                <a:cxn ang="0">
                  <a:pos x="26" y="58"/>
                </a:cxn>
                <a:cxn ang="0">
                  <a:pos x="16" y="68"/>
                </a:cxn>
                <a:cxn ang="0">
                  <a:pos x="14" y="72"/>
                </a:cxn>
                <a:cxn ang="0">
                  <a:pos x="9" y="82"/>
                </a:cxn>
                <a:cxn ang="0">
                  <a:pos x="5" y="84"/>
                </a:cxn>
                <a:cxn ang="0">
                  <a:pos x="2" y="80"/>
                </a:cxn>
                <a:cxn ang="0">
                  <a:pos x="2" y="77"/>
                </a:cxn>
                <a:cxn ang="0">
                  <a:pos x="5" y="75"/>
                </a:cxn>
                <a:cxn ang="0">
                  <a:pos x="7" y="77"/>
                </a:cxn>
                <a:cxn ang="0">
                  <a:pos x="5" y="72"/>
                </a:cxn>
                <a:cxn ang="0">
                  <a:pos x="0" y="63"/>
                </a:cxn>
                <a:cxn ang="0">
                  <a:pos x="5" y="63"/>
                </a:cxn>
                <a:cxn ang="0">
                  <a:pos x="9" y="65"/>
                </a:cxn>
                <a:cxn ang="0">
                  <a:pos x="9" y="58"/>
                </a:cxn>
                <a:cxn ang="0">
                  <a:pos x="12" y="56"/>
                </a:cxn>
                <a:cxn ang="0">
                  <a:pos x="9" y="51"/>
                </a:cxn>
                <a:cxn ang="0">
                  <a:pos x="12" y="51"/>
                </a:cxn>
                <a:cxn ang="0">
                  <a:pos x="16" y="51"/>
                </a:cxn>
                <a:cxn ang="0">
                  <a:pos x="14" y="47"/>
                </a:cxn>
                <a:cxn ang="0">
                  <a:pos x="21" y="42"/>
                </a:cxn>
                <a:cxn ang="0">
                  <a:pos x="21" y="40"/>
                </a:cxn>
                <a:cxn ang="0">
                  <a:pos x="21" y="35"/>
                </a:cxn>
                <a:cxn ang="0">
                  <a:pos x="26" y="40"/>
                </a:cxn>
                <a:cxn ang="0">
                  <a:pos x="30" y="40"/>
                </a:cxn>
                <a:cxn ang="0">
                  <a:pos x="28" y="37"/>
                </a:cxn>
                <a:cxn ang="0">
                  <a:pos x="26" y="28"/>
                </a:cxn>
                <a:cxn ang="0">
                  <a:pos x="33" y="26"/>
                </a:cxn>
                <a:cxn ang="0">
                  <a:pos x="30" y="23"/>
                </a:cxn>
                <a:cxn ang="0">
                  <a:pos x="28" y="19"/>
                </a:cxn>
                <a:cxn ang="0">
                  <a:pos x="23" y="16"/>
                </a:cxn>
                <a:cxn ang="0">
                  <a:pos x="23" y="19"/>
                </a:cxn>
                <a:cxn ang="0">
                  <a:pos x="23" y="23"/>
                </a:cxn>
                <a:cxn ang="0">
                  <a:pos x="21" y="21"/>
                </a:cxn>
                <a:cxn ang="0">
                  <a:pos x="19" y="16"/>
                </a:cxn>
                <a:cxn ang="0">
                  <a:pos x="23" y="14"/>
                </a:cxn>
                <a:cxn ang="0">
                  <a:pos x="23" y="9"/>
                </a:cxn>
                <a:cxn ang="0">
                  <a:pos x="19" y="12"/>
                </a:cxn>
                <a:cxn ang="0">
                  <a:pos x="16" y="12"/>
                </a:cxn>
                <a:cxn ang="0">
                  <a:pos x="19" y="9"/>
                </a:cxn>
                <a:cxn ang="0">
                  <a:pos x="21" y="5"/>
                </a:cxn>
                <a:cxn ang="0">
                  <a:pos x="23" y="0"/>
                </a:cxn>
              </a:cxnLst>
              <a:rect l="0" t="0" r="r" b="b"/>
              <a:pathLst>
                <a:path w="56" h="87">
                  <a:moveTo>
                    <a:pt x="26" y="2"/>
                  </a:moveTo>
                  <a:lnTo>
                    <a:pt x="26" y="7"/>
                  </a:lnTo>
                  <a:lnTo>
                    <a:pt x="26" y="7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30" y="9"/>
                  </a:lnTo>
                  <a:lnTo>
                    <a:pt x="30" y="9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9"/>
                  </a:lnTo>
                  <a:lnTo>
                    <a:pt x="33" y="19"/>
                  </a:lnTo>
                  <a:lnTo>
                    <a:pt x="35" y="19"/>
                  </a:lnTo>
                  <a:lnTo>
                    <a:pt x="35" y="19"/>
                  </a:lnTo>
                  <a:lnTo>
                    <a:pt x="35" y="21"/>
                  </a:lnTo>
                  <a:lnTo>
                    <a:pt x="35" y="23"/>
                  </a:lnTo>
                  <a:lnTo>
                    <a:pt x="35" y="26"/>
                  </a:lnTo>
                  <a:lnTo>
                    <a:pt x="35" y="26"/>
                  </a:lnTo>
                  <a:lnTo>
                    <a:pt x="37" y="28"/>
                  </a:lnTo>
                  <a:lnTo>
                    <a:pt x="35" y="28"/>
                  </a:lnTo>
                  <a:lnTo>
                    <a:pt x="35" y="30"/>
                  </a:lnTo>
                  <a:lnTo>
                    <a:pt x="35" y="33"/>
                  </a:lnTo>
                  <a:lnTo>
                    <a:pt x="35" y="35"/>
                  </a:lnTo>
                  <a:lnTo>
                    <a:pt x="35" y="35"/>
                  </a:lnTo>
                  <a:lnTo>
                    <a:pt x="35" y="37"/>
                  </a:lnTo>
                  <a:lnTo>
                    <a:pt x="33" y="40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33" y="44"/>
                  </a:lnTo>
                  <a:lnTo>
                    <a:pt x="33" y="44"/>
                  </a:lnTo>
                  <a:lnTo>
                    <a:pt x="33" y="44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5" y="47"/>
                  </a:lnTo>
                  <a:lnTo>
                    <a:pt x="35" y="47"/>
                  </a:lnTo>
                  <a:lnTo>
                    <a:pt x="35" y="44"/>
                  </a:lnTo>
                  <a:lnTo>
                    <a:pt x="35" y="44"/>
                  </a:lnTo>
                  <a:lnTo>
                    <a:pt x="35" y="44"/>
                  </a:lnTo>
                  <a:lnTo>
                    <a:pt x="35" y="44"/>
                  </a:lnTo>
                  <a:lnTo>
                    <a:pt x="35" y="44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37" y="42"/>
                  </a:lnTo>
                  <a:lnTo>
                    <a:pt x="37" y="42"/>
                  </a:lnTo>
                  <a:lnTo>
                    <a:pt x="37" y="42"/>
                  </a:lnTo>
                  <a:lnTo>
                    <a:pt x="40" y="42"/>
                  </a:lnTo>
                  <a:lnTo>
                    <a:pt x="40" y="42"/>
                  </a:lnTo>
                  <a:lnTo>
                    <a:pt x="40" y="42"/>
                  </a:lnTo>
                  <a:lnTo>
                    <a:pt x="42" y="42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9"/>
                  </a:lnTo>
                  <a:lnTo>
                    <a:pt x="40" y="49"/>
                  </a:lnTo>
                  <a:lnTo>
                    <a:pt x="42" y="51"/>
                  </a:lnTo>
                  <a:lnTo>
                    <a:pt x="42" y="51"/>
                  </a:lnTo>
                  <a:lnTo>
                    <a:pt x="42" y="49"/>
                  </a:lnTo>
                  <a:lnTo>
                    <a:pt x="42" y="49"/>
                  </a:lnTo>
                  <a:lnTo>
                    <a:pt x="42" y="49"/>
                  </a:lnTo>
                  <a:lnTo>
                    <a:pt x="42" y="47"/>
                  </a:lnTo>
                  <a:lnTo>
                    <a:pt x="42" y="47"/>
                  </a:lnTo>
                  <a:lnTo>
                    <a:pt x="45" y="47"/>
                  </a:lnTo>
                  <a:lnTo>
                    <a:pt x="45" y="44"/>
                  </a:lnTo>
                  <a:lnTo>
                    <a:pt x="45" y="44"/>
                  </a:lnTo>
                  <a:lnTo>
                    <a:pt x="45" y="44"/>
                  </a:lnTo>
                  <a:lnTo>
                    <a:pt x="47" y="44"/>
                  </a:lnTo>
                  <a:lnTo>
                    <a:pt x="47" y="44"/>
                  </a:lnTo>
                  <a:lnTo>
                    <a:pt x="47" y="44"/>
                  </a:lnTo>
                  <a:lnTo>
                    <a:pt x="47" y="44"/>
                  </a:lnTo>
                  <a:lnTo>
                    <a:pt x="47" y="44"/>
                  </a:lnTo>
                  <a:lnTo>
                    <a:pt x="47" y="44"/>
                  </a:lnTo>
                  <a:lnTo>
                    <a:pt x="47" y="44"/>
                  </a:lnTo>
                  <a:lnTo>
                    <a:pt x="47" y="44"/>
                  </a:lnTo>
                  <a:lnTo>
                    <a:pt x="47" y="44"/>
                  </a:lnTo>
                  <a:lnTo>
                    <a:pt x="47" y="42"/>
                  </a:lnTo>
                  <a:lnTo>
                    <a:pt x="49" y="42"/>
                  </a:lnTo>
                  <a:lnTo>
                    <a:pt x="49" y="42"/>
                  </a:lnTo>
                  <a:lnTo>
                    <a:pt x="49" y="42"/>
                  </a:lnTo>
                  <a:lnTo>
                    <a:pt x="49" y="42"/>
                  </a:lnTo>
                  <a:lnTo>
                    <a:pt x="49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54" y="47"/>
                  </a:lnTo>
                  <a:lnTo>
                    <a:pt x="54" y="47"/>
                  </a:lnTo>
                  <a:lnTo>
                    <a:pt x="54" y="49"/>
                  </a:lnTo>
                  <a:lnTo>
                    <a:pt x="52" y="51"/>
                  </a:lnTo>
                  <a:lnTo>
                    <a:pt x="52" y="51"/>
                  </a:lnTo>
                  <a:lnTo>
                    <a:pt x="52" y="54"/>
                  </a:lnTo>
                  <a:lnTo>
                    <a:pt x="54" y="56"/>
                  </a:lnTo>
                  <a:lnTo>
                    <a:pt x="54" y="56"/>
                  </a:lnTo>
                  <a:lnTo>
                    <a:pt x="56" y="54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4" y="58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49" y="56"/>
                  </a:lnTo>
                  <a:lnTo>
                    <a:pt x="49" y="56"/>
                  </a:lnTo>
                  <a:lnTo>
                    <a:pt x="49" y="56"/>
                  </a:lnTo>
                  <a:lnTo>
                    <a:pt x="49" y="56"/>
                  </a:lnTo>
                  <a:lnTo>
                    <a:pt x="47" y="56"/>
                  </a:lnTo>
                  <a:lnTo>
                    <a:pt x="47" y="56"/>
                  </a:lnTo>
                  <a:lnTo>
                    <a:pt x="47" y="56"/>
                  </a:lnTo>
                  <a:lnTo>
                    <a:pt x="47" y="56"/>
                  </a:lnTo>
                  <a:lnTo>
                    <a:pt x="45" y="54"/>
                  </a:lnTo>
                  <a:lnTo>
                    <a:pt x="45" y="54"/>
                  </a:lnTo>
                  <a:lnTo>
                    <a:pt x="42" y="54"/>
                  </a:lnTo>
                  <a:lnTo>
                    <a:pt x="42" y="56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40" y="54"/>
                  </a:lnTo>
                  <a:lnTo>
                    <a:pt x="37" y="54"/>
                  </a:lnTo>
                  <a:lnTo>
                    <a:pt x="37" y="54"/>
                  </a:lnTo>
                  <a:lnTo>
                    <a:pt x="37" y="54"/>
                  </a:lnTo>
                  <a:lnTo>
                    <a:pt x="37" y="56"/>
                  </a:lnTo>
                  <a:lnTo>
                    <a:pt x="35" y="56"/>
                  </a:lnTo>
                  <a:lnTo>
                    <a:pt x="35" y="56"/>
                  </a:lnTo>
                  <a:lnTo>
                    <a:pt x="35" y="56"/>
                  </a:lnTo>
                  <a:lnTo>
                    <a:pt x="33" y="56"/>
                  </a:lnTo>
                  <a:lnTo>
                    <a:pt x="33" y="56"/>
                  </a:lnTo>
                  <a:lnTo>
                    <a:pt x="33" y="54"/>
                  </a:lnTo>
                  <a:lnTo>
                    <a:pt x="33" y="54"/>
                  </a:lnTo>
                  <a:lnTo>
                    <a:pt x="33" y="54"/>
                  </a:lnTo>
                  <a:lnTo>
                    <a:pt x="33" y="54"/>
                  </a:lnTo>
                  <a:lnTo>
                    <a:pt x="33" y="54"/>
                  </a:lnTo>
                  <a:lnTo>
                    <a:pt x="30" y="51"/>
                  </a:lnTo>
                  <a:lnTo>
                    <a:pt x="30" y="51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0" y="58"/>
                  </a:lnTo>
                  <a:lnTo>
                    <a:pt x="28" y="58"/>
                  </a:lnTo>
                  <a:lnTo>
                    <a:pt x="26" y="58"/>
                  </a:lnTo>
                  <a:lnTo>
                    <a:pt x="23" y="61"/>
                  </a:lnTo>
                  <a:lnTo>
                    <a:pt x="21" y="61"/>
                  </a:lnTo>
                  <a:lnTo>
                    <a:pt x="21" y="63"/>
                  </a:lnTo>
                  <a:lnTo>
                    <a:pt x="19" y="65"/>
                  </a:lnTo>
                  <a:lnTo>
                    <a:pt x="19" y="65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14" y="68"/>
                  </a:lnTo>
                  <a:lnTo>
                    <a:pt x="14" y="68"/>
                  </a:lnTo>
                  <a:lnTo>
                    <a:pt x="14" y="68"/>
                  </a:lnTo>
                  <a:lnTo>
                    <a:pt x="14" y="68"/>
                  </a:lnTo>
                  <a:lnTo>
                    <a:pt x="14" y="68"/>
                  </a:lnTo>
                  <a:lnTo>
                    <a:pt x="14" y="68"/>
                  </a:lnTo>
                  <a:lnTo>
                    <a:pt x="14" y="70"/>
                  </a:lnTo>
                  <a:lnTo>
                    <a:pt x="14" y="72"/>
                  </a:lnTo>
                  <a:lnTo>
                    <a:pt x="14" y="75"/>
                  </a:lnTo>
                  <a:lnTo>
                    <a:pt x="12" y="75"/>
                  </a:lnTo>
                  <a:lnTo>
                    <a:pt x="12" y="77"/>
                  </a:lnTo>
                  <a:lnTo>
                    <a:pt x="12" y="77"/>
                  </a:lnTo>
                  <a:lnTo>
                    <a:pt x="9" y="80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7" y="84"/>
                  </a:lnTo>
                  <a:lnTo>
                    <a:pt x="7" y="84"/>
                  </a:lnTo>
                  <a:lnTo>
                    <a:pt x="7" y="87"/>
                  </a:lnTo>
                  <a:lnTo>
                    <a:pt x="7" y="87"/>
                  </a:lnTo>
                  <a:lnTo>
                    <a:pt x="7" y="87"/>
                  </a:lnTo>
                  <a:lnTo>
                    <a:pt x="5" y="87"/>
                  </a:lnTo>
                  <a:lnTo>
                    <a:pt x="5" y="87"/>
                  </a:lnTo>
                  <a:lnTo>
                    <a:pt x="5" y="84"/>
                  </a:lnTo>
                  <a:lnTo>
                    <a:pt x="5" y="84"/>
                  </a:lnTo>
                  <a:lnTo>
                    <a:pt x="5" y="82"/>
                  </a:lnTo>
                  <a:lnTo>
                    <a:pt x="5" y="82"/>
                  </a:lnTo>
                  <a:lnTo>
                    <a:pt x="5" y="80"/>
                  </a:lnTo>
                  <a:lnTo>
                    <a:pt x="5" y="80"/>
                  </a:lnTo>
                  <a:lnTo>
                    <a:pt x="2" y="80"/>
                  </a:lnTo>
                  <a:lnTo>
                    <a:pt x="2" y="80"/>
                  </a:lnTo>
                  <a:lnTo>
                    <a:pt x="2" y="80"/>
                  </a:lnTo>
                  <a:lnTo>
                    <a:pt x="2" y="80"/>
                  </a:lnTo>
                  <a:lnTo>
                    <a:pt x="2" y="80"/>
                  </a:lnTo>
                  <a:lnTo>
                    <a:pt x="2" y="80"/>
                  </a:lnTo>
                  <a:lnTo>
                    <a:pt x="2" y="80"/>
                  </a:lnTo>
                  <a:lnTo>
                    <a:pt x="2" y="80"/>
                  </a:lnTo>
                  <a:lnTo>
                    <a:pt x="2" y="80"/>
                  </a:lnTo>
                  <a:lnTo>
                    <a:pt x="2" y="80"/>
                  </a:lnTo>
                  <a:lnTo>
                    <a:pt x="2" y="77"/>
                  </a:lnTo>
                  <a:lnTo>
                    <a:pt x="2" y="77"/>
                  </a:lnTo>
                  <a:lnTo>
                    <a:pt x="2" y="77"/>
                  </a:lnTo>
                  <a:lnTo>
                    <a:pt x="2" y="77"/>
                  </a:lnTo>
                  <a:lnTo>
                    <a:pt x="2" y="77"/>
                  </a:lnTo>
                  <a:lnTo>
                    <a:pt x="2" y="75"/>
                  </a:lnTo>
                  <a:lnTo>
                    <a:pt x="2" y="75"/>
                  </a:lnTo>
                  <a:lnTo>
                    <a:pt x="5" y="75"/>
                  </a:lnTo>
                  <a:lnTo>
                    <a:pt x="5" y="75"/>
                  </a:lnTo>
                  <a:lnTo>
                    <a:pt x="5" y="75"/>
                  </a:lnTo>
                  <a:lnTo>
                    <a:pt x="5" y="75"/>
                  </a:lnTo>
                  <a:lnTo>
                    <a:pt x="5" y="75"/>
                  </a:lnTo>
                  <a:lnTo>
                    <a:pt x="5" y="75"/>
                  </a:lnTo>
                  <a:lnTo>
                    <a:pt x="5" y="77"/>
                  </a:lnTo>
                  <a:lnTo>
                    <a:pt x="7" y="77"/>
                  </a:lnTo>
                  <a:lnTo>
                    <a:pt x="7" y="77"/>
                  </a:lnTo>
                  <a:lnTo>
                    <a:pt x="7" y="77"/>
                  </a:lnTo>
                  <a:lnTo>
                    <a:pt x="7" y="75"/>
                  </a:lnTo>
                  <a:lnTo>
                    <a:pt x="7" y="75"/>
                  </a:lnTo>
                  <a:lnTo>
                    <a:pt x="7" y="75"/>
                  </a:lnTo>
                  <a:lnTo>
                    <a:pt x="7" y="75"/>
                  </a:lnTo>
                  <a:lnTo>
                    <a:pt x="7" y="75"/>
                  </a:lnTo>
                  <a:lnTo>
                    <a:pt x="7" y="75"/>
                  </a:lnTo>
                  <a:lnTo>
                    <a:pt x="5" y="72"/>
                  </a:lnTo>
                  <a:lnTo>
                    <a:pt x="5" y="72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2" y="68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2" y="61"/>
                  </a:lnTo>
                  <a:lnTo>
                    <a:pt x="2" y="61"/>
                  </a:lnTo>
                  <a:lnTo>
                    <a:pt x="2" y="61"/>
                  </a:lnTo>
                  <a:lnTo>
                    <a:pt x="2" y="61"/>
                  </a:lnTo>
                  <a:lnTo>
                    <a:pt x="5" y="63"/>
                  </a:lnTo>
                  <a:lnTo>
                    <a:pt x="5" y="63"/>
                  </a:lnTo>
                  <a:lnTo>
                    <a:pt x="5" y="63"/>
                  </a:lnTo>
                  <a:lnTo>
                    <a:pt x="5" y="65"/>
                  </a:lnTo>
                  <a:lnTo>
                    <a:pt x="5" y="65"/>
                  </a:lnTo>
                  <a:lnTo>
                    <a:pt x="7" y="65"/>
                  </a:lnTo>
                  <a:lnTo>
                    <a:pt x="7" y="65"/>
                  </a:lnTo>
                  <a:lnTo>
                    <a:pt x="7" y="65"/>
                  </a:lnTo>
                  <a:lnTo>
                    <a:pt x="9" y="65"/>
                  </a:lnTo>
                  <a:lnTo>
                    <a:pt x="9" y="65"/>
                  </a:lnTo>
                  <a:lnTo>
                    <a:pt x="9" y="63"/>
                  </a:lnTo>
                  <a:lnTo>
                    <a:pt x="9" y="63"/>
                  </a:lnTo>
                  <a:lnTo>
                    <a:pt x="7" y="63"/>
                  </a:lnTo>
                  <a:lnTo>
                    <a:pt x="7" y="61"/>
                  </a:lnTo>
                  <a:lnTo>
                    <a:pt x="7" y="61"/>
                  </a:lnTo>
                  <a:lnTo>
                    <a:pt x="7" y="61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9" y="54"/>
                  </a:lnTo>
                  <a:lnTo>
                    <a:pt x="9" y="54"/>
                  </a:lnTo>
                  <a:lnTo>
                    <a:pt x="9" y="54"/>
                  </a:lnTo>
                  <a:lnTo>
                    <a:pt x="9" y="54"/>
                  </a:lnTo>
                  <a:lnTo>
                    <a:pt x="9" y="54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12" y="51"/>
                  </a:lnTo>
                  <a:lnTo>
                    <a:pt x="12" y="51"/>
                  </a:lnTo>
                  <a:lnTo>
                    <a:pt x="12" y="51"/>
                  </a:lnTo>
                  <a:lnTo>
                    <a:pt x="12" y="51"/>
                  </a:lnTo>
                  <a:lnTo>
                    <a:pt x="12" y="51"/>
                  </a:lnTo>
                  <a:lnTo>
                    <a:pt x="12" y="51"/>
                  </a:lnTo>
                  <a:lnTo>
                    <a:pt x="12" y="51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1"/>
                  </a:lnTo>
                  <a:lnTo>
                    <a:pt x="16" y="51"/>
                  </a:lnTo>
                  <a:lnTo>
                    <a:pt x="16" y="51"/>
                  </a:lnTo>
                  <a:lnTo>
                    <a:pt x="16" y="51"/>
                  </a:lnTo>
                  <a:lnTo>
                    <a:pt x="16" y="51"/>
                  </a:lnTo>
                  <a:lnTo>
                    <a:pt x="14" y="49"/>
                  </a:lnTo>
                  <a:lnTo>
                    <a:pt x="14" y="49"/>
                  </a:lnTo>
                  <a:lnTo>
                    <a:pt x="14" y="49"/>
                  </a:lnTo>
                  <a:lnTo>
                    <a:pt x="14" y="47"/>
                  </a:lnTo>
                  <a:lnTo>
                    <a:pt x="14" y="47"/>
                  </a:lnTo>
                  <a:lnTo>
                    <a:pt x="14" y="44"/>
                  </a:lnTo>
                  <a:lnTo>
                    <a:pt x="16" y="47"/>
                  </a:lnTo>
                  <a:lnTo>
                    <a:pt x="16" y="47"/>
                  </a:lnTo>
                  <a:lnTo>
                    <a:pt x="19" y="47"/>
                  </a:lnTo>
                  <a:lnTo>
                    <a:pt x="19" y="44"/>
                  </a:lnTo>
                  <a:lnTo>
                    <a:pt x="19" y="44"/>
                  </a:lnTo>
                  <a:lnTo>
                    <a:pt x="21" y="44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1" y="40"/>
                  </a:lnTo>
                  <a:lnTo>
                    <a:pt x="21" y="40"/>
                  </a:lnTo>
                  <a:lnTo>
                    <a:pt x="21" y="40"/>
                  </a:lnTo>
                  <a:lnTo>
                    <a:pt x="21" y="40"/>
                  </a:lnTo>
                  <a:lnTo>
                    <a:pt x="21" y="40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9" y="35"/>
                  </a:lnTo>
                  <a:lnTo>
                    <a:pt x="21" y="35"/>
                  </a:lnTo>
                  <a:lnTo>
                    <a:pt x="21" y="35"/>
                  </a:lnTo>
                  <a:lnTo>
                    <a:pt x="21" y="35"/>
                  </a:lnTo>
                  <a:lnTo>
                    <a:pt x="21" y="37"/>
                  </a:lnTo>
                  <a:lnTo>
                    <a:pt x="21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30" y="37"/>
                  </a:lnTo>
                  <a:lnTo>
                    <a:pt x="30" y="37"/>
                  </a:lnTo>
                  <a:lnTo>
                    <a:pt x="30" y="37"/>
                  </a:lnTo>
                  <a:lnTo>
                    <a:pt x="28" y="37"/>
                  </a:lnTo>
                  <a:lnTo>
                    <a:pt x="28" y="37"/>
                  </a:lnTo>
                  <a:lnTo>
                    <a:pt x="28" y="37"/>
                  </a:lnTo>
                  <a:lnTo>
                    <a:pt x="28" y="37"/>
                  </a:lnTo>
                  <a:lnTo>
                    <a:pt x="28" y="37"/>
                  </a:lnTo>
                  <a:lnTo>
                    <a:pt x="28" y="37"/>
                  </a:lnTo>
                  <a:lnTo>
                    <a:pt x="28" y="37"/>
                  </a:lnTo>
                  <a:lnTo>
                    <a:pt x="28" y="35"/>
                  </a:lnTo>
                  <a:lnTo>
                    <a:pt x="28" y="35"/>
                  </a:lnTo>
                  <a:lnTo>
                    <a:pt x="28" y="33"/>
                  </a:lnTo>
                  <a:lnTo>
                    <a:pt x="26" y="33"/>
                  </a:lnTo>
                  <a:lnTo>
                    <a:pt x="26" y="30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33" y="28"/>
                  </a:lnTo>
                  <a:lnTo>
                    <a:pt x="33" y="28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3" y="26"/>
                  </a:lnTo>
                  <a:lnTo>
                    <a:pt x="33" y="26"/>
                  </a:lnTo>
                  <a:lnTo>
                    <a:pt x="33" y="23"/>
                  </a:lnTo>
                  <a:lnTo>
                    <a:pt x="33" y="23"/>
                  </a:lnTo>
                  <a:lnTo>
                    <a:pt x="33" y="23"/>
                  </a:lnTo>
                  <a:lnTo>
                    <a:pt x="30" y="23"/>
                  </a:lnTo>
                  <a:lnTo>
                    <a:pt x="30" y="23"/>
                  </a:lnTo>
                  <a:lnTo>
                    <a:pt x="30" y="23"/>
                  </a:lnTo>
                  <a:lnTo>
                    <a:pt x="30" y="23"/>
                  </a:lnTo>
                  <a:lnTo>
                    <a:pt x="28" y="23"/>
                  </a:lnTo>
                  <a:lnTo>
                    <a:pt x="28" y="23"/>
                  </a:lnTo>
                  <a:lnTo>
                    <a:pt x="28" y="21"/>
                  </a:lnTo>
                  <a:lnTo>
                    <a:pt x="28" y="21"/>
                  </a:lnTo>
                  <a:lnTo>
                    <a:pt x="28" y="21"/>
                  </a:lnTo>
                  <a:lnTo>
                    <a:pt x="28" y="21"/>
                  </a:lnTo>
                  <a:lnTo>
                    <a:pt x="28" y="19"/>
                  </a:lnTo>
                  <a:lnTo>
                    <a:pt x="28" y="19"/>
                  </a:lnTo>
                  <a:lnTo>
                    <a:pt x="28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3" y="16"/>
                  </a:lnTo>
                  <a:lnTo>
                    <a:pt x="23" y="16"/>
                  </a:lnTo>
                  <a:lnTo>
                    <a:pt x="23" y="16"/>
                  </a:lnTo>
                  <a:lnTo>
                    <a:pt x="23" y="16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1" y="19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6" y="21"/>
                  </a:lnTo>
                  <a:lnTo>
                    <a:pt x="26" y="21"/>
                  </a:lnTo>
                  <a:lnTo>
                    <a:pt x="26" y="21"/>
                  </a:lnTo>
                  <a:lnTo>
                    <a:pt x="26" y="21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1" y="26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19" y="19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6" y="14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3" y="9"/>
                  </a:lnTo>
                  <a:lnTo>
                    <a:pt x="23" y="9"/>
                  </a:lnTo>
                  <a:lnTo>
                    <a:pt x="23" y="9"/>
                  </a:lnTo>
                  <a:lnTo>
                    <a:pt x="23" y="9"/>
                  </a:lnTo>
                  <a:lnTo>
                    <a:pt x="23" y="9"/>
                  </a:lnTo>
                  <a:lnTo>
                    <a:pt x="21" y="9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6" y="14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6" y="2"/>
                  </a:lnTo>
                  <a:lnTo>
                    <a:pt x="26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752" name="Rectangle 1648"/>
            <p:cNvSpPr>
              <a:spLocks noChangeArrowheads="1"/>
            </p:cNvSpPr>
            <p:nvPr/>
          </p:nvSpPr>
          <p:spPr bwMode="auto">
            <a:xfrm>
              <a:off x="4716" y="3636"/>
              <a:ext cx="0" cy="5"/>
            </a:xfrm>
            <a:prstGeom prst="rect">
              <a:avLst/>
            </a:prstGeom>
            <a:solidFill>
              <a:srgbClr val="AB5324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753" name="Freeform 1649"/>
            <p:cNvSpPr>
              <a:spLocks/>
            </p:cNvSpPr>
            <p:nvPr/>
          </p:nvSpPr>
          <p:spPr bwMode="auto">
            <a:xfrm>
              <a:off x="4716" y="3636"/>
              <a:ext cx="1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754" name="Freeform 1650"/>
            <p:cNvSpPr>
              <a:spLocks/>
            </p:cNvSpPr>
            <p:nvPr/>
          </p:nvSpPr>
          <p:spPr bwMode="auto">
            <a:xfrm>
              <a:off x="4090" y="3638"/>
              <a:ext cx="5" cy="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lnTo>
                    <a:pt x="5" y="0"/>
                  </a:lnTo>
                  <a:lnTo>
                    <a:pt x="5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755" name="Freeform 1651"/>
            <p:cNvSpPr>
              <a:spLocks/>
            </p:cNvSpPr>
            <p:nvPr/>
          </p:nvSpPr>
          <p:spPr bwMode="auto">
            <a:xfrm>
              <a:off x="4078" y="3638"/>
              <a:ext cx="5" cy="5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756" name="Freeform 1652"/>
            <p:cNvSpPr>
              <a:spLocks/>
            </p:cNvSpPr>
            <p:nvPr/>
          </p:nvSpPr>
          <p:spPr bwMode="auto">
            <a:xfrm>
              <a:off x="4620" y="3638"/>
              <a:ext cx="4" cy="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757" name="Freeform 1653"/>
            <p:cNvSpPr>
              <a:spLocks/>
            </p:cNvSpPr>
            <p:nvPr/>
          </p:nvSpPr>
          <p:spPr bwMode="auto">
            <a:xfrm>
              <a:off x="4627" y="3638"/>
              <a:ext cx="2" cy="5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2" h="5">
                  <a:moveTo>
                    <a:pt x="2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758" name="Freeform 1654"/>
            <p:cNvSpPr>
              <a:spLocks/>
            </p:cNvSpPr>
            <p:nvPr/>
          </p:nvSpPr>
          <p:spPr bwMode="auto">
            <a:xfrm>
              <a:off x="4685" y="3641"/>
              <a:ext cx="10" cy="4"/>
            </a:xfrm>
            <a:custGeom>
              <a:avLst/>
              <a:gdLst/>
              <a:ahLst/>
              <a:cxnLst>
                <a:cxn ang="0">
                  <a:pos x="7" y="4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10" y="2"/>
                </a:cxn>
                <a:cxn ang="0">
                  <a:pos x="10" y="4"/>
                </a:cxn>
                <a:cxn ang="0">
                  <a:pos x="7" y="4"/>
                </a:cxn>
              </a:cxnLst>
              <a:rect l="0" t="0" r="r" b="b"/>
              <a:pathLst>
                <a:path w="10" h="4">
                  <a:moveTo>
                    <a:pt x="7" y="4"/>
                  </a:moveTo>
                  <a:lnTo>
                    <a:pt x="7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759" name="Freeform 1655"/>
            <p:cNvSpPr>
              <a:spLocks/>
            </p:cNvSpPr>
            <p:nvPr/>
          </p:nvSpPr>
          <p:spPr bwMode="auto">
            <a:xfrm>
              <a:off x="4613" y="3641"/>
              <a:ext cx="2" cy="4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4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760" name="Freeform 1656"/>
            <p:cNvSpPr>
              <a:spLocks/>
            </p:cNvSpPr>
            <p:nvPr/>
          </p:nvSpPr>
          <p:spPr bwMode="auto">
            <a:xfrm>
              <a:off x="4013" y="3641"/>
              <a:ext cx="7" cy="7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4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7" y="2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lnTo>
                    <a:pt x="4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761" name="Freeform 1657"/>
            <p:cNvSpPr>
              <a:spLocks/>
            </p:cNvSpPr>
            <p:nvPr/>
          </p:nvSpPr>
          <p:spPr bwMode="auto">
            <a:xfrm>
              <a:off x="4577" y="3643"/>
              <a:ext cx="5" cy="5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2"/>
                </a:cxn>
              </a:cxnLst>
              <a:rect l="0" t="0" r="r" b="b"/>
              <a:pathLst>
                <a:path w="5" h="5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762" name="Freeform 1658"/>
            <p:cNvSpPr>
              <a:spLocks/>
            </p:cNvSpPr>
            <p:nvPr/>
          </p:nvSpPr>
          <p:spPr bwMode="auto">
            <a:xfrm>
              <a:off x="4587" y="3643"/>
              <a:ext cx="4" cy="5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" h="5">
                  <a:moveTo>
                    <a:pt x="4" y="2"/>
                  </a:moveTo>
                  <a:lnTo>
                    <a:pt x="4" y="2"/>
                  </a:lnTo>
                  <a:lnTo>
                    <a:pt x="4" y="2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763" name="Freeform 1659"/>
            <p:cNvSpPr>
              <a:spLocks/>
            </p:cNvSpPr>
            <p:nvPr/>
          </p:nvSpPr>
          <p:spPr bwMode="auto">
            <a:xfrm>
              <a:off x="4001" y="3643"/>
              <a:ext cx="2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764" name="Freeform 1660"/>
            <p:cNvSpPr>
              <a:spLocks/>
            </p:cNvSpPr>
            <p:nvPr/>
          </p:nvSpPr>
          <p:spPr bwMode="auto">
            <a:xfrm>
              <a:off x="4022" y="3643"/>
              <a:ext cx="5" cy="5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5" h="5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5"/>
                  </a:lnTo>
                  <a:lnTo>
                    <a:pt x="5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765" name="Freeform 1661"/>
            <p:cNvSpPr>
              <a:spLocks/>
            </p:cNvSpPr>
            <p:nvPr/>
          </p:nvSpPr>
          <p:spPr bwMode="auto">
            <a:xfrm>
              <a:off x="4591" y="3643"/>
              <a:ext cx="5" cy="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766" name="Freeform 1662"/>
            <p:cNvSpPr>
              <a:spLocks/>
            </p:cNvSpPr>
            <p:nvPr/>
          </p:nvSpPr>
          <p:spPr bwMode="auto">
            <a:xfrm>
              <a:off x="4601" y="3643"/>
              <a:ext cx="2" cy="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767" name="Freeform 1663"/>
            <p:cNvSpPr>
              <a:spLocks/>
            </p:cNvSpPr>
            <p:nvPr/>
          </p:nvSpPr>
          <p:spPr bwMode="auto">
            <a:xfrm>
              <a:off x="4699" y="3643"/>
              <a:ext cx="3" cy="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768" name="Freeform 1664"/>
            <p:cNvSpPr>
              <a:spLocks/>
            </p:cNvSpPr>
            <p:nvPr/>
          </p:nvSpPr>
          <p:spPr bwMode="auto">
            <a:xfrm>
              <a:off x="3954" y="3645"/>
              <a:ext cx="5" cy="10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5" y="7"/>
                </a:cxn>
                <a:cxn ang="0">
                  <a:pos x="2" y="7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5" y="5"/>
                </a:cxn>
                <a:cxn ang="0">
                  <a:pos x="5" y="7"/>
                </a:cxn>
                <a:cxn ang="0">
                  <a:pos x="5" y="7"/>
                </a:cxn>
              </a:cxnLst>
              <a:rect l="0" t="0" r="r" b="b"/>
              <a:pathLst>
                <a:path w="5" h="10">
                  <a:moveTo>
                    <a:pt x="5" y="7"/>
                  </a:moveTo>
                  <a:lnTo>
                    <a:pt x="5" y="7"/>
                  </a:lnTo>
                  <a:lnTo>
                    <a:pt x="2" y="7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769" name="Freeform 1665"/>
            <p:cNvSpPr>
              <a:spLocks/>
            </p:cNvSpPr>
            <p:nvPr/>
          </p:nvSpPr>
          <p:spPr bwMode="auto">
            <a:xfrm>
              <a:off x="3961" y="3645"/>
              <a:ext cx="5" cy="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770" name="Freeform 1666"/>
            <p:cNvSpPr>
              <a:spLocks/>
            </p:cNvSpPr>
            <p:nvPr/>
          </p:nvSpPr>
          <p:spPr bwMode="auto">
            <a:xfrm>
              <a:off x="4568" y="3645"/>
              <a:ext cx="2" cy="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771" name="Freeform 1667"/>
            <p:cNvSpPr>
              <a:spLocks/>
            </p:cNvSpPr>
            <p:nvPr/>
          </p:nvSpPr>
          <p:spPr bwMode="auto">
            <a:xfrm>
              <a:off x="4233" y="3645"/>
              <a:ext cx="12" cy="10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12" y="3"/>
                </a:cxn>
                <a:cxn ang="0">
                  <a:pos x="12" y="5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7" y="7"/>
                </a:cxn>
                <a:cxn ang="0">
                  <a:pos x="7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2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12" y="3"/>
                </a:cxn>
              </a:cxnLst>
              <a:rect l="0" t="0" r="r" b="b"/>
              <a:pathLst>
                <a:path w="12" h="10">
                  <a:moveTo>
                    <a:pt x="12" y="3"/>
                  </a:moveTo>
                  <a:lnTo>
                    <a:pt x="12" y="3"/>
                  </a:lnTo>
                  <a:lnTo>
                    <a:pt x="12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7"/>
                  </a:lnTo>
                  <a:lnTo>
                    <a:pt x="9" y="7"/>
                  </a:lnTo>
                  <a:lnTo>
                    <a:pt x="7" y="7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5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772" name="Freeform 1668"/>
            <p:cNvSpPr>
              <a:spLocks/>
            </p:cNvSpPr>
            <p:nvPr/>
          </p:nvSpPr>
          <p:spPr bwMode="auto">
            <a:xfrm>
              <a:off x="4076" y="3645"/>
              <a:ext cx="2" cy="5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773" name="Freeform 1669"/>
            <p:cNvSpPr>
              <a:spLocks/>
            </p:cNvSpPr>
            <p:nvPr/>
          </p:nvSpPr>
          <p:spPr bwMode="auto">
            <a:xfrm>
              <a:off x="4200" y="3648"/>
              <a:ext cx="77" cy="77"/>
            </a:xfrm>
            <a:custGeom>
              <a:avLst/>
              <a:gdLst/>
              <a:ahLst/>
              <a:cxnLst>
                <a:cxn ang="0">
                  <a:pos x="26" y="4"/>
                </a:cxn>
                <a:cxn ang="0">
                  <a:pos x="28" y="11"/>
                </a:cxn>
                <a:cxn ang="0">
                  <a:pos x="33" y="9"/>
                </a:cxn>
                <a:cxn ang="0">
                  <a:pos x="40" y="11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1" y="14"/>
                </a:cxn>
                <a:cxn ang="0">
                  <a:pos x="59" y="18"/>
                </a:cxn>
                <a:cxn ang="0">
                  <a:pos x="61" y="18"/>
                </a:cxn>
                <a:cxn ang="0">
                  <a:pos x="68" y="16"/>
                </a:cxn>
                <a:cxn ang="0">
                  <a:pos x="75" y="18"/>
                </a:cxn>
                <a:cxn ang="0">
                  <a:pos x="77" y="23"/>
                </a:cxn>
                <a:cxn ang="0">
                  <a:pos x="77" y="32"/>
                </a:cxn>
                <a:cxn ang="0">
                  <a:pos x="70" y="32"/>
                </a:cxn>
                <a:cxn ang="0">
                  <a:pos x="66" y="30"/>
                </a:cxn>
                <a:cxn ang="0">
                  <a:pos x="63" y="32"/>
                </a:cxn>
                <a:cxn ang="0">
                  <a:pos x="59" y="37"/>
                </a:cxn>
                <a:cxn ang="0">
                  <a:pos x="47" y="44"/>
                </a:cxn>
                <a:cxn ang="0">
                  <a:pos x="42" y="37"/>
                </a:cxn>
                <a:cxn ang="0">
                  <a:pos x="40" y="35"/>
                </a:cxn>
                <a:cxn ang="0">
                  <a:pos x="38" y="37"/>
                </a:cxn>
                <a:cxn ang="0">
                  <a:pos x="35" y="39"/>
                </a:cxn>
                <a:cxn ang="0">
                  <a:pos x="31" y="35"/>
                </a:cxn>
                <a:cxn ang="0">
                  <a:pos x="24" y="37"/>
                </a:cxn>
                <a:cxn ang="0">
                  <a:pos x="28" y="42"/>
                </a:cxn>
                <a:cxn ang="0">
                  <a:pos x="33" y="42"/>
                </a:cxn>
                <a:cxn ang="0">
                  <a:pos x="35" y="49"/>
                </a:cxn>
                <a:cxn ang="0">
                  <a:pos x="38" y="51"/>
                </a:cxn>
                <a:cxn ang="0">
                  <a:pos x="38" y="60"/>
                </a:cxn>
                <a:cxn ang="0">
                  <a:pos x="31" y="51"/>
                </a:cxn>
                <a:cxn ang="0">
                  <a:pos x="33" y="68"/>
                </a:cxn>
                <a:cxn ang="0">
                  <a:pos x="28" y="75"/>
                </a:cxn>
                <a:cxn ang="0">
                  <a:pos x="19" y="77"/>
                </a:cxn>
                <a:cxn ang="0">
                  <a:pos x="21" y="72"/>
                </a:cxn>
                <a:cxn ang="0">
                  <a:pos x="26" y="72"/>
                </a:cxn>
                <a:cxn ang="0">
                  <a:pos x="28" y="70"/>
                </a:cxn>
                <a:cxn ang="0">
                  <a:pos x="24" y="63"/>
                </a:cxn>
                <a:cxn ang="0">
                  <a:pos x="24" y="60"/>
                </a:cxn>
                <a:cxn ang="0">
                  <a:pos x="21" y="51"/>
                </a:cxn>
                <a:cxn ang="0">
                  <a:pos x="17" y="51"/>
                </a:cxn>
                <a:cxn ang="0">
                  <a:pos x="12" y="51"/>
                </a:cxn>
                <a:cxn ang="0">
                  <a:pos x="17" y="44"/>
                </a:cxn>
                <a:cxn ang="0">
                  <a:pos x="19" y="39"/>
                </a:cxn>
                <a:cxn ang="0">
                  <a:pos x="17" y="35"/>
                </a:cxn>
                <a:cxn ang="0">
                  <a:pos x="19" y="30"/>
                </a:cxn>
                <a:cxn ang="0">
                  <a:pos x="17" y="30"/>
                </a:cxn>
                <a:cxn ang="0">
                  <a:pos x="12" y="39"/>
                </a:cxn>
                <a:cxn ang="0">
                  <a:pos x="12" y="28"/>
                </a:cxn>
                <a:cxn ang="0">
                  <a:pos x="5" y="32"/>
                </a:cxn>
                <a:cxn ang="0">
                  <a:pos x="7" y="35"/>
                </a:cxn>
                <a:cxn ang="0">
                  <a:pos x="5" y="37"/>
                </a:cxn>
                <a:cxn ang="0">
                  <a:pos x="5" y="35"/>
                </a:cxn>
                <a:cxn ang="0">
                  <a:pos x="5" y="39"/>
                </a:cxn>
                <a:cxn ang="0">
                  <a:pos x="2" y="42"/>
                </a:cxn>
                <a:cxn ang="0">
                  <a:pos x="0" y="32"/>
                </a:cxn>
                <a:cxn ang="0">
                  <a:pos x="9" y="21"/>
                </a:cxn>
                <a:cxn ang="0">
                  <a:pos x="9" y="25"/>
                </a:cxn>
                <a:cxn ang="0">
                  <a:pos x="17" y="23"/>
                </a:cxn>
                <a:cxn ang="0">
                  <a:pos x="21" y="21"/>
                </a:cxn>
                <a:cxn ang="0">
                  <a:pos x="17" y="18"/>
                </a:cxn>
                <a:cxn ang="0">
                  <a:pos x="17" y="11"/>
                </a:cxn>
                <a:cxn ang="0">
                  <a:pos x="21" y="2"/>
                </a:cxn>
                <a:cxn ang="0">
                  <a:pos x="24" y="0"/>
                </a:cxn>
              </a:cxnLst>
              <a:rect l="0" t="0" r="r" b="b"/>
              <a:pathLst>
                <a:path w="77" h="77">
                  <a:moveTo>
                    <a:pt x="26" y="0"/>
                  </a:moveTo>
                  <a:lnTo>
                    <a:pt x="26" y="2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8" y="9"/>
                  </a:lnTo>
                  <a:lnTo>
                    <a:pt x="28" y="9"/>
                  </a:lnTo>
                  <a:lnTo>
                    <a:pt x="28" y="9"/>
                  </a:lnTo>
                  <a:lnTo>
                    <a:pt x="28" y="9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40" y="11"/>
                  </a:lnTo>
                  <a:lnTo>
                    <a:pt x="40" y="11"/>
                  </a:lnTo>
                  <a:lnTo>
                    <a:pt x="40" y="11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38" y="16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5" y="18"/>
                  </a:lnTo>
                  <a:lnTo>
                    <a:pt x="45" y="21"/>
                  </a:lnTo>
                  <a:lnTo>
                    <a:pt x="45" y="18"/>
                  </a:lnTo>
                  <a:lnTo>
                    <a:pt x="47" y="18"/>
                  </a:lnTo>
                  <a:lnTo>
                    <a:pt x="47" y="18"/>
                  </a:lnTo>
                  <a:lnTo>
                    <a:pt x="49" y="16"/>
                  </a:lnTo>
                  <a:lnTo>
                    <a:pt x="49" y="16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54" y="18"/>
                  </a:lnTo>
                  <a:lnTo>
                    <a:pt x="54" y="16"/>
                  </a:lnTo>
                  <a:lnTo>
                    <a:pt x="56" y="16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9" y="11"/>
                  </a:lnTo>
                  <a:lnTo>
                    <a:pt x="59" y="11"/>
                  </a:lnTo>
                  <a:lnTo>
                    <a:pt x="61" y="11"/>
                  </a:lnTo>
                  <a:lnTo>
                    <a:pt x="61" y="11"/>
                  </a:lnTo>
                  <a:lnTo>
                    <a:pt x="61" y="14"/>
                  </a:lnTo>
                  <a:lnTo>
                    <a:pt x="61" y="14"/>
                  </a:lnTo>
                  <a:lnTo>
                    <a:pt x="61" y="14"/>
                  </a:lnTo>
                  <a:lnTo>
                    <a:pt x="61" y="14"/>
                  </a:lnTo>
                  <a:lnTo>
                    <a:pt x="61" y="14"/>
                  </a:lnTo>
                  <a:lnTo>
                    <a:pt x="61" y="14"/>
                  </a:lnTo>
                  <a:lnTo>
                    <a:pt x="61" y="14"/>
                  </a:lnTo>
                  <a:lnTo>
                    <a:pt x="63" y="14"/>
                  </a:lnTo>
                  <a:lnTo>
                    <a:pt x="61" y="14"/>
                  </a:lnTo>
                  <a:lnTo>
                    <a:pt x="61" y="14"/>
                  </a:lnTo>
                  <a:lnTo>
                    <a:pt x="59" y="16"/>
                  </a:lnTo>
                  <a:lnTo>
                    <a:pt x="59" y="16"/>
                  </a:lnTo>
                  <a:lnTo>
                    <a:pt x="59" y="18"/>
                  </a:lnTo>
                  <a:lnTo>
                    <a:pt x="59" y="18"/>
                  </a:lnTo>
                  <a:lnTo>
                    <a:pt x="59" y="18"/>
                  </a:lnTo>
                  <a:lnTo>
                    <a:pt x="56" y="18"/>
                  </a:lnTo>
                  <a:lnTo>
                    <a:pt x="59" y="21"/>
                  </a:lnTo>
                  <a:lnTo>
                    <a:pt x="59" y="21"/>
                  </a:lnTo>
                  <a:lnTo>
                    <a:pt x="59" y="21"/>
                  </a:lnTo>
                  <a:lnTo>
                    <a:pt x="59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18"/>
                  </a:lnTo>
                  <a:lnTo>
                    <a:pt x="63" y="18"/>
                  </a:lnTo>
                  <a:lnTo>
                    <a:pt x="63" y="18"/>
                  </a:lnTo>
                  <a:lnTo>
                    <a:pt x="63" y="18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73" y="18"/>
                  </a:lnTo>
                  <a:lnTo>
                    <a:pt x="73" y="18"/>
                  </a:lnTo>
                  <a:lnTo>
                    <a:pt x="73" y="18"/>
                  </a:lnTo>
                  <a:lnTo>
                    <a:pt x="73" y="18"/>
                  </a:lnTo>
                  <a:lnTo>
                    <a:pt x="75" y="18"/>
                  </a:lnTo>
                  <a:lnTo>
                    <a:pt x="75" y="21"/>
                  </a:lnTo>
                  <a:lnTo>
                    <a:pt x="75" y="21"/>
                  </a:lnTo>
                  <a:lnTo>
                    <a:pt x="75" y="21"/>
                  </a:lnTo>
                  <a:lnTo>
                    <a:pt x="75" y="21"/>
                  </a:lnTo>
                  <a:lnTo>
                    <a:pt x="75" y="21"/>
                  </a:lnTo>
                  <a:lnTo>
                    <a:pt x="75" y="21"/>
                  </a:lnTo>
                  <a:lnTo>
                    <a:pt x="77" y="21"/>
                  </a:lnTo>
                  <a:lnTo>
                    <a:pt x="77" y="21"/>
                  </a:lnTo>
                  <a:lnTo>
                    <a:pt x="77" y="21"/>
                  </a:lnTo>
                  <a:lnTo>
                    <a:pt x="77" y="21"/>
                  </a:lnTo>
                  <a:lnTo>
                    <a:pt x="77" y="23"/>
                  </a:lnTo>
                  <a:lnTo>
                    <a:pt x="77" y="23"/>
                  </a:lnTo>
                  <a:lnTo>
                    <a:pt x="77" y="25"/>
                  </a:lnTo>
                  <a:lnTo>
                    <a:pt x="75" y="25"/>
                  </a:lnTo>
                  <a:lnTo>
                    <a:pt x="75" y="25"/>
                  </a:lnTo>
                  <a:lnTo>
                    <a:pt x="75" y="28"/>
                  </a:lnTo>
                  <a:lnTo>
                    <a:pt x="75" y="28"/>
                  </a:lnTo>
                  <a:lnTo>
                    <a:pt x="75" y="30"/>
                  </a:lnTo>
                  <a:lnTo>
                    <a:pt x="75" y="32"/>
                  </a:lnTo>
                  <a:lnTo>
                    <a:pt x="77" y="32"/>
                  </a:lnTo>
                  <a:lnTo>
                    <a:pt x="77" y="32"/>
                  </a:lnTo>
                  <a:lnTo>
                    <a:pt x="77" y="32"/>
                  </a:lnTo>
                  <a:lnTo>
                    <a:pt x="77" y="32"/>
                  </a:lnTo>
                  <a:lnTo>
                    <a:pt x="77" y="35"/>
                  </a:lnTo>
                  <a:lnTo>
                    <a:pt x="77" y="35"/>
                  </a:lnTo>
                  <a:lnTo>
                    <a:pt x="77" y="35"/>
                  </a:lnTo>
                  <a:lnTo>
                    <a:pt x="77" y="35"/>
                  </a:lnTo>
                  <a:lnTo>
                    <a:pt x="75" y="35"/>
                  </a:lnTo>
                  <a:lnTo>
                    <a:pt x="75" y="35"/>
                  </a:lnTo>
                  <a:lnTo>
                    <a:pt x="73" y="35"/>
                  </a:lnTo>
                  <a:lnTo>
                    <a:pt x="73" y="32"/>
                  </a:lnTo>
                  <a:lnTo>
                    <a:pt x="70" y="32"/>
                  </a:lnTo>
                  <a:lnTo>
                    <a:pt x="70" y="32"/>
                  </a:lnTo>
                  <a:lnTo>
                    <a:pt x="68" y="35"/>
                  </a:lnTo>
                  <a:lnTo>
                    <a:pt x="68" y="32"/>
                  </a:lnTo>
                  <a:lnTo>
                    <a:pt x="68" y="32"/>
                  </a:lnTo>
                  <a:lnTo>
                    <a:pt x="68" y="32"/>
                  </a:lnTo>
                  <a:lnTo>
                    <a:pt x="68" y="32"/>
                  </a:lnTo>
                  <a:lnTo>
                    <a:pt x="68" y="30"/>
                  </a:lnTo>
                  <a:lnTo>
                    <a:pt x="68" y="30"/>
                  </a:lnTo>
                  <a:lnTo>
                    <a:pt x="68" y="30"/>
                  </a:lnTo>
                  <a:lnTo>
                    <a:pt x="66" y="30"/>
                  </a:lnTo>
                  <a:lnTo>
                    <a:pt x="66" y="30"/>
                  </a:lnTo>
                  <a:lnTo>
                    <a:pt x="66" y="30"/>
                  </a:lnTo>
                  <a:lnTo>
                    <a:pt x="66" y="30"/>
                  </a:lnTo>
                  <a:lnTo>
                    <a:pt x="66" y="30"/>
                  </a:lnTo>
                  <a:lnTo>
                    <a:pt x="66" y="30"/>
                  </a:lnTo>
                  <a:lnTo>
                    <a:pt x="66" y="30"/>
                  </a:lnTo>
                  <a:lnTo>
                    <a:pt x="63" y="30"/>
                  </a:lnTo>
                  <a:lnTo>
                    <a:pt x="63" y="30"/>
                  </a:lnTo>
                  <a:lnTo>
                    <a:pt x="63" y="30"/>
                  </a:lnTo>
                  <a:lnTo>
                    <a:pt x="63" y="30"/>
                  </a:lnTo>
                  <a:lnTo>
                    <a:pt x="63" y="30"/>
                  </a:lnTo>
                  <a:lnTo>
                    <a:pt x="63" y="32"/>
                  </a:lnTo>
                  <a:lnTo>
                    <a:pt x="63" y="32"/>
                  </a:lnTo>
                  <a:lnTo>
                    <a:pt x="63" y="32"/>
                  </a:lnTo>
                  <a:lnTo>
                    <a:pt x="66" y="35"/>
                  </a:lnTo>
                  <a:lnTo>
                    <a:pt x="63" y="35"/>
                  </a:lnTo>
                  <a:lnTo>
                    <a:pt x="63" y="35"/>
                  </a:lnTo>
                  <a:lnTo>
                    <a:pt x="63" y="35"/>
                  </a:lnTo>
                  <a:lnTo>
                    <a:pt x="63" y="35"/>
                  </a:lnTo>
                  <a:lnTo>
                    <a:pt x="61" y="35"/>
                  </a:lnTo>
                  <a:lnTo>
                    <a:pt x="61" y="35"/>
                  </a:lnTo>
                  <a:lnTo>
                    <a:pt x="59" y="35"/>
                  </a:lnTo>
                  <a:lnTo>
                    <a:pt x="59" y="37"/>
                  </a:lnTo>
                  <a:lnTo>
                    <a:pt x="59" y="37"/>
                  </a:lnTo>
                  <a:lnTo>
                    <a:pt x="56" y="37"/>
                  </a:lnTo>
                  <a:lnTo>
                    <a:pt x="56" y="37"/>
                  </a:lnTo>
                  <a:lnTo>
                    <a:pt x="56" y="39"/>
                  </a:lnTo>
                  <a:lnTo>
                    <a:pt x="54" y="39"/>
                  </a:lnTo>
                  <a:lnTo>
                    <a:pt x="54" y="39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49" y="42"/>
                  </a:lnTo>
                  <a:lnTo>
                    <a:pt x="49" y="44"/>
                  </a:lnTo>
                  <a:lnTo>
                    <a:pt x="49" y="44"/>
                  </a:lnTo>
                  <a:lnTo>
                    <a:pt x="47" y="44"/>
                  </a:lnTo>
                  <a:lnTo>
                    <a:pt x="47" y="44"/>
                  </a:lnTo>
                  <a:lnTo>
                    <a:pt x="47" y="42"/>
                  </a:lnTo>
                  <a:lnTo>
                    <a:pt x="47" y="42"/>
                  </a:lnTo>
                  <a:lnTo>
                    <a:pt x="45" y="42"/>
                  </a:lnTo>
                  <a:lnTo>
                    <a:pt x="45" y="39"/>
                  </a:lnTo>
                  <a:lnTo>
                    <a:pt x="45" y="39"/>
                  </a:lnTo>
                  <a:lnTo>
                    <a:pt x="45" y="39"/>
                  </a:lnTo>
                  <a:lnTo>
                    <a:pt x="45" y="37"/>
                  </a:lnTo>
                  <a:lnTo>
                    <a:pt x="42" y="37"/>
                  </a:lnTo>
                  <a:lnTo>
                    <a:pt x="42" y="37"/>
                  </a:lnTo>
                  <a:lnTo>
                    <a:pt x="42" y="37"/>
                  </a:lnTo>
                  <a:lnTo>
                    <a:pt x="40" y="37"/>
                  </a:lnTo>
                  <a:lnTo>
                    <a:pt x="40" y="37"/>
                  </a:lnTo>
                  <a:lnTo>
                    <a:pt x="40" y="37"/>
                  </a:lnTo>
                  <a:lnTo>
                    <a:pt x="40" y="37"/>
                  </a:lnTo>
                  <a:lnTo>
                    <a:pt x="40" y="37"/>
                  </a:lnTo>
                  <a:lnTo>
                    <a:pt x="40" y="35"/>
                  </a:lnTo>
                  <a:lnTo>
                    <a:pt x="40" y="35"/>
                  </a:lnTo>
                  <a:lnTo>
                    <a:pt x="40" y="35"/>
                  </a:lnTo>
                  <a:lnTo>
                    <a:pt x="40" y="35"/>
                  </a:lnTo>
                  <a:lnTo>
                    <a:pt x="40" y="35"/>
                  </a:lnTo>
                  <a:lnTo>
                    <a:pt x="40" y="35"/>
                  </a:lnTo>
                  <a:lnTo>
                    <a:pt x="40" y="35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38" y="37"/>
                  </a:lnTo>
                  <a:lnTo>
                    <a:pt x="38" y="37"/>
                  </a:lnTo>
                  <a:lnTo>
                    <a:pt x="38" y="37"/>
                  </a:lnTo>
                  <a:lnTo>
                    <a:pt x="38" y="37"/>
                  </a:lnTo>
                  <a:lnTo>
                    <a:pt x="38" y="37"/>
                  </a:lnTo>
                  <a:lnTo>
                    <a:pt x="38" y="37"/>
                  </a:lnTo>
                  <a:lnTo>
                    <a:pt x="38" y="37"/>
                  </a:lnTo>
                  <a:lnTo>
                    <a:pt x="38" y="37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38" y="37"/>
                  </a:lnTo>
                  <a:lnTo>
                    <a:pt x="35" y="37"/>
                  </a:lnTo>
                  <a:lnTo>
                    <a:pt x="35" y="39"/>
                  </a:lnTo>
                  <a:lnTo>
                    <a:pt x="35" y="39"/>
                  </a:lnTo>
                  <a:lnTo>
                    <a:pt x="35" y="39"/>
                  </a:lnTo>
                  <a:lnTo>
                    <a:pt x="35" y="39"/>
                  </a:lnTo>
                  <a:lnTo>
                    <a:pt x="33" y="39"/>
                  </a:lnTo>
                  <a:lnTo>
                    <a:pt x="33" y="39"/>
                  </a:lnTo>
                  <a:lnTo>
                    <a:pt x="33" y="37"/>
                  </a:lnTo>
                  <a:lnTo>
                    <a:pt x="33" y="37"/>
                  </a:lnTo>
                  <a:lnTo>
                    <a:pt x="33" y="37"/>
                  </a:lnTo>
                  <a:lnTo>
                    <a:pt x="33" y="35"/>
                  </a:lnTo>
                  <a:lnTo>
                    <a:pt x="33" y="35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28" y="35"/>
                  </a:lnTo>
                  <a:lnTo>
                    <a:pt x="28" y="37"/>
                  </a:lnTo>
                  <a:lnTo>
                    <a:pt x="28" y="37"/>
                  </a:lnTo>
                  <a:lnTo>
                    <a:pt x="28" y="37"/>
                  </a:lnTo>
                  <a:lnTo>
                    <a:pt x="26" y="37"/>
                  </a:lnTo>
                  <a:lnTo>
                    <a:pt x="26" y="39"/>
                  </a:lnTo>
                  <a:lnTo>
                    <a:pt x="26" y="39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9"/>
                  </a:lnTo>
                  <a:lnTo>
                    <a:pt x="24" y="39"/>
                  </a:lnTo>
                  <a:lnTo>
                    <a:pt x="24" y="39"/>
                  </a:lnTo>
                  <a:lnTo>
                    <a:pt x="24" y="39"/>
                  </a:lnTo>
                  <a:lnTo>
                    <a:pt x="24" y="39"/>
                  </a:lnTo>
                  <a:lnTo>
                    <a:pt x="24" y="39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31" y="42"/>
                  </a:lnTo>
                  <a:lnTo>
                    <a:pt x="31" y="42"/>
                  </a:lnTo>
                  <a:lnTo>
                    <a:pt x="31" y="44"/>
                  </a:lnTo>
                  <a:lnTo>
                    <a:pt x="33" y="44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38" y="42"/>
                  </a:lnTo>
                  <a:lnTo>
                    <a:pt x="35" y="49"/>
                  </a:lnTo>
                  <a:lnTo>
                    <a:pt x="35" y="49"/>
                  </a:lnTo>
                  <a:lnTo>
                    <a:pt x="35" y="49"/>
                  </a:lnTo>
                  <a:lnTo>
                    <a:pt x="35" y="49"/>
                  </a:lnTo>
                  <a:lnTo>
                    <a:pt x="35" y="49"/>
                  </a:lnTo>
                  <a:lnTo>
                    <a:pt x="35" y="49"/>
                  </a:lnTo>
                  <a:lnTo>
                    <a:pt x="35" y="49"/>
                  </a:lnTo>
                  <a:lnTo>
                    <a:pt x="35" y="49"/>
                  </a:lnTo>
                  <a:lnTo>
                    <a:pt x="33" y="49"/>
                  </a:lnTo>
                  <a:lnTo>
                    <a:pt x="33" y="51"/>
                  </a:lnTo>
                  <a:lnTo>
                    <a:pt x="35" y="49"/>
                  </a:lnTo>
                  <a:lnTo>
                    <a:pt x="38" y="49"/>
                  </a:lnTo>
                  <a:lnTo>
                    <a:pt x="38" y="51"/>
                  </a:lnTo>
                  <a:lnTo>
                    <a:pt x="38" y="51"/>
                  </a:lnTo>
                  <a:lnTo>
                    <a:pt x="38" y="51"/>
                  </a:lnTo>
                  <a:lnTo>
                    <a:pt x="40" y="53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40" y="58"/>
                  </a:lnTo>
                  <a:lnTo>
                    <a:pt x="40" y="58"/>
                  </a:lnTo>
                  <a:lnTo>
                    <a:pt x="40" y="58"/>
                  </a:lnTo>
                  <a:lnTo>
                    <a:pt x="40" y="60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35" y="60"/>
                  </a:lnTo>
                  <a:lnTo>
                    <a:pt x="35" y="58"/>
                  </a:lnTo>
                  <a:lnTo>
                    <a:pt x="35" y="58"/>
                  </a:lnTo>
                  <a:lnTo>
                    <a:pt x="33" y="56"/>
                  </a:lnTo>
                  <a:lnTo>
                    <a:pt x="33" y="56"/>
                  </a:lnTo>
                  <a:lnTo>
                    <a:pt x="33" y="53"/>
                  </a:lnTo>
                  <a:lnTo>
                    <a:pt x="33" y="53"/>
                  </a:lnTo>
                  <a:lnTo>
                    <a:pt x="33" y="51"/>
                  </a:lnTo>
                  <a:lnTo>
                    <a:pt x="33" y="51"/>
                  </a:lnTo>
                  <a:lnTo>
                    <a:pt x="31" y="51"/>
                  </a:lnTo>
                  <a:lnTo>
                    <a:pt x="31" y="51"/>
                  </a:lnTo>
                  <a:lnTo>
                    <a:pt x="31" y="53"/>
                  </a:lnTo>
                  <a:lnTo>
                    <a:pt x="31" y="53"/>
                  </a:lnTo>
                  <a:lnTo>
                    <a:pt x="33" y="56"/>
                  </a:lnTo>
                  <a:lnTo>
                    <a:pt x="33" y="56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1" y="60"/>
                  </a:lnTo>
                  <a:lnTo>
                    <a:pt x="33" y="63"/>
                  </a:lnTo>
                  <a:lnTo>
                    <a:pt x="33" y="65"/>
                  </a:lnTo>
                  <a:lnTo>
                    <a:pt x="33" y="68"/>
                  </a:lnTo>
                  <a:lnTo>
                    <a:pt x="33" y="70"/>
                  </a:lnTo>
                  <a:lnTo>
                    <a:pt x="31" y="72"/>
                  </a:lnTo>
                  <a:lnTo>
                    <a:pt x="31" y="75"/>
                  </a:lnTo>
                  <a:lnTo>
                    <a:pt x="31" y="75"/>
                  </a:lnTo>
                  <a:lnTo>
                    <a:pt x="31" y="75"/>
                  </a:lnTo>
                  <a:lnTo>
                    <a:pt x="31" y="75"/>
                  </a:lnTo>
                  <a:lnTo>
                    <a:pt x="31" y="75"/>
                  </a:lnTo>
                  <a:lnTo>
                    <a:pt x="28" y="75"/>
                  </a:lnTo>
                  <a:lnTo>
                    <a:pt x="28" y="75"/>
                  </a:lnTo>
                  <a:lnTo>
                    <a:pt x="28" y="75"/>
                  </a:lnTo>
                  <a:lnTo>
                    <a:pt x="28" y="75"/>
                  </a:lnTo>
                  <a:lnTo>
                    <a:pt x="28" y="75"/>
                  </a:lnTo>
                  <a:lnTo>
                    <a:pt x="26" y="77"/>
                  </a:lnTo>
                  <a:lnTo>
                    <a:pt x="21" y="75"/>
                  </a:lnTo>
                  <a:lnTo>
                    <a:pt x="21" y="75"/>
                  </a:lnTo>
                  <a:lnTo>
                    <a:pt x="21" y="75"/>
                  </a:lnTo>
                  <a:lnTo>
                    <a:pt x="21" y="75"/>
                  </a:lnTo>
                  <a:lnTo>
                    <a:pt x="21" y="77"/>
                  </a:lnTo>
                  <a:lnTo>
                    <a:pt x="21" y="77"/>
                  </a:lnTo>
                  <a:lnTo>
                    <a:pt x="21" y="77"/>
                  </a:lnTo>
                  <a:lnTo>
                    <a:pt x="21" y="77"/>
                  </a:lnTo>
                  <a:lnTo>
                    <a:pt x="19" y="77"/>
                  </a:lnTo>
                  <a:lnTo>
                    <a:pt x="19" y="77"/>
                  </a:lnTo>
                  <a:lnTo>
                    <a:pt x="19" y="77"/>
                  </a:lnTo>
                  <a:lnTo>
                    <a:pt x="19" y="77"/>
                  </a:lnTo>
                  <a:lnTo>
                    <a:pt x="19" y="75"/>
                  </a:lnTo>
                  <a:lnTo>
                    <a:pt x="19" y="75"/>
                  </a:lnTo>
                  <a:lnTo>
                    <a:pt x="19" y="75"/>
                  </a:lnTo>
                  <a:lnTo>
                    <a:pt x="19" y="72"/>
                  </a:lnTo>
                  <a:lnTo>
                    <a:pt x="19" y="72"/>
                  </a:lnTo>
                  <a:lnTo>
                    <a:pt x="19" y="72"/>
                  </a:lnTo>
                  <a:lnTo>
                    <a:pt x="21" y="72"/>
                  </a:lnTo>
                  <a:lnTo>
                    <a:pt x="21" y="72"/>
                  </a:lnTo>
                  <a:lnTo>
                    <a:pt x="21" y="72"/>
                  </a:lnTo>
                  <a:lnTo>
                    <a:pt x="21" y="72"/>
                  </a:lnTo>
                  <a:lnTo>
                    <a:pt x="21" y="72"/>
                  </a:lnTo>
                  <a:lnTo>
                    <a:pt x="24" y="75"/>
                  </a:lnTo>
                  <a:lnTo>
                    <a:pt x="24" y="75"/>
                  </a:lnTo>
                  <a:lnTo>
                    <a:pt x="24" y="75"/>
                  </a:lnTo>
                  <a:lnTo>
                    <a:pt x="24" y="75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26" y="72"/>
                  </a:lnTo>
                  <a:lnTo>
                    <a:pt x="26" y="72"/>
                  </a:lnTo>
                  <a:lnTo>
                    <a:pt x="26" y="72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24" y="70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24" y="65"/>
                  </a:lnTo>
                  <a:lnTo>
                    <a:pt x="24" y="65"/>
                  </a:lnTo>
                  <a:lnTo>
                    <a:pt x="24" y="65"/>
                  </a:lnTo>
                  <a:lnTo>
                    <a:pt x="24" y="63"/>
                  </a:lnTo>
                  <a:lnTo>
                    <a:pt x="26" y="63"/>
                  </a:lnTo>
                  <a:lnTo>
                    <a:pt x="26" y="63"/>
                  </a:lnTo>
                  <a:lnTo>
                    <a:pt x="26" y="63"/>
                  </a:lnTo>
                  <a:lnTo>
                    <a:pt x="26" y="63"/>
                  </a:lnTo>
                  <a:lnTo>
                    <a:pt x="28" y="63"/>
                  </a:lnTo>
                  <a:lnTo>
                    <a:pt x="26" y="63"/>
                  </a:lnTo>
                  <a:lnTo>
                    <a:pt x="26" y="63"/>
                  </a:lnTo>
                  <a:lnTo>
                    <a:pt x="26" y="63"/>
                  </a:lnTo>
                  <a:lnTo>
                    <a:pt x="24" y="63"/>
                  </a:lnTo>
                  <a:lnTo>
                    <a:pt x="24" y="60"/>
                  </a:lnTo>
                  <a:lnTo>
                    <a:pt x="24" y="60"/>
                  </a:lnTo>
                  <a:lnTo>
                    <a:pt x="24" y="60"/>
                  </a:lnTo>
                  <a:lnTo>
                    <a:pt x="24" y="60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21" y="56"/>
                  </a:lnTo>
                  <a:lnTo>
                    <a:pt x="21" y="53"/>
                  </a:lnTo>
                  <a:lnTo>
                    <a:pt x="21" y="53"/>
                  </a:lnTo>
                  <a:lnTo>
                    <a:pt x="21" y="51"/>
                  </a:lnTo>
                  <a:lnTo>
                    <a:pt x="21" y="51"/>
                  </a:lnTo>
                  <a:lnTo>
                    <a:pt x="19" y="51"/>
                  </a:lnTo>
                  <a:lnTo>
                    <a:pt x="19" y="51"/>
                  </a:lnTo>
                  <a:lnTo>
                    <a:pt x="19" y="51"/>
                  </a:lnTo>
                  <a:lnTo>
                    <a:pt x="19" y="51"/>
                  </a:lnTo>
                  <a:lnTo>
                    <a:pt x="19" y="49"/>
                  </a:lnTo>
                  <a:lnTo>
                    <a:pt x="17" y="49"/>
                  </a:lnTo>
                  <a:lnTo>
                    <a:pt x="17" y="49"/>
                  </a:lnTo>
                  <a:lnTo>
                    <a:pt x="17" y="49"/>
                  </a:lnTo>
                  <a:lnTo>
                    <a:pt x="17" y="51"/>
                  </a:lnTo>
                  <a:lnTo>
                    <a:pt x="17" y="51"/>
                  </a:lnTo>
                  <a:lnTo>
                    <a:pt x="17" y="51"/>
                  </a:lnTo>
                  <a:lnTo>
                    <a:pt x="14" y="51"/>
                  </a:lnTo>
                  <a:lnTo>
                    <a:pt x="14" y="51"/>
                  </a:lnTo>
                  <a:lnTo>
                    <a:pt x="14" y="51"/>
                  </a:lnTo>
                  <a:lnTo>
                    <a:pt x="14" y="51"/>
                  </a:lnTo>
                  <a:lnTo>
                    <a:pt x="14" y="51"/>
                  </a:lnTo>
                  <a:lnTo>
                    <a:pt x="14" y="51"/>
                  </a:lnTo>
                  <a:lnTo>
                    <a:pt x="12" y="51"/>
                  </a:lnTo>
                  <a:lnTo>
                    <a:pt x="12" y="51"/>
                  </a:lnTo>
                  <a:lnTo>
                    <a:pt x="12" y="51"/>
                  </a:lnTo>
                  <a:lnTo>
                    <a:pt x="12" y="51"/>
                  </a:lnTo>
                  <a:lnTo>
                    <a:pt x="12" y="51"/>
                  </a:lnTo>
                  <a:lnTo>
                    <a:pt x="12" y="51"/>
                  </a:lnTo>
                  <a:lnTo>
                    <a:pt x="14" y="49"/>
                  </a:lnTo>
                  <a:lnTo>
                    <a:pt x="14" y="46"/>
                  </a:lnTo>
                  <a:lnTo>
                    <a:pt x="12" y="46"/>
                  </a:lnTo>
                  <a:lnTo>
                    <a:pt x="12" y="44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17" y="44"/>
                  </a:lnTo>
                  <a:lnTo>
                    <a:pt x="17" y="44"/>
                  </a:lnTo>
                  <a:lnTo>
                    <a:pt x="17" y="44"/>
                  </a:lnTo>
                  <a:lnTo>
                    <a:pt x="17" y="44"/>
                  </a:lnTo>
                  <a:lnTo>
                    <a:pt x="17" y="44"/>
                  </a:lnTo>
                  <a:lnTo>
                    <a:pt x="17" y="44"/>
                  </a:lnTo>
                  <a:lnTo>
                    <a:pt x="17" y="46"/>
                  </a:lnTo>
                  <a:lnTo>
                    <a:pt x="19" y="39"/>
                  </a:lnTo>
                  <a:lnTo>
                    <a:pt x="19" y="39"/>
                  </a:lnTo>
                  <a:lnTo>
                    <a:pt x="19" y="39"/>
                  </a:lnTo>
                  <a:lnTo>
                    <a:pt x="19" y="39"/>
                  </a:lnTo>
                  <a:lnTo>
                    <a:pt x="19" y="39"/>
                  </a:lnTo>
                  <a:lnTo>
                    <a:pt x="19" y="39"/>
                  </a:lnTo>
                  <a:lnTo>
                    <a:pt x="19" y="39"/>
                  </a:lnTo>
                  <a:lnTo>
                    <a:pt x="19" y="39"/>
                  </a:lnTo>
                  <a:lnTo>
                    <a:pt x="19" y="39"/>
                  </a:lnTo>
                  <a:lnTo>
                    <a:pt x="19" y="39"/>
                  </a:lnTo>
                  <a:lnTo>
                    <a:pt x="19" y="39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17" y="35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21" y="32"/>
                  </a:lnTo>
                  <a:lnTo>
                    <a:pt x="19" y="32"/>
                  </a:lnTo>
                  <a:lnTo>
                    <a:pt x="19" y="30"/>
                  </a:lnTo>
                  <a:lnTo>
                    <a:pt x="19" y="30"/>
                  </a:lnTo>
                  <a:lnTo>
                    <a:pt x="19" y="30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19" y="30"/>
                  </a:lnTo>
                  <a:lnTo>
                    <a:pt x="19" y="30"/>
                  </a:lnTo>
                  <a:lnTo>
                    <a:pt x="19" y="30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7" y="30"/>
                  </a:lnTo>
                  <a:lnTo>
                    <a:pt x="17" y="32"/>
                  </a:lnTo>
                  <a:lnTo>
                    <a:pt x="14" y="32"/>
                  </a:lnTo>
                  <a:lnTo>
                    <a:pt x="14" y="35"/>
                  </a:lnTo>
                  <a:lnTo>
                    <a:pt x="14" y="37"/>
                  </a:lnTo>
                  <a:lnTo>
                    <a:pt x="14" y="37"/>
                  </a:lnTo>
                  <a:lnTo>
                    <a:pt x="14" y="39"/>
                  </a:lnTo>
                  <a:lnTo>
                    <a:pt x="12" y="39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5"/>
                  </a:lnTo>
                  <a:lnTo>
                    <a:pt x="9" y="35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7" y="39"/>
                  </a:lnTo>
                  <a:lnTo>
                    <a:pt x="7" y="39"/>
                  </a:lnTo>
                  <a:lnTo>
                    <a:pt x="5" y="39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2" y="35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2" y="39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5" y="32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7" y="25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7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9" y="23"/>
                  </a:lnTo>
                  <a:lnTo>
                    <a:pt x="9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9" y="28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4" y="25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7" y="23"/>
                  </a:lnTo>
                  <a:lnTo>
                    <a:pt x="17" y="25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9" y="23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18"/>
                  </a:lnTo>
                  <a:lnTo>
                    <a:pt x="19" y="18"/>
                  </a:lnTo>
                  <a:lnTo>
                    <a:pt x="19" y="18"/>
                  </a:lnTo>
                  <a:lnTo>
                    <a:pt x="19" y="18"/>
                  </a:lnTo>
                  <a:lnTo>
                    <a:pt x="19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1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7" y="7"/>
                  </a:lnTo>
                  <a:lnTo>
                    <a:pt x="19" y="7"/>
                  </a:lnTo>
                  <a:lnTo>
                    <a:pt x="21" y="7"/>
                  </a:lnTo>
                  <a:lnTo>
                    <a:pt x="21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1" y="4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774" name="Freeform 1670"/>
            <p:cNvSpPr>
              <a:spLocks/>
            </p:cNvSpPr>
            <p:nvPr/>
          </p:nvSpPr>
          <p:spPr bwMode="auto">
            <a:xfrm>
              <a:off x="4003" y="3648"/>
              <a:ext cx="5" cy="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775" name="Freeform 1671"/>
            <p:cNvSpPr>
              <a:spLocks/>
            </p:cNvSpPr>
            <p:nvPr/>
          </p:nvSpPr>
          <p:spPr bwMode="auto">
            <a:xfrm>
              <a:off x="4228" y="3648"/>
              <a:ext cx="3" cy="7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2"/>
                </a:cxn>
              </a:cxnLst>
              <a:rect l="0" t="0" r="r" b="b"/>
              <a:pathLst>
                <a:path w="3" h="7">
                  <a:moveTo>
                    <a:pt x="3" y="2"/>
                  </a:moveTo>
                  <a:lnTo>
                    <a:pt x="3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776" name="Freeform 1672"/>
            <p:cNvSpPr>
              <a:spLocks/>
            </p:cNvSpPr>
            <p:nvPr/>
          </p:nvSpPr>
          <p:spPr bwMode="auto">
            <a:xfrm>
              <a:off x="4359" y="3648"/>
              <a:ext cx="3" cy="4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777" name="Freeform 1673"/>
            <p:cNvSpPr>
              <a:spLocks/>
            </p:cNvSpPr>
            <p:nvPr/>
          </p:nvSpPr>
          <p:spPr bwMode="auto">
            <a:xfrm>
              <a:off x="4359" y="3648"/>
              <a:ext cx="3" cy="4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778" name="Freeform 1674"/>
            <p:cNvSpPr>
              <a:spLocks/>
            </p:cNvSpPr>
            <p:nvPr/>
          </p:nvSpPr>
          <p:spPr bwMode="auto">
            <a:xfrm>
              <a:off x="3970" y="3650"/>
              <a:ext cx="7" cy="9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5" y="9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3" y="5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7" y="2"/>
                </a:cxn>
              </a:cxnLst>
              <a:rect l="0" t="0" r="r" b="b"/>
              <a:pathLst>
                <a:path w="7" h="9">
                  <a:moveTo>
                    <a:pt x="7" y="2"/>
                  </a:move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3" y="7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779" name="Freeform 1675"/>
            <p:cNvSpPr>
              <a:spLocks/>
            </p:cNvSpPr>
            <p:nvPr/>
          </p:nvSpPr>
          <p:spPr bwMode="auto">
            <a:xfrm>
              <a:off x="4690" y="3650"/>
              <a:ext cx="5" cy="2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</a:cxnLst>
              <a:rect l="0" t="0" r="r" b="b"/>
              <a:pathLst>
                <a:path w="5" h="2">
                  <a:moveTo>
                    <a:pt x="5" y="2"/>
                  </a:moveTo>
                  <a:lnTo>
                    <a:pt x="5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780" name="Freeform 1676"/>
            <p:cNvSpPr>
              <a:spLocks/>
            </p:cNvSpPr>
            <p:nvPr/>
          </p:nvSpPr>
          <p:spPr bwMode="auto">
            <a:xfrm>
              <a:off x="4493" y="3650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781" name="Freeform 1677"/>
            <p:cNvSpPr>
              <a:spLocks/>
            </p:cNvSpPr>
            <p:nvPr/>
          </p:nvSpPr>
          <p:spPr bwMode="auto">
            <a:xfrm>
              <a:off x="3996" y="3650"/>
              <a:ext cx="5" cy="5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3" y="5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782" name="Freeform 1678"/>
            <p:cNvSpPr>
              <a:spLocks/>
            </p:cNvSpPr>
            <p:nvPr/>
          </p:nvSpPr>
          <p:spPr bwMode="auto">
            <a:xfrm>
              <a:off x="4083" y="3650"/>
              <a:ext cx="7" cy="7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2" y="7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7" y="7"/>
                </a:cxn>
                <a:cxn ang="0">
                  <a:pos x="7" y="7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lnTo>
                    <a:pt x="7" y="7"/>
                  </a:lnTo>
                  <a:lnTo>
                    <a:pt x="7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7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783" name="Freeform 1679"/>
            <p:cNvSpPr>
              <a:spLocks/>
            </p:cNvSpPr>
            <p:nvPr/>
          </p:nvSpPr>
          <p:spPr bwMode="auto">
            <a:xfrm>
              <a:off x="4486" y="3650"/>
              <a:ext cx="5" cy="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5" h="5">
                  <a:moveTo>
                    <a:pt x="2" y="2"/>
                  </a:moveTo>
                  <a:lnTo>
                    <a:pt x="2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784" name="Freeform 1680"/>
            <p:cNvSpPr>
              <a:spLocks/>
            </p:cNvSpPr>
            <p:nvPr/>
          </p:nvSpPr>
          <p:spPr bwMode="auto">
            <a:xfrm>
              <a:off x="4582" y="3650"/>
              <a:ext cx="2" cy="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785" name="Freeform 1681"/>
            <p:cNvSpPr>
              <a:spLocks/>
            </p:cNvSpPr>
            <p:nvPr/>
          </p:nvSpPr>
          <p:spPr bwMode="auto">
            <a:xfrm>
              <a:off x="4038" y="3652"/>
              <a:ext cx="3" cy="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786" name="Freeform 1682"/>
            <p:cNvSpPr>
              <a:spLocks/>
            </p:cNvSpPr>
            <p:nvPr/>
          </p:nvSpPr>
          <p:spPr bwMode="auto">
            <a:xfrm>
              <a:off x="3959" y="3652"/>
              <a:ext cx="4" cy="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7">
                  <a:moveTo>
                    <a:pt x="4" y="0"/>
                  </a:moveTo>
                  <a:lnTo>
                    <a:pt x="4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787" name="Freeform 1683"/>
            <p:cNvSpPr>
              <a:spLocks/>
            </p:cNvSpPr>
            <p:nvPr/>
          </p:nvSpPr>
          <p:spPr bwMode="auto">
            <a:xfrm>
              <a:off x="3987" y="3652"/>
              <a:ext cx="7" cy="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" y="0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788" name="Freeform 1684"/>
            <p:cNvSpPr>
              <a:spLocks/>
            </p:cNvSpPr>
            <p:nvPr/>
          </p:nvSpPr>
          <p:spPr bwMode="auto">
            <a:xfrm>
              <a:off x="4013" y="3652"/>
              <a:ext cx="4" cy="3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4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3"/>
                </a:cxn>
                <a:cxn ang="0">
                  <a:pos x="4" y="3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lnTo>
                    <a:pt x="4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789" name="Freeform 1685"/>
            <p:cNvSpPr>
              <a:spLocks/>
            </p:cNvSpPr>
            <p:nvPr/>
          </p:nvSpPr>
          <p:spPr bwMode="auto">
            <a:xfrm>
              <a:off x="4596" y="3652"/>
              <a:ext cx="3" cy="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790" name="Freeform 1686"/>
            <p:cNvSpPr>
              <a:spLocks/>
            </p:cNvSpPr>
            <p:nvPr/>
          </p:nvSpPr>
          <p:spPr bwMode="auto">
            <a:xfrm>
              <a:off x="4069" y="3652"/>
              <a:ext cx="2" cy="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791" name="Freeform 1687"/>
            <p:cNvSpPr>
              <a:spLocks/>
            </p:cNvSpPr>
            <p:nvPr/>
          </p:nvSpPr>
          <p:spPr bwMode="auto">
            <a:xfrm>
              <a:off x="4355" y="3652"/>
              <a:ext cx="2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0" y="3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792" name="Freeform 1688"/>
            <p:cNvSpPr>
              <a:spLocks/>
            </p:cNvSpPr>
            <p:nvPr/>
          </p:nvSpPr>
          <p:spPr bwMode="auto">
            <a:xfrm>
              <a:off x="4355" y="3652"/>
              <a:ext cx="2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793" name="Freeform 1689"/>
            <p:cNvSpPr>
              <a:spLocks/>
            </p:cNvSpPr>
            <p:nvPr/>
          </p:nvSpPr>
          <p:spPr bwMode="auto">
            <a:xfrm>
              <a:off x="4587" y="3652"/>
              <a:ext cx="4" cy="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794" name="Freeform 1690"/>
            <p:cNvSpPr>
              <a:spLocks/>
            </p:cNvSpPr>
            <p:nvPr/>
          </p:nvSpPr>
          <p:spPr bwMode="auto">
            <a:xfrm>
              <a:off x="4559" y="3652"/>
              <a:ext cx="4" cy="5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795" name="Freeform 1691"/>
            <p:cNvSpPr>
              <a:spLocks/>
            </p:cNvSpPr>
            <p:nvPr/>
          </p:nvSpPr>
          <p:spPr bwMode="auto">
            <a:xfrm>
              <a:off x="4570" y="3652"/>
              <a:ext cx="3" cy="5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3"/>
                </a:cxn>
              </a:cxnLst>
              <a:rect l="0" t="0" r="r" b="b"/>
              <a:pathLst>
                <a:path w="3" h="5">
                  <a:moveTo>
                    <a:pt x="3" y="3"/>
                  </a:move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796" name="Freeform 1692"/>
            <p:cNvSpPr>
              <a:spLocks/>
            </p:cNvSpPr>
            <p:nvPr/>
          </p:nvSpPr>
          <p:spPr bwMode="auto">
            <a:xfrm>
              <a:off x="4048" y="3655"/>
              <a:ext cx="4" cy="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797" name="Freeform 1693"/>
            <p:cNvSpPr>
              <a:spLocks/>
            </p:cNvSpPr>
            <p:nvPr/>
          </p:nvSpPr>
          <p:spPr bwMode="auto">
            <a:xfrm>
              <a:off x="4249" y="3655"/>
              <a:ext cx="7" cy="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lnTo>
                    <a:pt x="7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798" name="Freeform 1694"/>
            <p:cNvSpPr>
              <a:spLocks/>
            </p:cNvSpPr>
            <p:nvPr/>
          </p:nvSpPr>
          <p:spPr bwMode="auto">
            <a:xfrm>
              <a:off x="4062" y="3655"/>
              <a:ext cx="2" cy="4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4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799" name="Freeform 1695"/>
            <p:cNvSpPr>
              <a:spLocks/>
            </p:cNvSpPr>
            <p:nvPr/>
          </p:nvSpPr>
          <p:spPr bwMode="auto">
            <a:xfrm>
              <a:off x="4284" y="3655"/>
              <a:ext cx="3" cy="4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4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3" y="4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800" name="Freeform 1696"/>
            <p:cNvSpPr>
              <a:spLocks/>
            </p:cNvSpPr>
            <p:nvPr/>
          </p:nvSpPr>
          <p:spPr bwMode="auto">
            <a:xfrm>
              <a:off x="4690" y="3655"/>
              <a:ext cx="5" cy="4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801" name="Freeform 1697"/>
            <p:cNvSpPr>
              <a:spLocks/>
            </p:cNvSpPr>
            <p:nvPr/>
          </p:nvSpPr>
          <p:spPr bwMode="auto">
            <a:xfrm>
              <a:off x="4003" y="3657"/>
              <a:ext cx="5" cy="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802" name="Freeform 1698"/>
            <p:cNvSpPr>
              <a:spLocks/>
            </p:cNvSpPr>
            <p:nvPr/>
          </p:nvSpPr>
          <p:spPr bwMode="auto">
            <a:xfrm>
              <a:off x="4057" y="3657"/>
              <a:ext cx="3" cy="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803" name="Freeform 1699"/>
            <p:cNvSpPr>
              <a:spLocks/>
            </p:cNvSpPr>
            <p:nvPr/>
          </p:nvSpPr>
          <p:spPr bwMode="auto">
            <a:xfrm>
              <a:off x="4599" y="3657"/>
              <a:ext cx="4" cy="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804" name="Freeform 1700"/>
            <p:cNvSpPr>
              <a:spLocks/>
            </p:cNvSpPr>
            <p:nvPr/>
          </p:nvSpPr>
          <p:spPr bwMode="auto">
            <a:xfrm>
              <a:off x="4645" y="3657"/>
              <a:ext cx="5" cy="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805" name="Freeform 1701"/>
            <p:cNvSpPr>
              <a:spLocks/>
            </p:cNvSpPr>
            <p:nvPr/>
          </p:nvSpPr>
          <p:spPr bwMode="auto">
            <a:xfrm>
              <a:off x="3949" y="3657"/>
              <a:ext cx="5" cy="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806" name="Freeform 1702"/>
            <p:cNvSpPr>
              <a:spLocks/>
            </p:cNvSpPr>
            <p:nvPr/>
          </p:nvSpPr>
          <p:spPr bwMode="auto">
            <a:xfrm>
              <a:off x="4038" y="3657"/>
              <a:ext cx="5" cy="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807" name="Freeform 1703"/>
            <p:cNvSpPr>
              <a:spLocks/>
            </p:cNvSpPr>
            <p:nvPr/>
          </p:nvSpPr>
          <p:spPr bwMode="auto">
            <a:xfrm>
              <a:off x="4076" y="3657"/>
              <a:ext cx="7" cy="7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7" h="7">
                  <a:moveTo>
                    <a:pt x="5" y="0"/>
                  </a:moveTo>
                  <a:lnTo>
                    <a:pt x="2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7"/>
                  </a:lnTo>
                  <a:lnTo>
                    <a:pt x="7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808" name="Freeform 1704"/>
            <p:cNvSpPr>
              <a:spLocks/>
            </p:cNvSpPr>
            <p:nvPr/>
          </p:nvSpPr>
          <p:spPr bwMode="auto">
            <a:xfrm>
              <a:off x="4242" y="3657"/>
              <a:ext cx="5" cy="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809" name="Freeform 1705"/>
            <p:cNvSpPr>
              <a:spLocks/>
            </p:cNvSpPr>
            <p:nvPr/>
          </p:nvSpPr>
          <p:spPr bwMode="auto">
            <a:xfrm>
              <a:off x="4573" y="3657"/>
              <a:ext cx="4" cy="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810" name="Freeform 1706"/>
            <p:cNvSpPr>
              <a:spLocks/>
            </p:cNvSpPr>
            <p:nvPr/>
          </p:nvSpPr>
          <p:spPr bwMode="auto">
            <a:xfrm>
              <a:off x="3982" y="3657"/>
              <a:ext cx="7" cy="5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7" y="2"/>
                </a:cxn>
              </a:cxnLst>
              <a:rect l="0" t="0" r="r" b="b"/>
              <a:pathLst>
                <a:path w="7" h="5">
                  <a:moveTo>
                    <a:pt x="7" y="2"/>
                  </a:move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811" name="Freeform 1707"/>
            <p:cNvSpPr>
              <a:spLocks/>
            </p:cNvSpPr>
            <p:nvPr/>
          </p:nvSpPr>
          <p:spPr bwMode="auto">
            <a:xfrm>
              <a:off x="4493" y="3657"/>
              <a:ext cx="2" cy="5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5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812" name="Freeform 1708"/>
            <p:cNvSpPr>
              <a:spLocks/>
            </p:cNvSpPr>
            <p:nvPr/>
          </p:nvSpPr>
          <p:spPr bwMode="auto">
            <a:xfrm>
              <a:off x="3968" y="3659"/>
              <a:ext cx="2" cy="3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813" name="Freeform 1709"/>
            <p:cNvSpPr>
              <a:spLocks/>
            </p:cNvSpPr>
            <p:nvPr/>
          </p:nvSpPr>
          <p:spPr bwMode="auto">
            <a:xfrm>
              <a:off x="4336" y="3659"/>
              <a:ext cx="2" cy="3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814" name="Freeform 1710"/>
            <p:cNvSpPr>
              <a:spLocks/>
            </p:cNvSpPr>
            <p:nvPr/>
          </p:nvSpPr>
          <p:spPr bwMode="auto">
            <a:xfrm>
              <a:off x="4336" y="3659"/>
              <a:ext cx="2" cy="3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815" name="Freeform 1711"/>
            <p:cNvSpPr>
              <a:spLocks/>
            </p:cNvSpPr>
            <p:nvPr/>
          </p:nvSpPr>
          <p:spPr bwMode="auto">
            <a:xfrm>
              <a:off x="4345" y="3659"/>
              <a:ext cx="3" cy="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816" name="Freeform 1712"/>
            <p:cNvSpPr>
              <a:spLocks/>
            </p:cNvSpPr>
            <p:nvPr/>
          </p:nvSpPr>
          <p:spPr bwMode="auto">
            <a:xfrm>
              <a:off x="4345" y="3659"/>
              <a:ext cx="3" cy="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817" name="Freeform 1713"/>
            <p:cNvSpPr>
              <a:spLocks/>
            </p:cNvSpPr>
            <p:nvPr/>
          </p:nvSpPr>
          <p:spPr bwMode="auto">
            <a:xfrm>
              <a:off x="3992" y="3659"/>
              <a:ext cx="4" cy="5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3"/>
                </a:cxn>
                <a:cxn ang="0">
                  <a:pos x="4" y="3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818" name="Freeform 1714"/>
            <p:cNvSpPr>
              <a:spLocks/>
            </p:cNvSpPr>
            <p:nvPr/>
          </p:nvSpPr>
          <p:spPr bwMode="auto">
            <a:xfrm>
              <a:off x="4591" y="3659"/>
              <a:ext cx="3" cy="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819" name="Freeform 1715"/>
            <p:cNvSpPr>
              <a:spLocks/>
            </p:cNvSpPr>
            <p:nvPr/>
          </p:nvSpPr>
          <p:spPr bwMode="auto">
            <a:xfrm>
              <a:off x="4017" y="3659"/>
              <a:ext cx="3" cy="5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3"/>
                </a:cxn>
              </a:cxnLst>
              <a:rect l="0" t="0" r="r" b="b"/>
              <a:pathLst>
                <a:path w="3" h="5">
                  <a:moveTo>
                    <a:pt x="3" y="3"/>
                  </a:move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820" name="Freeform 1716"/>
            <p:cNvSpPr>
              <a:spLocks/>
            </p:cNvSpPr>
            <p:nvPr/>
          </p:nvSpPr>
          <p:spPr bwMode="auto">
            <a:xfrm>
              <a:off x="4022" y="3659"/>
              <a:ext cx="5" cy="7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5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3"/>
                </a:cxn>
              </a:cxnLst>
              <a:rect l="0" t="0" r="r" b="b"/>
              <a:pathLst>
                <a:path w="5" h="7">
                  <a:moveTo>
                    <a:pt x="5" y="3"/>
                  </a:moveTo>
                  <a:lnTo>
                    <a:pt x="5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821" name="Freeform 1717"/>
            <p:cNvSpPr>
              <a:spLocks/>
            </p:cNvSpPr>
            <p:nvPr/>
          </p:nvSpPr>
          <p:spPr bwMode="auto">
            <a:xfrm>
              <a:off x="4067" y="3659"/>
              <a:ext cx="7" cy="7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7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7" y="3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lnTo>
                    <a:pt x="7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7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822" name="Freeform 1718"/>
            <p:cNvSpPr>
              <a:spLocks/>
            </p:cNvSpPr>
            <p:nvPr/>
          </p:nvSpPr>
          <p:spPr bwMode="auto">
            <a:xfrm>
              <a:off x="4277" y="3659"/>
              <a:ext cx="5" cy="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3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5" h="7">
                  <a:moveTo>
                    <a:pt x="3" y="0"/>
                  </a:moveTo>
                  <a:lnTo>
                    <a:pt x="3" y="3"/>
                  </a:lnTo>
                  <a:lnTo>
                    <a:pt x="3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823" name="Freeform 1719"/>
            <p:cNvSpPr>
              <a:spLocks/>
            </p:cNvSpPr>
            <p:nvPr/>
          </p:nvSpPr>
          <p:spPr bwMode="auto">
            <a:xfrm>
              <a:off x="4582" y="3659"/>
              <a:ext cx="5" cy="5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824" name="Freeform 1720"/>
            <p:cNvSpPr>
              <a:spLocks/>
            </p:cNvSpPr>
            <p:nvPr/>
          </p:nvSpPr>
          <p:spPr bwMode="auto">
            <a:xfrm>
              <a:off x="4603" y="3659"/>
              <a:ext cx="7" cy="5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7" y="3"/>
                </a:cxn>
              </a:cxnLst>
              <a:rect l="0" t="0" r="r" b="b"/>
              <a:pathLst>
                <a:path w="7" h="5">
                  <a:moveTo>
                    <a:pt x="7" y="3"/>
                  </a:move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825" name="Freeform 1721"/>
            <p:cNvSpPr>
              <a:spLocks/>
            </p:cNvSpPr>
            <p:nvPr/>
          </p:nvSpPr>
          <p:spPr bwMode="auto">
            <a:xfrm>
              <a:off x="4048" y="3659"/>
              <a:ext cx="7" cy="5"/>
            </a:xfrm>
            <a:custGeom>
              <a:avLst/>
              <a:gdLst/>
              <a:ahLst/>
              <a:cxnLst>
                <a:cxn ang="0">
                  <a:pos x="7" y="5"/>
                </a:cxn>
                <a:cxn ang="0">
                  <a:pos x="7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5"/>
                </a:cxn>
              </a:cxnLst>
              <a:rect l="0" t="0" r="r" b="b"/>
              <a:pathLst>
                <a:path w="7" h="5">
                  <a:moveTo>
                    <a:pt x="7" y="5"/>
                  </a:moveTo>
                  <a:lnTo>
                    <a:pt x="7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826" name="Freeform 1722"/>
            <p:cNvSpPr>
              <a:spLocks/>
            </p:cNvSpPr>
            <p:nvPr/>
          </p:nvSpPr>
          <p:spPr bwMode="auto">
            <a:xfrm>
              <a:off x="4315" y="3659"/>
              <a:ext cx="5" cy="5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5"/>
                  </a:lnTo>
                  <a:lnTo>
                    <a:pt x="5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827" name="Freeform 1723"/>
            <p:cNvSpPr>
              <a:spLocks/>
            </p:cNvSpPr>
            <p:nvPr/>
          </p:nvSpPr>
          <p:spPr bwMode="auto">
            <a:xfrm>
              <a:off x="4547" y="3662"/>
              <a:ext cx="5" cy="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828" name="Freeform 1724"/>
            <p:cNvSpPr>
              <a:spLocks/>
            </p:cNvSpPr>
            <p:nvPr/>
          </p:nvSpPr>
          <p:spPr bwMode="auto">
            <a:xfrm>
              <a:off x="3954" y="3662"/>
              <a:ext cx="5" cy="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829" name="Freeform 1725"/>
            <p:cNvSpPr>
              <a:spLocks/>
            </p:cNvSpPr>
            <p:nvPr/>
          </p:nvSpPr>
          <p:spPr bwMode="auto">
            <a:xfrm>
              <a:off x="4617" y="3662"/>
              <a:ext cx="7" cy="4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7" y="2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2"/>
                </a:cxn>
              </a:cxnLst>
              <a:rect l="0" t="0" r="r" b="b"/>
              <a:pathLst>
                <a:path w="7" h="4">
                  <a:moveTo>
                    <a:pt x="7" y="2"/>
                  </a:moveTo>
                  <a:lnTo>
                    <a:pt x="7" y="2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830" name="Freeform 1726"/>
            <p:cNvSpPr>
              <a:spLocks/>
            </p:cNvSpPr>
            <p:nvPr/>
          </p:nvSpPr>
          <p:spPr bwMode="auto">
            <a:xfrm>
              <a:off x="4306" y="3662"/>
              <a:ext cx="4" cy="4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4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831" name="Freeform 1727"/>
            <p:cNvSpPr>
              <a:spLocks/>
            </p:cNvSpPr>
            <p:nvPr/>
          </p:nvSpPr>
          <p:spPr bwMode="auto">
            <a:xfrm>
              <a:off x="4690" y="3662"/>
              <a:ext cx="2" cy="7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</a:cxnLst>
              <a:rect l="0" t="0" r="r" b="b"/>
              <a:pathLst>
                <a:path w="2" h="7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832" name="Freeform 1728"/>
            <p:cNvSpPr>
              <a:spLocks/>
            </p:cNvSpPr>
            <p:nvPr/>
          </p:nvSpPr>
          <p:spPr bwMode="auto">
            <a:xfrm>
              <a:off x="3947" y="3664"/>
              <a:ext cx="7" cy="7"/>
            </a:xfrm>
            <a:custGeom>
              <a:avLst/>
              <a:gdLst/>
              <a:ahLst/>
              <a:cxnLst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7" y="5"/>
                </a:cxn>
              </a:cxnLst>
              <a:rect l="0" t="0" r="r" b="b"/>
              <a:pathLst>
                <a:path w="7" h="7">
                  <a:moveTo>
                    <a:pt x="7" y="5"/>
                  </a:move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2"/>
                  </a:lnTo>
                  <a:lnTo>
                    <a:pt x="5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5"/>
                  </a:lnTo>
                  <a:lnTo>
                    <a:pt x="5" y="5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833" name="Freeform 1729"/>
            <p:cNvSpPr>
              <a:spLocks/>
            </p:cNvSpPr>
            <p:nvPr/>
          </p:nvSpPr>
          <p:spPr bwMode="auto">
            <a:xfrm>
              <a:off x="4010" y="3664"/>
              <a:ext cx="3" cy="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834" name="Freeform 1730"/>
            <p:cNvSpPr>
              <a:spLocks/>
            </p:cNvSpPr>
            <p:nvPr/>
          </p:nvSpPr>
          <p:spPr bwMode="auto">
            <a:xfrm>
              <a:off x="4057" y="3664"/>
              <a:ext cx="7" cy="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7" h="5">
                  <a:moveTo>
                    <a:pt x="7" y="0"/>
                  </a:move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835" name="Freeform 1731"/>
            <p:cNvSpPr>
              <a:spLocks/>
            </p:cNvSpPr>
            <p:nvPr/>
          </p:nvSpPr>
          <p:spPr bwMode="auto">
            <a:xfrm>
              <a:off x="4559" y="3664"/>
              <a:ext cx="2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836" name="Freeform 1732"/>
            <p:cNvSpPr>
              <a:spLocks/>
            </p:cNvSpPr>
            <p:nvPr/>
          </p:nvSpPr>
          <p:spPr bwMode="auto">
            <a:xfrm>
              <a:off x="4594" y="3664"/>
              <a:ext cx="5" cy="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837" name="Freeform 1733"/>
            <p:cNvSpPr>
              <a:spLocks/>
            </p:cNvSpPr>
            <p:nvPr/>
          </p:nvSpPr>
          <p:spPr bwMode="auto">
            <a:xfrm>
              <a:off x="3985" y="3664"/>
              <a:ext cx="4" cy="5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2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" h="5">
                  <a:moveTo>
                    <a:pt x="4" y="2"/>
                  </a:moveTo>
                  <a:lnTo>
                    <a:pt x="4" y="2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838" name="Freeform 1734"/>
            <p:cNvSpPr>
              <a:spLocks/>
            </p:cNvSpPr>
            <p:nvPr/>
          </p:nvSpPr>
          <p:spPr bwMode="auto">
            <a:xfrm>
              <a:off x="4484" y="3664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4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839" name="Freeform 1735"/>
            <p:cNvSpPr>
              <a:spLocks/>
            </p:cNvSpPr>
            <p:nvPr/>
          </p:nvSpPr>
          <p:spPr bwMode="auto">
            <a:xfrm>
              <a:off x="4500" y="3664"/>
              <a:ext cx="5" cy="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840" name="Freeform 1736"/>
            <p:cNvSpPr>
              <a:spLocks/>
            </p:cNvSpPr>
            <p:nvPr/>
          </p:nvSpPr>
          <p:spPr bwMode="auto">
            <a:xfrm>
              <a:off x="4533" y="3664"/>
              <a:ext cx="2" cy="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5"/>
                </a:cxn>
                <a:cxn ang="0">
                  <a:pos x="0" y="5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841" name="Freeform 1737"/>
            <p:cNvSpPr>
              <a:spLocks/>
            </p:cNvSpPr>
            <p:nvPr/>
          </p:nvSpPr>
          <p:spPr bwMode="auto">
            <a:xfrm>
              <a:off x="4648" y="3664"/>
              <a:ext cx="2" cy="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842" name="Freeform 1738"/>
            <p:cNvSpPr>
              <a:spLocks/>
            </p:cNvSpPr>
            <p:nvPr/>
          </p:nvSpPr>
          <p:spPr bwMode="auto">
            <a:xfrm>
              <a:off x="4584" y="3664"/>
              <a:ext cx="5" cy="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5"/>
                </a:cxn>
              </a:cxnLst>
              <a:rect l="0" t="0" r="r" b="b"/>
              <a:pathLst>
                <a:path w="5" h="5">
                  <a:moveTo>
                    <a:pt x="5" y="5"/>
                  </a:move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843" name="Freeform 1739"/>
            <p:cNvSpPr>
              <a:spLocks/>
            </p:cNvSpPr>
            <p:nvPr/>
          </p:nvSpPr>
          <p:spPr bwMode="auto">
            <a:xfrm>
              <a:off x="3994" y="3664"/>
              <a:ext cx="7" cy="9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7" y="9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2" y="7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5" y="2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7"/>
                </a:cxn>
                <a:cxn ang="0">
                  <a:pos x="7" y="7"/>
                </a:cxn>
                <a:cxn ang="0">
                  <a:pos x="7" y="7"/>
                </a:cxn>
              </a:cxnLst>
              <a:rect l="0" t="0" r="r" b="b"/>
              <a:pathLst>
                <a:path w="7" h="9">
                  <a:moveTo>
                    <a:pt x="7" y="7"/>
                  </a:moveTo>
                  <a:lnTo>
                    <a:pt x="7" y="9"/>
                  </a:lnTo>
                  <a:lnTo>
                    <a:pt x="5" y="7"/>
                  </a:lnTo>
                  <a:lnTo>
                    <a:pt x="5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5" y="2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7" y="7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844" name="Freeform 1740"/>
            <p:cNvSpPr>
              <a:spLocks/>
            </p:cNvSpPr>
            <p:nvPr/>
          </p:nvSpPr>
          <p:spPr bwMode="auto">
            <a:xfrm>
              <a:off x="4071" y="3666"/>
              <a:ext cx="5" cy="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845" name="Freeform 1741"/>
            <p:cNvSpPr>
              <a:spLocks/>
            </p:cNvSpPr>
            <p:nvPr/>
          </p:nvSpPr>
          <p:spPr bwMode="auto">
            <a:xfrm>
              <a:off x="4282" y="3664"/>
              <a:ext cx="5" cy="9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2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9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5" h="9">
                  <a:moveTo>
                    <a:pt x="5" y="2"/>
                  </a:moveTo>
                  <a:lnTo>
                    <a:pt x="5" y="2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846" name="Freeform 1742"/>
            <p:cNvSpPr>
              <a:spLocks/>
            </p:cNvSpPr>
            <p:nvPr/>
          </p:nvSpPr>
          <p:spPr bwMode="auto">
            <a:xfrm>
              <a:off x="4563" y="3666"/>
              <a:ext cx="5" cy="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847" name="Freeform 1743"/>
            <p:cNvSpPr>
              <a:spLocks/>
            </p:cNvSpPr>
            <p:nvPr/>
          </p:nvSpPr>
          <p:spPr bwMode="auto">
            <a:xfrm>
              <a:off x="4575" y="3666"/>
              <a:ext cx="5" cy="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848" name="Freeform 1744"/>
            <p:cNvSpPr>
              <a:spLocks/>
            </p:cNvSpPr>
            <p:nvPr/>
          </p:nvSpPr>
          <p:spPr bwMode="auto">
            <a:xfrm>
              <a:off x="3940" y="3666"/>
              <a:ext cx="5" cy="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5"/>
                </a:cxn>
              </a:cxnLst>
              <a:rect l="0" t="0" r="r" b="b"/>
              <a:pathLst>
                <a:path w="5" h="5">
                  <a:moveTo>
                    <a:pt x="5" y="5"/>
                  </a:move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849" name="Freeform 1745"/>
            <p:cNvSpPr>
              <a:spLocks/>
            </p:cNvSpPr>
            <p:nvPr/>
          </p:nvSpPr>
          <p:spPr bwMode="auto">
            <a:xfrm>
              <a:off x="4233" y="3666"/>
              <a:ext cx="5" cy="10"/>
            </a:xfrm>
            <a:custGeom>
              <a:avLst/>
              <a:gdLst/>
              <a:ahLst/>
              <a:cxnLst>
                <a:cxn ang="0">
                  <a:pos x="5" y="10"/>
                </a:cxn>
                <a:cxn ang="0">
                  <a:pos x="5" y="10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10"/>
                </a:cxn>
              </a:cxnLst>
              <a:rect l="0" t="0" r="r" b="b"/>
              <a:pathLst>
                <a:path w="5" h="10">
                  <a:moveTo>
                    <a:pt x="5" y="10"/>
                  </a:moveTo>
                  <a:lnTo>
                    <a:pt x="5" y="10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850" name="Freeform 1746"/>
            <p:cNvSpPr>
              <a:spLocks/>
            </p:cNvSpPr>
            <p:nvPr/>
          </p:nvSpPr>
          <p:spPr bwMode="auto">
            <a:xfrm>
              <a:off x="4233" y="3666"/>
              <a:ext cx="5" cy="10"/>
            </a:xfrm>
            <a:custGeom>
              <a:avLst/>
              <a:gdLst/>
              <a:ahLst/>
              <a:cxnLst>
                <a:cxn ang="0">
                  <a:pos x="5" y="10"/>
                </a:cxn>
                <a:cxn ang="0">
                  <a:pos x="5" y="10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5" y="10"/>
                </a:cxn>
              </a:cxnLst>
              <a:rect l="0" t="0" r="r" b="b"/>
              <a:pathLst>
                <a:path w="5" h="10">
                  <a:moveTo>
                    <a:pt x="5" y="10"/>
                  </a:moveTo>
                  <a:lnTo>
                    <a:pt x="5" y="10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851" name="Freeform 1747"/>
            <p:cNvSpPr>
              <a:spLocks/>
            </p:cNvSpPr>
            <p:nvPr/>
          </p:nvSpPr>
          <p:spPr bwMode="auto">
            <a:xfrm>
              <a:off x="4266" y="3666"/>
              <a:ext cx="7" cy="12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2" y="7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</a:cxnLst>
              <a:rect l="0" t="0" r="r" b="b"/>
              <a:pathLst>
                <a:path w="7" h="12">
                  <a:moveTo>
                    <a:pt x="4" y="5"/>
                  </a:move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7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852" name="Freeform 1748"/>
            <p:cNvSpPr>
              <a:spLocks/>
            </p:cNvSpPr>
            <p:nvPr/>
          </p:nvSpPr>
          <p:spPr bwMode="auto">
            <a:xfrm>
              <a:off x="4266" y="3666"/>
              <a:ext cx="7" cy="12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2" y="7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</a:cxnLst>
              <a:rect l="0" t="0" r="r" b="b"/>
              <a:pathLst>
                <a:path w="7" h="12">
                  <a:moveTo>
                    <a:pt x="4" y="5"/>
                  </a:move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7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853" name="Freeform 1749"/>
            <p:cNvSpPr>
              <a:spLocks/>
            </p:cNvSpPr>
            <p:nvPr/>
          </p:nvSpPr>
          <p:spPr bwMode="auto">
            <a:xfrm>
              <a:off x="4022" y="3669"/>
              <a:ext cx="5" cy="4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2" y="2"/>
                </a:cxn>
              </a:cxnLst>
              <a:rect l="0" t="0" r="r" b="b"/>
              <a:pathLst>
                <a:path w="5" h="4">
                  <a:moveTo>
                    <a:pt x="2" y="2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854" name="Freeform 1750"/>
            <p:cNvSpPr>
              <a:spLocks/>
            </p:cNvSpPr>
            <p:nvPr/>
          </p:nvSpPr>
          <p:spPr bwMode="auto">
            <a:xfrm>
              <a:off x="4547" y="3669"/>
              <a:ext cx="5" cy="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855" name="Rectangle 1751"/>
            <p:cNvSpPr>
              <a:spLocks noChangeArrowheads="1"/>
            </p:cNvSpPr>
            <p:nvPr/>
          </p:nvSpPr>
          <p:spPr bwMode="auto">
            <a:xfrm>
              <a:off x="4348" y="3669"/>
              <a:ext cx="2" cy="2"/>
            </a:xfrm>
            <a:prstGeom prst="rect">
              <a:avLst/>
            </a:prstGeom>
            <a:solidFill>
              <a:srgbClr val="AB5324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856" name="Freeform 1752"/>
            <p:cNvSpPr>
              <a:spLocks/>
            </p:cNvSpPr>
            <p:nvPr/>
          </p:nvSpPr>
          <p:spPr bwMode="auto">
            <a:xfrm>
              <a:off x="4348" y="3669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857" name="Freeform 1753"/>
            <p:cNvSpPr>
              <a:spLocks/>
            </p:cNvSpPr>
            <p:nvPr/>
          </p:nvSpPr>
          <p:spPr bwMode="auto">
            <a:xfrm>
              <a:off x="4491" y="3669"/>
              <a:ext cx="2" cy="4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</a:cxnLst>
              <a:rect l="0" t="0" r="r" b="b"/>
              <a:pathLst>
                <a:path w="2" h="4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858" name="Freeform 1754"/>
            <p:cNvSpPr>
              <a:spLocks/>
            </p:cNvSpPr>
            <p:nvPr/>
          </p:nvSpPr>
          <p:spPr bwMode="auto">
            <a:xfrm>
              <a:off x="4252" y="3669"/>
              <a:ext cx="4" cy="9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" y="4"/>
                </a:cxn>
              </a:cxnLst>
              <a:rect l="0" t="0" r="r" b="b"/>
              <a:pathLst>
                <a:path w="4" h="9">
                  <a:moveTo>
                    <a:pt x="2" y="4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7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859" name="Freeform 1755"/>
            <p:cNvSpPr>
              <a:spLocks/>
            </p:cNvSpPr>
            <p:nvPr/>
          </p:nvSpPr>
          <p:spPr bwMode="auto">
            <a:xfrm>
              <a:off x="4252" y="3669"/>
              <a:ext cx="4" cy="9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4" h="9">
                  <a:moveTo>
                    <a:pt x="2" y="4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7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" y="4"/>
                  </a:lnTo>
                  <a:lnTo>
                    <a:pt x="2" y="4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860" name="Freeform 1756"/>
            <p:cNvSpPr>
              <a:spLocks/>
            </p:cNvSpPr>
            <p:nvPr/>
          </p:nvSpPr>
          <p:spPr bwMode="auto">
            <a:xfrm>
              <a:off x="4350" y="3669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861" name="Freeform 1757"/>
            <p:cNvSpPr>
              <a:spLocks/>
            </p:cNvSpPr>
            <p:nvPr/>
          </p:nvSpPr>
          <p:spPr bwMode="auto">
            <a:xfrm>
              <a:off x="4350" y="3669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862" name="Freeform 1758"/>
            <p:cNvSpPr>
              <a:spLocks/>
            </p:cNvSpPr>
            <p:nvPr/>
          </p:nvSpPr>
          <p:spPr bwMode="auto">
            <a:xfrm>
              <a:off x="4006" y="3669"/>
              <a:ext cx="11" cy="14"/>
            </a:xfrm>
            <a:custGeom>
              <a:avLst/>
              <a:gdLst/>
              <a:ahLst/>
              <a:cxnLst>
                <a:cxn ang="0">
                  <a:pos x="11" y="2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9" y="7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4" y="7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9" y="7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11"/>
                </a:cxn>
                <a:cxn ang="0">
                  <a:pos x="9" y="11"/>
                </a:cxn>
                <a:cxn ang="0">
                  <a:pos x="9" y="14"/>
                </a:cxn>
                <a:cxn ang="0">
                  <a:pos x="9" y="14"/>
                </a:cxn>
                <a:cxn ang="0">
                  <a:pos x="7" y="14"/>
                </a:cxn>
                <a:cxn ang="0">
                  <a:pos x="7" y="14"/>
                </a:cxn>
                <a:cxn ang="0">
                  <a:pos x="4" y="11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2" y="9"/>
                </a:cxn>
                <a:cxn ang="0">
                  <a:pos x="2" y="7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7" y="4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2"/>
                </a:cxn>
              </a:cxnLst>
              <a:rect l="0" t="0" r="r" b="b"/>
              <a:pathLst>
                <a:path w="11" h="14">
                  <a:moveTo>
                    <a:pt x="11" y="2"/>
                  </a:moveTo>
                  <a:lnTo>
                    <a:pt x="11" y="2"/>
                  </a:lnTo>
                  <a:lnTo>
                    <a:pt x="11" y="2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4" y="7"/>
                  </a:lnTo>
                  <a:lnTo>
                    <a:pt x="4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7"/>
                  </a:lnTo>
                  <a:lnTo>
                    <a:pt x="9" y="7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4" y="14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863" name="Freeform 1759"/>
            <p:cNvSpPr>
              <a:spLocks/>
            </p:cNvSpPr>
            <p:nvPr/>
          </p:nvSpPr>
          <p:spPr bwMode="auto">
            <a:xfrm>
              <a:off x="4062" y="3669"/>
              <a:ext cx="5" cy="7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7"/>
                </a:cxn>
                <a:cxn ang="0">
                  <a:pos x="5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5" h="7">
                  <a:moveTo>
                    <a:pt x="5" y="2"/>
                  </a:moveTo>
                  <a:lnTo>
                    <a:pt x="5" y="7"/>
                  </a:lnTo>
                  <a:lnTo>
                    <a:pt x="5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864" name="Rectangle 1760"/>
            <p:cNvSpPr>
              <a:spLocks noChangeArrowheads="1"/>
            </p:cNvSpPr>
            <p:nvPr/>
          </p:nvSpPr>
          <p:spPr bwMode="auto">
            <a:xfrm>
              <a:off x="4221" y="3669"/>
              <a:ext cx="0" cy="7"/>
            </a:xfrm>
            <a:prstGeom prst="rect">
              <a:avLst/>
            </a:prstGeom>
            <a:solidFill>
              <a:srgbClr val="AB5324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865" name="Freeform 1761"/>
            <p:cNvSpPr>
              <a:spLocks/>
            </p:cNvSpPr>
            <p:nvPr/>
          </p:nvSpPr>
          <p:spPr bwMode="auto">
            <a:xfrm>
              <a:off x="4221" y="3669"/>
              <a:ext cx="1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866" name="Freeform 1762"/>
            <p:cNvSpPr>
              <a:spLocks/>
            </p:cNvSpPr>
            <p:nvPr/>
          </p:nvSpPr>
          <p:spPr bwMode="auto">
            <a:xfrm>
              <a:off x="4554" y="3669"/>
              <a:ext cx="23" cy="32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16" y="9"/>
                </a:cxn>
                <a:cxn ang="0">
                  <a:pos x="16" y="11"/>
                </a:cxn>
                <a:cxn ang="0">
                  <a:pos x="19" y="18"/>
                </a:cxn>
                <a:cxn ang="0">
                  <a:pos x="21" y="18"/>
                </a:cxn>
                <a:cxn ang="0">
                  <a:pos x="23" y="18"/>
                </a:cxn>
                <a:cxn ang="0">
                  <a:pos x="21" y="23"/>
                </a:cxn>
                <a:cxn ang="0">
                  <a:pos x="19" y="25"/>
                </a:cxn>
                <a:cxn ang="0">
                  <a:pos x="19" y="30"/>
                </a:cxn>
                <a:cxn ang="0">
                  <a:pos x="16" y="30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12" y="28"/>
                </a:cxn>
                <a:cxn ang="0">
                  <a:pos x="12" y="28"/>
                </a:cxn>
                <a:cxn ang="0">
                  <a:pos x="12" y="30"/>
                </a:cxn>
                <a:cxn ang="0">
                  <a:pos x="9" y="32"/>
                </a:cxn>
                <a:cxn ang="0">
                  <a:pos x="7" y="32"/>
                </a:cxn>
                <a:cxn ang="0">
                  <a:pos x="7" y="30"/>
                </a:cxn>
                <a:cxn ang="0">
                  <a:pos x="7" y="28"/>
                </a:cxn>
                <a:cxn ang="0">
                  <a:pos x="7" y="28"/>
                </a:cxn>
                <a:cxn ang="0">
                  <a:pos x="9" y="28"/>
                </a:cxn>
                <a:cxn ang="0">
                  <a:pos x="9" y="28"/>
                </a:cxn>
                <a:cxn ang="0">
                  <a:pos x="5" y="25"/>
                </a:cxn>
                <a:cxn ang="0">
                  <a:pos x="0" y="23"/>
                </a:cxn>
                <a:cxn ang="0">
                  <a:pos x="2" y="18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2" y="16"/>
                </a:cxn>
                <a:cxn ang="0">
                  <a:pos x="2" y="18"/>
                </a:cxn>
                <a:cxn ang="0">
                  <a:pos x="5" y="18"/>
                </a:cxn>
                <a:cxn ang="0">
                  <a:pos x="5" y="16"/>
                </a:cxn>
                <a:cxn ang="0">
                  <a:pos x="7" y="14"/>
                </a:cxn>
                <a:cxn ang="0">
                  <a:pos x="14" y="16"/>
                </a:cxn>
                <a:cxn ang="0">
                  <a:pos x="12" y="14"/>
                </a:cxn>
                <a:cxn ang="0">
                  <a:pos x="12" y="11"/>
                </a:cxn>
                <a:cxn ang="0">
                  <a:pos x="12" y="9"/>
                </a:cxn>
                <a:cxn ang="0">
                  <a:pos x="12" y="7"/>
                </a:cxn>
                <a:cxn ang="0">
                  <a:pos x="14" y="2"/>
                </a:cxn>
                <a:cxn ang="0">
                  <a:pos x="14" y="2"/>
                </a:cxn>
                <a:cxn ang="0">
                  <a:pos x="16" y="0"/>
                </a:cxn>
              </a:cxnLst>
              <a:rect l="0" t="0" r="r" b="b"/>
              <a:pathLst>
                <a:path w="23" h="32">
                  <a:moveTo>
                    <a:pt x="19" y="0"/>
                  </a:moveTo>
                  <a:lnTo>
                    <a:pt x="19" y="2"/>
                  </a:lnTo>
                  <a:lnTo>
                    <a:pt x="19" y="4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6" y="18"/>
                  </a:lnTo>
                  <a:lnTo>
                    <a:pt x="19" y="18"/>
                  </a:lnTo>
                  <a:lnTo>
                    <a:pt x="19" y="18"/>
                  </a:lnTo>
                  <a:lnTo>
                    <a:pt x="19" y="18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9" y="28"/>
                  </a:lnTo>
                  <a:lnTo>
                    <a:pt x="19" y="30"/>
                  </a:lnTo>
                  <a:lnTo>
                    <a:pt x="19" y="30"/>
                  </a:lnTo>
                  <a:lnTo>
                    <a:pt x="19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5" y="25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0" y="23"/>
                  </a:lnTo>
                  <a:lnTo>
                    <a:pt x="2" y="21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12" y="18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1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867" name="Freeform 1763"/>
            <p:cNvSpPr>
              <a:spLocks/>
            </p:cNvSpPr>
            <p:nvPr/>
          </p:nvSpPr>
          <p:spPr bwMode="auto">
            <a:xfrm>
              <a:off x="3935" y="3671"/>
              <a:ext cx="5" cy="2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5" h="2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868" name="Rectangle 1764"/>
            <p:cNvSpPr>
              <a:spLocks noChangeArrowheads="1"/>
            </p:cNvSpPr>
            <p:nvPr/>
          </p:nvSpPr>
          <p:spPr bwMode="auto">
            <a:xfrm>
              <a:off x="4369" y="3671"/>
              <a:ext cx="2" cy="0"/>
            </a:xfrm>
            <a:prstGeom prst="rect">
              <a:avLst/>
            </a:prstGeom>
            <a:solidFill>
              <a:srgbClr val="AB5324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869" name="Freeform 1765"/>
            <p:cNvSpPr>
              <a:spLocks/>
            </p:cNvSpPr>
            <p:nvPr/>
          </p:nvSpPr>
          <p:spPr bwMode="auto">
            <a:xfrm>
              <a:off x="4369" y="3671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870" name="Freeform 1766"/>
            <p:cNvSpPr>
              <a:spLocks/>
            </p:cNvSpPr>
            <p:nvPr/>
          </p:nvSpPr>
          <p:spPr bwMode="auto">
            <a:xfrm>
              <a:off x="4580" y="3671"/>
              <a:ext cx="4" cy="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871" name="Rectangle 1767"/>
            <p:cNvSpPr>
              <a:spLocks noChangeArrowheads="1"/>
            </p:cNvSpPr>
            <p:nvPr/>
          </p:nvSpPr>
          <p:spPr bwMode="auto">
            <a:xfrm>
              <a:off x="4716" y="3671"/>
              <a:ext cx="0" cy="2"/>
            </a:xfrm>
            <a:prstGeom prst="rect">
              <a:avLst/>
            </a:prstGeom>
            <a:solidFill>
              <a:srgbClr val="AB5324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872" name="Freeform 1768"/>
            <p:cNvSpPr>
              <a:spLocks/>
            </p:cNvSpPr>
            <p:nvPr/>
          </p:nvSpPr>
          <p:spPr bwMode="auto">
            <a:xfrm>
              <a:off x="4716" y="3671"/>
              <a:ext cx="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873" name="Freeform 1769"/>
            <p:cNvSpPr>
              <a:spLocks/>
            </p:cNvSpPr>
            <p:nvPr/>
          </p:nvSpPr>
          <p:spPr bwMode="auto">
            <a:xfrm>
              <a:off x="4324" y="3671"/>
              <a:ext cx="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874" name="Freeform 1770"/>
            <p:cNvSpPr>
              <a:spLocks/>
            </p:cNvSpPr>
            <p:nvPr/>
          </p:nvSpPr>
          <p:spPr bwMode="auto">
            <a:xfrm>
              <a:off x="4324" y="3671"/>
              <a:ext cx="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875" name="Freeform 1771"/>
            <p:cNvSpPr>
              <a:spLocks/>
            </p:cNvSpPr>
            <p:nvPr/>
          </p:nvSpPr>
          <p:spPr bwMode="auto">
            <a:xfrm>
              <a:off x="4554" y="3671"/>
              <a:ext cx="5" cy="5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5" h="5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5"/>
                  </a:lnTo>
                  <a:lnTo>
                    <a:pt x="5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876" name="Freeform 1772"/>
            <p:cNvSpPr>
              <a:spLocks/>
            </p:cNvSpPr>
            <p:nvPr/>
          </p:nvSpPr>
          <p:spPr bwMode="auto">
            <a:xfrm>
              <a:off x="4259" y="3673"/>
              <a:ext cx="2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0" y="3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877" name="Freeform 1773"/>
            <p:cNvSpPr>
              <a:spLocks/>
            </p:cNvSpPr>
            <p:nvPr/>
          </p:nvSpPr>
          <p:spPr bwMode="auto">
            <a:xfrm>
              <a:off x="4259" y="3673"/>
              <a:ext cx="2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878" name="Freeform 1774"/>
            <p:cNvSpPr>
              <a:spLocks/>
            </p:cNvSpPr>
            <p:nvPr/>
          </p:nvSpPr>
          <p:spPr bwMode="auto">
            <a:xfrm>
              <a:off x="3999" y="3673"/>
              <a:ext cx="4" cy="7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2" y="7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</a:cxnLst>
              <a:rect l="0" t="0" r="r" b="b"/>
              <a:pathLst>
                <a:path w="4" h="7">
                  <a:moveTo>
                    <a:pt x="4" y="3"/>
                  </a:move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7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879" name="Rectangle 1775"/>
            <p:cNvSpPr>
              <a:spLocks noChangeArrowheads="1"/>
            </p:cNvSpPr>
            <p:nvPr/>
          </p:nvSpPr>
          <p:spPr bwMode="auto">
            <a:xfrm>
              <a:off x="4334" y="3673"/>
              <a:ext cx="2" cy="3"/>
            </a:xfrm>
            <a:prstGeom prst="rect">
              <a:avLst/>
            </a:prstGeom>
            <a:solidFill>
              <a:srgbClr val="AB5324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880" name="Freeform 1776"/>
            <p:cNvSpPr>
              <a:spLocks/>
            </p:cNvSpPr>
            <p:nvPr/>
          </p:nvSpPr>
          <p:spPr bwMode="auto">
            <a:xfrm>
              <a:off x="4334" y="3673"/>
              <a:ext cx="2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881" name="Freeform 1777"/>
            <p:cNvSpPr>
              <a:spLocks/>
            </p:cNvSpPr>
            <p:nvPr/>
          </p:nvSpPr>
          <p:spPr bwMode="auto">
            <a:xfrm>
              <a:off x="4535" y="3673"/>
              <a:ext cx="19" cy="19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7" y="7"/>
                </a:cxn>
                <a:cxn ang="0">
                  <a:pos x="7" y="5"/>
                </a:cxn>
                <a:cxn ang="0">
                  <a:pos x="10" y="5"/>
                </a:cxn>
                <a:cxn ang="0">
                  <a:pos x="14" y="5"/>
                </a:cxn>
                <a:cxn ang="0">
                  <a:pos x="17" y="5"/>
                </a:cxn>
                <a:cxn ang="0">
                  <a:pos x="19" y="5"/>
                </a:cxn>
                <a:cxn ang="0">
                  <a:pos x="19" y="5"/>
                </a:cxn>
                <a:cxn ang="0">
                  <a:pos x="17" y="7"/>
                </a:cxn>
                <a:cxn ang="0">
                  <a:pos x="17" y="7"/>
                </a:cxn>
                <a:cxn ang="0">
                  <a:pos x="17" y="7"/>
                </a:cxn>
                <a:cxn ang="0">
                  <a:pos x="14" y="7"/>
                </a:cxn>
                <a:cxn ang="0">
                  <a:pos x="14" y="7"/>
                </a:cxn>
                <a:cxn ang="0">
                  <a:pos x="12" y="7"/>
                </a:cxn>
                <a:cxn ang="0">
                  <a:pos x="10" y="10"/>
                </a:cxn>
                <a:cxn ang="0">
                  <a:pos x="10" y="12"/>
                </a:cxn>
                <a:cxn ang="0">
                  <a:pos x="7" y="17"/>
                </a:cxn>
                <a:cxn ang="0">
                  <a:pos x="5" y="19"/>
                </a:cxn>
                <a:cxn ang="0">
                  <a:pos x="3" y="17"/>
                </a:cxn>
                <a:cxn ang="0">
                  <a:pos x="3" y="17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3" y="12"/>
                </a:cxn>
                <a:cxn ang="0">
                  <a:pos x="3" y="12"/>
                </a:cxn>
                <a:cxn ang="0">
                  <a:pos x="5" y="12"/>
                </a:cxn>
                <a:cxn ang="0">
                  <a:pos x="5" y="12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3" y="10"/>
                </a:cxn>
                <a:cxn ang="0">
                  <a:pos x="3" y="10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3" y="3"/>
                </a:cxn>
                <a:cxn ang="0">
                  <a:pos x="3" y="0"/>
                </a:cxn>
              </a:cxnLst>
              <a:rect l="0" t="0" r="r" b="b"/>
              <a:pathLst>
                <a:path w="19" h="19">
                  <a:moveTo>
                    <a:pt x="5" y="0"/>
                  </a:move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2" y="5"/>
                  </a:lnTo>
                  <a:lnTo>
                    <a:pt x="14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7" y="14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5" y="19"/>
                  </a:lnTo>
                  <a:lnTo>
                    <a:pt x="3" y="19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882" name="Freeform 1778"/>
            <p:cNvSpPr>
              <a:spLocks/>
            </p:cNvSpPr>
            <p:nvPr/>
          </p:nvSpPr>
          <p:spPr bwMode="auto">
            <a:xfrm>
              <a:off x="4718" y="3673"/>
              <a:ext cx="2" cy="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2" h="7">
                  <a:moveTo>
                    <a:pt x="0" y="7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883" name="Freeform 1779"/>
            <p:cNvSpPr>
              <a:spLocks/>
            </p:cNvSpPr>
            <p:nvPr/>
          </p:nvSpPr>
          <p:spPr bwMode="auto">
            <a:xfrm>
              <a:off x="4718" y="3673"/>
              <a:ext cx="2" cy="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2" h="7">
                  <a:moveTo>
                    <a:pt x="0" y="7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884" name="Rectangle 1780"/>
            <p:cNvSpPr>
              <a:spLocks noChangeArrowheads="1"/>
            </p:cNvSpPr>
            <p:nvPr/>
          </p:nvSpPr>
          <p:spPr bwMode="auto">
            <a:xfrm>
              <a:off x="4692" y="3676"/>
              <a:ext cx="0" cy="2"/>
            </a:xfrm>
            <a:prstGeom prst="rect">
              <a:avLst/>
            </a:prstGeom>
            <a:solidFill>
              <a:srgbClr val="AB5324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885" name="Freeform 1781"/>
            <p:cNvSpPr>
              <a:spLocks/>
            </p:cNvSpPr>
            <p:nvPr/>
          </p:nvSpPr>
          <p:spPr bwMode="auto">
            <a:xfrm>
              <a:off x="4692" y="3676"/>
              <a:ext cx="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886" name="Freeform 1782"/>
            <p:cNvSpPr>
              <a:spLocks/>
            </p:cNvSpPr>
            <p:nvPr/>
          </p:nvSpPr>
          <p:spPr bwMode="auto">
            <a:xfrm>
              <a:off x="4226" y="3676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887" name="Freeform 1783"/>
            <p:cNvSpPr>
              <a:spLocks/>
            </p:cNvSpPr>
            <p:nvPr/>
          </p:nvSpPr>
          <p:spPr bwMode="auto">
            <a:xfrm>
              <a:off x="4226" y="3676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888" name="Freeform 1784"/>
            <p:cNvSpPr>
              <a:spLocks/>
            </p:cNvSpPr>
            <p:nvPr/>
          </p:nvSpPr>
          <p:spPr bwMode="auto">
            <a:xfrm>
              <a:off x="4238" y="3676"/>
              <a:ext cx="4" cy="4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889" name="Freeform 1785"/>
            <p:cNvSpPr>
              <a:spLocks/>
            </p:cNvSpPr>
            <p:nvPr/>
          </p:nvSpPr>
          <p:spPr bwMode="auto">
            <a:xfrm>
              <a:off x="4238" y="3676"/>
              <a:ext cx="4" cy="4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890" name="Freeform 1786"/>
            <p:cNvSpPr>
              <a:spLocks/>
            </p:cNvSpPr>
            <p:nvPr/>
          </p:nvSpPr>
          <p:spPr bwMode="auto">
            <a:xfrm>
              <a:off x="4367" y="3676"/>
              <a:ext cx="18" cy="16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11" y="7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7"/>
                </a:cxn>
                <a:cxn ang="0">
                  <a:pos x="18" y="9"/>
                </a:cxn>
                <a:cxn ang="0">
                  <a:pos x="18" y="11"/>
                </a:cxn>
                <a:cxn ang="0">
                  <a:pos x="16" y="11"/>
                </a:cxn>
                <a:cxn ang="0">
                  <a:pos x="16" y="9"/>
                </a:cxn>
                <a:cxn ang="0">
                  <a:pos x="16" y="7"/>
                </a:cxn>
                <a:cxn ang="0">
                  <a:pos x="14" y="7"/>
                </a:cxn>
                <a:cxn ang="0">
                  <a:pos x="11" y="7"/>
                </a:cxn>
                <a:cxn ang="0">
                  <a:pos x="11" y="9"/>
                </a:cxn>
                <a:cxn ang="0">
                  <a:pos x="11" y="9"/>
                </a:cxn>
                <a:cxn ang="0">
                  <a:pos x="11" y="11"/>
                </a:cxn>
                <a:cxn ang="0">
                  <a:pos x="14" y="14"/>
                </a:cxn>
                <a:cxn ang="0">
                  <a:pos x="14" y="14"/>
                </a:cxn>
                <a:cxn ang="0">
                  <a:pos x="14" y="16"/>
                </a:cxn>
                <a:cxn ang="0">
                  <a:pos x="14" y="16"/>
                </a:cxn>
                <a:cxn ang="0">
                  <a:pos x="14" y="16"/>
                </a:cxn>
                <a:cxn ang="0">
                  <a:pos x="11" y="16"/>
                </a:cxn>
                <a:cxn ang="0">
                  <a:pos x="11" y="14"/>
                </a:cxn>
                <a:cxn ang="0">
                  <a:pos x="9" y="14"/>
                </a:cxn>
                <a:cxn ang="0">
                  <a:pos x="9" y="14"/>
                </a:cxn>
                <a:cxn ang="0">
                  <a:pos x="9" y="14"/>
                </a:cxn>
                <a:cxn ang="0">
                  <a:pos x="9" y="14"/>
                </a:cxn>
                <a:cxn ang="0">
                  <a:pos x="7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4" y="4"/>
                </a:cxn>
              </a:cxnLst>
              <a:rect l="0" t="0" r="r" b="b"/>
              <a:pathLst>
                <a:path w="18" h="16">
                  <a:moveTo>
                    <a:pt x="4" y="4"/>
                  </a:moveTo>
                  <a:lnTo>
                    <a:pt x="4" y="2"/>
                  </a:lnTo>
                  <a:lnTo>
                    <a:pt x="7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9"/>
                  </a:lnTo>
                  <a:lnTo>
                    <a:pt x="4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11" y="9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11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1" y="7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11"/>
                  </a:lnTo>
                  <a:lnTo>
                    <a:pt x="16" y="11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6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891" name="Freeform 1787"/>
            <p:cNvSpPr>
              <a:spLocks/>
            </p:cNvSpPr>
            <p:nvPr/>
          </p:nvSpPr>
          <p:spPr bwMode="auto">
            <a:xfrm>
              <a:off x="4367" y="3676"/>
              <a:ext cx="18" cy="16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7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9" y="9"/>
                </a:cxn>
                <a:cxn ang="0">
                  <a:pos x="11" y="9"/>
                </a:cxn>
                <a:cxn ang="0">
                  <a:pos x="11" y="7"/>
                </a:cxn>
                <a:cxn ang="0">
                  <a:pos x="14" y="4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7"/>
                </a:cxn>
                <a:cxn ang="0">
                  <a:pos x="18" y="9"/>
                </a:cxn>
                <a:cxn ang="0">
                  <a:pos x="18" y="9"/>
                </a:cxn>
                <a:cxn ang="0">
                  <a:pos x="16" y="11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14" y="7"/>
                </a:cxn>
                <a:cxn ang="0">
                  <a:pos x="14" y="7"/>
                </a:cxn>
                <a:cxn ang="0">
                  <a:pos x="11" y="9"/>
                </a:cxn>
                <a:cxn ang="0">
                  <a:pos x="11" y="9"/>
                </a:cxn>
                <a:cxn ang="0">
                  <a:pos x="11" y="9"/>
                </a:cxn>
                <a:cxn ang="0">
                  <a:pos x="11" y="11"/>
                </a:cxn>
                <a:cxn ang="0">
                  <a:pos x="16" y="11"/>
                </a:cxn>
                <a:cxn ang="0">
                  <a:pos x="14" y="14"/>
                </a:cxn>
                <a:cxn ang="0">
                  <a:pos x="14" y="14"/>
                </a:cxn>
                <a:cxn ang="0">
                  <a:pos x="14" y="16"/>
                </a:cxn>
                <a:cxn ang="0">
                  <a:pos x="14" y="16"/>
                </a:cxn>
                <a:cxn ang="0">
                  <a:pos x="14" y="16"/>
                </a:cxn>
                <a:cxn ang="0">
                  <a:pos x="11" y="14"/>
                </a:cxn>
                <a:cxn ang="0">
                  <a:pos x="9" y="14"/>
                </a:cxn>
                <a:cxn ang="0">
                  <a:pos x="9" y="16"/>
                </a:cxn>
                <a:cxn ang="0">
                  <a:pos x="9" y="14"/>
                </a:cxn>
                <a:cxn ang="0">
                  <a:pos x="9" y="14"/>
                </a:cxn>
                <a:cxn ang="0">
                  <a:pos x="7" y="11"/>
                </a:cxn>
                <a:cxn ang="0">
                  <a:pos x="7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18" h="16">
                  <a:moveTo>
                    <a:pt x="4" y="4"/>
                  </a:moveTo>
                  <a:lnTo>
                    <a:pt x="4" y="2"/>
                  </a:lnTo>
                  <a:lnTo>
                    <a:pt x="4" y="2"/>
                  </a:lnTo>
                  <a:lnTo>
                    <a:pt x="7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9"/>
                  </a:lnTo>
                  <a:lnTo>
                    <a:pt x="4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11" y="9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11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1" y="7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6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892" name="Freeform 1788"/>
            <p:cNvSpPr>
              <a:spLocks/>
            </p:cNvSpPr>
            <p:nvPr/>
          </p:nvSpPr>
          <p:spPr bwMode="auto">
            <a:xfrm>
              <a:off x="4477" y="3676"/>
              <a:ext cx="4" cy="4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893" name="Freeform 1789"/>
            <p:cNvSpPr>
              <a:spLocks/>
            </p:cNvSpPr>
            <p:nvPr/>
          </p:nvSpPr>
          <p:spPr bwMode="auto">
            <a:xfrm>
              <a:off x="3928" y="3676"/>
              <a:ext cx="5" cy="4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894" name="Rectangle 1790"/>
            <p:cNvSpPr>
              <a:spLocks noChangeArrowheads="1"/>
            </p:cNvSpPr>
            <p:nvPr/>
          </p:nvSpPr>
          <p:spPr bwMode="auto">
            <a:xfrm>
              <a:off x="4231" y="3676"/>
              <a:ext cx="0" cy="2"/>
            </a:xfrm>
            <a:prstGeom prst="rect">
              <a:avLst/>
            </a:prstGeom>
            <a:solidFill>
              <a:srgbClr val="AB5324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895" name="Rectangle 1791"/>
            <p:cNvSpPr>
              <a:spLocks noChangeArrowheads="1"/>
            </p:cNvSpPr>
            <p:nvPr/>
          </p:nvSpPr>
          <p:spPr bwMode="auto">
            <a:xfrm>
              <a:off x="4231" y="3676"/>
              <a:ext cx="0" cy="2"/>
            </a:xfrm>
            <a:prstGeom prst="rect">
              <a:avLst/>
            </a:prstGeom>
            <a:noFill/>
            <a:ln w="7938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896" name="Freeform 1792"/>
            <p:cNvSpPr>
              <a:spLocks/>
            </p:cNvSpPr>
            <p:nvPr/>
          </p:nvSpPr>
          <p:spPr bwMode="auto">
            <a:xfrm>
              <a:off x="4559" y="3676"/>
              <a:ext cx="4" cy="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897" name="Freeform 1793"/>
            <p:cNvSpPr>
              <a:spLocks/>
            </p:cNvSpPr>
            <p:nvPr/>
          </p:nvSpPr>
          <p:spPr bwMode="auto">
            <a:xfrm>
              <a:off x="4261" y="3676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898" name="Freeform 1794"/>
            <p:cNvSpPr>
              <a:spLocks/>
            </p:cNvSpPr>
            <p:nvPr/>
          </p:nvSpPr>
          <p:spPr bwMode="auto">
            <a:xfrm>
              <a:off x="4261" y="3676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899" name="Rectangle 1795"/>
            <p:cNvSpPr>
              <a:spLocks noChangeArrowheads="1"/>
            </p:cNvSpPr>
            <p:nvPr/>
          </p:nvSpPr>
          <p:spPr bwMode="auto">
            <a:xfrm>
              <a:off x="4690" y="3676"/>
              <a:ext cx="2" cy="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900" name="Freeform 1796"/>
            <p:cNvSpPr>
              <a:spLocks/>
            </p:cNvSpPr>
            <p:nvPr/>
          </p:nvSpPr>
          <p:spPr bwMode="auto">
            <a:xfrm>
              <a:off x="4573" y="3680"/>
              <a:ext cx="4" cy="5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5"/>
                </a:cxn>
              </a:cxnLst>
              <a:rect l="0" t="0" r="r" b="b"/>
              <a:pathLst>
                <a:path w="4" h="5">
                  <a:moveTo>
                    <a:pt x="2" y="5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901" name="Freeform 1797"/>
            <p:cNvSpPr>
              <a:spLocks/>
            </p:cNvSpPr>
            <p:nvPr/>
          </p:nvSpPr>
          <p:spPr bwMode="auto">
            <a:xfrm>
              <a:off x="4484" y="3680"/>
              <a:ext cx="4" cy="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902" name="Freeform 1798"/>
            <p:cNvSpPr>
              <a:spLocks/>
            </p:cNvSpPr>
            <p:nvPr/>
          </p:nvSpPr>
          <p:spPr bwMode="auto">
            <a:xfrm>
              <a:off x="4324" y="3680"/>
              <a:ext cx="5" cy="12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7"/>
                </a:cxn>
                <a:cxn ang="0">
                  <a:pos x="5" y="7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5" y="12"/>
                </a:cxn>
                <a:cxn ang="0">
                  <a:pos x="3" y="12"/>
                </a:cxn>
                <a:cxn ang="0">
                  <a:pos x="3" y="12"/>
                </a:cxn>
                <a:cxn ang="0">
                  <a:pos x="3" y="12"/>
                </a:cxn>
                <a:cxn ang="0">
                  <a:pos x="3" y="12"/>
                </a:cxn>
                <a:cxn ang="0">
                  <a:pos x="3" y="1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3" y="7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5" h="12">
                  <a:moveTo>
                    <a:pt x="5" y="3"/>
                  </a:moveTo>
                  <a:lnTo>
                    <a:pt x="3" y="5"/>
                  </a:lnTo>
                  <a:lnTo>
                    <a:pt x="3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7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903" name="Freeform 1799"/>
            <p:cNvSpPr>
              <a:spLocks/>
            </p:cNvSpPr>
            <p:nvPr/>
          </p:nvSpPr>
          <p:spPr bwMode="auto">
            <a:xfrm>
              <a:off x="4500" y="3680"/>
              <a:ext cx="7" cy="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7" y="3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7" h="7">
                  <a:moveTo>
                    <a:pt x="0" y="7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3"/>
                  </a:lnTo>
                  <a:lnTo>
                    <a:pt x="7" y="0"/>
                  </a:lnTo>
                  <a:lnTo>
                    <a:pt x="7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904" name="Freeform 1800"/>
            <p:cNvSpPr>
              <a:spLocks/>
            </p:cNvSpPr>
            <p:nvPr/>
          </p:nvSpPr>
          <p:spPr bwMode="auto">
            <a:xfrm>
              <a:off x="4500" y="3680"/>
              <a:ext cx="7" cy="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7" y="3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7" h="7">
                  <a:moveTo>
                    <a:pt x="0" y="7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905" name="Freeform 1801"/>
            <p:cNvSpPr>
              <a:spLocks/>
            </p:cNvSpPr>
            <p:nvPr/>
          </p:nvSpPr>
          <p:spPr bwMode="auto">
            <a:xfrm>
              <a:off x="4580" y="3683"/>
              <a:ext cx="2" cy="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906" name="Freeform 1802"/>
            <p:cNvSpPr>
              <a:spLocks/>
            </p:cNvSpPr>
            <p:nvPr/>
          </p:nvSpPr>
          <p:spPr bwMode="auto">
            <a:xfrm>
              <a:off x="4001" y="3683"/>
              <a:ext cx="7" cy="16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7" y="4"/>
                </a:cxn>
                <a:cxn ang="0">
                  <a:pos x="7" y="7"/>
                </a:cxn>
                <a:cxn ang="0">
                  <a:pos x="7" y="9"/>
                </a:cxn>
                <a:cxn ang="0">
                  <a:pos x="7" y="11"/>
                </a:cxn>
                <a:cxn ang="0">
                  <a:pos x="7" y="11"/>
                </a:cxn>
                <a:cxn ang="0">
                  <a:pos x="7" y="11"/>
                </a:cxn>
                <a:cxn ang="0">
                  <a:pos x="7" y="14"/>
                </a:cxn>
                <a:cxn ang="0">
                  <a:pos x="7" y="14"/>
                </a:cxn>
                <a:cxn ang="0">
                  <a:pos x="7" y="14"/>
                </a:cxn>
                <a:cxn ang="0">
                  <a:pos x="7" y="14"/>
                </a:cxn>
                <a:cxn ang="0">
                  <a:pos x="5" y="14"/>
                </a:cxn>
                <a:cxn ang="0">
                  <a:pos x="5" y="14"/>
                </a:cxn>
                <a:cxn ang="0">
                  <a:pos x="5" y="14"/>
                </a:cxn>
                <a:cxn ang="0">
                  <a:pos x="5" y="11"/>
                </a:cxn>
                <a:cxn ang="0">
                  <a:pos x="5" y="9"/>
                </a:cxn>
                <a:cxn ang="0">
                  <a:pos x="5" y="9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4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5" y="2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7" h="16">
                  <a:moveTo>
                    <a:pt x="7" y="0"/>
                  </a:moveTo>
                  <a:lnTo>
                    <a:pt x="7" y="2"/>
                  </a:lnTo>
                  <a:lnTo>
                    <a:pt x="7" y="2"/>
                  </a:lnTo>
                  <a:lnTo>
                    <a:pt x="7" y="4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4"/>
                  </a:lnTo>
                  <a:lnTo>
                    <a:pt x="5" y="4"/>
                  </a:lnTo>
                  <a:lnTo>
                    <a:pt x="7" y="4"/>
                  </a:lnTo>
                  <a:lnTo>
                    <a:pt x="5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907" name="Freeform 1803"/>
            <p:cNvSpPr>
              <a:spLocks/>
            </p:cNvSpPr>
            <p:nvPr/>
          </p:nvSpPr>
          <p:spPr bwMode="auto">
            <a:xfrm>
              <a:off x="4472" y="3683"/>
              <a:ext cx="2" cy="4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</a:cxnLst>
              <a:rect l="0" t="0" r="r" b="b"/>
              <a:pathLst>
                <a:path w="2" h="4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908" name="Freeform 1804"/>
            <p:cNvSpPr>
              <a:spLocks/>
            </p:cNvSpPr>
            <p:nvPr/>
          </p:nvSpPr>
          <p:spPr bwMode="auto">
            <a:xfrm>
              <a:off x="4547" y="3685"/>
              <a:ext cx="5" cy="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909" name="Freeform 1805"/>
            <p:cNvSpPr>
              <a:spLocks/>
            </p:cNvSpPr>
            <p:nvPr/>
          </p:nvSpPr>
          <p:spPr bwMode="auto">
            <a:xfrm>
              <a:off x="4268" y="3685"/>
              <a:ext cx="5" cy="2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5" h="2">
                  <a:moveTo>
                    <a:pt x="5" y="2"/>
                  </a:moveTo>
                  <a:lnTo>
                    <a:pt x="5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910" name="Freeform 1806"/>
            <p:cNvSpPr>
              <a:spLocks/>
            </p:cNvSpPr>
            <p:nvPr/>
          </p:nvSpPr>
          <p:spPr bwMode="auto">
            <a:xfrm>
              <a:off x="4193" y="3685"/>
              <a:ext cx="2" cy="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911" name="Freeform 1807"/>
            <p:cNvSpPr>
              <a:spLocks/>
            </p:cNvSpPr>
            <p:nvPr/>
          </p:nvSpPr>
          <p:spPr bwMode="auto">
            <a:xfrm>
              <a:off x="4479" y="3685"/>
              <a:ext cx="5" cy="2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5" h="2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912" name="Freeform 1808"/>
            <p:cNvSpPr>
              <a:spLocks/>
            </p:cNvSpPr>
            <p:nvPr/>
          </p:nvSpPr>
          <p:spPr bwMode="auto">
            <a:xfrm>
              <a:off x="4303" y="3687"/>
              <a:ext cx="3" cy="3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64913" name="Group 1809"/>
          <p:cNvGrpSpPr>
            <a:grpSpLocks/>
          </p:cNvGrpSpPr>
          <p:nvPr/>
        </p:nvGrpSpPr>
        <p:grpSpPr bwMode="auto">
          <a:xfrm>
            <a:off x="5821363" y="5705475"/>
            <a:ext cx="1050925" cy="149225"/>
            <a:chOff x="3973" y="3687"/>
            <a:chExt cx="717" cy="94"/>
          </a:xfrm>
        </p:grpSpPr>
        <p:sp>
          <p:nvSpPr>
            <p:cNvPr id="2864914" name="Freeform 1810"/>
            <p:cNvSpPr>
              <a:spLocks/>
            </p:cNvSpPr>
            <p:nvPr/>
          </p:nvSpPr>
          <p:spPr bwMode="auto">
            <a:xfrm>
              <a:off x="4303" y="3687"/>
              <a:ext cx="3" cy="3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915" name="Freeform 1811"/>
            <p:cNvSpPr>
              <a:spLocks/>
            </p:cNvSpPr>
            <p:nvPr/>
          </p:nvSpPr>
          <p:spPr bwMode="auto">
            <a:xfrm>
              <a:off x="4221" y="3687"/>
              <a:ext cx="3" cy="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3" h="7">
                  <a:moveTo>
                    <a:pt x="0" y="7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916" name="Freeform 1812"/>
            <p:cNvSpPr>
              <a:spLocks/>
            </p:cNvSpPr>
            <p:nvPr/>
          </p:nvSpPr>
          <p:spPr bwMode="auto">
            <a:xfrm>
              <a:off x="4221" y="3687"/>
              <a:ext cx="3" cy="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3" h="7">
                  <a:moveTo>
                    <a:pt x="0" y="7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917" name="Freeform 1813"/>
            <p:cNvSpPr>
              <a:spLocks/>
            </p:cNvSpPr>
            <p:nvPr/>
          </p:nvSpPr>
          <p:spPr bwMode="auto">
            <a:xfrm>
              <a:off x="4275" y="3687"/>
              <a:ext cx="2" cy="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918" name="Freeform 1814"/>
            <p:cNvSpPr>
              <a:spLocks/>
            </p:cNvSpPr>
            <p:nvPr/>
          </p:nvSpPr>
          <p:spPr bwMode="auto">
            <a:xfrm>
              <a:off x="4306" y="3687"/>
              <a:ext cx="2" cy="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7">
                  <a:moveTo>
                    <a:pt x="2" y="0"/>
                  </a:move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919" name="Freeform 1815"/>
            <p:cNvSpPr>
              <a:spLocks/>
            </p:cNvSpPr>
            <p:nvPr/>
          </p:nvSpPr>
          <p:spPr bwMode="auto">
            <a:xfrm>
              <a:off x="4306" y="3687"/>
              <a:ext cx="2" cy="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7">
                  <a:moveTo>
                    <a:pt x="2" y="0"/>
                  </a:move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920" name="Freeform 1816"/>
            <p:cNvSpPr>
              <a:spLocks/>
            </p:cNvSpPr>
            <p:nvPr/>
          </p:nvSpPr>
          <p:spPr bwMode="auto">
            <a:xfrm>
              <a:off x="3999" y="3687"/>
              <a:ext cx="2" cy="5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2" h="5">
                  <a:moveTo>
                    <a:pt x="2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921" name="Freeform 1817"/>
            <p:cNvSpPr>
              <a:spLocks/>
            </p:cNvSpPr>
            <p:nvPr/>
          </p:nvSpPr>
          <p:spPr bwMode="auto">
            <a:xfrm>
              <a:off x="4188" y="3687"/>
              <a:ext cx="5" cy="5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5" y="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922" name="Freeform 1818"/>
            <p:cNvSpPr>
              <a:spLocks/>
            </p:cNvSpPr>
            <p:nvPr/>
          </p:nvSpPr>
          <p:spPr bwMode="auto">
            <a:xfrm>
              <a:off x="4463" y="3687"/>
              <a:ext cx="4" cy="5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lnTo>
                    <a:pt x="4" y="5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923" name="Freeform 1819"/>
            <p:cNvSpPr>
              <a:spLocks/>
            </p:cNvSpPr>
            <p:nvPr/>
          </p:nvSpPr>
          <p:spPr bwMode="auto">
            <a:xfrm>
              <a:off x="4205" y="3690"/>
              <a:ext cx="4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924" name="Freeform 1820"/>
            <p:cNvSpPr>
              <a:spLocks/>
            </p:cNvSpPr>
            <p:nvPr/>
          </p:nvSpPr>
          <p:spPr bwMode="auto">
            <a:xfrm>
              <a:off x="4434" y="3690"/>
              <a:ext cx="5" cy="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925" name="Freeform 1821"/>
            <p:cNvSpPr>
              <a:spLocks/>
            </p:cNvSpPr>
            <p:nvPr/>
          </p:nvSpPr>
          <p:spPr bwMode="auto">
            <a:xfrm>
              <a:off x="4238" y="3690"/>
              <a:ext cx="9" cy="9"/>
            </a:xfrm>
            <a:custGeom>
              <a:avLst/>
              <a:gdLst/>
              <a:ahLst/>
              <a:cxnLst>
                <a:cxn ang="0">
                  <a:pos x="9" y="2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9" y="7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9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2" y="9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9" y="2"/>
                </a:cxn>
                <a:cxn ang="0">
                  <a:pos x="9" y="2"/>
                </a:cxn>
              </a:cxnLst>
              <a:rect l="0" t="0" r="r" b="b"/>
              <a:pathLst>
                <a:path w="9" h="9">
                  <a:moveTo>
                    <a:pt x="9" y="2"/>
                  </a:moveTo>
                  <a:lnTo>
                    <a:pt x="9" y="4"/>
                  </a:lnTo>
                  <a:lnTo>
                    <a:pt x="9" y="4"/>
                  </a:lnTo>
                  <a:lnTo>
                    <a:pt x="9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2" y="9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9" y="2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926" name="Freeform 1822"/>
            <p:cNvSpPr>
              <a:spLocks/>
            </p:cNvSpPr>
            <p:nvPr/>
          </p:nvSpPr>
          <p:spPr bwMode="auto">
            <a:xfrm>
              <a:off x="4280" y="3690"/>
              <a:ext cx="4" cy="4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927" name="Freeform 1823"/>
            <p:cNvSpPr>
              <a:spLocks/>
            </p:cNvSpPr>
            <p:nvPr/>
          </p:nvSpPr>
          <p:spPr bwMode="auto">
            <a:xfrm>
              <a:off x="4577" y="3690"/>
              <a:ext cx="3" cy="4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4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928" name="Freeform 1824"/>
            <p:cNvSpPr>
              <a:spLocks/>
            </p:cNvSpPr>
            <p:nvPr/>
          </p:nvSpPr>
          <p:spPr bwMode="auto">
            <a:xfrm>
              <a:off x="4198" y="3690"/>
              <a:ext cx="4" cy="4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929" name="Freeform 1825"/>
            <p:cNvSpPr>
              <a:spLocks/>
            </p:cNvSpPr>
            <p:nvPr/>
          </p:nvSpPr>
          <p:spPr bwMode="auto">
            <a:xfrm>
              <a:off x="4545" y="3692"/>
              <a:ext cx="4" cy="5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2"/>
                </a:cxn>
              </a:cxnLst>
              <a:rect l="0" t="0" r="r" b="b"/>
              <a:pathLst>
                <a:path w="4" h="5">
                  <a:moveTo>
                    <a:pt x="4" y="2"/>
                  </a:move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930" name="Freeform 1826"/>
            <p:cNvSpPr>
              <a:spLocks/>
            </p:cNvSpPr>
            <p:nvPr/>
          </p:nvSpPr>
          <p:spPr bwMode="auto">
            <a:xfrm>
              <a:off x="4641" y="3692"/>
              <a:ext cx="9" cy="16"/>
            </a:xfrm>
            <a:custGeom>
              <a:avLst/>
              <a:gdLst/>
              <a:ahLst/>
              <a:cxnLst>
                <a:cxn ang="0">
                  <a:pos x="7" y="5"/>
                </a:cxn>
                <a:cxn ang="0">
                  <a:pos x="9" y="7"/>
                </a:cxn>
                <a:cxn ang="0">
                  <a:pos x="9" y="9"/>
                </a:cxn>
                <a:cxn ang="0">
                  <a:pos x="7" y="12"/>
                </a:cxn>
                <a:cxn ang="0">
                  <a:pos x="7" y="12"/>
                </a:cxn>
                <a:cxn ang="0">
                  <a:pos x="7" y="12"/>
                </a:cxn>
                <a:cxn ang="0">
                  <a:pos x="7" y="12"/>
                </a:cxn>
                <a:cxn ang="0">
                  <a:pos x="7" y="12"/>
                </a:cxn>
                <a:cxn ang="0">
                  <a:pos x="4" y="12"/>
                </a:cxn>
                <a:cxn ang="0">
                  <a:pos x="7" y="14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4" y="16"/>
                </a:cxn>
                <a:cxn ang="0">
                  <a:pos x="4" y="16"/>
                </a:cxn>
                <a:cxn ang="0">
                  <a:pos x="4" y="14"/>
                </a:cxn>
                <a:cxn ang="0">
                  <a:pos x="4" y="14"/>
                </a:cxn>
                <a:cxn ang="0">
                  <a:pos x="4" y="12"/>
                </a:cxn>
                <a:cxn ang="0">
                  <a:pos x="4" y="9"/>
                </a:cxn>
                <a:cxn ang="0">
                  <a:pos x="4" y="7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7" y="2"/>
                </a:cxn>
              </a:cxnLst>
              <a:rect l="0" t="0" r="r" b="b"/>
              <a:pathLst>
                <a:path w="9" h="16">
                  <a:moveTo>
                    <a:pt x="9" y="2"/>
                  </a:moveTo>
                  <a:lnTo>
                    <a:pt x="7" y="5"/>
                  </a:lnTo>
                  <a:lnTo>
                    <a:pt x="9" y="5"/>
                  </a:lnTo>
                  <a:lnTo>
                    <a:pt x="9" y="7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4" y="12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7"/>
                  </a:lnTo>
                  <a:lnTo>
                    <a:pt x="4" y="7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931" name="Freeform 1827"/>
            <p:cNvSpPr>
              <a:spLocks/>
            </p:cNvSpPr>
            <p:nvPr/>
          </p:nvSpPr>
          <p:spPr bwMode="auto">
            <a:xfrm>
              <a:off x="4453" y="3692"/>
              <a:ext cx="5" cy="5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5" y="2"/>
                </a:cxn>
              </a:cxnLst>
              <a:rect l="0" t="0" r="r" b="b"/>
              <a:pathLst>
                <a:path w="5" h="5">
                  <a:moveTo>
                    <a:pt x="5" y="2"/>
                  </a:move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932" name="Freeform 1828"/>
            <p:cNvSpPr>
              <a:spLocks/>
            </p:cNvSpPr>
            <p:nvPr/>
          </p:nvSpPr>
          <p:spPr bwMode="auto">
            <a:xfrm>
              <a:off x="4472" y="3692"/>
              <a:ext cx="2" cy="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933" name="Freeform 1829"/>
            <p:cNvSpPr>
              <a:spLocks/>
            </p:cNvSpPr>
            <p:nvPr/>
          </p:nvSpPr>
          <p:spPr bwMode="auto">
            <a:xfrm>
              <a:off x="4484" y="3692"/>
              <a:ext cx="2" cy="5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5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934" name="Freeform 1830"/>
            <p:cNvSpPr>
              <a:spLocks/>
            </p:cNvSpPr>
            <p:nvPr/>
          </p:nvSpPr>
          <p:spPr bwMode="auto">
            <a:xfrm>
              <a:off x="4442" y="3692"/>
              <a:ext cx="4" cy="5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2"/>
                </a:cxn>
              </a:cxnLst>
              <a:rect l="0" t="0" r="r" b="b"/>
              <a:pathLst>
                <a:path w="4" h="5">
                  <a:moveTo>
                    <a:pt x="4" y="2"/>
                  </a:move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935" name="Freeform 1831"/>
            <p:cNvSpPr>
              <a:spLocks/>
            </p:cNvSpPr>
            <p:nvPr/>
          </p:nvSpPr>
          <p:spPr bwMode="auto">
            <a:xfrm>
              <a:off x="4284" y="3694"/>
              <a:ext cx="5" cy="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936" name="Freeform 1832"/>
            <p:cNvSpPr>
              <a:spLocks/>
            </p:cNvSpPr>
            <p:nvPr/>
          </p:nvSpPr>
          <p:spPr bwMode="auto">
            <a:xfrm>
              <a:off x="4538" y="3694"/>
              <a:ext cx="2" cy="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937" name="Freeform 1833"/>
            <p:cNvSpPr>
              <a:spLocks/>
            </p:cNvSpPr>
            <p:nvPr/>
          </p:nvSpPr>
          <p:spPr bwMode="auto">
            <a:xfrm>
              <a:off x="4320" y="3694"/>
              <a:ext cx="4" cy="5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3"/>
                </a:cxn>
                <a:cxn ang="0">
                  <a:pos x="4" y="3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938" name="Freeform 1834"/>
            <p:cNvSpPr>
              <a:spLocks/>
            </p:cNvSpPr>
            <p:nvPr/>
          </p:nvSpPr>
          <p:spPr bwMode="auto">
            <a:xfrm>
              <a:off x="4381" y="3694"/>
              <a:ext cx="2" cy="17"/>
            </a:xfrm>
            <a:custGeom>
              <a:avLst/>
              <a:gdLst/>
              <a:ahLst/>
              <a:cxnLst>
                <a:cxn ang="0">
                  <a:pos x="2" y="17"/>
                </a:cxn>
                <a:cxn ang="0">
                  <a:pos x="2" y="17"/>
                </a:cxn>
                <a:cxn ang="0">
                  <a:pos x="0" y="17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2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2" y="0"/>
                </a:cxn>
                <a:cxn ang="0">
                  <a:pos x="2" y="17"/>
                </a:cxn>
              </a:cxnLst>
              <a:rect l="0" t="0" r="r" b="b"/>
              <a:pathLst>
                <a:path w="2" h="17">
                  <a:moveTo>
                    <a:pt x="2" y="17"/>
                  </a:moveTo>
                  <a:lnTo>
                    <a:pt x="2" y="17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0"/>
                  </a:lnTo>
                  <a:lnTo>
                    <a:pt x="2" y="17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939" name="Freeform 1835"/>
            <p:cNvSpPr>
              <a:spLocks/>
            </p:cNvSpPr>
            <p:nvPr/>
          </p:nvSpPr>
          <p:spPr bwMode="auto">
            <a:xfrm>
              <a:off x="4381" y="3694"/>
              <a:ext cx="2" cy="17"/>
            </a:xfrm>
            <a:custGeom>
              <a:avLst/>
              <a:gdLst/>
              <a:ahLst/>
              <a:cxnLst>
                <a:cxn ang="0">
                  <a:pos x="2" y="17"/>
                </a:cxn>
                <a:cxn ang="0">
                  <a:pos x="2" y="17"/>
                </a:cxn>
                <a:cxn ang="0">
                  <a:pos x="0" y="17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2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2" y="0"/>
                </a:cxn>
                <a:cxn ang="0">
                  <a:pos x="2" y="17"/>
                </a:cxn>
                <a:cxn ang="0">
                  <a:pos x="2" y="17"/>
                </a:cxn>
              </a:cxnLst>
              <a:rect l="0" t="0" r="r" b="b"/>
              <a:pathLst>
                <a:path w="2" h="17">
                  <a:moveTo>
                    <a:pt x="2" y="17"/>
                  </a:moveTo>
                  <a:lnTo>
                    <a:pt x="2" y="17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0"/>
                  </a:lnTo>
                  <a:lnTo>
                    <a:pt x="2" y="17"/>
                  </a:lnTo>
                  <a:lnTo>
                    <a:pt x="2" y="17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940" name="Freeform 1836"/>
            <p:cNvSpPr>
              <a:spLocks/>
            </p:cNvSpPr>
            <p:nvPr/>
          </p:nvSpPr>
          <p:spPr bwMode="auto">
            <a:xfrm>
              <a:off x="4205" y="3694"/>
              <a:ext cx="2" cy="5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2" h="5">
                  <a:moveTo>
                    <a:pt x="2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941" name="Freeform 1837"/>
            <p:cNvSpPr>
              <a:spLocks/>
            </p:cNvSpPr>
            <p:nvPr/>
          </p:nvSpPr>
          <p:spPr bwMode="auto">
            <a:xfrm>
              <a:off x="4465" y="3694"/>
              <a:ext cx="5" cy="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5" h="5">
                  <a:moveTo>
                    <a:pt x="5" y="5"/>
                  </a:moveTo>
                  <a:lnTo>
                    <a:pt x="5" y="5"/>
                  </a:lnTo>
                  <a:lnTo>
                    <a:pt x="5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942" name="Freeform 1838"/>
            <p:cNvSpPr>
              <a:spLocks/>
            </p:cNvSpPr>
            <p:nvPr/>
          </p:nvSpPr>
          <p:spPr bwMode="auto">
            <a:xfrm>
              <a:off x="4636" y="3694"/>
              <a:ext cx="5" cy="5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943" name="Freeform 1839"/>
            <p:cNvSpPr>
              <a:spLocks/>
            </p:cNvSpPr>
            <p:nvPr/>
          </p:nvSpPr>
          <p:spPr bwMode="auto">
            <a:xfrm>
              <a:off x="4460" y="3697"/>
              <a:ext cx="5" cy="2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2"/>
                </a:cxn>
              </a:cxnLst>
              <a:rect l="0" t="0" r="r" b="b"/>
              <a:pathLst>
                <a:path w="5" h="2">
                  <a:moveTo>
                    <a:pt x="5" y="2"/>
                  </a:move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944" name="Freeform 1840"/>
            <p:cNvSpPr>
              <a:spLocks/>
            </p:cNvSpPr>
            <p:nvPr/>
          </p:nvSpPr>
          <p:spPr bwMode="auto">
            <a:xfrm>
              <a:off x="4294" y="3697"/>
              <a:ext cx="5" cy="4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945" name="Freeform 1841"/>
            <p:cNvSpPr>
              <a:spLocks/>
            </p:cNvSpPr>
            <p:nvPr/>
          </p:nvSpPr>
          <p:spPr bwMode="auto">
            <a:xfrm>
              <a:off x="4289" y="3697"/>
              <a:ext cx="3" cy="4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946" name="Freeform 1842"/>
            <p:cNvSpPr>
              <a:spLocks/>
            </p:cNvSpPr>
            <p:nvPr/>
          </p:nvSpPr>
          <p:spPr bwMode="auto">
            <a:xfrm>
              <a:off x="4552" y="3697"/>
              <a:ext cx="4" cy="4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947" name="Freeform 1843"/>
            <p:cNvSpPr>
              <a:spLocks/>
            </p:cNvSpPr>
            <p:nvPr/>
          </p:nvSpPr>
          <p:spPr bwMode="auto">
            <a:xfrm>
              <a:off x="4542" y="3699"/>
              <a:ext cx="5" cy="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948" name="Freeform 1844"/>
            <p:cNvSpPr>
              <a:spLocks/>
            </p:cNvSpPr>
            <p:nvPr/>
          </p:nvSpPr>
          <p:spPr bwMode="auto">
            <a:xfrm>
              <a:off x="4580" y="3699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949" name="Freeform 1845"/>
            <p:cNvSpPr>
              <a:spLocks/>
            </p:cNvSpPr>
            <p:nvPr/>
          </p:nvSpPr>
          <p:spPr bwMode="auto">
            <a:xfrm>
              <a:off x="4451" y="3699"/>
              <a:ext cx="5" cy="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950" name="Freeform 1846"/>
            <p:cNvSpPr>
              <a:spLocks/>
            </p:cNvSpPr>
            <p:nvPr/>
          </p:nvSpPr>
          <p:spPr bwMode="auto">
            <a:xfrm>
              <a:off x="4376" y="3699"/>
              <a:ext cx="2" cy="5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5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951" name="Freeform 1847"/>
            <p:cNvSpPr>
              <a:spLocks/>
            </p:cNvSpPr>
            <p:nvPr/>
          </p:nvSpPr>
          <p:spPr bwMode="auto">
            <a:xfrm>
              <a:off x="4376" y="3699"/>
              <a:ext cx="2" cy="5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952" name="Freeform 1848"/>
            <p:cNvSpPr>
              <a:spLocks/>
            </p:cNvSpPr>
            <p:nvPr/>
          </p:nvSpPr>
          <p:spPr bwMode="auto">
            <a:xfrm>
              <a:off x="4472" y="3699"/>
              <a:ext cx="5" cy="5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5" h="5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953" name="Freeform 1849"/>
            <p:cNvSpPr>
              <a:spLocks/>
            </p:cNvSpPr>
            <p:nvPr/>
          </p:nvSpPr>
          <p:spPr bwMode="auto">
            <a:xfrm>
              <a:off x="4217" y="3701"/>
              <a:ext cx="4" cy="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954" name="Freeform 1850"/>
            <p:cNvSpPr>
              <a:spLocks/>
            </p:cNvSpPr>
            <p:nvPr/>
          </p:nvSpPr>
          <p:spPr bwMode="auto">
            <a:xfrm>
              <a:off x="4299" y="3701"/>
              <a:ext cx="7" cy="7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7" y="3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lnTo>
                    <a:pt x="7" y="3"/>
                  </a:lnTo>
                  <a:lnTo>
                    <a:pt x="7" y="3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955" name="Freeform 1851"/>
            <p:cNvSpPr>
              <a:spLocks/>
            </p:cNvSpPr>
            <p:nvPr/>
          </p:nvSpPr>
          <p:spPr bwMode="auto">
            <a:xfrm>
              <a:off x="4570" y="3701"/>
              <a:ext cx="7" cy="5"/>
            </a:xfrm>
            <a:custGeom>
              <a:avLst/>
              <a:gdLst/>
              <a:ahLst/>
              <a:cxnLst>
                <a:cxn ang="0">
                  <a:pos x="7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7" y="3"/>
                </a:cxn>
                <a:cxn ang="0">
                  <a:pos x="7" y="5"/>
                </a:cxn>
                <a:cxn ang="0">
                  <a:pos x="7" y="5"/>
                </a:cxn>
              </a:cxnLst>
              <a:rect l="0" t="0" r="r" b="b"/>
              <a:pathLst>
                <a:path w="7" h="5">
                  <a:moveTo>
                    <a:pt x="7" y="5"/>
                  </a:move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3"/>
                  </a:lnTo>
                  <a:lnTo>
                    <a:pt x="7" y="5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956" name="Freeform 1852"/>
            <p:cNvSpPr>
              <a:spLocks/>
            </p:cNvSpPr>
            <p:nvPr/>
          </p:nvSpPr>
          <p:spPr bwMode="auto">
            <a:xfrm>
              <a:off x="4636" y="3701"/>
              <a:ext cx="7" cy="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7" h="5">
                  <a:moveTo>
                    <a:pt x="7" y="0"/>
                  </a:move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957" name="Freeform 1853"/>
            <p:cNvSpPr>
              <a:spLocks/>
            </p:cNvSpPr>
            <p:nvPr/>
          </p:nvSpPr>
          <p:spPr bwMode="auto">
            <a:xfrm>
              <a:off x="3989" y="3701"/>
              <a:ext cx="7" cy="5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7" y="3"/>
                </a:cxn>
                <a:cxn ang="0">
                  <a:pos x="7" y="3"/>
                </a:cxn>
              </a:cxnLst>
              <a:rect l="0" t="0" r="r" b="b"/>
              <a:pathLst>
                <a:path w="7" h="5">
                  <a:moveTo>
                    <a:pt x="7" y="3"/>
                  </a:move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958" name="Rectangle 1854"/>
            <p:cNvSpPr>
              <a:spLocks noChangeArrowheads="1"/>
            </p:cNvSpPr>
            <p:nvPr/>
          </p:nvSpPr>
          <p:spPr bwMode="auto">
            <a:xfrm>
              <a:off x="4374" y="3701"/>
              <a:ext cx="0" cy="3"/>
            </a:xfrm>
            <a:prstGeom prst="rect">
              <a:avLst/>
            </a:prstGeom>
            <a:solidFill>
              <a:srgbClr val="AB5324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959" name="Freeform 1855"/>
            <p:cNvSpPr>
              <a:spLocks/>
            </p:cNvSpPr>
            <p:nvPr/>
          </p:nvSpPr>
          <p:spPr bwMode="auto">
            <a:xfrm>
              <a:off x="4374" y="3701"/>
              <a:ext cx="1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960" name="Freeform 1856"/>
            <p:cNvSpPr>
              <a:spLocks/>
            </p:cNvSpPr>
            <p:nvPr/>
          </p:nvSpPr>
          <p:spPr bwMode="auto">
            <a:xfrm>
              <a:off x="4465" y="3701"/>
              <a:ext cx="7" cy="5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7" y="3"/>
                </a:cxn>
              </a:cxnLst>
              <a:rect l="0" t="0" r="r" b="b"/>
              <a:pathLst>
                <a:path w="7" h="5">
                  <a:moveTo>
                    <a:pt x="7" y="3"/>
                  </a:moveTo>
                  <a:lnTo>
                    <a:pt x="7" y="3"/>
                  </a:lnTo>
                  <a:lnTo>
                    <a:pt x="7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961" name="Freeform 1857"/>
            <p:cNvSpPr>
              <a:spLocks/>
            </p:cNvSpPr>
            <p:nvPr/>
          </p:nvSpPr>
          <p:spPr bwMode="auto">
            <a:xfrm>
              <a:off x="3973" y="3704"/>
              <a:ext cx="4" cy="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4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962" name="Freeform 1858"/>
            <p:cNvSpPr>
              <a:spLocks/>
            </p:cNvSpPr>
            <p:nvPr/>
          </p:nvSpPr>
          <p:spPr bwMode="auto">
            <a:xfrm>
              <a:off x="4559" y="3704"/>
              <a:ext cx="2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963" name="Rectangle 1859"/>
            <p:cNvSpPr>
              <a:spLocks noChangeArrowheads="1"/>
            </p:cNvSpPr>
            <p:nvPr/>
          </p:nvSpPr>
          <p:spPr bwMode="auto">
            <a:xfrm>
              <a:off x="4228" y="3704"/>
              <a:ext cx="0" cy="7"/>
            </a:xfrm>
            <a:prstGeom prst="rect">
              <a:avLst/>
            </a:prstGeom>
            <a:solidFill>
              <a:srgbClr val="AB5324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964" name="Freeform 1860"/>
            <p:cNvSpPr>
              <a:spLocks/>
            </p:cNvSpPr>
            <p:nvPr/>
          </p:nvSpPr>
          <p:spPr bwMode="auto">
            <a:xfrm>
              <a:off x="4228" y="3704"/>
              <a:ext cx="1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965" name="Freeform 1861"/>
            <p:cNvSpPr>
              <a:spLocks/>
            </p:cNvSpPr>
            <p:nvPr/>
          </p:nvSpPr>
          <p:spPr bwMode="auto">
            <a:xfrm>
              <a:off x="4292" y="3704"/>
              <a:ext cx="4" cy="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966" name="Freeform 1862"/>
            <p:cNvSpPr>
              <a:spLocks/>
            </p:cNvSpPr>
            <p:nvPr/>
          </p:nvSpPr>
          <p:spPr bwMode="auto">
            <a:xfrm>
              <a:off x="4310" y="3704"/>
              <a:ext cx="3" cy="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7">
                  <a:moveTo>
                    <a:pt x="3" y="0"/>
                  </a:moveTo>
                  <a:lnTo>
                    <a:pt x="3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967" name="Freeform 1863"/>
            <p:cNvSpPr>
              <a:spLocks/>
            </p:cNvSpPr>
            <p:nvPr/>
          </p:nvSpPr>
          <p:spPr bwMode="auto">
            <a:xfrm>
              <a:off x="4568" y="3704"/>
              <a:ext cx="2" cy="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968" name="Freeform 1864"/>
            <p:cNvSpPr>
              <a:spLocks/>
            </p:cNvSpPr>
            <p:nvPr/>
          </p:nvSpPr>
          <p:spPr bwMode="auto">
            <a:xfrm>
              <a:off x="3982" y="3704"/>
              <a:ext cx="5" cy="4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2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969" name="Freeform 1865"/>
            <p:cNvSpPr>
              <a:spLocks/>
            </p:cNvSpPr>
            <p:nvPr/>
          </p:nvSpPr>
          <p:spPr bwMode="auto">
            <a:xfrm>
              <a:off x="4460" y="3704"/>
              <a:ext cx="5" cy="4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2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970" name="Freeform 1866"/>
            <p:cNvSpPr>
              <a:spLocks/>
            </p:cNvSpPr>
            <p:nvPr/>
          </p:nvSpPr>
          <p:spPr bwMode="auto">
            <a:xfrm>
              <a:off x="4547" y="3704"/>
              <a:ext cx="5" cy="4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5" y="2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971" name="Freeform 1867"/>
            <p:cNvSpPr>
              <a:spLocks/>
            </p:cNvSpPr>
            <p:nvPr/>
          </p:nvSpPr>
          <p:spPr bwMode="auto">
            <a:xfrm>
              <a:off x="4655" y="3706"/>
              <a:ext cx="4" cy="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972" name="Freeform 1868"/>
            <p:cNvSpPr>
              <a:spLocks/>
            </p:cNvSpPr>
            <p:nvPr/>
          </p:nvSpPr>
          <p:spPr bwMode="auto">
            <a:xfrm>
              <a:off x="4219" y="3706"/>
              <a:ext cx="5" cy="12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5" y="7"/>
                </a:cxn>
                <a:cxn ang="0">
                  <a:pos x="2" y="7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2" y="12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7"/>
                </a:cxn>
                <a:cxn ang="0">
                  <a:pos x="5" y="7"/>
                </a:cxn>
              </a:cxnLst>
              <a:rect l="0" t="0" r="r" b="b"/>
              <a:pathLst>
                <a:path w="5" h="12">
                  <a:moveTo>
                    <a:pt x="5" y="7"/>
                  </a:moveTo>
                  <a:lnTo>
                    <a:pt x="5" y="7"/>
                  </a:lnTo>
                  <a:lnTo>
                    <a:pt x="2" y="7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973" name="Freeform 1869"/>
            <p:cNvSpPr>
              <a:spLocks/>
            </p:cNvSpPr>
            <p:nvPr/>
          </p:nvSpPr>
          <p:spPr bwMode="auto">
            <a:xfrm>
              <a:off x="4648" y="3708"/>
              <a:ext cx="4" cy="1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8"/>
                </a:cxn>
                <a:cxn ang="0">
                  <a:pos x="2" y="8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10">
                  <a:moveTo>
                    <a:pt x="4" y="0"/>
                  </a:moveTo>
                  <a:lnTo>
                    <a:pt x="4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8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974" name="Freeform 1870"/>
            <p:cNvSpPr>
              <a:spLocks/>
            </p:cNvSpPr>
            <p:nvPr/>
          </p:nvSpPr>
          <p:spPr bwMode="auto">
            <a:xfrm>
              <a:off x="4299" y="3708"/>
              <a:ext cx="4" cy="5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3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975" name="Freeform 1871"/>
            <p:cNvSpPr>
              <a:spLocks/>
            </p:cNvSpPr>
            <p:nvPr/>
          </p:nvSpPr>
          <p:spPr bwMode="auto">
            <a:xfrm>
              <a:off x="4474" y="3708"/>
              <a:ext cx="7" cy="3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7" y="3"/>
                </a:cxn>
              </a:cxnLst>
              <a:rect l="0" t="0" r="r" b="b"/>
              <a:pathLst>
                <a:path w="7" h="3">
                  <a:moveTo>
                    <a:pt x="7" y="3"/>
                  </a:move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976" name="Freeform 1872"/>
            <p:cNvSpPr>
              <a:spLocks/>
            </p:cNvSpPr>
            <p:nvPr/>
          </p:nvSpPr>
          <p:spPr bwMode="auto">
            <a:xfrm>
              <a:off x="4582" y="3708"/>
              <a:ext cx="5" cy="5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3"/>
                  </a:lnTo>
                  <a:lnTo>
                    <a:pt x="5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977" name="Freeform 1873"/>
            <p:cNvSpPr>
              <a:spLocks/>
            </p:cNvSpPr>
            <p:nvPr/>
          </p:nvSpPr>
          <p:spPr bwMode="auto">
            <a:xfrm>
              <a:off x="4467" y="3708"/>
              <a:ext cx="5" cy="3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3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lnTo>
                    <a:pt x="5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978" name="Freeform 1874"/>
            <p:cNvSpPr>
              <a:spLocks/>
            </p:cNvSpPr>
            <p:nvPr/>
          </p:nvSpPr>
          <p:spPr bwMode="auto">
            <a:xfrm>
              <a:off x="4671" y="3708"/>
              <a:ext cx="3" cy="3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3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979" name="Freeform 1875"/>
            <p:cNvSpPr>
              <a:spLocks/>
            </p:cNvSpPr>
            <p:nvPr/>
          </p:nvSpPr>
          <p:spPr bwMode="auto">
            <a:xfrm>
              <a:off x="4559" y="3708"/>
              <a:ext cx="4" cy="5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4" y="3"/>
                </a:cxn>
                <a:cxn ang="0">
                  <a:pos x="4" y="3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lnTo>
                    <a:pt x="4" y="3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980" name="Freeform 1876"/>
            <p:cNvSpPr>
              <a:spLocks/>
            </p:cNvSpPr>
            <p:nvPr/>
          </p:nvSpPr>
          <p:spPr bwMode="auto">
            <a:xfrm>
              <a:off x="4303" y="3711"/>
              <a:ext cx="5" cy="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981" name="Freeform 1877"/>
            <p:cNvSpPr>
              <a:spLocks/>
            </p:cNvSpPr>
            <p:nvPr/>
          </p:nvSpPr>
          <p:spPr bwMode="auto">
            <a:xfrm>
              <a:off x="4287" y="3711"/>
              <a:ext cx="44" cy="51"/>
            </a:xfrm>
            <a:custGeom>
              <a:avLst/>
              <a:gdLst/>
              <a:ahLst/>
              <a:cxnLst>
                <a:cxn ang="0">
                  <a:pos x="30" y="5"/>
                </a:cxn>
                <a:cxn ang="0">
                  <a:pos x="28" y="5"/>
                </a:cxn>
                <a:cxn ang="0">
                  <a:pos x="28" y="7"/>
                </a:cxn>
                <a:cxn ang="0">
                  <a:pos x="30" y="12"/>
                </a:cxn>
                <a:cxn ang="0">
                  <a:pos x="30" y="12"/>
                </a:cxn>
                <a:cxn ang="0">
                  <a:pos x="35" y="14"/>
                </a:cxn>
                <a:cxn ang="0">
                  <a:pos x="37" y="14"/>
                </a:cxn>
                <a:cxn ang="0">
                  <a:pos x="40" y="12"/>
                </a:cxn>
                <a:cxn ang="0">
                  <a:pos x="42" y="7"/>
                </a:cxn>
                <a:cxn ang="0">
                  <a:pos x="44" y="9"/>
                </a:cxn>
                <a:cxn ang="0">
                  <a:pos x="42" y="14"/>
                </a:cxn>
                <a:cxn ang="0">
                  <a:pos x="40" y="16"/>
                </a:cxn>
                <a:cxn ang="0">
                  <a:pos x="40" y="19"/>
                </a:cxn>
                <a:cxn ang="0">
                  <a:pos x="33" y="23"/>
                </a:cxn>
                <a:cxn ang="0">
                  <a:pos x="30" y="23"/>
                </a:cxn>
                <a:cxn ang="0">
                  <a:pos x="28" y="23"/>
                </a:cxn>
                <a:cxn ang="0">
                  <a:pos x="28" y="26"/>
                </a:cxn>
                <a:cxn ang="0">
                  <a:pos x="23" y="30"/>
                </a:cxn>
                <a:cxn ang="0">
                  <a:pos x="19" y="37"/>
                </a:cxn>
                <a:cxn ang="0">
                  <a:pos x="14" y="42"/>
                </a:cxn>
                <a:cxn ang="0">
                  <a:pos x="9" y="35"/>
                </a:cxn>
                <a:cxn ang="0">
                  <a:pos x="9" y="37"/>
                </a:cxn>
                <a:cxn ang="0">
                  <a:pos x="7" y="37"/>
                </a:cxn>
                <a:cxn ang="0">
                  <a:pos x="7" y="37"/>
                </a:cxn>
                <a:cxn ang="0">
                  <a:pos x="5" y="40"/>
                </a:cxn>
                <a:cxn ang="0">
                  <a:pos x="7" y="42"/>
                </a:cxn>
                <a:cxn ang="0">
                  <a:pos x="9" y="42"/>
                </a:cxn>
                <a:cxn ang="0">
                  <a:pos x="12" y="44"/>
                </a:cxn>
                <a:cxn ang="0">
                  <a:pos x="9" y="49"/>
                </a:cxn>
                <a:cxn ang="0">
                  <a:pos x="7" y="47"/>
                </a:cxn>
                <a:cxn ang="0">
                  <a:pos x="5" y="49"/>
                </a:cxn>
                <a:cxn ang="0">
                  <a:pos x="0" y="47"/>
                </a:cxn>
                <a:cxn ang="0">
                  <a:pos x="2" y="35"/>
                </a:cxn>
                <a:cxn ang="0">
                  <a:pos x="2" y="33"/>
                </a:cxn>
                <a:cxn ang="0">
                  <a:pos x="2" y="30"/>
                </a:cxn>
                <a:cxn ang="0">
                  <a:pos x="7" y="33"/>
                </a:cxn>
                <a:cxn ang="0">
                  <a:pos x="9" y="30"/>
                </a:cxn>
                <a:cxn ang="0">
                  <a:pos x="7" y="26"/>
                </a:cxn>
                <a:cxn ang="0">
                  <a:pos x="7" y="26"/>
                </a:cxn>
                <a:cxn ang="0">
                  <a:pos x="2" y="26"/>
                </a:cxn>
                <a:cxn ang="0">
                  <a:pos x="5" y="21"/>
                </a:cxn>
                <a:cxn ang="0">
                  <a:pos x="14" y="21"/>
                </a:cxn>
                <a:cxn ang="0">
                  <a:pos x="12" y="16"/>
                </a:cxn>
                <a:cxn ang="0">
                  <a:pos x="9" y="19"/>
                </a:cxn>
                <a:cxn ang="0">
                  <a:pos x="9" y="14"/>
                </a:cxn>
                <a:cxn ang="0">
                  <a:pos x="12" y="12"/>
                </a:cxn>
                <a:cxn ang="0">
                  <a:pos x="14" y="16"/>
                </a:cxn>
                <a:cxn ang="0">
                  <a:pos x="14" y="14"/>
                </a:cxn>
                <a:cxn ang="0">
                  <a:pos x="12" y="12"/>
                </a:cxn>
                <a:cxn ang="0">
                  <a:pos x="12" y="7"/>
                </a:cxn>
                <a:cxn ang="0">
                  <a:pos x="16" y="5"/>
                </a:cxn>
                <a:cxn ang="0">
                  <a:pos x="19" y="9"/>
                </a:cxn>
                <a:cxn ang="0">
                  <a:pos x="23" y="12"/>
                </a:cxn>
                <a:cxn ang="0">
                  <a:pos x="26" y="12"/>
                </a:cxn>
                <a:cxn ang="0">
                  <a:pos x="23" y="7"/>
                </a:cxn>
                <a:cxn ang="0">
                  <a:pos x="23" y="2"/>
                </a:cxn>
                <a:cxn ang="0">
                  <a:pos x="26" y="2"/>
                </a:cxn>
                <a:cxn ang="0">
                  <a:pos x="28" y="0"/>
                </a:cxn>
                <a:cxn ang="0">
                  <a:pos x="33" y="0"/>
                </a:cxn>
              </a:cxnLst>
              <a:rect l="0" t="0" r="r" b="b"/>
              <a:pathLst>
                <a:path w="44" h="51">
                  <a:moveTo>
                    <a:pt x="33" y="2"/>
                  </a:moveTo>
                  <a:lnTo>
                    <a:pt x="33" y="2"/>
                  </a:lnTo>
                  <a:lnTo>
                    <a:pt x="33" y="2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30" y="7"/>
                  </a:lnTo>
                  <a:lnTo>
                    <a:pt x="30" y="9"/>
                  </a:lnTo>
                  <a:lnTo>
                    <a:pt x="30" y="9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3" y="7"/>
                  </a:lnTo>
                  <a:lnTo>
                    <a:pt x="35" y="7"/>
                  </a:lnTo>
                  <a:lnTo>
                    <a:pt x="35" y="14"/>
                  </a:lnTo>
                  <a:lnTo>
                    <a:pt x="37" y="14"/>
                  </a:lnTo>
                  <a:lnTo>
                    <a:pt x="37" y="14"/>
                  </a:lnTo>
                  <a:lnTo>
                    <a:pt x="37" y="14"/>
                  </a:lnTo>
                  <a:lnTo>
                    <a:pt x="37" y="14"/>
                  </a:lnTo>
                  <a:lnTo>
                    <a:pt x="37" y="14"/>
                  </a:lnTo>
                  <a:lnTo>
                    <a:pt x="37" y="14"/>
                  </a:lnTo>
                  <a:lnTo>
                    <a:pt x="37" y="14"/>
                  </a:lnTo>
                  <a:lnTo>
                    <a:pt x="37" y="14"/>
                  </a:lnTo>
                  <a:lnTo>
                    <a:pt x="37" y="14"/>
                  </a:lnTo>
                  <a:lnTo>
                    <a:pt x="40" y="14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9"/>
                  </a:lnTo>
                  <a:lnTo>
                    <a:pt x="40" y="9"/>
                  </a:lnTo>
                  <a:lnTo>
                    <a:pt x="40" y="9"/>
                  </a:lnTo>
                  <a:lnTo>
                    <a:pt x="40" y="7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2" y="12"/>
                  </a:lnTo>
                  <a:lnTo>
                    <a:pt x="42" y="14"/>
                  </a:lnTo>
                  <a:lnTo>
                    <a:pt x="42" y="14"/>
                  </a:lnTo>
                  <a:lnTo>
                    <a:pt x="42" y="14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42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7" y="19"/>
                  </a:lnTo>
                  <a:lnTo>
                    <a:pt x="37" y="21"/>
                  </a:lnTo>
                  <a:lnTo>
                    <a:pt x="37" y="21"/>
                  </a:lnTo>
                  <a:lnTo>
                    <a:pt x="35" y="23"/>
                  </a:lnTo>
                  <a:lnTo>
                    <a:pt x="35" y="23"/>
                  </a:lnTo>
                  <a:lnTo>
                    <a:pt x="33" y="23"/>
                  </a:lnTo>
                  <a:lnTo>
                    <a:pt x="33" y="23"/>
                  </a:lnTo>
                  <a:lnTo>
                    <a:pt x="30" y="23"/>
                  </a:lnTo>
                  <a:lnTo>
                    <a:pt x="30" y="23"/>
                  </a:lnTo>
                  <a:lnTo>
                    <a:pt x="30" y="23"/>
                  </a:lnTo>
                  <a:lnTo>
                    <a:pt x="30" y="23"/>
                  </a:lnTo>
                  <a:lnTo>
                    <a:pt x="30" y="23"/>
                  </a:lnTo>
                  <a:lnTo>
                    <a:pt x="30" y="23"/>
                  </a:lnTo>
                  <a:lnTo>
                    <a:pt x="28" y="23"/>
                  </a:lnTo>
                  <a:lnTo>
                    <a:pt x="28" y="23"/>
                  </a:lnTo>
                  <a:lnTo>
                    <a:pt x="28" y="21"/>
                  </a:lnTo>
                  <a:lnTo>
                    <a:pt x="28" y="21"/>
                  </a:lnTo>
                  <a:lnTo>
                    <a:pt x="28" y="23"/>
                  </a:lnTo>
                  <a:lnTo>
                    <a:pt x="28" y="23"/>
                  </a:lnTo>
                  <a:lnTo>
                    <a:pt x="28" y="23"/>
                  </a:lnTo>
                  <a:lnTo>
                    <a:pt x="28" y="23"/>
                  </a:lnTo>
                  <a:lnTo>
                    <a:pt x="28" y="23"/>
                  </a:lnTo>
                  <a:lnTo>
                    <a:pt x="28" y="23"/>
                  </a:lnTo>
                  <a:lnTo>
                    <a:pt x="28" y="26"/>
                  </a:lnTo>
                  <a:lnTo>
                    <a:pt x="26" y="26"/>
                  </a:lnTo>
                  <a:lnTo>
                    <a:pt x="26" y="28"/>
                  </a:lnTo>
                  <a:lnTo>
                    <a:pt x="23" y="28"/>
                  </a:lnTo>
                  <a:lnTo>
                    <a:pt x="23" y="28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23" y="33"/>
                  </a:lnTo>
                  <a:lnTo>
                    <a:pt x="23" y="35"/>
                  </a:lnTo>
                  <a:lnTo>
                    <a:pt x="23" y="35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19" y="37"/>
                  </a:lnTo>
                  <a:lnTo>
                    <a:pt x="19" y="40"/>
                  </a:lnTo>
                  <a:lnTo>
                    <a:pt x="16" y="40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7" y="40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2" y="49"/>
                  </a:lnTo>
                  <a:lnTo>
                    <a:pt x="9" y="49"/>
                  </a:lnTo>
                  <a:lnTo>
                    <a:pt x="9" y="49"/>
                  </a:lnTo>
                  <a:lnTo>
                    <a:pt x="7" y="49"/>
                  </a:lnTo>
                  <a:lnTo>
                    <a:pt x="7" y="49"/>
                  </a:lnTo>
                  <a:lnTo>
                    <a:pt x="7" y="47"/>
                  </a:lnTo>
                  <a:lnTo>
                    <a:pt x="7" y="47"/>
                  </a:lnTo>
                  <a:lnTo>
                    <a:pt x="7" y="47"/>
                  </a:lnTo>
                  <a:lnTo>
                    <a:pt x="7" y="44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49"/>
                  </a:lnTo>
                  <a:lnTo>
                    <a:pt x="5" y="49"/>
                  </a:lnTo>
                  <a:lnTo>
                    <a:pt x="5" y="51"/>
                  </a:lnTo>
                  <a:lnTo>
                    <a:pt x="5" y="51"/>
                  </a:lnTo>
                  <a:lnTo>
                    <a:pt x="2" y="51"/>
                  </a:lnTo>
                  <a:lnTo>
                    <a:pt x="2" y="49"/>
                  </a:lnTo>
                  <a:lnTo>
                    <a:pt x="0" y="47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40"/>
                  </a:lnTo>
                  <a:lnTo>
                    <a:pt x="2" y="37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9" y="30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16" y="23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9" y="7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9" y="12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1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4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6" y="12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6" y="7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3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982" name="Freeform 1878"/>
            <p:cNvSpPr>
              <a:spLocks/>
            </p:cNvSpPr>
            <p:nvPr/>
          </p:nvSpPr>
          <p:spPr bwMode="auto">
            <a:xfrm>
              <a:off x="4233" y="3711"/>
              <a:ext cx="5" cy="7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5"/>
                </a:cxn>
                <a:cxn ang="0">
                  <a:pos x="2" y="5"/>
                </a:cxn>
                <a:cxn ang="0">
                  <a:pos x="2" y="7"/>
                </a:cxn>
                <a:cxn ang="0">
                  <a:pos x="5" y="7"/>
                </a:cxn>
              </a:cxnLst>
              <a:rect l="0" t="0" r="r" b="b"/>
              <a:pathLst>
                <a:path w="5" h="7">
                  <a:moveTo>
                    <a:pt x="5" y="7"/>
                  </a:moveTo>
                  <a:lnTo>
                    <a:pt x="2" y="7"/>
                  </a:lnTo>
                  <a:lnTo>
                    <a:pt x="2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983" name="Freeform 1879"/>
            <p:cNvSpPr>
              <a:spLocks/>
            </p:cNvSpPr>
            <p:nvPr/>
          </p:nvSpPr>
          <p:spPr bwMode="auto">
            <a:xfrm>
              <a:off x="4554" y="3711"/>
              <a:ext cx="2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984" name="Freeform 1880"/>
            <p:cNvSpPr>
              <a:spLocks/>
            </p:cNvSpPr>
            <p:nvPr/>
          </p:nvSpPr>
          <p:spPr bwMode="auto">
            <a:xfrm>
              <a:off x="4292" y="3711"/>
              <a:ext cx="4" cy="5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2" y="2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" h="5">
                  <a:moveTo>
                    <a:pt x="4" y="2"/>
                  </a:moveTo>
                  <a:lnTo>
                    <a:pt x="2" y="2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985" name="Freeform 1881"/>
            <p:cNvSpPr>
              <a:spLocks/>
            </p:cNvSpPr>
            <p:nvPr/>
          </p:nvSpPr>
          <p:spPr bwMode="auto">
            <a:xfrm>
              <a:off x="4577" y="3711"/>
              <a:ext cx="3" cy="5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986" name="Freeform 1882"/>
            <p:cNvSpPr>
              <a:spLocks/>
            </p:cNvSpPr>
            <p:nvPr/>
          </p:nvSpPr>
          <p:spPr bwMode="auto">
            <a:xfrm>
              <a:off x="4655" y="3711"/>
              <a:ext cx="2" cy="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987" name="Freeform 1883"/>
            <p:cNvSpPr>
              <a:spLocks/>
            </p:cNvSpPr>
            <p:nvPr/>
          </p:nvSpPr>
          <p:spPr bwMode="auto">
            <a:xfrm>
              <a:off x="4634" y="3711"/>
              <a:ext cx="2" cy="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988" name="Freeform 1884"/>
            <p:cNvSpPr>
              <a:spLocks/>
            </p:cNvSpPr>
            <p:nvPr/>
          </p:nvSpPr>
          <p:spPr bwMode="auto">
            <a:xfrm>
              <a:off x="4570" y="3713"/>
              <a:ext cx="3" cy="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989" name="Freeform 1885"/>
            <p:cNvSpPr>
              <a:spLocks/>
            </p:cNvSpPr>
            <p:nvPr/>
          </p:nvSpPr>
          <p:spPr bwMode="auto">
            <a:xfrm>
              <a:off x="4636" y="3713"/>
              <a:ext cx="7" cy="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2" y="5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5" y="3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7" h="7">
                  <a:moveTo>
                    <a:pt x="7" y="0"/>
                  </a:moveTo>
                  <a:lnTo>
                    <a:pt x="7" y="3"/>
                  </a:lnTo>
                  <a:lnTo>
                    <a:pt x="7" y="3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990" name="Freeform 1886"/>
            <p:cNvSpPr>
              <a:spLocks/>
            </p:cNvSpPr>
            <p:nvPr/>
          </p:nvSpPr>
          <p:spPr bwMode="auto">
            <a:xfrm>
              <a:off x="4364" y="3713"/>
              <a:ext cx="5" cy="5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991" name="Freeform 1887"/>
            <p:cNvSpPr>
              <a:spLocks/>
            </p:cNvSpPr>
            <p:nvPr/>
          </p:nvSpPr>
          <p:spPr bwMode="auto">
            <a:xfrm>
              <a:off x="4577" y="3716"/>
              <a:ext cx="5" cy="9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3" y="9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</a:cxnLst>
              <a:rect l="0" t="0" r="r" b="b"/>
              <a:pathLst>
                <a:path w="5" h="9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992" name="Freeform 1888"/>
            <p:cNvSpPr>
              <a:spLocks/>
            </p:cNvSpPr>
            <p:nvPr/>
          </p:nvSpPr>
          <p:spPr bwMode="auto">
            <a:xfrm>
              <a:off x="4659" y="3716"/>
              <a:ext cx="7" cy="7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7" h="7">
                  <a:moveTo>
                    <a:pt x="5" y="2"/>
                  </a:move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993" name="Freeform 1889"/>
            <p:cNvSpPr>
              <a:spLocks/>
            </p:cNvSpPr>
            <p:nvPr/>
          </p:nvSpPr>
          <p:spPr bwMode="auto">
            <a:xfrm>
              <a:off x="4629" y="3718"/>
              <a:ext cx="5" cy="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994" name="Freeform 1890"/>
            <p:cNvSpPr>
              <a:spLocks/>
            </p:cNvSpPr>
            <p:nvPr/>
          </p:nvSpPr>
          <p:spPr bwMode="auto">
            <a:xfrm>
              <a:off x="4336" y="3718"/>
              <a:ext cx="2" cy="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995" name="Freeform 1891"/>
            <p:cNvSpPr>
              <a:spLocks/>
            </p:cNvSpPr>
            <p:nvPr/>
          </p:nvSpPr>
          <p:spPr bwMode="auto">
            <a:xfrm>
              <a:off x="4561" y="3718"/>
              <a:ext cx="2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996" name="Freeform 1892"/>
            <p:cNvSpPr>
              <a:spLocks/>
            </p:cNvSpPr>
            <p:nvPr/>
          </p:nvSpPr>
          <p:spPr bwMode="auto">
            <a:xfrm>
              <a:off x="4289" y="3718"/>
              <a:ext cx="5" cy="7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7"/>
                </a:cxn>
              </a:cxnLst>
              <a:rect l="0" t="0" r="r" b="b"/>
              <a:pathLst>
                <a:path w="5" h="7">
                  <a:moveTo>
                    <a:pt x="5" y="7"/>
                  </a:moveTo>
                  <a:lnTo>
                    <a:pt x="3" y="7"/>
                  </a:lnTo>
                  <a:lnTo>
                    <a:pt x="3" y="7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997" name="Freeform 1893"/>
            <p:cNvSpPr>
              <a:spLocks/>
            </p:cNvSpPr>
            <p:nvPr/>
          </p:nvSpPr>
          <p:spPr bwMode="auto">
            <a:xfrm>
              <a:off x="4584" y="3718"/>
              <a:ext cx="5" cy="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998" name="Freeform 1894"/>
            <p:cNvSpPr>
              <a:spLocks/>
            </p:cNvSpPr>
            <p:nvPr/>
          </p:nvSpPr>
          <p:spPr bwMode="auto">
            <a:xfrm>
              <a:off x="4554" y="3718"/>
              <a:ext cx="2" cy="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999" name="Freeform 1895"/>
            <p:cNvSpPr>
              <a:spLocks/>
            </p:cNvSpPr>
            <p:nvPr/>
          </p:nvSpPr>
          <p:spPr bwMode="auto">
            <a:xfrm>
              <a:off x="4477" y="3718"/>
              <a:ext cx="4" cy="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9">
                  <a:moveTo>
                    <a:pt x="4" y="0"/>
                  </a:moveTo>
                  <a:lnTo>
                    <a:pt x="4" y="2"/>
                  </a:lnTo>
                  <a:lnTo>
                    <a:pt x="4" y="2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9"/>
                  </a:lnTo>
                  <a:lnTo>
                    <a:pt x="4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000" name="Freeform 1896"/>
            <p:cNvSpPr>
              <a:spLocks/>
            </p:cNvSpPr>
            <p:nvPr/>
          </p:nvSpPr>
          <p:spPr bwMode="auto">
            <a:xfrm>
              <a:off x="4643" y="3718"/>
              <a:ext cx="5" cy="5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5" y="2"/>
                </a:cxn>
              </a:cxnLst>
              <a:rect l="0" t="0" r="r" b="b"/>
              <a:pathLst>
                <a:path w="5" h="5">
                  <a:moveTo>
                    <a:pt x="5" y="2"/>
                  </a:moveTo>
                  <a:lnTo>
                    <a:pt x="5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001" name="Freeform 1897"/>
            <p:cNvSpPr>
              <a:spLocks/>
            </p:cNvSpPr>
            <p:nvPr/>
          </p:nvSpPr>
          <p:spPr bwMode="auto">
            <a:xfrm>
              <a:off x="4359" y="3720"/>
              <a:ext cx="5" cy="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002" name="Freeform 1898"/>
            <p:cNvSpPr>
              <a:spLocks/>
            </p:cNvSpPr>
            <p:nvPr/>
          </p:nvSpPr>
          <p:spPr bwMode="auto">
            <a:xfrm>
              <a:off x="4570" y="3720"/>
              <a:ext cx="5" cy="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7">
                  <a:moveTo>
                    <a:pt x="3" y="0"/>
                  </a:moveTo>
                  <a:lnTo>
                    <a:pt x="3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003" name="Rectangle 1899"/>
            <p:cNvSpPr>
              <a:spLocks noChangeArrowheads="1"/>
            </p:cNvSpPr>
            <p:nvPr/>
          </p:nvSpPr>
          <p:spPr bwMode="auto">
            <a:xfrm>
              <a:off x="4381" y="3723"/>
              <a:ext cx="0" cy="0"/>
            </a:xfrm>
            <a:prstGeom prst="rect">
              <a:avLst/>
            </a:prstGeom>
            <a:solidFill>
              <a:srgbClr val="AB5324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004" name="Freeform 1900"/>
            <p:cNvSpPr>
              <a:spLocks/>
            </p:cNvSpPr>
            <p:nvPr/>
          </p:nvSpPr>
          <p:spPr bwMode="auto">
            <a:xfrm>
              <a:off x="4381" y="3723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005" name="Freeform 1901"/>
            <p:cNvSpPr>
              <a:spLocks/>
            </p:cNvSpPr>
            <p:nvPr/>
          </p:nvSpPr>
          <p:spPr bwMode="auto">
            <a:xfrm>
              <a:off x="4622" y="3723"/>
              <a:ext cx="5" cy="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006" name="Freeform 1902"/>
            <p:cNvSpPr>
              <a:spLocks/>
            </p:cNvSpPr>
            <p:nvPr/>
          </p:nvSpPr>
          <p:spPr bwMode="auto">
            <a:xfrm>
              <a:off x="4594" y="3723"/>
              <a:ext cx="2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007" name="Freeform 1903"/>
            <p:cNvSpPr>
              <a:spLocks/>
            </p:cNvSpPr>
            <p:nvPr/>
          </p:nvSpPr>
          <p:spPr bwMode="auto">
            <a:xfrm>
              <a:off x="4645" y="3723"/>
              <a:ext cx="10" cy="11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5" y="9"/>
                </a:cxn>
                <a:cxn ang="0">
                  <a:pos x="5" y="9"/>
                </a:cxn>
                <a:cxn ang="0">
                  <a:pos x="5" y="9"/>
                </a:cxn>
                <a:cxn ang="0">
                  <a:pos x="5" y="9"/>
                </a:cxn>
                <a:cxn ang="0">
                  <a:pos x="5" y="9"/>
                </a:cxn>
                <a:cxn ang="0">
                  <a:pos x="5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10" y="7"/>
                </a:cxn>
                <a:cxn ang="0">
                  <a:pos x="10" y="9"/>
                </a:cxn>
                <a:cxn ang="0">
                  <a:pos x="10" y="9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5" y="11"/>
                </a:cxn>
                <a:cxn ang="0">
                  <a:pos x="5" y="11"/>
                </a:cxn>
                <a:cxn ang="0">
                  <a:pos x="3" y="11"/>
                </a:cxn>
                <a:cxn ang="0">
                  <a:pos x="3" y="9"/>
                </a:cxn>
                <a:cxn ang="0">
                  <a:pos x="0" y="9"/>
                </a:cxn>
                <a:cxn ang="0">
                  <a:pos x="5" y="4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7" y="2"/>
                </a:cxn>
              </a:cxnLst>
              <a:rect l="0" t="0" r="r" b="b"/>
              <a:pathLst>
                <a:path w="10" h="11">
                  <a:moveTo>
                    <a:pt x="7" y="2"/>
                  </a:move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11"/>
                  </a:lnTo>
                  <a:lnTo>
                    <a:pt x="5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7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9"/>
                  </a:lnTo>
                  <a:lnTo>
                    <a:pt x="3" y="9"/>
                  </a:lnTo>
                  <a:lnTo>
                    <a:pt x="0" y="9"/>
                  </a:lnTo>
                  <a:lnTo>
                    <a:pt x="5" y="4"/>
                  </a:lnTo>
                  <a:lnTo>
                    <a:pt x="5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008" name="Freeform 1904"/>
            <p:cNvSpPr>
              <a:spLocks/>
            </p:cNvSpPr>
            <p:nvPr/>
          </p:nvSpPr>
          <p:spPr bwMode="auto">
            <a:xfrm>
              <a:off x="4561" y="3723"/>
              <a:ext cx="2" cy="4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4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009" name="Freeform 1905"/>
            <p:cNvSpPr>
              <a:spLocks/>
            </p:cNvSpPr>
            <p:nvPr/>
          </p:nvSpPr>
          <p:spPr bwMode="auto">
            <a:xfrm>
              <a:off x="4629" y="3723"/>
              <a:ext cx="5" cy="4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010" name="Freeform 1906"/>
            <p:cNvSpPr>
              <a:spLocks/>
            </p:cNvSpPr>
            <p:nvPr/>
          </p:nvSpPr>
          <p:spPr bwMode="auto">
            <a:xfrm>
              <a:off x="4657" y="3723"/>
              <a:ext cx="5" cy="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5" y="0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011" name="Freeform 1907"/>
            <p:cNvSpPr>
              <a:spLocks/>
            </p:cNvSpPr>
            <p:nvPr/>
          </p:nvSpPr>
          <p:spPr bwMode="auto">
            <a:xfrm>
              <a:off x="4327" y="3725"/>
              <a:ext cx="9" cy="16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7" y="5"/>
                </a:cxn>
                <a:cxn ang="0">
                  <a:pos x="9" y="7"/>
                </a:cxn>
                <a:cxn ang="0">
                  <a:pos x="9" y="9"/>
                </a:cxn>
                <a:cxn ang="0">
                  <a:pos x="7" y="9"/>
                </a:cxn>
                <a:cxn ang="0">
                  <a:pos x="7" y="12"/>
                </a:cxn>
                <a:cxn ang="0">
                  <a:pos x="7" y="12"/>
                </a:cxn>
                <a:cxn ang="0">
                  <a:pos x="7" y="12"/>
                </a:cxn>
                <a:cxn ang="0">
                  <a:pos x="7" y="12"/>
                </a:cxn>
                <a:cxn ang="0">
                  <a:pos x="7" y="14"/>
                </a:cxn>
                <a:cxn ang="0">
                  <a:pos x="7" y="14"/>
                </a:cxn>
                <a:cxn ang="0">
                  <a:pos x="9" y="14"/>
                </a:cxn>
                <a:cxn ang="0">
                  <a:pos x="9" y="16"/>
                </a:cxn>
                <a:cxn ang="0">
                  <a:pos x="9" y="16"/>
                </a:cxn>
                <a:cxn ang="0">
                  <a:pos x="9" y="16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4" y="16"/>
                </a:cxn>
                <a:cxn ang="0">
                  <a:pos x="4" y="14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4" y="14"/>
                </a:cxn>
                <a:cxn ang="0">
                  <a:pos x="2" y="14"/>
                </a:cxn>
                <a:cxn ang="0">
                  <a:pos x="2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2" y="9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7" y="7"/>
                </a:cxn>
                <a:cxn ang="0">
                  <a:pos x="4" y="5"/>
                </a:cxn>
                <a:cxn ang="0">
                  <a:pos x="4" y="2"/>
                </a:cxn>
                <a:cxn ang="0">
                  <a:pos x="7" y="0"/>
                </a:cxn>
              </a:cxnLst>
              <a:rect l="0" t="0" r="r" b="b"/>
              <a:pathLst>
                <a:path w="9" h="16">
                  <a:moveTo>
                    <a:pt x="9" y="0"/>
                  </a:moveTo>
                  <a:lnTo>
                    <a:pt x="7" y="2"/>
                  </a:lnTo>
                  <a:lnTo>
                    <a:pt x="7" y="2"/>
                  </a:lnTo>
                  <a:lnTo>
                    <a:pt x="7" y="5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7" y="9"/>
                  </a:lnTo>
                  <a:lnTo>
                    <a:pt x="7" y="7"/>
                  </a:lnTo>
                  <a:lnTo>
                    <a:pt x="7" y="7"/>
                  </a:lnTo>
                  <a:lnTo>
                    <a:pt x="4" y="5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012" name="Freeform 1908"/>
            <p:cNvSpPr>
              <a:spLocks/>
            </p:cNvSpPr>
            <p:nvPr/>
          </p:nvSpPr>
          <p:spPr bwMode="auto">
            <a:xfrm>
              <a:off x="4348" y="3725"/>
              <a:ext cx="2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013" name="Freeform 1909"/>
            <p:cNvSpPr>
              <a:spLocks/>
            </p:cNvSpPr>
            <p:nvPr/>
          </p:nvSpPr>
          <p:spPr bwMode="auto">
            <a:xfrm>
              <a:off x="4599" y="3725"/>
              <a:ext cx="4" cy="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4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014" name="Freeform 1910"/>
            <p:cNvSpPr>
              <a:spLocks/>
            </p:cNvSpPr>
            <p:nvPr/>
          </p:nvSpPr>
          <p:spPr bwMode="auto">
            <a:xfrm>
              <a:off x="4615" y="3725"/>
              <a:ext cx="5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5" h="2">
                  <a:moveTo>
                    <a:pt x="2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015" name="Freeform 1911"/>
            <p:cNvSpPr>
              <a:spLocks/>
            </p:cNvSpPr>
            <p:nvPr/>
          </p:nvSpPr>
          <p:spPr bwMode="auto">
            <a:xfrm>
              <a:off x="4634" y="3725"/>
              <a:ext cx="9" cy="9"/>
            </a:xfrm>
            <a:custGeom>
              <a:avLst/>
              <a:gdLst/>
              <a:ahLst/>
              <a:cxnLst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9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7" y="5"/>
                </a:cxn>
                <a:cxn ang="0">
                  <a:pos x="7" y="5"/>
                </a:cxn>
              </a:cxnLst>
              <a:rect l="0" t="0" r="r" b="b"/>
              <a:pathLst>
                <a:path w="9" h="9">
                  <a:moveTo>
                    <a:pt x="7" y="5"/>
                  </a:move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7" y="5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016" name="Freeform 1912"/>
            <p:cNvSpPr>
              <a:spLocks/>
            </p:cNvSpPr>
            <p:nvPr/>
          </p:nvSpPr>
          <p:spPr bwMode="auto">
            <a:xfrm>
              <a:off x="4226" y="3725"/>
              <a:ext cx="9" cy="9"/>
            </a:xfrm>
            <a:custGeom>
              <a:avLst/>
              <a:gdLst/>
              <a:ahLst/>
              <a:cxnLst>
                <a:cxn ang="0">
                  <a:pos x="9" y="2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5" y="5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9"/>
                </a:cxn>
                <a:cxn ang="0">
                  <a:pos x="5" y="9"/>
                </a:cxn>
                <a:cxn ang="0">
                  <a:pos x="5" y="9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9" y="2"/>
                </a:cxn>
                <a:cxn ang="0">
                  <a:pos x="9" y="2"/>
                </a:cxn>
              </a:cxnLst>
              <a:rect l="0" t="0" r="r" b="b"/>
              <a:pathLst>
                <a:path w="9" h="9">
                  <a:moveTo>
                    <a:pt x="9" y="2"/>
                  </a:move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7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017" name="Freeform 1913"/>
            <p:cNvSpPr>
              <a:spLocks/>
            </p:cNvSpPr>
            <p:nvPr/>
          </p:nvSpPr>
          <p:spPr bwMode="auto">
            <a:xfrm>
              <a:off x="4355" y="3725"/>
              <a:ext cx="4" cy="5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5">
                  <a:moveTo>
                    <a:pt x="4" y="2"/>
                  </a:move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018" name="Freeform 1914"/>
            <p:cNvSpPr>
              <a:spLocks/>
            </p:cNvSpPr>
            <p:nvPr/>
          </p:nvSpPr>
          <p:spPr bwMode="auto">
            <a:xfrm>
              <a:off x="4481" y="3725"/>
              <a:ext cx="5" cy="9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3" y="9"/>
                </a:cxn>
                <a:cxn ang="0">
                  <a:pos x="3" y="9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7"/>
                </a:cxn>
                <a:cxn ang="0">
                  <a:pos x="5" y="7"/>
                </a:cxn>
              </a:cxnLst>
              <a:rect l="0" t="0" r="r" b="b"/>
              <a:pathLst>
                <a:path w="5" h="9">
                  <a:moveTo>
                    <a:pt x="5" y="7"/>
                  </a:moveTo>
                  <a:lnTo>
                    <a:pt x="3" y="9"/>
                  </a:lnTo>
                  <a:lnTo>
                    <a:pt x="3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019" name="Freeform 1915"/>
            <p:cNvSpPr>
              <a:spLocks/>
            </p:cNvSpPr>
            <p:nvPr/>
          </p:nvSpPr>
          <p:spPr bwMode="auto">
            <a:xfrm>
              <a:off x="4584" y="3725"/>
              <a:ext cx="5" cy="7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7"/>
                </a:cxn>
                <a:cxn ang="0">
                  <a:pos x="3" y="7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020" name="Freeform 1916"/>
            <p:cNvSpPr>
              <a:spLocks/>
            </p:cNvSpPr>
            <p:nvPr/>
          </p:nvSpPr>
          <p:spPr bwMode="auto">
            <a:xfrm>
              <a:off x="4608" y="3725"/>
              <a:ext cx="5" cy="5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2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</a:cxnLst>
              <a:rect l="0" t="0" r="r" b="b"/>
              <a:pathLst>
                <a:path w="5" h="5">
                  <a:moveTo>
                    <a:pt x="5" y="2"/>
                  </a:moveTo>
                  <a:lnTo>
                    <a:pt x="5" y="2"/>
                  </a:lnTo>
                  <a:lnTo>
                    <a:pt x="5" y="5"/>
                  </a:lnTo>
                  <a:lnTo>
                    <a:pt x="5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021" name="Freeform 1917"/>
            <p:cNvSpPr>
              <a:spLocks/>
            </p:cNvSpPr>
            <p:nvPr/>
          </p:nvSpPr>
          <p:spPr bwMode="auto">
            <a:xfrm>
              <a:off x="4338" y="3725"/>
              <a:ext cx="3" cy="5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2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lnTo>
                    <a:pt x="3" y="2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022" name="Freeform 1918"/>
            <p:cNvSpPr>
              <a:spLocks/>
            </p:cNvSpPr>
            <p:nvPr/>
          </p:nvSpPr>
          <p:spPr bwMode="auto">
            <a:xfrm>
              <a:off x="4617" y="3727"/>
              <a:ext cx="10" cy="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5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0" h="5">
                  <a:moveTo>
                    <a:pt x="10" y="0"/>
                  </a:moveTo>
                  <a:lnTo>
                    <a:pt x="10" y="0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023" name="Freeform 1919"/>
            <p:cNvSpPr>
              <a:spLocks/>
            </p:cNvSpPr>
            <p:nvPr/>
          </p:nvSpPr>
          <p:spPr bwMode="auto">
            <a:xfrm>
              <a:off x="4217" y="3727"/>
              <a:ext cx="4" cy="5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5"/>
                </a:cxn>
              </a:cxnLst>
              <a:rect l="0" t="0" r="r" b="b"/>
              <a:pathLst>
                <a:path w="4" h="5">
                  <a:moveTo>
                    <a:pt x="2" y="5"/>
                  </a:move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024" name="Freeform 1920"/>
            <p:cNvSpPr>
              <a:spLocks/>
            </p:cNvSpPr>
            <p:nvPr/>
          </p:nvSpPr>
          <p:spPr bwMode="auto">
            <a:xfrm>
              <a:off x="4219" y="3727"/>
              <a:ext cx="7" cy="10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7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10"/>
                </a:cxn>
                <a:cxn ang="0">
                  <a:pos x="0" y="10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3"/>
                </a:cxn>
              </a:cxnLst>
              <a:rect l="0" t="0" r="r" b="b"/>
              <a:pathLst>
                <a:path w="7" h="10">
                  <a:moveTo>
                    <a:pt x="7" y="3"/>
                  </a:move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025" name="Freeform 1921"/>
            <p:cNvSpPr>
              <a:spLocks/>
            </p:cNvSpPr>
            <p:nvPr/>
          </p:nvSpPr>
          <p:spPr bwMode="auto">
            <a:xfrm>
              <a:off x="4554" y="3727"/>
              <a:ext cx="2" cy="5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2" h="5">
                  <a:moveTo>
                    <a:pt x="2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026" name="Freeform 1922"/>
            <p:cNvSpPr>
              <a:spLocks/>
            </p:cNvSpPr>
            <p:nvPr/>
          </p:nvSpPr>
          <p:spPr bwMode="auto">
            <a:xfrm>
              <a:off x="4575" y="3730"/>
              <a:ext cx="5" cy="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027" name="Freeform 1923"/>
            <p:cNvSpPr>
              <a:spLocks/>
            </p:cNvSpPr>
            <p:nvPr/>
          </p:nvSpPr>
          <p:spPr bwMode="auto">
            <a:xfrm>
              <a:off x="4599" y="3730"/>
              <a:ext cx="4" cy="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028" name="Rectangle 1924"/>
            <p:cNvSpPr>
              <a:spLocks noChangeArrowheads="1"/>
            </p:cNvSpPr>
            <p:nvPr/>
          </p:nvSpPr>
          <p:spPr bwMode="auto">
            <a:xfrm>
              <a:off x="4371" y="3730"/>
              <a:ext cx="0" cy="2"/>
            </a:xfrm>
            <a:prstGeom prst="rect">
              <a:avLst/>
            </a:prstGeom>
            <a:solidFill>
              <a:srgbClr val="AB5324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029" name="Freeform 1925"/>
            <p:cNvSpPr>
              <a:spLocks/>
            </p:cNvSpPr>
            <p:nvPr/>
          </p:nvSpPr>
          <p:spPr bwMode="auto">
            <a:xfrm>
              <a:off x="4371" y="3730"/>
              <a:ext cx="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030" name="Freeform 1926"/>
            <p:cNvSpPr>
              <a:spLocks/>
            </p:cNvSpPr>
            <p:nvPr/>
          </p:nvSpPr>
          <p:spPr bwMode="auto">
            <a:xfrm>
              <a:off x="4610" y="3732"/>
              <a:ext cx="3" cy="5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lnTo>
                    <a:pt x="3" y="2"/>
                  </a:lnTo>
                  <a:lnTo>
                    <a:pt x="3" y="2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031" name="Freeform 1927"/>
            <p:cNvSpPr>
              <a:spLocks/>
            </p:cNvSpPr>
            <p:nvPr/>
          </p:nvSpPr>
          <p:spPr bwMode="auto">
            <a:xfrm>
              <a:off x="4352" y="3732"/>
              <a:ext cx="5" cy="5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5" h="5">
                  <a:moveTo>
                    <a:pt x="5" y="2"/>
                  </a:move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032" name="Freeform 1928"/>
            <p:cNvSpPr>
              <a:spLocks/>
            </p:cNvSpPr>
            <p:nvPr/>
          </p:nvSpPr>
          <p:spPr bwMode="auto">
            <a:xfrm>
              <a:off x="4606" y="3732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033" name="Freeform 1929"/>
            <p:cNvSpPr>
              <a:spLocks/>
            </p:cNvSpPr>
            <p:nvPr/>
          </p:nvSpPr>
          <p:spPr bwMode="auto">
            <a:xfrm>
              <a:off x="4641" y="3732"/>
              <a:ext cx="2" cy="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034" name="Freeform 1930"/>
            <p:cNvSpPr>
              <a:spLocks/>
            </p:cNvSpPr>
            <p:nvPr/>
          </p:nvSpPr>
          <p:spPr bwMode="auto">
            <a:xfrm>
              <a:off x="4338" y="3732"/>
              <a:ext cx="5" cy="5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2"/>
                </a:cxn>
              </a:cxnLst>
              <a:rect l="0" t="0" r="r" b="b"/>
              <a:pathLst>
                <a:path w="5" h="5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035" name="Freeform 1931"/>
            <p:cNvSpPr>
              <a:spLocks/>
            </p:cNvSpPr>
            <p:nvPr/>
          </p:nvSpPr>
          <p:spPr bwMode="auto">
            <a:xfrm>
              <a:off x="4566" y="3732"/>
              <a:ext cx="7" cy="1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5"/>
                </a:cxn>
                <a:cxn ang="0">
                  <a:pos x="2" y="5"/>
                </a:cxn>
                <a:cxn ang="0">
                  <a:pos x="2" y="7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7" y="2"/>
                </a:cxn>
                <a:cxn ang="0">
                  <a:pos x="4" y="2"/>
                </a:cxn>
              </a:cxnLst>
              <a:rect l="0" t="0" r="r" b="b"/>
              <a:pathLst>
                <a:path w="7" h="12">
                  <a:moveTo>
                    <a:pt x="4" y="2"/>
                  </a:moveTo>
                  <a:lnTo>
                    <a:pt x="4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7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036" name="Freeform 1932"/>
            <p:cNvSpPr>
              <a:spLocks/>
            </p:cNvSpPr>
            <p:nvPr/>
          </p:nvSpPr>
          <p:spPr bwMode="auto">
            <a:xfrm>
              <a:off x="4624" y="3732"/>
              <a:ext cx="5" cy="5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2"/>
                </a:cxn>
              </a:cxnLst>
              <a:rect l="0" t="0" r="r" b="b"/>
              <a:pathLst>
                <a:path w="5" h="5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037" name="Freeform 1933"/>
            <p:cNvSpPr>
              <a:spLocks/>
            </p:cNvSpPr>
            <p:nvPr/>
          </p:nvSpPr>
          <p:spPr bwMode="auto">
            <a:xfrm>
              <a:off x="4345" y="3734"/>
              <a:ext cx="5" cy="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038" name="Freeform 1934"/>
            <p:cNvSpPr>
              <a:spLocks/>
            </p:cNvSpPr>
            <p:nvPr/>
          </p:nvSpPr>
          <p:spPr bwMode="auto">
            <a:xfrm>
              <a:off x="4615" y="3734"/>
              <a:ext cx="5" cy="3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5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lnTo>
                    <a:pt x="5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039" name="Freeform 1935"/>
            <p:cNvSpPr>
              <a:spLocks/>
            </p:cNvSpPr>
            <p:nvPr/>
          </p:nvSpPr>
          <p:spPr bwMode="auto">
            <a:xfrm>
              <a:off x="4678" y="3734"/>
              <a:ext cx="3" cy="5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3"/>
                </a:cxn>
              </a:cxnLst>
              <a:rect l="0" t="0" r="r" b="b"/>
              <a:pathLst>
                <a:path w="3" h="5">
                  <a:moveTo>
                    <a:pt x="3" y="3"/>
                  </a:move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040" name="Freeform 1936"/>
            <p:cNvSpPr>
              <a:spLocks/>
            </p:cNvSpPr>
            <p:nvPr/>
          </p:nvSpPr>
          <p:spPr bwMode="auto">
            <a:xfrm>
              <a:off x="4559" y="3734"/>
              <a:ext cx="2" cy="5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5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041" name="Freeform 1937"/>
            <p:cNvSpPr>
              <a:spLocks/>
            </p:cNvSpPr>
            <p:nvPr/>
          </p:nvSpPr>
          <p:spPr bwMode="auto">
            <a:xfrm>
              <a:off x="4313" y="3737"/>
              <a:ext cx="14" cy="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2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9" y="2"/>
                </a:cxn>
                <a:cxn ang="0">
                  <a:pos x="11" y="2"/>
                </a:cxn>
                <a:cxn ang="0">
                  <a:pos x="11" y="2"/>
                </a:cxn>
                <a:cxn ang="0">
                  <a:pos x="14" y="2"/>
                </a:cxn>
                <a:cxn ang="0">
                  <a:pos x="14" y="2"/>
                </a:cxn>
                <a:cxn ang="0">
                  <a:pos x="14" y="2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14" y="7"/>
                </a:cxn>
                <a:cxn ang="0">
                  <a:pos x="14" y="7"/>
                </a:cxn>
                <a:cxn ang="0">
                  <a:pos x="14" y="7"/>
                </a:cxn>
                <a:cxn ang="0">
                  <a:pos x="11" y="7"/>
                </a:cxn>
                <a:cxn ang="0">
                  <a:pos x="11" y="7"/>
                </a:cxn>
                <a:cxn ang="0">
                  <a:pos x="11" y="7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7" y="4"/>
                </a:cxn>
                <a:cxn ang="0">
                  <a:pos x="7" y="2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4" h="7">
                  <a:moveTo>
                    <a:pt x="7" y="0"/>
                  </a:moveTo>
                  <a:lnTo>
                    <a:pt x="7" y="2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4"/>
                  </a:lnTo>
                  <a:lnTo>
                    <a:pt x="9" y="4"/>
                  </a:lnTo>
                  <a:lnTo>
                    <a:pt x="7" y="4"/>
                  </a:lnTo>
                  <a:lnTo>
                    <a:pt x="7" y="2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042" name="Freeform 1938"/>
            <p:cNvSpPr>
              <a:spLocks/>
            </p:cNvSpPr>
            <p:nvPr/>
          </p:nvSpPr>
          <p:spPr bwMode="auto">
            <a:xfrm>
              <a:off x="4629" y="3737"/>
              <a:ext cx="9" cy="1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5" y="9"/>
                </a:cxn>
                <a:cxn ang="0">
                  <a:pos x="2" y="11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9" y="0"/>
                </a:cxn>
              </a:cxnLst>
              <a:rect l="0" t="0" r="r" b="b"/>
              <a:pathLst>
                <a:path w="9" h="11">
                  <a:moveTo>
                    <a:pt x="9" y="0"/>
                  </a:moveTo>
                  <a:lnTo>
                    <a:pt x="7" y="2"/>
                  </a:lnTo>
                  <a:lnTo>
                    <a:pt x="7" y="2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7"/>
                  </a:lnTo>
                  <a:lnTo>
                    <a:pt x="7" y="7"/>
                  </a:lnTo>
                  <a:lnTo>
                    <a:pt x="5" y="7"/>
                  </a:lnTo>
                  <a:lnTo>
                    <a:pt x="5" y="9"/>
                  </a:lnTo>
                  <a:lnTo>
                    <a:pt x="2" y="11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7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043" name="Freeform 1939"/>
            <p:cNvSpPr>
              <a:spLocks/>
            </p:cNvSpPr>
            <p:nvPr/>
          </p:nvSpPr>
          <p:spPr bwMode="auto">
            <a:xfrm>
              <a:off x="4303" y="3737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044" name="Freeform 1940"/>
            <p:cNvSpPr>
              <a:spLocks/>
            </p:cNvSpPr>
            <p:nvPr/>
          </p:nvSpPr>
          <p:spPr bwMode="auto">
            <a:xfrm>
              <a:off x="4303" y="3737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045" name="Freeform 1941"/>
            <p:cNvSpPr>
              <a:spLocks/>
            </p:cNvSpPr>
            <p:nvPr/>
          </p:nvSpPr>
          <p:spPr bwMode="auto">
            <a:xfrm>
              <a:off x="4582" y="3737"/>
              <a:ext cx="2" cy="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7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046" name="Freeform 1942"/>
            <p:cNvSpPr>
              <a:spLocks/>
            </p:cNvSpPr>
            <p:nvPr/>
          </p:nvSpPr>
          <p:spPr bwMode="auto">
            <a:xfrm>
              <a:off x="4338" y="3737"/>
              <a:ext cx="5" cy="7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</a:cxnLst>
              <a:rect l="0" t="0" r="r" b="b"/>
              <a:pathLst>
                <a:path w="5" h="7">
                  <a:moveTo>
                    <a:pt x="5" y="0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047" name="Freeform 1943"/>
            <p:cNvSpPr>
              <a:spLocks/>
            </p:cNvSpPr>
            <p:nvPr/>
          </p:nvSpPr>
          <p:spPr bwMode="auto">
            <a:xfrm>
              <a:off x="4552" y="3737"/>
              <a:ext cx="2" cy="4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</a:cxnLst>
              <a:rect l="0" t="0" r="r" b="b"/>
              <a:pathLst>
                <a:path w="2" h="4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048" name="Freeform 1944"/>
            <p:cNvSpPr>
              <a:spLocks/>
            </p:cNvSpPr>
            <p:nvPr/>
          </p:nvSpPr>
          <p:spPr bwMode="auto">
            <a:xfrm>
              <a:off x="4226" y="3737"/>
              <a:ext cx="5" cy="4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049" name="Freeform 1945"/>
            <p:cNvSpPr>
              <a:spLocks/>
            </p:cNvSpPr>
            <p:nvPr/>
          </p:nvSpPr>
          <p:spPr bwMode="auto">
            <a:xfrm>
              <a:off x="4575" y="3737"/>
              <a:ext cx="5" cy="4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5" y="2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050" name="Freeform 1946"/>
            <p:cNvSpPr>
              <a:spLocks/>
            </p:cNvSpPr>
            <p:nvPr/>
          </p:nvSpPr>
          <p:spPr bwMode="auto">
            <a:xfrm>
              <a:off x="4601" y="3739"/>
              <a:ext cx="5" cy="2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</a:cxnLst>
              <a:rect l="0" t="0" r="r" b="b"/>
              <a:pathLst>
                <a:path w="5" h="2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051" name="Freeform 1947"/>
            <p:cNvSpPr>
              <a:spLocks/>
            </p:cNvSpPr>
            <p:nvPr/>
          </p:nvSpPr>
          <p:spPr bwMode="auto">
            <a:xfrm>
              <a:off x="4610" y="3739"/>
              <a:ext cx="5" cy="7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5" h="7">
                  <a:moveTo>
                    <a:pt x="5" y="5"/>
                  </a:moveTo>
                  <a:lnTo>
                    <a:pt x="5" y="5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052" name="Freeform 1948"/>
            <p:cNvSpPr>
              <a:spLocks/>
            </p:cNvSpPr>
            <p:nvPr/>
          </p:nvSpPr>
          <p:spPr bwMode="auto">
            <a:xfrm>
              <a:off x="4638" y="3739"/>
              <a:ext cx="5" cy="5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</a:cxnLst>
              <a:rect l="0" t="0" r="r" b="b"/>
              <a:pathLst>
                <a:path w="5" h="5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053" name="Freeform 1949"/>
            <p:cNvSpPr>
              <a:spLocks/>
            </p:cNvSpPr>
            <p:nvPr/>
          </p:nvSpPr>
          <p:spPr bwMode="auto">
            <a:xfrm>
              <a:off x="4674" y="3739"/>
              <a:ext cx="4" cy="5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" h="5">
                  <a:moveTo>
                    <a:pt x="4" y="2"/>
                  </a:moveTo>
                  <a:lnTo>
                    <a:pt x="4" y="2"/>
                  </a:lnTo>
                  <a:lnTo>
                    <a:pt x="4" y="2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054" name="Freeform 1950"/>
            <p:cNvSpPr>
              <a:spLocks/>
            </p:cNvSpPr>
            <p:nvPr/>
          </p:nvSpPr>
          <p:spPr bwMode="auto">
            <a:xfrm>
              <a:off x="4299" y="3741"/>
              <a:ext cx="2" cy="3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3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055" name="Freeform 1951"/>
            <p:cNvSpPr>
              <a:spLocks/>
            </p:cNvSpPr>
            <p:nvPr/>
          </p:nvSpPr>
          <p:spPr bwMode="auto">
            <a:xfrm>
              <a:off x="4299" y="3741"/>
              <a:ext cx="2" cy="3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056" name="Freeform 1952"/>
            <p:cNvSpPr>
              <a:spLocks/>
            </p:cNvSpPr>
            <p:nvPr/>
          </p:nvSpPr>
          <p:spPr bwMode="auto">
            <a:xfrm>
              <a:off x="4622" y="3741"/>
              <a:ext cx="5" cy="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057" name="Freeform 1953"/>
            <p:cNvSpPr>
              <a:spLocks/>
            </p:cNvSpPr>
            <p:nvPr/>
          </p:nvSpPr>
          <p:spPr bwMode="auto">
            <a:xfrm>
              <a:off x="4688" y="3741"/>
              <a:ext cx="2" cy="5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5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058" name="Freeform 1954"/>
            <p:cNvSpPr>
              <a:spLocks/>
            </p:cNvSpPr>
            <p:nvPr/>
          </p:nvSpPr>
          <p:spPr bwMode="auto">
            <a:xfrm>
              <a:off x="4688" y="3741"/>
              <a:ext cx="2" cy="5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059" name="Freeform 1955"/>
            <p:cNvSpPr>
              <a:spLocks/>
            </p:cNvSpPr>
            <p:nvPr/>
          </p:nvSpPr>
          <p:spPr bwMode="auto">
            <a:xfrm>
              <a:off x="4282" y="3741"/>
              <a:ext cx="5" cy="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060" name="Freeform 1956"/>
            <p:cNvSpPr>
              <a:spLocks/>
            </p:cNvSpPr>
            <p:nvPr/>
          </p:nvSpPr>
          <p:spPr bwMode="auto">
            <a:xfrm>
              <a:off x="4341" y="3741"/>
              <a:ext cx="4" cy="5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4" h="5">
                  <a:moveTo>
                    <a:pt x="4" y="5"/>
                  </a:moveTo>
                  <a:lnTo>
                    <a:pt x="4" y="5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061" name="Freeform 1957"/>
            <p:cNvSpPr>
              <a:spLocks/>
            </p:cNvSpPr>
            <p:nvPr/>
          </p:nvSpPr>
          <p:spPr bwMode="auto">
            <a:xfrm>
              <a:off x="4219" y="3741"/>
              <a:ext cx="12" cy="17"/>
            </a:xfrm>
            <a:custGeom>
              <a:avLst/>
              <a:gdLst/>
              <a:ahLst/>
              <a:cxnLst>
                <a:cxn ang="0">
                  <a:pos x="9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10"/>
                </a:cxn>
                <a:cxn ang="0">
                  <a:pos x="7" y="10"/>
                </a:cxn>
                <a:cxn ang="0">
                  <a:pos x="7" y="10"/>
                </a:cxn>
                <a:cxn ang="0">
                  <a:pos x="7" y="10"/>
                </a:cxn>
                <a:cxn ang="0">
                  <a:pos x="9" y="10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12" y="7"/>
                </a:cxn>
                <a:cxn ang="0">
                  <a:pos x="12" y="7"/>
                </a:cxn>
                <a:cxn ang="0">
                  <a:pos x="12" y="7"/>
                </a:cxn>
                <a:cxn ang="0">
                  <a:pos x="12" y="10"/>
                </a:cxn>
                <a:cxn ang="0">
                  <a:pos x="12" y="10"/>
                </a:cxn>
                <a:cxn ang="0">
                  <a:pos x="12" y="10"/>
                </a:cxn>
                <a:cxn ang="0">
                  <a:pos x="12" y="10"/>
                </a:cxn>
                <a:cxn ang="0">
                  <a:pos x="12" y="10"/>
                </a:cxn>
                <a:cxn ang="0">
                  <a:pos x="12" y="10"/>
                </a:cxn>
                <a:cxn ang="0">
                  <a:pos x="12" y="10"/>
                </a:cxn>
                <a:cxn ang="0">
                  <a:pos x="7" y="12"/>
                </a:cxn>
                <a:cxn ang="0">
                  <a:pos x="7" y="10"/>
                </a:cxn>
                <a:cxn ang="0">
                  <a:pos x="5" y="12"/>
                </a:cxn>
                <a:cxn ang="0">
                  <a:pos x="5" y="12"/>
                </a:cxn>
                <a:cxn ang="0">
                  <a:pos x="2" y="14"/>
                </a:cxn>
                <a:cxn ang="0">
                  <a:pos x="2" y="14"/>
                </a:cxn>
                <a:cxn ang="0">
                  <a:pos x="2" y="17"/>
                </a:cxn>
                <a:cxn ang="0">
                  <a:pos x="2" y="17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2" y="7"/>
                </a:cxn>
                <a:cxn ang="0">
                  <a:pos x="5" y="7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0"/>
                </a:cxn>
                <a:cxn ang="0">
                  <a:pos x="9" y="3"/>
                </a:cxn>
                <a:cxn ang="0">
                  <a:pos x="9" y="5"/>
                </a:cxn>
              </a:cxnLst>
              <a:rect l="0" t="0" r="r" b="b"/>
              <a:pathLst>
                <a:path w="12" h="17">
                  <a:moveTo>
                    <a:pt x="9" y="5"/>
                  </a:moveTo>
                  <a:lnTo>
                    <a:pt x="9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0"/>
                  </a:lnTo>
                  <a:lnTo>
                    <a:pt x="9" y="3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062" name="Freeform 1958"/>
            <p:cNvSpPr>
              <a:spLocks/>
            </p:cNvSpPr>
            <p:nvPr/>
          </p:nvSpPr>
          <p:spPr bwMode="auto">
            <a:xfrm>
              <a:off x="4233" y="3741"/>
              <a:ext cx="5" cy="5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5" y="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3"/>
                  </a:lnTo>
                  <a:lnTo>
                    <a:pt x="5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063" name="Freeform 1959"/>
            <p:cNvSpPr>
              <a:spLocks/>
            </p:cNvSpPr>
            <p:nvPr/>
          </p:nvSpPr>
          <p:spPr bwMode="auto">
            <a:xfrm>
              <a:off x="4313" y="3741"/>
              <a:ext cx="4" cy="5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3"/>
                </a:cxn>
                <a:cxn ang="0">
                  <a:pos x="4" y="3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064" name="Freeform 1960"/>
            <p:cNvSpPr>
              <a:spLocks/>
            </p:cNvSpPr>
            <p:nvPr/>
          </p:nvSpPr>
          <p:spPr bwMode="auto">
            <a:xfrm>
              <a:off x="4556" y="3744"/>
              <a:ext cx="3" cy="2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2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065" name="Freeform 1961"/>
            <p:cNvSpPr>
              <a:spLocks/>
            </p:cNvSpPr>
            <p:nvPr/>
          </p:nvSpPr>
          <p:spPr bwMode="auto">
            <a:xfrm>
              <a:off x="4617" y="3744"/>
              <a:ext cx="5" cy="7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lnTo>
                    <a:pt x="5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066" name="Freeform 1962"/>
            <p:cNvSpPr>
              <a:spLocks/>
            </p:cNvSpPr>
            <p:nvPr/>
          </p:nvSpPr>
          <p:spPr bwMode="auto">
            <a:xfrm>
              <a:off x="4666" y="3744"/>
              <a:ext cx="5" cy="4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2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067" name="Freeform 1963"/>
            <p:cNvSpPr>
              <a:spLocks/>
            </p:cNvSpPr>
            <p:nvPr/>
          </p:nvSpPr>
          <p:spPr bwMode="auto">
            <a:xfrm>
              <a:off x="4636" y="3746"/>
              <a:ext cx="5" cy="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5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068" name="Freeform 1964"/>
            <p:cNvSpPr>
              <a:spLocks/>
            </p:cNvSpPr>
            <p:nvPr/>
          </p:nvSpPr>
          <p:spPr bwMode="auto">
            <a:xfrm>
              <a:off x="4355" y="3746"/>
              <a:ext cx="4" cy="9"/>
            </a:xfrm>
            <a:custGeom>
              <a:avLst/>
              <a:gdLst/>
              <a:ahLst/>
              <a:cxnLst>
                <a:cxn ang="0">
                  <a:pos x="4" y="9"/>
                </a:cxn>
                <a:cxn ang="0">
                  <a:pos x="4" y="9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4" y="9"/>
                </a:cxn>
              </a:cxnLst>
              <a:rect l="0" t="0" r="r" b="b"/>
              <a:pathLst>
                <a:path w="4" h="9">
                  <a:moveTo>
                    <a:pt x="4" y="9"/>
                  </a:moveTo>
                  <a:lnTo>
                    <a:pt x="4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069" name="Freeform 1965"/>
            <p:cNvSpPr>
              <a:spLocks/>
            </p:cNvSpPr>
            <p:nvPr/>
          </p:nvSpPr>
          <p:spPr bwMode="auto">
            <a:xfrm>
              <a:off x="4570" y="3746"/>
              <a:ext cx="12" cy="19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7" y="7"/>
                </a:cxn>
                <a:cxn ang="0">
                  <a:pos x="7" y="9"/>
                </a:cxn>
                <a:cxn ang="0">
                  <a:pos x="7" y="12"/>
                </a:cxn>
                <a:cxn ang="0">
                  <a:pos x="7" y="14"/>
                </a:cxn>
                <a:cxn ang="0">
                  <a:pos x="5" y="16"/>
                </a:cxn>
                <a:cxn ang="0">
                  <a:pos x="5" y="16"/>
                </a:cxn>
                <a:cxn ang="0">
                  <a:pos x="3" y="19"/>
                </a:cxn>
                <a:cxn ang="0">
                  <a:pos x="0" y="16"/>
                </a:cxn>
                <a:cxn ang="0">
                  <a:pos x="3" y="16"/>
                </a:cxn>
                <a:cxn ang="0">
                  <a:pos x="3" y="14"/>
                </a:cxn>
                <a:cxn ang="0">
                  <a:pos x="3" y="12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7" y="7"/>
                </a:cxn>
                <a:cxn ang="0">
                  <a:pos x="7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7" y="5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7"/>
                </a:cxn>
              </a:cxnLst>
              <a:rect l="0" t="0" r="r" b="b"/>
              <a:pathLst>
                <a:path w="12" h="19">
                  <a:moveTo>
                    <a:pt x="10" y="7"/>
                  </a:moveTo>
                  <a:lnTo>
                    <a:pt x="7" y="7"/>
                  </a:lnTo>
                  <a:lnTo>
                    <a:pt x="7" y="9"/>
                  </a:lnTo>
                  <a:lnTo>
                    <a:pt x="7" y="12"/>
                  </a:lnTo>
                  <a:lnTo>
                    <a:pt x="7" y="14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3" y="19"/>
                  </a:lnTo>
                  <a:lnTo>
                    <a:pt x="0" y="16"/>
                  </a:lnTo>
                  <a:lnTo>
                    <a:pt x="3" y="16"/>
                  </a:lnTo>
                  <a:lnTo>
                    <a:pt x="3" y="14"/>
                  </a:lnTo>
                  <a:lnTo>
                    <a:pt x="3" y="12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7" y="7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0"/>
                  </a:lnTo>
                  <a:lnTo>
                    <a:pt x="7" y="5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070" name="Freeform 1966"/>
            <p:cNvSpPr>
              <a:spLocks/>
            </p:cNvSpPr>
            <p:nvPr/>
          </p:nvSpPr>
          <p:spPr bwMode="auto">
            <a:xfrm>
              <a:off x="4547" y="3746"/>
              <a:ext cx="2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071" name="Freeform 1967"/>
            <p:cNvSpPr>
              <a:spLocks/>
            </p:cNvSpPr>
            <p:nvPr/>
          </p:nvSpPr>
          <p:spPr bwMode="auto">
            <a:xfrm>
              <a:off x="4624" y="3746"/>
              <a:ext cx="7" cy="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7" y="0"/>
                </a:cxn>
              </a:cxnLst>
              <a:rect l="0" t="0" r="r" b="b"/>
              <a:pathLst>
                <a:path w="7" h="5">
                  <a:moveTo>
                    <a:pt x="7" y="0"/>
                  </a:moveTo>
                  <a:lnTo>
                    <a:pt x="7" y="2"/>
                  </a:lnTo>
                  <a:lnTo>
                    <a:pt x="7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072" name="Freeform 1968"/>
            <p:cNvSpPr>
              <a:spLocks/>
            </p:cNvSpPr>
            <p:nvPr/>
          </p:nvSpPr>
          <p:spPr bwMode="auto">
            <a:xfrm>
              <a:off x="4659" y="3746"/>
              <a:ext cx="5" cy="5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5" h="5">
                  <a:moveTo>
                    <a:pt x="5" y="2"/>
                  </a:moveTo>
                  <a:lnTo>
                    <a:pt x="5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073" name="Freeform 1969"/>
            <p:cNvSpPr>
              <a:spLocks/>
            </p:cNvSpPr>
            <p:nvPr/>
          </p:nvSpPr>
          <p:spPr bwMode="auto">
            <a:xfrm>
              <a:off x="4369" y="3746"/>
              <a:ext cx="2" cy="5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5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074" name="Freeform 1970"/>
            <p:cNvSpPr>
              <a:spLocks/>
            </p:cNvSpPr>
            <p:nvPr/>
          </p:nvSpPr>
          <p:spPr bwMode="auto">
            <a:xfrm>
              <a:off x="4369" y="3746"/>
              <a:ext cx="2" cy="5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075" name="Freeform 1971"/>
            <p:cNvSpPr>
              <a:spLocks/>
            </p:cNvSpPr>
            <p:nvPr/>
          </p:nvSpPr>
          <p:spPr bwMode="auto">
            <a:xfrm>
              <a:off x="4266" y="3748"/>
              <a:ext cx="21" cy="33"/>
            </a:xfrm>
            <a:custGeom>
              <a:avLst/>
              <a:gdLst/>
              <a:ahLst/>
              <a:cxnLst>
                <a:cxn ang="0">
                  <a:pos x="18" y="3"/>
                </a:cxn>
                <a:cxn ang="0">
                  <a:pos x="18" y="3"/>
                </a:cxn>
                <a:cxn ang="0">
                  <a:pos x="16" y="5"/>
                </a:cxn>
                <a:cxn ang="0">
                  <a:pos x="18" y="7"/>
                </a:cxn>
                <a:cxn ang="0">
                  <a:pos x="21" y="10"/>
                </a:cxn>
                <a:cxn ang="0">
                  <a:pos x="18" y="12"/>
                </a:cxn>
                <a:cxn ang="0">
                  <a:pos x="18" y="14"/>
                </a:cxn>
                <a:cxn ang="0">
                  <a:pos x="18" y="17"/>
                </a:cxn>
                <a:cxn ang="0">
                  <a:pos x="16" y="17"/>
                </a:cxn>
                <a:cxn ang="0">
                  <a:pos x="16" y="19"/>
                </a:cxn>
                <a:cxn ang="0">
                  <a:pos x="16" y="19"/>
                </a:cxn>
                <a:cxn ang="0">
                  <a:pos x="18" y="19"/>
                </a:cxn>
                <a:cxn ang="0">
                  <a:pos x="21" y="21"/>
                </a:cxn>
                <a:cxn ang="0">
                  <a:pos x="21" y="24"/>
                </a:cxn>
                <a:cxn ang="0">
                  <a:pos x="21" y="24"/>
                </a:cxn>
                <a:cxn ang="0">
                  <a:pos x="18" y="24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4" y="24"/>
                </a:cxn>
                <a:cxn ang="0">
                  <a:pos x="14" y="26"/>
                </a:cxn>
                <a:cxn ang="0">
                  <a:pos x="14" y="28"/>
                </a:cxn>
                <a:cxn ang="0">
                  <a:pos x="9" y="21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7" y="28"/>
                </a:cxn>
                <a:cxn ang="0">
                  <a:pos x="7" y="31"/>
                </a:cxn>
                <a:cxn ang="0">
                  <a:pos x="7" y="33"/>
                </a:cxn>
                <a:cxn ang="0">
                  <a:pos x="2" y="31"/>
                </a:cxn>
                <a:cxn ang="0">
                  <a:pos x="4" y="28"/>
                </a:cxn>
                <a:cxn ang="0">
                  <a:pos x="7" y="28"/>
                </a:cxn>
                <a:cxn ang="0">
                  <a:pos x="7" y="24"/>
                </a:cxn>
                <a:cxn ang="0">
                  <a:pos x="7" y="24"/>
                </a:cxn>
                <a:cxn ang="0">
                  <a:pos x="7" y="21"/>
                </a:cxn>
                <a:cxn ang="0">
                  <a:pos x="4" y="24"/>
                </a:cxn>
                <a:cxn ang="0">
                  <a:pos x="4" y="21"/>
                </a:cxn>
                <a:cxn ang="0">
                  <a:pos x="4" y="24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0" y="24"/>
                </a:cxn>
                <a:cxn ang="0">
                  <a:pos x="0" y="19"/>
                </a:cxn>
                <a:cxn ang="0">
                  <a:pos x="0" y="17"/>
                </a:cxn>
                <a:cxn ang="0">
                  <a:pos x="4" y="17"/>
                </a:cxn>
                <a:cxn ang="0">
                  <a:pos x="7" y="14"/>
                </a:cxn>
                <a:cxn ang="0">
                  <a:pos x="7" y="14"/>
                </a:cxn>
                <a:cxn ang="0">
                  <a:pos x="7" y="12"/>
                </a:cxn>
                <a:cxn ang="0">
                  <a:pos x="7" y="10"/>
                </a:cxn>
                <a:cxn ang="0">
                  <a:pos x="7" y="10"/>
                </a:cxn>
                <a:cxn ang="0">
                  <a:pos x="9" y="10"/>
                </a:cxn>
                <a:cxn ang="0">
                  <a:pos x="11" y="14"/>
                </a:cxn>
                <a:cxn ang="0">
                  <a:pos x="14" y="19"/>
                </a:cxn>
                <a:cxn ang="0">
                  <a:pos x="14" y="14"/>
                </a:cxn>
                <a:cxn ang="0">
                  <a:pos x="16" y="12"/>
                </a:cxn>
                <a:cxn ang="0">
                  <a:pos x="11" y="5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1" y="3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18" y="0"/>
                </a:cxn>
                <a:cxn ang="0">
                  <a:pos x="21" y="3"/>
                </a:cxn>
              </a:cxnLst>
              <a:rect l="0" t="0" r="r" b="b"/>
              <a:pathLst>
                <a:path w="21" h="33">
                  <a:moveTo>
                    <a:pt x="21" y="3"/>
                  </a:moveTo>
                  <a:lnTo>
                    <a:pt x="18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8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4" y="24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31"/>
                  </a:lnTo>
                  <a:lnTo>
                    <a:pt x="11" y="28"/>
                  </a:lnTo>
                  <a:lnTo>
                    <a:pt x="9" y="21"/>
                  </a:lnTo>
                  <a:lnTo>
                    <a:pt x="9" y="24"/>
                  </a:lnTo>
                  <a:lnTo>
                    <a:pt x="9" y="24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4" y="33"/>
                  </a:lnTo>
                  <a:lnTo>
                    <a:pt x="2" y="31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4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4" y="21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4"/>
                  </a:lnTo>
                  <a:lnTo>
                    <a:pt x="2" y="24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4" y="17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11" y="12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7"/>
                  </a:lnTo>
                  <a:lnTo>
                    <a:pt x="11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7"/>
                  </a:lnTo>
                  <a:lnTo>
                    <a:pt x="14" y="14"/>
                  </a:lnTo>
                  <a:lnTo>
                    <a:pt x="16" y="14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4" y="10"/>
                  </a:lnTo>
                  <a:lnTo>
                    <a:pt x="11" y="10"/>
                  </a:lnTo>
                  <a:lnTo>
                    <a:pt x="11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1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076" name="Freeform 1972"/>
            <p:cNvSpPr>
              <a:spLocks/>
            </p:cNvSpPr>
            <p:nvPr/>
          </p:nvSpPr>
          <p:spPr bwMode="auto">
            <a:xfrm>
              <a:off x="4554" y="3748"/>
              <a:ext cx="2" cy="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077" name="Freeform 1973"/>
            <p:cNvSpPr>
              <a:spLocks/>
            </p:cNvSpPr>
            <p:nvPr/>
          </p:nvSpPr>
          <p:spPr bwMode="auto">
            <a:xfrm>
              <a:off x="4502" y="3748"/>
              <a:ext cx="3" cy="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078" name="Freeform 1974"/>
            <p:cNvSpPr>
              <a:spLocks/>
            </p:cNvSpPr>
            <p:nvPr/>
          </p:nvSpPr>
          <p:spPr bwMode="auto">
            <a:xfrm>
              <a:off x="4259" y="3748"/>
              <a:ext cx="7" cy="5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7" y="3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4" y="3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3"/>
                </a:cxn>
              </a:cxnLst>
              <a:rect l="0" t="0" r="r" b="b"/>
              <a:pathLst>
                <a:path w="7" h="5">
                  <a:moveTo>
                    <a:pt x="7" y="3"/>
                  </a:moveTo>
                  <a:lnTo>
                    <a:pt x="7" y="3"/>
                  </a:lnTo>
                  <a:lnTo>
                    <a:pt x="7" y="5"/>
                  </a:lnTo>
                  <a:lnTo>
                    <a:pt x="7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079" name="Freeform 1975"/>
            <p:cNvSpPr>
              <a:spLocks/>
            </p:cNvSpPr>
            <p:nvPr/>
          </p:nvSpPr>
          <p:spPr bwMode="auto">
            <a:xfrm>
              <a:off x="4273" y="3748"/>
              <a:ext cx="4" cy="5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080" name="Freeform 1976"/>
            <p:cNvSpPr>
              <a:spLocks/>
            </p:cNvSpPr>
            <p:nvPr/>
          </p:nvSpPr>
          <p:spPr bwMode="auto">
            <a:xfrm>
              <a:off x="4556" y="3748"/>
              <a:ext cx="10" cy="10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7" y="3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3" y="10"/>
                </a:cxn>
                <a:cxn ang="0">
                  <a:pos x="3" y="10"/>
                </a:cxn>
                <a:cxn ang="0">
                  <a:pos x="0" y="10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5" y="5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0" y="3"/>
                </a:cxn>
              </a:cxnLst>
              <a:rect l="0" t="0" r="r" b="b"/>
              <a:pathLst>
                <a:path w="10" h="10">
                  <a:moveTo>
                    <a:pt x="10" y="3"/>
                  </a:moveTo>
                  <a:lnTo>
                    <a:pt x="7" y="3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081" name="Freeform 1977"/>
            <p:cNvSpPr>
              <a:spLocks/>
            </p:cNvSpPr>
            <p:nvPr/>
          </p:nvSpPr>
          <p:spPr bwMode="auto">
            <a:xfrm>
              <a:off x="4629" y="3748"/>
              <a:ext cx="9" cy="10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7" y="3"/>
                </a:cxn>
                <a:cxn ang="0">
                  <a:pos x="9" y="3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10"/>
                </a:cxn>
                <a:cxn ang="0">
                  <a:pos x="7" y="7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3"/>
                </a:cxn>
              </a:cxnLst>
              <a:rect l="0" t="0" r="r" b="b"/>
              <a:pathLst>
                <a:path w="9" h="10">
                  <a:moveTo>
                    <a:pt x="7" y="3"/>
                  </a:moveTo>
                  <a:lnTo>
                    <a:pt x="7" y="3"/>
                  </a:lnTo>
                  <a:lnTo>
                    <a:pt x="9" y="3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10"/>
                  </a:lnTo>
                  <a:lnTo>
                    <a:pt x="7" y="7"/>
                  </a:lnTo>
                  <a:lnTo>
                    <a:pt x="5" y="5"/>
                  </a:lnTo>
                  <a:lnTo>
                    <a:pt x="5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3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082" name="Freeform 1978"/>
            <p:cNvSpPr>
              <a:spLocks/>
            </p:cNvSpPr>
            <p:nvPr/>
          </p:nvSpPr>
          <p:spPr bwMode="auto">
            <a:xfrm>
              <a:off x="4367" y="3751"/>
              <a:ext cx="2" cy="7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0" y="7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7"/>
                </a:cxn>
              </a:cxnLst>
              <a:rect l="0" t="0" r="r" b="b"/>
              <a:pathLst>
                <a:path w="2" h="7">
                  <a:moveTo>
                    <a:pt x="2" y="7"/>
                  </a:moveTo>
                  <a:lnTo>
                    <a:pt x="0" y="7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083" name="Freeform 1979"/>
            <p:cNvSpPr>
              <a:spLocks/>
            </p:cNvSpPr>
            <p:nvPr/>
          </p:nvSpPr>
          <p:spPr bwMode="auto">
            <a:xfrm>
              <a:off x="4367" y="3751"/>
              <a:ext cx="2" cy="7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0" y="7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</a:cxnLst>
              <a:rect l="0" t="0" r="r" b="b"/>
              <a:pathLst>
                <a:path w="2" h="7">
                  <a:moveTo>
                    <a:pt x="2" y="7"/>
                  </a:moveTo>
                  <a:lnTo>
                    <a:pt x="0" y="7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084" name="Freeform 1980"/>
            <p:cNvSpPr>
              <a:spLocks/>
            </p:cNvSpPr>
            <p:nvPr/>
          </p:nvSpPr>
          <p:spPr bwMode="auto">
            <a:xfrm>
              <a:off x="4540" y="3751"/>
              <a:ext cx="5" cy="4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2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lnTo>
                    <a:pt x="5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085" name="Freeform 1981"/>
            <p:cNvSpPr>
              <a:spLocks/>
            </p:cNvSpPr>
            <p:nvPr/>
          </p:nvSpPr>
          <p:spPr bwMode="auto">
            <a:xfrm>
              <a:off x="4676" y="3751"/>
              <a:ext cx="2" cy="4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086" name="Freeform 1982"/>
            <p:cNvSpPr>
              <a:spLocks/>
            </p:cNvSpPr>
            <p:nvPr/>
          </p:nvSpPr>
          <p:spPr bwMode="auto">
            <a:xfrm>
              <a:off x="4676" y="3751"/>
              <a:ext cx="2" cy="4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087" name="Freeform 1983"/>
            <p:cNvSpPr>
              <a:spLocks/>
            </p:cNvSpPr>
            <p:nvPr/>
          </p:nvSpPr>
          <p:spPr bwMode="auto">
            <a:xfrm>
              <a:off x="4507" y="3753"/>
              <a:ext cx="5" cy="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088" name="Freeform 1984"/>
            <p:cNvSpPr>
              <a:spLocks/>
            </p:cNvSpPr>
            <p:nvPr/>
          </p:nvSpPr>
          <p:spPr bwMode="auto">
            <a:xfrm>
              <a:off x="4533" y="3753"/>
              <a:ext cx="5" cy="5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</a:cxnLst>
              <a:rect l="0" t="0" r="r" b="b"/>
              <a:pathLst>
                <a:path w="5" h="5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089" name="Freeform 1985"/>
            <p:cNvSpPr>
              <a:spLocks/>
            </p:cNvSpPr>
            <p:nvPr/>
          </p:nvSpPr>
          <p:spPr bwMode="auto">
            <a:xfrm>
              <a:off x="4545" y="3753"/>
              <a:ext cx="7" cy="7"/>
            </a:xfrm>
            <a:custGeom>
              <a:avLst/>
              <a:gdLst/>
              <a:ahLst/>
              <a:cxnLst>
                <a:cxn ang="0">
                  <a:pos x="7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2" y="5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5"/>
                </a:cxn>
              </a:cxnLst>
              <a:rect l="0" t="0" r="r" b="b"/>
              <a:pathLst>
                <a:path w="7" h="7">
                  <a:moveTo>
                    <a:pt x="7" y="5"/>
                  </a:move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090" name="Freeform 1986"/>
            <p:cNvSpPr>
              <a:spLocks/>
            </p:cNvSpPr>
            <p:nvPr/>
          </p:nvSpPr>
          <p:spPr bwMode="auto">
            <a:xfrm>
              <a:off x="4671" y="3753"/>
              <a:ext cx="3" cy="1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3" y="7"/>
                </a:cxn>
                <a:cxn ang="0">
                  <a:pos x="3" y="9"/>
                </a:cxn>
                <a:cxn ang="0">
                  <a:pos x="3" y="9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3" h="12">
                  <a:moveTo>
                    <a:pt x="0" y="12"/>
                  </a:moveTo>
                  <a:lnTo>
                    <a:pt x="0" y="5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7"/>
                  </a:lnTo>
                  <a:lnTo>
                    <a:pt x="3" y="9"/>
                  </a:lnTo>
                  <a:lnTo>
                    <a:pt x="3" y="9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091" name="Freeform 1987"/>
            <p:cNvSpPr>
              <a:spLocks/>
            </p:cNvSpPr>
            <p:nvPr/>
          </p:nvSpPr>
          <p:spPr bwMode="auto">
            <a:xfrm>
              <a:off x="4671" y="3753"/>
              <a:ext cx="3" cy="1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3" y="7"/>
                </a:cxn>
                <a:cxn ang="0">
                  <a:pos x="3" y="9"/>
                </a:cxn>
                <a:cxn ang="0">
                  <a:pos x="3" y="9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3" h="12">
                  <a:moveTo>
                    <a:pt x="0" y="12"/>
                  </a:moveTo>
                  <a:lnTo>
                    <a:pt x="0" y="5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7"/>
                  </a:lnTo>
                  <a:lnTo>
                    <a:pt x="3" y="9"/>
                  </a:lnTo>
                  <a:lnTo>
                    <a:pt x="3" y="9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092" name="Freeform 1988"/>
            <p:cNvSpPr>
              <a:spLocks/>
            </p:cNvSpPr>
            <p:nvPr/>
          </p:nvSpPr>
          <p:spPr bwMode="auto">
            <a:xfrm>
              <a:off x="4683" y="3753"/>
              <a:ext cx="2" cy="9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2" y="9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AB532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093" name="Freeform 1989"/>
            <p:cNvSpPr>
              <a:spLocks/>
            </p:cNvSpPr>
            <p:nvPr/>
          </p:nvSpPr>
          <p:spPr bwMode="auto">
            <a:xfrm>
              <a:off x="4683" y="3753"/>
              <a:ext cx="2" cy="9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2" y="9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</a:path>
              </a:pathLst>
            </a:custGeom>
            <a:noFill/>
            <a:ln w="793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094" name="Freeform 1990"/>
            <p:cNvSpPr>
              <a:spLocks/>
            </p:cNvSpPr>
            <p:nvPr/>
          </p:nvSpPr>
          <p:spPr bwMode="auto">
            <a:xfrm>
              <a:off x="4624" y="3755"/>
              <a:ext cx="3" cy="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095" name="Freeform 1991"/>
            <p:cNvSpPr>
              <a:spLocks/>
            </p:cNvSpPr>
            <p:nvPr/>
          </p:nvSpPr>
          <p:spPr bwMode="auto">
            <a:xfrm>
              <a:off x="4266" y="3755"/>
              <a:ext cx="4" cy="5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096" name="Freeform 1992"/>
            <p:cNvSpPr>
              <a:spLocks/>
            </p:cNvSpPr>
            <p:nvPr/>
          </p:nvSpPr>
          <p:spPr bwMode="auto">
            <a:xfrm>
              <a:off x="4514" y="3755"/>
              <a:ext cx="7" cy="5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7" y="3"/>
                </a:cxn>
                <a:cxn ang="0">
                  <a:pos x="7" y="3"/>
                </a:cxn>
              </a:cxnLst>
              <a:rect l="0" t="0" r="r" b="b"/>
              <a:pathLst>
                <a:path w="7" h="5">
                  <a:moveTo>
                    <a:pt x="7" y="3"/>
                  </a:move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7" y="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097" name="Freeform 1993"/>
            <p:cNvSpPr>
              <a:spLocks/>
            </p:cNvSpPr>
            <p:nvPr/>
          </p:nvSpPr>
          <p:spPr bwMode="auto">
            <a:xfrm>
              <a:off x="4563" y="3755"/>
              <a:ext cx="3" cy="5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3" y="3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3" h="5">
                  <a:moveTo>
                    <a:pt x="3" y="3"/>
                  </a:moveTo>
                  <a:lnTo>
                    <a:pt x="3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098" name="Freeform 1994"/>
            <p:cNvSpPr>
              <a:spLocks/>
            </p:cNvSpPr>
            <p:nvPr/>
          </p:nvSpPr>
          <p:spPr bwMode="auto">
            <a:xfrm>
              <a:off x="4224" y="3758"/>
              <a:ext cx="2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099" name="Freeform 1995"/>
            <p:cNvSpPr>
              <a:spLocks/>
            </p:cNvSpPr>
            <p:nvPr/>
          </p:nvSpPr>
          <p:spPr bwMode="auto">
            <a:xfrm>
              <a:off x="4521" y="3758"/>
              <a:ext cx="7" cy="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7" y="0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100" name="Freeform 1996"/>
            <p:cNvSpPr>
              <a:spLocks/>
            </p:cNvSpPr>
            <p:nvPr/>
          </p:nvSpPr>
          <p:spPr bwMode="auto">
            <a:xfrm>
              <a:off x="4355" y="3760"/>
              <a:ext cx="4" cy="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101" name="Freeform 1997"/>
            <p:cNvSpPr>
              <a:spLocks/>
            </p:cNvSpPr>
            <p:nvPr/>
          </p:nvSpPr>
          <p:spPr bwMode="auto">
            <a:xfrm>
              <a:off x="4535" y="3760"/>
              <a:ext cx="5" cy="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102" name="Freeform 1998"/>
            <p:cNvSpPr>
              <a:spLocks/>
            </p:cNvSpPr>
            <p:nvPr/>
          </p:nvSpPr>
          <p:spPr bwMode="auto">
            <a:xfrm>
              <a:off x="4509" y="3762"/>
              <a:ext cx="3" cy="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103" name="Freeform 1999"/>
            <p:cNvSpPr>
              <a:spLocks/>
            </p:cNvSpPr>
            <p:nvPr/>
          </p:nvSpPr>
          <p:spPr bwMode="auto">
            <a:xfrm>
              <a:off x="4549" y="3760"/>
              <a:ext cx="5" cy="5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2"/>
                </a:cxn>
              </a:cxnLst>
              <a:rect l="0" t="0" r="r" b="b"/>
              <a:pathLst>
                <a:path w="5" h="5">
                  <a:moveTo>
                    <a:pt x="5" y="2"/>
                  </a:moveTo>
                  <a:lnTo>
                    <a:pt x="5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104" name="Freeform 2000"/>
            <p:cNvSpPr>
              <a:spLocks/>
            </p:cNvSpPr>
            <p:nvPr/>
          </p:nvSpPr>
          <p:spPr bwMode="auto">
            <a:xfrm>
              <a:off x="4556" y="3762"/>
              <a:ext cx="3" cy="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105" name="Freeform 2001"/>
            <p:cNvSpPr>
              <a:spLocks/>
            </p:cNvSpPr>
            <p:nvPr/>
          </p:nvSpPr>
          <p:spPr bwMode="auto">
            <a:xfrm>
              <a:off x="4634" y="3762"/>
              <a:ext cx="4" cy="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0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lnTo>
                    <a:pt x="4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106" name="Freeform 2002"/>
            <p:cNvSpPr>
              <a:spLocks/>
            </p:cNvSpPr>
            <p:nvPr/>
          </p:nvSpPr>
          <p:spPr bwMode="auto">
            <a:xfrm>
              <a:off x="4528" y="3762"/>
              <a:ext cx="5" cy="5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107" name="Freeform 2003"/>
            <p:cNvSpPr>
              <a:spLocks/>
            </p:cNvSpPr>
            <p:nvPr/>
          </p:nvSpPr>
          <p:spPr bwMode="auto">
            <a:xfrm>
              <a:off x="4516" y="3762"/>
              <a:ext cx="8" cy="5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3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8" y="3"/>
                </a:cxn>
              </a:cxnLst>
              <a:rect l="0" t="0" r="r" b="b"/>
              <a:pathLst>
                <a:path w="8" h="5">
                  <a:moveTo>
                    <a:pt x="8" y="3"/>
                  </a:moveTo>
                  <a:lnTo>
                    <a:pt x="8" y="3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108" name="Freeform 2004"/>
            <p:cNvSpPr>
              <a:spLocks/>
            </p:cNvSpPr>
            <p:nvPr/>
          </p:nvSpPr>
          <p:spPr bwMode="auto">
            <a:xfrm>
              <a:off x="4217" y="3765"/>
              <a:ext cx="2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109" name="Freeform 2005"/>
            <p:cNvSpPr>
              <a:spLocks/>
            </p:cNvSpPr>
            <p:nvPr/>
          </p:nvSpPr>
          <p:spPr bwMode="auto">
            <a:xfrm>
              <a:off x="4359" y="3765"/>
              <a:ext cx="8" cy="7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8" y="4"/>
                </a:cxn>
              </a:cxnLst>
              <a:rect l="0" t="0" r="r" b="b"/>
              <a:pathLst>
                <a:path w="8" h="7">
                  <a:moveTo>
                    <a:pt x="8" y="4"/>
                  </a:moveTo>
                  <a:lnTo>
                    <a:pt x="8" y="7"/>
                  </a:lnTo>
                  <a:lnTo>
                    <a:pt x="8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110" name="Freeform 2006"/>
            <p:cNvSpPr>
              <a:spLocks/>
            </p:cNvSpPr>
            <p:nvPr/>
          </p:nvSpPr>
          <p:spPr bwMode="auto">
            <a:xfrm>
              <a:off x="4350" y="3765"/>
              <a:ext cx="5" cy="4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111" name="Freeform 2007"/>
            <p:cNvSpPr>
              <a:spLocks/>
            </p:cNvSpPr>
            <p:nvPr/>
          </p:nvSpPr>
          <p:spPr bwMode="auto">
            <a:xfrm>
              <a:off x="4221" y="3765"/>
              <a:ext cx="5" cy="4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4"/>
                </a:cxn>
              </a:cxnLst>
              <a:rect l="0" t="0" r="r" b="b"/>
              <a:pathLst>
                <a:path w="5" h="4">
                  <a:moveTo>
                    <a:pt x="5" y="4"/>
                  </a:moveTo>
                  <a:lnTo>
                    <a:pt x="5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112" name="Freeform 2008"/>
            <p:cNvSpPr>
              <a:spLocks/>
            </p:cNvSpPr>
            <p:nvPr/>
          </p:nvSpPr>
          <p:spPr bwMode="auto">
            <a:xfrm>
              <a:off x="4531" y="3765"/>
              <a:ext cx="16" cy="9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16" y="4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11" y="4"/>
                </a:cxn>
                <a:cxn ang="0">
                  <a:pos x="11" y="4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9" y="2"/>
                </a:cxn>
                <a:cxn ang="0">
                  <a:pos x="11" y="4"/>
                </a:cxn>
                <a:cxn ang="0">
                  <a:pos x="11" y="4"/>
                </a:cxn>
                <a:cxn ang="0">
                  <a:pos x="11" y="2"/>
                </a:cxn>
                <a:cxn ang="0">
                  <a:pos x="11" y="2"/>
                </a:cxn>
                <a:cxn ang="0">
                  <a:pos x="11" y="2"/>
                </a:cxn>
                <a:cxn ang="0">
                  <a:pos x="14" y="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6" y="2"/>
                </a:cxn>
                <a:cxn ang="0">
                  <a:pos x="16" y="2"/>
                </a:cxn>
              </a:cxnLst>
              <a:rect l="0" t="0" r="r" b="b"/>
              <a:pathLst>
                <a:path w="16" h="9">
                  <a:moveTo>
                    <a:pt x="16" y="2"/>
                  </a:move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9" y="7"/>
                  </a:lnTo>
                  <a:lnTo>
                    <a:pt x="9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9"/>
                  </a:lnTo>
                  <a:lnTo>
                    <a:pt x="4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7" y="2"/>
                  </a:lnTo>
                  <a:lnTo>
                    <a:pt x="7" y="2"/>
                  </a:lnTo>
                  <a:lnTo>
                    <a:pt x="9" y="2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113" name="Freeform 2009"/>
            <p:cNvSpPr>
              <a:spLocks/>
            </p:cNvSpPr>
            <p:nvPr/>
          </p:nvSpPr>
          <p:spPr bwMode="auto">
            <a:xfrm>
              <a:off x="4563" y="3765"/>
              <a:ext cx="7" cy="7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7" y="2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7" y="2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lnTo>
                    <a:pt x="7" y="2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7D452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5114" name="Freeform 2010"/>
          <p:cNvSpPr>
            <a:spLocks/>
          </p:cNvSpPr>
          <p:nvPr/>
        </p:nvSpPr>
        <p:spPr bwMode="auto">
          <a:xfrm>
            <a:off x="6810375" y="5829300"/>
            <a:ext cx="1588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close/>
              </a:path>
            </a:pathLst>
          </a:custGeom>
          <a:solidFill>
            <a:srgbClr val="AB5324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115" name="Freeform 2011"/>
          <p:cNvSpPr>
            <a:spLocks/>
          </p:cNvSpPr>
          <p:nvPr/>
        </p:nvSpPr>
        <p:spPr bwMode="auto">
          <a:xfrm>
            <a:off x="6810375" y="5829300"/>
            <a:ext cx="1588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7938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116" name="Freeform 2012"/>
          <p:cNvSpPr>
            <a:spLocks/>
          </p:cNvSpPr>
          <p:nvPr/>
        </p:nvSpPr>
        <p:spPr bwMode="auto">
          <a:xfrm>
            <a:off x="6272213" y="5832475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2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117" name="Freeform 2013"/>
          <p:cNvSpPr>
            <a:spLocks/>
          </p:cNvSpPr>
          <p:nvPr/>
        </p:nvSpPr>
        <p:spPr bwMode="auto">
          <a:xfrm>
            <a:off x="6775450" y="5832475"/>
            <a:ext cx="4763" cy="7938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3" y="0"/>
              </a:cxn>
              <a:cxn ang="0">
                <a:pos x="3" y="2"/>
              </a:cxn>
              <a:cxn ang="0">
                <a:pos x="3" y="2"/>
              </a:cxn>
              <a:cxn ang="0">
                <a:pos x="3" y="2"/>
              </a:cxn>
              <a:cxn ang="0">
                <a:pos x="3" y="5"/>
              </a:cxn>
              <a:cxn ang="0">
                <a:pos x="0" y="5"/>
              </a:cxn>
              <a:cxn ang="0">
                <a:pos x="0" y="5"/>
              </a:cxn>
              <a:cxn ang="0">
                <a:pos x="0" y="5"/>
              </a:cxn>
              <a:cxn ang="0">
                <a:pos x="0" y="5"/>
              </a:cxn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3" y="0"/>
              </a:cxn>
              <a:cxn ang="0">
                <a:pos x="3" y="0"/>
              </a:cxn>
            </a:cxnLst>
            <a:rect l="0" t="0" r="r" b="b"/>
            <a:pathLst>
              <a:path w="3" h="5">
                <a:moveTo>
                  <a:pt x="3" y="0"/>
                </a:moveTo>
                <a:lnTo>
                  <a:pt x="3" y="0"/>
                </a:lnTo>
                <a:lnTo>
                  <a:pt x="3" y="2"/>
                </a:lnTo>
                <a:lnTo>
                  <a:pt x="3" y="2"/>
                </a:lnTo>
                <a:lnTo>
                  <a:pt x="3" y="2"/>
                </a:lnTo>
                <a:lnTo>
                  <a:pt x="3" y="5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118" name="Freeform 2014"/>
          <p:cNvSpPr>
            <a:spLocks/>
          </p:cNvSpPr>
          <p:nvPr/>
        </p:nvSpPr>
        <p:spPr bwMode="auto">
          <a:xfrm>
            <a:off x="6629400" y="5835650"/>
            <a:ext cx="3175" cy="4763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3"/>
              </a:cxn>
              <a:cxn ang="0">
                <a:pos x="2" y="3"/>
              </a:cxn>
              <a:cxn ang="0">
                <a:pos x="2" y="3"/>
              </a:cxn>
              <a:cxn ang="0">
                <a:pos x="2" y="3"/>
              </a:cxn>
              <a:cxn ang="0">
                <a:pos x="0" y="3"/>
              </a:cxn>
              <a:cxn ang="0">
                <a:pos x="0" y="3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 h="3">
                <a:moveTo>
                  <a:pt x="2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3"/>
                </a:lnTo>
                <a:lnTo>
                  <a:pt x="2" y="3"/>
                </a:lnTo>
                <a:lnTo>
                  <a:pt x="2" y="3"/>
                </a:lnTo>
                <a:lnTo>
                  <a:pt x="2" y="3"/>
                </a:lnTo>
                <a:lnTo>
                  <a:pt x="0" y="3"/>
                </a:lnTo>
                <a:lnTo>
                  <a:pt x="0" y="3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119" name="Freeform 2015"/>
          <p:cNvSpPr>
            <a:spLocks/>
          </p:cNvSpPr>
          <p:nvPr/>
        </p:nvSpPr>
        <p:spPr bwMode="auto">
          <a:xfrm>
            <a:off x="6662738" y="5835650"/>
            <a:ext cx="11112" cy="11113"/>
          </a:xfrm>
          <a:custGeom>
            <a:avLst/>
            <a:gdLst/>
            <a:ahLst/>
            <a:cxnLst>
              <a:cxn ang="0">
                <a:pos x="7" y="5"/>
              </a:cxn>
              <a:cxn ang="0">
                <a:pos x="7" y="5"/>
              </a:cxn>
              <a:cxn ang="0">
                <a:pos x="7" y="7"/>
              </a:cxn>
              <a:cxn ang="0">
                <a:pos x="7" y="7"/>
              </a:cxn>
              <a:cxn ang="0">
                <a:pos x="7" y="7"/>
              </a:cxn>
              <a:cxn ang="0">
                <a:pos x="7" y="7"/>
              </a:cxn>
              <a:cxn ang="0">
                <a:pos x="7" y="7"/>
              </a:cxn>
              <a:cxn ang="0">
                <a:pos x="7" y="7"/>
              </a:cxn>
              <a:cxn ang="0">
                <a:pos x="5" y="7"/>
              </a:cxn>
              <a:cxn ang="0">
                <a:pos x="5" y="7"/>
              </a:cxn>
              <a:cxn ang="0">
                <a:pos x="5" y="7"/>
              </a:cxn>
              <a:cxn ang="0">
                <a:pos x="5" y="5"/>
              </a:cxn>
              <a:cxn ang="0">
                <a:pos x="5" y="5"/>
              </a:cxn>
              <a:cxn ang="0">
                <a:pos x="2" y="5"/>
              </a:cxn>
              <a:cxn ang="0">
                <a:pos x="2" y="5"/>
              </a:cxn>
              <a:cxn ang="0">
                <a:pos x="2" y="3"/>
              </a:cxn>
              <a:cxn ang="0">
                <a:pos x="0" y="3"/>
              </a:cxn>
              <a:cxn ang="0">
                <a:pos x="5" y="0"/>
              </a:cxn>
              <a:cxn ang="0">
                <a:pos x="5" y="0"/>
              </a:cxn>
              <a:cxn ang="0">
                <a:pos x="5" y="0"/>
              </a:cxn>
              <a:cxn ang="0">
                <a:pos x="5" y="3"/>
              </a:cxn>
              <a:cxn ang="0">
                <a:pos x="5" y="3"/>
              </a:cxn>
              <a:cxn ang="0">
                <a:pos x="5" y="5"/>
              </a:cxn>
              <a:cxn ang="0">
                <a:pos x="5" y="5"/>
              </a:cxn>
              <a:cxn ang="0">
                <a:pos x="5" y="5"/>
              </a:cxn>
              <a:cxn ang="0">
                <a:pos x="7" y="5"/>
              </a:cxn>
            </a:cxnLst>
            <a:rect l="0" t="0" r="r" b="b"/>
            <a:pathLst>
              <a:path w="7" h="7">
                <a:moveTo>
                  <a:pt x="7" y="5"/>
                </a:moveTo>
                <a:lnTo>
                  <a:pt x="7" y="5"/>
                </a:lnTo>
                <a:lnTo>
                  <a:pt x="7" y="7"/>
                </a:lnTo>
                <a:lnTo>
                  <a:pt x="7" y="7"/>
                </a:lnTo>
                <a:lnTo>
                  <a:pt x="7" y="7"/>
                </a:lnTo>
                <a:lnTo>
                  <a:pt x="7" y="7"/>
                </a:lnTo>
                <a:lnTo>
                  <a:pt x="7" y="7"/>
                </a:lnTo>
                <a:lnTo>
                  <a:pt x="7" y="7"/>
                </a:lnTo>
                <a:lnTo>
                  <a:pt x="5" y="7"/>
                </a:lnTo>
                <a:lnTo>
                  <a:pt x="5" y="7"/>
                </a:lnTo>
                <a:lnTo>
                  <a:pt x="5" y="7"/>
                </a:lnTo>
                <a:lnTo>
                  <a:pt x="5" y="5"/>
                </a:lnTo>
                <a:lnTo>
                  <a:pt x="5" y="5"/>
                </a:lnTo>
                <a:lnTo>
                  <a:pt x="2" y="5"/>
                </a:lnTo>
                <a:lnTo>
                  <a:pt x="2" y="5"/>
                </a:lnTo>
                <a:lnTo>
                  <a:pt x="2" y="3"/>
                </a:lnTo>
                <a:lnTo>
                  <a:pt x="0" y="3"/>
                </a:lnTo>
                <a:lnTo>
                  <a:pt x="5" y="0"/>
                </a:lnTo>
                <a:lnTo>
                  <a:pt x="5" y="0"/>
                </a:lnTo>
                <a:lnTo>
                  <a:pt x="5" y="0"/>
                </a:lnTo>
                <a:lnTo>
                  <a:pt x="5" y="3"/>
                </a:lnTo>
                <a:lnTo>
                  <a:pt x="5" y="3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7" y="5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120" name="Freeform 2016"/>
          <p:cNvSpPr>
            <a:spLocks/>
          </p:cNvSpPr>
          <p:nvPr/>
        </p:nvSpPr>
        <p:spPr bwMode="auto">
          <a:xfrm>
            <a:off x="6381750" y="5835650"/>
            <a:ext cx="6350" cy="793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3"/>
              </a:cxn>
              <a:cxn ang="0">
                <a:pos x="2" y="3"/>
              </a:cxn>
              <a:cxn ang="0">
                <a:pos x="4" y="3"/>
              </a:cxn>
              <a:cxn ang="0">
                <a:pos x="2" y="5"/>
              </a:cxn>
              <a:cxn ang="0">
                <a:pos x="2" y="5"/>
              </a:cxn>
              <a:cxn ang="0">
                <a:pos x="2" y="5"/>
              </a:cxn>
              <a:cxn ang="0">
                <a:pos x="2" y="5"/>
              </a:cxn>
              <a:cxn ang="0">
                <a:pos x="2" y="5"/>
              </a:cxn>
              <a:cxn ang="0">
                <a:pos x="2" y="5"/>
              </a:cxn>
              <a:cxn ang="0">
                <a:pos x="0" y="5"/>
              </a:cxn>
              <a:cxn ang="0">
                <a:pos x="0" y="5"/>
              </a:cxn>
              <a:cxn ang="0">
                <a:pos x="0" y="5"/>
              </a:cxn>
              <a:cxn ang="0">
                <a:pos x="0" y="5"/>
              </a:cxn>
              <a:cxn ang="0">
                <a:pos x="0" y="5"/>
              </a:cxn>
              <a:cxn ang="0">
                <a:pos x="0" y="5"/>
              </a:cxn>
              <a:cxn ang="0">
                <a:pos x="0" y="5"/>
              </a:cxn>
              <a:cxn ang="0">
                <a:pos x="0" y="5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</a:cxnLst>
            <a:rect l="0" t="0" r="r" b="b"/>
            <a:pathLst>
              <a:path w="4" h="5">
                <a:moveTo>
                  <a:pt x="2" y="0"/>
                </a:moveTo>
                <a:lnTo>
                  <a:pt x="2" y="3"/>
                </a:lnTo>
                <a:lnTo>
                  <a:pt x="2" y="3"/>
                </a:lnTo>
                <a:lnTo>
                  <a:pt x="4" y="3"/>
                </a:ln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121" name="Freeform 2017"/>
          <p:cNvSpPr>
            <a:spLocks/>
          </p:cNvSpPr>
          <p:nvPr/>
        </p:nvSpPr>
        <p:spPr bwMode="auto">
          <a:xfrm>
            <a:off x="6696075" y="5835650"/>
            <a:ext cx="4763" cy="7938"/>
          </a:xfrm>
          <a:custGeom>
            <a:avLst/>
            <a:gdLst/>
            <a:ahLst/>
            <a:cxnLst>
              <a:cxn ang="0">
                <a:pos x="3" y="3"/>
              </a:cxn>
              <a:cxn ang="0">
                <a:pos x="3" y="5"/>
              </a:cxn>
              <a:cxn ang="0">
                <a:pos x="3" y="5"/>
              </a:cxn>
              <a:cxn ang="0">
                <a:pos x="3" y="5"/>
              </a:cxn>
              <a:cxn ang="0">
                <a:pos x="0" y="5"/>
              </a:cxn>
              <a:cxn ang="0">
                <a:pos x="0" y="5"/>
              </a:cxn>
              <a:cxn ang="0">
                <a:pos x="0" y="5"/>
              </a:cxn>
              <a:cxn ang="0">
                <a:pos x="0" y="5"/>
              </a:cxn>
              <a:cxn ang="0">
                <a:pos x="0" y="5"/>
              </a:cxn>
              <a:cxn ang="0">
                <a:pos x="0" y="5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3" y="0"/>
              </a:cxn>
              <a:cxn ang="0">
                <a:pos x="3" y="3"/>
              </a:cxn>
              <a:cxn ang="0">
                <a:pos x="3" y="3"/>
              </a:cxn>
              <a:cxn ang="0">
                <a:pos x="3" y="3"/>
              </a:cxn>
              <a:cxn ang="0">
                <a:pos x="3" y="3"/>
              </a:cxn>
              <a:cxn ang="0">
                <a:pos x="3" y="3"/>
              </a:cxn>
              <a:cxn ang="0">
                <a:pos x="3" y="3"/>
              </a:cxn>
            </a:cxnLst>
            <a:rect l="0" t="0" r="r" b="b"/>
            <a:pathLst>
              <a:path w="3" h="5">
                <a:moveTo>
                  <a:pt x="3" y="3"/>
                </a:moveTo>
                <a:lnTo>
                  <a:pt x="3" y="5"/>
                </a:lnTo>
                <a:lnTo>
                  <a:pt x="3" y="5"/>
                </a:lnTo>
                <a:lnTo>
                  <a:pt x="3" y="5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3" y="0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122" name="Freeform 2018"/>
          <p:cNvSpPr>
            <a:spLocks/>
          </p:cNvSpPr>
          <p:nvPr/>
        </p:nvSpPr>
        <p:spPr bwMode="auto">
          <a:xfrm>
            <a:off x="6656388" y="5840413"/>
            <a:ext cx="6350" cy="3175"/>
          </a:xfrm>
          <a:custGeom>
            <a:avLst/>
            <a:gdLst/>
            <a:ahLst/>
            <a:cxnLst>
              <a:cxn ang="0">
                <a:pos x="5" y="2"/>
              </a:cxn>
              <a:cxn ang="0">
                <a:pos x="5" y="2"/>
              </a:cxn>
              <a:cxn ang="0">
                <a:pos x="5" y="2"/>
              </a:cxn>
              <a:cxn ang="0">
                <a:pos x="5" y="2"/>
              </a:cxn>
              <a:cxn ang="0">
                <a:pos x="3" y="2"/>
              </a:cxn>
              <a:cxn ang="0">
                <a:pos x="3" y="2"/>
              </a:cxn>
              <a:cxn ang="0">
                <a:pos x="3" y="2"/>
              </a:cxn>
              <a:cxn ang="0">
                <a:pos x="3" y="2"/>
              </a:cxn>
              <a:cxn ang="0">
                <a:pos x="3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5" y="0"/>
              </a:cxn>
              <a:cxn ang="0">
                <a:pos x="5" y="0"/>
              </a:cxn>
              <a:cxn ang="0">
                <a:pos x="5" y="0"/>
              </a:cxn>
              <a:cxn ang="0">
                <a:pos x="5" y="0"/>
              </a:cxn>
              <a:cxn ang="0">
                <a:pos x="5" y="2"/>
              </a:cxn>
            </a:cxnLst>
            <a:rect l="0" t="0" r="r" b="b"/>
            <a:pathLst>
              <a:path w="5" h="2">
                <a:moveTo>
                  <a:pt x="5" y="2"/>
                </a:moveTo>
                <a:lnTo>
                  <a:pt x="5" y="2"/>
                </a:lnTo>
                <a:lnTo>
                  <a:pt x="5" y="2"/>
                </a:lnTo>
                <a:lnTo>
                  <a:pt x="5" y="2"/>
                </a:lnTo>
                <a:lnTo>
                  <a:pt x="3" y="2"/>
                </a:lnTo>
                <a:lnTo>
                  <a:pt x="3" y="2"/>
                </a:lnTo>
                <a:lnTo>
                  <a:pt x="3" y="2"/>
                </a:lnTo>
                <a:lnTo>
                  <a:pt x="3" y="2"/>
                </a:lnTo>
                <a:lnTo>
                  <a:pt x="3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5" y="0"/>
                </a:lnTo>
                <a:lnTo>
                  <a:pt x="5" y="0"/>
                </a:lnTo>
                <a:lnTo>
                  <a:pt x="5" y="0"/>
                </a:lnTo>
                <a:lnTo>
                  <a:pt x="5" y="0"/>
                </a:lnTo>
                <a:lnTo>
                  <a:pt x="5" y="2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123" name="Freeform 2019"/>
          <p:cNvSpPr>
            <a:spLocks/>
          </p:cNvSpPr>
          <p:nvPr/>
        </p:nvSpPr>
        <p:spPr bwMode="auto">
          <a:xfrm>
            <a:off x="6677025" y="5840413"/>
            <a:ext cx="17463" cy="22225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5" y="2"/>
              </a:cxn>
              <a:cxn ang="0">
                <a:pos x="5" y="2"/>
              </a:cxn>
              <a:cxn ang="0">
                <a:pos x="5" y="2"/>
              </a:cxn>
              <a:cxn ang="0">
                <a:pos x="5" y="2"/>
              </a:cxn>
              <a:cxn ang="0">
                <a:pos x="5" y="2"/>
              </a:cxn>
              <a:cxn ang="0">
                <a:pos x="7" y="2"/>
              </a:cxn>
              <a:cxn ang="0">
                <a:pos x="7" y="2"/>
              </a:cxn>
              <a:cxn ang="0">
                <a:pos x="7" y="2"/>
              </a:cxn>
              <a:cxn ang="0">
                <a:pos x="7" y="2"/>
              </a:cxn>
              <a:cxn ang="0">
                <a:pos x="10" y="2"/>
              </a:cxn>
              <a:cxn ang="0">
                <a:pos x="10" y="2"/>
              </a:cxn>
              <a:cxn ang="0">
                <a:pos x="10" y="4"/>
              </a:cxn>
              <a:cxn ang="0">
                <a:pos x="10" y="4"/>
              </a:cxn>
              <a:cxn ang="0">
                <a:pos x="12" y="7"/>
              </a:cxn>
              <a:cxn ang="0">
                <a:pos x="12" y="7"/>
              </a:cxn>
              <a:cxn ang="0">
                <a:pos x="12" y="9"/>
              </a:cxn>
              <a:cxn ang="0">
                <a:pos x="12" y="9"/>
              </a:cxn>
              <a:cxn ang="0">
                <a:pos x="12" y="9"/>
              </a:cxn>
              <a:cxn ang="0">
                <a:pos x="10" y="9"/>
              </a:cxn>
              <a:cxn ang="0">
                <a:pos x="10" y="11"/>
              </a:cxn>
              <a:cxn ang="0">
                <a:pos x="10" y="11"/>
              </a:cxn>
              <a:cxn ang="0">
                <a:pos x="10" y="11"/>
              </a:cxn>
              <a:cxn ang="0">
                <a:pos x="7" y="11"/>
              </a:cxn>
              <a:cxn ang="0">
                <a:pos x="7" y="14"/>
              </a:cxn>
              <a:cxn ang="0">
                <a:pos x="5" y="14"/>
              </a:cxn>
              <a:cxn ang="0">
                <a:pos x="5" y="11"/>
              </a:cxn>
              <a:cxn ang="0">
                <a:pos x="5" y="11"/>
              </a:cxn>
              <a:cxn ang="0">
                <a:pos x="5" y="9"/>
              </a:cxn>
              <a:cxn ang="0">
                <a:pos x="5" y="9"/>
              </a:cxn>
              <a:cxn ang="0">
                <a:pos x="7" y="7"/>
              </a:cxn>
              <a:cxn ang="0">
                <a:pos x="7" y="7"/>
              </a:cxn>
              <a:cxn ang="0">
                <a:pos x="7" y="7"/>
              </a:cxn>
              <a:cxn ang="0">
                <a:pos x="10" y="7"/>
              </a:cxn>
              <a:cxn ang="0">
                <a:pos x="7" y="7"/>
              </a:cxn>
              <a:cxn ang="0">
                <a:pos x="7" y="7"/>
              </a:cxn>
              <a:cxn ang="0">
                <a:pos x="5" y="4"/>
              </a:cxn>
              <a:cxn ang="0">
                <a:pos x="5" y="4"/>
              </a:cxn>
              <a:cxn ang="0">
                <a:pos x="3" y="4"/>
              </a:cxn>
              <a:cxn ang="0">
                <a:pos x="3" y="2"/>
              </a:cxn>
              <a:cxn ang="0">
                <a:pos x="0" y="2"/>
              </a:cxn>
              <a:cxn ang="0">
                <a:pos x="0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5" y="0"/>
              </a:cxn>
              <a:cxn ang="0">
                <a:pos x="5" y="0"/>
              </a:cxn>
              <a:cxn ang="0">
                <a:pos x="5" y="0"/>
              </a:cxn>
              <a:cxn ang="0">
                <a:pos x="5" y="0"/>
              </a:cxn>
              <a:cxn ang="0">
                <a:pos x="5" y="0"/>
              </a:cxn>
            </a:cxnLst>
            <a:rect l="0" t="0" r="r" b="b"/>
            <a:pathLst>
              <a:path w="12" h="14">
                <a:moveTo>
                  <a:pt x="5" y="0"/>
                </a:moveTo>
                <a:lnTo>
                  <a:pt x="5" y="2"/>
                </a:lnTo>
                <a:lnTo>
                  <a:pt x="5" y="2"/>
                </a:lnTo>
                <a:lnTo>
                  <a:pt x="5" y="2"/>
                </a:lnTo>
                <a:lnTo>
                  <a:pt x="5" y="2"/>
                </a:lnTo>
                <a:lnTo>
                  <a:pt x="5" y="2"/>
                </a:lnTo>
                <a:lnTo>
                  <a:pt x="7" y="2"/>
                </a:lnTo>
                <a:lnTo>
                  <a:pt x="7" y="2"/>
                </a:lnTo>
                <a:lnTo>
                  <a:pt x="7" y="2"/>
                </a:lnTo>
                <a:lnTo>
                  <a:pt x="7" y="2"/>
                </a:lnTo>
                <a:lnTo>
                  <a:pt x="10" y="2"/>
                </a:lnTo>
                <a:lnTo>
                  <a:pt x="10" y="2"/>
                </a:lnTo>
                <a:lnTo>
                  <a:pt x="10" y="4"/>
                </a:lnTo>
                <a:lnTo>
                  <a:pt x="10" y="4"/>
                </a:lnTo>
                <a:lnTo>
                  <a:pt x="12" y="7"/>
                </a:lnTo>
                <a:lnTo>
                  <a:pt x="12" y="7"/>
                </a:lnTo>
                <a:lnTo>
                  <a:pt x="12" y="9"/>
                </a:lnTo>
                <a:lnTo>
                  <a:pt x="12" y="9"/>
                </a:lnTo>
                <a:lnTo>
                  <a:pt x="12" y="9"/>
                </a:lnTo>
                <a:lnTo>
                  <a:pt x="10" y="9"/>
                </a:lnTo>
                <a:lnTo>
                  <a:pt x="10" y="11"/>
                </a:lnTo>
                <a:lnTo>
                  <a:pt x="10" y="11"/>
                </a:lnTo>
                <a:lnTo>
                  <a:pt x="10" y="11"/>
                </a:lnTo>
                <a:lnTo>
                  <a:pt x="7" y="11"/>
                </a:lnTo>
                <a:lnTo>
                  <a:pt x="7" y="14"/>
                </a:lnTo>
                <a:lnTo>
                  <a:pt x="5" y="14"/>
                </a:lnTo>
                <a:lnTo>
                  <a:pt x="5" y="11"/>
                </a:lnTo>
                <a:lnTo>
                  <a:pt x="5" y="11"/>
                </a:lnTo>
                <a:lnTo>
                  <a:pt x="5" y="9"/>
                </a:lnTo>
                <a:lnTo>
                  <a:pt x="5" y="9"/>
                </a:lnTo>
                <a:lnTo>
                  <a:pt x="7" y="7"/>
                </a:lnTo>
                <a:lnTo>
                  <a:pt x="7" y="7"/>
                </a:lnTo>
                <a:lnTo>
                  <a:pt x="7" y="7"/>
                </a:lnTo>
                <a:lnTo>
                  <a:pt x="10" y="7"/>
                </a:lnTo>
                <a:lnTo>
                  <a:pt x="7" y="7"/>
                </a:lnTo>
                <a:lnTo>
                  <a:pt x="7" y="7"/>
                </a:lnTo>
                <a:lnTo>
                  <a:pt x="5" y="4"/>
                </a:lnTo>
                <a:lnTo>
                  <a:pt x="5" y="4"/>
                </a:lnTo>
                <a:lnTo>
                  <a:pt x="3" y="4"/>
                </a:lnTo>
                <a:lnTo>
                  <a:pt x="3" y="2"/>
                </a:lnTo>
                <a:lnTo>
                  <a:pt x="0" y="2"/>
                </a:ln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5" y="0"/>
                </a:lnTo>
                <a:lnTo>
                  <a:pt x="5" y="0"/>
                </a:lnTo>
                <a:lnTo>
                  <a:pt x="5" y="0"/>
                </a:lnTo>
                <a:lnTo>
                  <a:pt x="5" y="0"/>
                </a:lnTo>
                <a:lnTo>
                  <a:pt x="5" y="0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124" name="Freeform 2020"/>
          <p:cNvSpPr>
            <a:spLocks/>
          </p:cNvSpPr>
          <p:nvPr/>
        </p:nvSpPr>
        <p:spPr bwMode="auto">
          <a:xfrm>
            <a:off x="6786563" y="5840413"/>
            <a:ext cx="6350" cy="6350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5" y="2"/>
              </a:cxn>
              <a:cxn ang="0">
                <a:pos x="5" y="2"/>
              </a:cxn>
              <a:cxn ang="0">
                <a:pos x="5" y="2"/>
              </a:cxn>
              <a:cxn ang="0">
                <a:pos x="3" y="2"/>
              </a:cxn>
              <a:cxn ang="0">
                <a:pos x="3" y="2"/>
              </a:cxn>
              <a:cxn ang="0">
                <a:pos x="3" y="4"/>
              </a:cxn>
              <a:cxn ang="0">
                <a:pos x="3" y="4"/>
              </a:cxn>
              <a:cxn ang="0">
                <a:pos x="3" y="4"/>
              </a:cxn>
              <a:cxn ang="0">
                <a:pos x="3" y="4"/>
              </a:cxn>
              <a:cxn ang="0">
                <a:pos x="3" y="4"/>
              </a:cxn>
              <a:cxn ang="0">
                <a:pos x="0" y="4"/>
              </a:cxn>
              <a:cxn ang="0">
                <a:pos x="0" y="4"/>
              </a:cxn>
              <a:cxn ang="0">
                <a:pos x="0" y="4"/>
              </a:cxn>
              <a:cxn ang="0">
                <a:pos x="0" y="4"/>
              </a:cxn>
              <a:cxn ang="0">
                <a:pos x="0" y="4"/>
              </a:cxn>
              <a:cxn ang="0">
                <a:pos x="0" y="4"/>
              </a:cxn>
              <a:cxn ang="0">
                <a:pos x="0" y="4"/>
              </a:cxn>
              <a:cxn ang="0">
                <a:pos x="0" y="4"/>
              </a:cxn>
              <a:cxn ang="0">
                <a:pos x="0" y="4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5" y="0"/>
              </a:cxn>
            </a:cxnLst>
            <a:rect l="0" t="0" r="r" b="b"/>
            <a:pathLst>
              <a:path w="5" h="4">
                <a:moveTo>
                  <a:pt x="5" y="0"/>
                </a:moveTo>
                <a:lnTo>
                  <a:pt x="5" y="2"/>
                </a:lnTo>
                <a:lnTo>
                  <a:pt x="5" y="2"/>
                </a:lnTo>
                <a:lnTo>
                  <a:pt x="5" y="2"/>
                </a:lnTo>
                <a:lnTo>
                  <a:pt x="3" y="2"/>
                </a:lnTo>
                <a:lnTo>
                  <a:pt x="3" y="2"/>
                </a:lnTo>
                <a:lnTo>
                  <a:pt x="3" y="4"/>
                </a:lnTo>
                <a:lnTo>
                  <a:pt x="3" y="4"/>
                </a:lnTo>
                <a:lnTo>
                  <a:pt x="3" y="4"/>
                </a:lnTo>
                <a:lnTo>
                  <a:pt x="3" y="4"/>
                </a:lnTo>
                <a:lnTo>
                  <a:pt x="3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5" y="0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125" name="Freeform 2021"/>
          <p:cNvSpPr>
            <a:spLocks/>
          </p:cNvSpPr>
          <p:nvPr/>
        </p:nvSpPr>
        <p:spPr bwMode="auto">
          <a:xfrm>
            <a:off x="6367463" y="5843588"/>
            <a:ext cx="4762" cy="3175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3" y="2"/>
              </a:cxn>
              <a:cxn ang="0">
                <a:pos x="3" y="2"/>
              </a:cxn>
              <a:cxn ang="0">
                <a:pos x="3" y="2"/>
              </a:cxn>
              <a:cxn ang="0">
                <a:pos x="3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</a:cxnLst>
            <a:rect l="0" t="0" r="r" b="b"/>
            <a:pathLst>
              <a:path w="3" h="2">
                <a:moveTo>
                  <a:pt x="3" y="0"/>
                </a:moveTo>
                <a:lnTo>
                  <a:pt x="3" y="2"/>
                </a:lnTo>
                <a:lnTo>
                  <a:pt x="3" y="2"/>
                </a:lnTo>
                <a:lnTo>
                  <a:pt x="3" y="2"/>
                </a:lnTo>
                <a:lnTo>
                  <a:pt x="3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126" name="Freeform 2022"/>
          <p:cNvSpPr>
            <a:spLocks/>
          </p:cNvSpPr>
          <p:nvPr/>
        </p:nvSpPr>
        <p:spPr bwMode="auto">
          <a:xfrm>
            <a:off x="6388100" y="5840413"/>
            <a:ext cx="6350" cy="6350"/>
          </a:xfrm>
          <a:custGeom>
            <a:avLst/>
            <a:gdLst/>
            <a:ahLst/>
            <a:cxnLst>
              <a:cxn ang="0">
                <a:pos x="5" y="2"/>
              </a:cxn>
              <a:cxn ang="0">
                <a:pos x="5" y="2"/>
              </a:cxn>
              <a:cxn ang="0">
                <a:pos x="5" y="4"/>
              </a:cxn>
              <a:cxn ang="0">
                <a:pos x="5" y="4"/>
              </a:cxn>
              <a:cxn ang="0">
                <a:pos x="5" y="4"/>
              </a:cxn>
              <a:cxn ang="0">
                <a:pos x="5" y="4"/>
              </a:cxn>
              <a:cxn ang="0">
                <a:pos x="5" y="4"/>
              </a:cxn>
              <a:cxn ang="0">
                <a:pos x="5" y="4"/>
              </a:cxn>
              <a:cxn ang="0">
                <a:pos x="5" y="4"/>
              </a:cxn>
              <a:cxn ang="0">
                <a:pos x="3" y="4"/>
              </a:cxn>
              <a:cxn ang="0">
                <a:pos x="0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5" y="0"/>
              </a:cxn>
              <a:cxn ang="0">
                <a:pos x="5" y="2"/>
              </a:cxn>
              <a:cxn ang="0">
                <a:pos x="5" y="2"/>
              </a:cxn>
              <a:cxn ang="0">
                <a:pos x="5" y="2"/>
              </a:cxn>
              <a:cxn ang="0">
                <a:pos x="5" y="2"/>
              </a:cxn>
            </a:cxnLst>
            <a:rect l="0" t="0" r="r" b="b"/>
            <a:pathLst>
              <a:path w="5" h="4">
                <a:moveTo>
                  <a:pt x="5" y="2"/>
                </a:moveTo>
                <a:lnTo>
                  <a:pt x="5" y="2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3" y="4"/>
                </a:ln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5" y="0"/>
                </a:lnTo>
                <a:lnTo>
                  <a:pt x="5" y="2"/>
                </a:lnTo>
                <a:lnTo>
                  <a:pt x="5" y="2"/>
                </a:lnTo>
                <a:lnTo>
                  <a:pt x="5" y="2"/>
                </a:lnTo>
                <a:lnTo>
                  <a:pt x="5" y="2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127" name="Freeform 2023"/>
          <p:cNvSpPr>
            <a:spLocks/>
          </p:cNvSpPr>
          <p:nvPr/>
        </p:nvSpPr>
        <p:spPr bwMode="auto">
          <a:xfrm>
            <a:off x="6405563" y="5840413"/>
            <a:ext cx="1587" cy="63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0"/>
              </a:cxn>
              <a:cxn ang="0">
                <a:pos x="0" y="4"/>
              </a:cxn>
              <a:cxn ang="0">
                <a:pos x="0" y="4"/>
              </a:cxn>
            </a:cxnLst>
            <a:rect l="0" t="0" r="r" b="b"/>
            <a:pathLst>
              <a:path h="4">
                <a:moveTo>
                  <a:pt x="0" y="4"/>
                </a:moveTo>
                <a:lnTo>
                  <a:pt x="0" y="0"/>
                </a:lnTo>
                <a:lnTo>
                  <a:pt x="0" y="4"/>
                </a:lnTo>
                <a:lnTo>
                  <a:pt x="0" y="4"/>
                </a:lnTo>
                <a:close/>
              </a:path>
            </a:pathLst>
          </a:custGeom>
          <a:solidFill>
            <a:srgbClr val="AB5324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128" name="Freeform 2024"/>
          <p:cNvSpPr>
            <a:spLocks/>
          </p:cNvSpPr>
          <p:nvPr/>
        </p:nvSpPr>
        <p:spPr bwMode="auto">
          <a:xfrm>
            <a:off x="6405563" y="5840413"/>
            <a:ext cx="1587" cy="63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0"/>
              </a:cxn>
              <a:cxn ang="0">
                <a:pos x="0" y="4"/>
              </a:cxn>
              <a:cxn ang="0">
                <a:pos x="0" y="4"/>
              </a:cxn>
              <a:cxn ang="0">
                <a:pos x="0" y="4"/>
              </a:cxn>
            </a:cxnLst>
            <a:rect l="0" t="0" r="r" b="b"/>
            <a:pathLst>
              <a:path h="4">
                <a:moveTo>
                  <a:pt x="0" y="4"/>
                </a:moveTo>
                <a:lnTo>
                  <a:pt x="0" y="0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</a:path>
            </a:pathLst>
          </a:custGeom>
          <a:noFill/>
          <a:ln w="7938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129" name="Freeform 2025"/>
          <p:cNvSpPr>
            <a:spLocks/>
          </p:cNvSpPr>
          <p:nvPr/>
        </p:nvSpPr>
        <p:spPr bwMode="auto">
          <a:xfrm>
            <a:off x="6240463" y="5846763"/>
            <a:ext cx="11112" cy="23812"/>
          </a:xfrm>
          <a:custGeom>
            <a:avLst/>
            <a:gdLst/>
            <a:ahLst/>
            <a:cxnLst>
              <a:cxn ang="0">
                <a:pos x="7" y="5"/>
              </a:cxn>
              <a:cxn ang="0">
                <a:pos x="4" y="5"/>
              </a:cxn>
              <a:cxn ang="0">
                <a:pos x="4" y="5"/>
              </a:cxn>
              <a:cxn ang="0">
                <a:pos x="4" y="5"/>
              </a:cxn>
              <a:cxn ang="0">
                <a:pos x="4" y="5"/>
              </a:cxn>
              <a:cxn ang="0">
                <a:pos x="4" y="5"/>
              </a:cxn>
              <a:cxn ang="0">
                <a:pos x="2" y="7"/>
              </a:cxn>
              <a:cxn ang="0">
                <a:pos x="2" y="7"/>
              </a:cxn>
              <a:cxn ang="0">
                <a:pos x="2" y="10"/>
              </a:cxn>
              <a:cxn ang="0">
                <a:pos x="4" y="10"/>
              </a:cxn>
              <a:cxn ang="0">
                <a:pos x="4" y="10"/>
              </a:cxn>
              <a:cxn ang="0">
                <a:pos x="4" y="10"/>
              </a:cxn>
              <a:cxn ang="0">
                <a:pos x="4" y="10"/>
              </a:cxn>
              <a:cxn ang="0">
                <a:pos x="4" y="12"/>
              </a:cxn>
              <a:cxn ang="0">
                <a:pos x="4" y="12"/>
              </a:cxn>
              <a:cxn ang="0">
                <a:pos x="4" y="12"/>
              </a:cxn>
              <a:cxn ang="0">
                <a:pos x="4" y="12"/>
              </a:cxn>
              <a:cxn ang="0">
                <a:pos x="4" y="12"/>
              </a:cxn>
              <a:cxn ang="0">
                <a:pos x="2" y="15"/>
              </a:cxn>
              <a:cxn ang="0">
                <a:pos x="2" y="12"/>
              </a:cxn>
              <a:cxn ang="0">
                <a:pos x="2" y="12"/>
              </a:cxn>
              <a:cxn ang="0">
                <a:pos x="2" y="12"/>
              </a:cxn>
              <a:cxn ang="0">
                <a:pos x="2" y="12"/>
              </a:cxn>
              <a:cxn ang="0">
                <a:pos x="0" y="12"/>
              </a:cxn>
              <a:cxn ang="0">
                <a:pos x="0" y="12"/>
              </a:cxn>
              <a:cxn ang="0">
                <a:pos x="2" y="10"/>
              </a:cxn>
              <a:cxn ang="0">
                <a:pos x="2" y="10"/>
              </a:cxn>
              <a:cxn ang="0">
                <a:pos x="2" y="7"/>
              </a:cxn>
              <a:cxn ang="0">
                <a:pos x="0" y="7"/>
              </a:cxn>
              <a:cxn ang="0">
                <a:pos x="0" y="7"/>
              </a:cxn>
              <a:cxn ang="0">
                <a:pos x="0" y="5"/>
              </a:cxn>
              <a:cxn ang="0">
                <a:pos x="2" y="5"/>
              </a:cxn>
              <a:cxn ang="0">
                <a:pos x="4" y="5"/>
              </a:cxn>
              <a:cxn ang="0">
                <a:pos x="4" y="0"/>
              </a:cxn>
              <a:cxn ang="0">
                <a:pos x="4" y="0"/>
              </a:cxn>
              <a:cxn ang="0">
                <a:pos x="7" y="0"/>
              </a:cxn>
              <a:cxn ang="0">
                <a:pos x="7" y="0"/>
              </a:cxn>
              <a:cxn ang="0">
                <a:pos x="7" y="0"/>
              </a:cxn>
              <a:cxn ang="0">
                <a:pos x="7" y="3"/>
              </a:cxn>
              <a:cxn ang="0">
                <a:pos x="7" y="3"/>
              </a:cxn>
              <a:cxn ang="0">
                <a:pos x="7" y="3"/>
              </a:cxn>
              <a:cxn ang="0">
                <a:pos x="7" y="5"/>
              </a:cxn>
            </a:cxnLst>
            <a:rect l="0" t="0" r="r" b="b"/>
            <a:pathLst>
              <a:path w="7" h="15">
                <a:moveTo>
                  <a:pt x="7" y="5"/>
                </a:move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2" y="7"/>
                </a:lnTo>
                <a:lnTo>
                  <a:pt x="2" y="7"/>
                </a:lnTo>
                <a:lnTo>
                  <a:pt x="2" y="10"/>
                </a:lnTo>
                <a:lnTo>
                  <a:pt x="4" y="10"/>
                </a:lnTo>
                <a:lnTo>
                  <a:pt x="4" y="10"/>
                </a:lnTo>
                <a:lnTo>
                  <a:pt x="4" y="10"/>
                </a:lnTo>
                <a:lnTo>
                  <a:pt x="4" y="10"/>
                </a:lnTo>
                <a:lnTo>
                  <a:pt x="4" y="12"/>
                </a:lnTo>
                <a:lnTo>
                  <a:pt x="4" y="12"/>
                </a:lnTo>
                <a:lnTo>
                  <a:pt x="4" y="12"/>
                </a:lnTo>
                <a:lnTo>
                  <a:pt x="4" y="12"/>
                </a:lnTo>
                <a:lnTo>
                  <a:pt x="4" y="12"/>
                </a:lnTo>
                <a:lnTo>
                  <a:pt x="2" y="15"/>
                </a:lnTo>
                <a:lnTo>
                  <a:pt x="2" y="12"/>
                </a:lnTo>
                <a:lnTo>
                  <a:pt x="2" y="12"/>
                </a:lnTo>
                <a:lnTo>
                  <a:pt x="2" y="12"/>
                </a:lnTo>
                <a:lnTo>
                  <a:pt x="2" y="12"/>
                </a:lnTo>
                <a:lnTo>
                  <a:pt x="0" y="12"/>
                </a:lnTo>
                <a:lnTo>
                  <a:pt x="0" y="12"/>
                </a:lnTo>
                <a:lnTo>
                  <a:pt x="2" y="10"/>
                </a:lnTo>
                <a:lnTo>
                  <a:pt x="2" y="10"/>
                </a:lnTo>
                <a:lnTo>
                  <a:pt x="2" y="7"/>
                </a:lnTo>
                <a:lnTo>
                  <a:pt x="0" y="7"/>
                </a:lnTo>
                <a:lnTo>
                  <a:pt x="0" y="7"/>
                </a:lnTo>
                <a:lnTo>
                  <a:pt x="0" y="5"/>
                </a:lnTo>
                <a:lnTo>
                  <a:pt x="2" y="5"/>
                </a:lnTo>
                <a:lnTo>
                  <a:pt x="4" y="5"/>
                </a:lnTo>
                <a:lnTo>
                  <a:pt x="4" y="0"/>
                </a:lnTo>
                <a:lnTo>
                  <a:pt x="4" y="0"/>
                </a:lnTo>
                <a:lnTo>
                  <a:pt x="7" y="0"/>
                </a:lnTo>
                <a:lnTo>
                  <a:pt x="7" y="0"/>
                </a:lnTo>
                <a:lnTo>
                  <a:pt x="7" y="0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5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130" name="Freeform 2026"/>
          <p:cNvSpPr>
            <a:spLocks/>
          </p:cNvSpPr>
          <p:nvPr/>
        </p:nvSpPr>
        <p:spPr bwMode="auto">
          <a:xfrm>
            <a:off x="6272213" y="5846763"/>
            <a:ext cx="12700" cy="7937"/>
          </a:xfrm>
          <a:custGeom>
            <a:avLst/>
            <a:gdLst/>
            <a:ahLst/>
            <a:cxnLst>
              <a:cxn ang="0">
                <a:pos x="9" y="3"/>
              </a:cxn>
              <a:cxn ang="0">
                <a:pos x="9" y="5"/>
              </a:cxn>
              <a:cxn ang="0">
                <a:pos x="7" y="5"/>
              </a:cxn>
              <a:cxn ang="0">
                <a:pos x="7" y="5"/>
              </a:cxn>
              <a:cxn ang="0">
                <a:pos x="4" y="5"/>
              </a:cxn>
              <a:cxn ang="0">
                <a:pos x="4" y="5"/>
              </a:cxn>
              <a:cxn ang="0">
                <a:pos x="2" y="5"/>
              </a:cxn>
              <a:cxn ang="0">
                <a:pos x="2" y="5"/>
              </a:cxn>
              <a:cxn ang="0">
                <a:pos x="2" y="5"/>
              </a:cxn>
              <a:cxn ang="0">
                <a:pos x="0" y="5"/>
              </a:cxn>
              <a:cxn ang="0">
                <a:pos x="0" y="5"/>
              </a:cxn>
              <a:cxn ang="0">
                <a:pos x="0" y="5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2" y="3"/>
              </a:cxn>
              <a:cxn ang="0">
                <a:pos x="2" y="3"/>
              </a:cxn>
              <a:cxn ang="0">
                <a:pos x="2" y="0"/>
              </a:cxn>
              <a:cxn ang="0">
                <a:pos x="2" y="3"/>
              </a:cxn>
              <a:cxn ang="0">
                <a:pos x="2" y="0"/>
              </a:cxn>
              <a:cxn ang="0">
                <a:pos x="4" y="0"/>
              </a:cxn>
              <a:cxn ang="0">
                <a:pos x="4" y="0"/>
              </a:cxn>
              <a:cxn ang="0">
                <a:pos x="4" y="0"/>
              </a:cxn>
              <a:cxn ang="0">
                <a:pos x="7" y="0"/>
              </a:cxn>
              <a:cxn ang="0">
                <a:pos x="7" y="0"/>
              </a:cxn>
              <a:cxn ang="0">
                <a:pos x="7" y="0"/>
              </a:cxn>
              <a:cxn ang="0">
                <a:pos x="9" y="3"/>
              </a:cxn>
            </a:cxnLst>
            <a:rect l="0" t="0" r="r" b="b"/>
            <a:pathLst>
              <a:path w="9" h="5">
                <a:moveTo>
                  <a:pt x="9" y="3"/>
                </a:moveTo>
                <a:lnTo>
                  <a:pt x="9" y="5"/>
                </a:lnTo>
                <a:lnTo>
                  <a:pt x="7" y="5"/>
                </a:lnTo>
                <a:lnTo>
                  <a:pt x="7" y="5"/>
                </a:lnTo>
                <a:lnTo>
                  <a:pt x="4" y="5"/>
                </a:lnTo>
                <a:lnTo>
                  <a:pt x="4" y="5"/>
                </a:ln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2" y="3"/>
                </a:lnTo>
                <a:lnTo>
                  <a:pt x="2" y="3"/>
                </a:lnTo>
                <a:lnTo>
                  <a:pt x="2" y="0"/>
                </a:lnTo>
                <a:lnTo>
                  <a:pt x="2" y="3"/>
                </a:lnTo>
                <a:lnTo>
                  <a:pt x="2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7" y="0"/>
                </a:lnTo>
                <a:lnTo>
                  <a:pt x="7" y="0"/>
                </a:lnTo>
                <a:lnTo>
                  <a:pt x="7" y="0"/>
                </a:lnTo>
                <a:lnTo>
                  <a:pt x="9" y="3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131" name="Freeform 2027"/>
          <p:cNvSpPr>
            <a:spLocks/>
          </p:cNvSpPr>
          <p:nvPr/>
        </p:nvSpPr>
        <p:spPr bwMode="auto">
          <a:xfrm>
            <a:off x="6372225" y="5846763"/>
            <a:ext cx="9525" cy="15875"/>
          </a:xfrm>
          <a:custGeom>
            <a:avLst/>
            <a:gdLst/>
            <a:ahLst/>
            <a:cxnLst>
              <a:cxn ang="0">
                <a:pos x="4" y="3"/>
              </a:cxn>
              <a:cxn ang="0">
                <a:pos x="4" y="3"/>
              </a:cxn>
              <a:cxn ang="0">
                <a:pos x="4" y="5"/>
              </a:cxn>
              <a:cxn ang="0">
                <a:pos x="4" y="7"/>
              </a:cxn>
              <a:cxn ang="0">
                <a:pos x="7" y="7"/>
              </a:cxn>
              <a:cxn ang="0">
                <a:pos x="7" y="10"/>
              </a:cxn>
              <a:cxn ang="0">
                <a:pos x="7" y="10"/>
              </a:cxn>
              <a:cxn ang="0">
                <a:pos x="4" y="10"/>
              </a:cxn>
              <a:cxn ang="0">
                <a:pos x="2" y="10"/>
              </a:cxn>
              <a:cxn ang="0">
                <a:pos x="2" y="5"/>
              </a:cxn>
              <a:cxn ang="0">
                <a:pos x="2" y="5"/>
              </a:cxn>
              <a:cxn ang="0">
                <a:pos x="2" y="5"/>
              </a:cxn>
              <a:cxn ang="0">
                <a:pos x="2" y="5"/>
              </a:cxn>
              <a:cxn ang="0">
                <a:pos x="2" y="5"/>
              </a:cxn>
              <a:cxn ang="0">
                <a:pos x="2" y="5"/>
              </a:cxn>
              <a:cxn ang="0">
                <a:pos x="2" y="5"/>
              </a:cxn>
              <a:cxn ang="0">
                <a:pos x="0" y="5"/>
              </a:cxn>
              <a:cxn ang="0">
                <a:pos x="0" y="5"/>
              </a:cxn>
              <a:cxn ang="0">
                <a:pos x="0" y="5"/>
              </a:cxn>
              <a:cxn ang="0">
                <a:pos x="0" y="3"/>
              </a:cxn>
              <a:cxn ang="0">
                <a:pos x="2" y="3"/>
              </a:cxn>
              <a:cxn ang="0">
                <a:pos x="2" y="3"/>
              </a:cxn>
              <a:cxn ang="0">
                <a:pos x="2" y="3"/>
              </a:cxn>
              <a:cxn ang="0">
                <a:pos x="2" y="3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4" y="0"/>
              </a:cxn>
              <a:cxn ang="0">
                <a:pos x="4" y="0"/>
              </a:cxn>
              <a:cxn ang="0">
                <a:pos x="4" y="0"/>
              </a:cxn>
              <a:cxn ang="0">
                <a:pos x="4" y="0"/>
              </a:cxn>
              <a:cxn ang="0">
                <a:pos x="4" y="3"/>
              </a:cxn>
              <a:cxn ang="0">
                <a:pos x="4" y="3"/>
              </a:cxn>
              <a:cxn ang="0">
                <a:pos x="4" y="3"/>
              </a:cxn>
            </a:cxnLst>
            <a:rect l="0" t="0" r="r" b="b"/>
            <a:pathLst>
              <a:path w="7" h="10">
                <a:moveTo>
                  <a:pt x="4" y="3"/>
                </a:moveTo>
                <a:lnTo>
                  <a:pt x="4" y="3"/>
                </a:lnTo>
                <a:lnTo>
                  <a:pt x="4" y="5"/>
                </a:lnTo>
                <a:lnTo>
                  <a:pt x="4" y="7"/>
                </a:lnTo>
                <a:lnTo>
                  <a:pt x="7" y="7"/>
                </a:lnTo>
                <a:lnTo>
                  <a:pt x="7" y="10"/>
                </a:lnTo>
                <a:lnTo>
                  <a:pt x="7" y="10"/>
                </a:lnTo>
                <a:lnTo>
                  <a:pt x="4" y="10"/>
                </a:lnTo>
                <a:lnTo>
                  <a:pt x="2" y="10"/>
                </a:ln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3"/>
                </a:lnTo>
                <a:lnTo>
                  <a:pt x="2" y="3"/>
                </a:lnTo>
                <a:lnTo>
                  <a:pt x="2" y="3"/>
                </a:lnTo>
                <a:lnTo>
                  <a:pt x="2" y="3"/>
                </a:lnTo>
                <a:lnTo>
                  <a:pt x="2" y="3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3"/>
                </a:lnTo>
                <a:lnTo>
                  <a:pt x="4" y="3"/>
                </a:lnTo>
                <a:lnTo>
                  <a:pt x="4" y="3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132" name="Freeform 2028"/>
          <p:cNvSpPr>
            <a:spLocks/>
          </p:cNvSpPr>
          <p:nvPr/>
        </p:nvSpPr>
        <p:spPr bwMode="auto">
          <a:xfrm>
            <a:off x="6765925" y="5846763"/>
            <a:ext cx="4763" cy="7937"/>
          </a:xfrm>
          <a:custGeom>
            <a:avLst/>
            <a:gdLst/>
            <a:ahLst/>
            <a:cxnLst>
              <a:cxn ang="0">
                <a:pos x="3" y="5"/>
              </a:cxn>
              <a:cxn ang="0">
                <a:pos x="0" y="5"/>
              </a:cxn>
              <a:cxn ang="0">
                <a:pos x="3" y="0"/>
              </a:cxn>
              <a:cxn ang="0">
                <a:pos x="3" y="0"/>
              </a:cxn>
              <a:cxn ang="0">
                <a:pos x="3" y="3"/>
              </a:cxn>
              <a:cxn ang="0">
                <a:pos x="3" y="3"/>
              </a:cxn>
              <a:cxn ang="0">
                <a:pos x="3" y="3"/>
              </a:cxn>
              <a:cxn ang="0">
                <a:pos x="3" y="3"/>
              </a:cxn>
              <a:cxn ang="0">
                <a:pos x="3" y="5"/>
              </a:cxn>
              <a:cxn ang="0">
                <a:pos x="3" y="5"/>
              </a:cxn>
              <a:cxn ang="0">
                <a:pos x="3" y="5"/>
              </a:cxn>
            </a:cxnLst>
            <a:rect l="0" t="0" r="r" b="b"/>
            <a:pathLst>
              <a:path w="3" h="5">
                <a:moveTo>
                  <a:pt x="3" y="5"/>
                </a:moveTo>
                <a:lnTo>
                  <a:pt x="0" y="5"/>
                </a:lnTo>
                <a:lnTo>
                  <a:pt x="3" y="0"/>
                </a:lnTo>
                <a:lnTo>
                  <a:pt x="3" y="0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3" y="5"/>
                </a:lnTo>
                <a:lnTo>
                  <a:pt x="3" y="5"/>
                </a:lnTo>
                <a:lnTo>
                  <a:pt x="3" y="5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133" name="Freeform 2029"/>
          <p:cNvSpPr>
            <a:spLocks/>
          </p:cNvSpPr>
          <p:nvPr/>
        </p:nvSpPr>
        <p:spPr bwMode="auto">
          <a:xfrm>
            <a:off x="6356350" y="5851525"/>
            <a:ext cx="4763" cy="3175"/>
          </a:xfrm>
          <a:custGeom>
            <a:avLst/>
            <a:gdLst/>
            <a:ahLst/>
            <a:cxnLst>
              <a:cxn ang="0">
                <a:pos x="3" y="2"/>
              </a:cxn>
              <a:cxn ang="0">
                <a:pos x="3" y="2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3" y="0"/>
              </a:cxn>
              <a:cxn ang="0">
                <a:pos x="3" y="0"/>
              </a:cxn>
              <a:cxn ang="0">
                <a:pos x="3" y="2"/>
              </a:cxn>
              <a:cxn ang="0">
                <a:pos x="3" y="2"/>
              </a:cxn>
              <a:cxn ang="0">
                <a:pos x="3" y="2"/>
              </a:cxn>
            </a:cxnLst>
            <a:rect l="0" t="0" r="r" b="b"/>
            <a:pathLst>
              <a:path w="3" h="2">
                <a:moveTo>
                  <a:pt x="3" y="2"/>
                </a:moveTo>
                <a:lnTo>
                  <a:pt x="3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  <a:lnTo>
                  <a:pt x="3" y="2"/>
                </a:lnTo>
                <a:lnTo>
                  <a:pt x="3" y="2"/>
                </a:lnTo>
                <a:lnTo>
                  <a:pt x="3" y="2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134" name="Freeform 2030"/>
          <p:cNvSpPr>
            <a:spLocks/>
          </p:cNvSpPr>
          <p:nvPr/>
        </p:nvSpPr>
        <p:spPr bwMode="auto">
          <a:xfrm>
            <a:off x="6780213" y="5851525"/>
            <a:ext cx="6350" cy="6350"/>
          </a:xfrm>
          <a:custGeom>
            <a:avLst/>
            <a:gdLst/>
            <a:ahLst/>
            <a:cxnLst>
              <a:cxn ang="0">
                <a:pos x="4" y="2"/>
              </a:cxn>
              <a:cxn ang="0">
                <a:pos x="4" y="2"/>
              </a:cxn>
              <a:cxn ang="0">
                <a:pos x="4" y="2"/>
              </a:cxn>
              <a:cxn ang="0">
                <a:pos x="4" y="2"/>
              </a:cxn>
              <a:cxn ang="0">
                <a:pos x="4" y="4"/>
              </a:cxn>
              <a:cxn ang="0">
                <a:pos x="2" y="4"/>
              </a:cxn>
              <a:cxn ang="0">
                <a:pos x="2" y="4"/>
              </a:cxn>
              <a:cxn ang="0">
                <a:pos x="2" y="4"/>
              </a:cxn>
              <a:cxn ang="0">
                <a:pos x="2" y="4"/>
              </a:cxn>
              <a:cxn ang="0">
                <a:pos x="0" y="4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4" y="0"/>
              </a:cxn>
              <a:cxn ang="0">
                <a:pos x="4" y="0"/>
              </a:cxn>
              <a:cxn ang="0">
                <a:pos x="4" y="2"/>
              </a:cxn>
              <a:cxn ang="0">
                <a:pos x="4" y="2"/>
              </a:cxn>
            </a:cxnLst>
            <a:rect l="0" t="0" r="r" b="b"/>
            <a:pathLst>
              <a:path w="4" h="4">
                <a:moveTo>
                  <a:pt x="4" y="2"/>
                </a:move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4" y="4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4" y="0"/>
                </a:lnTo>
                <a:lnTo>
                  <a:pt x="4" y="0"/>
                </a:lnTo>
                <a:lnTo>
                  <a:pt x="4" y="2"/>
                </a:lnTo>
                <a:lnTo>
                  <a:pt x="4" y="2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135" name="Freeform 2031"/>
          <p:cNvSpPr>
            <a:spLocks/>
          </p:cNvSpPr>
          <p:nvPr/>
        </p:nvSpPr>
        <p:spPr bwMode="auto">
          <a:xfrm>
            <a:off x="6677025" y="5851525"/>
            <a:ext cx="3175" cy="6350"/>
          </a:xfrm>
          <a:custGeom>
            <a:avLst/>
            <a:gdLst/>
            <a:ahLst/>
            <a:cxnLst>
              <a:cxn ang="0">
                <a:pos x="3" y="2"/>
              </a:cxn>
              <a:cxn ang="0">
                <a:pos x="3" y="2"/>
              </a:cxn>
              <a:cxn ang="0">
                <a:pos x="3" y="2"/>
              </a:cxn>
              <a:cxn ang="0">
                <a:pos x="3" y="2"/>
              </a:cxn>
              <a:cxn ang="0">
                <a:pos x="3" y="4"/>
              </a:cxn>
              <a:cxn ang="0">
                <a:pos x="3" y="4"/>
              </a:cxn>
              <a:cxn ang="0">
                <a:pos x="3" y="4"/>
              </a:cxn>
              <a:cxn ang="0">
                <a:pos x="3" y="4"/>
              </a:cxn>
              <a:cxn ang="0">
                <a:pos x="3" y="4"/>
              </a:cxn>
              <a:cxn ang="0">
                <a:pos x="0" y="4"/>
              </a:cxn>
              <a:cxn ang="0">
                <a:pos x="0" y="4"/>
              </a:cxn>
              <a:cxn ang="0">
                <a:pos x="0" y="4"/>
              </a:cxn>
              <a:cxn ang="0">
                <a:pos x="0" y="4"/>
              </a:cxn>
              <a:cxn ang="0">
                <a:pos x="0" y="4"/>
              </a:cxn>
              <a:cxn ang="0">
                <a:pos x="0" y="4"/>
              </a:cxn>
              <a:cxn ang="0">
                <a:pos x="0" y="4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3" y="0"/>
              </a:cxn>
              <a:cxn ang="0">
                <a:pos x="3" y="0"/>
              </a:cxn>
              <a:cxn ang="0">
                <a:pos x="3" y="2"/>
              </a:cxn>
              <a:cxn ang="0">
                <a:pos x="3" y="2"/>
              </a:cxn>
            </a:cxnLst>
            <a:rect l="0" t="0" r="r" b="b"/>
            <a:pathLst>
              <a:path w="3" h="4">
                <a:moveTo>
                  <a:pt x="3" y="2"/>
                </a:moveTo>
                <a:lnTo>
                  <a:pt x="3" y="2"/>
                </a:lnTo>
                <a:lnTo>
                  <a:pt x="3" y="2"/>
                </a:lnTo>
                <a:lnTo>
                  <a:pt x="3" y="2"/>
                </a:lnTo>
                <a:lnTo>
                  <a:pt x="3" y="4"/>
                </a:lnTo>
                <a:lnTo>
                  <a:pt x="3" y="4"/>
                </a:lnTo>
                <a:lnTo>
                  <a:pt x="3" y="4"/>
                </a:lnTo>
                <a:lnTo>
                  <a:pt x="3" y="4"/>
                </a:lnTo>
                <a:lnTo>
                  <a:pt x="3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  <a:lnTo>
                  <a:pt x="3" y="2"/>
                </a:lnTo>
                <a:lnTo>
                  <a:pt x="3" y="2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136" name="Freeform 2032"/>
          <p:cNvSpPr>
            <a:spLocks/>
          </p:cNvSpPr>
          <p:nvPr/>
        </p:nvSpPr>
        <p:spPr bwMode="auto">
          <a:xfrm>
            <a:off x="6264275" y="5854700"/>
            <a:ext cx="3175" cy="793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5"/>
              </a:cxn>
              <a:cxn ang="0">
                <a:pos x="0" y="5"/>
              </a:cxn>
              <a:cxn ang="0">
                <a:pos x="0" y="5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</a:cxnLst>
            <a:rect l="0" t="0" r="r" b="b"/>
            <a:pathLst>
              <a:path w="2" h="5">
                <a:moveTo>
                  <a:pt x="2" y="0"/>
                </a:moveTo>
                <a:lnTo>
                  <a:pt x="2" y="5"/>
                </a:lnTo>
                <a:lnTo>
                  <a:pt x="0" y="5"/>
                </a:lnTo>
                <a:lnTo>
                  <a:pt x="0" y="5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137" name="Freeform 2033"/>
          <p:cNvSpPr>
            <a:spLocks/>
          </p:cNvSpPr>
          <p:nvPr/>
        </p:nvSpPr>
        <p:spPr bwMode="auto">
          <a:xfrm>
            <a:off x="6707188" y="5854700"/>
            <a:ext cx="7937" cy="3175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5" y="0"/>
              </a:cxn>
              <a:cxn ang="0">
                <a:pos x="5" y="2"/>
              </a:cxn>
              <a:cxn ang="0">
                <a:pos x="5" y="2"/>
              </a:cxn>
              <a:cxn ang="0">
                <a:pos x="5" y="2"/>
              </a:cxn>
              <a:cxn ang="0">
                <a:pos x="5" y="2"/>
              </a:cxn>
              <a:cxn ang="0">
                <a:pos x="5" y="2"/>
              </a:cxn>
              <a:cxn ang="0">
                <a:pos x="3" y="2"/>
              </a:cxn>
              <a:cxn ang="0">
                <a:pos x="3" y="2"/>
              </a:cxn>
              <a:cxn ang="0">
                <a:pos x="3" y="2"/>
              </a:cxn>
              <a:cxn ang="0">
                <a:pos x="3" y="2"/>
              </a:cxn>
              <a:cxn ang="0">
                <a:pos x="3" y="2"/>
              </a:cxn>
              <a:cxn ang="0">
                <a:pos x="3" y="2"/>
              </a:cxn>
              <a:cxn ang="0">
                <a:pos x="3" y="2"/>
              </a:cxn>
              <a:cxn ang="0">
                <a:pos x="3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5" y="0"/>
              </a:cxn>
              <a:cxn ang="0">
                <a:pos x="5" y="0"/>
              </a:cxn>
            </a:cxnLst>
            <a:rect l="0" t="0" r="r" b="b"/>
            <a:pathLst>
              <a:path w="5" h="2">
                <a:moveTo>
                  <a:pt x="5" y="0"/>
                </a:moveTo>
                <a:lnTo>
                  <a:pt x="5" y="0"/>
                </a:lnTo>
                <a:lnTo>
                  <a:pt x="5" y="2"/>
                </a:lnTo>
                <a:lnTo>
                  <a:pt x="5" y="2"/>
                </a:lnTo>
                <a:lnTo>
                  <a:pt x="5" y="2"/>
                </a:lnTo>
                <a:lnTo>
                  <a:pt x="5" y="2"/>
                </a:lnTo>
                <a:lnTo>
                  <a:pt x="5" y="2"/>
                </a:lnTo>
                <a:lnTo>
                  <a:pt x="3" y="2"/>
                </a:lnTo>
                <a:lnTo>
                  <a:pt x="3" y="2"/>
                </a:lnTo>
                <a:lnTo>
                  <a:pt x="3" y="2"/>
                </a:lnTo>
                <a:lnTo>
                  <a:pt x="3" y="2"/>
                </a:lnTo>
                <a:lnTo>
                  <a:pt x="3" y="2"/>
                </a:lnTo>
                <a:lnTo>
                  <a:pt x="3" y="2"/>
                </a:lnTo>
                <a:lnTo>
                  <a:pt x="3" y="2"/>
                </a:lnTo>
                <a:lnTo>
                  <a:pt x="3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5" y="0"/>
                </a:lnTo>
                <a:lnTo>
                  <a:pt x="5" y="0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138" name="Freeform 2034"/>
          <p:cNvSpPr>
            <a:spLocks/>
          </p:cNvSpPr>
          <p:nvPr/>
        </p:nvSpPr>
        <p:spPr bwMode="auto">
          <a:xfrm>
            <a:off x="6364288" y="5854700"/>
            <a:ext cx="17462" cy="22225"/>
          </a:xfrm>
          <a:custGeom>
            <a:avLst/>
            <a:gdLst/>
            <a:ahLst/>
            <a:cxnLst>
              <a:cxn ang="0">
                <a:pos x="5" y="2"/>
              </a:cxn>
              <a:cxn ang="0">
                <a:pos x="2" y="5"/>
              </a:cxn>
              <a:cxn ang="0">
                <a:pos x="2" y="5"/>
              </a:cxn>
              <a:cxn ang="0">
                <a:pos x="2" y="5"/>
              </a:cxn>
              <a:cxn ang="0">
                <a:pos x="5" y="7"/>
              </a:cxn>
              <a:cxn ang="0">
                <a:pos x="5" y="7"/>
              </a:cxn>
              <a:cxn ang="0">
                <a:pos x="5" y="10"/>
              </a:cxn>
              <a:cxn ang="0">
                <a:pos x="5" y="10"/>
              </a:cxn>
              <a:cxn ang="0">
                <a:pos x="5" y="12"/>
              </a:cxn>
              <a:cxn ang="0">
                <a:pos x="5" y="12"/>
              </a:cxn>
              <a:cxn ang="0">
                <a:pos x="7" y="10"/>
              </a:cxn>
              <a:cxn ang="0">
                <a:pos x="7" y="10"/>
              </a:cxn>
              <a:cxn ang="0">
                <a:pos x="7" y="10"/>
              </a:cxn>
              <a:cxn ang="0">
                <a:pos x="9" y="10"/>
              </a:cxn>
              <a:cxn ang="0">
                <a:pos x="9" y="10"/>
              </a:cxn>
              <a:cxn ang="0">
                <a:pos x="9" y="10"/>
              </a:cxn>
              <a:cxn ang="0">
                <a:pos x="12" y="10"/>
              </a:cxn>
              <a:cxn ang="0">
                <a:pos x="12" y="10"/>
              </a:cxn>
              <a:cxn ang="0">
                <a:pos x="12" y="12"/>
              </a:cxn>
              <a:cxn ang="0">
                <a:pos x="12" y="12"/>
              </a:cxn>
              <a:cxn ang="0">
                <a:pos x="9" y="12"/>
              </a:cxn>
              <a:cxn ang="0">
                <a:pos x="9" y="14"/>
              </a:cxn>
              <a:cxn ang="0">
                <a:pos x="9" y="14"/>
              </a:cxn>
              <a:cxn ang="0">
                <a:pos x="9" y="14"/>
              </a:cxn>
              <a:cxn ang="0">
                <a:pos x="7" y="14"/>
              </a:cxn>
              <a:cxn ang="0">
                <a:pos x="7" y="14"/>
              </a:cxn>
              <a:cxn ang="0">
                <a:pos x="5" y="14"/>
              </a:cxn>
              <a:cxn ang="0">
                <a:pos x="5" y="14"/>
              </a:cxn>
              <a:cxn ang="0">
                <a:pos x="5" y="12"/>
              </a:cxn>
              <a:cxn ang="0">
                <a:pos x="5" y="12"/>
              </a:cxn>
              <a:cxn ang="0">
                <a:pos x="5" y="12"/>
              </a:cxn>
              <a:cxn ang="0">
                <a:pos x="2" y="12"/>
              </a:cxn>
              <a:cxn ang="0">
                <a:pos x="2" y="12"/>
              </a:cxn>
              <a:cxn ang="0">
                <a:pos x="0" y="10"/>
              </a:cxn>
              <a:cxn ang="0">
                <a:pos x="0" y="10"/>
              </a:cxn>
              <a:cxn ang="0">
                <a:pos x="0" y="10"/>
              </a:cxn>
              <a:cxn ang="0">
                <a:pos x="0" y="10"/>
              </a:cxn>
              <a:cxn ang="0">
                <a:pos x="0" y="7"/>
              </a:cxn>
              <a:cxn ang="0">
                <a:pos x="0" y="7"/>
              </a:cxn>
              <a:cxn ang="0">
                <a:pos x="0" y="7"/>
              </a:cxn>
              <a:cxn ang="0">
                <a:pos x="0" y="7"/>
              </a:cxn>
              <a:cxn ang="0">
                <a:pos x="0" y="5"/>
              </a:cxn>
              <a:cxn ang="0">
                <a:pos x="0" y="5"/>
              </a:cxn>
              <a:cxn ang="0">
                <a:pos x="0" y="5"/>
              </a:cxn>
              <a:cxn ang="0">
                <a:pos x="0" y="5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5" y="2"/>
              </a:cxn>
              <a:cxn ang="0">
                <a:pos x="5" y="2"/>
              </a:cxn>
              <a:cxn ang="0">
                <a:pos x="5" y="2"/>
              </a:cxn>
              <a:cxn ang="0">
                <a:pos x="5" y="2"/>
              </a:cxn>
              <a:cxn ang="0">
                <a:pos x="5" y="2"/>
              </a:cxn>
            </a:cxnLst>
            <a:rect l="0" t="0" r="r" b="b"/>
            <a:pathLst>
              <a:path w="12" h="14">
                <a:moveTo>
                  <a:pt x="5" y="2"/>
                </a:move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5" y="7"/>
                </a:lnTo>
                <a:lnTo>
                  <a:pt x="5" y="7"/>
                </a:lnTo>
                <a:lnTo>
                  <a:pt x="5" y="10"/>
                </a:lnTo>
                <a:lnTo>
                  <a:pt x="5" y="10"/>
                </a:lnTo>
                <a:lnTo>
                  <a:pt x="5" y="12"/>
                </a:lnTo>
                <a:lnTo>
                  <a:pt x="5" y="12"/>
                </a:lnTo>
                <a:lnTo>
                  <a:pt x="7" y="10"/>
                </a:lnTo>
                <a:lnTo>
                  <a:pt x="7" y="10"/>
                </a:lnTo>
                <a:lnTo>
                  <a:pt x="7" y="10"/>
                </a:lnTo>
                <a:lnTo>
                  <a:pt x="9" y="10"/>
                </a:lnTo>
                <a:lnTo>
                  <a:pt x="9" y="10"/>
                </a:lnTo>
                <a:lnTo>
                  <a:pt x="9" y="10"/>
                </a:lnTo>
                <a:lnTo>
                  <a:pt x="12" y="10"/>
                </a:lnTo>
                <a:lnTo>
                  <a:pt x="12" y="10"/>
                </a:lnTo>
                <a:lnTo>
                  <a:pt x="12" y="12"/>
                </a:lnTo>
                <a:lnTo>
                  <a:pt x="12" y="12"/>
                </a:lnTo>
                <a:lnTo>
                  <a:pt x="9" y="12"/>
                </a:lnTo>
                <a:lnTo>
                  <a:pt x="9" y="14"/>
                </a:lnTo>
                <a:lnTo>
                  <a:pt x="9" y="14"/>
                </a:lnTo>
                <a:lnTo>
                  <a:pt x="9" y="14"/>
                </a:lnTo>
                <a:lnTo>
                  <a:pt x="7" y="14"/>
                </a:lnTo>
                <a:lnTo>
                  <a:pt x="7" y="14"/>
                </a:lnTo>
                <a:lnTo>
                  <a:pt x="5" y="14"/>
                </a:lnTo>
                <a:lnTo>
                  <a:pt x="5" y="14"/>
                </a:lnTo>
                <a:lnTo>
                  <a:pt x="5" y="12"/>
                </a:lnTo>
                <a:lnTo>
                  <a:pt x="5" y="12"/>
                </a:lnTo>
                <a:lnTo>
                  <a:pt x="5" y="12"/>
                </a:lnTo>
                <a:lnTo>
                  <a:pt x="2" y="12"/>
                </a:lnTo>
                <a:lnTo>
                  <a:pt x="2" y="12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7"/>
                </a:lnTo>
                <a:lnTo>
                  <a:pt x="0" y="7"/>
                </a:lnTo>
                <a:lnTo>
                  <a:pt x="0" y="7"/>
                </a:lnTo>
                <a:lnTo>
                  <a:pt x="0" y="7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5" y="2"/>
                </a:lnTo>
                <a:lnTo>
                  <a:pt x="5" y="2"/>
                </a:lnTo>
                <a:lnTo>
                  <a:pt x="5" y="2"/>
                </a:lnTo>
                <a:lnTo>
                  <a:pt x="5" y="2"/>
                </a:lnTo>
                <a:lnTo>
                  <a:pt x="5" y="2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139" name="Freeform 2035"/>
          <p:cNvSpPr>
            <a:spLocks/>
          </p:cNvSpPr>
          <p:nvPr/>
        </p:nvSpPr>
        <p:spPr bwMode="auto">
          <a:xfrm>
            <a:off x="6202363" y="5857875"/>
            <a:ext cx="3175" cy="4763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3"/>
              </a:cxn>
              <a:cxn ang="0">
                <a:pos x="2" y="3"/>
              </a:cxn>
              <a:cxn ang="0">
                <a:pos x="2" y="3"/>
              </a:cxn>
              <a:cxn ang="0">
                <a:pos x="2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</a:cxnLst>
            <a:rect l="0" t="0" r="r" b="b"/>
            <a:pathLst>
              <a:path w="2" h="3">
                <a:moveTo>
                  <a:pt x="2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3"/>
                </a:lnTo>
                <a:lnTo>
                  <a:pt x="2" y="3"/>
                </a:lnTo>
                <a:lnTo>
                  <a:pt x="2" y="3"/>
                </a:lnTo>
                <a:lnTo>
                  <a:pt x="2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140" name="Freeform 2036"/>
          <p:cNvSpPr>
            <a:spLocks/>
          </p:cNvSpPr>
          <p:nvPr/>
        </p:nvSpPr>
        <p:spPr bwMode="auto">
          <a:xfrm>
            <a:off x="6346825" y="5857875"/>
            <a:ext cx="6350" cy="4763"/>
          </a:xfrm>
          <a:custGeom>
            <a:avLst/>
            <a:gdLst/>
            <a:ahLst/>
            <a:cxnLst>
              <a:cxn ang="0">
                <a:pos x="5" y="3"/>
              </a:cxn>
              <a:cxn ang="0">
                <a:pos x="5" y="3"/>
              </a:cxn>
              <a:cxn ang="0">
                <a:pos x="0" y="3"/>
              </a:cxn>
              <a:cxn ang="0">
                <a:pos x="0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5" y="0"/>
              </a:cxn>
              <a:cxn ang="0">
                <a:pos x="5" y="0"/>
              </a:cxn>
              <a:cxn ang="0">
                <a:pos x="5" y="3"/>
              </a:cxn>
            </a:cxnLst>
            <a:rect l="0" t="0" r="r" b="b"/>
            <a:pathLst>
              <a:path w="5" h="3">
                <a:moveTo>
                  <a:pt x="5" y="3"/>
                </a:moveTo>
                <a:lnTo>
                  <a:pt x="5" y="3"/>
                </a:lnTo>
                <a:lnTo>
                  <a:pt x="0" y="3"/>
                </a:ln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5" y="0"/>
                </a:lnTo>
                <a:lnTo>
                  <a:pt x="5" y="0"/>
                </a:lnTo>
                <a:lnTo>
                  <a:pt x="5" y="3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141" name="Freeform 2037"/>
          <p:cNvSpPr>
            <a:spLocks/>
          </p:cNvSpPr>
          <p:nvPr/>
        </p:nvSpPr>
        <p:spPr bwMode="auto">
          <a:xfrm>
            <a:off x="6384925" y="5857875"/>
            <a:ext cx="6350" cy="12700"/>
          </a:xfrm>
          <a:custGeom>
            <a:avLst/>
            <a:gdLst/>
            <a:ahLst/>
            <a:cxnLst>
              <a:cxn ang="0">
                <a:pos x="5" y="3"/>
              </a:cxn>
              <a:cxn ang="0">
                <a:pos x="5" y="3"/>
              </a:cxn>
              <a:cxn ang="0">
                <a:pos x="2" y="3"/>
              </a:cxn>
              <a:cxn ang="0">
                <a:pos x="2" y="5"/>
              </a:cxn>
              <a:cxn ang="0">
                <a:pos x="2" y="5"/>
              </a:cxn>
              <a:cxn ang="0">
                <a:pos x="2" y="5"/>
              </a:cxn>
              <a:cxn ang="0">
                <a:pos x="2" y="8"/>
              </a:cxn>
              <a:cxn ang="0">
                <a:pos x="0" y="8"/>
              </a:cxn>
              <a:cxn ang="0">
                <a:pos x="0" y="8"/>
              </a:cxn>
              <a:cxn ang="0">
                <a:pos x="0" y="8"/>
              </a:cxn>
              <a:cxn ang="0">
                <a:pos x="0" y="8"/>
              </a:cxn>
              <a:cxn ang="0">
                <a:pos x="0" y="8"/>
              </a:cxn>
              <a:cxn ang="0">
                <a:pos x="0" y="5"/>
              </a:cxn>
              <a:cxn ang="0">
                <a:pos x="0" y="5"/>
              </a:cxn>
              <a:cxn ang="0">
                <a:pos x="0" y="5"/>
              </a:cxn>
              <a:cxn ang="0">
                <a:pos x="0" y="5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5" y="0"/>
              </a:cxn>
              <a:cxn ang="0">
                <a:pos x="5" y="3"/>
              </a:cxn>
            </a:cxnLst>
            <a:rect l="0" t="0" r="r" b="b"/>
            <a:pathLst>
              <a:path w="5" h="8">
                <a:moveTo>
                  <a:pt x="5" y="3"/>
                </a:moveTo>
                <a:lnTo>
                  <a:pt x="5" y="3"/>
                </a:lnTo>
                <a:lnTo>
                  <a:pt x="2" y="3"/>
                </a:ln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2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5" y="0"/>
                </a:lnTo>
                <a:lnTo>
                  <a:pt x="5" y="3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142" name="Freeform 2038"/>
          <p:cNvSpPr>
            <a:spLocks/>
          </p:cNvSpPr>
          <p:nvPr/>
        </p:nvSpPr>
        <p:spPr bwMode="auto">
          <a:xfrm>
            <a:off x="6275388" y="5857875"/>
            <a:ext cx="6350" cy="12700"/>
          </a:xfrm>
          <a:custGeom>
            <a:avLst/>
            <a:gdLst/>
            <a:ahLst/>
            <a:cxnLst>
              <a:cxn ang="0">
                <a:pos x="5" y="5"/>
              </a:cxn>
              <a:cxn ang="0">
                <a:pos x="5" y="8"/>
              </a:cxn>
              <a:cxn ang="0">
                <a:pos x="5" y="8"/>
              </a:cxn>
              <a:cxn ang="0">
                <a:pos x="5" y="8"/>
              </a:cxn>
              <a:cxn ang="0">
                <a:pos x="5" y="8"/>
              </a:cxn>
              <a:cxn ang="0">
                <a:pos x="2" y="8"/>
              </a:cxn>
              <a:cxn ang="0">
                <a:pos x="2" y="5"/>
              </a:cxn>
              <a:cxn ang="0">
                <a:pos x="2" y="5"/>
              </a:cxn>
              <a:cxn ang="0">
                <a:pos x="2" y="5"/>
              </a:cxn>
              <a:cxn ang="0">
                <a:pos x="2" y="5"/>
              </a:cxn>
              <a:cxn ang="0">
                <a:pos x="2" y="5"/>
              </a:cxn>
              <a:cxn ang="0">
                <a:pos x="0" y="5"/>
              </a:cxn>
              <a:cxn ang="0">
                <a:pos x="0" y="5"/>
              </a:cxn>
              <a:cxn ang="0">
                <a:pos x="0" y="5"/>
              </a:cxn>
              <a:cxn ang="0">
                <a:pos x="2" y="3"/>
              </a:cxn>
              <a:cxn ang="0">
                <a:pos x="2" y="3"/>
              </a:cxn>
              <a:cxn ang="0">
                <a:pos x="2" y="3"/>
              </a:cxn>
              <a:cxn ang="0">
                <a:pos x="2" y="0"/>
              </a:cxn>
              <a:cxn ang="0">
                <a:pos x="5" y="3"/>
              </a:cxn>
              <a:cxn ang="0">
                <a:pos x="5" y="3"/>
              </a:cxn>
              <a:cxn ang="0">
                <a:pos x="5" y="3"/>
              </a:cxn>
              <a:cxn ang="0">
                <a:pos x="5" y="3"/>
              </a:cxn>
              <a:cxn ang="0">
                <a:pos x="5" y="5"/>
              </a:cxn>
              <a:cxn ang="0">
                <a:pos x="5" y="5"/>
              </a:cxn>
              <a:cxn ang="0">
                <a:pos x="5" y="5"/>
              </a:cxn>
              <a:cxn ang="0">
                <a:pos x="5" y="5"/>
              </a:cxn>
            </a:cxnLst>
            <a:rect l="0" t="0" r="r" b="b"/>
            <a:pathLst>
              <a:path w="5" h="8">
                <a:moveTo>
                  <a:pt x="5" y="5"/>
                </a:moveTo>
                <a:lnTo>
                  <a:pt x="5" y="8"/>
                </a:lnTo>
                <a:lnTo>
                  <a:pt x="5" y="8"/>
                </a:lnTo>
                <a:lnTo>
                  <a:pt x="5" y="8"/>
                </a:lnTo>
                <a:lnTo>
                  <a:pt x="5" y="8"/>
                </a:lnTo>
                <a:lnTo>
                  <a:pt x="2" y="8"/>
                </a:ln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2" y="3"/>
                </a:lnTo>
                <a:lnTo>
                  <a:pt x="2" y="3"/>
                </a:lnTo>
                <a:lnTo>
                  <a:pt x="2" y="3"/>
                </a:lnTo>
                <a:lnTo>
                  <a:pt x="2" y="0"/>
                </a:lnTo>
                <a:lnTo>
                  <a:pt x="5" y="3"/>
                </a:lnTo>
                <a:lnTo>
                  <a:pt x="5" y="3"/>
                </a:lnTo>
                <a:lnTo>
                  <a:pt x="5" y="3"/>
                </a:lnTo>
                <a:lnTo>
                  <a:pt x="5" y="3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143" name="Freeform 2039"/>
          <p:cNvSpPr>
            <a:spLocks/>
          </p:cNvSpPr>
          <p:nvPr/>
        </p:nvSpPr>
        <p:spPr bwMode="auto">
          <a:xfrm>
            <a:off x="6721475" y="5857875"/>
            <a:ext cx="3175" cy="7938"/>
          </a:xfrm>
          <a:custGeom>
            <a:avLst/>
            <a:gdLst/>
            <a:ahLst/>
            <a:cxnLst>
              <a:cxn ang="0">
                <a:pos x="2" y="3"/>
              </a:cxn>
              <a:cxn ang="0">
                <a:pos x="2" y="3"/>
              </a:cxn>
              <a:cxn ang="0">
                <a:pos x="2" y="3"/>
              </a:cxn>
              <a:cxn ang="0">
                <a:pos x="2" y="5"/>
              </a:cxn>
              <a:cxn ang="0">
                <a:pos x="2" y="5"/>
              </a:cxn>
              <a:cxn ang="0">
                <a:pos x="2" y="5"/>
              </a:cxn>
              <a:cxn ang="0">
                <a:pos x="2" y="5"/>
              </a:cxn>
              <a:cxn ang="0">
                <a:pos x="2" y="5"/>
              </a:cxn>
              <a:cxn ang="0">
                <a:pos x="2" y="5"/>
              </a:cxn>
              <a:cxn ang="0">
                <a:pos x="0" y="5"/>
              </a:cxn>
              <a:cxn ang="0">
                <a:pos x="0" y="5"/>
              </a:cxn>
              <a:cxn ang="0">
                <a:pos x="0" y="5"/>
              </a:cxn>
              <a:cxn ang="0">
                <a:pos x="0" y="5"/>
              </a:cxn>
              <a:cxn ang="0">
                <a:pos x="0" y="5"/>
              </a:cxn>
              <a:cxn ang="0">
                <a:pos x="0" y="5"/>
              </a:cxn>
              <a:cxn ang="0">
                <a:pos x="0" y="5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2" y="3"/>
              </a:cxn>
              <a:cxn ang="0">
                <a:pos x="2" y="0"/>
              </a:cxn>
              <a:cxn ang="0">
                <a:pos x="2" y="3"/>
              </a:cxn>
              <a:cxn ang="0">
                <a:pos x="2" y="3"/>
              </a:cxn>
              <a:cxn ang="0">
                <a:pos x="2" y="3"/>
              </a:cxn>
              <a:cxn ang="0">
                <a:pos x="2" y="3"/>
              </a:cxn>
              <a:cxn ang="0">
                <a:pos x="2" y="3"/>
              </a:cxn>
              <a:cxn ang="0">
                <a:pos x="2" y="3"/>
              </a:cxn>
              <a:cxn ang="0">
                <a:pos x="2" y="3"/>
              </a:cxn>
              <a:cxn ang="0">
                <a:pos x="2" y="3"/>
              </a:cxn>
            </a:cxnLst>
            <a:rect l="0" t="0" r="r" b="b"/>
            <a:pathLst>
              <a:path w="2" h="5">
                <a:moveTo>
                  <a:pt x="2" y="3"/>
                </a:moveTo>
                <a:lnTo>
                  <a:pt x="2" y="3"/>
                </a:lnTo>
                <a:lnTo>
                  <a:pt x="2" y="3"/>
                </a:ln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2" y="3"/>
                </a:lnTo>
                <a:lnTo>
                  <a:pt x="2" y="0"/>
                </a:lnTo>
                <a:lnTo>
                  <a:pt x="2" y="3"/>
                </a:lnTo>
                <a:lnTo>
                  <a:pt x="2" y="3"/>
                </a:lnTo>
                <a:lnTo>
                  <a:pt x="2" y="3"/>
                </a:lnTo>
                <a:lnTo>
                  <a:pt x="2" y="3"/>
                </a:lnTo>
                <a:lnTo>
                  <a:pt x="2" y="3"/>
                </a:lnTo>
                <a:lnTo>
                  <a:pt x="2" y="3"/>
                </a:lnTo>
                <a:lnTo>
                  <a:pt x="2" y="3"/>
                </a:lnTo>
                <a:lnTo>
                  <a:pt x="2" y="3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144" name="Freeform 2040"/>
          <p:cNvSpPr>
            <a:spLocks/>
          </p:cNvSpPr>
          <p:nvPr/>
        </p:nvSpPr>
        <p:spPr bwMode="auto">
          <a:xfrm>
            <a:off x="6753225" y="5862638"/>
            <a:ext cx="6350" cy="7937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5" y="0"/>
              </a:cxn>
              <a:cxn ang="0">
                <a:pos x="5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5"/>
              </a:cxn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5" y="0"/>
              </a:cxn>
              <a:cxn ang="0">
                <a:pos x="5" y="0"/>
              </a:cxn>
            </a:cxnLst>
            <a:rect l="0" t="0" r="r" b="b"/>
            <a:pathLst>
              <a:path w="5" h="5">
                <a:moveTo>
                  <a:pt x="5" y="0"/>
                </a:moveTo>
                <a:lnTo>
                  <a:pt x="5" y="0"/>
                </a:lnTo>
                <a:lnTo>
                  <a:pt x="5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5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5" y="0"/>
                </a:lnTo>
                <a:lnTo>
                  <a:pt x="5" y="0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145" name="Freeform 2041"/>
          <p:cNvSpPr>
            <a:spLocks/>
          </p:cNvSpPr>
          <p:nvPr/>
        </p:nvSpPr>
        <p:spPr bwMode="auto">
          <a:xfrm>
            <a:off x="6335713" y="5862638"/>
            <a:ext cx="4762" cy="3175"/>
          </a:xfrm>
          <a:custGeom>
            <a:avLst/>
            <a:gdLst/>
            <a:ahLst/>
            <a:cxnLst>
              <a:cxn ang="0">
                <a:pos x="3" y="2"/>
              </a:cxn>
              <a:cxn ang="0">
                <a:pos x="3" y="2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3" y="2"/>
              </a:cxn>
              <a:cxn ang="0">
                <a:pos x="3" y="2"/>
              </a:cxn>
            </a:cxnLst>
            <a:rect l="0" t="0" r="r" b="b"/>
            <a:pathLst>
              <a:path w="3" h="2">
                <a:moveTo>
                  <a:pt x="3" y="2"/>
                </a:moveTo>
                <a:lnTo>
                  <a:pt x="3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2"/>
                </a:lnTo>
                <a:lnTo>
                  <a:pt x="3" y="2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146" name="Freeform 2042"/>
          <p:cNvSpPr>
            <a:spLocks/>
          </p:cNvSpPr>
          <p:nvPr/>
        </p:nvSpPr>
        <p:spPr bwMode="auto">
          <a:xfrm>
            <a:off x="6711950" y="5862638"/>
            <a:ext cx="3175" cy="7937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5"/>
              </a:cxn>
              <a:cxn ang="0">
                <a:pos x="2" y="5"/>
              </a:cxn>
              <a:cxn ang="0">
                <a:pos x="2" y="5"/>
              </a:cxn>
              <a:cxn ang="0">
                <a:pos x="2" y="5"/>
              </a:cxn>
              <a:cxn ang="0">
                <a:pos x="0" y="5"/>
              </a:cxn>
              <a:cxn ang="0">
                <a:pos x="0" y="5"/>
              </a:cxn>
              <a:cxn ang="0">
                <a:pos x="0" y="5"/>
              </a:cxn>
              <a:cxn ang="0">
                <a:pos x="0" y="5"/>
              </a:cxn>
              <a:cxn ang="0">
                <a:pos x="0" y="5"/>
              </a:cxn>
              <a:cxn ang="0">
                <a:pos x="0" y="5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147" name="Freeform 2043"/>
          <p:cNvSpPr>
            <a:spLocks/>
          </p:cNvSpPr>
          <p:nvPr/>
        </p:nvSpPr>
        <p:spPr bwMode="auto">
          <a:xfrm>
            <a:off x="6734175" y="5862638"/>
            <a:ext cx="7938" cy="7937"/>
          </a:xfrm>
          <a:custGeom>
            <a:avLst/>
            <a:gdLst/>
            <a:ahLst/>
            <a:cxnLst>
              <a:cxn ang="0">
                <a:pos x="5" y="2"/>
              </a:cxn>
              <a:cxn ang="0">
                <a:pos x="5" y="5"/>
              </a:cxn>
              <a:cxn ang="0">
                <a:pos x="3" y="5"/>
              </a:cxn>
              <a:cxn ang="0">
                <a:pos x="3" y="5"/>
              </a:cxn>
              <a:cxn ang="0">
                <a:pos x="3" y="5"/>
              </a:cxn>
              <a:cxn ang="0">
                <a:pos x="3" y="5"/>
              </a:cxn>
              <a:cxn ang="0">
                <a:pos x="3" y="5"/>
              </a:cxn>
              <a:cxn ang="0">
                <a:pos x="3" y="5"/>
              </a:cxn>
              <a:cxn ang="0">
                <a:pos x="0" y="5"/>
              </a:cxn>
              <a:cxn ang="0">
                <a:pos x="0" y="5"/>
              </a:cxn>
              <a:cxn ang="0">
                <a:pos x="0" y="5"/>
              </a:cxn>
              <a:cxn ang="0">
                <a:pos x="0" y="5"/>
              </a:cxn>
              <a:cxn ang="0">
                <a:pos x="0" y="5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3" y="0"/>
              </a:cxn>
              <a:cxn ang="0">
                <a:pos x="5" y="2"/>
              </a:cxn>
            </a:cxnLst>
            <a:rect l="0" t="0" r="r" b="b"/>
            <a:pathLst>
              <a:path w="5" h="5">
                <a:moveTo>
                  <a:pt x="5" y="2"/>
                </a:moveTo>
                <a:lnTo>
                  <a:pt x="5" y="5"/>
                </a:lnTo>
                <a:lnTo>
                  <a:pt x="3" y="5"/>
                </a:lnTo>
                <a:lnTo>
                  <a:pt x="3" y="5"/>
                </a:lnTo>
                <a:lnTo>
                  <a:pt x="3" y="5"/>
                </a:lnTo>
                <a:lnTo>
                  <a:pt x="3" y="5"/>
                </a:lnTo>
                <a:lnTo>
                  <a:pt x="3" y="5"/>
                </a:lnTo>
                <a:lnTo>
                  <a:pt x="3" y="5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3" y="0"/>
                </a:lnTo>
                <a:lnTo>
                  <a:pt x="5" y="2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148" name="Freeform 2044"/>
          <p:cNvSpPr>
            <a:spLocks/>
          </p:cNvSpPr>
          <p:nvPr/>
        </p:nvSpPr>
        <p:spPr bwMode="auto">
          <a:xfrm>
            <a:off x="6251575" y="5865813"/>
            <a:ext cx="20638" cy="11112"/>
          </a:xfrm>
          <a:custGeom>
            <a:avLst/>
            <a:gdLst/>
            <a:ahLst/>
            <a:cxnLst>
              <a:cxn ang="0">
                <a:pos x="4" y="3"/>
              </a:cxn>
              <a:cxn ang="0">
                <a:pos x="4" y="0"/>
              </a:cxn>
              <a:cxn ang="0">
                <a:pos x="7" y="0"/>
              </a:cxn>
              <a:cxn ang="0">
                <a:pos x="7" y="0"/>
              </a:cxn>
              <a:cxn ang="0">
                <a:pos x="9" y="0"/>
              </a:cxn>
              <a:cxn ang="0">
                <a:pos x="9" y="0"/>
              </a:cxn>
              <a:cxn ang="0">
                <a:pos x="9" y="3"/>
              </a:cxn>
              <a:cxn ang="0">
                <a:pos x="9" y="3"/>
              </a:cxn>
              <a:cxn ang="0">
                <a:pos x="9" y="3"/>
              </a:cxn>
              <a:cxn ang="0">
                <a:pos x="11" y="3"/>
              </a:cxn>
              <a:cxn ang="0">
                <a:pos x="11" y="0"/>
              </a:cxn>
              <a:cxn ang="0">
                <a:pos x="11" y="0"/>
              </a:cxn>
              <a:cxn ang="0">
                <a:pos x="11" y="0"/>
              </a:cxn>
              <a:cxn ang="0">
                <a:pos x="11" y="0"/>
              </a:cxn>
              <a:cxn ang="0">
                <a:pos x="14" y="0"/>
              </a:cxn>
              <a:cxn ang="0">
                <a:pos x="14" y="0"/>
              </a:cxn>
              <a:cxn ang="0">
                <a:pos x="14" y="3"/>
              </a:cxn>
              <a:cxn ang="0">
                <a:pos x="14" y="5"/>
              </a:cxn>
              <a:cxn ang="0">
                <a:pos x="11" y="5"/>
              </a:cxn>
              <a:cxn ang="0">
                <a:pos x="11" y="5"/>
              </a:cxn>
              <a:cxn ang="0">
                <a:pos x="9" y="7"/>
              </a:cxn>
              <a:cxn ang="0">
                <a:pos x="9" y="7"/>
              </a:cxn>
              <a:cxn ang="0">
                <a:pos x="7" y="7"/>
              </a:cxn>
              <a:cxn ang="0">
                <a:pos x="4" y="5"/>
              </a:cxn>
              <a:cxn ang="0">
                <a:pos x="4" y="3"/>
              </a:cxn>
              <a:cxn ang="0">
                <a:pos x="2" y="3"/>
              </a:cxn>
              <a:cxn ang="0">
                <a:pos x="2" y="3"/>
              </a:cxn>
              <a:cxn ang="0">
                <a:pos x="2" y="3"/>
              </a:cxn>
              <a:cxn ang="0">
                <a:pos x="0" y="5"/>
              </a:cxn>
              <a:cxn ang="0">
                <a:pos x="0" y="3"/>
              </a:cxn>
              <a:cxn ang="0">
                <a:pos x="0" y="3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4" y="0"/>
              </a:cxn>
              <a:cxn ang="0">
                <a:pos x="4" y="0"/>
              </a:cxn>
              <a:cxn ang="0">
                <a:pos x="4" y="3"/>
              </a:cxn>
            </a:cxnLst>
            <a:rect l="0" t="0" r="r" b="b"/>
            <a:pathLst>
              <a:path w="14" h="7">
                <a:moveTo>
                  <a:pt x="4" y="3"/>
                </a:moveTo>
                <a:lnTo>
                  <a:pt x="4" y="3"/>
                </a:lnTo>
                <a:lnTo>
                  <a:pt x="4" y="0"/>
                </a:lnTo>
                <a:lnTo>
                  <a:pt x="4" y="0"/>
                </a:lnTo>
                <a:lnTo>
                  <a:pt x="7" y="0"/>
                </a:lnTo>
                <a:lnTo>
                  <a:pt x="7" y="0"/>
                </a:lnTo>
                <a:lnTo>
                  <a:pt x="7" y="0"/>
                </a:lnTo>
                <a:lnTo>
                  <a:pt x="7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9" y="3"/>
                </a:lnTo>
                <a:lnTo>
                  <a:pt x="9" y="3"/>
                </a:lnTo>
                <a:lnTo>
                  <a:pt x="9" y="3"/>
                </a:lnTo>
                <a:lnTo>
                  <a:pt x="9" y="3"/>
                </a:lnTo>
                <a:lnTo>
                  <a:pt x="9" y="5"/>
                </a:lnTo>
                <a:lnTo>
                  <a:pt x="9" y="3"/>
                </a:lnTo>
                <a:lnTo>
                  <a:pt x="9" y="3"/>
                </a:lnTo>
                <a:lnTo>
                  <a:pt x="11" y="3"/>
                </a:lnTo>
                <a:lnTo>
                  <a:pt x="11" y="3"/>
                </a:lnTo>
                <a:lnTo>
                  <a:pt x="11" y="0"/>
                </a:lnTo>
                <a:lnTo>
                  <a:pt x="11" y="0"/>
                </a:lnTo>
                <a:lnTo>
                  <a:pt x="11" y="0"/>
                </a:lnTo>
                <a:lnTo>
                  <a:pt x="11" y="0"/>
                </a:lnTo>
                <a:lnTo>
                  <a:pt x="11" y="0"/>
                </a:lnTo>
                <a:lnTo>
                  <a:pt x="11" y="0"/>
                </a:lnTo>
                <a:lnTo>
                  <a:pt x="11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3"/>
                </a:lnTo>
                <a:lnTo>
                  <a:pt x="14" y="3"/>
                </a:lnTo>
                <a:lnTo>
                  <a:pt x="14" y="5"/>
                </a:lnTo>
                <a:lnTo>
                  <a:pt x="11" y="5"/>
                </a:lnTo>
                <a:lnTo>
                  <a:pt x="11" y="5"/>
                </a:lnTo>
                <a:lnTo>
                  <a:pt x="11" y="5"/>
                </a:lnTo>
                <a:lnTo>
                  <a:pt x="11" y="5"/>
                </a:lnTo>
                <a:lnTo>
                  <a:pt x="11" y="7"/>
                </a:lnTo>
                <a:lnTo>
                  <a:pt x="9" y="7"/>
                </a:lnTo>
                <a:lnTo>
                  <a:pt x="9" y="7"/>
                </a:lnTo>
                <a:lnTo>
                  <a:pt x="9" y="7"/>
                </a:lnTo>
                <a:lnTo>
                  <a:pt x="7" y="7"/>
                </a:lnTo>
                <a:lnTo>
                  <a:pt x="7" y="7"/>
                </a:lnTo>
                <a:lnTo>
                  <a:pt x="7" y="7"/>
                </a:lnTo>
                <a:lnTo>
                  <a:pt x="4" y="5"/>
                </a:lnTo>
                <a:lnTo>
                  <a:pt x="4" y="5"/>
                </a:lnTo>
                <a:lnTo>
                  <a:pt x="4" y="3"/>
                </a:lnTo>
                <a:lnTo>
                  <a:pt x="4" y="3"/>
                </a:lnTo>
                <a:lnTo>
                  <a:pt x="2" y="3"/>
                </a:lnTo>
                <a:lnTo>
                  <a:pt x="2" y="3"/>
                </a:lnTo>
                <a:lnTo>
                  <a:pt x="2" y="3"/>
                </a:lnTo>
                <a:lnTo>
                  <a:pt x="2" y="3"/>
                </a:lnTo>
                <a:lnTo>
                  <a:pt x="2" y="3"/>
                </a:lnTo>
                <a:lnTo>
                  <a:pt x="0" y="5"/>
                </a:lnTo>
                <a:lnTo>
                  <a:pt x="0" y="5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3"/>
                </a:lnTo>
                <a:lnTo>
                  <a:pt x="4" y="3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149" name="Freeform 2045"/>
          <p:cNvSpPr>
            <a:spLocks/>
          </p:cNvSpPr>
          <p:nvPr/>
        </p:nvSpPr>
        <p:spPr bwMode="auto">
          <a:xfrm>
            <a:off x="6319838" y="5865813"/>
            <a:ext cx="6350" cy="7937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4" y="5"/>
              </a:cxn>
              <a:cxn ang="0">
                <a:pos x="4" y="5"/>
              </a:cxn>
              <a:cxn ang="0">
                <a:pos x="2" y="5"/>
              </a:cxn>
              <a:cxn ang="0">
                <a:pos x="2" y="5"/>
              </a:cxn>
              <a:cxn ang="0">
                <a:pos x="2" y="3"/>
              </a:cxn>
              <a:cxn ang="0">
                <a:pos x="2" y="3"/>
              </a:cxn>
              <a:cxn ang="0">
                <a:pos x="0" y="3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4" y="0"/>
              </a:cxn>
              <a:cxn ang="0">
                <a:pos x="4" y="0"/>
              </a:cxn>
              <a:cxn ang="0">
                <a:pos x="4" y="0"/>
              </a:cxn>
              <a:cxn ang="0">
                <a:pos x="4" y="0"/>
              </a:cxn>
            </a:cxnLst>
            <a:rect l="0" t="0" r="r" b="b"/>
            <a:pathLst>
              <a:path w="4" h="5">
                <a:moveTo>
                  <a:pt x="4" y="0"/>
                </a:moveTo>
                <a:lnTo>
                  <a:pt x="4" y="5"/>
                </a:lnTo>
                <a:lnTo>
                  <a:pt x="4" y="5"/>
                </a:lnTo>
                <a:lnTo>
                  <a:pt x="2" y="5"/>
                </a:lnTo>
                <a:lnTo>
                  <a:pt x="2" y="5"/>
                </a:lnTo>
                <a:lnTo>
                  <a:pt x="2" y="3"/>
                </a:lnTo>
                <a:lnTo>
                  <a:pt x="2" y="3"/>
                </a:lnTo>
                <a:lnTo>
                  <a:pt x="0" y="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150" name="Freeform 2046"/>
          <p:cNvSpPr>
            <a:spLocks/>
          </p:cNvSpPr>
          <p:nvPr/>
        </p:nvSpPr>
        <p:spPr bwMode="auto">
          <a:xfrm>
            <a:off x="6216650" y="5865813"/>
            <a:ext cx="6350" cy="7937"/>
          </a:xfrm>
          <a:custGeom>
            <a:avLst/>
            <a:gdLst/>
            <a:ahLst/>
            <a:cxnLst>
              <a:cxn ang="0">
                <a:pos x="3" y="5"/>
              </a:cxn>
              <a:cxn ang="0">
                <a:pos x="3" y="5"/>
              </a:cxn>
              <a:cxn ang="0">
                <a:pos x="3" y="5"/>
              </a:cxn>
              <a:cxn ang="0">
                <a:pos x="3" y="5"/>
              </a:cxn>
              <a:cxn ang="0">
                <a:pos x="3" y="5"/>
              </a:cxn>
              <a:cxn ang="0">
                <a:pos x="3" y="5"/>
              </a:cxn>
              <a:cxn ang="0">
                <a:pos x="0" y="5"/>
              </a:cxn>
              <a:cxn ang="0">
                <a:pos x="0" y="5"/>
              </a:cxn>
              <a:cxn ang="0">
                <a:pos x="0" y="5"/>
              </a:cxn>
              <a:cxn ang="0">
                <a:pos x="0" y="5"/>
              </a:cxn>
              <a:cxn ang="0">
                <a:pos x="0" y="5"/>
              </a:cxn>
              <a:cxn ang="0">
                <a:pos x="0" y="5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0"/>
              </a:cxn>
              <a:cxn ang="0">
                <a:pos x="3" y="3"/>
              </a:cxn>
              <a:cxn ang="0">
                <a:pos x="3" y="3"/>
              </a:cxn>
              <a:cxn ang="0">
                <a:pos x="3" y="3"/>
              </a:cxn>
              <a:cxn ang="0">
                <a:pos x="3" y="3"/>
              </a:cxn>
              <a:cxn ang="0">
                <a:pos x="3" y="3"/>
              </a:cxn>
              <a:cxn ang="0">
                <a:pos x="5" y="3"/>
              </a:cxn>
              <a:cxn ang="0">
                <a:pos x="5" y="5"/>
              </a:cxn>
              <a:cxn ang="0">
                <a:pos x="3" y="5"/>
              </a:cxn>
            </a:cxnLst>
            <a:rect l="0" t="0" r="r" b="b"/>
            <a:pathLst>
              <a:path w="5" h="5">
                <a:moveTo>
                  <a:pt x="3" y="5"/>
                </a:moveTo>
                <a:lnTo>
                  <a:pt x="3" y="5"/>
                </a:lnTo>
                <a:lnTo>
                  <a:pt x="3" y="5"/>
                </a:lnTo>
                <a:lnTo>
                  <a:pt x="3" y="5"/>
                </a:lnTo>
                <a:lnTo>
                  <a:pt x="3" y="5"/>
                </a:lnTo>
                <a:lnTo>
                  <a:pt x="3" y="5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0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5" y="3"/>
                </a:lnTo>
                <a:lnTo>
                  <a:pt x="5" y="5"/>
                </a:lnTo>
                <a:lnTo>
                  <a:pt x="3" y="5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151" name="Freeform 2047"/>
          <p:cNvSpPr>
            <a:spLocks/>
          </p:cNvSpPr>
          <p:nvPr/>
        </p:nvSpPr>
        <p:spPr bwMode="auto">
          <a:xfrm>
            <a:off x="6343650" y="5870575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2" y="2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152" name="Freeform 2048"/>
          <p:cNvSpPr>
            <a:spLocks/>
          </p:cNvSpPr>
          <p:nvPr/>
        </p:nvSpPr>
        <p:spPr bwMode="auto">
          <a:xfrm>
            <a:off x="6284913" y="5870575"/>
            <a:ext cx="7937" cy="6350"/>
          </a:xfrm>
          <a:custGeom>
            <a:avLst/>
            <a:gdLst/>
            <a:ahLst/>
            <a:cxnLst>
              <a:cxn ang="0">
                <a:pos x="5" y="2"/>
              </a:cxn>
              <a:cxn ang="0">
                <a:pos x="5" y="2"/>
              </a:cxn>
              <a:cxn ang="0">
                <a:pos x="3" y="4"/>
              </a:cxn>
              <a:cxn ang="0">
                <a:pos x="3" y="4"/>
              </a:cxn>
              <a:cxn ang="0">
                <a:pos x="3" y="4"/>
              </a:cxn>
              <a:cxn ang="0">
                <a:pos x="3" y="4"/>
              </a:cxn>
              <a:cxn ang="0">
                <a:pos x="0" y="4"/>
              </a:cxn>
              <a:cxn ang="0">
                <a:pos x="0" y="4"/>
              </a:cxn>
              <a:cxn ang="0">
                <a:pos x="0" y="4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3" y="0"/>
              </a:cxn>
              <a:cxn ang="0">
                <a:pos x="3" y="2"/>
              </a:cxn>
              <a:cxn ang="0">
                <a:pos x="3" y="2"/>
              </a:cxn>
              <a:cxn ang="0">
                <a:pos x="3" y="2"/>
              </a:cxn>
              <a:cxn ang="0">
                <a:pos x="5" y="2"/>
              </a:cxn>
              <a:cxn ang="0">
                <a:pos x="5" y="2"/>
              </a:cxn>
            </a:cxnLst>
            <a:rect l="0" t="0" r="r" b="b"/>
            <a:pathLst>
              <a:path w="5" h="4">
                <a:moveTo>
                  <a:pt x="5" y="2"/>
                </a:moveTo>
                <a:lnTo>
                  <a:pt x="5" y="2"/>
                </a:lnTo>
                <a:lnTo>
                  <a:pt x="3" y="4"/>
                </a:lnTo>
                <a:lnTo>
                  <a:pt x="3" y="4"/>
                </a:lnTo>
                <a:lnTo>
                  <a:pt x="3" y="4"/>
                </a:lnTo>
                <a:lnTo>
                  <a:pt x="3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3" y="0"/>
                </a:lnTo>
                <a:lnTo>
                  <a:pt x="3" y="2"/>
                </a:lnTo>
                <a:lnTo>
                  <a:pt x="3" y="2"/>
                </a:lnTo>
                <a:lnTo>
                  <a:pt x="3" y="2"/>
                </a:lnTo>
                <a:lnTo>
                  <a:pt x="5" y="2"/>
                </a:lnTo>
                <a:lnTo>
                  <a:pt x="5" y="2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153" name="Freeform 2049"/>
          <p:cNvSpPr>
            <a:spLocks/>
          </p:cNvSpPr>
          <p:nvPr/>
        </p:nvSpPr>
        <p:spPr bwMode="auto">
          <a:xfrm>
            <a:off x="6267450" y="5873750"/>
            <a:ext cx="4763" cy="7938"/>
          </a:xfrm>
          <a:custGeom>
            <a:avLst/>
            <a:gdLst/>
            <a:ahLst/>
            <a:cxnLst>
              <a:cxn ang="0">
                <a:pos x="3" y="2"/>
              </a:cxn>
              <a:cxn ang="0">
                <a:pos x="3" y="5"/>
              </a:cxn>
              <a:cxn ang="0">
                <a:pos x="3" y="5"/>
              </a:cxn>
              <a:cxn ang="0">
                <a:pos x="3" y="5"/>
              </a:cxn>
              <a:cxn ang="0">
                <a:pos x="3" y="5"/>
              </a:cxn>
              <a:cxn ang="0">
                <a:pos x="3" y="5"/>
              </a:cxn>
              <a:cxn ang="0">
                <a:pos x="3" y="5"/>
              </a:cxn>
              <a:cxn ang="0">
                <a:pos x="0" y="5"/>
              </a:cxn>
              <a:cxn ang="0">
                <a:pos x="0" y="5"/>
              </a:cxn>
              <a:cxn ang="0">
                <a:pos x="0" y="2"/>
              </a:cxn>
              <a:cxn ang="0">
                <a:pos x="0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3" y="2"/>
              </a:cxn>
              <a:cxn ang="0">
                <a:pos x="3" y="2"/>
              </a:cxn>
              <a:cxn ang="0">
                <a:pos x="3" y="2"/>
              </a:cxn>
              <a:cxn ang="0">
                <a:pos x="3" y="2"/>
              </a:cxn>
              <a:cxn ang="0">
                <a:pos x="3" y="2"/>
              </a:cxn>
            </a:cxnLst>
            <a:rect l="0" t="0" r="r" b="b"/>
            <a:pathLst>
              <a:path w="3" h="5">
                <a:moveTo>
                  <a:pt x="3" y="2"/>
                </a:moveTo>
                <a:lnTo>
                  <a:pt x="3" y="5"/>
                </a:lnTo>
                <a:lnTo>
                  <a:pt x="3" y="5"/>
                </a:lnTo>
                <a:lnTo>
                  <a:pt x="3" y="5"/>
                </a:lnTo>
                <a:lnTo>
                  <a:pt x="3" y="5"/>
                </a:lnTo>
                <a:lnTo>
                  <a:pt x="3" y="5"/>
                </a:lnTo>
                <a:lnTo>
                  <a:pt x="3" y="5"/>
                </a:lnTo>
                <a:lnTo>
                  <a:pt x="0" y="5"/>
                </a:lnTo>
                <a:lnTo>
                  <a:pt x="0" y="5"/>
                </a:lnTo>
                <a:lnTo>
                  <a:pt x="0" y="2"/>
                </a:ln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2"/>
                </a:lnTo>
                <a:lnTo>
                  <a:pt x="3" y="2"/>
                </a:lnTo>
                <a:lnTo>
                  <a:pt x="3" y="2"/>
                </a:lnTo>
                <a:lnTo>
                  <a:pt x="3" y="2"/>
                </a:lnTo>
                <a:lnTo>
                  <a:pt x="3" y="2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154" name="Freeform 2050"/>
          <p:cNvSpPr>
            <a:spLocks/>
          </p:cNvSpPr>
          <p:nvPr/>
        </p:nvSpPr>
        <p:spPr bwMode="auto">
          <a:xfrm>
            <a:off x="6230938" y="58769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2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155" name="Freeform 2051"/>
          <p:cNvSpPr>
            <a:spLocks/>
          </p:cNvSpPr>
          <p:nvPr/>
        </p:nvSpPr>
        <p:spPr bwMode="auto">
          <a:xfrm>
            <a:off x="6267450" y="5881688"/>
            <a:ext cx="17463" cy="22225"/>
          </a:xfrm>
          <a:custGeom>
            <a:avLst/>
            <a:gdLst/>
            <a:ahLst/>
            <a:cxnLst>
              <a:cxn ang="0">
                <a:pos x="12" y="2"/>
              </a:cxn>
              <a:cxn ang="0">
                <a:pos x="10" y="2"/>
              </a:cxn>
              <a:cxn ang="0">
                <a:pos x="10" y="4"/>
              </a:cxn>
              <a:cxn ang="0">
                <a:pos x="10" y="4"/>
              </a:cxn>
              <a:cxn ang="0">
                <a:pos x="10" y="7"/>
              </a:cxn>
              <a:cxn ang="0">
                <a:pos x="10" y="7"/>
              </a:cxn>
              <a:cxn ang="0">
                <a:pos x="10" y="9"/>
              </a:cxn>
              <a:cxn ang="0">
                <a:pos x="7" y="9"/>
              </a:cxn>
              <a:cxn ang="0">
                <a:pos x="7" y="9"/>
              </a:cxn>
              <a:cxn ang="0">
                <a:pos x="5" y="9"/>
              </a:cxn>
              <a:cxn ang="0">
                <a:pos x="5" y="14"/>
              </a:cxn>
              <a:cxn ang="0">
                <a:pos x="5" y="14"/>
              </a:cxn>
              <a:cxn ang="0">
                <a:pos x="5" y="14"/>
              </a:cxn>
              <a:cxn ang="0">
                <a:pos x="3" y="14"/>
              </a:cxn>
              <a:cxn ang="0">
                <a:pos x="3" y="14"/>
              </a:cxn>
              <a:cxn ang="0">
                <a:pos x="3" y="14"/>
              </a:cxn>
              <a:cxn ang="0">
                <a:pos x="3" y="14"/>
              </a:cxn>
              <a:cxn ang="0">
                <a:pos x="3" y="11"/>
              </a:cxn>
              <a:cxn ang="0">
                <a:pos x="0" y="11"/>
              </a:cxn>
              <a:cxn ang="0">
                <a:pos x="3" y="11"/>
              </a:cxn>
              <a:cxn ang="0">
                <a:pos x="3" y="9"/>
              </a:cxn>
              <a:cxn ang="0">
                <a:pos x="3" y="7"/>
              </a:cxn>
              <a:cxn ang="0">
                <a:pos x="3" y="7"/>
              </a:cxn>
              <a:cxn ang="0">
                <a:pos x="3" y="4"/>
              </a:cxn>
              <a:cxn ang="0">
                <a:pos x="5" y="4"/>
              </a:cxn>
              <a:cxn ang="0">
                <a:pos x="5" y="4"/>
              </a:cxn>
              <a:cxn ang="0">
                <a:pos x="7" y="4"/>
              </a:cxn>
              <a:cxn ang="0">
                <a:pos x="7" y="4"/>
              </a:cxn>
              <a:cxn ang="0">
                <a:pos x="7" y="4"/>
              </a:cxn>
              <a:cxn ang="0">
                <a:pos x="5" y="2"/>
              </a:cxn>
              <a:cxn ang="0">
                <a:pos x="5" y="2"/>
              </a:cxn>
              <a:cxn ang="0">
                <a:pos x="5" y="2"/>
              </a:cxn>
              <a:cxn ang="0">
                <a:pos x="5" y="0"/>
              </a:cxn>
              <a:cxn ang="0">
                <a:pos x="5" y="0"/>
              </a:cxn>
              <a:cxn ang="0">
                <a:pos x="7" y="0"/>
              </a:cxn>
              <a:cxn ang="0">
                <a:pos x="7" y="0"/>
              </a:cxn>
              <a:cxn ang="0">
                <a:pos x="7" y="0"/>
              </a:cxn>
              <a:cxn ang="0">
                <a:pos x="10" y="0"/>
              </a:cxn>
              <a:cxn ang="0">
                <a:pos x="10" y="0"/>
              </a:cxn>
              <a:cxn ang="0">
                <a:pos x="10" y="0"/>
              </a:cxn>
              <a:cxn ang="0">
                <a:pos x="10" y="0"/>
              </a:cxn>
              <a:cxn ang="0">
                <a:pos x="12" y="2"/>
              </a:cxn>
              <a:cxn ang="0">
                <a:pos x="12" y="2"/>
              </a:cxn>
            </a:cxnLst>
            <a:rect l="0" t="0" r="r" b="b"/>
            <a:pathLst>
              <a:path w="12" h="14">
                <a:moveTo>
                  <a:pt x="12" y="2"/>
                </a:moveTo>
                <a:lnTo>
                  <a:pt x="10" y="2"/>
                </a:lnTo>
                <a:lnTo>
                  <a:pt x="10" y="4"/>
                </a:lnTo>
                <a:lnTo>
                  <a:pt x="10" y="4"/>
                </a:lnTo>
                <a:lnTo>
                  <a:pt x="10" y="7"/>
                </a:lnTo>
                <a:lnTo>
                  <a:pt x="10" y="7"/>
                </a:lnTo>
                <a:lnTo>
                  <a:pt x="10" y="9"/>
                </a:lnTo>
                <a:lnTo>
                  <a:pt x="7" y="9"/>
                </a:lnTo>
                <a:lnTo>
                  <a:pt x="7" y="9"/>
                </a:lnTo>
                <a:lnTo>
                  <a:pt x="5" y="9"/>
                </a:lnTo>
                <a:lnTo>
                  <a:pt x="5" y="14"/>
                </a:lnTo>
                <a:lnTo>
                  <a:pt x="5" y="14"/>
                </a:lnTo>
                <a:lnTo>
                  <a:pt x="5" y="14"/>
                </a:lnTo>
                <a:lnTo>
                  <a:pt x="3" y="14"/>
                </a:lnTo>
                <a:lnTo>
                  <a:pt x="3" y="14"/>
                </a:lnTo>
                <a:lnTo>
                  <a:pt x="3" y="14"/>
                </a:lnTo>
                <a:lnTo>
                  <a:pt x="3" y="14"/>
                </a:lnTo>
                <a:lnTo>
                  <a:pt x="3" y="11"/>
                </a:lnTo>
                <a:lnTo>
                  <a:pt x="0" y="11"/>
                </a:lnTo>
                <a:lnTo>
                  <a:pt x="3" y="11"/>
                </a:lnTo>
                <a:lnTo>
                  <a:pt x="3" y="9"/>
                </a:lnTo>
                <a:lnTo>
                  <a:pt x="3" y="7"/>
                </a:lnTo>
                <a:lnTo>
                  <a:pt x="3" y="7"/>
                </a:lnTo>
                <a:lnTo>
                  <a:pt x="3" y="4"/>
                </a:lnTo>
                <a:lnTo>
                  <a:pt x="5" y="4"/>
                </a:lnTo>
                <a:lnTo>
                  <a:pt x="5" y="4"/>
                </a:lnTo>
                <a:lnTo>
                  <a:pt x="7" y="4"/>
                </a:lnTo>
                <a:lnTo>
                  <a:pt x="7" y="4"/>
                </a:lnTo>
                <a:lnTo>
                  <a:pt x="7" y="4"/>
                </a:lnTo>
                <a:lnTo>
                  <a:pt x="5" y="2"/>
                </a:lnTo>
                <a:lnTo>
                  <a:pt x="5" y="2"/>
                </a:lnTo>
                <a:lnTo>
                  <a:pt x="5" y="2"/>
                </a:lnTo>
                <a:lnTo>
                  <a:pt x="5" y="0"/>
                </a:lnTo>
                <a:lnTo>
                  <a:pt x="5" y="0"/>
                </a:lnTo>
                <a:lnTo>
                  <a:pt x="7" y="0"/>
                </a:lnTo>
                <a:lnTo>
                  <a:pt x="7" y="0"/>
                </a:lnTo>
                <a:lnTo>
                  <a:pt x="7" y="0"/>
                </a:lnTo>
                <a:lnTo>
                  <a:pt x="10" y="0"/>
                </a:lnTo>
                <a:lnTo>
                  <a:pt x="10" y="0"/>
                </a:lnTo>
                <a:lnTo>
                  <a:pt x="10" y="0"/>
                </a:lnTo>
                <a:lnTo>
                  <a:pt x="10" y="0"/>
                </a:lnTo>
                <a:lnTo>
                  <a:pt x="12" y="2"/>
                </a:lnTo>
                <a:lnTo>
                  <a:pt x="12" y="2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156" name="Freeform 2052"/>
          <p:cNvSpPr>
            <a:spLocks/>
          </p:cNvSpPr>
          <p:nvPr/>
        </p:nvSpPr>
        <p:spPr bwMode="auto">
          <a:xfrm>
            <a:off x="6340475" y="5881688"/>
            <a:ext cx="6350" cy="6350"/>
          </a:xfrm>
          <a:custGeom>
            <a:avLst/>
            <a:gdLst/>
            <a:ahLst/>
            <a:cxnLst>
              <a:cxn ang="0">
                <a:pos x="4" y="2"/>
              </a:cxn>
              <a:cxn ang="0">
                <a:pos x="4" y="2"/>
              </a:cxn>
              <a:cxn ang="0">
                <a:pos x="4" y="2"/>
              </a:cxn>
              <a:cxn ang="0">
                <a:pos x="2" y="4"/>
              </a:cxn>
              <a:cxn ang="0">
                <a:pos x="2" y="4"/>
              </a:cxn>
              <a:cxn ang="0">
                <a:pos x="2" y="4"/>
              </a:cxn>
              <a:cxn ang="0">
                <a:pos x="2" y="4"/>
              </a:cxn>
              <a:cxn ang="0">
                <a:pos x="2" y="2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4" y="2"/>
              </a:cxn>
              <a:cxn ang="0">
                <a:pos x="4" y="2"/>
              </a:cxn>
              <a:cxn ang="0">
                <a:pos x="4" y="2"/>
              </a:cxn>
            </a:cxnLst>
            <a:rect l="0" t="0" r="r" b="b"/>
            <a:pathLst>
              <a:path w="4" h="4">
                <a:moveTo>
                  <a:pt x="4" y="2"/>
                </a:moveTo>
                <a:lnTo>
                  <a:pt x="4" y="2"/>
                </a:lnTo>
                <a:lnTo>
                  <a:pt x="4" y="2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2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157" name="Freeform 2053"/>
          <p:cNvSpPr>
            <a:spLocks/>
          </p:cNvSpPr>
          <p:nvPr/>
        </p:nvSpPr>
        <p:spPr bwMode="auto">
          <a:xfrm>
            <a:off x="6261100" y="5884863"/>
            <a:ext cx="6350" cy="7937"/>
          </a:xfrm>
          <a:custGeom>
            <a:avLst/>
            <a:gdLst/>
            <a:ahLst/>
            <a:cxnLst>
              <a:cxn ang="0">
                <a:pos x="4" y="2"/>
              </a:cxn>
              <a:cxn ang="0">
                <a:pos x="4" y="5"/>
              </a:cxn>
              <a:cxn ang="0">
                <a:pos x="4" y="5"/>
              </a:cxn>
              <a:cxn ang="0">
                <a:pos x="2" y="5"/>
              </a:cxn>
              <a:cxn ang="0">
                <a:pos x="2" y="5"/>
              </a:cxn>
              <a:cxn ang="0">
                <a:pos x="2" y="5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4" y="0"/>
              </a:cxn>
              <a:cxn ang="0">
                <a:pos x="4" y="2"/>
              </a:cxn>
            </a:cxnLst>
            <a:rect l="0" t="0" r="r" b="b"/>
            <a:pathLst>
              <a:path w="4" h="5">
                <a:moveTo>
                  <a:pt x="4" y="2"/>
                </a:moveTo>
                <a:lnTo>
                  <a:pt x="4" y="5"/>
                </a:lnTo>
                <a:lnTo>
                  <a:pt x="4" y="5"/>
                </a:ln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4" y="0"/>
                </a:lnTo>
                <a:lnTo>
                  <a:pt x="4" y="2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158" name="Freeform 2054"/>
          <p:cNvSpPr>
            <a:spLocks/>
          </p:cNvSpPr>
          <p:nvPr/>
        </p:nvSpPr>
        <p:spPr bwMode="auto">
          <a:xfrm>
            <a:off x="6302375" y="5892800"/>
            <a:ext cx="3175" cy="142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4"/>
              </a:cxn>
              <a:cxn ang="0">
                <a:pos x="2" y="4"/>
              </a:cxn>
              <a:cxn ang="0">
                <a:pos x="2" y="7"/>
              </a:cxn>
              <a:cxn ang="0">
                <a:pos x="2" y="7"/>
              </a:cxn>
              <a:cxn ang="0">
                <a:pos x="0" y="9"/>
              </a:cxn>
              <a:cxn ang="0">
                <a:pos x="0" y="7"/>
              </a:cxn>
              <a:cxn ang="0">
                <a:pos x="0" y="7"/>
              </a:cxn>
              <a:cxn ang="0">
                <a:pos x="0" y="4"/>
              </a:cxn>
              <a:cxn ang="0">
                <a:pos x="0" y="4"/>
              </a:cxn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 h="9">
                <a:moveTo>
                  <a:pt x="2" y="0"/>
                </a:moveTo>
                <a:lnTo>
                  <a:pt x="2" y="0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4"/>
                </a:lnTo>
                <a:lnTo>
                  <a:pt x="2" y="4"/>
                </a:lnTo>
                <a:lnTo>
                  <a:pt x="2" y="7"/>
                </a:lnTo>
                <a:lnTo>
                  <a:pt x="2" y="7"/>
                </a:lnTo>
                <a:lnTo>
                  <a:pt x="0" y="9"/>
                </a:lnTo>
                <a:lnTo>
                  <a:pt x="0" y="7"/>
                </a:lnTo>
                <a:lnTo>
                  <a:pt x="0" y="7"/>
                </a:lnTo>
                <a:lnTo>
                  <a:pt x="0" y="4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159" name="Freeform 2055"/>
          <p:cNvSpPr>
            <a:spLocks/>
          </p:cNvSpPr>
          <p:nvPr/>
        </p:nvSpPr>
        <p:spPr bwMode="auto">
          <a:xfrm>
            <a:off x="6540500" y="5048250"/>
            <a:ext cx="20638" cy="58738"/>
          </a:xfrm>
          <a:custGeom>
            <a:avLst/>
            <a:gdLst/>
            <a:ahLst/>
            <a:cxnLst>
              <a:cxn ang="0">
                <a:pos x="4" y="37"/>
              </a:cxn>
              <a:cxn ang="0">
                <a:pos x="2" y="32"/>
              </a:cxn>
              <a:cxn ang="0">
                <a:pos x="2" y="28"/>
              </a:cxn>
              <a:cxn ang="0">
                <a:pos x="0" y="23"/>
              </a:cxn>
              <a:cxn ang="0">
                <a:pos x="0" y="18"/>
              </a:cxn>
              <a:cxn ang="0">
                <a:pos x="0" y="14"/>
              </a:cxn>
              <a:cxn ang="0">
                <a:pos x="0" y="9"/>
              </a:cxn>
              <a:cxn ang="0">
                <a:pos x="2" y="4"/>
              </a:cxn>
              <a:cxn ang="0">
                <a:pos x="2" y="2"/>
              </a:cxn>
              <a:cxn ang="0">
                <a:pos x="4" y="0"/>
              </a:cxn>
              <a:cxn ang="0">
                <a:pos x="4" y="0"/>
              </a:cxn>
              <a:cxn ang="0">
                <a:pos x="7" y="0"/>
              </a:cxn>
              <a:cxn ang="0">
                <a:pos x="7" y="0"/>
              </a:cxn>
              <a:cxn ang="0">
                <a:pos x="9" y="0"/>
              </a:cxn>
              <a:cxn ang="0">
                <a:pos x="9" y="0"/>
              </a:cxn>
              <a:cxn ang="0">
                <a:pos x="11" y="0"/>
              </a:cxn>
              <a:cxn ang="0">
                <a:pos x="11" y="0"/>
              </a:cxn>
              <a:cxn ang="0">
                <a:pos x="11" y="4"/>
              </a:cxn>
              <a:cxn ang="0">
                <a:pos x="14" y="9"/>
              </a:cxn>
              <a:cxn ang="0">
                <a:pos x="11" y="14"/>
              </a:cxn>
              <a:cxn ang="0">
                <a:pos x="11" y="16"/>
              </a:cxn>
              <a:cxn ang="0">
                <a:pos x="11" y="21"/>
              </a:cxn>
              <a:cxn ang="0">
                <a:pos x="9" y="25"/>
              </a:cxn>
              <a:cxn ang="0">
                <a:pos x="9" y="30"/>
              </a:cxn>
              <a:cxn ang="0">
                <a:pos x="9" y="35"/>
              </a:cxn>
              <a:cxn ang="0">
                <a:pos x="4" y="37"/>
              </a:cxn>
            </a:cxnLst>
            <a:rect l="0" t="0" r="r" b="b"/>
            <a:pathLst>
              <a:path w="14" h="37">
                <a:moveTo>
                  <a:pt x="4" y="37"/>
                </a:moveTo>
                <a:lnTo>
                  <a:pt x="2" y="32"/>
                </a:lnTo>
                <a:lnTo>
                  <a:pt x="2" y="28"/>
                </a:lnTo>
                <a:lnTo>
                  <a:pt x="0" y="23"/>
                </a:lnTo>
                <a:lnTo>
                  <a:pt x="0" y="18"/>
                </a:lnTo>
                <a:lnTo>
                  <a:pt x="0" y="14"/>
                </a:lnTo>
                <a:lnTo>
                  <a:pt x="0" y="9"/>
                </a:lnTo>
                <a:lnTo>
                  <a:pt x="2" y="4"/>
                </a:lnTo>
                <a:lnTo>
                  <a:pt x="2" y="2"/>
                </a:lnTo>
                <a:lnTo>
                  <a:pt x="4" y="0"/>
                </a:lnTo>
                <a:lnTo>
                  <a:pt x="4" y="0"/>
                </a:lnTo>
                <a:lnTo>
                  <a:pt x="7" y="0"/>
                </a:lnTo>
                <a:lnTo>
                  <a:pt x="7" y="0"/>
                </a:lnTo>
                <a:lnTo>
                  <a:pt x="9" y="0"/>
                </a:lnTo>
                <a:lnTo>
                  <a:pt x="9" y="0"/>
                </a:lnTo>
                <a:lnTo>
                  <a:pt x="11" y="0"/>
                </a:lnTo>
                <a:lnTo>
                  <a:pt x="11" y="0"/>
                </a:lnTo>
                <a:lnTo>
                  <a:pt x="11" y="4"/>
                </a:lnTo>
                <a:lnTo>
                  <a:pt x="14" y="9"/>
                </a:lnTo>
                <a:lnTo>
                  <a:pt x="11" y="14"/>
                </a:lnTo>
                <a:lnTo>
                  <a:pt x="11" y="16"/>
                </a:lnTo>
                <a:lnTo>
                  <a:pt x="11" y="21"/>
                </a:lnTo>
                <a:lnTo>
                  <a:pt x="9" y="25"/>
                </a:lnTo>
                <a:lnTo>
                  <a:pt x="9" y="30"/>
                </a:lnTo>
                <a:lnTo>
                  <a:pt x="9" y="35"/>
                </a:lnTo>
                <a:lnTo>
                  <a:pt x="4" y="37"/>
                </a:lnTo>
                <a:close/>
              </a:path>
            </a:pathLst>
          </a:custGeom>
          <a:solidFill>
            <a:srgbClr val="AB5324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160" name="Freeform 2056"/>
          <p:cNvSpPr>
            <a:spLocks/>
          </p:cNvSpPr>
          <p:nvPr/>
        </p:nvSpPr>
        <p:spPr bwMode="auto">
          <a:xfrm>
            <a:off x="6540500" y="5048250"/>
            <a:ext cx="20638" cy="58738"/>
          </a:xfrm>
          <a:custGeom>
            <a:avLst/>
            <a:gdLst/>
            <a:ahLst/>
            <a:cxnLst>
              <a:cxn ang="0">
                <a:pos x="4" y="37"/>
              </a:cxn>
              <a:cxn ang="0">
                <a:pos x="2" y="32"/>
              </a:cxn>
              <a:cxn ang="0">
                <a:pos x="2" y="28"/>
              </a:cxn>
              <a:cxn ang="0">
                <a:pos x="0" y="23"/>
              </a:cxn>
              <a:cxn ang="0">
                <a:pos x="0" y="18"/>
              </a:cxn>
              <a:cxn ang="0">
                <a:pos x="0" y="14"/>
              </a:cxn>
              <a:cxn ang="0">
                <a:pos x="0" y="9"/>
              </a:cxn>
              <a:cxn ang="0">
                <a:pos x="2" y="4"/>
              </a:cxn>
              <a:cxn ang="0">
                <a:pos x="2" y="2"/>
              </a:cxn>
              <a:cxn ang="0">
                <a:pos x="4" y="0"/>
              </a:cxn>
              <a:cxn ang="0">
                <a:pos x="4" y="0"/>
              </a:cxn>
              <a:cxn ang="0">
                <a:pos x="7" y="0"/>
              </a:cxn>
              <a:cxn ang="0">
                <a:pos x="7" y="0"/>
              </a:cxn>
              <a:cxn ang="0">
                <a:pos x="9" y="0"/>
              </a:cxn>
              <a:cxn ang="0">
                <a:pos x="9" y="0"/>
              </a:cxn>
              <a:cxn ang="0">
                <a:pos x="11" y="0"/>
              </a:cxn>
              <a:cxn ang="0">
                <a:pos x="11" y="0"/>
              </a:cxn>
              <a:cxn ang="0">
                <a:pos x="11" y="4"/>
              </a:cxn>
              <a:cxn ang="0">
                <a:pos x="14" y="9"/>
              </a:cxn>
              <a:cxn ang="0">
                <a:pos x="11" y="14"/>
              </a:cxn>
              <a:cxn ang="0">
                <a:pos x="11" y="16"/>
              </a:cxn>
              <a:cxn ang="0">
                <a:pos x="11" y="21"/>
              </a:cxn>
              <a:cxn ang="0">
                <a:pos x="9" y="25"/>
              </a:cxn>
              <a:cxn ang="0">
                <a:pos x="9" y="30"/>
              </a:cxn>
              <a:cxn ang="0">
                <a:pos x="9" y="35"/>
              </a:cxn>
            </a:cxnLst>
            <a:rect l="0" t="0" r="r" b="b"/>
            <a:pathLst>
              <a:path w="14" h="37">
                <a:moveTo>
                  <a:pt x="4" y="37"/>
                </a:moveTo>
                <a:lnTo>
                  <a:pt x="2" y="32"/>
                </a:lnTo>
                <a:lnTo>
                  <a:pt x="2" y="28"/>
                </a:lnTo>
                <a:lnTo>
                  <a:pt x="0" y="23"/>
                </a:lnTo>
                <a:lnTo>
                  <a:pt x="0" y="18"/>
                </a:lnTo>
                <a:lnTo>
                  <a:pt x="0" y="14"/>
                </a:lnTo>
                <a:lnTo>
                  <a:pt x="0" y="9"/>
                </a:lnTo>
                <a:lnTo>
                  <a:pt x="2" y="4"/>
                </a:lnTo>
                <a:lnTo>
                  <a:pt x="2" y="2"/>
                </a:lnTo>
                <a:lnTo>
                  <a:pt x="4" y="0"/>
                </a:lnTo>
                <a:lnTo>
                  <a:pt x="4" y="0"/>
                </a:lnTo>
                <a:lnTo>
                  <a:pt x="7" y="0"/>
                </a:lnTo>
                <a:lnTo>
                  <a:pt x="7" y="0"/>
                </a:lnTo>
                <a:lnTo>
                  <a:pt x="9" y="0"/>
                </a:lnTo>
                <a:lnTo>
                  <a:pt x="9" y="0"/>
                </a:lnTo>
                <a:lnTo>
                  <a:pt x="11" y="0"/>
                </a:lnTo>
                <a:lnTo>
                  <a:pt x="11" y="0"/>
                </a:lnTo>
                <a:lnTo>
                  <a:pt x="11" y="4"/>
                </a:lnTo>
                <a:lnTo>
                  <a:pt x="14" y="9"/>
                </a:lnTo>
                <a:lnTo>
                  <a:pt x="11" y="14"/>
                </a:lnTo>
                <a:lnTo>
                  <a:pt x="11" y="16"/>
                </a:lnTo>
                <a:lnTo>
                  <a:pt x="11" y="21"/>
                </a:lnTo>
                <a:lnTo>
                  <a:pt x="9" y="25"/>
                </a:lnTo>
                <a:lnTo>
                  <a:pt x="9" y="30"/>
                </a:lnTo>
                <a:lnTo>
                  <a:pt x="9" y="35"/>
                </a:lnTo>
              </a:path>
            </a:pathLst>
          </a:custGeom>
          <a:noFill/>
          <a:ln w="7938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161" name="Freeform 2057"/>
          <p:cNvSpPr>
            <a:spLocks/>
          </p:cNvSpPr>
          <p:nvPr/>
        </p:nvSpPr>
        <p:spPr bwMode="auto">
          <a:xfrm>
            <a:off x="6143625" y="5438775"/>
            <a:ext cx="28575" cy="508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0" y="30"/>
              </a:cxn>
              <a:cxn ang="0">
                <a:pos x="0" y="28"/>
              </a:cxn>
              <a:cxn ang="0">
                <a:pos x="0" y="23"/>
              </a:cxn>
              <a:cxn ang="0">
                <a:pos x="0" y="21"/>
              </a:cxn>
              <a:cxn ang="0">
                <a:pos x="0" y="16"/>
              </a:cxn>
              <a:cxn ang="0">
                <a:pos x="0" y="14"/>
              </a:cxn>
              <a:cxn ang="0">
                <a:pos x="0" y="11"/>
              </a:cxn>
              <a:cxn ang="0">
                <a:pos x="0" y="7"/>
              </a:cxn>
              <a:cxn ang="0">
                <a:pos x="2" y="4"/>
              </a:cxn>
              <a:cxn ang="0">
                <a:pos x="2" y="2"/>
              </a:cxn>
              <a:cxn ang="0">
                <a:pos x="5" y="2"/>
              </a:cxn>
              <a:cxn ang="0">
                <a:pos x="7" y="0"/>
              </a:cxn>
              <a:cxn ang="0">
                <a:pos x="12" y="0"/>
              </a:cxn>
              <a:cxn ang="0">
                <a:pos x="14" y="0"/>
              </a:cxn>
              <a:cxn ang="0">
                <a:pos x="16" y="0"/>
              </a:cxn>
              <a:cxn ang="0">
                <a:pos x="19" y="0"/>
              </a:cxn>
              <a:cxn ang="0">
                <a:pos x="19" y="2"/>
              </a:cxn>
              <a:cxn ang="0">
                <a:pos x="16" y="4"/>
              </a:cxn>
              <a:cxn ang="0">
                <a:pos x="14" y="7"/>
              </a:cxn>
              <a:cxn ang="0">
                <a:pos x="12" y="9"/>
              </a:cxn>
              <a:cxn ang="0">
                <a:pos x="9" y="9"/>
              </a:cxn>
              <a:cxn ang="0">
                <a:pos x="7" y="11"/>
              </a:cxn>
              <a:cxn ang="0">
                <a:pos x="7" y="16"/>
              </a:cxn>
              <a:cxn ang="0">
                <a:pos x="5" y="18"/>
              </a:cxn>
              <a:cxn ang="0">
                <a:pos x="7" y="18"/>
              </a:cxn>
              <a:cxn ang="0">
                <a:pos x="9" y="18"/>
              </a:cxn>
              <a:cxn ang="0">
                <a:pos x="12" y="18"/>
              </a:cxn>
              <a:cxn ang="0">
                <a:pos x="12" y="18"/>
              </a:cxn>
              <a:cxn ang="0">
                <a:pos x="14" y="18"/>
              </a:cxn>
              <a:cxn ang="0">
                <a:pos x="16" y="18"/>
              </a:cxn>
              <a:cxn ang="0">
                <a:pos x="16" y="18"/>
              </a:cxn>
              <a:cxn ang="0">
                <a:pos x="19" y="18"/>
              </a:cxn>
              <a:cxn ang="0">
                <a:pos x="0" y="32"/>
              </a:cxn>
            </a:cxnLst>
            <a:rect l="0" t="0" r="r" b="b"/>
            <a:pathLst>
              <a:path w="19" h="32">
                <a:moveTo>
                  <a:pt x="0" y="32"/>
                </a:moveTo>
                <a:lnTo>
                  <a:pt x="0" y="30"/>
                </a:lnTo>
                <a:lnTo>
                  <a:pt x="0" y="28"/>
                </a:lnTo>
                <a:lnTo>
                  <a:pt x="0" y="23"/>
                </a:lnTo>
                <a:lnTo>
                  <a:pt x="0" y="21"/>
                </a:lnTo>
                <a:lnTo>
                  <a:pt x="0" y="16"/>
                </a:lnTo>
                <a:lnTo>
                  <a:pt x="0" y="14"/>
                </a:lnTo>
                <a:lnTo>
                  <a:pt x="0" y="11"/>
                </a:lnTo>
                <a:lnTo>
                  <a:pt x="0" y="7"/>
                </a:lnTo>
                <a:lnTo>
                  <a:pt x="2" y="4"/>
                </a:lnTo>
                <a:lnTo>
                  <a:pt x="2" y="2"/>
                </a:lnTo>
                <a:lnTo>
                  <a:pt x="5" y="2"/>
                </a:lnTo>
                <a:lnTo>
                  <a:pt x="7" y="0"/>
                </a:lnTo>
                <a:lnTo>
                  <a:pt x="12" y="0"/>
                </a:lnTo>
                <a:lnTo>
                  <a:pt x="14" y="0"/>
                </a:lnTo>
                <a:lnTo>
                  <a:pt x="16" y="0"/>
                </a:lnTo>
                <a:lnTo>
                  <a:pt x="19" y="0"/>
                </a:lnTo>
                <a:lnTo>
                  <a:pt x="19" y="2"/>
                </a:lnTo>
                <a:lnTo>
                  <a:pt x="16" y="4"/>
                </a:lnTo>
                <a:lnTo>
                  <a:pt x="14" y="7"/>
                </a:lnTo>
                <a:lnTo>
                  <a:pt x="12" y="9"/>
                </a:lnTo>
                <a:lnTo>
                  <a:pt x="9" y="9"/>
                </a:lnTo>
                <a:lnTo>
                  <a:pt x="7" y="11"/>
                </a:lnTo>
                <a:lnTo>
                  <a:pt x="7" y="16"/>
                </a:lnTo>
                <a:lnTo>
                  <a:pt x="5" y="18"/>
                </a:lnTo>
                <a:lnTo>
                  <a:pt x="7" y="18"/>
                </a:lnTo>
                <a:lnTo>
                  <a:pt x="9" y="18"/>
                </a:lnTo>
                <a:lnTo>
                  <a:pt x="12" y="18"/>
                </a:lnTo>
                <a:lnTo>
                  <a:pt x="12" y="18"/>
                </a:lnTo>
                <a:lnTo>
                  <a:pt x="14" y="18"/>
                </a:lnTo>
                <a:lnTo>
                  <a:pt x="16" y="18"/>
                </a:lnTo>
                <a:lnTo>
                  <a:pt x="16" y="18"/>
                </a:lnTo>
                <a:lnTo>
                  <a:pt x="19" y="18"/>
                </a:lnTo>
                <a:lnTo>
                  <a:pt x="0" y="32"/>
                </a:lnTo>
                <a:close/>
              </a:path>
            </a:pathLst>
          </a:custGeom>
          <a:solidFill>
            <a:srgbClr val="AB5324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162" name="Freeform 2058"/>
          <p:cNvSpPr>
            <a:spLocks/>
          </p:cNvSpPr>
          <p:nvPr/>
        </p:nvSpPr>
        <p:spPr bwMode="auto">
          <a:xfrm>
            <a:off x="6143625" y="5438775"/>
            <a:ext cx="28575" cy="508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0" y="30"/>
              </a:cxn>
              <a:cxn ang="0">
                <a:pos x="0" y="28"/>
              </a:cxn>
              <a:cxn ang="0">
                <a:pos x="0" y="23"/>
              </a:cxn>
              <a:cxn ang="0">
                <a:pos x="0" y="21"/>
              </a:cxn>
              <a:cxn ang="0">
                <a:pos x="0" y="16"/>
              </a:cxn>
              <a:cxn ang="0">
                <a:pos x="0" y="14"/>
              </a:cxn>
              <a:cxn ang="0">
                <a:pos x="0" y="11"/>
              </a:cxn>
              <a:cxn ang="0">
                <a:pos x="0" y="7"/>
              </a:cxn>
              <a:cxn ang="0">
                <a:pos x="2" y="4"/>
              </a:cxn>
              <a:cxn ang="0">
                <a:pos x="2" y="2"/>
              </a:cxn>
              <a:cxn ang="0">
                <a:pos x="5" y="2"/>
              </a:cxn>
              <a:cxn ang="0">
                <a:pos x="7" y="0"/>
              </a:cxn>
              <a:cxn ang="0">
                <a:pos x="12" y="0"/>
              </a:cxn>
              <a:cxn ang="0">
                <a:pos x="14" y="0"/>
              </a:cxn>
              <a:cxn ang="0">
                <a:pos x="16" y="0"/>
              </a:cxn>
              <a:cxn ang="0">
                <a:pos x="19" y="0"/>
              </a:cxn>
              <a:cxn ang="0">
                <a:pos x="19" y="2"/>
              </a:cxn>
              <a:cxn ang="0">
                <a:pos x="16" y="4"/>
              </a:cxn>
              <a:cxn ang="0">
                <a:pos x="14" y="7"/>
              </a:cxn>
              <a:cxn ang="0">
                <a:pos x="12" y="9"/>
              </a:cxn>
              <a:cxn ang="0">
                <a:pos x="9" y="9"/>
              </a:cxn>
              <a:cxn ang="0">
                <a:pos x="7" y="11"/>
              </a:cxn>
              <a:cxn ang="0">
                <a:pos x="7" y="16"/>
              </a:cxn>
              <a:cxn ang="0">
                <a:pos x="5" y="18"/>
              </a:cxn>
              <a:cxn ang="0">
                <a:pos x="7" y="18"/>
              </a:cxn>
              <a:cxn ang="0">
                <a:pos x="9" y="18"/>
              </a:cxn>
              <a:cxn ang="0">
                <a:pos x="12" y="18"/>
              </a:cxn>
              <a:cxn ang="0">
                <a:pos x="12" y="18"/>
              </a:cxn>
              <a:cxn ang="0">
                <a:pos x="14" y="18"/>
              </a:cxn>
              <a:cxn ang="0">
                <a:pos x="16" y="18"/>
              </a:cxn>
              <a:cxn ang="0">
                <a:pos x="16" y="18"/>
              </a:cxn>
              <a:cxn ang="0">
                <a:pos x="19" y="18"/>
              </a:cxn>
            </a:cxnLst>
            <a:rect l="0" t="0" r="r" b="b"/>
            <a:pathLst>
              <a:path w="19" h="32">
                <a:moveTo>
                  <a:pt x="0" y="32"/>
                </a:moveTo>
                <a:lnTo>
                  <a:pt x="0" y="30"/>
                </a:lnTo>
                <a:lnTo>
                  <a:pt x="0" y="28"/>
                </a:lnTo>
                <a:lnTo>
                  <a:pt x="0" y="23"/>
                </a:lnTo>
                <a:lnTo>
                  <a:pt x="0" y="21"/>
                </a:lnTo>
                <a:lnTo>
                  <a:pt x="0" y="16"/>
                </a:lnTo>
                <a:lnTo>
                  <a:pt x="0" y="14"/>
                </a:lnTo>
                <a:lnTo>
                  <a:pt x="0" y="11"/>
                </a:lnTo>
                <a:lnTo>
                  <a:pt x="0" y="7"/>
                </a:lnTo>
                <a:lnTo>
                  <a:pt x="2" y="4"/>
                </a:lnTo>
                <a:lnTo>
                  <a:pt x="2" y="2"/>
                </a:lnTo>
                <a:lnTo>
                  <a:pt x="5" y="2"/>
                </a:lnTo>
                <a:lnTo>
                  <a:pt x="7" y="0"/>
                </a:lnTo>
                <a:lnTo>
                  <a:pt x="12" y="0"/>
                </a:lnTo>
                <a:lnTo>
                  <a:pt x="14" y="0"/>
                </a:lnTo>
                <a:lnTo>
                  <a:pt x="16" y="0"/>
                </a:lnTo>
                <a:lnTo>
                  <a:pt x="19" y="0"/>
                </a:lnTo>
                <a:lnTo>
                  <a:pt x="19" y="2"/>
                </a:lnTo>
                <a:lnTo>
                  <a:pt x="16" y="4"/>
                </a:lnTo>
                <a:lnTo>
                  <a:pt x="14" y="7"/>
                </a:lnTo>
                <a:lnTo>
                  <a:pt x="12" y="9"/>
                </a:lnTo>
                <a:lnTo>
                  <a:pt x="9" y="9"/>
                </a:lnTo>
                <a:lnTo>
                  <a:pt x="7" y="11"/>
                </a:lnTo>
                <a:lnTo>
                  <a:pt x="7" y="16"/>
                </a:lnTo>
                <a:lnTo>
                  <a:pt x="5" y="18"/>
                </a:lnTo>
                <a:lnTo>
                  <a:pt x="7" y="18"/>
                </a:lnTo>
                <a:lnTo>
                  <a:pt x="9" y="18"/>
                </a:lnTo>
                <a:lnTo>
                  <a:pt x="12" y="18"/>
                </a:lnTo>
                <a:lnTo>
                  <a:pt x="12" y="18"/>
                </a:lnTo>
                <a:lnTo>
                  <a:pt x="14" y="18"/>
                </a:lnTo>
                <a:lnTo>
                  <a:pt x="16" y="18"/>
                </a:lnTo>
                <a:lnTo>
                  <a:pt x="16" y="18"/>
                </a:lnTo>
                <a:lnTo>
                  <a:pt x="19" y="18"/>
                </a:lnTo>
              </a:path>
            </a:pathLst>
          </a:custGeom>
          <a:noFill/>
          <a:ln w="7938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163" name="Freeform 2059"/>
          <p:cNvSpPr>
            <a:spLocks/>
          </p:cNvSpPr>
          <p:nvPr/>
        </p:nvSpPr>
        <p:spPr bwMode="auto">
          <a:xfrm>
            <a:off x="6410325" y="5472113"/>
            <a:ext cx="22225" cy="63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"/>
              </a:cxn>
              <a:cxn ang="0">
                <a:pos x="0" y="14"/>
              </a:cxn>
              <a:cxn ang="0">
                <a:pos x="0" y="18"/>
              </a:cxn>
              <a:cxn ang="0">
                <a:pos x="0" y="26"/>
              </a:cxn>
              <a:cxn ang="0">
                <a:pos x="2" y="30"/>
              </a:cxn>
              <a:cxn ang="0">
                <a:pos x="4" y="35"/>
              </a:cxn>
              <a:cxn ang="0">
                <a:pos x="9" y="40"/>
              </a:cxn>
              <a:cxn ang="0">
                <a:pos x="16" y="40"/>
              </a:cxn>
              <a:cxn ang="0">
                <a:pos x="16" y="37"/>
              </a:cxn>
              <a:cxn ang="0">
                <a:pos x="16" y="35"/>
              </a:cxn>
              <a:cxn ang="0">
                <a:pos x="16" y="33"/>
              </a:cxn>
              <a:cxn ang="0">
                <a:pos x="16" y="30"/>
              </a:cxn>
              <a:cxn ang="0">
                <a:pos x="16" y="26"/>
              </a:cxn>
              <a:cxn ang="0">
                <a:pos x="16" y="23"/>
              </a:cxn>
              <a:cxn ang="0">
                <a:pos x="14" y="21"/>
              </a:cxn>
              <a:cxn ang="0">
                <a:pos x="14" y="18"/>
              </a:cxn>
              <a:cxn ang="0">
                <a:pos x="14" y="18"/>
              </a:cxn>
              <a:cxn ang="0">
                <a:pos x="11" y="16"/>
              </a:cxn>
              <a:cxn ang="0">
                <a:pos x="11" y="16"/>
              </a:cxn>
              <a:cxn ang="0">
                <a:pos x="9" y="14"/>
              </a:cxn>
              <a:cxn ang="0">
                <a:pos x="7" y="14"/>
              </a:cxn>
              <a:cxn ang="0">
                <a:pos x="4" y="11"/>
              </a:cxn>
              <a:cxn ang="0">
                <a:pos x="4" y="11"/>
              </a:cxn>
              <a:cxn ang="0">
                <a:pos x="2" y="9"/>
              </a:cxn>
              <a:cxn ang="0">
                <a:pos x="2" y="7"/>
              </a:cxn>
              <a:cxn ang="0">
                <a:pos x="2" y="7"/>
              </a:cxn>
              <a:cxn ang="0">
                <a:pos x="2" y="4"/>
              </a:cxn>
              <a:cxn ang="0">
                <a:pos x="2" y="4"/>
              </a:cxn>
              <a:cxn ang="0">
                <a:pos x="4" y="2"/>
              </a:cxn>
              <a:cxn ang="0">
                <a:pos x="4" y="2"/>
              </a:cxn>
              <a:cxn ang="0">
                <a:pos x="4" y="2"/>
              </a:cxn>
              <a:cxn ang="0">
                <a:pos x="7" y="0"/>
              </a:cxn>
              <a:cxn ang="0">
                <a:pos x="0" y="0"/>
              </a:cxn>
            </a:cxnLst>
            <a:rect l="0" t="0" r="r" b="b"/>
            <a:pathLst>
              <a:path w="16" h="40">
                <a:moveTo>
                  <a:pt x="0" y="0"/>
                </a:moveTo>
                <a:lnTo>
                  <a:pt x="0" y="7"/>
                </a:lnTo>
                <a:lnTo>
                  <a:pt x="0" y="14"/>
                </a:lnTo>
                <a:lnTo>
                  <a:pt x="0" y="18"/>
                </a:lnTo>
                <a:lnTo>
                  <a:pt x="0" y="26"/>
                </a:lnTo>
                <a:lnTo>
                  <a:pt x="2" y="30"/>
                </a:lnTo>
                <a:lnTo>
                  <a:pt x="4" y="35"/>
                </a:lnTo>
                <a:lnTo>
                  <a:pt x="9" y="40"/>
                </a:lnTo>
                <a:lnTo>
                  <a:pt x="16" y="40"/>
                </a:lnTo>
                <a:lnTo>
                  <a:pt x="16" y="37"/>
                </a:lnTo>
                <a:lnTo>
                  <a:pt x="16" y="35"/>
                </a:lnTo>
                <a:lnTo>
                  <a:pt x="16" y="33"/>
                </a:lnTo>
                <a:lnTo>
                  <a:pt x="16" y="30"/>
                </a:lnTo>
                <a:lnTo>
                  <a:pt x="16" y="26"/>
                </a:lnTo>
                <a:lnTo>
                  <a:pt x="16" y="23"/>
                </a:lnTo>
                <a:lnTo>
                  <a:pt x="14" y="21"/>
                </a:lnTo>
                <a:lnTo>
                  <a:pt x="14" y="18"/>
                </a:lnTo>
                <a:lnTo>
                  <a:pt x="14" y="18"/>
                </a:lnTo>
                <a:lnTo>
                  <a:pt x="11" y="16"/>
                </a:lnTo>
                <a:lnTo>
                  <a:pt x="11" y="16"/>
                </a:lnTo>
                <a:lnTo>
                  <a:pt x="9" y="14"/>
                </a:lnTo>
                <a:lnTo>
                  <a:pt x="7" y="14"/>
                </a:lnTo>
                <a:lnTo>
                  <a:pt x="4" y="11"/>
                </a:lnTo>
                <a:lnTo>
                  <a:pt x="4" y="11"/>
                </a:lnTo>
                <a:lnTo>
                  <a:pt x="2" y="9"/>
                </a:lnTo>
                <a:lnTo>
                  <a:pt x="2" y="7"/>
                </a:lnTo>
                <a:lnTo>
                  <a:pt x="2" y="7"/>
                </a:lnTo>
                <a:lnTo>
                  <a:pt x="2" y="4"/>
                </a:lnTo>
                <a:lnTo>
                  <a:pt x="2" y="4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7" y="0"/>
                </a:lnTo>
                <a:lnTo>
                  <a:pt x="0" y="0"/>
                </a:lnTo>
                <a:close/>
              </a:path>
            </a:pathLst>
          </a:custGeom>
          <a:solidFill>
            <a:srgbClr val="AB5324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164" name="Freeform 2060"/>
          <p:cNvSpPr>
            <a:spLocks/>
          </p:cNvSpPr>
          <p:nvPr/>
        </p:nvSpPr>
        <p:spPr bwMode="auto">
          <a:xfrm>
            <a:off x="6410325" y="5472113"/>
            <a:ext cx="22225" cy="63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"/>
              </a:cxn>
              <a:cxn ang="0">
                <a:pos x="0" y="14"/>
              </a:cxn>
              <a:cxn ang="0">
                <a:pos x="0" y="18"/>
              </a:cxn>
              <a:cxn ang="0">
                <a:pos x="0" y="26"/>
              </a:cxn>
              <a:cxn ang="0">
                <a:pos x="2" y="30"/>
              </a:cxn>
              <a:cxn ang="0">
                <a:pos x="4" y="35"/>
              </a:cxn>
              <a:cxn ang="0">
                <a:pos x="9" y="40"/>
              </a:cxn>
              <a:cxn ang="0">
                <a:pos x="16" y="40"/>
              </a:cxn>
              <a:cxn ang="0">
                <a:pos x="16" y="37"/>
              </a:cxn>
              <a:cxn ang="0">
                <a:pos x="16" y="35"/>
              </a:cxn>
              <a:cxn ang="0">
                <a:pos x="16" y="33"/>
              </a:cxn>
              <a:cxn ang="0">
                <a:pos x="16" y="30"/>
              </a:cxn>
              <a:cxn ang="0">
                <a:pos x="16" y="26"/>
              </a:cxn>
              <a:cxn ang="0">
                <a:pos x="16" y="23"/>
              </a:cxn>
              <a:cxn ang="0">
                <a:pos x="14" y="21"/>
              </a:cxn>
              <a:cxn ang="0">
                <a:pos x="14" y="18"/>
              </a:cxn>
              <a:cxn ang="0">
                <a:pos x="14" y="18"/>
              </a:cxn>
              <a:cxn ang="0">
                <a:pos x="11" y="16"/>
              </a:cxn>
              <a:cxn ang="0">
                <a:pos x="11" y="16"/>
              </a:cxn>
              <a:cxn ang="0">
                <a:pos x="9" y="14"/>
              </a:cxn>
              <a:cxn ang="0">
                <a:pos x="7" y="14"/>
              </a:cxn>
              <a:cxn ang="0">
                <a:pos x="4" y="11"/>
              </a:cxn>
              <a:cxn ang="0">
                <a:pos x="4" y="11"/>
              </a:cxn>
              <a:cxn ang="0">
                <a:pos x="2" y="9"/>
              </a:cxn>
              <a:cxn ang="0">
                <a:pos x="2" y="7"/>
              </a:cxn>
              <a:cxn ang="0">
                <a:pos x="2" y="7"/>
              </a:cxn>
              <a:cxn ang="0">
                <a:pos x="2" y="4"/>
              </a:cxn>
              <a:cxn ang="0">
                <a:pos x="2" y="4"/>
              </a:cxn>
              <a:cxn ang="0">
                <a:pos x="4" y="2"/>
              </a:cxn>
              <a:cxn ang="0">
                <a:pos x="4" y="2"/>
              </a:cxn>
              <a:cxn ang="0">
                <a:pos x="4" y="2"/>
              </a:cxn>
              <a:cxn ang="0">
                <a:pos x="7" y="0"/>
              </a:cxn>
            </a:cxnLst>
            <a:rect l="0" t="0" r="r" b="b"/>
            <a:pathLst>
              <a:path w="16" h="40">
                <a:moveTo>
                  <a:pt x="0" y="0"/>
                </a:moveTo>
                <a:lnTo>
                  <a:pt x="0" y="7"/>
                </a:lnTo>
                <a:lnTo>
                  <a:pt x="0" y="14"/>
                </a:lnTo>
                <a:lnTo>
                  <a:pt x="0" y="18"/>
                </a:lnTo>
                <a:lnTo>
                  <a:pt x="0" y="26"/>
                </a:lnTo>
                <a:lnTo>
                  <a:pt x="2" y="30"/>
                </a:lnTo>
                <a:lnTo>
                  <a:pt x="4" y="35"/>
                </a:lnTo>
                <a:lnTo>
                  <a:pt x="9" y="40"/>
                </a:lnTo>
                <a:lnTo>
                  <a:pt x="16" y="40"/>
                </a:lnTo>
                <a:lnTo>
                  <a:pt x="16" y="37"/>
                </a:lnTo>
                <a:lnTo>
                  <a:pt x="16" y="35"/>
                </a:lnTo>
                <a:lnTo>
                  <a:pt x="16" y="33"/>
                </a:lnTo>
                <a:lnTo>
                  <a:pt x="16" y="30"/>
                </a:lnTo>
                <a:lnTo>
                  <a:pt x="16" y="26"/>
                </a:lnTo>
                <a:lnTo>
                  <a:pt x="16" y="23"/>
                </a:lnTo>
                <a:lnTo>
                  <a:pt x="14" y="21"/>
                </a:lnTo>
                <a:lnTo>
                  <a:pt x="14" y="18"/>
                </a:lnTo>
                <a:lnTo>
                  <a:pt x="14" y="18"/>
                </a:lnTo>
                <a:lnTo>
                  <a:pt x="11" y="16"/>
                </a:lnTo>
                <a:lnTo>
                  <a:pt x="11" y="16"/>
                </a:lnTo>
                <a:lnTo>
                  <a:pt x="9" y="14"/>
                </a:lnTo>
                <a:lnTo>
                  <a:pt x="7" y="14"/>
                </a:lnTo>
                <a:lnTo>
                  <a:pt x="4" y="11"/>
                </a:lnTo>
                <a:lnTo>
                  <a:pt x="4" y="11"/>
                </a:lnTo>
                <a:lnTo>
                  <a:pt x="2" y="9"/>
                </a:lnTo>
                <a:lnTo>
                  <a:pt x="2" y="7"/>
                </a:lnTo>
                <a:lnTo>
                  <a:pt x="2" y="7"/>
                </a:lnTo>
                <a:lnTo>
                  <a:pt x="2" y="4"/>
                </a:lnTo>
                <a:lnTo>
                  <a:pt x="2" y="4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7" y="0"/>
                </a:lnTo>
              </a:path>
            </a:pathLst>
          </a:custGeom>
          <a:noFill/>
          <a:ln w="7938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165" name="Freeform 2061"/>
          <p:cNvSpPr>
            <a:spLocks/>
          </p:cNvSpPr>
          <p:nvPr/>
        </p:nvSpPr>
        <p:spPr bwMode="auto">
          <a:xfrm>
            <a:off x="6561138" y="5345113"/>
            <a:ext cx="15875" cy="36512"/>
          </a:xfrm>
          <a:custGeom>
            <a:avLst/>
            <a:gdLst/>
            <a:ahLst/>
            <a:cxnLst>
              <a:cxn ang="0">
                <a:pos x="0" y="23"/>
              </a:cxn>
              <a:cxn ang="0">
                <a:pos x="0" y="19"/>
              </a:cxn>
              <a:cxn ang="0">
                <a:pos x="0" y="14"/>
              </a:cxn>
              <a:cxn ang="0">
                <a:pos x="0" y="9"/>
              </a:cxn>
              <a:cxn ang="0">
                <a:pos x="2" y="7"/>
              </a:cxn>
              <a:cxn ang="0">
                <a:pos x="2" y="2"/>
              </a:cxn>
              <a:cxn ang="0">
                <a:pos x="4" y="0"/>
              </a:cxn>
              <a:cxn ang="0">
                <a:pos x="7" y="0"/>
              </a:cxn>
              <a:cxn ang="0">
                <a:pos x="9" y="0"/>
              </a:cxn>
              <a:cxn ang="0">
                <a:pos x="11" y="2"/>
              </a:cxn>
              <a:cxn ang="0">
                <a:pos x="11" y="5"/>
              </a:cxn>
              <a:cxn ang="0">
                <a:pos x="11" y="7"/>
              </a:cxn>
              <a:cxn ang="0">
                <a:pos x="11" y="9"/>
              </a:cxn>
              <a:cxn ang="0">
                <a:pos x="9" y="12"/>
              </a:cxn>
              <a:cxn ang="0">
                <a:pos x="9" y="14"/>
              </a:cxn>
              <a:cxn ang="0">
                <a:pos x="7" y="16"/>
              </a:cxn>
              <a:cxn ang="0">
                <a:pos x="4" y="19"/>
              </a:cxn>
              <a:cxn ang="0">
                <a:pos x="0" y="23"/>
              </a:cxn>
            </a:cxnLst>
            <a:rect l="0" t="0" r="r" b="b"/>
            <a:pathLst>
              <a:path w="11" h="23">
                <a:moveTo>
                  <a:pt x="0" y="23"/>
                </a:moveTo>
                <a:lnTo>
                  <a:pt x="0" y="19"/>
                </a:lnTo>
                <a:lnTo>
                  <a:pt x="0" y="14"/>
                </a:lnTo>
                <a:lnTo>
                  <a:pt x="0" y="9"/>
                </a:lnTo>
                <a:lnTo>
                  <a:pt x="2" y="7"/>
                </a:lnTo>
                <a:lnTo>
                  <a:pt x="2" y="2"/>
                </a:lnTo>
                <a:lnTo>
                  <a:pt x="4" y="0"/>
                </a:lnTo>
                <a:lnTo>
                  <a:pt x="7" y="0"/>
                </a:lnTo>
                <a:lnTo>
                  <a:pt x="9" y="0"/>
                </a:lnTo>
                <a:lnTo>
                  <a:pt x="11" y="2"/>
                </a:lnTo>
                <a:lnTo>
                  <a:pt x="11" y="5"/>
                </a:lnTo>
                <a:lnTo>
                  <a:pt x="11" y="7"/>
                </a:lnTo>
                <a:lnTo>
                  <a:pt x="11" y="9"/>
                </a:lnTo>
                <a:lnTo>
                  <a:pt x="9" y="12"/>
                </a:lnTo>
                <a:lnTo>
                  <a:pt x="9" y="14"/>
                </a:lnTo>
                <a:lnTo>
                  <a:pt x="7" y="16"/>
                </a:lnTo>
                <a:lnTo>
                  <a:pt x="4" y="19"/>
                </a:lnTo>
                <a:lnTo>
                  <a:pt x="0" y="23"/>
                </a:lnTo>
                <a:close/>
              </a:path>
            </a:pathLst>
          </a:custGeom>
          <a:solidFill>
            <a:srgbClr val="AB5324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166" name="Freeform 2062"/>
          <p:cNvSpPr>
            <a:spLocks/>
          </p:cNvSpPr>
          <p:nvPr/>
        </p:nvSpPr>
        <p:spPr bwMode="auto">
          <a:xfrm>
            <a:off x="6561138" y="5345113"/>
            <a:ext cx="15875" cy="36512"/>
          </a:xfrm>
          <a:custGeom>
            <a:avLst/>
            <a:gdLst/>
            <a:ahLst/>
            <a:cxnLst>
              <a:cxn ang="0">
                <a:pos x="0" y="23"/>
              </a:cxn>
              <a:cxn ang="0">
                <a:pos x="0" y="19"/>
              </a:cxn>
              <a:cxn ang="0">
                <a:pos x="0" y="14"/>
              </a:cxn>
              <a:cxn ang="0">
                <a:pos x="0" y="9"/>
              </a:cxn>
              <a:cxn ang="0">
                <a:pos x="2" y="7"/>
              </a:cxn>
              <a:cxn ang="0">
                <a:pos x="2" y="2"/>
              </a:cxn>
              <a:cxn ang="0">
                <a:pos x="4" y="0"/>
              </a:cxn>
              <a:cxn ang="0">
                <a:pos x="7" y="0"/>
              </a:cxn>
              <a:cxn ang="0">
                <a:pos x="9" y="0"/>
              </a:cxn>
              <a:cxn ang="0">
                <a:pos x="11" y="2"/>
              </a:cxn>
              <a:cxn ang="0">
                <a:pos x="11" y="5"/>
              </a:cxn>
              <a:cxn ang="0">
                <a:pos x="11" y="7"/>
              </a:cxn>
              <a:cxn ang="0">
                <a:pos x="11" y="9"/>
              </a:cxn>
              <a:cxn ang="0">
                <a:pos x="9" y="12"/>
              </a:cxn>
              <a:cxn ang="0">
                <a:pos x="9" y="14"/>
              </a:cxn>
              <a:cxn ang="0">
                <a:pos x="7" y="16"/>
              </a:cxn>
              <a:cxn ang="0">
                <a:pos x="4" y="19"/>
              </a:cxn>
            </a:cxnLst>
            <a:rect l="0" t="0" r="r" b="b"/>
            <a:pathLst>
              <a:path w="11" h="23">
                <a:moveTo>
                  <a:pt x="0" y="23"/>
                </a:moveTo>
                <a:lnTo>
                  <a:pt x="0" y="19"/>
                </a:lnTo>
                <a:lnTo>
                  <a:pt x="0" y="14"/>
                </a:lnTo>
                <a:lnTo>
                  <a:pt x="0" y="9"/>
                </a:lnTo>
                <a:lnTo>
                  <a:pt x="2" y="7"/>
                </a:lnTo>
                <a:lnTo>
                  <a:pt x="2" y="2"/>
                </a:lnTo>
                <a:lnTo>
                  <a:pt x="4" y="0"/>
                </a:lnTo>
                <a:lnTo>
                  <a:pt x="7" y="0"/>
                </a:lnTo>
                <a:lnTo>
                  <a:pt x="9" y="0"/>
                </a:lnTo>
                <a:lnTo>
                  <a:pt x="11" y="2"/>
                </a:lnTo>
                <a:lnTo>
                  <a:pt x="11" y="5"/>
                </a:lnTo>
                <a:lnTo>
                  <a:pt x="11" y="7"/>
                </a:lnTo>
                <a:lnTo>
                  <a:pt x="11" y="9"/>
                </a:lnTo>
                <a:lnTo>
                  <a:pt x="9" y="12"/>
                </a:lnTo>
                <a:lnTo>
                  <a:pt x="9" y="14"/>
                </a:lnTo>
                <a:lnTo>
                  <a:pt x="7" y="16"/>
                </a:lnTo>
                <a:lnTo>
                  <a:pt x="4" y="19"/>
                </a:lnTo>
              </a:path>
            </a:pathLst>
          </a:custGeom>
          <a:noFill/>
          <a:ln w="7938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167" name="Freeform 2063"/>
          <p:cNvSpPr>
            <a:spLocks/>
          </p:cNvSpPr>
          <p:nvPr/>
        </p:nvSpPr>
        <p:spPr bwMode="auto">
          <a:xfrm>
            <a:off x="6642100" y="5405438"/>
            <a:ext cx="31750" cy="66675"/>
          </a:xfrm>
          <a:custGeom>
            <a:avLst/>
            <a:gdLst/>
            <a:ahLst/>
            <a:cxnLst>
              <a:cxn ang="0">
                <a:pos x="2" y="21"/>
              </a:cxn>
              <a:cxn ang="0">
                <a:pos x="2" y="21"/>
              </a:cxn>
              <a:cxn ang="0">
                <a:pos x="0" y="18"/>
              </a:cxn>
              <a:cxn ang="0">
                <a:pos x="0" y="16"/>
              </a:cxn>
              <a:cxn ang="0">
                <a:pos x="0" y="14"/>
              </a:cxn>
              <a:cxn ang="0">
                <a:pos x="0" y="14"/>
              </a:cxn>
              <a:cxn ang="0">
                <a:pos x="0" y="11"/>
              </a:cxn>
              <a:cxn ang="0">
                <a:pos x="0" y="9"/>
              </a:cxn>
              <a:cxn ang="0">
                <a:pos x="2" y="9"/>
              </a:cxn>
              <a:cxn ang="0">
                <a:pos x="2" y="7"/>
              </a:cxn>
              <a:cxn ang="0">
                <a:pos x="5" y="4"/>
              </a:cxn>
              <a:cxn ang="0">
                <a:pos x="7" y="2"/>
              </a:cxn>
              <a:cxn ang="0">
                <a:pos x="9" y="2"/>
              </a:cxn>
              <a:cxn ang="0">
                <a:pos x="12" y="0"/>
              </a:cxn>
              <a:cxn ang="0">
                <a:pos x="14" y="0"/>
              </a:cxn>
              <a:cxn ang="0">
                <a:pos x="19" y="0"/>
              </a:cxn>
              <a:cxn ang="0">
                <a:pos x="21" y="0"/>
              </a:cxn>
              <a:cxn ang="0">
                <a:pos x="16" y="4"/>
              </a:cxn>
              <a:cxn ang="0">
                <a:pos x="14" y="9"/>
              </a:cxn>
              <a:cxn ang="0">
                <a:pos x="14" y="16"/>
              </a:cxn>
              <a:cxn ang="0">
                <a:pos x="14" y="21"/>
              </a:cxn>
              <a:cxn ang="0">
                <a:pos x="14" y="25"/>
              </a:cxn>
              <a:cxn ang="0">
                <a:pos x="12" y="32"/>
              </a:cxn>
              <a:cxn ang="0">
                <a:pos x="12" y="37"/>
              </a:cxn>
              <a:cxn ang="0">
                <a:pos x="12" y="42"/>
              </a:cxn>
              <a:cxn ang="0">
                <a:pos x="12" y="42"/>
              </a:cxn>
              <a:cxn ang="0">
                <a:pos x="9" y="39"/>
              </a:cxn>
              <a:cxn ang="0">
                <a:pos x="9" y="39"/>
              </a:cxn>
              <a:cxn ang="0">
                <a:pos x="7" y="39"/>
              </a:cxn>
              <a:cxn ang="0">
                <a:pos x="7" y="37"/>
              </a:cxn>
              <a:cxn ang="0">
                <a:pos x="7" y="37"/>
              </a:cxn>
              <a:cxn ang="0">
                <a:pos x="7" y="35"/>
              </a:cxn>
              <a:cxn ang="0">
                <a:pos x="7" y="32"/>
              </a:cxn>
              <a:cxn ang="0">
                <a:pos x="2" y="21"/>
              </a:cxn>
            </a:cxnLst>
            <a:rect l="0" t="0" r="r" b="b"/>
            <a:pathLst>
              <a:path w="21" h="42">
                <a:moveTo>
                  <a:pt x="2" y="21"/>
                </a:moveTo>
                <a:lnTo>
                  <a:pt x="2" y="21"/>
                </a:lnTo>
                <a:lnTo>
                  <a:pt x="0" y="18"/>
                </a:lnTo>
                <a:lnTo>
                  <a:pt x="0" y="16"/>
                </a:lnTo>
                <a:lnTo>
                  <a:pt x="0" y="14"/>
                </a:lnTo>
                <a:lnTo>
                  <a:pt x="0" y="14"/>
                </a:lnTo>
                <a:lnTo>
                  <a:pt x="0" y="11"/>
                </a:lnTo>
                <a:lnTo>
                  <a:pt x="0" y="9"/>
                </a:lnTo>
                <a:lnTo>
                  <a:pt x="2" y="9"/>
                </a:lnTo>
                <a:lnTo>
                  <a:pt x="2" y="7"/>
                </a:lnTo>
                <a:lnTo>
                  <a:pt x="5" y="4"/>
                </a:lnTo>
                <a:lnTo>
                  <a:pt x="7" y="2"/>
                </a:lnTo>
                <a:lnTo>
                  <a:pt x="9" y="2"/>
                </a:lnTo>
                <a:lnTo>
                  <a:pt x="12" y="0"/>
                </a:lnTo>
                <a:lnTo>
                  <a:pt x="14" y="0"/>
                </a:lnTo>
                <a:lnTo>
                  <a:pt x="19" y="0"/>
                </a:lnTo>
                <a:lnTo>
                  <a:pt x="21" y="0"/>
                </a:lnTo>
                <a:lnTo>
                  <a:pt x="16" y="4"/>
                </a:lnTo>
                <a:lnTo>
                  <a:pt x="14" y="9"/>
                </a:lnTo>
                <a:lnTo>
                  <a:pt x="14" y="16"/>
                </a:lnTo>
                <a:lnTo>
                  <a:pt x="14" y="21"/>
                </a:lnTo>
                <a:lnTo>
                  <a:pt x="14" y="25"/>
                </a:lnTo>
                <a:lnTo>
                  <a:pt x="12" y="32"/>
                </a:lnTo>
                <a:lnTo>
                  <a:pt x="12" y="37"/>
                </a:lnTo>
                <a:lnTo>
                  <a:pt x="12" y="42"/>
                </a:lnTo>
                <a:lnTo>
                  <a:pt x="12" y="42"/>
                </a:lnTo>
                <a:lnTo>
                  <a:pt x="9" y="39"/>
                </a:lnTo>
                <a:lnTo>
                  <a:pt x="9" y="39"/>
                </a:lnTo>
                <a:lnTo>
                  <a:pt x="7" y="39"/>
                </a:lnTo>
                <a:lnTo>
                  <a:pt x="7" y="37"/>
                </a:lnTo>
                <a:lnTo>
                  <a:pt x="7" y="37"/>
                </a:lnTo>
                <a:lnTo>
                  <a:pt x="7" y="35"/>
                </a:lnTo>
                <a:lnTo>
                  <a:pt x="7" y="32"/>
                </a:lnTo>
                <a:lnTo>
                  <a:pt x="2" y="21"/>
                </a:lnTo>
                <a:close/>
              </a:path>
            </a:pathLst>
          </a:custGeom>
          <a:solidFill>
            <a:srgbClr val="AB5324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168" name="Freeform 2064"/>
          <p:cNvSpPr>
            <a:spLocks/>
          </p:cNvSpPr>
          <p:nvPr/>
        </p:nvSpPr>
        <p:spPr bwMode="auto">
          <a:xfrm>
            <a:off x="6642100" y="5405438"/>
            <a:ext cx="31750" cy="66675"/>
          </a:xfrm>
          <a:custGeom>
            <a:avLst/>
            <a:gdLst/>
            <a:ahLst/>
            <a:cxnLst>
              <a:cxn ang="0">
                <a:pos x="2" y="21"/>
              </a:cxn>
              <a:cxn ang="0">
                <a:pos x="2" y="21"/>
              </a:cxn>
              <a:cxn ang="0">
                <a:pos x="0" y="18"/>
              </a:cxn>
              <a:cxn ang="0">
                <a:pos x="0" y="16"/>
              </a:cxn>
              <a:cxn ang="0">
                <a:pos x="0" y="14"/>
              </a:cxn>
              <a:cxn ang="0">
                <a:pos x="0" y="14"/>
              </a:cxn>
              <a:cxn ang="0">
                <a:pos x="0" y="11"/>
              </a:cxn>
              <a:cxn ang="0">
                <a:pos x="0" y="9"/>
              </a:cxn>
              <a:cxn ang="0">
                <a:pos x="2" y="9"/>
              </a:cxn>
              <a:cxn ang="0">
                <a:pos x="2" y="7"/>
              </a:cxn>
              <a:cxn ang="0">
                <a:pos x="5" y="4"/>
              </a:cxn>
              <a:cxn ang="0">
                <a:pos x="7" y="2"/>
              </a:cxn>
              <a:cxn ang="0">
                <a:pos x="9" y="2"/>
              </a:cxn>
              <a:cxn ang="0">
                <a:pos x="12" y="0"/>
              </a:cxn>
              <a:cxn ang="0">
                <a:pos x="14" y="0"/>
              </a:cxn>
              <a:cxn ang="0">
                <a:pos x="19" y="0"/>
              </a:cxn>
              <a:cxn ang="0">
                <a:pos x="21" y="0"/>
              </a:cxn>
              <a:cxn ang="0">
                <a:pos x="16" y="4"/>
              </a:cxn>
              <a:cxn ang="0">
                <a:pos x="14" y="9"/>
              </a:cxn>
              <a:cxn ang="0">
                <a:pos x="14" y="16"/>
              </a:cxn>
              <a:cxn ang="0">
                <a:pos x="14" y="21"/>
              </a:cxn>
              <a:cxn ang="0">
                <a:pos x="14" y="25"/>
              </a:cxn>
              <a:cxn ang="0">
                <a:pos x="12" y="32"/>
              </a:cxn>
              <a:cxn ang="0">
                <a:pos x="12" y="37"/>
              </a:cxn>
              <a:cxn ang="0">
                <a:pos x="12" y="42"/>
              </a:cxn>
              <a:cxn ang="0">
                <a:pos x="12" y="42"/>
              </a:cxn>
              <a:cxn ang="0">
                <a:pos x="9" y="39"/>
              </a:cxn>
              <a:cxn ang="0">
                <a:pos x="9" y="39"/>
              </a:cxn>
              <a:cxn ang="0">
                <a:pos x="7" y="39"/>
              </a:cxn>
              <a:cxn ang="0">
                <a:pos x="7" y="37"/>
              </a:cxn>
              <a:cxn ang="0">
                <a:pos x="7" y="37"/>
              </a:cxn>
              <a:cxn ang="0">
                <a:pos x="7" y="35"/>
              </a:cxn>
              <a:cxn ang="0">
                <a:pos x="7" y="32"/>
              </a:cxn>
            </a:cxnLst>
            <a:rect l="0" t="0" r="r" b="b"/>
            <a:pathLst>
              <a:path w="21" h="42">
                <a:moveTo>
                  <a:pt x="2" y="21"/>
                </a:moveTo>
                <a:lnTo>
                  <a:pt x="2" y="21"/>
                </a:lnTo>
                <a:lnTo>
                  <a:pt x="0" y="18"/>
                </a:lnTo>
                <a:lnTo>
                  <a:pt x="0" y="16"/>
                </a:lnTo>
                <a:lnTo>
                  <a:pt x="0" y="14"/>
                </a:lnTo>
                <a:lnTo>
                  <a:pt x="0" y="14"/>
                </a:lnTo>
                <a:lnTo>
                  <a:pt x="0" y="11"/>
                </a:lnTo>
                <a:lnTo>
                  <a:pt x="0" y="9"/>
                </a:lnTo>
                <a:lnTo>
                  <a:pt x="2" y="9"/>
                </a:lnTo>
                <a:lnTo>
                  <a:pt x="2" y="7"/>
                </a:lnTo>
                <a:lnTo>
                  <a:pt x="5" y="4"/>
                </a:lnTo>
                <a:lnTo>
                  <a:pt x="7" y="2"/>
                </a:lnTo>
                <a:lnTo>
                  <a:pt x="9" y="2"/>
                </a:lnTo>
                <a:lnTo>
                  <a:pt x="12" y="0"/>
                </a:lnTo>
                <a:lnTo>
                  <a:pt x="14" y="0"/>
                </a:lnTo>
                <a:lnTo>
                  <a:pt x="19" y="0"/>
                </a:lnTo>
                <a:lnTo>
                  <a:pt x="21" y="0"/>
                </a:lnTo>
                <a:lnTo>
                  <a:pt x="16" y="4"/>
                </a:lnTo>
                <a:lnTo>
                  <a:pt x="14" y="9"/>
                </a:lnTo>
                <a:lnTo>
                  <a:pt x="14" y="16"/>
                </a:lnTo>
                <a:lnTo>
                  <a:pt x="14" y="21"/>
                </a:lnTo>
                <a:lnTo>
                  <a:pt x="14" y="25"/>
                </a:lnTo>
                <a:lnTo>
                  <a:pt x="12" y="32"/>
                </a:lnTo>
                <a:lnTo>
                  <a:pt x="12" y="37"/>
                </a:lnTo>
                <a:lnTo>
                  <a:pt x="12" y="42"/>
                </a:lnTo>
                <a:lnTo>
                  <a:pt x="12" y="42"/>
                </a:lnTo>
                <a:lnTo>
                  <a:pt x="9" y="39"/>
                </a:lnTo>
                <a:lnTo>
                  <a:pt x="9" y="39"/>
                </a:lnTo>
                <a:lnTo>
                  <a:pt x="7" y="39"/>
                </a:lnTo>
                <a:lnTo>
                  <a:pt x="7" y="37"/>
                </a:lnTo>
                <a:lnTo>
                  <a:pt x="7" y="37"/>
                </a:lnTo>
                <a:lnTo>
                  <a:pt x="7" y="35"/>
                </a:lnTo>
                <a:lnTo>
                  <a:pt x="7" y="32"/>
                </a:lnTo>
              </a:path>
            </a:pathLst>
          </a:custGeom>
          <a:noFill/>
          <a:ln w="7938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169" name="Freeform 2065"/>
          <p:cNvSpPr>
            <a:spLocks/>
          </p:cNvSpPr>
          <p:nvPr/>
        </p:nvSpPr>
        <p:spPr bwMode="auto">
          <a:xfrm>
            <a:off x="6770688" y="5489575"/>
            <a:ext cx="20637" cy="49213"/>
          </a:xfrm>
          <a:custGeom>
            <a:avLst/>
            <a:gdLst/>
            <a:ahLst/>
            <a:cxnLst>
              <a:cxn ang="0">
                <a:pos x="0" y="31"/>
              </a:cxn>
              <a:cxn ang="0">
                <a:pos x="0" y="29"/>
              </a:cxn>
              <a:cxn ang="0">
                <a:pos x="0" y="22"/>
              </a:cxn>
              <a:cxn ang="0">
                <a:pos x="0" y="17"/>
              </a:cxn>
              <a:cxn ang="0">
                <a:pos x="0" y="12"/>
              </a:cxn>
              <a:cxn ang="0">
                <a:pos x="2" y="7"/>
              </a:cxn>
              <a:cxn ang="0">
                <a:pos x="4" y="5"/>
              </a:cxn>
              <a:cxn ang="0">
                <a:pos x="9" y="3"/>
              </a:cxn>
              <a:cxn ang="0">
                <a:pos x="14" y="0"/>
              </a:cxn>
              <a:cxn ang="0">
                <a:pos x="14" y="5"/>
              </a:cxn>
              <a:cxn ang="0">
                <a:pos x="14" y="10"/>
              </a:cxn>
              <a:cxn ang="0">
                <a:pos x="14" y="15"/>
              </a:cxn>
              <a:cxn ang="0">
                <a:pos x="11" y="19"/>
              </a:cxn>
              <a:cxn ang="0">
                <a:pos x="9" y="24"/>
              </a:cxn>
              <a:cxn ang="0">
                <a:pos x="7" y="26"/>
              </a:cxn>
              <a:cxn ang="0">
                <a:pos x="4" y="31"/>
              </a:cxn>
              <a:cxn ang="0">
                <a:pos x="0" y="31"/>
              </a:cxn>
            </a:cxnLst>
            <a:rect l="0" t="0" r="r" b="b"/>
            <a:pathLst>
              <a:path w="14" h="31">
                <a:moveTo>
                  <a:pt x="0" y="31"/>
                </a:moveTo>
                <a:lnTo>
                  <a:pt x="0" y="29"/>
                </a:lnTo>
                <a:lnTo>
                  <a:pt x="0" y="22"/>
                </a:lnTo>
                <a:lnTo>
                  <a:pt x="0" y="17"/>
                </a:lnTo>
                <a:lnTo>
                  <a:pt x="0" y="12"/>
                </a:lnTo>
                <a:lnTo>
                  <a:pt x="2" y="7"/>
                </a:lnTo>
                <a:lnTo>
                  <a:pt x="4" y="5"/>
                </a:lnTo>
                <a:lnTo>
                  <a:pt x="9" y="3"/>
                </a:lnTo>
                <a:lnTo>
                  <a:pt x="14" y="0"/>
                </a:lnTo>
                <a:lnTo>
                  <a:pt x="14" y="5"/>
                </a:lnTo>
                <a:lnTo>
                  <a:pt x="14" y="10"/>
                </a:lnTo>
                <a:lnTo>
                  <a:pt x="14" y="15"/>
                </a:lnTo>
                <a:lnTo>
                  <a:pt x="11" y="19"/>
                </a:lnTo>
                <a:lnTo>
                  <a:pt x="9" y="24"/>
                </a:lnTo>
                <a:lnTo>
                  <a:pt x="7" y="26"/>
                </a:lnTo>
                <a:lnTo>
                  <a:pt x="4" y="31"/>
                </a:lnTo>
                <a:lnTo>
                  <a:pt x="0" y="31"/>
                </a:lnTo>
                <a:close/>
              </a:path>
            </a:pathLst>
          </a:custGeom>
          <a:solidFill>
            <a:srgbClr val="AB5324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170" name="Freeform 2066"/>
          <p:cNvSpPr>
            <a:spLocks/>
          </p:cNvSpPr>
          <p:nvPr/>
        </p:nvSpPr>
        <p:spPr bwMode="auto">
          <a:xfrm>
            <a:off x="6770688" y="5489575"/>
            <a:ext cx="20637" cy="49213"/>
          </a:xfrm>
          <a:custGeom>
            <a:avLst/>
            <a:gdLst/>
            <a:ahLst/>
            <a:cxnLst>
              <a:cxn ang="0">
                <a:pos x="0" y="31"/>
              </a:cxn>
              <a:cxn ang="0">
                <a:pos x="0" y="29"/>
              </a:cxn>
              <a:cxn ang="0">
                <a:pos x="0" y="22"/>
              </a:cxn>
              <a:cxn ang="0">
                <a:pos x="0" y="17"/>
              </a:cxn>
              <a:cxn ang="0">
                <a:pos x="0" y="12"/>
              </a:cxn>
              <a:cxn ang="0">
                <a:pos x="2" y="7"/>
              </a:cxn>
              <a:cxn ang="0">
                <a:pos x="4" y="5"/>
              </a:cxn>
              <a:cxn ang="0">
                <a:pos x="9" y="3"/>
              </a:cxn>
              <a:cxn ang="0">
                <a:pos x="14" y="0"/>
              </a:cxn>
              <a:cxn ang="0">
                <a:pos x="14" y="5"/>
              </a:cxn>
              <a:cxn ang="0">
                <a:pos x="14" y="10"/>
              </a:cxn>
              <a:cxn ang="0">
                <a:pos x="14" y="15"/>
              </a:cxn>
              <a:cxn ang="0">
                <a:pos x="11" y="19"/>
              </a:cxn>
              <a:cxn ang="0">
                <a:pos x="9" y="24"/>
              </a:cxn>
              <a:cxn ang="0">
                <a:pos x="7" y="26"/>
              </a:cxn>
              <a:cxn ang="0">
                <a:pos x="4" y="31"/>
              </a:cxn>
              <a:cxn ang="0">
                <a:pos x="0" y="31"/>
              </a:cxn>
              <a:cxn ang="0">
                <a:pos x="0" y="31"/>
              </a:cxn>
              <a:cxn ang="0">
                <a:pos x="0" y="31"/>
              </a:cxn>
            </a:cxnLst>
            <a:rect l="0" t="0" r="r" b="b"/>
            <a:pathLst>
              <a:path w="14" h="31">
                <a:moveTo>
                  <a:pt x="0" y="31"/>
                </a:moveTo>
                <a:lnTo>
                  <a:pt x="0" y="29"/>
                </a:lnTo>
                <a:lnTo>
                  <a:pt x="0" y="22"/>
                </a:lnTo>
                <a:lnTo>
                  <a:pt x="0" y="17"/>
                </a:lnTo>
                <a:lnTo>
                  <a:pt x="0" y="12"/>
                </a:lnTo>
                <a:lnTo>
                  <a:pt x="2" y="7"/>
                </a:lnTo>
                <a:lnTo>
                  <a:pt x="4" y="5"/>
                </a:lnTo>
                <a:lnTo>
                  <a:pt x="9" y="3"/>
                </a:lnTo>
                <a:lnTo>
                  <a:pt x="14" y="0"/>
                </a:lnTo>
                <a:lnTo>
                  <a:pt x="14" y="5"/>
                </a:lnTo>
                <a:lnTo>
                  <a:pt x="14" y="10"/>
                </a:lnTo>
                <a:lnTo>
                  <a:pt x="14" y="15"/>
                </a:lnTo>
                <a:lnTo>
                  <a:pt x="11" y="19"/>
                </a:lnTo>
                <a:lnTo>
                  <a:pt x="9" y="24"/>
                </a:lnTo>
                <a:lnTo>
                  <a:pt x="7" y="26"/>
                </a:lnTo>
                <a:lnTo>
                  <a:pt x="4" y="31"/>
                </a:lnTo>
                <a:lnTo>
                  <a:pt x="0" y="31"/>
                </a:lnTo>
                <a:lnTo>
                  <a:pt x="0" y="31"/>
                </a:lnTo>
                <a:lnTo>
                  <a:pt x="0" y="31"/>
                </a:lnTo>
              </a:path>
            </a:pathLst>
          </a:custGeom>
          <a:noFill/>
          <a:ln w="7938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171" name="Freeform 2067"/>
          <p:cNvSpPr>
            <a:spLocks/>
          </p:cNvSpPr>
          <p:nvPr/>
        </p:nvSpPr>
        <p:spPr bwMode="auto">
          <a:xfrm>
            <a:off x="6491288" y="5646738"/>
            <a:ext cx="31750" cy="412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2"/>
              </a:cxn>
              <a:cxn ang="0">
                <a:pos x="2" y="7"/>
              </a:cxn>
              <a:cxn ang="0">
                <a:pos x="2" y="9"/>
              </a:cxn>
              <a:cxn ang="0">
                <a:pos x="0" y="14"/>
              </a:cxn>
              <a:cxn ang="0">
                <a:pos x="2" y="16"/>
              </a:cxn>
              <a:cxn ang="0">
                <a:pos x="2" y="19"/>
              </a:cxn>
              <a:cxn ang="0">
                <a:pos x="2" y="21"/>
              </a:cxn>
              <a:cxn ang="0">
                <a:pos x="4" y="23"/>
              </a:cxn>
              <a:cxn ang="0">
                <a:pos x="7" y="26"/>
              </a:cxn>
              <a:cxn ang="0">
                <a:pos x="7" y="26"/>
              </a:cxn>
              <a:cxn ang="0">
                <a:pos x="9" y="26"/>
              </a:cxn>
              <a:cxn ang="0">
                <a:pos x="12" y="26"/>
              </a:cxn>
              <a:cxn ang="0">
                <a:pos x="14" y="26"/>
              </a:cxn>
              <a:cxn ang="0">
                <a:pos x="16" y="26"/>
              </a:cxn>
              <a:cxn ang="0">
                <a:pos x="19" y="26"/>
              </a:cxn>
              <a:cxn ang="0">
                <a:pos x="19" y="26"/>
              </a:cxn>
              <a:cxn ang="0">
                <a:pos x="19" y="23"/>
              </a:cxn>
              <a:cxn ang="0">
                <a:pos x="19" y="23"/>
              </a:cxn>
              <a:cxn ang="0">
                <a:pos x="19" y="21"/>
              </a:cxn>
              <a:cxn ang="0">
                <a:pos x="21" y="19"/>
              </a:cxn>
              <a:cxn ang="0">
                <a:pos x="21" y="16"/>
              </a:cxn>
              <a:cxn ang="0">
                <a:pos x="21" y="16"/>
              </a:cxn>
              <a:cxn ang="0">
                <a:pos x="19" y="14"/>
              </a:cxn>
              <a:cxn ang="0">
                <a:pos x="19" y="14"/>
              </a:cxn>
              <a:cxn ang="0">
                <a:pos x="16" y="12"/>
              </a:cxn>
              <a:cxn ang="0">
                <a:pos x="14" y="12"/>
              </a:cxn>
              <a:cxn ang="0">
                <a:pos x="12" y="9"/>
              </a:cxn>
              <a:cxn ang="0">
                <a:pos x="9" y="7"/>
              </a:cxn>
              <a:cxn ang="0">
                <a:pos x="7" y="5"/>
              </a:cxn>
              <a:cxn ang="0">
                <a:pos x="4" y="5"/>
              </a:cxn>
              <a:cxn ang="0">
                <a:pos x="4" y="2"/>
              </a:cxn>
              <a:cxn ang="0">
                <a:pos x="2" y="0"/>
              </a:cxn>
            </a:cxnLst>
            <a:rect l="0" t="0" r="r" b="b"/>
            <a:pathLst>
              <a:path w="21" h="26">
                <a:moveTo>
                  <a:pt x="2" y="0"/>
                </a:moveTo>
                <a:lnTo>
                  <a:pt x="2" y="2"/>
                </a:lnTo>
                <a:lnTo>
                  <a:pt x="2" y="7"/>
                </a:lnTo>
                <a:lnTo>
                  <a:pt x="2" y="9"/>
                </a:lnTo>
                <a:lnTo>
                  <a:pt x="0" y="14"/>
                </a:lnTo>
                <a:lnTo>
                  <a:pt x="2" y="16"/>
                </a:lnTo>
                <a:lnTo>
                  <a:pt x="2" y="19"/>
                </a:lnTo>
                <a:lnTo>
                  <a:pt x="2" y="21"/>
                </a:lnTo>
                <a:lnTo>
                  <a:pt x="4" y="23"/>
                </a:lnTo>
                <a:lnTo>
                  <a:pt x="7" y="26"/>
                </a:lnTo>
                <a:lnTo>
                  <a:pt x="7" y="26"/>
                </a:lnTo>
                <a:lnTo>
                  <a:pt x="9" y="26"/>
                </a:lnTo>
                <a:lnTo>
                  <a:pt x="12" y="26"/>
                </a:lnTo>
                <a:lnTo>
                  <a:pt x="14" y="26"/>
                </a:lnTo>
                <a:lnTo>
                  <a:pt x="16" y="26"/>
                </a:lnTo>
                <a:lnTo>
                  <a:pt x="19" y="26"/>
                </a:lnTo>
                <a:lnTo>
                  <a:pt x="19" y="26"/>
                </a:lnTo>
                <a:lnTo>
                  <a:pt x="19" y="23"/>
                </a:lnTo>
                <a:lnTo>
                  <a:pt x="19" y="23"/>
                </a:lnTo>
                <a:lnTo>
                  <a:pt x="19" y="21"/>
                </a:lnTo>
                <a:lnTo>
                  <a:pt x="21" y="19"/>
                </a:lnTo>
                <a:lnTo>
                  <a:pt x="21" y="16"/>
                </a:lnTo>
                <a:lnTo>
                  <a:pt x="21" y="16"/>
                </a:lnTo>
                <a:lnTo>
                  <a:pt x="19" y="14"/>
                </a:lnTo>
                <a:lnTo>
                  <a:pt x="19" y="14"/>
                </a:lnTo>
                <a:lnTo>
                  <a:pt x="16" y="12"/>
                </a:lnTo>
                <a:lnTo>
                  <a:pt x="14" y="12"/>
                </a:lnTo>
                <a:lnTo>
                  <a:pt x="12" y="9"/>
                </a:lnTo>
                <a:lnTo>
                  <a:pt x="9" y="7"/>
                </a:lnTo>
                <a:lnTo>
                  <a:pt x="7" y="5"/>
                </a:lnTo>
                <a:lnTo>
                  <a:pt x="4" y="5"/>
                </a:lnTo>
                <a:lnTo>
                  <a:pt x="4" y="2"/>
                </a:lnTo>
                <a:lnTo>
                  <a:pt x="2" y="0"/>
                </a:lnTo>
                <a:close/>
              </a:path>
            </a:pathLst>
          </a:custGeom>
          <a:solidFill>
            <a:srgbClr val="AB5324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172" name="Freeform 2068"/>
          <p:cNvSpPr>
            <a:spLocks/>
          </p:cNvSpPr>
          <p:nvPr/>
        </p:nvSpPr>
        <p:spPr bwMode="auto">
          <a:xfrm>
            <a:off x="6491288" y="5646738"/>
            <a:ext cx="31750" cy="412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2"/>
              </a:cxn>
              <a:cxn ang="0">
                <a:pos x="2" y="7"/>
              </a:cxn>
              <a:cxn ang="0">
                <a:pos x="2" y="9"/>
              </a:cxn>
              <a:cxn ang="0">
                <a:pos x="0" y="14"/>
              </a:cxn>
              <a:cxn ang="0">
                <a:pos x="2" y="16"/>
              </a:cxn>
              <a:cxn ang="0">
                <a:pos x="2" y="19"/>
              </a:cxn>
              <a:cxn ang="0">
                <a:pos x="2" y="21"/>
              </a:cxn>
              <a:cxn ang="0">
                <a:pos x="4" y="23"/>
              </a:cxn>
              <a:cxn ang="0">
                <a:pos x="7" y="26"/>
              </a:cxn>
              <a:cxn ang="0">
                <a:pos x="7" y="26"/>
              </a:cxn>
              <a:cxn ang="0">
                <a:pos x="9" y="26"/>
              </a:cxn>
              <a:cxn ang="0">
                <a:pos x="12" y="26"/>
              </a:cxn>
              <a:cxn ang="0">
                <a:pos x="14" y="26"/>
              </a:cxn>
              <a:cxn ang="0">
                <a:pos x="16" y="26"/>
              </a:cxn>
              <a:cxn ang="0">
                <a:pos x="19" y="26"/>
              </a:cxn>
              <a:cxn ang="0">
                <a:pos x="19" y="26"/>
              </a:cxn>
              <a:cxn ang="0">
                <a:pos x="19" y="23"/>
              </a:cxn>
              <a:cxn ang="0">
                <a:pos x="19" y="23"/>
              </a:cxn>
              <a:cxn ang="0">
                <a:pos x="19" y="21"/>
              </a:cxn>
              <a:cxn ang="0">
                <a:pos x="21" y="19"/>
              </a:cxn>
              <a:cxn ang="0">
                <a:pos x="21" y="16"/>
              </a:cxn>
              <a:cxn ang="0">
                <a:pos x="21" y="16"/>
              </a:cxn>
              <a:cxn ang="0">
                <a:pos x="19" y="14"/>
              </a:cxn>
              <a:cxn ang="0">
                <a:pos x="19" y="14"/>
              </a:cxn>
              <a:cxn ang="0">
                <a:pos x="16" y="12"/>
              </a:cxn>
              <a:cxn ang="0">
                <a:pos x="14" y="12"/>
              </a:cxn>
              <a:cxn ang="0">
                <a:pos x="12" y="9"/>
              </a:cxn>
              <a:cxn ang="0">
                <a:pos x="9" y="7"/>
              </a:cxn>
              <a:cxn ang="0">
                <a:pos x="7" y="5"/>
              </a:cxn>
              <a:cxn ang="0">
                <a:pos x="4" y="5"/>
              </a:cxn>
              <a:cxn ang="0">
                <a:pos x="4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</a:cxnLst>
            <a:rect l="0" t="0" r="r" b="b"/>
            <a:pathLst>
              <a:path w="21" h="26">
                <a:moveTo>
                  <a:pt x="2" y="0"/>
                </a:moveTo>
                <a:lnTo>
                  <a:pt x="2" y="2"/>
                </a:lnTo>
                <a:lnTo>
                  <a:pt x="2" y="7"/>
                </a:lnTo>
                <a:lnTo>
                  <a:pt x="2" y="9"/>
                </a:lnTo>
                <a:lnTo>
                  <a:pt x="0" y="14"/>
                </a:lnTo>
                <a:lnTo>
                  <a:pt x="2" y="16"/>
                </a:lnTo>
                <a:lnTo>
                  <a:pt x="2" y="19"/>
                </a:lnTo>
                <a:lnTo>
                  <a:pt x="2" y="21"/>
                </a:lnTo>
                <a:lnTo>
                  <a:pt x="4" y="23"/>
                </a:lnTo>
                <a:lnTo>
                  <a:pt x="7" y="26"/>
                </a:lnTo>
                <a:lnTo>
                  <a:pt x="7" y="26"/>
                </a:lnTo>
                <a:lnTo>
                  <a:pt x="9" y="26"/>
                </a:lnTo>
                <a:lnTo>
                  <a:pt x="12" y="26"/>
                </a:lnTo>
                <a:lnTo>
                  <a:pt x="14" y="26"/>
                </a:lnTo>
                <a:lnTo>
                  <a:pt x="16" y="26"/>
                </a:lnTo>
                <a:lnTo>
                  <a:pt x="19" y="26"/>
                </a:lnTo>
                <a:lnTo>
                  <a:pt x="19" y="26"/>
                </a:lnTo>
                <a:lnTo>
                  <a:pt x="19" y="23"/>
                </a:lnTo>
                <a:lnTo>
                  <a:pt x="19" y="23"/>
                </a:lnTo>
                <a:lnTo>
                  <a:pt x="19" y="21"/>
                </a:lnTo>
                <a:lnTo>
                  <a:pt x="21" y="19"/>
                </a:lnTo>
                <a:lnTo>
                  <a:pt x="21" y="16"/>
                </a:lnTo>
                <a:lnTo>
                  <a:pt x="21" y="16"/>
                </a:lnTo>
                <a:lnTo>
                  <a:pt x="19" y="14"/>
                </a:lnTo>
                <a:lnTo>
                  <a:pt x="19" y="14"/>
                </a:lnTo>
                <a:lnTo>
                  <a:pt x="16" y="12"/>
                </a:lnTo>
                <a:lnTo>
                  <a:pt x="14" y="12"/>
                </a:lnTo>
                <a:lnTo>
                  <a:pt x="12" y="9"/>
                </a:lnTo>
                <a:lnTo>
                  <a:pt x="9" y="7"/>
                </a:lnTo>
                <a:lnTo>
                  <a:pt x="7" y="5"/>
                </a:lnTo>
                <a:lnTo>
                  <a:pt x="4" y="5"/>
                </a:lnTo>
                <a:lnTo>
                  <a:pt x="4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</a:path>
            </a:pathLst>
          </a:custGeom>
          <a:noFill/>
          <a:ln w="7938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173" name="Freeform 2069"/>
          <p:cNvSpPr>
            <a:spLocks/>
          </p:cNvSpPr>
          <p:nvPr/>
        </p:nvSpPr>
        <p:spPr bwMode="auto">
          <a:xfrm>
            <a:off x="6597650" y="5724525"/>
            <a:ext cx="20638" cy="55563"/>
          </a:xfrm>
          <a:custGeom>
            <a:avLst/>
            <a:gdLst/>
            <a:ahLst/>
            <a:cxnLst>
              <a:cxn ang="0">
                <a:pos x="10" y="5"/>
              </a:cxn>
              <a:cxn ang="0">
                <a:pos x="5" y="7"/>
              </a:cxn>
              <a:cxn ang="0">
                <a:pos x="3" y="9"/>
              </a:cxn>
              <a:cxn ang="0">
                <a:pos x="0" y="14"/>
              </a:cxn>
              <a:cxn ang="0">
                <a:pos x="0" y="17"/>
              </a:cxn>
              <a:cxn ang="0">
                <a:pos x="0" y="21"/>
              </a:cxn>
              <a:cxn ang="0">
                <a:pos x="0" y="26"/>
              </a:cxn>
              <a:cxn ang="0">
                <a:pos x="0" y="31"/>
              </a:cxn>
              <a:cxn ang="0">
                <a:pos x="0" y="33"/>
              </a:cxn>
              <a:cxn ang="0">
                <a:pos x="0" y="33"/>
              </a:cxn>
              <a:cxn ang="0">
                <a:pos x="3" y="33"/>
              </a:cxn>
              <a:cxn ang="0">
                <a:pos x="5" y="35"/>
              </a:cxn>
              <a:cxn ang="0">
                <a:pos x="5" y="35"/>
              </a:cxn>
              <a:cxn ang="0">
                <a:pos x="7" y="35"/>
              </a:cxn>
              <a:cxn ang="0">
                <a:pos x="7" y="35"/>
              </a:cxn>
              <a:cxn ang="0">
                <a:pos x="10" y="35"/>
              </a:cxn>
              <a:cxn ang="0">
                <a:pos x="10" y="33"/>
              </a:cxn>
              <a:cxn ang="0">
                <a:pos x="10" y="31"/>
              </a:cxn>
              <a:cxn ang="0">
                <a:pos x="12" y="26"/>
              </a:cxn>
              <a:cxn ang="0">
                <a:pos x="12" y="21"/>
              </a:cxn>
              <a:cxn ang="0">
                <a:pos x="12" y="19"/>
              </a:cxn>
              <a:cxn ang="0">
                <a:pos x="12" y="14"/>
              </a:cxn>
              <a:cxn ang="0">
                <a:pos x="12" y="9"/>
              </a:cxn>
              <a:cxn ang="0">
                <a:pos x="12" y="7"/>
              </a:cxn>
              <a:cxn ang="0">
                <a:pos x="12" y="2"/>
              </a:cxn>
              <a:cxn ang="0">
                <a:pos x="12" y="2"/>
              </a:cxn>
              <a:cxn ang="0">
                <a:pos x="12" y="2"/>
              </a:cxn>
              <a:cxn ang="0">
                <a:pos x="12" y="2"/>
              </a:cxn>
              <a:cxn ang="0">
                <a:pos x="12" y="0"/>
              </a:cxn>
              <a:cxn ang="0">
                <a:pos x="12" y="0"/>
              </a:cxn>
              <a:cxn ang="0">
                <a:pos x="12" y="0"/>
              </a:cxn>
              <a:cxn ang="0">
                <a:pos x="14" y="0"/>
              </a:cxn>
              <a:cxn ang="0">
                <a:pos x="14" y="0"/>
              </a:cxn>
              <a:cxn ang="0">
                <a:pos x="10" y="5"/>
              </a:cxn>
            </a:cxnLst>
            <a:rect l="0" t="0" r="r" b="b"/>
            <a:pathLst>
              <a:path w="14" h="35">
                <a:moveTo>
                  <a:pt x="10" y="5"/>
                </a:moveTo>
                <a:lnTo>
                  <a:pt x="5" y="7"/>
                </a:lnTo>
                <a:lnTo>
                  <a:pt x="3" y="9"/>
                </a:lnTo>
                <a:lnTo>
                  <a:pt x="0" y="14"/>
                </a:lnTo>
                <a:lnTo>
                  <a:pt x="0" y="17"/>
                </a:lnTo>
                <a:lnTo>
                  <a:pt x="0" y="21"/>
                </a:lnTo>
                <a:lnTo>
                  <a:pt x="0" y="26"/>
                </a:lnTo>
                <a:lnTo>
                  <a:pt x="0" y="31"/>
                </a:lnTo>
                <a:lnTo>
                  <a:pt x="0" y="33"/>
                </a:lnTo>
                <a:lnTo>
                  <a:pt x="0" y="33"/>
                </a:lnTo>
                <a:lnTo>
                  <a:pt x="3" y="33"/>
                </a:lnTo>
                <a:lnTo>
                  <a:pt x="5" y="35"/>
                </a:lnTo>
                <a:lnTo>
                  <a:pt x="5" y="35"/>
                </a:lnTo>
                <a:lnTo>
                  <a:pt x="7" y="35"/>
                </a:lnTo>
                <a:lnTo>
                  <a:pt x="7" y="35"/>
                </a:lnTo>
                <a:lnTo>
                  <a:pt x="10" y="35"/>
                </a:lnTo>
                <a:lnTo>
                  <a:pt x="10" y="33"/>
                </a:lnTo>
                <a:lnTo>
                  <a:pt x="10" y="31"/>
                </a:lnTo>
                <a:lnTo>
                  <a:pt x="12" y="26"/>
                </a:lnTo>
                <a:lnTo>
                  <a:pt x="12" y="21"/>
                </a:lnTo>
                <a:lnTo>
                  <a:pt x="12" y="19"/>
                </a:lnTo>
                <a:lnTo>
                  <a:pt x="12" y="14"/>
                </a:lnTo>
                <a:lnTo>
                  <a:pt x="12" y="9"/>
                </a:lnTo>
                <a:lnTo>
                  <a:pt x="12" y="7"/>
                </a:lnTo>
                <a:lnTo>
                  <a:pt x="12" y="2"/>
                </a:lnTo>
                <a:lnTo>
                  <a:pt x="12" y="2"/>
                </a:lnTo>
                <a:lnTo>
                  <a:pt x="12" y="2"/>
                </a:lnTo>
                <a:lnTo>
                  <a:pt x="12" y="2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4" y="0"/>
                </a:lnTo>
                <a:lnTo>
                  <a:pt x="14" y="0"/>
                </a:lnTo>
                <a:lnTo>
                  <a:pt x="10" y="5"/>
                </a:lnTo>
                <a:close/>
              </a:path>
            </a:pathLst>
          </a:custGeom>
          <a:solidFill>
            <a:srgbClr val="AB5324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174" name="Freeform 2070"/>
          <p:cNvSpPr>
            <a:spLocks/>
          </p:cNvSpPr>
          <p:nvPr/>
        </p:nvSpPr>
        <p:spPr bwMode="auto">
          <a:xfrm>
            <a:off x="6597650" y="5724525"/>
            <a:ext cx="20638" cy="55563"/>
          </a:xfrm>
          <a:custGeom>
            <a:avLst/>
            <a:gdLst/>
            <a:ahLst/>
            <a:cxnLst>
              <a:cxn ang="0">
                <a:pos x="10" y="5"/>
              </a:cxn>
              <a:cxn ang="0">
                <a:pos x="5" y="7"/>
              </a:cxn>
              <a:cxn ang="0">
                <a:pos x="3" y="9"/>
              </a:cxn>
              <a:cxn ang="0">
                <a:pos x="0" y="14"/>
              </a:cxn>
              <a:cxn ang="0">
                <a:pos x="0" y="17"/>
              </a:cxn>
              <a:cxn ang="0">
                <a:pos x="0" y="21"/>
              </a:cxn>
              <a:cxn ang="0">
                <a:pos x="0" y="26"/>
              </a:cxn>
              <a:cxn ang="0">
                <a:pos x="0" y="31"/>
              </a:cxn>
              <a:cxn ang="0">
                <a:pos x="0" y="33"/>
              </a:cxn>
              <a:cxn ang="0">
                <a:pos x="0" y="33"/>
              </a:cxn>
              <a:cxn ang="0">
                <a:pos x="3" y="33"/>
              </a:cxn>
              <a:cxn ang="0">
                <a:pos x="5" y="35"/>
              </a:cxn>
              <a:cxn ang="0">
                <a:pos x="5" y="35"/>
              </a:cxn>
              <a:cxn ang="0">
                <a:pos x="7" y="35"/>
              </a:cxn>
              <a:cxn ang="0">
                <a:pos x="7" y="35"/>
              </a:cxn>
              <a:cxn ang="0">
                <a:pos x="10" y="35"/>
              </a:cxn>
              <a:cxn ang="0">
                <a:pos x="10" y="33"/>
              </a:cxn>
              <a:cxn ang="0">
                <a:pos x="10" y="31"/>
              </a:cxn>
              <a:cxn ang="0">
                <a:pos x="12" y="26"/>
              </a:cxn>
              <a:cxn ang="0">
                <a:pos x="12" y="21"/>
              </a:cxn>
              <a:cxn ang="0">
                <a:pos x="12" y="19"/>
              </a:cxn>
              <a:cxn ang="0">
                <a:pos x="12" y="14"/>
              </a:cxn>
              <a:cxn ang="0">
                <a:pos x="12" y="9"/>
              </a:cxn>
              <a:cxn ang="0">
                <a:pos x="12" y="7"/>
              </a:cxn>
              <a:cxn ang="0">
                <a:pos x="12" y="2"/>
              </a:cxn>
              <a:cxn ang="0">
                <a:pos x="12" y="2"/>
              </a:cxn>
              <a:cxn ang="0">
                <a:pos x="12" y="2"/>
              </a:cxn>
              <a:cxn ang="0">
                <a:pos x="12" y="2"/>
              </a:cxn>
              <a:cxn ang="0">
                <a:pos x="12" y="0"/>
              </a:cxn>
              <a:cxn ang="0">
                <a:pos x="12" y="0"/>
              </a:cxn>
              <a:cxn ang="0">
                <a:pos x="12" y="0"/>
              </a:cxn>
              <a:cxn ang="0">
                <a:pos x="14" y="0"/>
              </a:cxn>
              <a:cxn ang="0">
                <a:pos x="14" y="0"/>
              </a:cxn>
            </a:cxnLst>
            <a:rect l="0" t="0" r="r" b="b"/>
            <a:pathLst>
              <a:path w="14" h="35">
                <a:moveTo>
                  <a:pt x="10" y="5"/>
                </a:moveTo>
                <a:lnTo>
                  <a:pt x="5" y="7"/>
                </a:lnTo>
                <a:lnTo>
                  <a:pt x="3" y="9"/>
                </a:lnTo>
                <a:lnTo>
                  <a:pt x="0" y="14"/>
                </a:lnTo>
                <a:lnTo>
                  <a:pt x="0" y="17"/>
                </a:lnTo>
                <a:lnTo>
                  <a:pt x="0" y="21"/>
                </a:lnTo>
                <a:lnTo>
                  <a:pt x="0" y="26"/>
                </a:lnTo>
                <a:lnTo>
                  <a:pt x="0" y="31"/>
                </a:lnTo>
                <a:lnTo>
                  <a:pt x="0" y="33"/>
                </a:lnTo>
                <a:lnTo>
                  <a:pt x="0" y="33"/>
                </a:lnTo>
                <a:lnTo>
                  <a:pt x="3" y="33"/>
                </a:lnTo>
                <a:lnTo>
                  <a:pt x="5" y="35"/>
                </a:lnTo>
                <a:lnTo>
                  <a:pt x="5" y="35"/>
                </a:lnTo>
                <a:lnTo>
                  <a:pt x="7" y="35"/>
                </a:lnTo>
                <a:lnTo>
                  <a:pt x="7" y="35"/>
                </a:lnTo>
                <a:lnTo>
                  <a:pt x="10" y="35"/>
                </a:lnTo>
                <a:lnTo>
                  <a:pt x="10" y="33"/>
                </a:lnTo>
                <a:lnTo>
                  <a:pt x="10" y="31"/>
                </a:lnTo>
                <a:lnTo>
                  <a:pt x="12" y="26"/>
                </a:lnTo>
                <a:lnTo>
                  <a:pt x="12" y="21"/>
                </a:lnTo>
                <a:lnTo>
                  <a:pt x="12" y="19"/>
                </a:lnTo>
                <a:lnTo>
                  <a:pt x="12" y="14"/>
                </a:lnTo>
                <a:lnTo>
                  <a:pt x="12" y="9"/>
                </a:lnTo>
                <a:lnTo>
                  <a:pt x="12" y="7"/>
                </a:lnTo>
                <a:lnTo>
                  <a:pt x="12" y="2"/>
                </a:lnTo>
                <a:lnTo>
                  <a:pt x="12" y="2"/>
                </a:lnTo>
                <a:lnTo>
                  <a:pt x="12" y="2"/>
                </a:lnTo>
                <a:lnTo>
                  <a:pt x="12" y="2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4" y="0"/>
                </a:lnTo>
                <a:lnTo>
                  <a:pt x="14" y="0"/>
                </a:lnTo>
              </a:path>
            </a:pathLst>
          </a:custGeom>
          <a:noFill/>
          <a:ln w="7938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175" name="Freeform 2071"/>
          <p:cNvSpPr>
            <a:spLocks/>
          </p:cNvSpPr>
          <p:nvPr/>
        </p:nvSpPr>
        <p:spPr bwMode="auto">
          <a:xfrm>
            <a:off x="6632575" y="5597525"/>
            <a:ext cx="26988" cy="49213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5"/>
              </a:cxn>
              <a:cxn ang="0">
                <a:pos x="0" y="10"/>
              </a:cxn>
              <a:cxn ang="0">
                <a:pos x="0" y="12"/>
              </a:cxn>
              <a:cxn ang="0">
                <a:pos x="0" y="17"/>
              </a:cxn>
              <a:cxn ang="0">
                <a:pos x="0" y="19"/>
              </a:cxn>
              <a:cxn ang="0">
                <a:pos x="0" y="22"/>
              </a:cxn>
              <a:cxn ang="0">
                <a:pos x="0" y="24"/>
              </a:cxn>
              <a:cxn ang="0">
                <a:pos x="2" y="29"/>
              </a:cxn>
              <a:cxn ang="0">
                <a:pos x="2" y="29"/>
              </a:cxn>
              <a:cxn ang="0">
                <a:pos x="5" y="29"/>
              </a:cxn>
              <a:cxn ang="0">
                <a:pos x="7" y="31"/>
              </a:cxn>
              <a:cxn ang="0">
                <a:pos x="9" y="31"/>
              </a:cxn>
              <a:cxn ang="0">
                <a:pos x="12" y="31"/>
              </a:cxn>
              <a:cxn ang="0">
                <a:pos x="14" y="31"/>
              </a:cxn>
              <a:cxn ang="0">
                <a:pos x="16" y="31"/>
              </a:cxn>
              <a:cxn ang="0">
                <a:pos x="19" y="31"/>
              </a:cxn>
              <a:cxn ang="0">
                <a:pos x="19" y="31"/>
              </a:cxn>
              <a:cxn ang="0">
                <a:pos x="19" y="31"/>
              </a:cxn>
              <a:cxn ang="0">
                <a:pos x="19" y="31"/>
              </a:cxn>
              <a:cxn ang="0">
                <a:pos x="19" y="31"/>
              </a:cxn>
              <a:cxn ang="0">
                <a:pos x="19" y="29"/>
              </a:cxn>
              <a:cxn ang="0">
                <a:pos x="19" y="29"/>
              </a:cxn>
              <a:cxn ang="0">
                <a:pos x="19" y="29"/>
              </a:cxn>
              <a:cxn ang="0">
                <a:pos x="19" y="29"/>
              </a:cxn>
              <a:cxn ang="0">
                <a:pos x="16" y="29"/>
              </a:cxn>
              <a:cxn ang="0">
                <a:pos x="14" y="26"/>
              </a:cxn>
              <a:cxn ang="0">
                <a:pos x="12" y="26"/>
              </a:cxn>
              <a:cxn ang="0">
                <a:pos x="9" y="24"/>
              </a:cxn>
              <a:cxn ang="0">
                <a:pos x="7" y="22"/>
              </a:cxn>
              <a:cxn ang="0">
                <a:pos x="7" y="19"/>
              </a:cxn>
              <a:cxn ang="0">
                <a:pos x="7" y="17"/>
              </a:cxn>
              <a:cxn ang="0">
                <a:pos x="7" y="14"/>
              </a:cxn>
              <a:cxn ang="0">
                <a:pos x="2" y="0"/>
              </a:cxn>
            </a:cxnLst>
            <a:rect l="0" t="0" r="r" b="b"/>
            <a:pathLst>
              <a:path w="19" h="31">
                <a:moveTo>
                  <a:pt x="2" y="0"/>
                </a:moveTo>
                <a:lnTo>
                  <a:pt x="2" y="5"/>
                </a:lnTo>
                <a:lnTo>
                  <a:pt x="0" y="10"/>
                </a:lnTo>
                <a:lnTo>
                  <a:pt x="0" y="12"/>
                </a:lnTo>
                <a:lnTo>
                  <a:pt x="0" y="17"/>
                </a:lnTo>
                <a:lnTo>
                  <a:pt x="0" y="19"/>
                </a:lnTo>
                <a:lnTo>
                  <a:pt x="0" y="22"/>
                </a:lnTo>
                <a:lnTo>
                  <a:pt x="0" y="24"/>
                </a:lnTo>
                <a:lnTo>
                  <a:pt x="2" y="29"/>
                </a:lnTo>
                <a:lnTo>
                  <a:pt x="2" y="29"/>
                </a:lnTo>
                <a:lnTo>
                  <a:pt x="5" y="29"/>
                </a:lnTo>
                <a:lnTo>
                  <a:pt x="7" y="31"/>
                </a:lnTo>
                <a:lnTo>
                  <a:pt x="9" y="31"/>
                </a:lnTo>
                <a:lnTo>
                  <a:pt x="12" y="31"/>
                </a:lnTo>
                <a:lnTo>
                  <a:pt x="14" y="31"/>
                </a:lnTo>
                <a:lnTo>
                  <a:pt x="16" y="31"/>
                </a:lnTo>
                <a:lnTo>
                  <a:pt x="19" y="31"/>
                </a:lnTo>
                <a:lnTo>
                  <a:pt x="19" y="31"/>
                </a:lnTo>
                <a:lnTo>
                  <a:pt x="19" y="31"/>
                </a:lnTo>
                <a:lnTo>
                  <a:pt x="19" y="31"/>
                </a:lnTo>
                <a:lnTo>
                  <a:pt x="19" y="31"/>
                </a:lnTo>
                <a:lnTo>
                  <a:pt x="19" y="29"/>
                </a:lnTo>
                <a:lnTo>
                  <a:pt x="19" y="29"/>
                </a:lnTo>
                <a:lnTo>
                  <a:pt x="19" y="29"/>
                </a:lnTo>
                <a:lnTo>
                  <a:pt x="19" y="29"/>
                </a:lnTo>
                <a:lnTo>
                  <a:pt x="16" y="29"/>
                </a:lnTo>
                <a:lnTo>
                  <a:pt x="14" y="26"/>
                </a:lnTo>
                <a:lnTo>
                  <a:pt x="12" y="26"/>
                </a:lnTo>
                <a:lnTo>
                  <a:pt x="9" y="24"/>
                </a:lnTo>
                <a:lnTo>
                  <a:pt x="7" y="22"/>
                </a:lnTo>
                <a:lnTo>
                  <a:pt x="7" y="19"/>
                </a:lnTo>
                <a:lnTo>
                  <a:pt x="7" y="17"/>
                </a:lnTo>
                <a:lnTo>
                  <a:pt x="7" y="14"/>
                </a:lnTo>
                <a:lnTo>
                  <a:pt x="2" y="0"/>
                </a:lnTo>
                <a:close/>
              </a:path>
            </a:pathLst>
          </a:custGeom>
          <a:solidFill>
            <a:srgbClr val="AB5324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176" name="Freeform 2072"/>
          <p:cNvSpPr>
            <a:spLocks/>
          </p:cNvSpPr>
          <p:nvPr/>
        </p:nvSpPr>
        <p:spPr bwMode="auto">
          <a:xfrm>
            <a:off x="6632575" y="5597525"/>
            <a:ext cx="26988" cy="49213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5"/>
              </a:cxn>
              <a:cxn ang="0">
                <a:pos x="0" y="10"/>
              </a:cxn>
              <a:cxn ang="0">
                <a:pos x="0" y="12"/>
              </a:cxn>
              <a:cxn ang="0">
                <a:pos x="0" y="17"/>
              </a:cxn>
              <a:cxn ang="0">
                <a:pos x="0" y="19"/>
              </a:cxn>
              <a:cxn ang="0">
                <a:pos x="0" y="22"/>
              </a:cxn>
              <a:cxn ang="0">
                <a:pos x="0" y="24"/>
              </a:cxn>
              <a:cxn ang="0">
                <a:pos x="2" y="29"/>
              </a:cxn>
              <a:cxn ang="0">
                <a:pos x="2" y="29"/>
              </a:cxn>
              <a:cxn ang="0">
                <a:pos x="5" y="29"/>
              </a:cxn>
              <a:cxn ang="0">
                <a:pos x="7" y="31"/>
              </a:cxn>
              <a:cxn ang="0">
                <a:pos x="9" y="31"/>
              </a:cxn>
              <a:cxn ang="0">
                <a:pos x="12" y="31"/>
              </a:cxn>
              <a:cxn ang="0">
                <a:pos x="14" y="31"/>
              </a:cxn>
              <a:cxn ang="0">
                <a:pos x="16" y="31"/>
              </a:cxn>
              <a:cxn ang="0">
                <a:pos x="19" y="31"/>
              </a:cxn>
              <a:cxn ang="0">
                <a:pos x="19" y="31"/>
              </a:cxn>
              <a:cxn ang="0">
                <a:pos x="19" y="31"/>
              </a:cxn>
              <a:cxn ang="0">
                <a:pos x="19" y="31"/>
              </a:cxn>
              <a:cxn ang="0">
                <a:pos x="19" y="31"/>
              </a:cxn>
              <a:cxn ang="0">
                <a:pos x="19" y="29"/>
              </a:cxn>
              <a:cxn ang="0">
                <a:pos x="19" y="29"/>
              </a:cxn>
              <a:cxn ang="0">
                <a:pos x="19" y="29"/>
              </a:cxn>
              <a:cxn ang="0">
                <a:pos x="19" y="29"/>
              </a:cxn>
              <a:cxn ang="0">
                <a:pos x="16" y="29"/>
              </a:cxn>
              <a:cxn ang="0">
                <a:pos x="14" y="26"/>
              </a:cxn>
              <a:cxn ang="0">
                <a:pos x="12" y="26"/>
              </a:cxn>
              <a:cxn ang="0">
                <a:pos x="9" y="24"/>
              </a:cxn>
              <a:cxn ang="0">
                <a:pos x="7" y="22"/>
              </a:cxn>
              <a:cxn ang="0">
                <a:pos x="7" y="19"/>
              </a:cxn>
              <a:cxn ang="0">
                <a:pos x="7" y="17"/>
              </a:cxn>
              <a:cxn ang="0">
                <a:pos x="7" y="14"/>
              </a:cxn>
            </a:cxnLst>
            <a:rect l="0" t="0" r="r" b="b"/>
            <a:pathLst>
              <a:path w="19" h="31">
                <a:moveTo>
                  <a:pt x="2" y="0"/>
                </a:moveTo>
                <a:lnTo>
                  <a:pt x="2" y="5"/>
                </a:lnTo>
                <a:lnTo>
                  <a:pt x="0" y="10"/>
                </a:lnTo>
                <a:lnTo>
                  <a:pt x="0" y="12"/>
                </a:lnTo>
                <a:lnTo>
                  <a:pt x="0" y="17"/>
                </a:lnTo>
                <a:lnTo>
                  <a:pt x="0" y="19"/>
                </a:lnTo>
                <a:lnTo>
                  <a:pt x="0" y="22"/>
                </a:lnTo>
                <a:lnTo>
                  <a:pt x="0" y="24"/>
                </a:lnTo>
                <a:lnTo>
                  <a:pt x="2" y="29"/>
                </a:lnTo>
                <a:lnTo>
                  <a:pt x="2" y="29"/>
                </a:lnTo>
                <a:lnTo>
                  <a:pt x="5" y="29"/>
                </a:lnTo>
                <a:lnTo>
                  <a:pt x="7" y="31"/>
                </a:lnTo>
                <a:lnTo>
                  <a:pt x="9" y="31"/>
                </a:lnTo>
                <a:lnTo>
                  <a:pt x="12" y="31"/>
                </a:lnTo>
                <a:lnTo>
                  <a:pt x="14" y="31"/>
                </a:lnTo>
                <a:lnTo>
                  <a:pt x="16" y="31"/>
                </a:lnTo>
                <a:lnTo>
                  <a:pt x="19" y="31"/>
                </a:lnTo>
                <a:lnTo>
                  <a:pt x="19" y="31"/>
                </a:lnTo>
                <a:lnTo>
                  <a:pt x="19" y="31"/>
                </a:lnTo>
                <a:lnTo>
                  <a:pt x="19" y="31"/>
                </a:lnTo>
                <a:lnTo>
                  <a:pt x="19" y="31"/>
                </a:lnTo>
                <a:lnTo>
                  <a:pt x="19" y="29"/>
                </a:lnTo>
                <a:lnTo>
                  <a:pt x="19" y="29"/>
                </a:lnTo>
                <a:lnTo>
                  <a:pt x="19" y="29"/>
                </a:lnTo>
                <a:lnTo>
                  <a:pt x="19" y="29"/>
                </a:lnTo>
                <a:lnTo>
                  <a:pt x="16" y="29"/>
                </a:lnTo>
                <a:lnTo>
                  <a:pt x="14" y="26"/>
                </a:lnTo>
                <a:lnTo>
                  <a:pt x="12" y="26"/>
                </a:lnTo>
                <a:lnTo>
                  <a:pt x="9" y="24"/>
                </a:lnTo>
                <a:lnTo>
                  <a:pt x="7" y="22"/>
                </a:lnTo>
                <a:lnTo>
                  <a:pt x="7" y="19"/>
                </a:lnTo>
                <a:lnTo>
                  <a:pt x="7" y="17"/>
                </a:lnTo>
                <a:lnTo>
                  <a:pt x="7" y="14"/>
                </a:lnTo>
              </a:path>
            </a:pathLst>
          </a:custGeom>
          <a:noFill/>
          <a:ln w="7938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177" name="Freeform 2073"/>
          <p:cNvSpPr>
            <a:spLocks/>
          </p:cNvSpPr>
          <p:nvPr/>
        </p:nvSpPr>
        <p:spPr bwMode="auto">
          <a:xfrm>
            <a:off x="6724650" y="5691188"/>
            <a:ext cx="20638" cy="44450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5" y="2"/>
              </a:cxn>
              <a:cxn ang="0">
                <a:pos x="2" y="5"/>
              </a:cxn>
              <a:cxn ang="0">
                <a:pos x="2" y="7"/>
              </a:cxn>
              <a:cxn ang="0">
                <a:pos x="2" y="9"/>
              </a:cxn>
              <a:cxn ang="0">
                <a:pos x="0" y="12"/>
              </a:cxn>
              <a:cxn ang="0">
                <a:pos x="2" y="16"/>
              </a:cxn>
              <a:cxn ang="0">
                <a:pos x="2" y="19"/>
              </a:cxn>
              <a:cxn ang="0">
                <a:pos x="2" y="21"/>
              </a:cxn>
              <a:cxn ang="0">
                <a:pos x="2" y="21"/>
              </a:cxn>
              <a:cxn ang="0">
                <a:pos x="5" y="23"/>
              </a:cxn>
              <a:cxn ang="0">
                <a:pos x="5" y="23"/>
              </a:cxn>
              <a:cxn ang="0">
                <a:pos x="7" y="26"/>
              </a:cxn>
              <a:cxn ang="0">
                <a:pos x="10" y="26"/>
              </a:cxn>
              <a:cxn ang="0">
                <a:pos x="10" y="28"/>
              </a:cxn>
              <a:cxn ang="0">
                <a:pos x="12" y="28"/>
              </a:cxn>
              <a:cxn ang="0">
                <a:pos x="12" y="28"/>
              </a:cxn>
              <a:cxn ang="0">
                <a:pos x="14" y="23"/>
              </a:cxn>
              <a:cxn ang="0">
                <a:pos x="14" y="21"/>
              </a:cxn>
              <a:cxn ang="0">
                <a:pos x="14" y="19"/>
              </a:cxn>
              <a:cxn ang="0">
                <a:pos x="14" y="16"/>
              </a:cxn>
              <a:cxn ang="0">
                <a:pos x="14" y="12"/>
              </a:cxn>
              <a:cxn ang="0">
                <a:pos x="12" y="9"/>
              </a:cxn>
              <a:cxn ang="0">
                <a:pos x="12" y="5"/>
              </a:cxn>
              <a:cxn ang="0">
                <a:pos x="12" y="2"/>
              </a:cxn>
              <a:cxn ang="0">
                <a:pos x="5" y="0"/>
              </a:cxn>
            </a:cxnLst>
            <a:rect l="0" t="0" r="r" b="b"/>
            <a:pathLst>
              <a:path w="14" h="28">
                <a:moveTo>
                  <a:pt x="5" y="0"/>
                </a:moveTo>
                <a:lnTo>
                  <a:pt x="5" y="2"/>
                </a:lnTo>
                <a:lnTo>
                  <a:pt x="2" y="5"/>
                </a:lnTo>
                <a:lnTo>
                  <a:pt x="2" y="7"/>
                </a:lnTo>
                <a:lnTo>
                  <a:pt x="2" y="9"/>
                </a:lnTo>
                <a:lnTo>
                  <a:pt x="0" y="12"/>
                </a:lnTo>
                <a:lnTo>
                  <a:pt x="2" y="16"/>
                </a:lnTo>
                <a:lnTo>
                  <a:pt x="2" y="19"/>
                </a:lnTo>
                <a:lnTo>
                  <a:pt x="2" y="21"/>
                </a:lnTo>
                <a:lnTo>
                  <a:pt x="2" y="21"/>
                </a:lnTo>
                <a:lnTo>
                  <a:pt x="5" y="23"/>
                </a:lnTo>
                <a:lnTo>
                  <a:pt x="5" y="23"/>
                </a:lnTo>
                <a:lnTo>
                  <a:pt x="7" y="26"/>
                </a:lnTo>
                <a:lnTo>
                  <a:pt x="10" y="26"/>
                </a:lnTo>
                <a:lnTo>
                  <a:pt x="10" y="28"/>
                </a:lnTo>
                <a:lnTo>
                  <a:pt x="12" y="28"/>
                </a:lnTo>
                <a:lnTo>
                  <a:pt x="12" y="28"/>
                </a:lnTo>
                <a:lnTo>
                  <a:pt x="14" y="23"/>
                </a:lnTo>
                <a:lnTo>
                  <a:pt x="14" y="21"/>
                </a:lnTo>
                <a:lnTo>
                  <a:pt x="14" y="19"/>
                </a:lnTo>
                <a:lnTo>
                  <a:pt x="14" y="16"/>
                </a:lnTo>
                <a:lnTo>
                  <a:pt x="14" y="12"/>
                </a:lnTo>
                <a:lnTo>
                  <a:pt x="12" y="9"/>
                </a:lnTo>
                <a:lnTo>
                  <a:pt x="12" y="5"/>
                </a:lnTo>
                <a:lnTo>
                  <a:pt x="12" y="2"/>
                </a:lnTo>
                <a:lnTo>
                  <a:pt x="5" y="0"/>
                </a:lnTo>
                <a:close/>
              </a:path>
            </a:pathLst>
          </a:custGeom>
          <a:solidFill>
            <a:srgbClr val="AB5324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178" name="Freeform 2074"/>
          <p:cNvSpPr>
            <a:spLocks/>
          </p:cNvSpPr>
          <p:nvPr/>
        </p:nvSpPr>
        <p:spPr bwMode="auto">
          <a:xfrm>
            <a:off x="6724650" y="5691188"/>
            <a:ext cx="20638" cy="44450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5" y="2"/>
              </a:cxn>
              <a:cxn ang="0">
                <a:pos x="2" y="5"/>
              </a:cxn>
              <a:cxn ang="0">
                <a:pos x="2" y="7"/>
              </a:cxn>
              <a:cxn ang="0">
                <a:pos x="2" y="9"/>
              </a:cxn>
              <a:cxn ang="0">
                <a:pos x="0" y="12"/>
              </a:cxn>
              <a:cxn ang="0">
                <a:pos x="2" y="16"/>
              </a:cxn>
              <a:cxn ang="0">
                <a:pos x="2" y="19"/>
              </a:cxn>
              <a:cxn ang="0">
                <a:pos x="2" y="21"/>
              </a:cxn>
              <a:cxn ang="0">
                <a:pos x="2" y="21"/>
              </a:cxn>
              <a:cxn ang="0">
                <a:pos x="5" y="23"/>
              </a:cxn>
              <a:cxn ang="0">
                <a:pos x="5" y="23"/>
              </a:cxn>
              <a:cxn ang="0">
                <a:pos x="7" y="26"/>
              </a:cxn>
              <a:cxn ang="0">
                <a:pos x="10" y="26"/>
              </a:cxn>
              <a:cxn ang="0">
                <a:pos x="10" y="28"/>
              </a:cxn>
              <a:cxn ang="0">
                <a:pos x="12" y="28"/>
              </a:cxn>
              <a:cxn ang="0">
                <a:pos x="12" y="28"/>
              </a:cxn>
              <a:cxn ang="0">
                <a:pos x="14" y="23"/>
              </a:cxn>
              <a:cxn ang="0">
                <a:pos x="14" y="21"/>
              </a:cxn>
              <a:cxn ang="0">
                <a:pos x="14" y="19"/>
              </a:cxn>
              <a:cxn ang="0">
                <a:pos x="14" y="16"/>
              </a:cxn>
              <a:cxn ang="0">
                <a:pos x="14" y="12"/>
              </a:cxn>
              <a:cxn ang="0">
                <a:pos x="12" y="9"/>
              </a:cxn>
              <a:cxn ang="0">
                <a:pos x="12" y="5"/>
              </a:cxn>
              <a:cxn ang="0">
                <a:pos x="12" y="2"/>
              </a:cxn>
            </a:cxnLst>
            <a:rect l="0" t="0" r="r" b="b"/>
            <a:pathLst>
              <a:path w="14" h="28">
                <a:moveTo>
                  <a:pt x="5" y="0"/>
                </a:moveTo>
                <a:lnTo>
                  <a:pt x="5" y="2"/>
                </a:lnTo>
                <a:lnTo>
                  <a:pt x="2" y="5"/>
                </a:lnTo>
                <a:lnTo>
                  <a:pt x="2" y="7"/>
                </a:lnTo>
                <a:lnTo>
                  <a:pt x="2" y="9"/>
                </a:lnTo>
                <a:lnTo>
                  <a:pt x="0" y="12"/>
                </a:lnTo>
                <a:lnTo>
                  <a:pt x="2" y="16"/>
                </a:lnTo>
                <a:lnTo>
                  <a:pt x="2" y="19"/>
                </a:lnTo>
                <a:lnTo>
                  <a:pt x="2" y="21"/>
                </a:lnTo>
                <a:lnTo>
                  <a:pt x="2" y="21"/>
                </a:lnTo>
                <a:lnTo>
                  <a:pt x="5" y="23"/>
                </a:lnTo>
                <a:lnTo>
                  <a:pt x="5" y="23"/>
                </a:lnTo>
                <a:lnTo>
                  <a:pt x="7" y="26"/>
                </a:lnTo>
                <a:lnTo>
                  <a:pt x="10" y="26"/>
                </a:lnTo>
                <a:lnTo>
                  <a:pt x="10" y="28"/>
                </a:lnTo>
                <a:lnTo>
                  <a:pt x="12" y="28"/>
                </a:lnTo>
                <a:lnTo>
                  <a:pt x="12" y="28"/>
                </a:lnTo>
                <a:lnTo>
                  <a:pt x="14" y="23"/>
                </a:lnTo>
                <a:lnTo>
                  <a:pt x="14" y="21"/>
                </a:lnTo>
                <a:lnTo>
                  <a:pt x="14" y="19"/>
                </a:lnTo>
                <a:lnTo>
                  <a:pt x="14" y="16"/>
                </a:lnTo>
                <a:lnTo>
                  <a:pt x="14" y="12"/>
                </a:lnTo>
                <a:lnTo>
                  <a:pt x="12" y="9"/>
                </a:lnTo>
                <a:lnTo>
                  <a:pt x="12" y="5"/>
                </a:lnTo>
                <a:lnTo>
                  <a:pt x="12" y="2"/>
                </a:lnTo>
              </a:path>
            </a:pathLst>
          </a:custGeom>
          <a:noFill/>
          <a:ln w="7938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179" name="Freeform 2075"/>
          <p:cNvSpPr>
            <a:spLocks/>
          </p:cNvSpPr>
          <p:nvPr/>
        </p:nvSpPr>
        <p:spPr bwMode="auto">
          <a:xfrm>
            <a:off x="6721475" y="5818188"/>
            <a:ext cx="20638" cy="222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  <a:cxn ang="0">
                <a:pos x="0" y="4"/>
              </a:cxn>
              <a:cxn ang="0">
                <a:pos x="0" y="4"/>
              </a:cxn>
              <a:cxn ang="0">
                <a:pos x="0" y="7"/>
              </a:cxn>
              <a:cxn ang="0">
                <a:pos x="0" y="7"/>
              </a:cxn>
              <a:cxn ang="0">
                <a:pos x="0" y="9"/>
              </a:cxn>
              <a:cxn ang="0">
                <a:pos x="2" y="11"/>
              </a:cxn>
              <a:cxn ang="0">
                <a:pos x="2" y="11"/>
              </a:cxn>
              <a:cxn ang="0">
                <a:pos x="4" y="11"/>
              </a:cxn>
              <a:cxn ang="0">
                <a:pos x="7" y="14"/>
              </a:cxn>
              <a:cxn ang="0">
                <a:pos x="9" y="14"/>
              </a:cxn>
              <a:cxn ang="0">
                <a:pos x="9" y="14"/>
              </a:cxn>
              <a:cxn ang="0">
                <a:pos x="12" y="11"/>
              </a:cxn>
              <a:cxn ang="0">
                <a:pos x="12" y="9"/>
              </a:cxn>
              <a:cxn ang="0">
                <a:pos x="14" y="9"/>
              </a:cxn>
              <a:cxn ang="0">
                <a:pos x="14" y="7"/>
              </a:cxn>
              <a:cxn ang="0">
                <a:pos x="12" y="4"/>
              </a:cxn>
              <a:cxn ang="0">
                <a:pos x="12" y="2"/>
              </a:cxn>
              <a:cxn ang="0">
                <a:pos x="9" y="0"/>
              </a:cxn>
              <a:cxn ang="0">
                <a:pos x="7" y="0"/>
              </a:cxn>
              <a:cxn ang="0">
                <a:pos x="4" y="0"/>
              </a:cxn>
              <a:cxn ang="0">
                <a:pos x="0" y="0"/>
              </a:cxn>
            </a:cxnLst>
            <a:rect l="0" t="0" r="r" b="b"/>
            <a:pathLst>
              <a:path w="14" h="14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7"/>
                </a:lnTo>
                <a:lnTo>
                  <a:pt x="0" y="7"/>
                </a:lnTo>
                <a:lnTo>
                  <a:pt x="0" y="9"/>
                </a:lnTo>
                <a:lnTo>
                  <a:pt x="2" y="11"/>
                </a:lnTo>
                <a:lnTo>
                  <a:pt x="2" y="11"/>
                </a:lnTo>
                <a:lnTo>
                  <a:pt x="4" y="11"/>
                </a:lnTo>
                <a:lnTo>
                  <a:pt x="7" y="14"/>
                </a:lnTo>
                <a:lnTo>
                  <a:pt x="9" y="14"/>
                </a:lnTo>
                <a:lnTo>
                  <a:pt x="9" y="14"/>
                </a:lnTo>
                <a:lnTo>
                  <a:pt x="12" y="11"/>
                </a:lnTo>
                <a:lnTo>
                  <a:pt x="12" y="9"/>
                </a:lnTo>
                <a:lnTo>
                  <a:pt x="14" y="9"/>
                </a:lnTo>
                <a:lnTo>
                  <a:pt x="14" y="7"/>
                </a:lnTo>
                <a:lnTo>
                  <a:pt x="12" y="4"/>
                </a:lnTo>
                <a:lnTo>
                  <a:pt x="12" y="2"/>
                </a:lnTo>
                <a:lnTo>
                  <a:pt x="9" y="0"/>
                </a:lnTo>
                <a:lnTo>
                  <a:pt x="7" y="0"/>
                </a:lnTo>
                <a:lnTo>
                  <a:pt x="4" y="0"/>
                </a:lnTo>
                <a:lnTo>
                  <a:pt x="0" y="0"/>
                </a:lnTo>
                <a:close/>
              </a:path>
            </a:pathLst>
          </a:custGeom>
          <a:solidFill>
            <a:srgbClr val="AB5324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180" name="Freeform 2076"/>
          <p:cNvSpPr>
            <a:spLocks/>
          </p:cNvSpPr>
          <p:nvPr/>
        </p:nvSpPr>
        <p:spPr bwMode="auto">
          <a:xfrm>
            <a:off x="6721475" y="5818188"/>
            <a:ext cx="20638" cy="222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  <a:cxn ang="0">
                <a:pos x="0" y="4"/>
              </a:cxn>
              <a:cxn ang="0">
                <a:pos x="0" y="4"/>
              </a:cxn>
              <a:cxn ang="0">
                <a:pos x="0" y="7"/>
              </a:cxn>
              <a:cxn ang="0">
                <a:pos x="0" y="7"/>
              </a:cxn>
              <a:cxn ang="0">
                <a:pos x="0" y="9"/>
              </a:cxn>
              <a:cxn ang="0">
                <a:pos x="2" y="11"/>
              </a:cxn>
              <a:cxn ang="0">
                <a:pos x="2" y="11"/>
              </a:cxn>
              <a:cxn ang="0">
                <a:pos x="4" y="11"/>
              </a:cxn>
              <a:cxn ang="0">
                <a:pos x="7" y="14"/>
              </a:cxn>
              <a:cxn ang="0">
                <a:pos x="9" y="14"/>
              </a:cxn>
              <a:cxn ang="0">
                <a:pos x="9" y="14"/>
              </a:cxn>
              <a:cxn ang="0">
                <a:pos x="12" y="11"/>
              </a:cxn>
              <a:cxn ang="0">
                <a:pos x="12" y="9"/>
              </a:cxn>
              <a:cxn ang="0">
                <a:pos x="14" y="9"/>
              </a:cxn>
              <a:cxn ang="0">
                <a:pos x="14" y="7"/>
              </a:cxn>
              <a:cxn ang="0">
                <a:pos x="12" y="4"/>
              </a:cxn>
              <a:cxn ang="0">
                <a:pos x="12" y="2"/>
              </a:cxn>
              <a:cxn ang="0">
                <a:pos x="9" y="0"/>
              </a:cxn>
              <a:cxn ang="0">
                <a:pos x="7" y="0"/>
              </a:cxn>
              <a:cxn ang="0">
                <a:pos x="4" y="0"/>
              </a:cxn>
            </a:cxnLst>
            <a:rect l="0" t="0" r="r" b="b"/>
            <a:pathLst>
              <a:path w="14" h="14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7"/>
                </a:lnTo>
                <a:lnTo>
                  <a:pt x="0" y="7"/>
                </a:lnTo>
                <a:lnTo>
                  <a:pt x="0" y="9"/>
                </a:lnTo>
                <a:lnTo>
                  <a:pt x="2" y="11"/>
                </a:lnTo>
                <a:lnTo>
                  <a:pt x="2" y="11"/>
                </a:lnTo>
                <a:lnTo>
                  <a:pt x="4" y="11"/>
                </a:lnTo>
                <a:lnTo>
                  <a:pt x="7" y="14"/>
                </a:lnTo>
                <a:lnTo>
                  <a:pt x="9" y="14"/>
                </a:lnTo>
                <a:lnTo>
                  <a:pt x="9" y="14"/>
                </a:lnTo>
                <a:lnTo>
                  <a:pt x="12" y="11"/>
                </a:lnTo>
                <a:lnTo>
                  <a:pt x="12" y="9"/>
                </a:lnTo>
                <a:lnTo>
                  <a:pt x="14" y="9"/>
                </a:lnTo>
                <a:lnTo>
                  <a:pt x="14" y="7"/>
                </a:lnTo>
                <a:lnTo>
                  <a:pt x="12" y="4"/>
                </a:lnTo>
                <a:lnTo>
                  <a:pt x="12" y="2"/>
                </a:lnTo>
                <a:lnTo>
                  <a:pt x="9" y="0"/>
                </a:lnTo>
                <a:lnTo>
                  <a:pt x="7" y="0"/>
                </a:lnTo>
                <a:lnTo>
                  <a:pt x="4" y="0"/>
                </a:lnTo>
              </a:path>
            </a:pathLst>
          </a:custGeom>
          <a:noFill/>
          <a:ln w="7938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181" name="Freeform 2077"/>
          <p:cNvSpPr>
            <a:spLocks/>
          </p:cNvSpPr>
          <p:nvPr/>
        </p:nvSpPr>
        <p:spPr bwMode="auto">
          <a:xfrm>
            <a:off x="6164263" y="5527675"/>
            <a:ext cx="17462" cy="36513"/>
          </a:xfrm>
          <a:custGeom>
            <a:avLst/>
            <a:gdLst/>
            <a:ahLst/>
            <a:cxnLst>
              <a:cxn ang="0">
                <a:pos x="12" y="23"/>
              </a:cxn>
              <a:cxn ang="0">
                <a:pos x="10" y="23"/>
              </a:cxn>
              <a:cxn ang="0">
                <a:pos x="10" y="23"/>
              </a:cxn>
              <a:cxn ang="0">
                <a:pos x="7" y="23"/>
              </a:cxn>
              <a:cxn ang="0">
                <a:pos x="7" y="23"/>
              </a:cxn>
              <a:cxn ang="0">
                <a:pos x="5" y="23"/>
              </a:cxn>
              <a:cxn ang="0">
                <a:pos x="5" y="23"/>
              </a:cxn>
              <a:cxn ang="0">
                <a:pos x="2" y="23"/>
              </a:cxn>
              <a:cxn ang="0">
                <a:pos x="2" y="23"/>
              </a:cxn>
              <a:cxn ang="0">
                <a:pos x="2" y="21"/>
              </a:cxn>
              <a:cxn ang="0">
                <a:pos x="2" y="16"/>
              </a:cxn>
              <a:cxn ang="0">
                <a:pos x="2" y="14"/>
              </a:cxn>
              <a:cxn ang="0">
                <a:pos x="0" y="9"/>
              </a:cxn>
              <a:cxn ang="0">
                <a:pos x="2" y="7"/>
              </a:cxn>
              <a:cxn ang="0">
                <a:pos x="2" y="2"/>
              </a:cxn>
              <a:cxn ang="0">
                <a:pos x="5" y="2"/>
              </a:cxn>
              <a:cxn ang="0">
                <a:pos x="7" y="0"/>
              </a:cxn>
              <a:cxn ang="0">
                <a:pos x="7" y="2"/>
              </a:cxn>
              <a:cxn ang="0">
                <a:pos x="7" y="7"/>
              </a:cxn>
              <a:cxn ang="0">
                <a:pos x="7" y="9"/>
              </a:cxn>
              <a:cxn ang="0">
                <a:pos x="7" y="12"/>
              </a:cxn>
              <a:cxn ang="0">
                <a:pos x="7" y="14"/>
              </a:cxn>
              <a:cxn ang="0">
                <a:pos x="7" y="16"/>
              </a:cxn>
              <a:cxn ang="0">
                <a:pos x="7" y="19"/>
              </a:cxn>
              <a:cxn ang="0">
                <a:pos x="7" y="23"/>
              </a:cxn>
              <a:cxn ang="0">
                <a:pos x="7" y="23"/>
              </a:cxn>
              <a:cxn ang="0">
                <a:pos x="10" y="23"/>
              </a:cxn>
              <a:cxn ang="0">
                <a:pos x="10" y="23"/>
              </a:cxn>
              <a:cxn ang="0">
                <a:pos x="10" y="23"/>
              </a:cxn>
              <a:cxn ang="0">
                <a:pos x="10" y="23"/>
              </a:cxn>
              <a:cxn ang="0">
                <a:pos x="10" y="23"/>
              </a:cxn>
              <a:cxn ang="0">
                <a:pos x="12" y="23"/>
              </a:cxn>
              <a:cxn ang="0">
                <a:pos x="12" y="23"/>
              </a:cxn>
            </a:cxnLst>
            <a:rect l="0" t="0" r="r" b="b"/>
            <a:pathLst>
              <a:path w="12" h="23">
                <a:moveTo>
                  <a:pt x="12" y="23"/>
                </a:moveTo>
                <a:lnTo>
                  <a:pt x="10" y="23"/>
                </a:lnTo>
                <a:lnTo>
                  <a:pt x="10" y="23"/>
                </a:lnTo>
                <a:lnTo>
                  <a:pt x="7" y="23"/>
                </a:lnTo>
                <a:lnTo>
                  <a:pt x="7" y="23"/>
                </a:lnTo>
                <a:lnTo>
                  <a:pt x="5" y="23"/>
                </a:lnTo>
                <a:lnTo>
                  <a:pt x="5" y="23"/>
                </a:lnTo>
                <a:lnTo>
                  <a:pt x="2" y="23"/>
                </a:lnTo>
                <a:lnTo>
                  <a:pt x="2" y="23"/>
                </a:lnTo>
                <a:lnTo>
                  <a:pt x="2" y="21"/>
                </a:lnTo>
                <a:lnTo>
                  <a:pt x="2" y="16"/>
                </a:lnTo>
                <a:lnTo>
                  <a:pt x="2" y="14"/>
                </a:lnTo>
                <a:lnTo>
                  <a:pt x="0" y="9"/>
                </a:lnTo>
                <a:lnTo>
                  <a:pt x="2" y="7"/>
                </a:lnTo>
                <a:lnTo>
                  <a:pt x="2" y="2"/>
                </a:lnTo>
                <a:lnTo>
                  <a:pt x="5" y="2"/>
                </a:lnTo>
                <a:lnTo>
                  <a:pt x="7" y="0"/>
                </a:lnTo>
                <a:lnTo>
                  <a:pt x="7" y="2"/>
                </a:lnTo>
                <a:lnTo>
                  <a:pt x="7" y="7"/>
                </a:lnTo>
                <a:lnTo>
                  <a:pt x="7" y="9"/>
                </a:lnTo>
                <a:lnTo>
                  <a:pt x="7" y="12"/>
                </a:lnTo>
                <a:lnTo>
                  <a:pt x="7" y="14"/>
                </a:lnTo>
                <a:lnTo>
                  <a:pt x="7" y="16"/>
                </a:lnTo>
                <a:lnTo>
                  <a:pt x="7" y="19"/>
                </a:lnTo>
                <a:lnTo>
                  <a:pt x="7" y="23"/>
                </a:lnTo>
                <a:lnTo>
                  <a:pt x="7" y="23"/>
                </a:lnTo>
                <a:lnTo>
                  <a:pt x="10" y="23"/>
                </a:lnTo>
                <a:lnTo>
                  <a:pt x="10" y="23"/>
                </a:lnTo>
                <a:lnTo>
                  <a:pt x="10" y="23"/>
                </a:lnTo>
                <a:lnTo>
                  <a:pt x="10" y="23"/>
                </a:lnTo>
                <a:lnTo>
                  <a:pt x="10" y="23"/>
                </a:lnTo>
                <a:lnTo>
                  <a:pt x="12" y="23"/>
                </a:lnTo>
                <a:lnTo>
                  <a:pt x="12" y="23"/>
                </a:lnTo>
                <a:close/>
              </a:path>
            </a:pathLst>
          </a:custGeom>
          <a:solidFill>
            <a:srgbClr val="AB5324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182" name="Freeform 2078"/>
          <p:cNvSpPr>
            <a:spLocks/>
          </p:cNvSpPr>
          <p:nvPr/>
        </p:nvSpPr>
        <p:spPr bwMode="auto">
          <a:xfrm>
            <a:off x="6164263" y="5527675"/>
            <a:ext cx="17462" cy="36513"/>
          </a:xfrm>
          <a:custGeom>
            <a:avLst/>
            <a:gdLst/>
            <a:ahLst/>
            <a:cxnLst>
              <a:cxn ang="0">
                <a:pos x="12" y="23"/>
              </a:cxn>
              <a:cxn ang="0">
                <a:pos x="10" y="23"/>
              </a:cxn>
              <a:cxn ang="0">
                <a:pos x="10" y="23"/>
              </a:cxn>
              <a:cxn ang="0">
                <a:pos x="7" y="23"/>
              </a:cxn>
              <a:cxn ang="0">
                <a:pos x="7" y="23"/>
              </a:cxn>
              <a:cxn ang="0">
                <a:pos x="5" y="23"/>
              </a:cxn>
              <a:cxn ang="0">
                <a:pos x="5" y="23"/>
              </a:cxn>
              <a:cxn ang="0">
                <a:pos x="2" y="23"/>
              </a:cxn>
              <a:cxn ang="0">
                <a:pos x="2" y="23"/>
              </a:cxn>
              <a:cxn ang="0">
                <a:pos x="2" y="21"/>
              </a:cxn>
              <a:cxn ang="0">
                <a:pos x="2" y="16"/>
              </a:cxn>
              <a:cxn ang="0">
                <a:pos x="2" y="14"/>
              </a:cxn>
              <a:cxn ang="0">
                <a:pos x="0" y="9"/>
              </a:cxn>
              <a:cxn ang="0">
                <a:pos x="2" y="7"/>
              </a:cxn>
              <a:cxn ang="0">
                <a:pos x="2" y="2"/>
              </a:cxn>
              <a:cxn ang="0">
                <a:pos x="5" y="2"/>
              </a:cxn>
              <a:cxn ang="0">
                <a:pos x="7" y="0"/>
              </a:cxn>
              <a:cxn ang="0">
                <a:pos x="7" y="2"/>
              </a:cxn>
              <a:cxn ang="0">
                <a:pos x="7" y="7"/>
              </a:cxn>
              <a:cxn ang="0">
                <a:pos x="7" y="9"/>
              </a:cxn>
              <a:cxn ang="0">
                <a:pos x="7" y="12"/>
              </a:cxn>
              <a:cxn ang="0">
                <a:pos x="7" y="14"/>
              </a:cxn>
              <a:cxn ang="0">
                <a:pos x="7" y="16"/>
              </a:cxn>
              <a:cxn ang="0">
                <a:pos x="7" y="19"/>
              </a:cxn>
              <a:cxn ang="0">
                <a:pos x="7" y="23"/>
              </a:cxn>
              <a:cxn ang="0">
                <a:pos x="7" y="23"/>
              </a:cxn>
              <a:cxn ang="0">
                <a:pos x="10" y="23"/>
              </a:cxn>
              <a:cxn ang="0">
                <a:pos x="10" y="23"/>
              </a:cxn>
              <a:cxn ang="0">
                <a:pos x="10" y="23"/>
              </a:cxn>
              <a:cxn ang="0">
                <a:pos x="10" y="23"/>
              </a:cxn>
              <a:cxn ang="0">
                <a:pos x="10" y="23"/>
              </a:cxn>
              <a:cxn ang="0">
                <a:pos x="12" y="23"/>
              </a:cxn>
              <a:cxn ang="0">
                <a:pos x="12" y="23"/>
              </a:cxn>
              <a:cxn ang="0">
                <a:pos x="12" y="23"/>
              </a:cxn>
              <a:cxn ang="0">
                <a:pos x="12" y="23"/>
              </a:cxn>
            </a:cxnLst>
            <a:rect l="0" t="0" r="r" b="b"/>
            <a:pathLst>
              <a:path w="12" h="23">
                <a:moveTo>
                  <a:pt x="12" y="23"/>
                </a:moveTo>
                <a:lnTo>
                  <a:pt x="10" y="23"/>
                </a:lnTo>
                <a:lnTo>
                  <a:pt x="10" y="23"/>
                </a:lnTo>
                <a:lnTo>
                  <a:pt x="7" y="23"/>
                </a:lnTo>
                <a:lnTo>
                  <a:pt x="7" y="23"/>
                </a:lnTo>
                <a:lnTo>
                  <a:pt x="5" y="23"/>
                </a:lnTo>
                <a:lnTo>
                  <a:pt x="5" y="23"/>
                </a:lnTo>
                <a:lnTo>
                  <a:pt x="2" y="23"/>
                </a:lnTo>
                <a:lnTo>
                  <a:pt x="2" y="23"/>
                </a:lnTo>
                <a:lnTo>
                  <a:pt x="2" y="21"/>
                </a:lnTo>
                <a:lnTo>
                  <a:pt x="2" y="16"/>
                </a:lnTo>
                <a:lnTo>
                  <a:pt x="2" y="14"/>
                </a:lnTo>
                <a:lnTo>
                  <a:pt x="0" y="9"/>
                </a:lnTo>
                <a:lnTo>
                  <a:pt x="2" y="7"/>
                </a:lnTo>
                <a:lnTo>
                  <a:pt x="2" y="2"/>
                </a:lnTo>
                <a:lnTo>
                  <a:pt x="5" y="2"/>
                </a:lnTo>
                <a:lnTo>
                  <a:pt x="7" y="0"/>
                </a:lnTo>
                <a:lnTo>
                  <a:pt x="7" y="2"/>
                </a:lnTo>
                <a:lnTo>
                  <a:pt x="7" y="7"/>
                </a:lnTo>
                <a:lnTo>
                  <a:pt x="7" y="9"/>
                </a:lnTo>
                <a:lnTo>
                  <a:pt x="7" y="12"/>
                </a:lnTo>
                <a:lnTo>
                  <a:pt x="7" y="14"/>
                </a:lnTo>
                <a:lnTo>
                  <a:pt x="7" y="16"/>
                </a:lnTo>
                <a:lnTo>
                  <a:pt x="7" y="19"/>
                </a:lnTo>
                <a:lnTo>
                  <a:pt x="7" y="23"/>
                </a:lnTo>
                <a:lnTo>
                  <a:pt x="7" y="23"/>
                </a:lnTo>
                <a:lnTo>
                  <a:pt x="10" y="23"/>
                </a:lnTo>
                <a:lnTo>
                  <a:pt x="10" y="23"/>
                </a:lnTo>
                <a:lnTo>
                  <a:pt x="10" y="23"/>
                </a:lnTo>
                <a:lnTo>
                  <a:pt x="10" y="23"/>
                </a:lnTo>
                <a:lnTo>
                  <a:pt x="10" y="23"/>
                </a:lnTo>
                <a:lnTo>
                  <a:pt x="12" y="23"/>
                </a:lnTo>
                <a:lnTo>
                  <a:pt x="12" y="23"/>
                </a:lnTo>
                <a:lnTo>
                  <a:pt x="12" y="23"/>
                </a:lnTo>
                <a:lnTo>
                  <a:pt x="12" y="23"/>
                </a:lnTo>
              </a:path>
            </a:pathLst>
          </a:custGeom>
          <a:noFill/>
          <a:ln w="7938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183" name="Freeform 2079"/>
          <p:cNvSpPr>
            <a:spLocks/>
          </p:cNvSpPr>
          <p:nvPr/>
        </p:nvSpPr>
        <p:spPr bwMode="auto">
          <a:xfrm>
            <a:off x="6130925" y="5632450"/>
            <a:ext cx="20638" cy="50800"/>
          </a:xfrm>
          <a:custGeom>
            <a:avLst/>
            <a:gdLst/>
            <a:ahLst/>
            <a:cxnLst>
              <a:cxn ang="0">
                <a:pos x="4" y="32"/>
              </a:cxn>
              <a:cxn ang="0">
                <a:pos x="2" y="30"/>
              </a:cxn>
              <a:cxn ang="0">
                <a:pos x="0" y="28"/>
              </a:cxn>
              <a:cxn ang="0">
                <a:pos x="0" y="25"/>
              </a:cxn>
              <a:cxn ang="0">
                <a:pos x="0" y="21"/>
              </a:cxn>
              <a:cxn ang="0">
                <a:pos x="0" y="16"/>
              </a:cxn>
              <a:cxn ang="0">
                <a:pos x="0" y="14"/>
              </a:cxn>
              <a:cxn ang="0">
                <a:pos x="0" y="9"/>
              </a:cxn>
              <a:cxn ang="0">
                <a:pos x="0" y="7"/>
              </a:cxn>
              <a:cxn ang="0">
                <a:pos x="2" y="4"/>
              </a:cxn>
              <a:cxn ang="0">
                <a:pos x="2" y="2"/>
              </a:cxn>
              <a:cxn ang="0">
                <a:pos x="4" y="2"/>
              </a:cxn>
              <a:cxn ang="0">
                <a:pos x="7" y="0"/>
              </a:cxn>
              <a:cxn ang="0">
                <a:pos x="7" y="0"/>
              </a:cxn>
              <a:cxn ang="0">
                <a:pos x="9" y="0"/>
              </a:cxn>
              <a:cxn ang="0">
                <a:pos x="11" y="0"/>
              </a:cxn>
              <a:cxn ang="0">
                <a:pos x="11" y="0"/>
              </a:cxn>
              <a:cxn ang="0">
                <a:pos x="14" y="4"/>
              </a:cxn>
              <a:cxn ang="0">
                <a:pos x="14" y="7"/>
              </a:cxn>
              <a:cxn ang="0">
                <a:pos x="14" y="11"/>
              </a:cxn>
              <a:cxn ang="0">
                <a:pos x="14" y="16"/>
              </a:cxn>
              <a:cxn ang="0">
                <a:pos x="14" y="21"/>
              </a:cxn>
              <a:cxn ang="0">
                <a:pos x="11" y="25"/>
              </a:cxn>
              <a:cxn ang="0">
                <a:pos x="11" y="30"/>
              </a:cxn>
              <a:cxn ang="0">
                <a:pos x="9" y="32"/>
              </a:cxn>
              <a:cxn ang="0">
                <a:pos x="4" y="32"/>
              </a:cxn>
            </a:cxnLst>
            <a:rect l="0" t="0" r="r" b="b"/>
            <a:pathLst>
              <a:path w="14" h="32">
                <a:moveTo>
                  <a:pt x="4" y="32"/>
                </a:moveTo>
                <a:lnTo>
                  <a:pt x="2" y="30"/>
                </a:lnTo>
                <a:lnTo>
                  <a:pt x="0" y="28"/>
                </a:lnTo>
                <a:lnTo>
                  <a:pt x="0" y="25"/>
                </a:lnTo>
                <a:lnTo>
                  <a:pt x="0" y="21"/>
                </a:lnTo>
                <a:lnTo>
                  <a:pt x="0" y="16"/>
                </a:lnTo>
                <a:lnTo>
                  <a:pt x="0" y="14"/>
                </a:lnTo>
                <a:lnTo>
                  <a:pt x="0" y="9"/>
                </a:lnTo>
                <a:lnTo>
                  <a:pt x="0" y="7"/>
                </a:lnTo>
                <a:lnTo>
                  <a:pt x="2" y="4"/>
                </a:lnTo>
                <a:lnTo>
                  <a:pt x="2" y="2"/>
                </a:lnTo>
                <a:lnTo>
                  <a:pt x="4" y="2"/>
                </a:lnTo>
                <a:lnTo>
                  <a:pt x="7" y="0"/>
                </a:lnTo>
                <a:lnTo>
                  <a:pt x="7" y="0"/>
                </a:lnTo>
                <a:lnTo>
                  <a:pt x="9" y="0"/>
                </a:lnTo>
                <a:lnTo>
                  <a:pt x="11" y="0"/>
                </a:lnTo>
                <a:lnTo>
                  <a:pt x="11" y="0"/>
                </a:lnTo>
                <a:lnTo>
                  <a:pt x="14" y="4"/>
                </a:lnTo>
                <a:lnTo>
                  <a:pt x="14" y="7"/>
                </a:lnTo>
                <a:lnTo>
                  <a:pt x="14" y="11"/>
                </a:lnTo>
                <a:lnTo>
                  <a:pt x="14" y="16"/>
                </a:lnTo>
                <a:lnTo>
                  <a:pt x="14" y="21"/>
                </a:lnTo>
                <a:lnTo>
                  <a:pt x="11" y="25"/>
                </a:lnTo>
                <a:lnTo>
                  <a:pt x="11" y="30"/>
                </a:lnTo>
                <a:lnTo>
                  <a:pt x="9" y="32"/>
                </a:lnTo>
                <a:lnTo>
                  <a:pt x="4" y="32"/>
                </a:lnTo>
                <a:close/>
              </a:path>
            </a:pathLst>
          </a:custGeom>
          <a:solidFill>
            <a:srgbClr val="AB5324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184" name="Freeform 2080"/>
          <p:cNvSpPr>
            <a:spLocks/>
          </p:cNvSpPr>
          <p:nvPr/>
        </p:nvSpPr>
        <p:spPr bwMode="auto">
          <a:xfrm>
            <a:off x="6130925" y="5632450"/>
            <a:ext cx="20638" cy="50800"/>
          </a:xfrm>
          <a:custGeom>
            <a:avLst/>
            <a:gdLst/>
            <a:ahLst/>
            <a:cxnLst>
              <a:cxn ang="0">
                <a:pos x="4" y="32"/>
              </a:cxn>
              <a:cxn ang="0">
                <a:pos x="2" y="30"/>
              </a:cxn>
              <a:cxn ang="0">
                <a:pos x="0" y="28"/>
              </a:cxn>
              <a:cxn ang="0">
                <a:pos x="0" y="25"/>
              </a:cxn>
              <a:cxn ang="0">
                <a:pos x="0" y="21"/>
              </a:cxn>
              <a:cxn ang="0">
                <a:pos x="0" y="16"/>
              </a:cxn>
              <a:cxn ang="0">
                <a:pos x="0" y="14"/>
              </a:cxn>
              <a:cxn ang="0">
                <a:pos x="0" y="9"/>
              </a:cxn>
              <a:cxn ang="0">
                <a:pos x="0" y="7"/>
              </a:cxn>
              <a:cxn ang="0">
                <a:pos x="2" y="4"/>
              </a:cxn>
              <a:cxn ang="0">
                <a:pos x="2" y="2"/>
              </a:cxn>
              <a:cxn ang="0">
                <a:pos x="4" y="2"/>
              </a:cxn>
              <a:cxn ang="0">
                <a:pos x="7" y="0"/>
              </a:cxn>
              <a:cxn ang="0">
                <a:pos x="7" y="0"/>
              </a:cxn>
              <a:cxn ang="0">
                <a:pos x="9" y="0"/>
              </a:cxn>
              <a:cxn ang="0">
                <a:pos x="11" y="0"/>
              </a:cxn>
              <a:cxn ang="0">
                <a:pos x="11" y="0"/>
              </a:cxn>
              <a:cxn ang="0">
                <a:pos x="14" y="4"/>
              </a:cxn>
              <a:cxn ang="0">
                <a:pos x="14" y="7"/>
              </a:cxn>
              <a:cxn ang="0">
                <a:pos x="14" y="11"/>
              </a:cxn>
              <a:cxn ang="0">
                <a:pos x="14" y="16"/>
              </a:cxn>
              <a:cxn ang="0">
                <a:pos x="14" y="21"/>
              </a:cxn>
              <a:cxn ang="0">
                <a:pos x="11" y="25"/>
              </a:cxn>
              <a:cxn ang="0">
                <a:pos x="11" y="30"/>
              </a:cxn>
              <a:cxn ang="0">
                <a:pos x="9" y="32"/>
              </a:cxn>
            </a:cxnLst>
            <a:rect l="0" t="0" r="r" b="b"/>
            <a:pathLst>
              <a:path w="14" h="32">
                <a:moveTo>
                  <a:pt x="4" y="32"/>
                </a:moveTo>
                <a:lnTo>
                  <a:pt x="2" y="30"/>
                </a:lnTo>
                <a:lnTo>
                  <a:pt x="0" y="28"/>
                </a:lnTo>
                <a:lnTo>
                  <a:pt x="0" y="25"/>
                </a:lnTo>
                <a:lnTo>
                  <a:pt x="0" y="21"/>
                </a:lnTo>
                <a:lnTo>
                  <a:pt x="0" y="16"/>
                </a:lnTo>
                <a:lnTo>
                  <a:pt x="0" y="14"/>
                </a:lnTo>
                <a:lnTo>
                  <a:pt x="0" y="9"/>
                </a:lnTo>
                <a:lnTo>
                  <a:pt x="0" y="7"/>
                </a:lnTo>
                <a:lnTo>
                  <a:pt x="2" y="4"/>
                </a:lnTo>
                <a:lnTo>
                  <a:pt x="2" y="2"/>
                </a:lnTo>
                <a:lnTo>
                  <a:pt x="4" y="2"/>
                </a:lnTo>
                <a:lnTo>
                  <a:pt x="7" y="0"/>
                </a:lnTo>
                <a:lnTo>
                  <a:pt x="7" y="0"/>
                </a:lnTo>
                <a:lnTo>
                  <a:pt x="9" y="0"/>
                </a:lnTo>
                <a:lnTo>
                  <a:pt x="11" y="0"/>
                </a:lnTo>
                <a:lnTo>
                  <a:pt x="11" y="0"/>
                </a:lnTo>
                <a:lnTo>
                  <a:pt x="14" y="4"/>
                </a:lnTo>
                <a:lnTo>
                  <a:pt x="14" y="7"/>
                </a:lnTo>
                <a:lnTo>
                  <a:pt x="14" y="11"/>
                </a:lnTo>
                <a:lnTo>
                  <a:pt x="14" y="16"/>
                </a:lnTo>
                <a:lnTo>
                  <a:pt x="14" y="21"/>
                </a:lnTo>
                <a:lnTo>
                  <a:pt x="11" y="25"/>
                </a:lnTo>
                <a:lnTo>
                  <a:pt x="11" y="30"/>
                </a:lnTo>
                <a:lnTo>
                  <a:pt x="9" y="32"/>
                </a:lnTo>
              </a:path>
            </a:pathLst>
          </a:custGeom>
          <a:noFill/>
          <a:ln w="7938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185" name="Freeform 2081"/>
          <p:cNvSpPr>
            <a:spLocks/>
          </p:cNvSpPr>
          <p:nvPr/>
        </p:nvSpPr>
        <p:spPr bwMode="auto">
          <a:xfrm>
            <a:off x="6134100" y="5743575"/>
            <a:ext cx="23813" cy="301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0" y="5"/>
              </a:cxn>
              <a:cxn ang="0">
                <a:pos x="0" y="7"/>
              </a:cxn>
              <a:cxn ang="0">
                <a:pos x="0" y="9"/>
              </a:cxn>
              <a:cxn ang="0">
                <a:pos x="2" y="12"/>
              </a:cxn>
              <a:cxn ang="0">
                <a:pos x="5" y="14"/>
              </a:cxn>
              <a:cxn ang="0">
                <a:pos x="5" y="16"/>
              </a:cxn>
              <a:cxn ang="0">
                <a:pos x="7" y="16"/>
              </a:cxn>
              <a:cxn ang="0">
                <a:pos x="9" y="16"/>
              </a:cxn>
              <a:cxn ang="0">
                <a:pos x="9" y="16"/>
              </a:cxn>
              <a:cxn ang="0">
                <a:pos x="12" y="16"/>
              </a:cxn>
              <a:cxn ang="0">
                <a:pos x="12" y="19"/>
              </a:cxn>
              <a:cxn ang="0">
                <a:pos x="14" y="19"/>
              </a:cxn>
              <a:cxn ang="0">
                <a:pos x="14" y="19"/>
              </a:cxn>
              <a:cxn ang="0">
                <a:pos x="16" y="19"/>
              </a:cxn>
              <a:cxn ang="0">
                <a:pos x="16" y="16"/>
              </a:cxn>
              <a:cxn ang="0">
                <a:pos x="16" y="14"/>
              </a:cxn>
              <a:cxn ang="0">
                <a:pos x="16" y="12"/>
              </a:cxn>
              <a:cxn ang="0">
                <a:pos x="16" y="12"/>
              </a:cxn>
              <a:cxn ang="0">
                <a:pos x="14" y="9"/>
              </a:cxn>
              <a:cxn ang="0">
                <a:pos x="12" y="7"/>
              </a:cxn>
              <a:cxn ang="0">
                <a:pos x="9" y="7"/>
              </a:cxn>
              <a:cxn ang="0">
                <a:pos x="9" y="5"/>
              </a:cxn>
              <a:cxn ang="0">
                <a:pos x="7" y="2"/>
              </a:cxn>
              <a:cxn ang="0">
                <a:pos x="0" y="0"/>
              </a:cxn>
            </a:cxnLst>
            <a:rect l="0" t="0" r="r" b="b"/>
            <a:pathLst>
              <a:path w="16" h="19">
                <a:moveTo>
                  <a:pt x="0" y="0"/>
                </a:move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0" y="9"/>
                </a:lnTo>
                <a:lnTo>
                  <a:pt x="2" y="12"/>
                </a:lnTo>
                <a:lnTo>
                  <a:pt x="5" y="14"/>
                </a:lnTo>
                <a:lnTo>
                  <a:pt x="5" y="16"/>
                </a:lnTo>
                <a:lnTo>
                  <a:pt x="7" y="16"/>
                </a:lnTo>
                <a:lnTo>
                  <a:pt x="9" y="16"/>
                </a:lnTo>
                <a:lnTo>
                  <a:pt x="9" y="16"/>
                </a:lnTo>
                <a:lnTo>
                  <a:pt x="12" y="16"/>
                </a:lnTo>
                <a:lnTo>
                  <a:pt x="12" y="19"/>
                </a:lnTo>
                <a:lnTo>
                  <a:pt x="14" y="19"/>
                </a:lnTo>
                <a:lnTo>
                  <a:pt x="14" y="19"/>
                </a:lnTo>
                <a:lnTo>
                  <a:pt x="16" y="19"/>
                </a:lnTo>
                <a:lnTo>
                  <a:pt x="16" y="16"/>
                </a:lnTo>
                <a:lnTo>
                  <a:pt x="16" y="14"/>
                </a:lnTo>
                <a:lnTo>
                  <a:pt x="16" y="12"/>
                </a:lnTo>
                <a:lnTo>
                  <a:pt x="16" y="12"/>
                </a:lnTo>
                <a:lnTo>
                  <a:pt x="14" y="9"/>
                </a:lnTo>
                <a:lnTo>
                  <a:pt x="12" y="7"/>
                </a:lnTo>
                <a:lnTo>
                  <a:pt x="9" y="7"/>
                </a:lnTo>
                <a:lnTo>
                  <a:pt x="9" y="5"/>
                </a:lnTo>
                <a:lnTo>
                  <a:pt x="7" y="2"/>
                </a:lnTo>
                <a:lnTo>
                  <a:pt x="0" y="0"/>
                </a:lnTo>
                <a:close/>
              </a:path>
            </a:pathLst>
          </a:custGeom>
          <a:solidFill>
            <a:srgbClr val="AB5324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186" name="Freeform 2082"/>
          <p:cNvSpPr>
            <a:spLocks/>
          </p:cNvSpPr>
          <p:nvPr/>
        </p:nvSpPr>
        <p:spPr bwMode="auto">
          <a:xfrm>
            <a:off x="6134100" y="5743575"/>
            <a:ext cx="23813" cy="301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0" y="5"/>
              </a:cxn>
              <a:cxn ang="0">
                <a:pos x="0" y="7"/>
              </a:cxn>
              <a:cxn ang="0">
                <a:pos x="0" y="9"/>
              </a:cxn>
              <a:cxn ang="0">
                <a:pos x="2" y="12"/>
              </a:cxn>
              <a:cxn ang="0">
                <a:pos x="5" y="14"/>
              </a:cxn>
              <a:cxn ang="0">
                <a:pos x="5" y="16"/>
              </a:cxn>
              <a:cxn ang="0">
                <a:pos x="7" y="16"/>
              </a:cxn>
              <a:cxn ang="0">
                <a:pos x="9" y="16"/>
              </a:cxn>
              <a:cxn ang="0">
                <a:pos x="9" y="16"/>
              </a:cxn>
              <a:cxn ang="0">
                <a:pos x="12" y="16"/>
              </a:cxn>
              <a:cxn ang="0">
                <a:pos x="12" y="19"/>
              </a:cxn>
              <a:cxn ang="0">
                <a:pos x="14" y="19"/>
              </a:cxn>
              <a:cxn ang="0">
                <a:pos x="14" y="19"/>
              </a:cxn>
              <a:cxn ang="0">
                <a:pos x="16" y="19"/>
              </a:cxn>
              <a:cxn ang="0">
                <a:pos x="16" y="16"/>
              </a:cxn>
              <a:cxn ang="0">
                <a:pos x="16" y="14"/>
              </a:cxn>
              <a:cxn ang="0">
                <a:pos x="16" y="12"/>
              </a:cxn>
              <a:cxn ang="0">
                <a:pos x="16" y="12"/>
              </a:cxn>
              <a:cxn ang="0">
                <a:pos x="14" y="9"/>
              </a:cxn>
              <a:cxn ang="0">
                <a:pos x="12" y="7"/>
              </a:cxn>
              <a:cxn ang="0">
                <a:pos x="9" y="7"/>
              </a:cxn>
              <a:cxn ang="0">
                <a:pos x="9" y="5"/>
              </a:cxn>
              <a:cxn ang="0">
                <a:pos x="7" y="2"/>
              </a:cxn>
            </a:cxnLst>
            <a:rect l="0" t="0" r="r" b="b"/>
            <a:pathLst>
              <a:path w="16" h="19">
                <a:moveTo>
                  <a:pt x="0" y="0"/>
                </a:move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0" y="9"/>
                </a:lnTo>
                <a:lnTo>
                  <a:pt x="2" y="12"/>
                </a:lnTo>
                <a:lnTo>
                  <a:pt x="5" y="14"/>
                </a:lnTo>
                <a:lnTo>
                  <a:pt x="5" y="16"/>
                </a:lnTo>
                <a:lnTo>
                  <a:pt x="7" y="16"/>
                </a:lnTo>
                <a:lnTo>
                  <a:pt x="9" y="16"/>
                </a:lnTo>
                <a:lnTo>
                  <a:pt x="9" y="16"/>
                </a:lnTo>
                <a:lnTo>
                  <a:pt x="12" y="16"/>
                </a:lnTo>
                <a:lnTo>
                  <a:pt x="12" y="19"/>
                </a:lnTo>
                <a:lnTo>
                  <a:pt x="14" y="19"/>
                </a:lnTo>
                <a:lnTo>
                  <a:pt x="14" y="19"/>
                </a:lnTo>
                <a:lnTo>
                  <a:pt x="16" y="19"/>
                </a:lnTo>
                <a:lnTo>
                  <a:pt x="16" y="16"/>
                </a:lnTo>
                <a:lnTo>
                  <a:pt x="16" y="14"/>
                </a:lnTo>
                <a:lnTo>
                  <a:pt x="16" y="12"/>
                </a:lnTo>
                <a:lnTo>
                  <a:pt x="16" y="12"/>
                </a:lnTo>
                <a:lnTo>
                  <a:pt x="14" y="9"/>
                </a:lnTo>
                <a:lnTo>
                  <a:pt x="12" y="7"/>
                </a:lnTo>
                <a:lnTo>
                  <a:pt x="9" y="7"/>
                </a:lnTo>
                <a:lnTo>
                  <a:pt x="9" y="5"/>
                </a:lnTo>
                <a:lnTo>
                  <a:pt x="7" y="2"/>
                </a:lnTo>
              </a:path>
            </a:pathLst>
          </a:custGeom>
          <a:noFill/>
          <a:ln w="7938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187" name="Freeform 2083"/>
          <p:cNvSpPr>
            <a:spLocks/>
          </p:cNvSpPr>
          <p:nvPr/>
        </p:nvSpPr>
        <p:spPr bwMode="auto">
          <a:xfrm>
            <a:off x="6223000" y="5724525"/>
            <a:ext cx="23813" cy="55563"/>
          </a:xfrm>
          <a:custGeom>
            <a:avLst/>
            <a:gdLst/>
            <a:ahLst/>
            <a:cxnLst>
              <a:cxn ang="0">
                <a:pos x="5" y="35"/>
              </a:cxn>
              <a:cxn ang="0">
                <a:pos x="2" y="33"/>
              </a:cxn>
              <a:cxn ang="0">
                <a:pos x="2" y="31"/>
              </a:cxn>
              <a:cxn ang="0">
                <a:pos x="0" y="26"/>
              </a:cxn>
              <a:cxn ang="0">
                <a:pos x="0" y="24"/>
              </a:cxn>
              <a:cxn ang="0">
                <a:pos x="0" y="19"/>
              </a:cxn>
              <a:cxn ang="0">
                <a:pos x="0" y="17"/>
              </a:cxn>
              <a:cxn ang="0">
                <a:pos x="2" y="12"/>
              </a:cxn>
              <a:cxn ang="0">
                <a:pos x="2" y="9"/>
              </a:cxn>
              <a:cxn ang="0">
                <a:pos x="2" y="7"/>
              </a:cxn>
              <a:cxn ang="0">
                <a:pos x="5" y="7"/>
              </a:cxn>
              <a:cxn ang="0">
                <a:pos x="7" y="5"/>
              </a:cxn>
              <a:cxn ang="0">
                <a:pos x="7" y="5"/>
              </a:cxn>
              <a:cxn ang="0">
                <a:pos x="9" y="2"/>
              </a:cxn>
              <a:cxn ang="0">
                <a:pos x="12" y="2"/>
              </a:cxn>
              <a:cxn ang="0">
                <a:pos x="14" y="2"/>
              </a:cxn>
              <a:cxn ang="0">
                <a:pos x="16" y="0"/>
              </a:cxn>
              <a:cxn ang="0">
                <a:pos x="14" y="5"/>
              </a:cxn>
              <a:cxn ang="0">
                <a:pos x="12" y="9"/>
              </a:cxn>
              <a:cxn ang="0">
                <a:pos x="12" y="12"/>
              </a:cxn>
              <a:cxn ang="0">
                <a:pos x="12" y="17"/>
              </a:cxn>
              <a:cxn ang="0">
                <a:pos x="12" y="21"/>
              </a:cxn>
              <a:cxn ang="0">
                <a:pos x="12" y="26"/>
              </a:cxn>
              <a:cxn ang="0">
                <a:pos x="12" y="31"/>
              </a:cxn>
              <a:cxn ang="0">
                <a:pos x="9" y="35"/>
              </a:cxn>
              <a:cxn ang="0">
                <a:pos x="12" y="35"/>
              </a:cxn>
              <a:cxn ang="0">
                <a:pos x="12" y="35"/>
              </a:cxn>
              <a:cxn ang="0">
                <a:pos x="12" y="35"/>
              </a:cxn>
              <a:cxn ang="0">
                <a:pos x="12" y="33"/>
              </a:cxn>
              <a:cxn ang="0">
                <a:pos x="12" y="33"/>
              </a:cxn>
              <a:cxn ang="0">
                <a:pos x="12" y="33"/>
              </a:cxn>
              <a:cxn ang="0">
                <a:pos x="14" y="33"/>
              </a:cxn>
              <a:cxn ang="0">
                <a:pos x="14" y="33"/>
              </a:cxn>
              <a:cxn ang="0">
                <a:pos x="5" y="35"/>
              </a:cxn>
            </a:cxnLst>
            <a:rect l="0" t="0" r="r" b="b"/>
            <a:pathLst>
              <a:path w="16" h="35">
                <a:moveTo>
                  <a:pt x="5" y="35"/>
                </a:moveTo>
                <a:lnTo>
                  <a:pt x="2" y="33"/>
                </a:lnTo>
                <a:lnTo>
                  <a:pt x="2" y="31"/>
                </a:lnTo>
                <a:lnTo>
                  <a:pt x="0" y="26"/>
                </a:lnTo>
                <a:lnTo>
                  <a:pt x="0" y="24"/>
                </a:lnTo>
                <a:lnTo>
                  <a:pt x="0" y="19"/>
                </a:lnTo>
                <a:lnTo>
                  <a:pt x="0" y="17"/>
                </a:lnTo>
                <a:lnTo>
                  <a:pt x="2" y="12"/>
                </a:lnTo>
                <a:lnTo>
                  <a:pt x="2" y="9"/>
                </a:lnTo>
                <a:lnTo>
                  <a:pt x="2" y="7"/>
                </a:lnTo>
                <a:lnTo>
                  <a:pt x="5" y="7"/>
                </a:lnTo>
                <a:lnTo>
                  <a:pt x="7" y="5"/>
                </a:lnTo>
                <a:lnTo>
                  <a:pt x="7" y="5"/>
                </a:lnTo>
                <a:lnTo>
                  <a:pt x="9" y="2"/>
                </a:lnTo>
                <a:lnTo>
                  <a:pt x="12" y="2"/>
                </a:lnTo>
                <a:lnTo>
                  <a:pt x="14" y="2"/>
                </a:lnTo>
                <a:lnTo>
                  <a:pt x="16" y="0"/>
                </a:lnTo>
                <a:lnTo>
                  <a:pt x="14" y="5"/>
                </a:lnTo>
                <a:lnTo>
                  <a:pt x="12" y="9"/>
                </a:lnTo>
                <a:lnTo>
                  <a:pt x="12" y="12"/>
                </a:lnTo>
                <a:lnTo>
                  <a:pt x="12" y="17"/>
                </a:lnTo>
                <a:lnTo>
                  <a:pt x="12" y="21"/>
                </a:lnTo>
                <a:lnTo>
                  <a:pt x="12" y="26"/>
                </a:lnTo>
                <a:lnTo>
                  <a:pt x="12" y="31"/>
                </a:lnTo>
                <a:lnTo>
                  <a:pt x="9" y="35"/>
                </a:lnTo>
                <a:lnTo>
                  <a:pt x="12" y="35"/>
                </a:lnTo>
                <a:lnTo>
                  <a:pt x="12" y="35"/>
                </a:lnTo>
                <a:lnTo>
                  <a:pt x="12" y="35"/>
                </a:lnTo>
                <a:lnTo>
                  <a:pt x="12" y="33"/>
                </a:lnTo>
                <a:lnTo>
                  <a:pt x="12" y="33"/>
                </a:lnTo>
                <a:lnTo>
                  <a:pt x="12" y="33"/>
                </a:lnTo>
                <a:lnTo>
                  <a:pt x="14" y="33"/>
                </a:lnTo>
                <a:lnTo>
                  <a:pt x="14" y="33"/>
                </a:lnTo>
                <a:lnTo>
                  <a:pt x="5" y="35"/>
                </a:lnTo>
                <a:close/>
              </a:path>
            </a:pathLst>
          </a:custGeom>
          <a:solidFill>
            <a:srgbClr val="AB5324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188" name="Freeform 2084"/>
          <p:cNvSpPr>
            <a:spLocks/>
          </p:cNvSpPr>
          <p:nvPr/>
        </p:nvSpPr>
        <p:spPr bwMode="auto">
          <a:xfrm>
            <a:off x="6223000" y="5724525"/>
            <a:ext cx="23813" cy="55563"/>
          </a:xfrm>
          <a:custGeom>
            <a:avLst/>
            <a:gdLst/>
            <a:ahLst/>
            <a:cxnLst>
              <a:cxn ang="0">
                <a:pos x="5" y="35"/>
              </a:cxn>
              <a:cxn ang="0">
                <a:pos x="2" y="33"/>
              </a:cxn>
              <a:cxn ang="0">
                <a:pos x="2" y="31"/>
              </a:cxn>
              <a:cxn ang="0">
                <a:pos x="0" y="26"/>
              </a:cxn>
              <a:cxn ang="0">
                <a:pos x="0" y="24"/>
              </a:cxn>
              <a:cxn ang="0">
                <a:pos x="0" y="19"/>
              </a:cxn>
              <a:cxn ang="0">
                <a:pos x="0" y="17"/>
              </a:cxn>
              <a:cxn ang="0">
                <a:pos x="2" y="12"/>
              </a:cxn>
              <a:cxn ang="0">
                <a:pos x="2" y="9"/>
              </a:cxn>
              <a:cxn ang="0">
                <a:pos x="2" y="7"/>
              </a:cxn>
              <a:cxn ang="0">
                <a:pos x="5" y="7"/>
              </a:cxn>
              <a:cxn ang="0">
                <a:pos x="7" y="5"/>
              </a:cxn>
              <a:cxn ang="0">
                <a:pos x="7" y="5"/>
              </a:cxn>
              <a:cxn ang="0">
                <a:pos x="9" y="2"/>
              </a:cxn>
              <a:cxn ang="0">
                <a:pos x="12" y="2"/>
              </a:cxn>
              <a:cxn ang="0">
                <a:pos x="14" y="2"/>
              </a:cxn>
              <a:cxn ang="0">
                <a:pos x="16" y="0"/>
              </a:cxn>
              <a:cxn ang="0">
                <a:pos x="14" y="5"/>
              </a:cxn>
              <a:cxn ang="0">
                <a:pos x="12" y="9"/>
              </a:cxn>
              <a:cxn ang="0">
                <a:pos x="12" y="12"/>
              </a:cxn>
              <a:cxn ang="0">
                <a:pos x="12" y="17"/>
              </a:cxn>
              <a:cxn ang="0">
                <a:pos x="12" y="21"/>
              </a:cxn>
              <a:cxn ang="0">
                <a:pos x="12" y="26"/>
              </a:cxn>
              <a:cxn ang="0">
                <a:pos x="12" y="31"/>
              </a:cxn>
              <a:cxn ang="0">
                <a:pos x="9" y="35"/>
              </a:cxn>
              <a:cxn ang="0">
                <a:pos x="12" y="35"/>
              </a:cxn>
              <a:cxn ang="0">
                <a:pos x="12" y="35"/>
              </a:cxn>
              <a:cxn ang="0">
                <a:pos x="12" y="35"/>
              </a:cxn>
              <a:cxn ang="0">
                <a:pos x="12" y="33"/>
              </a:cxn>
              <a:cxn ang="0">
                <a:pos x="12" y="33"/>
              </a:cxn>
              <a:cxn ang="0">
                <a:pos x="12" y="33"/>
              </a:cxn>
              <a:cxn ang="0">
                <a:pos x="14" y="33"/>
              </a:cxn>
              <a:cxn ang="0">
                <a:pos x="14" y="33"/>
              </a:cxn>
            </a:cxnLst>
            <a:rect l="0" t="0" r="r" b="b"/>
            <a:pathLst>
              <a:path w="16" h="35">
                <a:moveTo>
                  <a:pt x="5" y="35"/>
                </a:moveTo>
                <a:lnTo>
                  <a:pt x="2" y="33"/>
                </a:lnTo>
                <a:lnTo>
                  <a:pt x="2" y="31"/>
                </a:lnTo>
                <a:lnTo>
                  <a:pt x="0" y="26"/>
                </a:lnTo>
                <a:lnTo>
                  <a:pt x="0" y="24"/>
                </a:lnTo>
                <a:lnTo>
                  <a:pt x="0" y="19"/>
                </a:lnTo>
                <a:lnTo>
                  <a:pt x="0" y="17"/>
                </a:lnTo>
                <a:lnTo>
                  <a:pt x="2" y="12"/>
                </a:lnTo>
                <a:lnTo>
                  <a:pt x="2" y="9"/>
                </a:lnTo>
                <a:lnTo>
                  <a:pt x="2" y="7"/>
                </a:lnTo>
                <a:lnTo>
                  <a:pt x="5" y="7"/>
                </a:lnTo>
                <a:lnTo>
                  <a:pt x="7" y="5"/>
                </a:lnTo>
                <a:lnTo>
                  <a:pt x="7" y="5"/>
                </a:lnTo>
                <a:lnTo>
                  <a:pt x="9" y="2"/>
                </a:lnTo>
                <a:lnTo>
                  <a:pt x="12" y="2"/>
                </a:lnTo>
                <a:lnTo>
                  <a:pt x="14" y="2"/>
                </a:lnTo>
                <a:lnTo>
                  <a:pt x="16" y="0"/>
                </a:lnTo>
                <a:lnTo>
                  <a:pt x="14" y="5"/>
                </a:lnTo>
                <a:lnTo>
                  <a:pt x="12" y="9"/>
                </a:lnTo>
                <a:lnTo>
                  <a:pt x="12" y="12"/>
                </a:lnTo>
                <a:lnTo>
                  <a:pt x="12" y="17"/>
                </a:lnTo>
                <a:lnTo>
                  <a:pt x="12" y="21"/>
                </a:lnTo>
                <a:lnTo>
                  <a:pt x="12" y="26"/>
                </a:lnTo>
                <a:lnTo>
                  <a:pt x="12" y="31"/>
                </a:lnTo>
                <a:lnTo>
                  <a:pt x="9" y="35"/>
                </a:lnTo>
                <a:lnTo>
                  <a:pt x="12" y="35"/>
                </a:lnTo>
                <a:lnTo>
                  <a:pt x="12" y="35"/>
                </a:lnTo>
                <a:lnTo>
                  <a:pt x="12" y="35"/>
                </a:lnTo>
                <a:lnTo>
                  <a:pt x="12" y="33"/>
                </a:lnTo>
                <a:lnTo>
                  <a:pt x="12" y="33"/>
                </a:lnTo>
                <a:lnTo>
                  <a:pt x="12" y="33"/>
                </a:lnTo>
                <a:lnTo>
                  <a:pt x="14" y="33"/>
                </a:lnTo>
                <a:lnTo>
                  <a:pt x="14" y="33"/>
                </a:lnTo>
              </a:path>
            </a:pathLst>
          </a:custGeom>
          <a:noFill/>
          <a:ln w="7938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189" name="Freeform 2085"/>
          <p:cNvSpPr>
            <a:spLocks/>
          </p:cNvSpPr>
          <p:nvPr/>
        </p:nvSpPr>
        <p:spPr bwMode="auto">
          <a:xfrm>
            <a:off x="6230938" y="5597525"/>
            <a:ext cx="30162" cy="46038"/>
          </a:xfrm>
          <a:custGeom>
            <a:avLst/>
            <a:gdLst/>
            <a:ahLst/>
            <a:cxnLst>
              <a:cxn ang="0">
                <a:pos x="9" y="29"/>
              </a:cxn>
              <a:cxn ang="0">
                <a:pos x="4" y="26"/>
              </a:cxn>
              <a:cxn ang="0">
                <a:pos x="2" y="24"/>
              </a:cxn>
              <a:cxn ang="0">
                <a:pos x="0" y="22"/>
              </a:cxn>
              <a:cxn ang="0">
                <a:pos x="0" y="17"/>
              </a:cxn>
              <a:cxn ang="0">
                <a:pos x="0" y="14"/>
              </a:cxn>
              <a:cxn ang="0">
                <a:pos x="0" y="10"/>
              </a:cxn>
              <a:cxn ang="0">
                <a:pos x="2" y="7"/>
              </a:cxn>
              <a:cxn ang="0">
                <a:pos x="2" y="3"/>
              </a:cxn>
              <a:cxn ang="0">
                <a:pos x="4" y="0"/>
              </a:cxn>
              <a:cxn ang="0">
                <a:pos x="4" y="0"/>
              </a:cxn>
              <a:cxn ang="0">
                <a:pos x="7" y="0"/>
              </a:cxn>
              <a:cxn ang="0">
                <a:pos x="9" y="0"/>
              </a:cxn>
              <a:cxn ang="0">
                <a:pos x="11" y="0"/>
              </a:cxn>
              <a:cxn ang="0">
                <a:pos x="14" y="0"/>
              </a:cxn>
              <a:cxn ang="0">
                <a:pos x="18" y="0"/>
              </a:cxn>
              <a:cxn ang="0">
                <a:pos x="21" y="0"/>
              </a:cxn>
              <a:cxn ang="0">
                <a:pos x="18" y="0"/>
              </a:cxn>
              <a:cxn ang="0">
                <a:pos x="16" y="0"/>
              </a:cxn>
              <a:cxn ang="0">
                <a:pos x="16" y="0"/>
              </a:cxn>
              <a:cxn ang="0">
                <a:pos x="14" y="0"/>
              </a:cxn>
              <a:cxn ang="0">
                <a:pos x="11" y="3"/>
              </a:cxn>
              <a:cxn ang="0">
                <a:pos x="11" y="3"/>
              </a:cxn>
              <a:cxn ang="0">
                <a:pos x="11" y="5"/>
              </a:cxn>
              <a:cxn ang="0">
                <a:pos x="11" y="7"/>
              </a:cxn>
              <a:cxn ang="0">
                <a:pos x="11" y="10"/>
              </a:cxn>
              <a:cxn ang="0">
                <a:pos x="11" y="12"/>
              </a:cxn>
              <a:cxn ang="0">
                <a:pos x="11" y="14"/>
              </a:cxn>
              <a:cxn ang="0">
                <a:pos x="11" y="17"/>
              </a:cxn>
              <a:cxn ang="0">
                <a:pos x="11" y="22"/>
              </a:cxn>
              <a:cxn ang="0">
                <a:pos x="11" y="24"/>
              </a:cxn>
              <a:cxn ang="0">
                <a:pos x="11" y="26"/>
              </a:cxn>
              <a:cxn ang="0">
                <a:pos x="11" y="29"/>
              </a:cxn>
              <a:cxn ang="0">
                <a:pos x="9" y="29"/>
              </a:cxn>
            </a:cxnLst>
            <a:rect l="0" t="0" r="r" b="b"/>
            <a:pathLst>
              <a:path w="21" h="29">
                <a:moveTo>
                  <a:pt x="9" y="29"/>
                </a:moveTo>
                <a:lnTo>
                  <a:pt x="4" y="26"/>
                </a:lnTo>
                <a:lnTo>
                  <a:pt x="2" y="24"/>
                </a:lnTo>
                <a:lnTo>
                  <a:pt x="0" y="22"/>
                </a:lnTo>
                <a:lnTo>
                  <a:pt x="0" y="17"/>
                </a:lnTo>
                <a:lnTo>
                  <a:pt x="0" y="14"/>
                </a:lnTo>
                <a:lnTo>
                  <a:pt x="0" y="10"/>
                </a:lnTo>
                <a:lnTo>
                  <a:pt x="2" y="7"/>
                </a:lnTo>
                <a:lnTo>
                  <a:pt x="2" y="3"/>
                </a:lnTo>
                <a:lnTo>
                  <a:pt x="4" y="0"/>
                </a:lnTo>
                <a:lnTo>
                  <a:pt x="4" y="0"/>
                </a:lnTo>
                <a:lnTo>
                  <a:pt x="7" y="0"/>
                </a:lnTo>
                <a:lnTo>
                  <a:pt x="9" y="0"/>
                </a:lnTo>
                <a:lnTo>
                  <a:pt x="11" y="0"/>
                </a:lnTo>
                <a:lnTo>
                  <a:pt x="14" y="0"/>
                </a:lnTo>
                <a:lnTo>
                  <a:pt x="18" y="0"/>
                </a:lnTo>
                <a:lnTo>
                  <a:pt x="21" y="0"/>
                </a:lnTo>
                <a:lnTo>
                  <a:pt x="18" y="0"/>
                </a:lnTo>
                <a:lnTo>
                  <a:pt x="16" y="0"/>
                </a:lnTo>
                <a:lnTo>
                  <a:pt x="16" y="0"/>
                </a:lnTo>
                <a:lnTo>
                  <a:pt x="14" y="0"/>
                </a:lnTo>
                <a:lnTo>
                  <a:pt x="11" y="3"/>
                </a:lnTo>
                <a:lnTo>
                  <a:pt x="11" y="3"/>
                </a:lnTo>
                <a:lnTo>
                  <a:pt x="11" y="5"/>
                </a:lnTo>
                <a:lnTo>
                  <a:pt x="11" y="7"/>
                </a:lnTo>
                <a:lnTo>
                  <a:pt x="11" y="10"/>
                </a:lnTo>
                <a:lnTo>
                  <a:pt x="11" y="12"/>
                </a:lnTo>
                <a:lnTo>
                  <a:pt x="11" y="14"/>
                </a:lnTo>
                <a:lnTo>
                  <a:pt x="11" y="17"/>
                </a:lnTo>
                <a:lnTo>
                  <a:pt x="11" y="22"/>
                </a:lnTo>
                <a:lnTo>
                  <a:pt x="11" y="24"/>
                </a:lnTo>
                <a:lnTo>
                  <a:pt x="11" y="26"/>
                </a:lnTo>
                <a:lnTo>
                  <a:pt x="11" y="29"/>
                </a:lnTo>
                <a:lnTo>
                  <a:pt x="9" y="29"/>
                </a:lnTo>
                <a:close/>
              </a:path>
            </a:pathLst>
          </a:custGeom>
          <a:solidFill>
            <a:srgbClr val="AB5324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190" name="Freeform 2086"/>
          <p:cNvSpPr>
            <a:spLocks/>
          </p:cNvSpPr>
          <p:nvPr/>
        </p:nvSpPr>
        <p:spPr bwMode="auto">
          <a:xfrm>
            <a:off x="6230938" y="5597525"/>
            <a:ext cx="30162" cy="46038"/>
          </a:xfrm>
          <a:custGeom>
            <a:avLst/>
            <a:gdLst/>
            <a:ahLst/>
            <a:cxnLst>
              <a:cxn ang="0">
                <a:pos x="9" y="29"/>
              </a:cxn>
              <a:cxn ang="0">
                <a:pos x="4" y="26"/>
              </a:cxn>
              <a:cxn ang="0">
                <a:pos x="2" y="24"/>
              </a:cxn>
              <a:cxn ang="0">
                <a:pos x="0" y="22"/>
              </a:cxn>
              <a:cxn ang="0">
                <a:pos x="0" y="17"/>
              </a:cxn>
              <a:cxn ang="0">
                <a:pos x="0" y="14"/>
              </a:cxn>
              <a:cxn ang="0">
                <a:pos x="0" y="10"/>
              </a:cxn>
              <a:cxn ang="0">
                <a:pos x="2" y="7"/>
              </a:cxn>
              <a:cxn ang="0">
                <a:pos x="2" y="3"/>
              </a:cxn>
              <a:cxn ang="0">
                <a:pos x="4" y="0"/>
              </a:cxn>
              <a:cxn ang="0">
                <a:pos x="4" y="0"/>
              </a:cxn>
              <a:cxn ang="0">
                <a:pos x="7" y="0"/>
              </a:cxn>
              <a:cxn ang="0">
                <a:pos x="9" y="0"/>
              </a:cxn>
              <a:cxn ang="0">
                <a:pos x="11" y="0"/>
              </a:cxn>
              <a:cxn ang="0">
                <a:pos x="14" y="0"/>
              </a:cxn>
              <a:cxn ang="0">
                <a:pos x="18" y="0"/>
              </a:cxn>
              <a:cxn ang="0">
                <a:pos x="21" y="0"/>
              </a:cxn>
              <a:cxn ang="0">
                <a:pos x="18" y="0"/>
              </a:cxn>
              <a:cxn ang="0">
                <a:pos x="16" y="0"/>
              </a:cxn>
              <a:cxn ang="0">
                <a:pos x="16" y="0"/>
              </a:cxn>
              <a:cxn ang="0">
                <a:pos x="14" y="0"/>
              </a:cxn>
              <a:cxn ang="0">
                <a:pos x="11" y="3"/>
              </a:cxn>
              <a:cxn ang="0">
                <a:pos x="11" y="3"/>
              </a:cxn>
              <a:cxn ang="0">
                <a:pos x="11" y="5"/>
              </a:cxn>
              <a:cxn ang="0">
                <a:pos x="11" y="7"/>
              </a:cxn>
              <a:cxn ang="0">
                <a:pos x="11" y="10"/>
              </a:cxn>
              <a:cxn ang="0">
                <a:pos x="11" y="12"/>
              </a:cxn>
              <a:cxn ang="0">
                <a:pos x="11" y="14"/>
              </a:cxn>
              <a:cxn ang="0">
                <a:pos x="11" y="17"/>
              </a:cxn>
              <a:cxn ang="0">
                <a:pos x="11" y="22"/>
              </a:cxn>
              <a:cxn ang="0">
                <a:pos x="11" y="24"/>
              </a:cxn>
              <a:cxn ang="0">
                <a:pos x="11" y="26"/>
              </a:cxn>
              <a:cxn ang="0">
                <a:pos x="11" y="29"/>
              </a:cxn>
              <a:cxn ang="0">
                <a:pos x="11" y="29"/>
              </a:cxn>
              <a:cxn ang="0">
                <a:pos x="9" y="29"/>
              </a:cxn>
              <a:cxn ang="0">
                <a:pos x="9" y="29"/>
              </a:cxn>
            </a:cxnLst>
            <a:rect l="0" t="0" r="r" b="b"/>
            <a:pathLst>
              <a:path w="21" h="29">
                <a:moveTo>
                  <a:pt x="9" y="29"/>
                </a:moveTo>
                <a:lnTo>
                  <a:pt x="4" y="26"/>
                </a:lnTo>
                <a:lnTo>
                  <a:pt x="2" y="24"/>
                </a:lnTo>
                <a:lnTo>
                  <a:pt x="0" y="22"/>
                </a:lnTo>
                <a:lnTo>
                  <a:pt x="0" y="17"/>
                </a:lnTo>
                <a:lnTo>
                  <a:pt x="0" y="14"/>
                </a:lnTo>
                <a:lnTo>
                  <a:pt x="0" y="10"/>
                </a:lnTo>
                <a:lnTo>
                  <a:pt x="2" y="7"/>
                </a:lnTo>
                <a:lnTo>
                  <a:pt x="2" y="3"/>
                </a:lnTo>
                <a:lnTo>
                  <a:pt x="4" y="0"/>
                </a:lnTo>
                <a:lnTo>
                  <a:pt x="4" y="0"/>
                </a:lnTo>
                <a:lnTo>
                  <a:pt x="7" y="0"/>
                </a:lnTo>
                <a:lnTo>
                  <a:pt x="9" y="0"/>
                </a:lnTo>
                <a:lnTo>
                  <a:pt x="11" y="0"/>
                </a:lnTo>
                <a:lnTo>
                  <a:pt x="14" y="0"/>
                </a:lnTo>
                <a:lnTo>
                  <a:pt x="18" y="0"/>
                </a:lnTo>
                <a:lnTo>
                  <a:pt x="21" y="0"/>
                </a:lnTo>
                <a:lnTo>
                  <a:pt x="18" y="0"/>
                </a:lnTo>
                <a:lnTo>
                  <a:pt x="16" y="0"/>
                </a:lnTo>
                <a:lnTo>
                  <a:pt x="16" y="0"/>
                </a:lnTo>
                <a:lnTo>
                  <a:pt x="14" y="0"/>
                </a:lnTo>
                <a:lnTo>
                  <a:pt x="11" y="3"/>
                </a:lnTo>
                <a:lnTo>
                  <a:pt x="11" y="3"/>
                </a:lnTo>
                <a:lnTo>
                  <a:pt x="11" y="5"/>
                </a:lnTo>
                <a:lnTo>
                  <a:pt x="11" y="7"/>
                </a:lnTo>
                <a:lnTo>
                  <a:pt x="11" y="10"/>
                </a:lnTo>
                <a:lnTo>
                  <a:pt x="11" y="12"/>
                </a:lnTo>
                <a:lnTo>
                  <a:pt x="11" y="14"/>
                </a:lnTo>
                <a:lnTo>
                  <a:pt x="11" y="17"/>
                </a:lnTo>
                <a:lnTo>
                  <a:pt x="11" y="22"/>
                </a:lnTo>
                <a:lnTo>
                  <a:pt x="11" y="24"/>
                </a:lnTo>
                <a:lnTo>
                  <a:pt x="11" y="26"/>
                </a:lnTo>
                <a:lnTo>
                  <a:pt x="11" y="29"/>
                </a:lnTo>
                <a:lnTo>
                  <a:pt x="11" y="29"/>
                </a:lnTo>
                <a:lnTo>
                  <a:pt x="9" y="29"/>
                </a:lnTo>
                <a:lnTo>
                  <a:pt x="9" y="29"/>
                </a:lnTo>
              </a:path>
            </a:pathLst>
          </a:custGeom>
          <a:noFill/>
          <a:ln w="7938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191" name="Freeform 2087"/>
          <p:cNvSpPr>
            <a:spLocks/>
          </p:cNvSpPr>
          <p:nvPr/>
        </p:nvSpPr>
        <p:spPr bwMode="auto">
          <a:xfrm>
            <a:off x="6246813" y="5535613"/>
            <a:ext cx="17462" cy="28575"/>
          </a:xfrm>
          <a:custGeom>
            <a:avLst/>
            <a:gdLst/>
            <a:ahLst/>
            <a:cxnLst>
              <a:cxn ang="0">
                <a:pos x="3" y="18"/>
              </a:cxn>
              <a:cxn ang="0">
                <a:pos x="0" y="16"/>
              </a:cxn>
              <a:cxn ang="0">
                <a:pos x="0" y="11"/>
              </a:cxn>
              <a:cxn ang="0">
                <a:pos x="0" y="7"/>
              </a:cxn>
              <a:cxn ang="0">
                <a:pos x="0" y="4"/>
              </a:cxn>
              <a:cxn ang="0">
                <a:pos x="3" y="2"/>
              </a:cxn>
              <a:cxn ang="0">
                <a:pos x="5" y="0"/>
              </a:cxn>
              <a:cxn ang="0">
                <a:pos x="7" y="0"/>
              </a:cxn>
              <a:cxn ang="0">
                <a:pos x="10" y="2"/>
              </a:cxn>
              <a:cxn ang="0">
                <a:pos x="12" y="2"/>
              </a:cxn>
              <a:cxn ang="0">
                <a:pos x="12" y="4"/>
              </a:cxn>
              <a:cxn ang="0">
                <a:pos x="12" y="4"/>
              </a:cxn>
              <a:cxn ang="0">
                <a:pos x="10" y="7"/>
              </a:cxn>
              <a:cxn ang="0">
                <a:pos x="10" y="9"/>
              </a:cxn>
              <a:cxn ang="0">
                <a:pos x="7" y="9"/>
              </a:cxn>
              <a:cxn ang="0">
                <a:pos x="7" y="11"/>
              </a:cxn>
              <a:cxn ang="0">
                <a:pos x="5" y="14"/>
              </a:cxn>
              <a:cxn ang="0">
                <a:pos x="3" y="18"/>
              </a:cxn>
            </a:cxnLst>
            <a:rect l="0" t="0" r="r" b="b"/>
            <a:pathLst>
              <a:path w="12" h="18">
                <a:moveTo>
                  <a:pt x="3" y="18"/>
                </a:moveTo>
                <a:lnTo>
                  <a:pt x="0" y="16"/>
                </a:lnTo>
                <a:lnTo>
                  <a:pt x="0" y="11"/>
                </a:lnTo>
                <a:lnTo>
                  <a:pt x="0" y="7"/>
                </a:lnTo>
                <a:lnTo>
                  <a:pt x="0" y="4"/>
                </a:lnTo>
                <a:lnTo>
                  <a:pt x="3" y="2"/>
                </a:lnTo>
                <a:lnTo>
                  <a:pt x="5" y="0"/>
                </a:lnTo>
                <a:lnTo>
                  <a:pt x="7" y="0"/>
                </a:lnTo>
                <a:lnTo>
                  <a:pt x="10" y="2"/>
                </a:lnTo>
                <a:lnTo>
                  <a:pt x="12" y="2"/>
                </a:lnTo>
                <a:lnTo>
                  <a:pt x="12" y="4"/>
                </a:lnTo>
                <a:lnTo>
                  <a:pt x="12" y="4"/>
                </a:lnTo>
                <a:lnTo>
                  <a:pt x="10" y="7"/>
                </a:lnTo>
                <a:lnTo>
                  <a:pt x="10" y="9"/>
                </a:lnTo>
                <a:lnTo>
                  <a:pt x="7" y="9"/>
                </a:lnTo>
                <a:lnTo>
                  <a:pt x="7" y="11"/>
                </a:lnTo>
                <a:lnTo>
                  <a:pt x="5" y="14"/>
                </a:lnTo>
                <a:lnTo>
                  <a:pt x="3" y="18"/>
                </a:lnTo>
                <a:close/>
              </a:path>
            </a:pathLst>
          </a:custGeom>
          <a:solidFill>
            <a:srgbClr val="AB5324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192" name="Freeform 2088"/>
          <p:cNvSpPr>
            <a:spLocks/>
          </p:cNvSpPr>
          <p:nvPr/>
        </p:nvSpPr>
        <p:spPr bwMode="auto">
          <a:xfrm>
            <a:off x="6246813" y="5535613"/>
            <a:ext cx="17462" cy="28575"/>
          </a:xfrm>
          <a:custGeom>
            <a:avLst/>
            <a:gdLst/>
            <a:ahLst/>
            <a:cxnLst>
              <a:cxn ang="0">
                <a:pos x="3" y="18"/>
              </a:cxn>
              <a:cxn ang="0">
                <a:pos x="0" y="16"/>
              </a:cxn>
              <a:cxn ang="0">
                <a:pos x="0" y="11"/>
              </a:cxn>
              <a:cxn ang="0">
                <a:pos x="0" y="7"/>
              </a:cxn>
              <a:cxn ang="0">
                <a:pos x="0" y="4"/>
              </a:cxn>
              <a:cxn ang="0">
                <a:pos x="3" y="2"/>
              </a:cxn>
              <a:cxn ang="0">
                <a:pos x="5" y="0"/>
              </a:cxn>
              <a:cxn ang="0">
                <a:pos x="7" y="0"/>
              </a:cxn>
              <a:cxn ang="0">
                <a:pos x="10" y="2"/>
              </a:cxn>
              <a:cxn ang="0">
                <a:pos x="12" y="2"/>
              </a:cxn>
              <a:cxn ang="0">
                <a:pos x="12" y="4"/>
              </a:cxn>
              <a:cxn ang="0">
                <a:pos x="12" y="4"/>
              </a:cxn>
              <a:cxn ang="0">
                <a:pos x="10" y="7"/>
              </a:cxn>
              <a:cxn ang="0">
                <a:pos x="10" y="9"/>
              </a:cxn>
              <a:cxn ang="0">
                <a:pos x="7" y="9"/>
              </a:cxn>
              <a:cxn ang="0">
                <a:pos x="7" y="11"/>
              </a:cxn>
              <a:cxn ang="0">
                <a:pos x="5" y="14"/>
              </a:cxn>
            </a:cxnLst>
            <a:rect l="0" t="0" r="r" b="b"/>
            <a:pathLst>
              <a:path w="12" h="18">
                <a:moveTo>
                  <a:pt x="3" y="18"/>
                </a:moveTo>
                <a:lnTo>
                  <a:pt x="0" y="16"/>
                </a:lnTo>
                <a:lnTo>
                  <a:pt x="0" y="11"/>
                </a:lnTo>
                <a:lnTo>
                  <a:pt x="0" y="7"/>
                </a:lnTo>
                <a:lnTo>
                  <a:pt x="0" y="4"/>
                </a:lnTo>
                <a:lnTo>
                  <a:pt x="3" y="2"/>
                </a:lnTo>
                <a:lnTo>
                  <a:pt x="5" y="0"/>
                </a:lnTo>
                <a:lnTo>
                  <a:pt x="7" y="0"/>
                </a:lnTo>
                <a:lnTo>
                  <a:pt x="10" y="2"/>
                </a:lnTo>
                <a:lnTo>
                  <a:pt x="12" y="2"/>
                </a:lnTo>
                <a:lnTo>
                  <a:pt x="12" y="4"/>
                </a:lnTo>
                <a:lnTo>
                  <a:pt x="12" y="4"/>
                </a:lnTo>
                <a:lnTo>
                  <a:pt x="10" y="7"/>
                </a:lnTo>
                <a:lnTo>
                  <a:pt x="10" y="9"/>
                </a:lnTo>
                <a:lnTo>
                  <a:pt x="7" y="9"/>
                </a:lnTo>
                <a:lnTo>
                  <a:pt x="7" y="11"/>
                </a:lnTo>
                <a:lnTo>
                  <a:pt x="5" y="14"/>
                </a:lnTo>
              </a:path>
            </a:pathLst>
          </a:custGeom>
          <a:noFill/>
          <a:ln w="7938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193" name="Freeform 2089"/>
          <p:cNvSpPr>
            <a:spLocks/>
          </p:cNvSpPr>
          <p:nvPr/>
        </p:nvSpPr>
        <p:spPr bwMode="auto">
          <a:xfrm>
            <a:off x="6346825" y="5716588"/>
            <a:ext cx="20638" cy="30162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3" y="5"/>
              </a:cxn>
              <a:cxn ang="0">
                <a:pos x="3" y="10"/>
              </a:cxn>
              <a:cxn ang="0">
                <a:pos x="3" y="12"/>
              </a:cxn>
              <a:cxn ang="0">
                <a:pos x="5" y="17"/>
              </a:cxn>
              <a:cxn ang="0">
                <a:pos x="7" y="19"/>
              </a:cxn>
              <a:cxn ang="0">
                <a:pos x="10" y="19"/>
              </a:cxn>
              <a:cxn ang="0">
                <a:pos x="12" y="19"/>
              </a:cxn>
              <a:cxn ang="0">
                <a:pos x="14" y="17"/>
              </a:cxn>
              <a:cxn ang="0">
                <a:pos x="14" y="17"/>
              </a:cxn>
              <a:cxn ang="0">
                <a:pos x="14" y="14"/>
              </a:cxn>
              <a:cxn ang="0">
                <a:pos x="14" y="12"/>
              </a:cxn>
              <a:cxn ang="0">
                <a:pos x="12" y="12"/>
              </a:cxn>
              <a:cxn ang="0">
                <a:pos x="10" y="10"/>
              </a:cxn>
              <a:cxn ang="0">
                <a:pos x="5" y="10"/>
              </a:cxn>
              <a:cxn ang="0">
                <a:pos x="3" y="7"/>
              </a:cxn>
              <a:cxn ang="0">
                <a:pos x="0" y="5"/>
              </a:cxn>
              <a:cxn ang="0">
                <a:pos x="3" y="0"/>
              </a:cxn>
            </a:cxnLst>
            <a:rect l="0" t="0" r="r" b="b"/>
            <a:pathLst>
              <a:path w="14" h="19">
                <a:moveTo>
                  <a:pt x="3" y="0"/>
                </a:moveTo>
                <a:lnTo>
                  <a:pt x="3" y="5"/>
                </a:lnTo>
                <a:lnTo>
                  <a:pt x="3" y="10"/>
                </a:lnTo>
                <a:lnTo>
                  <a:pt x="3" y="12"/>
                </a:lnTo>
                <a:lnTo>
                  <a:pt x="5" y="17"/>
                </a:lnTo>
                <a:lnTo>
                  <a:pt x="7" y="19"/>
                </a:lnTo>
                <a:lnTo>
                  <a:pt x="10" y="19"/>
                </a:lnTo>
                <a:lnTo>
                  <a:pt x="12" y="19"/>
                </a:lnTo>
                <a:lnTo>
                  <a:pt x="14" y="17"/>
                </a:lnTo>
                <a:lnTo>
                  <a:pt x="14" y="17"/>
                </a:lnTo>
                <a:lnTo>
                  <a:pt x="14" y="14"/>
                </a:lnTo>
                <a:lnTo>
                  <a:pt x="14" y="12"/>
                </a:lnTo>
                <a:lnTo>
                  <a:pt x="12" y="12"/>
                </a:lnTo>
                <a:lnTo>
                  <a:pt x="10" y="10"/>
                </a:lnTo>
                <a:lnTo>
                  <a:pt x="5" y="10"/>
                </a:lnTo>
                <a:lnTo>
                  <a:pt x="3" y="7"/>
                </a:lnTo>
                <a:lnTo>
                  <a:pt x="0" y="5"/>
                </a:lnTo>
                <a:lnTo>
                  <a:pt x="3" y="0"/>
                </a:lnTo>
                <a:close/>
              </a:path>
            </a:pathLst>
          </a:custGeom>
          <a:solidFill>
            <a:srgbClr val="AB5324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194" name="Freeform 2090"/>
          <p:cNvSpPr>
            <a:spLocks/>
          </p:cNvSpPr>
          <p:nvPr/>
        </p:nvSpPr>
        <p:spPr bwMode="auto">
          <a:xfrm>
            <a:off x="6346825" y="5716588"/>
            <a:ext cx="20638" cy="30162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3" y="5"/>
              </a:cxn>
              <a:cxn ang="0">
                <a:pos x="3" y="10"/>
              </a:cxn>
              <a:cxn ang="0">
                <a:pos x="3" y="12"/>
              </a:cxn>
              <a:cxn ang="0">
                <a:pos x="5" y="17"/>
              </a:cxn>
              <a:cxn ang="0">
                <a:pos x="7" y="19"/>
              </a:cxn>
              <a:cxn ang="0">
                <a:pos x="10" y="19"/>
              </a:cxn>
              <a:cxn ang="0">
                <a:pos x="12" y="19"/>
              </a:cxn>
              <a:cxn ang="0">
                <a:pos x="14" y="17"/>
              </a:cxn>
              <a:cxn ang="0">
                <a:pos x="14" y="17"/>
              </a:cxn>
              <a:cxn ang="0">
                <a:pos x="14" y="14"/>
              </a:cxn>
              <a:cxn ang="0">
                <a:pos x="14" y="12"/>
              </a:cxn>
              <a:cxn ang="0">
                <a:pos x="12" y="12"/>
              </a:cxn>
              <a:cxn ang="0">
                <a:pos x="10" y="10"/>
              </a:cxn>
              <a:cxn ang="0">
                <a:pos x="5" y="10"/>
              </a:cxn>
              <a:cxn ang="0">
                <a:pos x="3" y="7"/>
              </a:cxn>
              <a:cxn ang="0">
                <a:pos x="0" y="5"/>
              </a:cxn>
            </a:cxnLst>
            <a:rect l="0" t="0" r="r" b="b"/>
            <a:pathLst>
              <a:path w="14" h="19">
                <a:moveTo>
                  <a:pt x="3" y="0"/>
                </a:moveTo>
                <a:lnTo>
                  <a:pt x="3" y="5"/>
                </a:lnTo>
                <a:lnTo>
                  <a:pt x="3" y="10"/>
                </a:lnTo>
                <a:lnTo>
                  <a:pt x="3" y="12"/>
                </a:lnTo>
                <a:lnTo>
                  <a:pt x="5" y="17"/>
                </a:lnTo>
                <a:lnTo>
                  <a:pt x="7" y="19"/>
                </a:lnTo>
                <a:lnTo>
                  <a:pt x="10" y="19"/>
                </a:lnTo>
                <a:lnTo>
                  <a:pt x="12" y="19"/>
                </a:lnTo>
                <a:lnTo>
                  <a:pt x="14" y="17"/>
                </a:lnTo>
                <a:lnTo>
                  <a:pt x="14" y="17"/>
                </a:lnTo>
                <a:lnTo>
                  <a:pt x="14" y="14"/>
                </a:lnTo>
                <a:lnTo>
                  <a:pt x="14" y="12"/>
                </a:lnTo>
                <a:lnTo>
                  <a:pt x="12" y="12"/>
                </a:lnTo>
                <a:lnTo>
                  <a:pt x="10" y="10"/>
                </a:lnTo>
                <a:lnTo>
                  <a:pt x="5" y="10"/>
                </a:lnTo>
                <a:lnTo>
                  <a:pt x="3" y="7"/>
                </a:lnTo>
                <a:lnTo>
                  <a:pt x="0" y="5"/>
                </a:lnTo>
              </a:path>
            </a:pathLst>
          </a:custGeom>
          <a:noFill/>
          <a:ln w="7938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195" name="Freeform 2091"/>
          <p:cNvSpPr>
            <a:spLocks/>
          </p:cNvSpPr>
          <p:nvPr/>
        </p:nvSpPr>
        <p:spPr bwMode="auto">
          <a:xfrm>
            <a:off x="6202363" y="5810250"/>
            <a:ext cx="14287" cy="3333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2"/>
              </a:cxn>
              <a:cxn ang="0">
                <a:pos x="0" y="7"/>
              </a:cxn>
              <a:cxn ang="0">
                <a:pos x="0" y="9"/>
              </a:cxn>
              <a:cxn ang="0">
                <a:pos x="0" y="12"/>
              </a:cxn>
              <a:cxn ang="0">
                <a:pos x="0" y="14"/>
              </a:cxn>
              <a:cxn ang="0">
                <a:pos x="0" y="16"/>
              </a:cxn>
              <a:cxn ang="0">
                <a:pos x="0" y="19"/>
              </a:cxn>
              <a:cxn ang="0">
                <a:pos x="0" y="21"/>
              </a:cxn>
              <a:cxn ang="0">
                <a:pos x="2" y="21"/>
              </a:cxn>
              <a:cxn ang="0">
                <a:pos x="2" y="21"/>
              </a:cxn>
              <a:cxn ang="0">
                <a:pos x="5" y="21"/>
              </a:cxn>
              <a:cxn ang="0">
                <a:pos x="5" y="21"/>
              </a:cxn>
              <a:cxn ang="0">
                <a:pos x="5" y="21"/>
              </a:cxn>
              <a:cxn ang="0">
                <a:pos x="7" y="21"/>
              </a:cxn>
              <a:cxn ang="0">
                <a:pos x="7" y="21"/>
              </a:cxn>
              <a:cxn ang="0">
                <a:pos x="9" y="21"/>
              </a:cxn>
              <a:cxn ang="0">
                <a:pos x="9" y="21"/>
              </a:cxn>
              <a:cxn ang="0">
                <a:pos x="9" y="19"/>
              </a:cxn>
              <a:cxn ang="0">
                <a:pos x="9" y="16"/>
              </a:cxn>
              <a:cxn ang="0">
                <a:pos x="9" y="14"/>
              </a:cxn>
              <a:cxn ang="0">
                <a:pos x="9" y="12"/>
              </a:cxn>
              <a:cxn ang="0">
                <a:pos x="9" y="9"/>
              </a:cxn>
              <a:cxn ang="0">
                <a:pos x="9" y="7"/>
              </a:cxn>
              <a:cxn ang="0">
                <a:pos x="9" y="5"/>
              </a:cxn>
              <a:cxn ang="0">
                <a:pos x="2" y="0"/>
              </a:cxn>
            </a:cxnLst>
            <a:rect l="0" t="0" r="r" b="b"/>
            <a:pathLst>
              <a:path w="9" h="21">
                <a:moveTo>
                  <a:pt x="2" y="0"/>
                </a:moveTo>
                <a:lnTo>
                  <a:pt x="0" y="2"/>
                </a:lnTo>
                <a:lnTo>
                  <a:pt x="0" y="7"/>
                </a:lnTo>
                <a:lnTo>
                  <a:pt x="0" y="9"/>
                </a:lnTo>
                <a:lnTo>
                  <a:pt x="0" y="12"/>
                </a:lnTo>
                <a:lnTo>
                  <a:pt x="0" y="14"/>
                </a:lnTo>
                <a:lnTo>
                  <a:pt x="0" y="16"/>
                </a:lnTo>
                <a:lnTo>
                  <a:pt x="0" y="19"/>
                </a:lnTo>
                <a:lnTo>
                  <a:pt x="0" y="21"/>
                </a:lnTo>
                <a:lnTo>
                  <a:pt x="2" y="21"/>
                </a:lnTo>
                <a:lnTo>
                  <a:pt x="2" y="21"/>
                </a:lnTo>
                <a:lnTo>
                  <a:pt x="5" y="21"/>
                </a:lnTo>
                <a:lnTo>
                  <a:pt x="5" y="21"/>
                </a:lnTo>
                <a:lnTo>
                  <a:pt x="5" y="21"/>
                </a:lnTo>
                <a:lnTo>
                  <a:pt x="7" y="21"/>
                </a:lnTo>
                <a:lnTo>
                  <a:pt x="7" y="21"/>
                </a:lnTo>
                <a:lnTo>
                  <a:pt x="9" y="21"/>
                </a:lnTo>
                <a:lnTo>
                  <a:pt x="9" y="21"/>
                </a:lnTo>
                <a:lnTo>
                  <a:pt x="9" y="19"/>
                </a:lnTo>
                <a:lnTo>
                  <a:pt x="9" y="16"/>
                </a:lnTo>
                <a:lnTo>
                  <a:pt x="9" y="14"/>
                </a:lnTo>
                <a:lnTo>
                  <a:pt x="9" y="12"/>
                </a:lnTo>
                <a:lnTo>
                  <a:pt x="9" y="9"/>
                </a:lnTo>
                <a:lnTo>
                  <a:pt x="9" y="7"/>
                </a:lnTo>
                <a:lnTo>
                  <a:pt x="9" y="5"/>
                </a:lnTo>
                <a:lnTo>
                  <a:pt x="2" y="0"/>
                </a:lnTo>
                <a:close/>
              </a:path>
            </a:pathLst>
          </a:custGeom>
          <a:solidFill>
            <a:srgbClr val="AB5324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196" name="Freeform 2092"/>
          <p:cNvSpPr>
            <a:spLocks/>
          </p:cNvSpPr>
          <p:nvPr/>
        </p:nvSpPr>
        <p:spPr bwMode="auto">
          <a:xfrm>
            <a:off x="6202363" y="5810250"/>
            <a:ext cx="14287" cy="3333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2"/>
              </a:cxn>
              <a:cxn ang="0">
                <a:pos x="0" y="7"/>
              </a:cxn>
              <a:cxn ang="0">
                <a:pos x="0" y="9"/>
              </a:cxn>
              <a:cxn ang="0">
                <a:pos x="0" y="12"/>
              </a:cxn>
              <a:cxn ang="0">
                <a:pos x="0" y="14"/>
              </a:cxn>
              <a:cxn ang="0">
                <a:pos x="0" y="16"/>
              </a:cxn>
              <a:cxn ang="0">
                <a:pos x="0" y="19"/>
              </a:cxn>
              <a:cxn ang="0">
                <a:pos x="0" y="21"/>
              </a:cxn>
              <a:cxn ang="0">
                <a:pos x="2" y="21"/>
              </a:cxn>
              <a:cxn ang="0">
                <a:pos x="2" y="21"/>
              </a:cxn>
              <a:cxn ang="0">
                <a:pos x="5" y="21"/>
              </a:cxn>
              <a:cxn ang="0">
                <a:pos x="5" y="21"/>
              </a:cxn>
              <a:cxn ang="0">
                <a:pos x="5" y="21"/>
              </a:cxn>
              <a:cxn ang="0">
                <a:pos x="7" y="21"/>
              </a:cxn>
              <a:cxn ang="0">
                <a:pos x="7" y="21"/>
              </a:cxn>
              <a:cxn ang="0">
                <a:pos x="9" y="21"/>
              </a:cxn>
              <a:cxn ang="0">
                <a:pos x="9" y="21"/>
              </a:cxn>
              <a:cxn ang="0">
                <a:pos x="9" y="19"/>
              </a:cxn>
              <a:cxn ang="0">
                <a:pos x="9" y="16"/>
              </a:cxn>
              <a:cxn ang="0">
                <a:pos x="9" y="14"/>
              </a:cxn>
              <a:cxn ang="0">
                <a:pos x="9" y="12"/>
              </a:cxn>
              <a:cxn ang="0">
                <a:pos x="9" y="9"/>
              </a:cxn>
              <a:cxn ang="0">
                <a:pos x="9" y="7"/>
              </a:cxn>
              <a:cxn ang="0">
                <a:pos x="9" y="5"/>
              </a:cxn>
            </a:cxnLst>
            <a:rect l="0" t="0" r="r" b="b"/>
            <a:pathLst>
              <a:path w="9" h="21">
                <a:moveTo>
                  <a:pt x="2" y="0"/>
                </a:moveTo>
                <a:lnTo>
                  <a:pt x="0" y="2"/>
                </a:lnTo>
                <a:lnTo>
                  <a:pt x="0" y="7"/>
                </a:lnTo>
                <a:lnTo>
                  <a:pt x="0" y="9"/>
                </a:lnTo>
                <a:lnTo>
                  <a:pt x="0" y="12"/>
                </a:lnTo>
                <a:lnTo>
                  <a:pt x="0" y="14"/>
                </a:lnTo>
                <a:lnTo>
                  <a:pt x="0" y="16"/>
                </a:lnTo>
                <a:lnTo>
                  <a:pt x="0" y="19"/>
                </a:lnTo>
                <a:lnTo>
                  <a:pt x="0" y="21"/>
                </a:lnTo>
                <a:lnTo>
                  <a:pt x="2" y="21"/>
                </a:lnTo>
                <a:lnTo>
                  <a:pt x="2" y="21"/>
                </a:lnTo>
                <a:lnTo>
                  <a:pt x="5" y="21"/>
                </a:lnTo>
                <a:lnTo>
                  <a:pt x="5" y="21"/>
                </a:lnTo>
                <a:lnTo>
                  <a:pt x="5" y="21"/>
                </a:lnTo>
                <a:lnTo>
                  <a:pt x="7" y="21"/>
                </a:lnTo>
                <a:lnTo>
                  <a:pt x="7" y="21"/>
                </a:lnTo>
                <a:lnTo>
                  <a:pt x="9" y="21"/>
                </a:lnTo>
                <a:lnTo>
                  <a:pt x="9" y="21"/>
                </a:lnTo>
                <a:lnTo>
                  <a:pt x="9" y="19"/>
                </a:lnTo>
                <a:lnTo>
                  <a:pt x="9" y="16"/>
                </a:lnTo>
                <a:lnTo>
                  <a:pt x="9" y="14"/>
                </a:lnTo>
                <a:lnTo>
                  <a:pt x="9" y="12"/>
                </a:lnTo>
                <a:lnTo>
                  <a:pt x="9" y="9"/>
                </a:lnTo>
                <a:lnTo>
                  <a:pt x="9" y="7"/>
                </a:lnTo>
                <a:lnTo>
                  <a:pt x="9" y="5"/>
                </a:lnTo>
              </a:path>
            </a:pathLst>
          </a:custGeom>
          <a:noFill/>
          <a:ln w="7938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197" name="Freeform 2093"/>
          <p:cNvSpPr>
            <a:spLocks/>
          </p:cNvSpPr>
          <p:nvPr/>
        </p:nvSpPr>
        <p:spPr bwMode="auto">
          <a:xfrm>
            <a:off x="6653213" y="4957763"/>
            <a:ext cx="26987" cy="26987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0" y="14"/>
              </a:cxn>
              <a:cxn ang="0">
                <a:pos x="2" y="10"/>
              </a:cxn>
              <a:cxn ang="0">
                <a:pos x="5" y="7"/>
              </a:cxn>
              <a:cxn ang="0">
                <a:pos x="7" y="5"/>
              </a:cxn>
              <a:cxn ang="0">
                <a:pos x="9" y="3"/>
              </a:cxn>
              <a:cxn ang="0">
                <a:pos x="12" y="0"/>
              </a:cxn>
              <a:cxn ang="0">
                <a:pos x="14" y="0"/>
              </a:cxn>
              <a:cxn ang="0">
                <a:pos x="16" y="3"/>
              </a:cxn>
              <a:cxn ang="0">
                <a:pos x="19" y="5"/>
              </a:cxn>
              <a:cxn ang="0">
                <a:pos x="19" y="5"/>
              </a:cxn>
              <a:cxn ang="0">
                <a:pos x="19" y="7"/>
              </a:cxn>
              <a:cxn ang="0">
                <a:pos x="16" y="10"/>
              </a:cxn>
              <a:cxn ang="0">
                <a:pos x="14" y="10"/>
              </a:cxn>
              <a:cxn ang="0">
                <a:pos x="12" y="12"/>
              </a:cxn>
              <a:cxn ang="0">
                <a:pos x="9" y="12"/>
              </a:cxn>
              <a:cxn ang="0">
                <a:pos x="5" y="14"/>
              </a:cxn>
              <a:cxn ang="0">
                <a:pos x="0" y="17"/>
              </a:cxn>
            </a:cxnLst>
            <a:rect l="0" t="0" r="r" b="b"/>
            <a:pathLst>
              <a:path w="19" h="17">
                <a:moveTo>
                  <a:pt x="0" y="17"/>
                </a:moveTo>
                <a:lnTo>
                  <a:pt x="0" y="14"/>
                </a:lnTo>
                <a:lnTo>
                  <a:pt x="2" y="10"/>
                </a:lnTo>
                <a:lnTo>
                  <a:pt x="5" y="7"/>
                </a:lnTo>
                <a:lnTo>
                  <a:pt x="7" y="5"/>
                </a:lnTo>
                <a:lnTo>
                  <a:pt x="9" y="3"/>
                </a:lnTo>
                <a:lnTo>
                  <a:pt x="12" y="0"/>
                </a:lnTo>
                <a:lnTo>
                  <a:pt x="14" y="0"/>
                </a:lnTo>
                <a:lnTo>
                  <a:pt x="16" y="3"/>
                </a:lnTo>
                <a:lnTo>
                  <a:pt x="19" y="5"/>
                </a:lnTo>
                <a:lnTo>
                  <a:pt x="19" y="5"/>
                </a:lnTo>
                <a:lnTo>
                  <a:pt x="19" y="7"/>
                </a:lnTo>
                <a:lnTo>
                  <a:pt x="16" y="10"/>
                </a:lnTo>
                <a:lnTo>
                  <a:pt x="14" y="10"/>
                </a:lnTo>
                <a:lnTo>
                  <a:pt x="12" y="12"/>
                </a:lnTo>
                <a:lnTo>
                  <a:pt x="9" y="12"/>
                </a:lnTo>
                <a:lnTo>
                  <a:pt x="5" y="14"/>
                </a:lnTo>
                <a:lnTo>
                  <a:pt x="0" y="17"/>
                </a:lnTo>
                <a:close/>
              </a:path>
            </a:pathLst>
          </a:custGeom>
          <a:solidFill>
            <a:srgbClr val="AB5324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198" name="Freeform 2094"/>
          <p:cNvSpPr>
            <a:spLocks/>
          </p:cNvSpPr>
          <p:nvPr/>
        </p:nvSpPr>
        <p:spPr bwMode="auto">
          <a:xfrm>
            <a:off x="6653213" y="4957763"/>
            <a:ext cx="26987" cy="26987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0" y="14"/>
              </a:cxn>
              <a:cxn ang="0">
                <a:pos x="2" y="10"/>
              </a:cxn>
              <a:cxn ang="0">
                <a:pos x="5" y="7"/>
              </a:cxn>
              <a:cxn ang="0">
                <a:pos x="7" y="5"/>
              </a:cxn>
              <a:cxn ang="0">
                <a:pos x="9" y="3"/>
              </a:cxn>
              <a:cxn ang="0">
                <a:pos x="12" y="0"/>
              </a:cxn>
              <a:cxn ang="0">
                <a:pos x="14" y="0"/>
              </a:cxn>
              <a:cxn ang="0">
                <a:pos x="16" y="3"/>
              </a:cxn>
              <a:cxn ang="0">
                <a:pos x="19" y="5"/>
              </a:cxn>
              <a:cxn ang="0">
                <a:pos x="19" y="5"/>
              </a:cxn>
              <a:cxn ang="0">
                <a:pos x="19" y="7"/>
              </a:cxn>
              <a:cxn ang="0">
                <a:pos x="16" y="10"/>
              </a:cxn>
              <a:cxn ang="0">
                <a:pos x="14" y="10"/>
              </a:cxn>
              <a:cxn ang="0">
                <a:pos x="12" y="12"/>
              </a:cxn>
              <a:cxn ang="0">
                <a:pos x="9" y="12"/>
              </a:cxn>
              <a:cxn ang="0">
                <a:pos x="5" y="14"/>
              </a:cxn>
            </a:cxnLst>
            <a:rect l="0" t="0" r="r" b="b"/>
            <a:pathLst>
              <a:path w="19" h="17">
                <a:moveTo>
                  <a:pt x="0" y="17"/>
                </a:moveTo>
                <a:lnTo>
                  <a:pt x="0" y="14"/>
                </a:lnTo>
                <a:lnTo>
                  <a:pt x="2" y="10"/>
                </a:lnTo>
                <a:lnTo>
                  <a:pt x="5" y="7"/>
                </a:lnTo>
                <a:lnTo>
                  <a:pt x="7" y="5"/>
                </a:lnTo>
                <a:lnTo>
                  <a:pt x="9" y="3"/>
                </a:lnTo>
                <a:lnTo>
                  <a:pt x="12" y="0"/>
                </a:lnTo>
                <a:lnTo>
                  <a:pt x="14" y="0"/>
                </a:lnTo>
                <a:lnTo>
                  <a:pt x="16" y="3"/>
                </a:lnTo>
                <a:lnTo>
                  <a:pt x="19" y="5"/>
                </a:lnTo>
                <a:lnTo>
                  <a:pt x="19" y="5"/>
                </a:lnTo>
                <a:lnTo>
                  <a:pt x="19" y="7"/>
                </a:lnTo>
                <a:lnTo>
                  <a:pt x="16" y="10"/>
                </a:lnTo>
                <a:lnTo>
                  <a:pt x="14" y="10"/>
                </a:lnTo>
                <a:lnTo>
                  <a:pt x="12" y="12"/>
                </a:lnTo>
                <a:lnTo>
                  <a:pt x="9" y="12"/>
                </a:lnTo>
                <a:lnTo>
                  <a:pt x="5" y="14"/>
                </a:lnTo>
              </a:path>
            </a:pathLst>
          </a:custGeom>
          <a:noFill/>
          <a:ln w="7938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199" name="Freeform 2095"/>
          <p:cNvSpPr>
            <a:spLocks/>
          </p:cNvSpPr>
          <p:nvPr/>
        </p:nvSpPr>
        <p:spPr bwMode="auto">
          <a:xfrm>
            <a:off x="6780213" y="4973638"/>
            <a:ext cx="12700" cy="17462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0" y="9"/>
              </a:cxn>
              <a:cxn ang="0">
                <a:pos x="0" y="7"/>
              </a:cxn>
              <a:cxn ang="0">
                <a:pos x="0" y="7"/>
              </a:cxn>
              <a:cxn ang="0">
                <a:pos x="0" y="4"/>
              </a:cxn>
              <a:cxn ang="0">
                <a:pos x="0" y="4"/>
              </a:cxn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4" y="0"/>
              </a:cxn>
              <a:cxn ang="0">
                <a:pos x="7" y="0"/>
              </a:cxn>
              <a:cxn ang="0">
                <a:pos x="7" y="0"/>
              </a:cxn>
              <a:cxn ang="0">
                <a:pos x="9" y="0"/>
              </a:cxn>
              <a:cxn ang="0">
                <a:pos x="9" y="0"/>
              </a:cxn>
              <a:cxn ang="0">
                <a:pos x="9" y="2"/>
              </a:cxn>
              <a:cxn ang="0">
                <a:pos x="9" y="2"/>
              </a:cxn>
              <a:cxn ang="0">
                <a:pos x="9" y="2"/>
              </a:cxn>
              <a:cxn ang="0">
                <a:pos x="9" y="4"/>
              </a:cxn>
              <a:cxn ang="0">
                <a:pos x="9" y="4"/>
              </a:cxn>
              <a:cxn ang="0">
                <a:pos x="9" y="7"/>
              </a:cxn>
              <a:cxn ang="0">
                <a:pos x="9" y="7"/>
              </a:cxn>
              <a:cxn ang="0">
                <a:pos x="9" y="7"/>
              </a:cxn>
              <a:cxn ang="0">
                <a:pos x="9" y="7"/>
              </a:cxn>
              <a:cxn ang="0">
                <a:pos x="9" y="7"/>
              </a:cxn>
              <a:cxn ang="0">
                <a:pos x="9" y="7"/>
              </a:cxn>
              <a:cxn ang="0">
                <a:pos x="9" y="7"/>
              </a:cxn>
              <a:cxn ang="0">
                <a:pos x="9" y="7"/>
              </a:cxn>
              <a:cxn ang="0">
                <a:pos x="7" y="7"/>
              </a:cxn>
              <a:cxn ang="0">
                <a:pos x="7" y="7"/>
              </a:cxn>
              <a:cxn ang="0">
                <a:pos x="7" y="7"/>
              </a:cxn>
              <a:cxn ang="0">
                <a:pos x="0" y="11"/>
              </a:cxn>
            </a:cxnLst>
            <a:rect l="0" t="0" r="r" b="b"/>
            <a:pathLst>
              <a:path w="9" h="11">
                <a:moveTo>
                  <a:pt x="0" y="11"/>
                </a:moveTo>
                <a:lnTo>
                  <a:pt x="0" y="9"/>
                </a:lnTo>
                <a:lnTo>
                  <a:pt x="0" y="7"/>
                </a:lnTo>
                <a:lnTo>
                  <a:pt x="0" y="7"/>
                </a:lnTo>
                <a:lnTo>
                  <a:pt x="0" y="4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4" y="0"/>
                </a:lnTo>
                <a:lnTo>
                  <a:pt x="7" y="0"/>
                </a:lnTo>
                <a:lnTo>
                  <a:pt x="7" y="0"/>
                </a:lnTo>
                <a:lnTo>
                  <a:pt x="9" y="0"/>
                </a:lnTo>
                <a:lnTo>
                  <a:pt x="9" y="0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4"/>
                </a:lnTo>
                <a:lnTo>
                  <a:pt x="9" y="4"/>
                </a:lnTo>
                <a:lnTo>
                  <a:pt x="9" y="7"/>
                </a:lnTo>
                <a:lnTo>
                  <a:pt x="9" y="7"/>
                </a:lnTo>
                <a:lnTo>
                  <a:pt x="9" y="7"/>
                </a:lnTo>
                <a:lnTo>
                  <a:pt x="9" y="7"/>
                </a:lnTo>
                <a:lnTo>
                  <a:pt x="9" y="7"/>
                </a:lnTo>
                <a:lnTo>
                  <a:pt x="9" y="7"/>
                </a:lnTo>
                <a:lnTo>
                  <a:pt x="9" y="7"/>
                </a:lnTo>
                <a:lnTo>
                  <a:pt x="9" y="7"/>
                </a:lnTo>
                <a:lnTo>
                  <a:pt x="7" y="7"/>
                </a:lnTo>
                <a:lnTo>
                  <a:pt x="7" y="7"/>
                </a:lnTo>
                <a:lnTo>
                  <a:pt x="7" y="7"/>
                </a:lnTo>
                <a:lnTo>
                  <a:pt x="0" y="11"/>
                </a:lnTo>
                <a:close/>
              </a:path>
            </a:pathLst>
          </a:custGeom>
          <a:solidFill>
            <a:srgbClr val="AB5324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200" name="Freeform 2096"/>
          <p:cNvSpPr>
            <a:spLocks/>
          </p:cNvSpPr>
          <p:nvPr/>
        </p:nvSpPr>
        <p:spPr bwMode="auto">
          <a:xfrm>
            <a:off x="6780213" y="4973638"/>
            <a:ext cx="12700" cy="17462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0" y="9"/>
              </a:cxn>
              <a:cxn ang="0">
                <a:pos x="0" y="7"/>
              </a:cxn>
              <a:cxn ang="0">
                <a:pos x="0" y="7"/>
              </a:cxn>
              <a:cxn ang="0">
                <a:pos x="0" y="4"/>
              </a:cxn>
              <a:cxn ang="0">
                <a:pos x="0" y="4"/>
              </a:cxn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4" y="0"/>
              </a:cxn>
              <a:cxn ang="0">
                <a:pos x="7" y="0"/>
              </a:cxn>
              <a:cxn ang="0">
                <a:pos x="7" y="0"/>
              </a:cxn>
              <a:cxn ang="0">
                <a:pos x="9" y="0"/>
              </a:cxn>
              <a:cxn ang="0">
                <a:pos x="9" y="0"/>
              </a:cxn>
              <a:cxn ang="0">
                <a:pos x="9" y="2"/>
              </a:cxn>
              <a:cxn ang="0">
                <a:pos x="9" y="2"/>
              </a:cxn>
              <a:cxn ang="0">
                <a:pos x="9" y="2"/>
              </a:cxn>
              <a:cxn ang="0">
                <a:pos x="9" y="4"/>
              </a:cxn>
              <a:cxn ang="0">
                <a:pos x="9" y="4"/>
              </a:cxn>
              <a:cxn ang="0">
                <a:pos x="9" y="7"/>
              </a:cxn>
              <a:cxn ang="0">
                <a:pos x="9" y="7"/>
              </a:cxn>
              <a:cxn ang="0">
                <a:pos x="9" y="7"/>
              </a:cxn>
              <a:cxn ang="0">
                <a:pos x="9" y="7"/>
              </a:cxn>
              <a:cxn ang="0">
                <a:pos x="9" y="7"/>
              </a:cxn>
              <a:cxn ang="0">
                <a:pos x="9" y="7"/>
              </a:cxn>
              <a:cxn ang="0">
                <a:pos x="9" y="7"/>
              </a:cxn>
              <a:cxn ang="0">
                <a:pos x="9" y="7"/>
              </a:cxn>
              <a:cxn ang="0">
                <a:pos x="7" y="7"/>
              </a:cxn>
              <a:cxn ang="0">
                <a:pos x="7" y="7"/>
              </a:cxn>
              <a:cxn ang="0">
                <a:pos x="7" y="7"/>
              </a:cxn>
            </a:cxnLst>
            <a:rect l="0" t="0" r="r" b="b"/>
            <a:pathLst>
              <a:path w="9" h="11">
                <a:moveTo>
                  <a:pt x="0" y="11"/>
                </a:moveTo>
                <a:lnTo>
                  <a:pt x="0" y="9"/>
                </a:lnTo>
                <a:lnTo>
                  <a:pt x="0" y="7"/>
                </a:lnTo>
                <a:lnTo>
                  <a:pt x="0" y="7"/>
                </a:lnTo>
                <a:lnTo>
                  <a:pt x="0" y="4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4" y="0"/>
                </a:lnTo>
                <a:lnTo>
                  <a:pt x="7" y="0"/>
                </a:lnTo>
                <a:lnTo>
                  <a:pt x="7" y="0"/>
                </a:lnTo>
                <a:lnTo>
                  <a:pt x="9" y="0"/>
                </a:lnTo>
                <a:lnTo>
                  <a:pt x="9" y="0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4"/>
                </a:lnTo>
                <a:lnTo>
                  <a:pt x="9" y="4"/>
                </a:lnTo>
                <a:lnTo>
                  <a:pt x="9" y="7"/>
                </a:lnTo>
                <a:lnTo>
                  <a:pt x="9" y="7"/>
                </a:lnTo>
                <a:lnTo>
                  <a:pt x="9" y="7"/>
                </a:lnTo>
                <a:lnTo>
                  <a:pt x="9" y="7"/>
                </a:lnTo>
                <a:lnTo>
                  <a:pt x="9" y="7"/>
                </a:lnTo>
                <a:lnTo>
                  <a:pt x="9" y="7"/>
                </a:lnTo>
                <a:lnTo>
                  <a:pt x="9" y="7"/>
                </a:lnTo>
                <a:lnTo>
                  <a:pt x="9" y="7"/>
                </a:lnTo>
                <a:lnTo>
                  <a:pt x="7" y="7"/>
                </a:lnTo>
                <a:lnTo>
                  <a:pt x="7" y="7"/>
                </a:lnTo>
                <a:lnTo>
                  <a:pt x="7" y="7"/>
                </a:lnTo>
              </a:path>
            </a:pathLst>
          </a:custGeom>
          <a:noFill/>
          <a:ln w="7938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201" name="Freeform 2097"/>
          <p:cNvSpPr>
            <a:spLocks/>
          </p:cNvSpPr>
          <p:nvPr/>
        </p:nvSpPr>
        <p:spPr bwMode="auto">
          <a:xfrm>
            <a:off x="5686425" y="5048250"/>
            <a:ext cx="36513" cy="28575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0" y="9"/>
              </a:cxn>
              <a:cxn ang="0">
                <a:pos x="3" y="7"/>
              </a:cxn>
              <a:cxn ang="0">
                <a:pos x="5" y="4"/>
              </a:cxn>
              <a:cxn ang="0">
                <a:pos x="10" y="2"/>
              </a:cxn>
              <a:cxn ang="0">
                <a:pos x="12" y="0"/>
              </a:cxn>
              <a:cxn ang="0">
                <a:pos x="17" y="0"/>
              </a:cxn>
              <a:cxn ang="0">
                <a:pos x="19" y="0"/>
              </a:cxn>
              <a:cxn ang="0">
                <a:pos x="21" y="2"/>
              </a:cxn>
              <a:cxn ang="0">
                <a:pos x="24" y="4"/>
              </a:cxn>
              <a:cxn ang="0">
                <a:pos x="24" y="4"/>
              </a:cxn>
              <a:cxn ang="0">
                <a:pos x="24" y="7"/>
              </a:cxn>
              <a:cxn ang="0">
                <a:pos x="24" y="9"/>
              </a:cxn>
              <a:cxn ang="0">
                <a:pos x="24" y="11"/>
              </a:cxn>
              <a:cxn ang="0">
                <a:pos x="24" y="14"/>
              </a:cxn>
              <a:cxn ang="0">
                <a:pos x="24" y="16"/>
              </a:cxn>
              <a:cxn ang="0">
                <a:pos x="21" y="16"/>
              </a:cxn>
              <a:cxn ang="0">
                <a:pos x="19" y="18"/>
              </a:cxn>
              <a:cxn ang="0">
                <a:pos x="17" y="18"/>
              </a:cxn>
              <a:cxn ang="0">
                <a:pos x="17" y="18"/>
              </a:cxn>
              <a:cxn ang="0">
                <a:pos x="14" y="18"/>
              </a:cxn>
              <a:cxn ang="0">
                <a:pos x="12" y="18"/>
              </a:cxn>
              <a:cxn ang="0">
                <a:pos x="10" y="18"/>
              </a:cxn>
              <a:cxn ang="0">
                <a:pos x="10" y="16"/>
              </a:cxn>
              <a:cxn ang="0">
                <a:pos x="7" y="16"/>
              </a:cxn>
              <a:cxn ang="0">
                <a:pos x="0" y="14"/>
              </a:cxn>
            </a:cxnLst>
            <a:rect l="0" t="0" r="r" b="b"/>
            <a:pathLst>
              <a:path w="24" h="18">
                <a:moveTo>
                  <a:pt x="0" y="14"/>
                </a:moveTo>
                <a:lnTo>
                  <a:pt x="0" y="9"/>
                </a:lnTo>
                <a:lnTo>
                  <a:pt x="3" y="7"/>
                </a:lnTo>
                <a:lnTo>
                  <a:pt x="5" y="4"/>
                </a:lnTo>
                <a:lnTo>
                  <a:pt x="10" y="2"/>
                </a:lnTo>
                <a:lnTo>
                  <a:pt x="12" y="0"/>
                </a:lnTo>
                <a:lnTo>
                  <a:pt x="17" y="0"/>
                </a:lnTo>
                <a:lnTo>
                  <a:pt x="19" y="0"/>
                </a:lnTo>
                <a:lnTo>
                  <a:pt x="21" y="2"/>
                </a:lnTo>
                <a:lnTo>
                  <a:pt x="24" y="4"/>
                </a:lnTo>
                <a:lnTo>
                  <a:pt x="24" y="4"/>
                </a:lnTo>
                <a:lnTo>
                  <a:pt x="24" y="7"/>
                </a:lnTo>
                <a:lnTo>
                  <a:pt x="24" y="9"/>
                </a:lnTo>
                <a:lnTo>
                  <a:pt x="24" y="11"/>
                </a:lnTo>
                <a:lnTo>
                  <a:pt x="24" y="14"/>
                </a:lnTo>
                <a:lnTo>
                  <a:pt x="24" y="16"/>
                </a:lnTo>
                <a:lnTo>
                  <a:pt x="21" y="16"/>
                </a:lnTo>
                <a:lnTo>
                  <a:pt x="19" y="18"/>
                </a:lnTo>
                <a:lnTo>
                  <a:pt x="17" y="18"/>
                </a:lnTo>
                <a:lnTo>
                  <a:pt x="17" y="18"/>
                </a:lnTo>
                <a:lnTo>
                  <a:pt x="14" y="18"/>
                </a:lnTo>
                <a:lnTo>
                  <a:pt x="12" y="18"/>
                </a:lnTo>
                <a:lnTo>
                  <a:pt x="10" y="18"/>
                </a:lnTo>
                <a:lnTo>
                  <a:pt x="10" y="16"/>
                </a:lnTo>
                <a:lnTo>
                  <a:pt x="7" y="16"/>
                </a:lnTo>
                <a:lnTo>
                  <a:pt x="0" y="14"/>
                </a:lnTo>
                <a:close/>
              </a:path>
            </a:pathLst>
          </a:custGeom>
          <a:solidFill>
            <a:srgbClr val="AB5324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202" name="Freeform 2098"/>
          <p:cNvSpPr>
            <a:spLocks/>
          </p:cNvSpPr>
          <p:nvPr/>
        </p:nvSpPr>
        <p:spPr bwMode="auto">
          <a:xfrm>
            <a:off x="5686425" y="5048250"/>
            <a:ext cx="36513" cy="28575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0" y="9"/>
              </a:cxn>
              <a:cxn ang="0">
                <a:pos x="3" y="7"/>
              </a:cxn>
              <a:cxn ang="0">
                <a:pos x="5" y="4"/>
              </a:cxn>
              <a:cxn ang="0">
                <a:pos x="10" y="2"/>
              </a:cxn>
              <a:cxn ang="0">
                <a:pos x="12" y="0"/>
              </a:cxn>
              <a:cxn ang="0">
                <a:pos x="17" y="0"/>
              </a:cxn>
              <a:cxn ang="0">
                <a:pos x="19" y="0"/>
              </a:cxn>
              <a:cxn ang="0">
                <a:pos x="21" y="2"/>
              </a:cxn>
              <a:cxn ang="0">
                <a:pos x="24" y="4"/>
              </a:cxn>
              <a:cxn ang="0">
                <a:pos x="24" y="4"/>
              </a:cxn>
              <a:cxn ang="0">
                <a:pos x="24" y="7"/>
              </a:cxn>
              <a:cxn ang="0">
                <a:pos x="24" y="9"/>
              </a:cxn>
              <a:cxn ang="0">
                <a:pos x="24" y="11"/>
              </a:cxn>
              <a:cxn ang="0">
                <a:pos x="24" y="14"/>
              </a:cxn>
              <a:cxn ang="0">
                <a:pos x="24" y="16"/>
              </a:cxn>
              <a:cxn ang="0">
                <a:pos x="21" y="16"/>
              </a:cxn>
              <a:cxn ang="0">
                <a:pos x="19" y="18"/>
              </a:cxn>
              <a:cxn ang="0">
                <a:pos x="17" y="18"/>
              </a:cxn>
              <a:cxn ang="0">
                <a:pos x="17" y="18"/>
              </a:cxn>
              <a:cxn ang="0">
                <a:pos x="14" y="18"/>
              </a:cxn>
              <a:cxn ang="0">
                <a:pos x="12" y="18"/>
              </a:cxn>
              <a:cxn ang="0">
                <a:pos x="10" y="18"/>
              </a:cxn>
              <a:cxn ang="0">
                <a:pos x="10" y="16"/>
              </a:cxn>
              <a:cxn ang="0">
                <a:pos x="7" y="16"/>
              </a:cxn>
            </a:cxnLst>
            <a:rect l="0" t="0" r="r" b="b"/>
            <a:pathLst>
              <a:path w="24" h="18">
                <a:moveTo>
                  <a:pt x="0" y="14"/>
                </a:moveTo>
                <a:lnTo>
                  <a:pt x="0" y="9"/>
                </a:lnTo>
                <a:lnTo>
                  <a:pt x="3" y="7"/>
                </a:lnTo>
                <a:lnTo>
                  <a:pt x="5" y="4"/>
                </a:lnTo>
                <a:lnTo>
                  <a:pt x="10" y="2"/>
                </a:lnTo>
                <a:lnTo>
                  <a:pt x="12" y="0"/>
                </a:lnTo>
                <a:lnTo>
                  <a:pt x="17" y="0"/>
                </a:lnTo>
                <a:lnTo>
                  <a:pt x="19" y="0"/>
                </a:lnTo>
                <a:lnTo>
                  <a:pt x="21" y="2"/>
                </a:lnTo>
                <a:lnTo>
                  <a:pt x="24" y="4"/>
                </a:lnTo>
                <a:lnTo>
                  <a:pt x="24" y="4"/>
                </a:lnTo>
                <a:lnTo>
                  <a:pt x="24" y="7"/>
                </a:lnTo>
                <a:lnTo>
                  <a:pt x="24" y="9"/>
                </a:lnTo>
                <a:lnTo>
                  <a:pt x="24" y="11"/>
                </a:lnTo>
                <a:lnTo>
                  <a:pt x="24" y="14"/>
                </a:lnTo>
                <a:lnTo>
                  <a:pt x="24" y="16"/>
                </a:lnTo>
                <a:lnTo>
                  <a:pt x="21" y="16"/>
                </a:lnTo>
                <a:lnTo>
                  <a:pt x="19" y="18"/>
                </a:lnTo>
                <a:lnTo>
                  <a:pt x="17" y="18"/>
                </a:lnTo>
                <a:lnTo>
                  <a:pt x="17" y="18"/>
                </a:lnTo>
                <a:lnTo>
                  <a:pt x="14" y="18"/>
                </a:lnTo>
                <a:lnTo>
                  <a:pt x="12" y="18"/>
                </a:lnTo>
                <a:lnTo>
                  <a:pt x="10" y="18"/>
                </a:lnTo>
                <a:lnTo>
                  <a:pt x="10" y="16"/>
                </a:lnTo>
                <a:lnTo>
                  <a:pt x="7" y="16"/>
                </a:lnTo>
              </a:path>
            </a:pathLst>
          </a:custGeom>
          <a:noFill/>
          <a:ln w="7938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203" name="Freeform 2099"/>
          <p:cNvSpPr>
            <a:spLocks/>
          </p:cNvSpPr>
          <p:nvPr/>
        </p:nvSpPr>
        <p:spPr bwMode="auto">
          <a:xfrm>
            <a:off x="5745163" y="5035550"/>
            <a:ext cx="36512" cy="19050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3" y="5"/>
              </a:cxn>
              <a:cxn ang="0">
                <a:pos x="5" y="3"/>
              </a:cxn>
              <a:cxn ang="0">
                <a:pos x="7" y="3"/>
              </a:cxn>
              <a:cxn ang="0">
                <a:pos x="10" y="0"/>
              </a:cxn>
              <a:cxn ang="0">
                <a:pos x="14" y="0"/>
              </a:cxn>
              <a:cxn ang="0">
                <a:pos x="17" y="3"/>
              </a:cxn>
              <a:cxn ang="0">
                <a:pos x="19" y="3"/>
              </a:cxn>
              <a:cxn ang="0">
                <a:pos x="21" y="3"/>
              </a:cxn>
              <a:cxn ang="0">
                <a:pos x="21" y="5"/>
              </a:cxn>
              <a:cxn ang="0">
                <a:pos x="24" y="8"/>
              </a:cxn>
              <a:cxn ang="0">
                <a:pos x="21" y="10"/>
              </a:cxn>
              <a:cxn ang="0">
                <a:pos x="21" y="10"/>
              </a:cxn>
              <a:cxn ang="0">
                <a:pos x="19" y="12"/>
              </a:cxn>
              <a:cxn ang="0">
                <a:pos x="14" y="12"/>
              </a:cxn>
              <a:cxn ang="0">
                <a:pos x="12" y="12"/>
              </a:cxn>
              <a:cxn ang="0">
                <a:pos x="10" y="12"/>
              </a:cxn>
              <a:cxn ang="0">
                <a:pos x="0" y="10"/>
              </a:cxn>
            </a:cxnLst>
            <a:rect l="0" t="0" r="r" b="b"/>
            <a:pathLst>
              <a:path w="24" h="12">
                <a:moveTo>
                  <a:pt x="0" y="10"/>
                </a:moveTo>
                <a:lnTo>
                  <a:pt x="3" y="5"/>
                </a:lnTo>
                <a:lnTo>
                  <a:pt x="5" y="3"/>
                </a:lnTo>
                <a:lnTo>
                  <a:pt x="7" y="3"/>
                </a:lnTo>
                <a:lnTo>
                  <a:pt x="10" y="0"/>
                </a:lnTo>
                <a:lnTo>
                  <a:pt x="14" y="0"/>
                </a:lnTo>
                <a:lnTo>
                  <a:pt x="17" y="3"/>
                </a:lnTo>
                <a:lnTo>
                  <a:pt x="19" y="3"/>
                </a:lnTo>
                <a:lnTo>
                  <a:pt x="21" y="3"/>
                </a:lnTo>
                <a:lnTo>
                  <a:pt x="21" y="5"/>
                </a:lnTo>
                <a:lnTo>
                  <a:pt x="24" y="8"/>
                </a:lnTo>
                <a:lnTo>
                  <a:pt x="21" y="10"/>
                </a:lnTo>
                <a:lnTo>
                  <a:pt x="21" y="10"/>
                </a:lnTo>
                <a:lnTo>
                  <a:pt x="19" y="12"/>
                </a:lnTo>
                <a:lnTo>
                  <a:pt x="14" y="12"/>
                </a:lnTo>
                <a:lnTo>
                  <a:pt x="12" y="12"/>
                </a:lnTo>
                <a:lnTo>
                  <a:pt x="10" y="12"/>
                </a:lnTo>
                <a:lnTo>
                  <a:pt x="0" y="10"/>
                </a:lnTo>
                <a:close/>
              </a:path>
            </a:pathLst>
          </a:custGeom>
          <a:solidFill>
            <a:srgbClr val="AB5324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204" name="Freeform 2100"/>
          <p:cNvSpPr>
            <a:spLocks/>
          </p:cNvSpPr>
          <p:nvPr/>
        </p:nvSpPr>
        <p:spPr bwMode="auto">
          <a:xfrm>
            <a:off x="5745163" y="5035550"/>
            <a:ext cx="36512" cy="19050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3" y="5"/>
              </a:cxn>
              <a:cxn ang="0">
                <a:pos x="5" y="3"/>
              </a:cxn>
              <a:cxn ang="0">
                <a:pos x="7" y="3"/>
              </a:cxn>
              <a:cxn ang="0">
                <a:pos x="10" y="0"/>
              </a:cxn>
              <a:cxn ang="0">
                <a:pos x="14" y="0"/>
              </a:cxn>
              <a:cxn ang="0">
                <a:pos x="17" y="3"/>
              </a:cxn>
              <a:cxn ang="0">
                <a:pos x="19" y="3"/>
              </a:cxn>
              <a:cxn ang="0">
                <a:pos x="21" y="3"/>
              </a:cxn>
              <a:cxn ang="0">
                <a:pos x="21" y="5"/>
              </a:cxn>
              <a:cxn ang="0">
                <a:pos x="24" y="8"/>
              </a:cxn>
              <a:cxn ang="0">
                <a:pos x="21" y="10"/>
              </a:cxn>
              <a:cxn ang="0">
                <a:pos x="21" y="10"/>
              </a:cxn>
              <a:cxn ang="0">
                <a:pos x="19" y="12"/>
              </a:cxn>
              <a:cxn ang="0">
                <a:pos x="14" y="12"/>
              </a:cxn>
              <a:cxn ang="0">
                <a:pos x="12" y="12"/>
              </a:cxn>
              <a:cxn ang="0">
                <a:pos x="10" y="12"/>
              </a:cxn>
            </a:cxnLst>
            <a:rect l="0" t="0" r="r" b="b"/>
            <a:pathLst>
              <a:path w="24" h="12">
                <a:moveTo>
                  <a:pt x="0" y="10"/>
                </a:moveTo>
                <a:lnTo>
                  <a:pt x="3" y="5"/>
                </a:lnTo>
                <a:lnTo>
                  <a:pt x="5" y="3"/>
                </a:lnTo>
                <a:lnTo>
                  <a:pt x="7" y="3"/>
                </a:lnTo>
                <a:lnTo>
                  <a:pt x="10" y="0"/>
                </a:lnTo>
                <a:lnTo>
                  <a:pt x="14" y="0"/>
                </a:lnTo>
                <a:lnTo>
                  <a:pt x="17" y="3"/>
                </a:lnTo>
                <a:lnTo>
                  <a:pt x="19" y="3"/>
                </a:lnTo>
                <a:lnTo>
                  <a:pt x="21" y="3"/>
                </a:lnTo>
                <a:lnTo>
                  <a:pt x="21" y="5"/>
                </a:lnTo>
                <a:lnTo>
                  <a:pt x="24" y="8"/>
                </a:lnTo>
                <a:lnTo>
                  <a:pt x="21" y="10"/>
                </a:lnTo>
                <a:lnTo>
                  <a:pt x="21" y="10"/>
                </a:lnTo>
                <a:lnTo>
                  <a:pt x="19" y="12"/>
                </a:lnTo>
                <a:lnTo>
                  <a:pt x="14" y="12"/>
                </a:lnTo>
                <a:lnTo>
                  <a:pt x="12" y="12"/>
                </a:lnTo>
                <a:lnTo>
                  <a:pt x="10" y="12"/>
                </a:lnTo>
              </a:path>
            </a:pathLst>
          </a:custGeom>
          <a:noFill/>
          <a:ln w="7938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205" name="Freeform 2101"/>
          <p:cNvSpPr>
            <a:spLocks/>
          </p:cNvSpPr>
          <p:nvPr/>
        </p:nvSpPr>
        <p:spPr bwMode="auto">
          <a:xfrm>
            <a:off x="5684838" y="5121275"/>
            <a:ext cx="22225" cy="15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5" y="0"/>
              </a:cxn>
              <a:cxn ang="0">
                <a:pos x="7" y="0"/>
              </a:cxn>
              <a:cxn ang="0">
                <a:pos x="7" y="0"/>
              </a:cxn>
              <a:cxn ang="0">
                <a:pos x="9" y="0"/>
              </a:cxn>
              <a:cxn ang="0">
                <a:pos x="12" y="0"/>
              </a:cxn>
              <a:cxn ang="0">
                <a:pos x="14" y="0"/>
              </a:cxn>
              <a:cxn ang="0">
                <a:pos x="16" y="0"/>
              </a:cxn>
              <a:cxn ang="0">
                <a:pos x="16" y="0"/>
              </a:cxn>
              <a:cxn ang="0">
                <a:pos x="16" y="3"/>
              </a:cxn>
              <a:cxn ang="0">
                <a:pos x="16" y="3"/>
              </a:cxn>
              <a:cxn ang="0">
                <a:pos x="16" y="5"/>
              </a:cxn>
              <a:cxn ang="0">
                <a:pos x="16" y="5"/>
              </a:cxn>
              <a:cxn ang="0">
                <a:pos x="16" y="7"/>
              </a:cxn>
              <a:cxn ang="0">
                <a:pos x="16" y="7"/>
              </a:cxn>
              <a:cxn ang="0">
                <a:pos x="16" y="7"/>
              </a:cxn>
              <a:cxn ang="0">
                <a:pos x="14" y="10"/>
              </a:cxn>
              <a:cxn ang="0">
                <a:pos x="12" y="10"/>
              </a:cxn>
              <a:cxn ang="0">
                <a:pos x="12" y="10"/>
              </a:cxn>
              <a:cxn ang="0">
                <a:pos x="9" y="10"/>
              </a:cxn>
              <a:cxn ang="0">
                <a:pos x="7" y="10"/>
              </a:cxn>
              <a:cxn ang="0">
                <a:pos x="7" y="10"/>
              </a:cxn>
              <a:cxn ang="0">
                <a:pos x="5" y="10"/>
              </a:cxn>
              <a:cxn ang="0">
                <a:pos x="5" y="7"/>
              </a:cxn>
              <a:cxn ang="0">
                <a:pos x="5" y="7"/>
              </a:cxn>
              <a:cxn ang="0">
                <a:pos x="5" y="7"/>
              </a:cxn>
              <a:cxn ang="0">
                <a:pos x="5" y="7"/>
              </a:cxn>
              <a:cxn ang="0">
                <a:pos x="5" y="5"/>
              </a:cxn>
              <a:cxn ang="0">
                <a:pos x="5" y="5"/>
              </a:cxn>
              <a:cxn ang="0">
                <a:pos x="5" y="5"/>
              </a:cxn>
              <a:cxn ang="0">
                <a:pos x="7" y="5"/>
              </a:cxn>
              <a:cxn ang="0">
                <a:pos x="7" y="5"/>
              </a:cxn>
              <a:cxn ang="0">
                <a:pos x="0" y="0"/>
              </a:cxn>
            </a:cxnLst>
            <a:rect l="0" t="0" r="r" b="b"/>
            <a:pathLst>
              <a:path w="16" h="10">
                <a:moveTo>
                  <a:pt x="0" y="0"/>
                </a:moveTo>
                <a:lnTo>
                  <a:pt x="2" y="0"/>
                </a:lnTo>
                <a:lnTo>
                  <a:pt x="5" y="0"/>
                </a:lnTo>
                <a:lnTo>
                  <a:pt x="7" y="0"/>
                </a:lnTo>
                <a:lnTo>
                  <a:pt x="7" y="0"/>
                </a:lnTo>
                <a:lnTo>
                  <a:pt x="9" y="0"/>
                </a:lnTo>
                <a:lnTo>
                  <a:pt x="12" y="0"/>
                </a:lnTo>
                <a:lnTo>
                  <a:pt x="14" y="0"/>
                </a:lnTo>
                <a:lnTo>
                  <a:pt x="16" y="0"/>
                </a:lnTo>
                <a:lnTo>
                  <a:pt x="16" y="0"/>
                </a:lnTo>
                <a:lnTo>
                  <a:pt x="16" y="3"/>
                </a:lnTo>
                <a:lnTo>
                  <a:pt x="16" y="3"/>
                </a:lnTo>
                <a:lnTo>
                  <a:pt x="16" y="5"/>
                </a:lnTo>
                <a:lnTo>
                  <a:pt x="16" y="5"/>
                </a:lnTo>
                <a:lnTo>
                  <a:pt x="16" y="7"/>
                </a:lnTo>
                <a:lnTo>
                  <a:pt x="16" y="7"/>
                </a:lnTo>
                <a:lnTo>
                  <a:pt x="16" y="7"/>
                </a:lnTo>
                <a:lnTo>
                  <a:pt x="14" y="10"/>
                </a:lnTo>
                <a:lnTo>
                  <a:pt x="12" y="10"/>
                </a:lnTo>
                <a:lnTo>
                  <a:pt x="12" y="10"/>
                </a:lnTo>
                <a:lnTo>
                  <a:pt x="9" y="10"/>
                </a:lnTo>
                <a:lnTo>
                  <a:pt x="7" y="10"/>
                </a:lnTo>
                <a:lnTo>
                  <a:pt x="7" y="10"/>
                </a:lnTo>
                <a:lnTo>
                  <a:pt x="5" y="10"/>
                </a:lnTo>
                <a:lnTo>
                  <a:pt x="5" y="7"/>
                </a:lnTo>
                <a:lnTo>
                  <a:pt x="5" y="7"/>
                </a:lnTo>
                <a:lnTo>
                  <a:pt x="5" y="7"/>
                </a:lnTo>
                <a:lnTo>
                  <a:pt x="5" y="7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7" y="5"/>
                </a:lnTo>
                <a:lnTo>
                  <a:pt x="7" y="5"/>
                </a:lnTo>
                <a:lnTo>
                  <a:pt x="0" y="0"/>
                </a:lnTo>
                <a:close/>
              </a:path>
            </a:pathLst>
          </a:custGeom>
          <a:solidFill>
            <a:srgbClr val="AB5324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206" name="Freeform 2102"/>
          <p:cNvSpPr>
            <a:spLocks/>
          </p:cNvSpPr>
          <p:nvPr/>
        </p:nvSpPr>
        <p:spPr bwMode="auto">
          <a:xfrm>
            <a:off x="5684838" y="5121275"/>
            <a:ext cx="22225" cy="15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5" y="0"/>
              </a:cxn>
              <a:cxn ang="0">
                <a:pos x="7" y="0"/>
              </a:cxn>
              <a:cxn ang="0">
                <a:pos x="7" y="0"/>
              </a:cxn>
              <a:cxn ang="0">
                <a:pos x="9" y="0"/>
              </a:cxn>
              <a:cxn ang="0">
                <a:pos x="12" y="0"/>
              </a:cxn>
              <a:cxn ang="0">
                <a:pos x="14" y="0"/>
              </a:cxn>
              <a:cxn ang="0">
                <a:pos x="16" y="0"/>
              </a:cxn>
              <a:cxn ang="0">
                <a:pos x="16" y="0"/>
              </a:cxn>
              <a:cxn ang="0">
                <a:pos x="16" y="3"/>
              </a:cxn>
              <a:cxn ang="0">
                <a:pos x="16" y="3"/>
              </a:cxn>
              <a:cxn ang="0">
                <a:pos x="16" y="5"/>
              </a:cxn>
              <a:cxn ang="0">
                <a:pos x="16" y="5"/>
              </a:cxn>
              <a:cxn ang="0">
                <a:pos x="16" y="7"/>
              </a:cxn>
              <a:cxn ang="0">
                <a:pos x="16" y="7"/>
              </a:cxn>
              <a:cxn ang="0">
                <a:pos x="16" y="7"/>
              </a:cxn>
              <a:cxn ang="0">
                <a:pos x="14" y="10"/>
              </a:cxn>
              <a:cxn ang="0">
                <a:pos x="12" y="10"/>
              </a:cxn>
              <a:cxn ang="0">
                <a:pos x="12" y="10"/>
              </a:cxn>
              <a:cxn ang="0">
                <a:pos x="9" y="10"/>
              </a:cxn>
              <a:cxn ang="0">
                <a:pos x="7" y="10"/>
              </a:cxn>
              <a:cxn ang="0">
                <a:pos x="7" y="10"/>
              </a:cxn>
              <a:cxn ang="0">
                <a:pos x="5" y="10"/>
              </a:cxn>
              <a:cxn ang="0">
                <a:pos x="5" y="7"/>
              </a:cxn>
              <a:cxn ang="0">
                <a:pos x="5" y="7"/>
              </a:cxn>
              <a:cxn ang="0">
                <a:pos x="5" y="7"/>
              </a:cxn>
              <a:cxn ang="0">
                <a:pos x="5" y="7"/>
              </a:cxn>
              <a:cxn ang="0">
                <a:pos x="5" y="5"/>
              </a:cxn>
              <a:cxn ang="0">
                <a:pos x="5" y="5"/>
              </a:cxn>
              <a:cxn ang="0">
                <a:pos x="5" y="5"/>
              </a:cxn>
              <a:cxn ang="0">
                <a:pos x="7" y="5"/>
              </a:cxn>
              <a:cxn ang="0">
                <a:pos x="7" y="5"/>
              </a:cxn>
            </a:cxnLst>
            <a:rect l="0" t="0" r="r" b="b"/>
            <a:pathLst>
              <a:path w="16" h="10">
                <a:moveTo>
                  <a:pt x="0" y="0"/>
                </a:moveTo>
                <a:lnTo>
                  <a:pt x="2" y="0"/>
                </a:lnTo>
                <a:lnTo>
                  <a:pt x="5" y="0"/>
                </a:lnTo>
                <a:lnTo>
                  <a:pt x="7" y="0"/>
                </a:lnTo>
                <a:lnTo>
                  <a:pt x="7" y="0"/>
                </a:lnTo>
                <a:lnTo>
                  <a:pt x="9" y="0"/>
                </a:lnTo>
                <a:lnTo>
                  <a:pt x="12" y="0"/>
                </a:lnTo>
                <a:lnTo>
                  <a:pt x="14" y="0"/>
                </a:lnTo>
                <a:lnTo>
                  <a:pt x="16" y="0"/>
                </a:lnTo>
                <a:lnTo>
                  <a:pt x="16" y="0"/>
                </a:lnTo>
                <a:lnTo>
                  <a:pt x="16" y="3"/>
                </a:lnTo>
                <a:lnTo>
                  <a:pt x="16" y="3"/>
                </a:lnTo>
                <a:lnTo>
                  <a:pt x="16" y="5"/>
                </a:lnTo>
                <a:lnTo>
                  <a:pt x="16" y="5"/>
                </a:lnTo>
                <a:lnTo>
                  <a:pt x="16" y="7"/>
                </a:lnTo>
                <a:lnTo>
                  <a:pt x="16" y="7"/>
                </a:lnTo>
                <a:lnTo>
                  <a:pt x="16" y="7"/>
                </a:lnTo>
                <a:lnTo>
                  <a:pt x="14" y="10"/>
                </a:lnTo>
                <a:lnTo>
                  <a:pt x="12" y="10"/>
                </a:lnTo>
                <a:lnTo>
                  <a:pt x="12" y="10"/>
                </a:lnTo>
                <a:lnTo>
                  <a:pt x="9" y="10"/>
                </a:lnTo>
                <a:lnTo>
                  <a:pt x="7" y="10"/>
                </a:lnTo>
                <a:lnTo>
                  <a:pt x="7" y="10"/>
                </a:lnTo>
                <a:lnTo>
                  <a:pt x="5" y="10"/>
                </a:lnTo>
                <a:lnTo>
                  <a:pt x="5" y="7"/>
                </a:lnTo>
                <a:lnTo>
                  <a:pt x="5" y="7"/>
                </a:lnTo>
                <a:lnTo>
                  <a:pt x="5" y="7"/>
                </a:lnTo>
                <a:lnTo>
                  <a:pt x="5" y="7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7" y="5"/>
                </a:lnTo>
                <a:lnTo>
                  <a:pt x="7" y="5"/>
                </a:lnTo>
              </a:path>
            </a:pathLst>
          </a:custGeom>
          <a:noFill/>
          <a:ln w="7938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207" name="Freeform 2103"/>
          <p:cNvSpPr>
            <a:spLocks/>
          </p:cNvSpPr>
          <p:nvPr/>
        </p:nvSpPr>
        <p:spPr bwMode="auto">
          <a:xfrm>
            <a:off x="5753100" y="5126038"/>
            <a:ext cx="41275" cy="33337"/>
          </a:xfrm>
          <a:custGeom>
            <a:avLst/>
            <a:gdLst/>
            <a:ahLst/>
            <a:cxnLst>
              <a:cxn ang="0">
                <a:pos x="0" y="21"/>
              </a:cxn>
              <a:cxn ang="0">
                <a:pos x="2" y="16"/>
              </a:cxn>
              <a:cxn ang="0">
                <a:pos x="2" y="14"/>
              </a:cxn>
              <a:cxn ang="0">
                <a:pos x="2" y="11"/>
              </a:cxn>
              <a:cxn ang="0">
                <a:pos x="5" y="9"/>
              </a:cxn>
              <a:cxn ang="0">
                <a:pos x="5" y="7"/>
              </a:cxn>
              <a:cxn ang="0">
                <a:pos x="7" y="4"/>
              </a:cxn>
              <a:cxn ang="0">
                <a:pos x="7" y="2"/>
              </a:cxn>
              <a:cxn ang="0">
                <a:pos x="9" y="0"/>
              </a:cxn>
              <a:cxn ang="0">
                <a:pos x="12" y="0"/>
              </a:cxn>
              <a:cxn ang="0">
                <a:pos x="16" y="0"/>
              </a:cxn>
              <a:cxn ang="0">
                <a:pos x="19" y="0"/>
              </a:cxn>
              <a:cxn ang="0">
                <a:pos x="23" y="0"/>
              </a:cxn>
              <a:cxn ang="0">
                <a:pos x="26" y="0"/>
              </a:cxn>
              <a:cxn ang="0">
                <a:pos x="28" y="2"/>
              </a:cxn>
              <a:cxn ang="0">
                <a:pos x="28" y="4"/>
              </a:cxn>
              <a:cxn ang="0">
                <a:pos x="28" y="7"/>
              </a:cxn>
              <a:cxn ang="0">
                <a:pos x="26" y="9"/>
              </a:cxn>
              <a:cxn ang="0">
                <a:pos x="23" y="9"/>
              </a:cxn>
              <a:cxn ang="0">
                <a:pos x="21" y="11"/>
              </a:cxn>
              <a:cxn ang="0">
                <a:pos x="16" y="11"/>
              </a:cxn>
              <a:cxn ang="0">
                <a:pos x="14" y="11"/>
              </a:cxn>
              <a:cxn ang="0">
                <a:pos x="12" y="11"/>
              </a:cxn>
              <a:cxn ang="0">
                <a:pos x="7" y="11"/>
              </a:cxn>
              <a:cxn ang="0">
                <a:pos x="5" y="14"/>
              </a:cxn>
              <a:cxn ang="0">
                <a:pos x="0" y="21"/>
              </a:cxn>
            </a:cxnLst>
            <a:rect l="0" t="0" r="r" b="b"/>
            <a:pathLst>
              <a:path w="28" h="21">
                <a:moveTo>
                  <a:pt x="0" y="21"/>
                </a:moveTo>
                <a:lnTo>
                  <a:pt x="2" y="16"/>
                </a:lnTo>
                <a:lnTo>
                  <a:pt x="2" y="14"/>
                </a:lnTo>
                <a:lnTo>
                  <a:pt x="2" y="11"/>
                </a:lnTo>
                <a:lnTo>
                  <a:pt x="5" y="9"/>
                </a:lnTo>
                <a:lnTo>
                  <a:pt x="5" y="7"/>
                </a:lnTo>
                <a:lnTo>
                  <a:pt x="7" y="4"/>
                </a:lnTo>
                <a:lnTo>
                  <a:pt x="7" y="2"/>
                </a:lnTo>
                <a:lnTo>
                  <a:pt x="9" y="0"/>
                </a:lnTo>
                <a:lnTo>
                  <a:pt x="12" y="0"/>
                </a:lnTo>
                <a:lnTo>
                  <a:pt x="16" y="0"/>
                </a:lnTo>
                <a:lnTo>
                  <a:pt x="19" y="0"/>
                </a:lnTo>
                <a:lnTo>
                  <a:pt x="23" y="0"/>
                </a:lnTo>
                <a:lnTo>
                  <a:pt x="26" y="0"/>
                </a:lnTo>
                <a:lnTo>
                  <a:pt x="28" y="2"/>
                </a:lnTo>
                <a:lnTo>
                  <a:pt x="28" y="4"/>
                </a:lnTo>
                <a:lnTo>
                  <a:pt x="28" y="7"/>
                </a:lnTo>
                <a:lnTo>
                  <a:pt x="26" y="9"/>
                </a:lnTo>
                <a:lnTo>
                  <a:pt x="23" y="9"/>
                </a:lnTo>
                <a:lnTo>
                  <a:pt x="21" y="11"/>
                </a:lnTo>
                <a:lnTo>
                  <a:pt x="16" y="11"/>
                </a:lnTo>
                <a:lnTo>
                  <a:pt x="14" y="11"/>
                </a:lnTo>
                <a:lnTo>
                  <a:pt x="12" y="11"/>
                </a:lnTo>
                <a:lnTo>
                  <a:pt x="7" y="11"/>
                </a:lnTo>
                <a:lnTo>
                  <a:pt x="5" y="14"/>
                </a:lnTo>
                <a:lnTo>
                  <a:pt x="0" y="21"/>
                </a:lnTo>
                <a:close/>
              </a:path>
            </a:pathLst>
          </a:custGeom>
          <a:solidFill>
            <a:srgbClr val="AB5324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208" name="Freeform 2104"/>
          <p:cNvSpPr>
            <a:spLocks/>
          </p:cNvSpPr>
          <p:nvPr/>
        </p:nvSpPr>
        <p:spPr bwMode="auto">
          <a:xfrm>
            <a:off x="5753100" y="5126038"/>
            <a:ext cx="41275" cy="33337"/>
          </a:xfrm>
          <a:custGeom>
            <a:avLst/>
            <a:gdLst/>
            <a:ahLst/>
            <a:cxnLst>
              <a:cxn ang="0">
                <a:pos x="0" y="21"/>
              </a:cxn>
              <a:cxn ang="0">
                <a:pos x="2" y="16"/>
              </a:cxn>
              <a:cxn ang="0">
                <a:pos x="2" y="14"/>
              </a:cxn>
              <a:cxn ang="0">
                <a:pos x="2" y="11"/>
              </a:cxn>
              <a:cxn ang="0">
                <a:pos x="5" y="9"/>
              </a:cxn>
              <a:cxn ang="0">
                <a:pos x="5" y="7"/>
              </a:cxn>
              <a:cxn ang="0">
                <a:pos x="7" y="4"/>
              </a:cxn>
              <a:cxn ang="0">
                <a:pos x="7" y="2"/>
              </a:cxn>
              <a:cxn ang="0">
                <a:pos x="9" y="0"/>
              </a:cxn>
              <a:cxn ang="0">
                <a:pos x="12" y="0"/>
              </a:cxn>
              <a:cxn ang="0">
                <a:pos x="16" y="0"/>
              </a:cxn>
              <a:cxn ang="0">
                <a:pos x="19" y="0"/>
              </a:cxn>
              <a:cxn ang="0">
                <a:pos x="23" y="0"/>
              </a:cxn>
              <a:cxn ang="0">
                <a:pos x="26" y="0"/>
              </a:cxn>
              <a:cxn ang="0">
                <a:pos x="28" y="2"/>
              </a:cxn>
              <a:cxn ang="0">
                <a:pos x="28" y="4"/>
              </a:cxn>
              <a:cxn ang="0">
                <a:pos x="28" y="7"/>
              </a:cxn>
              <a:cxn ang="0">
                <a:pos x="26" y="9"/>
              </a:cxn>
              <a:cxn ang="0">
                <a:pos x="23" y="9"/>
              </a:cxn>
              <a:cxn ang="0">
                <a:pos x="21" y="11"/>
              </a:cxn>
              <a:cxn ang="0">
                <a:pos x="16" y="11"/>
              </a:cxn>
              <a:cxn ang="0">
                <a:pos x="14" y="11"/>
              </a:cxn>
              <a:cxn ang="0">
                <a:pos x="12" y="11"/>
              </a:cxn>
              <a:cxn ang="0">
                <a:pos x="7" y="11"/>
              </a:cxn>
              <a:cxn ang="0">
                <a:pos x="5" y="14"/>
              </a:cxn>
            </a:cxnLst>
            <a:rect l="0" t="0" r="r" b="b"/>
            <a:pathLst>
              <a:path w="28" h="21">
                <a:moveTo>
                  <a:pt x="0" y="21"/>
                </a:moveTo>
                <a:lnTo>
                  <a:pt x="2" y="16"/>
                </a:lnTo>
                <a:lnTo>
                  <a:pt x="2" y="14"/>
                </a:lnTo>
                <a:lnTo>
                  <a:pt x="2" y="11"/>
                </a:lnTo>
                <a:lnTo>
                  <a:pt x="5" y="9"/>
                </a:lnTo>
                <a:lnTo>
                  <a:pt x="5" y="7"/>
                </a:lnTo>
                <a:lnTo>
                  <a:pt x="7" y="4"/>
                </a:lnTo>
                <a:lnTo>
                  <a:pt x="7" y="2"/>
                </a:lnTo>
                <a:lnTo>
                  <a:pt x="9" y="0"/>
                </a:lnTo>
                <a:lnTo>
                  <a:pt x="12" y="0"/>
                </a:lnTo>
                <a:lnTo>
                  <a:pt x="16" y="0"/>
                </a:lnTo>
                <a:lnTo>
                  <a:pt x="19" y="0"/>
                </a:lnTo>
                <a:lnTo>
                  <a:pt x="23" y="0"/>
                </a:lnTo>
                <a:lnTo>
                  <a:pt x="26" y="0"/>
                </a:lnTo>
                <a:lnTo>
                  <a:pt x="28" y="2"/>
                </a:lnTo>
                <a:lnTo>
                  <a:pt x="28" y="4"/>
                </a:lnTo>
                <a:lnTo>
                  <a:pt x="28" y="7"/>
                </a:lnTo>
                <a:lnTo>
                  <a:pt x="26" y="9"/>
                </a:lnTo>
                <a:lnTo>
                  <a:pt x="23" y="9"/>
                </a:lnTo>
                <a:lnTo>
                  <a:pt x="21" y="11"/>
                </a:lnTo>
                <a:lnTo>
                  <a:pt x="16" y="11"/>
                </a:lnTo>
                <a:lnTo>
                  <a:pt x="14" y="11"/>
                </a:lnTo>
                <a:lnTo>
                  <a:pt x="12" y="11"/>
                </a:lnTo>
                <a:lnTo>
                  <a:pt x="7" y="11"/>
                </a:lnTo>
                <a:lnTo>
                  <a:pt x="5" y="14"/>
                </a:lnTo>
              </a:path>
            </a:pathLst>
          </a:custGeom>
          <a:noFill/>
          <a:ln w="7938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209" name="Freeform 2105"/>
          <p:cNvSpPr>
            <a:spLocks/>
          </p:cNvSpPr>
          <p:nvPr/>
        </p:nvSpPr>
        <p:spPr bwMode="auto">
          <a:xfrm>
            <a:off x="5676900" y="5218113"/>
            <a:ext cx="17463" cy="222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3" y="0"/>
              </a:cxn>
              <a:cxn ang="0">
                <a:pos x="5" y="0"/>
              </a:cxn>
              <a:cxn ang="0">
                <a:pos x="7" y="0"/>
              </a:cxn>
              <a:cxn ang="0">
                <a:pos x="7" y="0"/>
              </a:cxn>
              <a:cxn ang="0">
                <a:pos x="10" y="3"/>
              </a:cxn>
              <a:cxn ang="0">
                <a:pos x="12" y="3"/>
              </a:cxn>
              <a:cxn ang="0">
                <a:pos x="12" y="5"/>
              </a:cxn>
              <a:cxn ang="0">
                <a:pos x="12" y="5"/>
              </a:cxn>
              <a:cxn ang="0">
                <a:pos x="12" y="7"/>
              </a:cxn>
              <a:cxn ang="0">
                <a:pos x="12" y="7"/>
              </a:cxn>
              <a:cxn ang="0">
                <a:pos x="12" y="10"/>
              </a:cxn>
              <a:cxn ang="0">
                <a:pos x="12" y="10"/>
              </a:cxn>
              <a:cxn ang="0">
                <a:pos x="12" y="12"/>
              </a:cxn>
              <a:cxn ang="0">
                <a:pos x="12" y="12"/>
              </a:cxn>
              <a:cxn ang="0">
                <a:pos x="12" y="14"/>
              </a:cxn>
              <a:cxn ang="0">
                <a:pos x="12" y="14"/>
              </a:cxn>
              <a:cxn ang="0">
                <a:pos x="12" y="14"/>
              </a:cxn>
              <a:cxn ang="0">
                <a:pos x="12" y="14"/>
              </a:cxn>
              <a:cxn ang="0">
                <a:pos x="12" y="14"/>
              </a:cxn>
              <a:cxn ang="0">
                <a:pos x="10" y="14"/>
              </a:cxn>
              <a:cxn ang="0">
                <a:pos x="10" y="14"/>
              </a:cxn>
              <a:cxn ang="0">
                <a:pos x="10" y="14"/>
              </a:cxn>
              <a:cxn ang="0">
                <a:pos x="10" y="14"/>
              </a:cxn>
              <a:cxn ang="0">
                <a:pos x="10" y="14"/>
              </a:cxn>
              <a:cxn ang="0">
                <a:pos x="10" y="12"/>
              </a:cxn>
              <a:cxn ang="0">
                <a:pos x="10" y="12"/>
              </a:cxn>
              <a:cxn ang="0">
                <a:pos x="10" y="12"/>
              </a:cxn>
              <a:cxn ang="0">
                <a:pos x="10" y="12"/>
              </a:cxn>
              <a:cxn ang="0">
                <a:pos x="12" y="10"/>
              </a:cxn>
              <a:cxn ang="0">
                <a:pos x="12" y="10"/>
              </a:cxn>
              <a:cxn ang="0">
                <a:pos x="12" y="10"/>
              </a:cxn>
              <a:cxn ang="0">
                <a:pos x="0" y="0"/>
              </a:cxn>
            </a:cxnLst>
            <a:rect l="0" t="0" r="r" b="b"/>
            <a:pathLst>
              <a:path w="12" h="14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  <a:lnTo>
                  <a:pt x="5" y="0"/>
                </a:lnTo>
                <a:lnTo>
                  <a:pt x="7" y="0"/>
                </a:lnTo>
                <a:lnTo>
                  <a:pt x="7" y="0"/>
                </a:lnTo>
                <a:lnTo>
                  <a:pt x="10" y="3"/>
                </a:lnTo>
                <a:lnTo>
                  <a:pt x="12" y="3"/>
                </a:lnTo>
                <a:lnTo>
                  <a:pt x="12" y="5"/>
                </a:lnTo>
                <a:lnTo>
                  <a:pt x="12" y="5"/>
                </a:lnTo>
                <a:lnTo>
                  <a:pt x="12" y="7"/>
                </a:lnTo>
                <a:lnTo>
                  <a:pt x="12" y="7"/>
                </a:lnTo>
                <a:lnTo>
                  <a:pt x="12" y="10"/>
                </a:lnTo>
                <a:lnTo>
                  <a:pt x="12" y="10"/>
                </a:lnTo>
                <a:lnTo>
                  <a:pt x="12" y="12"/>
                </a:lnTo>
                <a:lnTo>
                  <a:pt x="12" y="12"/>
                </a:lnTo>
                <a:lnTo>
                  <a:pt x="12" y="14"/>
                </a:lnTo>
                <a:lnTo>
                  <a:pt x="12" y="14"/>
                </a:lnTo>
                <a:lnTo>
                  <a:pt x="12" y="14"/>
                </a:lnTo>
                <a:lnTo>
                  <a:pt x="12" y="14"/>
                </a:lnTo>
                <a:lnTo>
                  <a:pt x="12" y="14"/>
                </a:lnTo>
                <a:lnTo>
                  <a:pt x="10" y="14"/>
                </a:lnTo>
                <a:lnTo>
                  <a:pt x="10" y="14"/>
                </a:lnTo>
                <a:lnTo>
                  <a:pt x="10" y="14"/>
                </a:lnTo>
                <a:lnTo>
                  <a:pt x="10" y="14"/>
                </a:lnTo>
                <a:lnTo>
                  <a:pt x="10" y="14"/>
                </a:lnTo>
                <a:lnTo>
                  <a:pt x="10" y="12"/>
                </a:lnTo>
                <a:lnTo>
                  <a:pt x="10" y="12"/>
                </a:lnTo>
                <a:lnTo>
                  <a:pt x="10" y="12"/>
                </a:lnTo>
                <a:lnTo>
                  <a:pt x="10" y="12"/>
                </a:lnTo>
                <a:lnTo>
                  <a:pt x="12" y="10"/>
                </a:lnTo>
                <a:lnTo>
                  <a:pt x="12" y="10"/>
                </a:lnTo>
                <a:lnTo>
                  <a:pt x="12" y="10"/>
                </a:lnTo>
                <a:lnTo>
                  <a:pt x="0" y="0"/>
                </a:lnTo>
                <a:close/>
              </a:path>
            </a:pathLst>
          </a:custGeom>
          <a:solidFill>
            <a:srgbClr val="AB5324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210" name="Freeform 2106"/>
          <p:cNvSpPr>
            <a:spLocks/>
          </p:cNvSpPr>
          <p:nvPr/>
        </p:nvSpPr>
        <p:spPr bwMode="auto">
          <a:xfrm>
            <a:off x="5676900" y="5218113"/>
            <a:ext cx="17463" cy="222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3" y="0"/>
              </a:cxn>
              <a:cxn ang="0">
                <a:pos x="5" y="0"/>
              </a:cxn>
              <a:cxn ang="0">
                <a:pos x="7" y="0"/>
              </a:cxn>
              <a:cxn ang="0">
                <a:pos x="7" y="0"/>
              </a:cxn>
              <a:cxn ang="0">
                <a:pos x="10" y="3"/>
              </a:cxn>
              <a:cxn ang="0">
                <a:pos x="12" y="3"/>
              </a:cxn>
              <a:cxn ang="0">
                <a:pos x="12" y="5"/>
              </a:cxn>
              <a:cxn ang="0">
                <a:pos x="12" y="5"/>
              </a:cxn>
              <a:cxn ang="0">
                <a:pos x="12" y="7"/>
              </a:cxn>
              <a:cxn ang="0">
                <a:pos x="12" y="7"/>
              </a:cxn>
              <a:cxn ang="0">
                <a:pos x="12" y="10"/>
              </a:cxn>
              <a:cxn ang="0">
                <a:pos x="12" y="10"/>
              </a:cxn>
              <a:cxn ang="0">
                <a:pos x="12" y="12"/>
              </a:cxn>
              <a:cxn ang="0">
                <a:pos x="12" y="12"/>
              </a:cxn>
              <a:cxn ang="0">
                <a:pos x="12" y="14"/>
              </a:cxn>
              <a:cxn ang="0">
                <a:pos x="12" y="14"/>
              </a:cxn>
              <a:cxn ang="0">
                <a:pos x="12" y="14"/>
              </a:cxn>
              <a:cxn ang="0">
                <a:pos x="12" y="14"/>
              </a:cxn>
              <a:cxn ang="0">
                <a:pos x="12" y="14"/>
              </a:cxn>
              <a:cxn ang="0">
                <a:pos x="10" y="14"/>
              </a:cxn>
              <a:cxn ang="0">
                <a:pos x="10" y="14"/>
              </a:cxn>
              <a:cxn ang="0">
                <a:pos x="10" y="14"/>
              </a:cxn>
              <a:cxn ang="0">
                <a:pos x="10" y="14"/>
              </a:cxn>
              <a:cxn ang="0">
                <a:pos x="10" y="14"/>
              </a:cxn>
              <a:cxn ang="0">
                <a:pos x="10" y="12"/>
              </a:cxn>
              <a:cxn ang="0">
                <a:pos x="10" y="12"/>
              </a:cxn>
              <a:cxn ang="0">
                <a:pos x="10" y="12"/>
              </a:cxn>
              <a:cxn ang="0">
                <a:pos x="10" y="12"/>
              </a:cxn>
              <a:cxn ang="0">
                <a:pos x="12" y="10"/>
              </a:cxn>
              <a:cxn ang="0">
                <a:pos x="12" y="10"/>
              </a:cxn>
              <a:cxn ang="0">
                <a:pos x="12" y="10"/>
              </a:cxn>
            </a:cxnLst>
            <a:rect l="0" t="0" r="r" b="b"/>
            <a:pathLst>
              <a:path w="12" h="14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  <a:lnTo>
                  <a:pt x="5" y="0"/>
                </a:lnTo>
                <a:lnTo>
                  <a:pt x="7" y="0"/>
                </a:lnTo>
                <a:lnTo>
                  <a:pt x="7" y="0"/>
                </a:lnTo>
                <a:lnTo>
                  <a:pt x="10" y="3"/>
                </a:lnTo>
                <a:lnTo>
                  <a:pt x="12" y="3"/>
                </a:lnTo>
                <a:lnTo>
                  <a:pt x="12" y="5"/>
                </a:lnTo>
                <a:lnTo>
                  <a:pt x="12" y="5"/>
                </a:lnTo>
                <a:lnTo>
                  <a:pt x="12" y="7"/>
                </a:lnTo>
                <a:lnTo>
                  <a:pt x="12" y="7"/>
                </a:lnTo>
                <a:lnTo>
                  <a:pt x="12" y="10"/>
                </a:lnTo>
                <a:lnTo>
                  <a:pt x="12" y="10"/>
                </a:lnTo>
                <a:lnTo>
                  <a:pt x="12" y="12"/>
                </a:lnTo>
                <a:lnTo>
                  <a:pt x="12" y="12"/>
                </a:lnTo>
                <a:lnTo>
                  <a:pt x="12" y="14"/>
                </a:lnTo>
                <a:lnTo>
                  <a:pt x="12" y="14"/>
                </a:lnTo>
                <a:lnTo>
                  <a:pt x="12" y="14"/>
                </a:lnTo>
                <a:lnTo>
                  <a:pt x="12" y="14"/>
                </a:lnTo>
                <a:lnTo>
                  <a:pt x="12" y="14"/>
                </a:lnTo>
                <a:lnTo>
                  <a:pt x="10" y="14"/>
                </a:lnTo>
                <a:lnTo>
                  <a:pt x="10" y="14"/>
                </a:lnTo>
                <a:lnTo>
                  <a:pt x="10" y="14"/>
                </a:lnTo>
                <a:lnTo>
                  <a:pt x="10" y="14"/>
                </a:lnTo>
                <a:lnTo>
                  <a:pt x="10" y="14"/>
                </a:lnTo>
                <a:lnTo>
                  <a:pt x="10" y="12"/>
                </a:lnTo>
                <a:lnTo>
                  <a:pt x="10" y="12"/>
                </a:lnTo>
                <a:lnTo>
                  <a:pt x="10" y="12"/>
                </a:lnTo>
                <a:lnTo>
                  <a:pt x="10" y="12"/>
                </a:lnTo>
                <a:lnTo>
                  <a:pt x="12" y="10"/>
                </a:lnTo>
                <a:lnTo>
                  <a:pt x="12" y="10"/>
                </a:lnTo>
                <a:lnTo>
                  <a:pt x="12" y="10"/>
                </a:lnTo>
              </a:path>
            </a:pathLst>
          </a:custGeom>
          <a:noFill/>
          <a:ln w="7938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211" name="Freeform 2107"/>
          <p:cNvSpPr>
            <a:spLocks/>
          </p:cNvSpPr>
          <p:nvPr/>
        </p:nvSpPr>
        <p:spPr bwMode="auto">
          <a:xfrm>
            <a:off x="5838825" y="4600575"/>
            <a:ext cx="209550" cy="454025"/>
          </a:xfrm>
          <a:custGeom>
            <a:avLst/>
            <a:gdLst/>
            <a:ahLst/>
            <a:cxnLst>
              <a:cxn ang="0">
                <a:pos x="9" y="279"/>
              </a:cxn>
              <a:cxn ang="0">
                <a:pos x="25" y="260"/>
              </a:cxn>
              <a:cxn ang="0">
                <a:pos x="42" y="242"/>
              </a:cxn>
              <a:cxn ang="0">
                <a:pos x="58" y="223"/>
              </a:cxn>
              <a:cxn ang="0">
                <a:pos x="75" y="207"/>
              </a:cxn>
              <a:cxn ang="0">
                <a:pos x="89" y="185"/>
              </a:cxn>
              <a:cxn ang="0">
                <a:pos x="100" y="164"/>
              </a:cxn>
              <a:cxn ang="0">
                <a:pos x="110" y="143"/>
              </a:cxn>
              <a:cxn ang="0">
                <a:pos x="114" y="122"/>
              </a:cxn>
              <a:cxn ang="0">
                <a:pos x="117" y="103"/>
              </a:cxn>
              <a:cxn ang="0">
                <a:pos x="119" y="85"/>
              </a:cxn>
              <a:cxn ang="0">
                <a:pos x="117" y="66"/>
              </a:cxn>
              <a:cxn ang="0">
                <a:pos x="112" y="52"/>
              </a:cxn>
              <a:cxn ang="0">
                <a:pos x="110" y="42"/>
              </a:cxn>
              <a:cxn ang="0">
                <a:pos x="103" y="33"/>
              </a:cxn>
              <a:cxn ang="0">
                <a:pos x="98" y="26"/>
              </a:cxn>
              <a:cxn ang="0">
                <a:pos x="96" y="19"/>
              </a:cxn>
              <a:cxn ang="0">
                <a:pos x="93" y="19"/>
              </a:cxn>
              <a:cxn ang="0">
                <a:pos x="91" y="17"/>
              </a:cxn>
              <a:cxn ang="0">
                <a:pos x="89" y="14"/>
              </a:cxn>
              <a:cxn ang="0">
                <a:pos x="86" y="12"/>
              </a:cxn>
              <a:cxn ang="0">
                <a:pos x="89" y="7"/>
              </a:cxn>
              <a:cxn ang="0">
                <a:pos x="91" y="3"/>
              </a:cxn>
              <a:cxn ang="0">
                <a:pos x="93" y="0"/>
              </a:cxn>
              <a:cxn ang="0">
                <a:pos x="100" y="5"/>
              </a:cxn>
              <a:cxn ang="0">
                <a:pos x="117" y="17"/>
              </a:cxn>
              <a:cxn ang="0">
                <a:pos x="128" y="31"/>
              </a:cxn>
              <a:cxn ang="0">
                <a:pos x="138" y="45"/>
              </a:cxn>
              <a:cxn ang="0">
                <a:pos x="142" y="64"/>
              </a:cxn>
              <a:cxn ang="0">
                <a:pos x="142" y="87"/>
              </a:cxn>
              <a:cxn ang="0">
                <a:pos x="140" y="108"/>
              </a:cxn>
              <a:cxn ang="0">
                <a:pos x="135" y="129"/>
              </a:cxn>
              <a:cxn ang="0">
                <a:pos x="131" y="146"/>
              </a:cxn>
              <a:cxn ang="0">
                <a:pos x="126" y="157"/>
              </a:cxn>
              <a:cxn ang="0">
                <a:pos x="119" y="167"/>
              </a:cxn>
              <a:cxn ang="0">
                <a:pos x="110" y="178"/>
              </a:cxn>
              <a:cxn ang="0">
                <a:pos x="103" y="188"/>
              </a:cxn>
              <a:cxn ang="0">
                <a:pos x="96" y="195"/>
              </a:cxn>
              <a:cxn ang="0">
                <a:pos x="89" y="202"/>
              </a:cxn>
              <a:cxn ang="0">
                <a:pos x="82" y="209"/>
              </a:cxn>
              <a:cxn ang="0">
                <a:pos x="70" y="225"/>
              </a:cxn>
              <a:cxn ang="0">
                <a:pos x="53" y="244"/>
              </a:cxn>
              <a:cxn ang="0">
                <a:pos x="37" y="260"/>
              </a:cxn>
              <a:cxn ang="0">
                <a:pos x="18" y="277"/>
              </a:cxn>
              <a:cxn ang="0">
                <a:pos x="0" y="286"/>
              </a:cxn>
            </a:cxnLst>
            <a:rect l="0" t="0" r="r" b="b"/>
            <a:pathLst>
              <a:path w="142" h="286">
                <a:moveTo>
                  <a:pt x="0" y="286"/>
                </a:moveTo>
                <a:lnTo>
                  <a:pt x="9" y="279"/>
                </a:lnTo>
                <a:lnTo>
                  <a:pt x="18" y="270"/>
                </a:lnTo>
                <a:lnTo>
                  <a:pt x="25" y="260"/>
                </a:lnTo>
                <a:lnTo>
                  <a:pt x="35" y="251"/>
                </a:lnTo>
                <a:lnTo>
                  <a:pt x="42" y="242"/>
                </a:lnTo>
                <a:lnTo>
                  <a:pt x="49" y="232"/>
                </a:lnTo>
                <a:lnTo>
                  <a:pt x="58" y="223"/>
                </a:lnTo>
                <a:lnTo>
                  <a:pt x="65" y="214"/>
                </a:lnTo>
                <a:lnTo>
                  <a:pt x="75" y="207"/>
                </a:lnTo>
                <a:lnTo>
                  <a:pt x="82" y="197"/>
                </a:lnTo>
                <a:lnTo>
                  <a:pt x="89" y="185"/>
                </a:lnTo>
                <a:lnTo>
                  <a:pt x="93" y="176"/>
                </a:lnTo>
                <a:lnTo>
                  <a:pt x="100" y="164"/>
                </a:lnTo>
                <a:lnTo>
                  <a:pt x="105" y="155"/>
                </a:lnTo>
                <a:lnTo>
                  <a:pt x="110" y="143"/>
                </a:lnTo>
                <a:lnTo>
                  <a:pt x="112" y="132"/>
                </a:lnTo>
                <a:lnTo>
                  <a:pt x="114" y="122"/>
                </a:lnTo>
                <a:lnTo>
                  <a:pt x="117" y="113"/>
                </a:lnTo>
                <a:lnTo>
                  <a:pt x="117" y="103"/>
                </a:lnTo>
                <a:lnTo>
                  <a:pt x="119" y="94"/>
                </a:lnTo>
                <a:lnTo>
                  <a:pt x="119" y="85"/>
                </a:lnTo>
                <a:lnTo>
                  <a:pt x="117" y="75"/>
                </a:lnTo>
                <a:lnTo>
                  <a:pt x="117" y="66"/>
                </a:lnTo>
                <a:lnTo>
                  <a:pt x="114" y="57"/>
                </a:lnTo>
                <a:lnTo>
                  <a:pt x="112" y="52"/>
                </a:lnTo>
                <a:lnTo>
                  <a:pt x="112" y="47"/>
                </a:lnTo>
                <a:lnTo>
                  <a:pt x="110" y="42"/>
                </a:lnTo>
                <a:lnTo>
                  <a:pt x="105" y="38"/>
                </a:lnTo>
                <a:lnTo>
                  <a:pt x="103" y="33"/>
                </a:lnTo>
                <a:lnTo>
                  <a:pt x="100" y="31"/>
                </a:lnTo>
                <a:lnTo>
                  <a:pt x="98" y="26"/>
                </a:lnTo>
                <a:lnTo>
                  <a:pt x="96" y="21"/>
                </a:lnTo>
                <a:lnTo>
                  <a:pt x="96" y="19"/>
                </a:lnTo>
                <a:lnTo>
                  <a:pt x="93" y="19"/>
                </a:lnTo>
                <a:lnTo>
                  <a:pt x="93" y="19"/>
                </a:lnTo>
                <a:lnTo>
                  <a:pt x="93" y="17"/>
                </a:lnTo>
                <a:lnTo>
                  <a:pt x="91" y="17"/>
                </a:lnTo>
                <a:lnTo>
                  <a:pt x="91" y="17"/>
                </a:lnTo>
                <a:lnTo>
                  <a:pt x="89" y="14"/>
                </a:lnTo>
                <a:lnTo>
                  <a:pt x="89" y="14"/>
                </a:lnTo>
                <a:lnTo>
                  <a:pt x="86" y="12"/>
                </a:lnTo>
                <a:lnTo>
                  <a:pt x="86" y="10"/>
                </a:lnTo>
                <a:lnTo>
                  <a:pt x="89" y="7"/>
                </a:lnTo>
                <a:lnTo>
                  <a:pt x="89" y="5"/>
                </a:lnTo>
                <a:lnTo>
                  <a:pt x="91" y="3"/>
                </a:lnTo>
                <a:lnTo>
                  <a:pt x="91" y="0"/>
                </a:lnTo>
                <a:lnTo>
                  <a:pt x="93" y="0"/>
                </a:lnTo>
                <a:lnTo>
                  <a:pt x="93" y="0"/>
                </a:lnTo>
                <a:lnTo>
                  <a:pt x="100" y="5"/>
                </a:lnTo>
                <a:lnTo>
                  <a:pt x="107" y="10"/>
                </a:lnTo>
                <a:lnTo>
                  <a:pt x="117" y="17"/>
                </a:lnTo>
                <a:lnTo>
                  <a:pt x="121" y="24"/>
                </a:lnTo>
                <a:lnTo>
                  <a:pt x="128" y="31"/>
                </a:lnTo>
                <a:lnTo>
                  <a:pt x="133" y="38"/>
                </a:lnTo>
                <a:lnTo>
                  <a:pt x="138" y="45"/>
                </a:lnTo>
                <a:lnTo>
                  <a:pt x="140" y="54"/>
                </a:lnTo>
                <a:lnTo>
                  <a:pt x="142" y="64"/>
                </a:lnTo>
                <a:lnTo>
                  <a:pt x="142" y="75"/>
                </a:lnTo>
                <a:lnTo>
                  <a:pt x="142" y="87"/>
                </a:lnTo>
                <a:lnTo>
                  <a:pt x="140" y="99"/>
                </a:lnTo>
                <a:lnTo>
                  <a:pt x="140" y="108"/>
                </a:lnTo>
                <a:lnTo>
                  <a:pt x="138" y="120"/>
                </a:lnTo>
                <a:lnTo>
                  <a:pt x="135" y="129"/>
                </a:lnTo>
                <a:lnTo>
                  <a:pt x="133" y="141"/>
                </a:lnTo>
                <a:lnTo>
                  <a:pt x="131" y="146"/>
                </a:lnTo>
                <a:lnTo>
                  <a:pt x="128" y="150"/>
                </a:lnTo>
                <a:lnTo>
                  <a:pt x="126" y="157"/>
                </a:lnTo>
                <a:lnTo>
                  <a:pt x="121" y="162"/>
                </a:lnTo>
                <a:lnTo>
                  <a:pt x="119" y="167"/>
                </a:lnTo>
                <a:lnTo>
                  <a:pt x="114" y="171"/>
                </a:lnTo>
                <a:lnTo>
                  <a:pt x="110" y="178"/>
                </a:lnTo>
                <a:lnTo>
                  <a:pt x="105" y="183"/>
                </a:lnTo>
                <a:lnTo>
                  <a:pt x="103" y="188"/>
                </a:lnTo>
                <a:lnTo>
                  <a:pt x="98" y="190"/>
                </a:lnTo>
                <a:lnTo>
                  <a:pt x="96" y="195"/>
                </a:lnTo>
                <a:lnTo>
                  <a:pt x="91" y="197"/>
                </a:lnTo>
                <a:lnTo>
                  <a:pt x="89" y="202"/>
                </a:lnTo>
                <a:lnTo>
                  <a:pt x="84" y="207"/>
                </a:lnTo>
                <a:lnTo>
                  <a:pt x="82" y="209"/>
                </a:lnTo>
                <a:lnTo>
                  <a:pt x="77" y="214"/>
                </a:lnTo>
                <a:lnTo>
                  <a:pt x="70" y="225"/>
                </a:lnTo>
                <a:lnTo>
                  <a:pt x="63" y="235"/>
                </a:lnTo>
                <a:lnTo>
                  <a:pt x="53" y="244"/>
                </a:lnTo>
                <a:lnTo>
                  <a:pt x="44" y="251"/>
                </a:lnTo>
                <a:lnTo>
                  <a:pt x="37" y="260"/>
                </a:lnTo>
                <a:lnTo>
                  <a:pt x="28" y="267"/>
                </a:lnTo>
                <a:lnTo>
                  <a:pt x="18" y="277"/>
                </a:lnTo>
                <a:lnTo>
                  <a:pt x="9" y="284"/>
                </a:lnTo>
                <a:lnTo>
                  <a:pt x="0" y="286"/>
                </a:lnTo>
                <a:close/>
              </a:path>
            </a:pathLst>
          </a:custGeom>
          <a:solidFill>
            <a:srgbClr val="AB5324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212" name="Freeform 2108"/>
          <p:cNvSpPr>
            <a:spLocks/>
          </p:cNvSpPr>
          <p:nvPr/>
        </p:nvSpPr>
        <p:spPr bwMode="auto">
          <a:xfrm>
            <a:off x="5838825" y="4600575"/>
            <a:ext cx="209550" cy="454025"/>
          </a:xfrm>
          <a:custGeom>
            <a:avLst/>
            <a:gdLst/>
            <a:ahLst/>
            <a:cxnLst>
              <a:cxn ang="0">
                <a:pos x="9" y="279"/>
              </a:cxn>
              <a:cxn ang="0">
                <a:pos x="25" y="260"/>
              </a:cxn>
              <a:cxn ang="0">
                <a:pos x="42" y="242"/>
              </a:cxn>
              <a:cxn ang="0">
                <a:pos x="58" y="223"/>
              </a:cxn>
              <a:cxn ang="0">
                <a:pos x="75" y="207"/>
              </a:cxn>
              <a:cxn ang="0">
                <a:pos x="89" y="185"/>
              </a:cxn>
              <a:cxn ang="0">
                <a:pos x="100" y="164"/>
              </a:cxn>
              <a:cxn ang="0">
                <a:pos x="110" y="143"/>
              </a:cxn>
              <a:cxn ang="0">
                <a:pos x="114" y="122"/>
              </a:cxn>
              <a:cxn ang="0">
                <a:pos x="117" y="103"/>
              </a:cxn>
              <a:cxn ang="0">
                <a:pos x="119" y="85"/>
              </a:cxn>
              <a:cxn ang="0">
                <a:pos x="117" y="66"/>
              </a:cxn>
              <a:cxn ang="0">
                <a:pos x="112" y="52"/>
              </a:cxn>
              <a:cxn ang="0">
                <a:pos x="110" y="42"/>
              </a:cxn>
              <a:cxn ang="0">
                <a:pos x="103" y="33"/>
              </a:cxn>
              <a:cxn ang="0">
                <a:pos x="98" y="26"/>
              </a:cxn>
              <a:cxn ang="0">
                <a:pos x="96" y="19"/>
              </a:cxn>
              <a:cxn ang="0">
                <a:pos x="93" y="19"/>
              </a:cxn>
              <a:cxn ang="0">
                <a:pos x="91" y="17"/>
              </a:cxn>
              <a:cxn ang="0">
                <a:pos x="89" y="14"/>
              </a:cxn>
              <a:cxn ang="0">
                <a:pos x="86" y="12"/>
              </a:cxn>
              <a:cxn ang="0">
                <a:pos x="89" y="7"/>
              </a:cxn>
              <a:cxn ang="0">
                <a:pos x="91" y="3"/>
              </a:cxn>
              <a:cxn ang="0">
                <a:pos x="93" y="0"/>
              </a:cxn>
              <a:cxn ang="0">
                <a:pos x="100" y="5"/>
              </a:cxn>
              <a:cxn ang="0">
                <a:pos x="117" y="17"/>
              </a:cxn>
              <a:cxn ang="0">
                <a:pos x="128" y="31"/>
              </a:cxn>
              <a:cxn ang="0">
                <a:pos x="138" y="45"/>
              </a:cxn>
              <a:cxn ang="0">
                <a:pos x="142" y="64"/>
              </a:cxn>
              <a:cxn ang="0">
                <a:pos x="142" y="87"/>
              </a:cxn>
              <a:cxn ang="0">
                <a:pos x="140" y="108"/>
              </a:cxn>
              <a:cxn ang="0">
                <a:pos x="135" y="129"/>
              </a:cxn>
              <a:cxn ang="0">
                <a:pos x="131" y="146"/>
              </a:cxn>
              <a:cxn ang="0">
                <a:pos x="126" y="157"/>
              </a:cxn>
              <a:cxn ang="0">
                <a:pos x="119" y="167"/>
              </a:cxn>
              <a:cxn ang="0">
                <a:pos x="110" y="178"/>
              </a:cxn>
              <a:cxn ang="0">
                <a:pos x="103" y="188"/>
              </a:cxn>
              <a:cxn ang="0">
                <a:pos x="96" y="195"/>
              </a:cxn>
              <a:cxn ang="0">
                <a:pos x="89" y="202"/>
              </a:cxn>
              <a:cxn ang="0">
                <a:pos x="82" y="209"/>
              </a:cxn>
              <a:cxn ang="0">
                <a:pos x="70" y="225"/>
              </a:cxn>
              <a:cxn ang="0">
                <a:pos x="53" y="244"/>
              </a:cxn>
              <a:cxn ang="0">
                <a:pos x="37" y="260"/>
              </a:cxn>
              <a:cxn ang="0">
                <a:pos x="18" y="277"/>
              </a:cxn>
            </a:cxnLst>
            <a:rect l="0" t="0" r="r" b="b"/>
            <a:pathLst>
              <a:path w="142" h="286">
                <a:moveTo>
                  <a:pt x="0" y="286"/>
                </a:moveTo>
                <a:lnTo>
                  <a:pt x="9" y="279"/>
                </a:lnTo>
                <a:lnTo>
                  <a:pt x="18" y="270"/>
                </a:lnTo>
                <a:lnTo>
                  <a:pt x="25" y="260"/>
                </a:lnTo>
                <a:lnTo>
                  <a:pt x="35" y="251"/>
                </a:lnTo>
                <a:lnTo>
                  <a:pt x="42" y="242"/>
                </a:lnTo>
                <a:lnTo>
                  <a:pt x="49" y="232"/>
                </a:lnTo>
                <a:lnTo>
                  <a:pt x="58" y="223"/>
                </a:lnTo>
                <a:lnTo>
                  <a:pt x="65" y="214"/>
                </a:lnTo>
                <a:lnTo>
                  <a:pt x="75" y="207"/>
                </a:lnTo>
                <a:lnTo>
                  <a:pt x="82" y="197"/>
                </a:lnTo>
                <a:lnTo>
                  <a:pt x="89" y="185"/>
                </a:lnTo>
                <a:lnTo>
                  <a:pt x="93" y="176"/>
                </a:lnTo>
                <a:lnTo>
                  <a:pt x="100" y="164"/>
                </a:lnTo>
                <a:lnTo>
                  <a:pt x="105" y="155"/>
                </a:lnTo>
                <a:lnTo>
                  <a:pt x="110" y="143"/>
                </a:lnTo>
                <a:lnTo>
                  <a:pt x="112" y="132"/>
                </a:lnTo>
                <a:lnTo>
                  <a:pt x="114" y="122"/>
                </a:lnTo>
                <a:lnTo>
                  <a:pt x="117" y="113"/>
                </a:lnTo>
                <a:lnTo>
                  <a:pt x="117" y="103"/>
                </a:lnTo>
                <a:lnTo>
                  <a:pt x="119" y="94"/>
                </a:lnTo>
                <a:lnTo>
                  <a:pt x="119" y="85"/>
                </a:lnTo>
                <a:lnTo>
                  <a:pt x="117" y="75"/>
                </a:lnTo>
                <a:lnTo>
                  <a:pt x="117" y="66"/>
                </a:lnTo>
                <a:lnTo>
                  <a:pt x="114" y="57"/>
                </a:lnTo>
                <a:lnTo>
                  <a:pt x="112" y="52"/>
                </a:lnTo>
                <a:lnTo>
                  <a:pt x="112" y="47"/>
                </a:lnTo>
                <a:lnTo>
                  <a:pt x="110" y="42"/>
                </a:lnTo>
                <a:lnTo>
                  <a:pt x="105" y="38"/>
                </a:lnTo>
                <a:lnTo>
                  <a:pt x="103" y="33"/>
                </a:lnTo>
                <a:lnTo>
                  <a:pt x="100" y="31"/>
                </a:lnTo>
                <a:lnTo>
                  <a:pt x="98" y="26"/>
                </a:lnTo>
                <a:lnTo>
                  <a:pt x="96" y="21"/>
                </a:lnTo>
                <a:lnTo>
                  <a:pt x="96" y="19"/>
                </a:lnTo>
                <a:lnTo>
                  <a:pt x="93" y="19"/>
                </a:lnTo>
                <a:lnTo>
                  <a:pt x="93" y="19"/>
                </a:lnTo>
                <a:lnTo>
                  <a:pt x="93" y="17"/>
                </a:lnTo>
                <a:lnTo>
                  <a:pt x="91" y="17"/>
                </a:lnTo>
                <a:lnTo>
                  <a:pt x="91" y="17"/>
                </a:lnTo>
                <a:lnTo>
                  <a:pt x="89" y="14"/>
                </a:lnTo>
                <a:lnTo>
                  <a:pt x="89" y="14"/>
                </a:lnTo>
                <a:lnTo>
                  <a:pt x="86" y="12"/>
                </a:lnTo>
                <a:lnTo>
                  <a:pt x="86" y="10"/>
                </a:lnTo>
                <a:lnTo>
                  <a:pt x="89" y="7"/>
                </a:lnTo>
                <a:lnTo>
                  <a:pt x="89" y="5"/>
                </a:lnTo>
                <a:lnTo>
                  <a:pt x="91" y="3"/>
                </a:lnTo>
                <a:lnTo>
                  <a:pt x="91" y="0"/>
                </a:lnTo>
                <a:lnTo>
                  <a:pt x="93" y="0"/>
                </a:lnTo>
                <a:lnTo>
                  <a:pt x="93" y="0"/>
                </a:lnTo>
                <a:lnTo>
                  <a:pt x="100" y="5"/>
                </a:lnTo>
                <a:lnTo>
                  <a:pt x="107" y="10"/>
                </a:lnTo>
                <a:lnTo>
                  <a:pt x="117" y="17"/>
                </a:lnTo>
                <a:lnTo>
                  <a:pt x="121" y="24"/>
                </a:lnTo>
                <a:lnTo>
                  <a:pt x="128" y="31"/>
                </a:lnTo>
                <a:lnTo>
                  <a:pt x="133" y="38"/>
                </a:lnTo>
                <a:lnTo>
                  <a:pt x="138" y="45"/>
                </a:lnTo>
                <a:lnTo>
                  <a:pt x="140" y="54"/>
                </a:lnTo>
                <a:lnTo>
                  <a:pt x="142" y="64"/>
                </a:lnTo>
                <a:lnTo>
                  <a:pt x="142" y="75"/>
                </a:lnTo>
                <a:lnTo>
                  <a:pt x="142" y="87"/>
                </a:lnTo>
                <a:lnTo>
                  <a:pt x="140" y="99"/>
                </a:lnTo>
                <a:lnTo>
                  <a:pt x="140" y="108"/>
                </a:lnTo>
                <a:lnTo>
                  <a:pt x="138" y="120"/>
                </a:lnTo>
                <a:lnTo>
                  <a:pt x="135" y="129"/>
                </a:lnTo>
                <a:lnTo>
                  <a:pt x="133" y="141"/>
                </a:lnTo>
                <a:lnTo>
                  <a:pt x="131" y="146"/>
                </a:lnTo>
                <a:lnTo>
                  <a:pt x="128" y="150"/>
                </a:lnTo>
                <a:lnTo>
                  <a:pt x="126" y="157"/>
                </a:lnTo>
                <a:lnTo>
                  <a:pt x="121" y="162"/>
                </a:lnTo>
                <a:lnTo>
                  <a:pt x="119" y="167"/>
                </a:lnTo>
                <a:lnTo>
                  <a:pt x="114" y="171"/>
                </a:lnTo>
                <a:lnTo>
                  <a:pt x="110" y="178"/>
                </a:lnTo>
                <a:lnTo>
                  <a:pt x="105" y="183"/>
                </a:lnTo>
                <a:lnTo>
                  <a:pt x="103" y="188"/>
                </a:lnTo>
                <a:lnTo>
                  <a:pt x="98" y="190"/>
                </a:lnTo>
                <a:lnTo>
                  <a:pt x="96" y="195"/>
                </a:lnTo>
                <a:lnTo>
                  <a:pt x="91" y="197"/>
                </a:lnTo>
                <a:lnTo>
                  <a:pt x="89" y="202"/>
                </a:lnTo>
                <a:lnTo>
                  <a:pt x="84" y="207"/>
                </a:lnTo>
                <a:lnTo>
                  <a:pt x="82" y="209"/>
                </a:lnTo>
                <a:lnTo>
                  <a:pt x="77" y="214"/>
                </a:lnTo>
                <a:lnTo>
                  <a:pt x="70" y="225"/>
                </a:lnTo>
                <a:lnTo>
                  <a:pt x="63" y="235"/>
                </a:lnTo>
                <a:lnTo>
                  <a:pt x="53" y="244"/>
                </a:lnTo>
                <a:lnTo>
                  <a:pt x="44" y="251"/>
                </a:lnTo>
                <a:lnTo>
                  <a:pt x="37" y="260"/>
                </a:lnTo>
                <a:lnTo>
                  <a:pt x="28" y="267"/>
                </a:lnTo>
                <a:lnTo>
                  <a:pt x="18" y="277"/>
                </a:lnTo>
                <a:lnTo>
                  <a:pt x="9" y="284"/>
                </a:lnTo>
              </a:path>
            </a:pathLst>
          </a:custGeom>
          <a:noFill/>
          <a:ln w="7938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213" name="Freeform 2109"/>
          <p:cNvSpPr>
            <a:spLocks/>
          </p:cNvSpPr>
          <p:nvPr/>
        </p:nvSpPr>
        <p:spPr bwMode="auto">
          <a:xfrm>
            <a:off x="5980113" y="4567238"/>
            <a:ext cx="322262" cy="830262"/>
          </a:xfrm>
          <a:custGeom>
            <a:avLst/>
            <a:gdLst/>
            <a:ahLst/>
            <a:cxnLst>
              <a:cxn ang="0">
                <a:pos x="9" y="33"/>
              </a:cxn>
              <a:cxn ang="0">
                <a:pos x="37" y="78"/>
              </a:cxn>
              <a:cxn ang="0">
                <a:pos x="77" y="129"/>
              </a:cxn>
              <a:cxn ang="0">
                <a:pos x="107" y="171"/>
              </a:cxn>
              <a:cxn ang="0">
                <a:pos x="124" y="199"/>
              </a:cxn>
              <a:cxn ang="0">
                <a:pos x="138" y="232"/>
              </a:cxn>
              <a:cxn ang="0">
                <a:pos x="152" y="265"/>
              </a:cxn>
              <a:cxn ang="0">
                <a:pos x="166" y="300"/>
              </a:cxn>
              <a:cxn ang="0">
                <a:pos x="178" y="321"/>
              </a:cxn>
              <a:cxn ang="0">
                <a:pos x="182" y="331"/>
              </a:cxn>
              <a:cxn ang="0">
                <a:pos x="187" y="340"/>
              </a:cxn>
              <a:cxn ang="0">
                <a:pos x="194" y="352"/>
              </a:cxn>
              <a:cxn ang="0">
                <a:pos x="201" y="368"/>
              </a:cxn>
              <a:cxn ang="0">
                <a:pos x="211" y="392"/>
              </a:cxn>
              <a:cxn ang="0">
                <a:pos x="213" y="417"/>
              </a:cxn>
              <a:cxn ang="0">
                <a:pos x="213" y="441"/>
              </a:cxn>
              <a:cxn ang="0">
                <a:pos x="206" y="462"/>
              </a:cxn>
              <a:cxn ang="0">
                <a:pos x="199" y="478"/>
              </a:cxn>
              <a:cxn ang="0">
                <a:pos x="194" y="497"/>
              </a:cxn>
              <a:cxn ang="0">
                <a:pos x="187" y="513"/>
              </a:cxn>
              <a:cxn ang="0">
                <a:pos x="187" y="520"/>
              </a:cxn>
              <a:cxn ang="0">
                <a:pos x="192" y="511"/>
              </a:cxn>
              <a:cxn ang="0">
                <a:pos x="194" y="504"/>
              </a:cxn>
              <a:cxn ang="0">
                <a:pos x="196" y="495"/>
              </a:cxn>
              <a:cxn ang="0">
                <a:pos x="203" y="478"/>
              </a:cxn>
              <a:cxn ang="0">
                <a:pos x="215" y="448"/>
              </a:cxn>
              <a:cxn ang="0">
                <a:pos x="220" y="415"/>
              </a:cxn>
              <a:cxn ang="0">
                <a:pos x="220" y="382"/>
              </a:cxn>
              <a:cxn ang="0">
                <a:pos x="208" y="338"/>
              </a:cxn>
              <a:cxn ang="0">
                <a:pos x="185" y="284"/>
              </a:cxn>
              <a:cxn ang="0">
                <a:pos x="157" y="235"/>
              </a:cxn>
              <a:cxn ang="0">
                <a:pos x="128" y="181"/>
              </a:cxn>
              <a:cxn ang="0">
                <a:pos x="112" y="148"/>
              </a:cxn>
              <a:cxn ang="0">
                <a:pos x="107" y="141"/>
              </a:cxn>
              <a:cxn ang="0">
                <a:pos x="103" y="136"/>
              </a:cxn>
              <a:cxn ang="0">
                <a:pos x="98" y="129"/>
              </a:cxn>
              <a:cxn ang="0">
                <a:pos x="89" y="110"/>
              </a:cxn>
              <a:cxn ang="0">
                <a:pos x="72" y="80"/>
              </a:cxn>
              <a:cxn ang="0">
                <a:pos x="56" y="45"/>
              </a:cxn>
              <a:cxn ang="0">
                <a:pos x="42" y="14"/>
              </a:cxn>
              <a:cxn ang="0">
                <a:pos x="0" y="21"/>
              </a:cxn>
            </a:cxnLst>
            <a:rect l="0" t="0" r="r" b="b"/>
            <a:pathLst>
              <a:path w="220" h="523">
                <a:moveTo>
                  <a:pt x="0" y="21"/>
                </a:moveTo>
                <a:lnTo>
                  <a:pt x="9" y="33"/>
                </a:lnTo>
                <a:lnTo>
                  <a:pt x="21" y="52"/>
                </a:lnTo>
                <a:lnTo>
                  <a:pt x="37" y="78"/>
                </a:lnTo>
                <a:lnTo>
                  <a:pt x="58" y="103"/>
                </a:lnTo>
                <a:lnTo>
                  <a:pt x="77" y="129"/>
                </a:lnTo>
                <a:lnTo>
                  <a:pt x="93" y="153"/>
                </a:lnTo>
                <a:lnTo>
                  <a:pt x="107" y="171"/>
                </a:lnTo>
                <a:lnTo>
                  <a:pt x="114" y="183"/>
                </a:lnTo>
                <a:lnTo>
                  <a:pt x="124" y="199"/>
                </a:lnTo>
                <a:lnTo>
                  <a:pt x="131" y="216"/>
                </a:lnTo>
                <a:lnTo>
                  <a:pt x="138" y="232"/>
                </a:lnTo>
                <a:lnTo>
                  <a:pt x="145" y="249"/>
                </a:lnTo>
                <a:lnTo>
                  <a:pt x="152" y="265"/>
                </a:lnTo>
                <a:lnTo>
                  <a:pt x="159" y="284"/>
                </a:lnTo>
                <a:lnTo>
                  <a:pt x="166" y="300"/>
                </a:lnTo>
                <a:lnTo>
                  <a:pt x="175" y="317"/>
                </a:lnTo>
                <a:lnTo>
                  <a:pt x="178" y="321"/>
                </a:lnTo>
                <a:lnTo>
                  <a:pt x="180" y="326"/>
                </a:lnTo>
                <a:lnTo>
                  <a:pt x="182" y="331"/>
                </a:lnTo>
                <a:lnTo>
                  <a:pt x="185" y="335"/>
                </a:lnTo>
                <a:lnTo>
                  <a:pt x="187" y="340"/>
                </a:lnTo>
                <a:lnTo>
                  <a:pt x="192" y="347"/>
                </a:lnTo>
                <a:lnTo>
                  <a:pt x="194" y="352"/>
                </a:lnTo>
                <a:lnTo>
                  <a:pt x="196" y="356"/>
                </a:lnTo>
                <a:lnTo>
                  <a:pt x="201" y="368"/>
                </a:lnTo>
                <a:lnTo>
                  <a:pt x="206" y="380"/>
                </a:lnTo>
                <a:lnTo>
                  <a:pt x="211" y="392"/>
                </a:lnTo>
                <a:lnTo>
                  <a:pt x="213" y="403"/>
                </a:lnTo>
                <a:lnTo>
                  <a:pt x="213" y="417"/>
                </a:lnTo>
                <a:lnTo>
                  <a:pt x="213" y="429"/>
                </a:lnTo>
                <a:lnTo>
                  <a:pt x="213" y="441"/>
                </a:lnTo>
                <a:lnTo>
                  <a:pt x="208" y="453"/>
                </a:lnTo>
                <a:lnTo>
                  <a:pt x="206" y="462"/>
                </a:lnTo>
                <a:lnTo>
                  <a:pt x="203" y="471"/>
                </a:lnTo>
                <a:lnTo>
                  <a:pt x="199" y="478"/>
                </a:lnTo>
                <a:lnTo>
                  <a:pt x="196" y="488"/>
                </a:lnTo>
                <a:lnTo>
                  <a:pt x="194" y="497"/>
                </a:lnTo>
                <a:lnTo>
                  <a:pt x="189" y="506"/>
                </a:lnTo>
                <a:lnTo>
                  <a:pt x="187" y="513"/>
                </a:lnTo>
                <a:lnTo>
                  <a:pt x="185" y="523"/>
                </a:lnTo>
                <a:lnTo>
                  <a:pt x="187" y="520"/>
                </a:lnTo>
                <a:lnTo>
                  <a:pt x="189" y="516"/>
                </a:lnTo>
                <a:lnTo>
                  <a:pt x="192" y="511"/>
                </a:lnTo>
                <a:lnTo>
                  <a:pt x="192" y="509"/>
                </a:lnTo>
                <a:lnTo>
                  <a:pt x="194" y="504"/>
                </a:lnTo>
                <a:lnTo>
                  <a:pt x="194" y="499"/>
                </a:lnTo>
                <a:lnTo>
                  <a:pt x="196" y="495"/>
                </a:lnTo>
                <a:lnTo>
                  <a:pt x="199" y="490"/>
                </a:lnTo>
                <a:lnTo>
                  <a:pt x="203" y="478"/>
                </a:lnTo>
                <a:lnTo>
                  <a:pt x="211" y="464"/>
                </a:lnTo>
                <a:lnTo>
                  <a:pt x="215" y="448"/>
                </a:lnTo>
                <a:lnTo>
                  <a:pt x="218" y="431"/>
                </a:lnTo>
                <a:lnTo>
                  <a:pt x="220" y="415"/>
                </a:lnTo>
                <a:lnTo>
                  <a:pt x="220" y="399"/>
                </a:lnTo>
                <a:lnTo>
                  <a:pt x="220" y="382"/>
                </a:lnTo>
                <a:lnTo>
                  <a:pt x="218" y="368"/>
                </a:lnTo>
                <a:lnTo>
                  <a:pt x="208" y="338"/>
                </a:lnTo>
                <a:lnTo>
                  <a:pt x="196" y="310"/>
                </a:lnTo>
                <a:lnTo>
                  <a:pt x="185" y="284"/>
                </a:lnTo>
                <a:lnTo>
                  <a:pt x="171" y="258"/>
                </a:lnTo>
                <a:lnTo>
                  <a:pt x="157" y="235"/>
                </a:lnTo>
                <a:lnTo>
                  <a:pt x="143" y="209"/>
                </a:lnTo>
                <a:lnTo>
                  <a:pt x="128" y="181"/>
                </a:lnTo>
                <a:lnTo>
                  <a:pt x="112" y="153"/>
                </a:lnTo>
                <a:lnTo>
                  <a:pt x="112" y="148"/>
                </a:lnTo>
                <a:lnTo>
                  <a:pt x="110" y="145"/>
                </a:lnTo>
                <a:lnTo>
                  <a:pt x="107" y="141"/>
                </a:lnTo>
                <a:lnTo>
                  <a:pt x="105" y="138"/>
                </a:lnTo>
                <a:lnTo>
                  <a:pt x="103" y="136"/>
                </a:lnTo>
                <a:lnTo>
                  <a:pt x="100" y="131"/>
                </a:lnTo>
                <a:lnTo>
                  <a:pt x="98" y="129"/>
                </a:lnTo>
                <a:lnTo>
                  <a:pt x="96" y="124"/>
                </a:lnTo>
                <a:lnTo>
                  <a:pt x="89" y="110"/>
                </a:lnTo>
                <a:lnTo>
                  <a:pt x="82" y="96"/>
                </a:lnTo>
                <a:lnTo>
                  <a:pt x="72" y="80"/>
                </a:lnTo>
                <a:lnTo>
                  <a:pt x="65" y="61"/>
                </a:lnTo>
                <a:lnTo>
                  <a:pt x="56" y="45"/>
                </a:lnTo>
                <a:lnTo>
                  <a:pt x="49" y="28"/>
                </a:lnTo>
                <a:lnTo>
                  <a:pt x="42" y="14"/>
                </a:lnTo>
                <a:lnTo>
                  <a:pt x="32" y="0"/>
                </a:lnTo>
                <a:lnTo>
                  <a:pt x="0" y="21"/>
                </a:lnTo>
                <a:close/>
              </a:path>
            </a:pathLst>
          </a:custGeom>
          <a:solidFill>
            <a:srgbClr val="AB5324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214" name="Freeform 2110"/>
          <p:cNvSpPr>
            <a:spLocks/>
          </p:cNvSpPr>
          <p:nvPr/>
        </p:nvSpPr>
        <p:spPr bwMode="auto">
          <a:xfrm>
            <a:off x="5980113" y="4567238"/>
            <a:ext cx="322262" cy="830262"/>
          </a:xfrm>
          <a:custGeom>
            <a:avLst/>
            <a:gdLst/>
            <a:ahLst/>
            <a:cxnLst>
              <a:cxn ang="0">
                <a:pos x="9" y="33"/>
              </a:cxn>
              <a:cxn ang="0">
                <a:pos x="37" y="78"/>
              </a:cxn>
              <a:cxn ang="0">
                <a:pos x="77" y="129"/>
              </a:cxn>
              <a:cxn ang="0">
                <a:pos x="107" y="171"/>
              </a:cxn>
              <a:cxn ang="0">
                <a:pos x="124" y="199"/>
              </a:cxn>
              <a:cxn ang="0">
                <a:pos x="138" y="232"/>
              </a:cxn>
              <a:cxn ang="0">
                <a:pos x="152" y="265"/>
              </a:cxn>
              <a:cxn ang="0">
                <a:pos x="166" y="300"/>
              </a:cxn>
              <a:cxn ang="0">
                <a:pos x="178" y="321"/>
              </a:cxn>
              <a:cxn ang="0">
                <a:pos x="182" y="331"/>
              </a:cxn>
              <a:cxn ang="0">
                <a:pos x="187" y="340"/>
              </a:cxn>
              <a:cxn ang="0">
                <a:pos x="194" y="352"/>
              </a:cxn>
              <a:cxn ang="0">
                <a:pos x="201" y="368"/>
              </a:cxn>
              <a:cxn ang="0">
                <a:pos x="211" y="392"/>
              </a:cxn>
              <a:cxn ang="0">
                <a:pos x="213" y="417"/>
              </a:cxn>
              <a:cxn ang="0">
                <a:pos x="213" y="441"/>
              </a:cxn>
              <a:cxn ang="0">
                <a:pos x="206" y="462"/>
              </a:cxn>
              <a:cxn ang="0">
                <a:pos x="199" y="478"/>
              </a:cxn>
              <a:cxn ang="0">
                <a:pos x="194" y="497"/>
              </a:cxn>
              <a:cxn ang="0">
                <a:pos x="187" y="513"/>
              </a:cxn>
              <a:cxn ang="0">
                <a:pos x="187" y="520"/>
              </a:cxn>
              <a:cxn ang="0">
                <a:pos x="192" y="511"/>
              </a:cxn>
              <a:cxn ang="0">
                <a:pos x="194" y="504"/>
              </a:cxn>
              <a:cxn ang="0">
                <a:pos x="196" y="495"/>
              </a:cxn>
              <a:cxn ang="0">
                <a:pos x="203" y="478"/>
              </a:cxn>
              <a:cxn ang="0">
                <a:pos x="215" y="448"/>
              </a:cxn>
              <a:cxn ang="0">
                <a:pos x="220" y="415"/>
              </a:cxn>
              <a:cxn ang="0">
                <a:pos x="220" y="382"/>
              </a:cxn>
              <a:cxn ang="0">
                <a:pos x="208" y="338"/>
              </a:cxn>
              <a:cxn ang="0">
                <a:pos x="185" y="284"/>
              </a:cxn>
              <a:cxn ang="0">
                <a:pos x="157" y="235"/>
              </a:cxn>
              <a:cxn ang="0">
                <a:pos x="128" y="181"/>
              </a:cxn>
              <a:cxn ang="0">
                <a:pos x="112" y="148"/>
              </a:cxn>
              <a:cxn ang="0">
                <a:pos x="107" y="141"/>
              </a:cxn>
              <a:cxn ang="0">
                <a:pos x="103" y="136"/>
              </a:cxn>
              <a:cxn ang="0">
                <a:pos x="98" y="129"/>
              </a:cxn>
              <a:cxn ang="0">
                <a:pos x="89" y="110"/>
              </a:cxn>
              <a:cxn ang="0">
                <a:pos x="72" y="80"/>
              </a:cxn>
              <a:cxn ang="0">
                <a:pos x="56" y="45"/>
              </a:cxn>
              <a:cxn ang="0">
                <a:pos x="42" y="14"/>
              </a:cxn>
            </a:cxnLst>
            <a:rect l="0" t="0" r="r" b="b"/>
            <a:pathLst>
              <a:path w="220" h="523">
                <a:moveTo>
                  <a:pt x="0" y="21"/>
                </a:moveTo>
                <a:lnTo>
                  <a:pt x="9" y="33"/>
                </a:lnTo>
                <a:lnTo>
                  <a:pt x="21" y="52"/>
                </a:lnTo>
                <a:lnTo>
                  <a:pt x="37" y="78"/>
                </a:lnTo>
                <a:lnTo>
                  <a:pt x="58" y="103"/>
                </a:lnTo>
                <a:lnTo>
                  <a:pt x="77" y="129"/>
                </a:lnTo>
                <a:lnTo>
                  <a:pt x="93" y="153"/>
                </a:lnTo>
                <a:lnTo>
                  <a:pt x="107" y="171"/>
                </a:lnTo>
                <a:lnTo>
                  <a:pt x="114" y="183"/>
                </a:lnTo>
                <a:lnTo>
                  <a:pt x="124" y="199"/>
                </a:lnTo>
                <a:lnTo>
                  <a:pt x="131" y="216"/>
                </a:lnTo>
                <a:lnTo>
                  <a:pt x="138" y="232"/>
                </a:lnTo>
                <a:lnTo>
                  <a:pt x="145" y="249"/>
                </a:lnTo>
                <a:lnTo>
                  <a:pt x="152" y="265"/>
                </a:lnTo>
                <a:lnTo>
                  <a:pt x="159" y="284"/>
                </a:lnTo>
                <a:lnTo>
                  <a:pt x="166" y="300"/>
                </a:lnTo>
                <a:lnTo>
                  <a:pt x="175" y="317"/>
                </a:lnTo>
                <a:lnTo>
                  <a:pt x="178" y="321"/>
                </a:lnTo>
                <a:lnTo>
                  <a:pt x="180" y="326"/>
                </a:lnTo>
                <a:lnTo>
                  <a:pt x="182" y="331"/>
                </a:lnTo>
                <a:lnTo>
                  <a:pt x="185" y="335"/>
                </a:lnTo>
                <a:lnTo>
                  <a:pt x="187" y="340"/>
                </a:lnTo>
                <a:lnTo>
                  <a:pt x="192" y="347"/>
                </a:lnTo>
                <a:lnTo>
                  <a:pt x="194" y="352"/>
                </a:lnTo>
                <a:lnTo>
                  <a:pt x="196" y="356"/>
                </a:lnTo>
                <a:lnTo>
                  <a:pt x="201" y="368"/>
                </a:lnTo>
                <a:lnTo>
                  <a:pt x="206" y="380"/>
                </a:lnTo>
                <a:lnTo>
                  <a:pt x="211" y="392"/>
                </a:lnTo>
                <a:lnTo>
                  <a:pt x="213" y="403"/>
                </a:lnTo>
                <a:lnTo>
                  <a:pt x="213" y="417"/>
                </a:lnTo>
                <a:lnTo>
                  <a:pt x="213" y="429"/>
                </a:lnTo>
                <a:lnTo>
                  <a:pt x="213" y="441"/>
                </a:lnTo>
                <a:lnTo>
                  <a:pt x="208" y="453"/>
                </a:lnTo>
                <a:lnTo>
                  <a:pt x="206" y="462"/>
                </a:lnTo>
                <a:lnTo>
                  <a:pt x="203" y="471"/>
                </a:lnTo>
                <a:lnTo>
                  <a:pt x="199" y="478"/>
                </a:lnTo>
                <a:lnTo>
                  <a:pt x="196" y="488"/>
                </a:lnTo>
                <a:lnTo>
                  <a:pt x="194" y="497"/>
                </a:lnTo>
                <a:lnTo>
                  <a:pt x="189" y="506"/>
                </a:lnTo>
                <a:lnTo>
                  <a:pt x="187" y="513"/>
                </a:lnTo>
                <a:lnTo>
                  <a:pt x="185" y="523"/>
                </a:lnTo>
                <a:lnTo>
                  <a:pt x="187" y="520"/>
                </a:lnTo>
                <a:lnTo>
                  <a:pt x="189" y="516"/>
                </a:lnTo>
                <a:lnTo>
                  <a:pt x="192" y="511"/>
                </a:lnTo>
                <a:lnTo>
                  <a:pt x="192" y="509"/>
                </a:lnTo>
                <a:lnTo>
                  <a:pt x="194" y="504"/>
                </a:lnTo>
                <a:lnTo>
                  <a:pt x="194" y="499"/>
                </a:lnTo>
                <a:lnTo>
                  <a:pt x="196" y="495"/>
                </a:lnTo>
                <a:lnTo>
                  <a:pt x="199" y="490"/>
                </a:lnTo>
                <a:lnTo>
                  <a:pt x="203" y="478"/>
                </a:lnTo>
                <a:lnTo>
                  <a:pt x="211" y="464"/>
                </a:lnTo>
                <a:lnTo>
                  <a:pt x="215" y="448"/>
                </a:lnTo>
                <a:lnTo>
                  <a:pt x="218" y="431"/>
                </a:lnTo>
                <a:lnTo>
                  <a:pt x="220" y="415"/>
                </a:lnTo>
                <a:lnTo>
                  <a:pt x="220" y="399"/>
                </a:lnTo>
                <a:lnTo>
                  <a:pt x="220" y="382"/>
                </a:lnTo>
                <a:lnTo>
                  <a:pt x="218" y="368"/>
                </a:lnTo>
                <a:lnTo>
                  <a:pt x="208" y="338"/>
                </a:lnTo>
                <a:lnTo>
                  <a:pt x="196" y="310"/>
                </a:lnTo>
                <a:lnTo>
                  <a:pt x="185" y="284"/>
                </a:lnTo>
                <a:lnTo>
                  <a:pt x="171" y="258"/>
                </a:lnTo>
                <a:lnTo>
                  <a:pt x="157" y="235"/>
                </a:lnTo>
                <a:lnTo>
                  <a:pt x="143" y="209"/>
                </a:lnTo>
                <a:lnTo>
                  <a:pt x="128" y="181"/>
                </a:lnTo>
                <a:lnTo>
                  <a:pt x="112" y="153"/>
                </a:lnTo>
                <a:lnTo>
                  <a:pt x="112" y="148"/>
                </a:lnTo>
                <a:lnTo>
                  <a:pt x="110" y="145"/>
                </a:lnTo>
                <a:lnTo>
                  <a:pt x="107" y="141"/>
                </a:lnTo>
                <a:lnTo>
                  <a:pt x="105" y="138"/>
                </a:lnTo>
                <a:lnTo>
                  <a:pt x="103" y="136"/>
                </a:lnTo>
                <a:lnTo>
                  <a:pt x="100" y="131"/>
                </a:lnTo>
                <a:lnTo>
                  <a:pt x="98" y="129"/>
                </a:lnTo>
                <a:lnTo>
                  <a:pt x="96" y="124"/>
                </a:lnTo>
                <a:lnTo>
                  <a:pt x="89" y="110"/>
                </a:lnTo>
                <a:lnTo>
                  <a:pt x="82" y="96"/>
                </a:lnTo>
                <a:lnTo>
                  <a:pt x="72" y="80"/>
                </a:lnTo>
                <a:lnTo>
                  <a:pt x="65" y="61"/>
                </a:lnTo>
                <a:lnTo>
                  <a:pt x="56" y="45"/>
                </a:lnTo>
                <a:lnTo>
                  <a:pt x="49" y="28"/>
                </a:lnTo>
                <a:lnTo>
                  <a:pt x="42" y="14"/>
                </a:lnTo>
                <a:lnTo>
                  <a:pt x="32" y="0"/>
                </a:lnTo>
              </a:path>
            </a:pathLst>
          </a:custGeom>
          <a:noFill/>
          <a:ln w="7938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215" name="Freeform 2111"/>
          <p:cNvSpPr>
            <a:spLocks/>
          </p:cNvSpPr>
          <p:nvPr/>
        </p:nvSpPr>
        <p:spPr bwMode="auto">
          <a:xfrm>
            <a:off x="6126163" y="4772025"/>
            <a:ext cx="330200" cy="614363"/>
          </a:xfrm>
          <a:custGeom>
            <a:avLst/>
            <a:gdLst/>
            <a:ahLst/>
            <a:cxnLst>
              <a:cxn ang="0">
                <a:pos x="43" y="110"/>
              </a:cxn>
              <a:cxn ang="0">
                <a:pos x="54" y="131"/>
              </a:cxn>
              <a:cxn ang="0">
                <a:pos x="75" y="164"/>
              </a:cxn>
              <a:cxn ang="0">
                <a:pos x="101" y="204"/>
              </a:cxn>
              <a:cxn ang="0">
                <a:pos x="129" y="249"/>
              </a:cxn>
              <a:cxn ang="0">
                <a:pos x="160" y="293"/>
              </a:cxn>
              <a:cxn ang="0">
                <a:pos x="186" y="333"/>
              </a:cxn>
              <a:cxn ang="0">
                <a:pos x="207" y="366"/>
              </a:cxn>
              <a:cxn ang="0">
                <a:pos x="221" y="387"/>
              </a:cxn>
              <a:cxn ang="0">
                <a:pos x="221" y="387"/>
              </a:cxn>
              <a:cxn ang="0">
                <a:pos x="221" y="387"/>
              </a:cxn>
              <a:cxn ang="0">
                <a:pos x="223" y="387"/>
              </a:cxn>
              <a:cxn ang="0">
                <a:pos x="223" y="387"/>
              </a:cxn>
              <a:cxn ang="0">
                <a:pos x="223" y="387"/>
              </a:cxn>
              <a:cxn ang="0">
                <a:pos x="225" y="387"/>
              </a:cxn>
              <a:cxn ang="0">
                <a:pos x="225" y="387"/>
              </a:cxn>
              <a:cxn ang="0">
                <a:pos x="225" y="387"/>
              </a:cxn>
              <a:cxn ang="0">
                <a:pos x="223" y="375"/>
              </a:cxn>
              <a:cxn ang="0">
                <a:pos x="218" y="359"/>
              </a:cxn>
              <a:cxn ang="0">
                <a:pos x="207" y="338"/>
              </a:cxn>
              <a:cxn ang="0">
                <a:pos x="193" y="314"/>
              </a:cxn>
              <a:cxn ang="0">
                <a:pos x="160" y="256"/>
              </a:cxn>
              <a:cxn ang="0">
                <a:pos x="120" y="190"/>
              </a:cxn>
              <a:cxn ang="0">
                <a:pos x="80" y="127"/>
              </a:cxn>
              <a:cxn ang="0">
                <a:pos x="43" y="70"/>
              </a:cxn>
              <a:cxn ang="0">
                <a:pos x="14" y="26"/>
              </a:cxn>
              <a:cxn ang="0">
                <a:pos x="0" y="0"/>
              </a:cxn>
              <a:cxn ang="0">
                <a:pos x="43" y="110"/>
              </a:cxn>
            </a:cxnLst>
            <a:rect l="0" t="0" r="r" b="b"/>
            <a:pathLst>
              <a:path w="225" h="387">
                <a:moveTo>
                  <a:pt x="43" y="110"/>
                </a:moveTo>
                <a:lnTo>
                  <a:pt x="54" y="131"/>
                </a:lnTo>
                <a:lnTo>
                  <a:pt x="75" y="164"/>
                </a:lnTo>
                <a:lnTo>
                  <a:pt x="101" y="204"/>
                </a:lnTo>
                <a:lnTo>
                  <a:pt x="129" y="249"/>
                </a:lnTo>
                <a:lnTo>
                  <a:pt x="160" y="293"/>
                </a:lnTo>
                <a:lnTo>
                  <a:pt x="186" y="333"/>
                </a:lnTo>
                <a:lnTo>
                  <a:pt x="207" y="366"/>
                </a:lnTo>
                <a:lnTo>
                  <a:pt x="221" y="387"/>
                </a:lnTo>
                <a:lnTo>
                  <a:pt x="221" y="387"/>
                </a:lnTo>
                <a:lnTo>
                  <a:pt x="221" y="387"/>
                </a:lnTo>
                <a:lnTo>
                  <a:pt x="223" y="387"/>
                </a:lnTo>
                <a:lnTo>
                  <a:pt x="223" y="387"/>
                </a:lnTo>
                <a:lnTo>
                  <a:pt x="223" y="387"/>
                </a:lnTo>
                <a:lnTo>
                  <a:pt x="225" y="387"/>
                </a:lnTo>
                <a:lnTo>
                  <a:pt x="225" y="387"/>
                </a:lnTo>
                <a:lnTo>
                  <a:pt x="225" y="387"/>
                </a:lnTo>
                <a:lnTo>
                  <a:pt x="223" y="375"/>
                </a:lnTo>
                <a:lnTo>
                  <a:pt x="218" y="359"/>
                </a:lnTo>
                <a:lnTo>
                  <a:pt x="207" y="338"/>
                </a:lnTo>
                <a:lnTo>
                  <a:pt x="193" y="314"/>
                </a:lnTo>
                <a:lnTo>
                  <a:pt x="160" y="256"/>
                </a:lnTo>
                <a:lnTo>
                  <a:pt x="120" y="190"/>
                </a:lnTo>
                <a:lnTo>
                  <a:pt x="80" y="127"/>
                </a:lnTo>
                <a:lnTo>
                  <a:pt x="43" y="70"/>
                </a:lnTo>
                <a:lnTo>
                  <a:pt x="14" y="26"/>
                </a:lnTo>
                <a:lnTo>
                  <a:pt x="0" y="0"/>
                </a:lnTo>
                <a:lnTo>
                  <a:pt x="43" y="110"/>
                </a:lnTo>
                <a:close/>
              </a:path>
            </a:pathLst>
          </a:custGeom>
          <a:solidFill>
            <a:srgbClr val="AB5324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216" name="Freeform 2112"/>
          <p:cNvSpPr>
            <a:spLocks/>
          </p:cNvSpPr>
          <p:nvPr/>
        </p:nvSpPr>
        <p:spPr bwMode="auto">
          <a:xfrm>
            <a:off x="6126163" y="4772025"/>
            <a:ext cx="330200" cy="614363"/>
          </a:xfrm>
          <a:custGeom>
            <a:avLst/>
            <a:gdLst/>
            <a:ahLst/>
            <a:cxnLst>
              <a:cxn ang="0">
                <a:pos x="43" y="110"/>
              </a:cxn>
              <a:cxn ang="0">
                <a:pos x="54" y="131"/>
              </a:cxn>
              <a:cxn ang="0">
                <a:pos x="75" y="164"/>
              </a:cxn>
              <a:cxn ang="0">
                <a:pos x="101" y="204"/>
              </a:cxn>
              <a:cxn ang="0">
                <a:pos x="129" y="249"/>
              </a:cxn>
              <a:cxn ang="0">
                <a:pos x="160" y="293"/>
              </a:cxn>
              <a:cxn ang="0">
                <a:pos x="186" y="333"/>
              </a:cxn>
              <a:cxn ang="0">
                <a:pos x="207" y="366"/>
              </a:cxn>
              <a:cxn ang="0">
                <a:pos x="221" y="387"/>
              </a:cxn>
              <a:cxn ang="0">
                <a:pos x="221" y="387"/>
              </a:cxn>
              <a:cxn ang="0">
                <a:pos x="221" y="387"/>
              </a:cxn>
              <a:cxn ang="0">
                <a:pos x="223" y="387"/>
              </a:cxn>
              <a:cxn ang="0">
                <a:pos x="223" y="387"/>
              </a:cxn>
              <a:cxn ang="0">
                <a:pos x="223" y="387"/>
              </a:cxn>
              <a:cxn ang="0">
                <a:pos x="225" y="387"/>
              </a:cxn>
              <a:cxn ang="0">
                <a:pos x="225" y="387"/>
              </a:cxn>
              <a:cxn ang="0">
                <a:pos x="225" y="387"/>
              </a:cxn>
              <a:cxn ang="0">
                <a:pos x="223" y="375"/>
              </a:cxn>
              <a:cxn ang="0">
                <a:pos x="218" y="359"/>
              </a:cxn>
              <a:cxn ang="0">
                <a:pos x="207" y="338"/>
              </a:cxn>
              <a:cxn ang="0">
                <a:pos x="193" y="314"/>
              </a:cxn>
              <a:cxn ang="0">
                <a:pos x="160" y="256"/>
              </a:cxn>
              <a:cxn ang="0">
                <a:pos x="120" y="190"/>
              </a:cxn>
              <a:cxn ang="0">
                <a:pos x="80" y="127"/>
              </a:cxn>
              <a:cxn ang="0">
                <a:pos x="43" y="70"/>
              </a:cxn>
              <a:cxn ang="0">
                <a:pos x="14" y="26"/>
              </a:cxn>
              <a:cxn ang="0">
                <a:pos x="0" y="0"/>
              </a:cxn>
            </a:cxnLst>
            <a:rect l="0" t="0" r="r" b="b"/>
            <a:pathLst>
              <a:path w="225" h="387">
                <a:moveTo>
                  <a:pt x="43" y="110"/>
                </a:moveTo>
                <a:lnTo>
                  <a:pt x="54" y="131"/>
                </a:lnTo>
                <a:lnTo>
                  <a:pt x="75" y="164"/>
                </a:lnTo>
                <a:lnTo>
                  <a:pt x="101" y="204"/>
                </a:lnTo>
                <a:lnTo>
                  <a:pt x="129" y="249"/>
                </a:lnTo>
                <a:lnTo>
                  <a:pt x="160" y="293"/>
                </a:lnTo>
                <a:lnTo>
                  <a:pt x="186" y="333"/>
                </a:lnTo>
                <a:lnTo>
                  <a:pt x="207" y="366"/>
                </a:lnTo>
                <a:lnTo>
                  <a:pt x="221" y="387"/>
                </a:lnTo>
                <a:lnTo>
                  <a:pt x="221" y="387"/>
                </a:lnTo>
                <a:lnTo>
                  <a:pt x="221" y="387"/>
                </a:lnTo>
                <a:lnTo>
                  <a:pt x="223" y="387"/>
                </a:lnTo>
                <a:lnTo>
                  <a:pt x="223" y="387"/>
                </a:lnTo>
                <a:lnTo>
                  <a:pt x="223" y="387"/>
                </a:lnTo>
                <a:lnTo>
                  <a:pt x="225" y="387"/>
                </a:lnTo>
                <a:lnTo>
                  <a:pt x="225" y="387"/>
                </a:lnTo>
                <a:lnTo>
                  <a:pt x="225" y="387"/>
                </a:lnTo>
                <a:lnTo>
                  <a:pt x="223" y="375"/>
                </a:lnTo>
                <a:lnTo>
                  <a:pt x="218" y="359"/>
                </a:lnTo>
                <a:lnTo>
                  <a:pt x="207" y="338"/>
                </a:lnTo>
                <a:lnTo>
                  <a:pt x="193" y="314"/>
                </a:lnTo>
                <a:lnTo>
                  <a:pt x="160" y="256"/>
                </a:lnTo>
                <a:lnTo>
                  <a:pt x="120" y="190"/>
                </a:lnTo>
                <a:lnTo>
                  <a:pt x="80" y="127"/>
                </a:lnTo>
                <a:lnTo>
                  <a:pt x="43" y="70"/>
                </a:lnTo>
                <a:lnTo>
                  <a:pt x="14" y="26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217" name="Freeform 2113"/>
          <p:cNvSpPr>
            <a:spLocks/>
          </p:cNvSpPr>
          <p:nvPr/>
        </p:nvSpPr>
        <p:spPr bwMode="auto">
          <a:xfrm>
            <a:off x="6481763" y="5200650"/>
            <a:ext cx="79375" cy="174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" y="4"/>
              </a:cxn>
              <a:cxn ang="0">
                <a:pos x="11" y="9"/>
              </a:cxn>
              <a:cxn ang="0">
                <a:pos x="19" y="9"/>
              </a:cxn>
              <a:cxn ang="0">
                <a:pos x="26" y="11"/>
              </a:cxn>
              <a:cxn ang="0">
                <a:pos x="33" y="11"/>
              </a:cxn>
              <a:cxn ang="0">
                <a:pos x="40" y="11"/>
              </a:cxn>
              <a:cxn ang="0">
                <a:pos x="47" y="11"/>
              </a:cxn>
              <a:cxn ang="0">
                <a:pos x="54" y="11"/>
              </a:cxn>
              <a:cxn ang="0">
                <a:pos x="54" y="9"/>
              </a:cxn>
              <a:cxn ang="0">
                <a:pos x="54" y="9"/>
              </a:cxn>
              <a:cxn ang="0">
                <a:pos x="54" y="7"/>
              </a:cxn>
              <a:cxn ang="0">
                <a:pos x="54" y="7"/>
              </a:cxn>
              <a:cxn ang="0">
                <a:pos x="54" y="4"/>
              </a:cxn>
              <a:cxn ang="0">
                <a:pos x="54" y="4"/>
              </a:cxn>
              <a:cxn ang="0">
                <a:pos x="51" y="2"/>
              </a:cxn>
              <a:cxn ang="0">
                <a:pos x="51" y="2"/>
              </a:cxn>
              <a:cxn ang="0">
                <a:pos x="47" y="2"/>
              </a:cxn>
              <a:cxn ang="0">
                <a:pos x="40" y="2"/>
              </a:cxn>
              <a:cxn ang="0">
                <a:pos x="35" y="2"/>
              </a:cxn>
              <a:cxn ang="0">
                <a:pos x="28" y="2"/>
              </a:cxn>
              <a:cxn ang="0">
                <a:pos x="23" y="2"/>
              </a:cxn>
              <a:cxn ang="0">
                <a:pos x="16" y="2"/>
              </a:cxn>
              <a:cxn ang="0">
                <a:pos x="11" y="2"/>
              </a:cxn>
              <a:cxn ang="0">
                <a:pos x="4" y="2"/>
              </a:cxn>
              <a:cxn ang="0">
                <a:pos x="0" y="0"/>
              </a:cxn>
            </a:cxnLst>
            <a:rect l="0" t="0" r="r" b="b"/>
            <a:pathLst>
              <a:path w="54" h="11">
                <a:moveTo>
                  <a:pt x="0" y="0"/>
                </a:moveTo>
                <a:lnTo>
                  <a:pt x="7" y="4"/>
                </a:lnTo>
                <a:lnTo>
                  <a:pt x="11" y="9"/>
                </a:lnTo>
                <a:lnTo>
                  <a:pt x="19" y="9"/>
                </a:lnTo>
                <a:lnTo>
                  <a:pt x="26" y="11"/>
                </a:lnTo>
                <a:lnTo>
                  <a:pt x="33" y="11"/>
                </a:lnTo>
                <a:lnTo>
                  <a:pt x="40" y="11"/>
                </a:lnTo>
                <a:lnTo>
                  <a:pt x="47" y="11"/>
                </a:lnTo>
                <a:lnTo>
                  <a:pt x="54" y="11"/>
                </a:lnTo>
                <a:lnTo>
                  <a:pt x="54" y="9"/>
                </a:lnTo>
                <a:lnTo>
                  <a:pt x="54" y="9"/>
                </a:lnTo>
                <a:lnTo>
                  <a:pt x="54" y="7"/>
                </a:lnTo>
                <a:lnTo>
                  <a:pt x="54" y="7"/>
                </a:lnTo>
                <a:lnTo>
                  <a:pt x="54" y="4"/>
                </a:lnTo>
                <a:lnTo>
                  <a:pt x="54" y="4"/>
                </a:lnTo>
                <a:lnTo>
                  <a:pt x="51" y="2"/>
                </a:lnTo>
                <a:lnTo>
                  <a:pt x="51" y="2"/>
                </a:lnTo>
                <a:lnTo>
                  <a:pt x="47" y="2"/>
                </a:lnTo>
                <a:lnTo>
                  <a:pt x="40" y="2"/>
                </a:lnTo>
                <a:lnTo>
                  <a:pt x="35" y="2"/>
                </a:lnTo>
                <a:lnTo>
                  <a:pt x="28" y="2"/>
                </a:lnTo>
                <a:lnTo>
                  <a:pt x="23" y="2"/>
                </a:lnTo>
                <a:lnTo>
                  <a:pt x="16" y="2"/>
                </a:lnTo>
                <a:lnTo>
                  <a:pt x="11" y="2"/>
                </a:lnTo>
                <a:lnTo>
                  <a:pt x="4" y="2"/>
                </a:lnTo>
                <a:lnTo>
                  <a:pt x="0" y="0"/>
                </a:lnTo>
                <a:close/>
              </a:path>
            </a:pathLst>
          </a:custGeom>
          <a:solidFill>
            <a:srgbClr val="AB5324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218" name="Freeform 2114"/>
          <p:cNvSpPr>
            <a:spLocks/>
          </p:cNvSpPr>
          <p:nvPr/>
        </p:nvSpPr>
        <p:spPr bwMode="auto">
          <a:xfrm>
            <a:off x="6481763" y="5200650"/>
            <a:ext cx="79375" cy="174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" y="4"/>
              </a:cxn>
              <a:cxn ang="0">
                <a:pos x="11" y="9"/>
              </a:cxn>
              <a:cxn ang="0">
                <a:pos x="19" y="9"/>
              </a:cxn>
              <a:cxn ang="0">
                <a:pos x="26" y="11"/>
              </a:cxn>
              <a:cxn ang="0">
                <a:pos x="33" y="11"/>
              </a:cxn>
              <a:cxn ang="0">
                <a:pos x="40" y="11"/>
              </a:cxn>
              <a:cxn ang="0">
                <a:pos x="47" y="11"/>
              </a:cxn>
              <a:cxn ang="0">
                <a:pos x="54" y="11"/>
              </a:cxn>
              <a:cxn ang="0">
                <a:pos x="54" y="9"/>
              </a:cxn>
              <a:cxn ang="0">
                <a:pos x="54" y="9"/>
              </a:cxn>
              <a:cxn ang="0">
                <a:pos x="54" y="7"/>
              </a:cxn>
              <a:cxn ang="0">
                <a:pos x="54" y="7"/>
              </a:cxn>
              <a:cxn ang="0">
                <a:pos x="54" y="4"/>
              </a:cxn>
              <a:cxn ang="0">
                <a:pos x="54" y="4"/>
              </a:cxn>
              <a:cxn ang="0">
                <a:pos x="51" y="2"/>
              </a:cxn>
              <a:cxn ang="0">
                <a:pos x="51" y="2"/>
              </a:cxn>
              <a:cxn ang="0">
                <a:pos x="47" y="2"/>
              </a:cxn>
              <a:cxn ang="0">
                <a:pos x="40" y="2"/>
              </a:cxn>
              <a:cxn ang="0">
                <a:pos x="35" y="2"/>
              </a:cxn>
              <a:cxn ang="0">
                <a:pos x="28" y="2"/>
              </a:cxn>
              <a:cxn ang="0">
                <a:pos x="23" y="2"/>
              </a:cxn>
              <a:cxn ang="0">
                <a:pos x="16" y="2"/>
              </a:cxn>
              <a:cxn ang="0">
                <a:pos x="11" y="2"/>
              </a:cxn>
              <a:cxn ang="0">
                <a:pos x="4" y="2"/>
              </a:cxn>
            </a:cxnLst>
            <a:rect l="0" t="0" r="r" b="b"/>
            <a:pathLst>
              <a:path w="54" h="11">
                <a:moveTo>
                  <a:pt x="0" y="0"/>
                </a:moveTo>
                <a:lnTo>
                  <a:pt x="7" y="4"/>
                </a:lnTo>
                <a:lnTo>
                  <a:pt x="11" y="9"/>
                </a:lnTo>
                <a:lnTo>
                  <a:pt x="19" y="9"/>
                </a:lnTo>
                <a:lnTo>
                  <a:pt x="26" y="11"/>
                </a:lnTo>
                <a:lnTo>
                  <a:pt x="33" y="11"/>
                </a:lnTo>
                <a:lnTo>
                  <a:pt x="40" y="11"/>
                </a:lnTo>
                <a:lnTo>
                  <a:pt x="47" y="11"/>
                </a:lnTo>
                <a:lnTo>
                  <a:pt x="54" y="11"/>
                </a:lnTo>
                <a:lnTo>
                  <a:pt x="54" y="9"/>
                </a:lnTo>
                <a:lnTo>
                  <a:pt x="54" y="9"/>
                </a:lnTo>
                <a:lnTo>
                  <a:pt x="54" y="7"/>
                </a:lnTo>
                <a:lnTo>
                  <a:pt x="54" y="7"/>
                </a:lnTo>
                <a:lnTo>
                  <a:pt x="54" y="4"/>
                </a:lnTo>
                <a:lnTo>
                  <a:pt x="54" y="4"/>
                </a:lnTo>
                <a:lnTo>
                  <a:pt x="51" y="2"/>
                </a:lnTo>
                <a:lnTo>
                  <a:pt x="51" y="2"/>
                </a:lnTo>
                <a:lnTo>
                  <a:pt x="47" y="2"/>
                </a:lnTo>
                <a:lnTo>
                  <a:pt x="40" y="2"/>
                </a:lnTo>
                <a:lnTo>
                  <a:pt x="35" y="2"/>
                </a:lnTo>
                <a:lnTo>
                  <a:pt x="28" y="2"/>
                </a:lnTo>
                <a:lnTo>
                  <a:pt x="23" y="2"/>
                </a:lnTo>
                <a:lnTo>
                  <a:pt x="16" y="2"/>
                </a:lnTo>
                <a:lnTo>
                  <a:pt x="11" y="2"/>
                </a:lnTo>
                <a:lnTo>
                  <a:pt x="4" y="2"/>
                </a:lnTo>
              </a:path>
            </a:pathLst>
          </a:custGeom>
          <a:noFill/>
          <a:ln w="7938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219" name="Freeform 2115"/>
          <p:cNvSpPr>
            <a:spLocks/>
          </p:cNvSpPr>
          <p:nvPr/>
        </p:nvSpPr>
        <p:spPr bwMode="auto">
          <a:xfrm>
            <a:off x="6535738" y="4475163"/>
            <a:ext cx="25400" cy="17462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7"/>
              </a:cxn>
              <a:cxn ang="0">
                <a:pos x="3" y="9"/>
              </a:cxn>
              <a:cxn ang="0">
                <a:pos x="5" y="9"/>
              </a:cxn>
              <a:cxn ang="0">
                <a:pos x="7" y="11"/>
              </a:cxn>
              <a:cxn ang="0">
                <a:pos x="10" y="11"/>
              </a:cxn>
              <a:cxn ang="0">
                <a:pos x="12" y="11"/>
              </a:cxn>
              <a:cxn ang="0">
                <a:pos x="12" y="9"/>
              </a:cxn>
              <a:cxn ang="0">
                <a:pos x="14" y="9"/>
              </a:cxn>
              <a:cxn ang="0">
                <a:pos x="17" y="7"/>
              </a:cxn>
              <a:cxn ang="0">
                <a:pos x="17" y="4"/>
              </a:cxn>
              <a:cxn ang="0">
                <a:pos x="17" y="2"/>
              </a:cxn>
              <a:cxn ang="0">
                <a:pos x="14" y="2"/>
              </a:cxn>
              <a:cxn ang="0">
                <a:pos x="12" y="0"/>
              </a:cxn>
              <a:cxn ang="0">
                <a:pos x="7" y="0"/>
              </a:cxn>
              <a:cxn ang="0">
                <a:pos x="5" y="0"/>
              </a:cxn>
              <a:cxn ang="0">
                <a:pos x="0" y="0"/>
              </a:cxn>
              <a:cxn ang="0">
                <a:pos x="0" y="4"/>
              </a:cxn>
            </a:cxnLst>
            <a:rect l="0" t="0" r="r" b="b"/>
            <a:pathLst>
              <a:path w="17" h="11">
                <a:moveTo>
                  <a:pt x="0" y="4"/>
                </a:moveTo>
                <a:lnTo>
                  <a:pt x="0" y="7"/>
                </a:lnTo>
                <a:lnTo>
                  <a:pt x="3" y="9"/>
                </a:lnTo>
                <a:lnTo>
                  <a:pt x="5" y="9"/>
                </a:lnTo>
                <a:lnTo>
                  <a:pt x="7" y="11"/>
                </a:lnTo>
                <a:lnTo>
                  <a:pt x="10" y="11"/>
                </a:lnTo>
                <a:lnTo>
                  <a:pt x="12" y="11"/>
                </a:lnTo>
                <a:lnTo>
                  <a:pt x="12" y="9"/>
                </a:lnTo>
                <a:lnTo>
                  <a:pt x="14" y="9"/>
                </a:lnTo>
                <a:lnTo>
                  <a:pt x="17" y="7"/>
                </a:lnTo>
                <a:lnTo>
                  <a:pt x="17" y="4"/>
                </a:lnTo>
                <a:lnTo>
                  <a:pt x="17" y="2"/>
                </a:lnTo>
                <a:lnTo>
                  <a:pt x="14" y="2"/>
                </a:lnTo>
                <a:lnTo>
                  <a:pt x="12" y="0"/>
                </a:lnTo>
                <a:lnTo>
                  <a:pt x="7" y="0"/>
                </a:lnTo>
                <a:lnTo>
                  <a:pt x="5" y="0"/>
                </a:lnTo>
                <a:lnTo>
                  <a:pt x="0" y="0"/>
                </a:lnTo>
                <a:lnTo>
                  <a:pt x="0" y="4"/>
                </a:lnTo>
                <a:close/>
              </a:path>
            </a:pathLst>
          </a:custGeom>
          <a:solidFill>
            <a:srgbClr val="AB5324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220" name="Freeform 2116"/>
          <p:cNvSpPr>
            <a:spLocks/>
          </p:cNvSpPr>
          <p:nvPr/>
        </p:nvSpPr>
        <p:spPr bwMode="auto">
          <a:xfrm>
            <a:off x="6535738" y="4475163"/>
            <a:ext cx="25400" cy="17462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7"/>
              </a:cxn>
              <a:cxn ang="0">
                <a:pos x="3" y="9"/>
              </a:cxn>
              <a:cxn ang="0">
                <a:pos x="5" y="9"/>
              </a:cxn>
              <a:cxn ang="0">
                <a:pos x="7" y="11"/>
              </a:cxn>
              <a:cxn ang="0">
                <a:pos x="10" y="11"/>
              </a:cxn>
              <a:cxn ang="0">
                <a:pos x="12" y="11"/>
              </a:cxn>
              <a:cxn ang="0">
                <a:pos x="12" y="9"/>
              </a:cxn>
              <a:cxn ang="0">
                <a:pos x="14" y="9"/>
              </a:cxn>
              <a:cxn ang="0">
                <a:pos x="17" y="7"/>
              </a:cxn>
              <a:cxn ang="0">
                <a:pos x="17" y="4"/>
              </a:cxn>
              <a:cxn ang="0">
                <a:pos x="17" y="2"/>
              </a:cxn>
              <a:cxn ang="0">
                <a:pos x="14" y="2"/>
              </a:cxn>
              <a:cxn ang="0">
                <a:pos x="12" y="0"/>
              </a:cxn>
              <a:cxn ang="0">
                <a:pos x="7" y="0"/>
              </a:cxn>
              <a:cxn ang="0">
                <a:pos x="5" y="0"/>
              </a:cxn>
              <a:cxn ang="0">
                <a:pos x="0" y="0"/>
              </a:cxn>
            </a:cxnLst>
            <a:rect l="0" t="0" r="r" b="b"/>
            <a:pathLst>
              <a:path w="17" h="11">
                <a:moveTo>
                  <a:pt x="0" y="4"/>
                </a:moveTo>
                <a:lnTo>
                  <a:pt x="0" y="7"/>
                </a:lnTo>
                <a:lnTo>
                  <a:pt x="3" y="9"/>
                </a:lnTo>
                <a:lnTo>
                  <a:pt x="5" y="9"/>
                </a:lnTo>
                <a:lnTo>
                  <a:pt x="7" y="11"/>
                </a:lnTo>
                <a:lnTo>
                  <a:pt x="10" y="11"/>
                </a:lnTo>
                <a:lnTo>
                  <a:pt x="12" y="11"/>
                </a:lnTo>
                <a:lnTo>
                  <a:pt x="12" y="9"/>
                </a:lnTo>
                <a:lnTo>
                  <a:pt x="14" y="9"/>
                </a:lnTo>
                <a:lnTo>
                  <a:pt x="17" y="7"/>
                </a:lnTo>
                <a:lnTo>
                  <a:pt x="17" y="4"/>
                </a:lnTo>
                <a:lnTo>
                  <a:pt x="17" y="2"/>
                </a:lnTo>
                <a:lnTo>
                  <a:pt x="14" y="2"/>
                </a:lnTo>
                <a:lnTo>
                  <a:pt x="12" y="0"/>
                </a:lnTo>
                <a:lnTo>
                  <a:pt x="7" y="0"/>
                </a:lnTo>
                <a:lnTo>
                  <a:pt x="5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221" name="Freeform 2117"/>
          <p:cNvSpPr>
            <a:spLocks/>
          </p:cNvSpPr>
          <p:nvPr/>
        </p:nvSpPr>
        <p:spPr bwMode="auto">
          <a:xfrm>
            <a:off x="6205538" y="4486275"/>
            <a:ext cx="66675" cy="22225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7" y="14"/>
              </a:cxn>
              <a:cxn ang="0">
                <a:pos x="14" y="14"/>
              </a:cxn>
              <a:cxn ang="0">
                <a:pos x="19" y="14"/>
              </a:cxn>
              <a:cxn ang="0">
                <a:pos x="26" y="14"/>
              </a:cxn>
              <a:cxn ang="0">
                <a:pos x="33" y="11"/>
              </a:cxn>
              <a:cxn ang="0">
                <a:pos x="38" y="9"/>
              </a:cxn>
              <a:cxn ang="0">
                <a:pos x="42" y="7"/>
              </a:cxn>
              <a:cxn ang="0">
                <a:pos x="45" y="0"/>
              </a:cxn>
              <a:cxn ang="0">
                <a:pos x="42" y="0"/>
              </a:cxn>
              <a:cxn ang="0">
                <a:pos x="38" y="0"/>
              </a:cxn>
              <a:cxn ang="0">
                <a:pos x="33" y="0"/>
              </a:cxn>
              <a:cxn ang="0">
                <a:pos x="31" y="0"/>
              </a:cxn>
              <a:cxn ang="0">
                <a:pos x="26" y="0"/>
              </a:cxn>
              <a:cxn ang="0">
                <a:pos x="21" y="0"/>
              </a:cxn>
              <a:cxn ang="0">
                <a:pos x="19" y="0"/>
              </a:cxn>
              <a:cxn ang="0">
                <a:pos x="14" y="2"/>
              </a:cxn>
              <a:cxn ang="0">
                <a:pos x="12" y="2"/>
              </a:cxn>
              <a:cxn ang="0">
                <a:pos x="12" y="2"/>
              </a:cxn>
              <a:cxn ang="0">
                <a:pos x="10" y="4"/>
              </a:cxn>
              <a:cxn ang="0">
                <a:pos x="10" y="4"/>
              </a:cxn>
              <a:cxn ang="0">
                <a:pos x="7" y="4"/>
              </a:cxn>
              <a:cxn ang="0">
                <a:pos x="5" y="4"/>
              </a:cxn>
              <a:cxn ang="0">
                <a:pos x="5" y="4"/>
              </a:cxn>
              <a:cxn ang="0">
                <a:pos x="3" y="7"/>
              </a:cxn>
              <a:cxn ang="0">
                <a:pos x="0" y="14"/>
              </a:cxn>
            </a:cxnLst>
            <a:rect l="0" t="0" r="r" b="b"/>
            <a:pathLst>
              <a:path w="45" h="14">
                <a:moveTo>
                  <a:pt x="0" y="14"/>
                </a:moveTo>
                <a:lnTo>
                  <a:pt x="7" y="14"/>
                </a:lnTo>
                <a:lnTo>
                  <a:pt x="14" y="14"/>
                </a:lnTo>
                <a:lnTo>
                  <a:pt x="19" y="14"/>
                </a:lnTo>
                <a:lnTo>
                  <a:pt x="26" y="14"/>
                </a:lnTo>
                <a:lnTo>
                  <a:pt x="33" y="11"/>
                </a:lnTo>
                <a:lnTo>
                  <a:pt x="38" y="9"/>
                </a:lnTo>
                <a:lnTo>
                  <a:pt x="42" y="7"/>
                </a:lnTo>
                <a:lnTo>
                  <a:pt x="45" y="0"/>
                </a:lnTo>
                <a:lnTo>
                  <a:pt x="42" y="0"/>
                </a:lnTo>
                <a:lnTo>
                  <a:pt x="38" y="0"/>
                </a:lnTo>
                <a:lnTo>
                  <a:pt x="33" y="0"/>
                </a:lnTo>
                <a:lnTo>
                  <a:pt x="31" y="0"/>
                </a:lnTo>
                <a:lnTo>
                  <a:pt x="26" y="0"/>
                </a:lnTo>
                <a:lnTo>
                  <a:pt x="21" y="0"/>
                </a:lnTo>
                <a:lnTo>
                  <a:pt x="19" y="0"/>
                </a:lnTo>
                <a:lnTo>
                  <a:pt x="14" y="2"/>
                </a:lnTo>
                <a:lnTo>
                  <a:pt x="12" y="2"/>
                </a:lnTo>
                <a:lnTo>
                  <a:pt x="12" y="2"/>
                </a:lnTo>
                <a:lnTo>
                  <a:pt x="10" y="4"/>
                </a:lnTo>
                <a:lnTo>
                  <a:pt x="10" y="4"/>
                </a:lnTo>
                <a:lnTo>
                  <a:pt x="7" y="4"/>
                </a:lnTo>
                <a:lnTo>
                  <a:pt x="5" y="4"/>
                </a:lnTo>
                <a:lnTo>
                  <a:pt x="5" y="4"/>
                </a:lnTo>
                <a:lnTo>
                  <a:pt x="3" y="7"/>
                </a:lnTo>
                <a:lnTo>
                  <a:pt x="0" y="14"/>
                </a:lnTo>
                <a:close/>
              </a:path>
            </a:pathLst>
          </a:custGeom>
          <a:solidFill>
            <a:srgbClr val="AB5324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222" name="Freeform 2118"/>
          <p:cNvSpPr>
            <a:spLocks/>
          </p:cNvSpPr>
          <p:nvPr/>
        </p:nvSpPr>
        <p:spPr bwMode="auto">
          <a:xfrm>
            <a:off x="6205538" y="4486275"/>
            <a:ext cx="66675" cy="22225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7" y="14"/>
              </a:cxn>
              <a:cxn ang="0">
                <a:pos x="14" y="14"/>
              </a:cxn>
              <a:cxn ang="0">
                <a:pos x="19" y="14"/>
              </a:cxn>
              <a:cxn ang="0">
                <a:pos x="26" y="14"/>
              </a:cxn>
              <a:cxn ang="0">
                <a:pos x="33" y="11"/>
              </a:cxn>
              <a:cxn ang="0">
                <a:pos x="38" y="9"/>
              </a:cxn>
              <a:cxn ang="0">
                <a:pos x="42" y="7"/>
              </a:cxn>
              <a:cxn ang="0">
                <a:pos x="45" y="0"/>
              </a:cxn>
              <a:cxn ang="0">
                <a:pos x="42" y="0"/>
              </a:cxn>
              <a:cxn ang="0">
                <a:pos x="38" y="0"/>
              </a:cxn>
              <a:cxn ang="0">
                <a:pos x="33" y="0"/>
              </a:cxn>
              <a:cxn ang="0">
                <a:pos x="31" y="0"/>
              </a:cxn>
              <a:cxn ang="0">
                <a:pos x="26" y="0"/>
              </a:cxn>
              <a:cxn ang="0">
                <a:pos x="21" y="0"/>
              </a:cxn>
              <a:cxn ang="0">
                <a:pos x="19" y="0"/>
              </a:cxn>
              <a:cxn ang="0">
                <a:pos x="14" y="2"/>
              </a:cxn>
              <a:cxn ang="0">
                <a:pos x="12" y="2"/>
              </a:cxn>
              <a:cxn ang="0">
                <a:pos x="12" y="2"/>
              </a:cxn>
              <a:cxn ang="0">
                <a:pos x="10" y="4"/>
              </a:cxn>
              <a:cxn ang="0">
                <a:pos x="10" y="4"/>
              </a:cxn>
              <a:cxn ang="0">
                <a:pos x="7" y="4"/>
              </a:cxn>
              <a:cxn ang="0">
                <a:pos x="5" y="4"/>
              </a:cxn>
              <a:cxn ang="0">
                <a:pos x="5" y="4"/>
              </a:cxn>
              <a:cxn ang="0">
                <a:pos x="3" y="7"/>
              </a:cxn>
            </a:cxnLst>
            <a:rect l="0" t="0" r="r" b="b"/>
            <a:pathLst>
              <a:path w="45" h="14">
                <a:moveTo>
                  <a:pt x="0" y="14"/>
                </a:moveTo>
                <a:lnTo>
                  <a:pt x="7" y="14"/>
                </a:lnTo>
                <a:lnTo>
                  <a:pt x="14" y="14"/>
                </a:lnTo>
                <a:lnTo>
                  <a:pt x="19" y="14"/>
                </a:lnTo>
                <a:lnTo>
                  <a:pt x="26" y="14"/>
                </a:lnTo>
                <a:lnTo>
                  <a:pt x="33" y="11"/>
                </a:lnTo>
                <a:lnTo>
                  <a:pt x="38" y="9"/>
                </a:lnTo>
                <a:lnTo>
                  <a:pt x="42" y="7"/>
                </a:lnTo>
                <a:lnTo>
                  <a:pt x="45" y="0"/>
                </a:lnTo>
                <a:lnTo>
                  <a:pt x="42" y="0"/>
                </a:lnTo>
                <a:lnTo>
                  <a:pt x="38" y="0"/>
                </a:lnTo>
                <a:lnTo>
                  <a:pt x="33" y="0"/>
                </a:lnTo>
                <a:lnTo>
                  <a:pt x="31" y="0"/>
                </a:lnTo>
                <a:lnTo>
                  <a:pt x="26" y="0"/>
                </a:lnTo>
                <a:lnTo>
                  <a:pt x="21" y="0"/>
                </a:lnTo>
                <a:lnTo>
                  <a:pt x="19" y="0"/>
                </a:lnTo>
                <a:lnTo>
                  <a:pt x="14" y="2"/>
                </a:lnTo>
                <a:lnTo>
                  <a:pt x="12" y="2"/>
                </a:lnTo>
                <a:lnTo>
                  <a:pt x="12" y="2"/>
                </a:lnTo>
                <a:lnTo>
                  <a:pt x="10" y="4"/>
                </a:lnTo>
                <a:lnTo>
                  <a:pt x="10" y="4"/>
                </a:lnTo>
                <a:lnTo>
                  <a:pt x="7" y="4"/>
                </a:lnTo>
                <a:lnTo>
                  <a:pt x="5" y="4"/>
                </a:lnTo>
                <a:lnTo>
                  <a:pt x="5" y="4"/>
                </a:lnTo>
                <a:lnTo>
                  <a:pt x="3" y="7"/>
                </a:lnTo>
              </a:path>
            </a:pathLst>
          </a:custGeom>
          <a:noFill/>
          <a:ln w="7938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223" name="Freeform 2119"/>
          <p:cNvSpPr>
            <a:spLocks/>
          </p:cNvSpPr>
          <p:nvPr/>
        </p:nvSpPr>
        <p:spPr bwMode="auto">
          <a:xfrm>
            <a:off x="5886450" y="4929188"/>
            <a:ext cx="106363" cy="349250"/>
          </a:xfrm>
          <a:custGeom>
            <a:avLst/>
            <a:gdLst/>
            <a:ahLst/>
            <a:cxnLst>
              <a:cxn ang="0">
                <a:pos x="3" y="210"/>
              </a:cxn>
              <a:cxn ang="0">
                <a:pos x="0" y="194"/>
              </a:cxn>
              <a:cxn ang="0">
                <a:pos x="0" y="180"/>
              </a:cxn>
              <a:cxn ang="0">
                <a:pos x="0" y="166"/>
              </a:cxn>
              <a:cxn ang="0">
                <a:pos x="3" y="150"/>
              </a:cxn>
              <a:cxn ang="0">
                <a:pos x="5" y="138"/>
              </a:cxn>
              <a:cxn ang="0">
                <a:pos x="7" y="124"/>
              </a:cxn>
              <a:cxn ang="0">
                <a:pos x="12" y="112"/>
              </a:cxn>
              <a:cxn ang="0">
                <a:pos x="21" y="96"/>
              </a:cxn>
              <a:cxn ang="0">
                <a:pos x="33" y="75"/>
              </a:cxn>
              <a:cxn ang="0">
                <a:pos x="45" y="56"/>
              </a:cxn>
              <a:cxn ang="0">
                <a:pos x="57" y="35"/>
              </a:cxn>
              <a:cxn ang="0">
                <a:pos x="64" y="21"/>
              </a:cxn>
              <a:cxn ang="0">
                <a:pos x="66" y="14"/>
              </a:cxn>
              <a:cxn ang="0">
                <a:pos x="68" y="9"/>
              </a:cxn>
              <a:cxn ang="0">
                <a:pos x="71" y="2"/>
              </a:cxn>
              <a:cxn ang="0">
                <a:pos x="71" y="11"/>
              </a:cxn>
              <a:cxn ang="0">
                <a:pos x="66" y="35"/>
              </a:cxn>
              <a:cxn ang="0">
                <a:pos x="54" y="58"/>
              </a:cxn>
              <a:cxn ang="0">
                <a:pos x="43" y="82"/>
              </a:cxn>
              <a:cxn ang="0">
                <a:pos x="33" y="93"/>
              </a:cxn>
              <a:cxn ang="0">
                <a:pos x="33" y="98"/>
              </a:cxn>
              <a:cxn ang="0">
                <a:pos x="31" y="103"/>
              </a:cxn>
              <a:cxn ang="0">
                <a:pos x="31" y="107"/>
              </a:cxn>
              <a:cxn ang="0">
                <a:pos x="28" y="112"/>
              </a:cxn>
              <a:cxn ang="0">
                <a:pos x="26" y="117"/>
              </a:cxn>
              <a:cxn ang="0">
                <a:pos x="24" y="121"/>
              </a:cxn>
              <a:cxn ang="0">
                <a:pos x="21" y="124"/>
              </a:cxn>
              <a:cxn ang="0">
                <a:pos x="17" y="138"/>
              </a:cxn>
              <a:cxn ang="0">
                <a:pos x="14" y="161"/>
              </a:cxn>
              <a:cxn ang="0">
                <a:pos x="14" y="185"/>
              </a:cxn>
              <a:cxn ang="0">
                <a:pos x="14" y="208"/>
              </a:cxn>
              <a:cxn ang="0">
                <a:pos x="3" y="217"/>
              </a:cxn>
            </a:cxnLst>
            <a:rect l="0" t="0" r="r" b="b"/>
            <a:pathLst>
              <a:path w="73" h="220">
                <a:moveTo>
                  <a:pt x="3" y="217"/>
                </a:moveTo>
                <a:lnTo>
                  <a:pt x="3" y="210"/>
                </a:lnTo>
                <a:lnTo>
                  <a:pt x="3" y="203"/>
                </a:lnTo>
                <a:lnTo>
                  <a:pt x="0" y="194"/>
                </a:lnTo>
                <a:lnTo>
                  <a:pt x="0" y="187"/>
                </a:lnTo>
                <a:lnTo>
                  <a:pt x="0" y="180"/>
                </a:lnTo>
                <a:lnTo>
                  <a:pt x="0" y="173"/>
                </a:lnTo>
                <a:lnTo>
                  <a:pt x="0" y="166"/>
                </a:lnTo>
                <a:lnTo>
                  <a:pt x="0" y="157"/>
                </a:lnTo>
                <a:lnTo>
                  <a:pt x="3" y="150"/>
                </a:lnTo>
                <a:lnTo>
                  <a:pt x="3" y="145"/>
                </a:lnTo>
                <a:lnTo>
                  <a:pt x="5" y="138"/>
                </a:lnTo>
                <a:lnTo>
                  <a:pt x="7" y="131"/>
                </a:lnTo>
                <a:lnTo>
                  <a:pt x="7" y="124"/>
                </a:lnTo>
                <a:lnTo>
                  <a:pt x="10" y="119"/>
                </a:lnTo>
                <a:lnTo>
                  <a:pt x="12" y="112"/>
                </a:lnTo>
                <a:lnTo>
                  <a:pt x="14" y="105"/>
                </a:lnTo>
                <a:lnTo>
                  <a:pt x="21" y="96"/>
                </a:lnTo>
                <a:lnTo>
                  <a:pt x="26" y="86"/>
                </a:lnTo>
                <a:lnTo>
                  <a:pt x="33" y="75"/>
                </a:lnTo>
                <a:lnTo>
                  <a:pt x="38" y="65"/>
                </a:lnTo>
                <a:lnTo>
                  <a:pt x="45" y="56"/>
                </a:lnTo>
                <a:lnTo>
                  <a:pt x="50" y="44"/>
                </a:lnTo>
                <a:lnTo>
                  <a:pt x="57" y="35"/>
                </a:lnTo>
                <a:lnTo>
                  <a:pt x="64" y="23"/>
                </a:lnTo>
                <a:lnTo>
                  <a:pt x="64" y="21"/>
                </a:lnTo>
                <a:lnTo>
                  <a:pt x="66" y="18"/>
                </a:lnTo>
                <a:lnTo>
                  <a:pt x="66" y="14"/>
                </a:lnTo>
                <a:lnTo>
                  <a:pt x="68" y="11"/>
                </a:lnTo>
                <a:lnTo>
                  <a:pt x="68" y="9"/>
                </a:lnTo>
                <a:lnTo>
                  <a:pt x="71" y="4"/>
                </a:lnTo>
                <a:lnTo>
                  <a:pt x="71" y="2"/>
                </a:lnTo>
                <a:lnTo>
                  <a:pt x="73" y="0"/>
                </a:lnTo>
                <a:lnTo>
                  <a:pt x="71" y="11"/>
                </a:lnTo>
                <a:lnTo>
                  <a:pt x="68" y="23"/>
                </a:lnTo>
                <a:lnTo>
                  <a:pt x="66" y="35"/>
                </a:lnTo>
                <a:lnTo>
                  <a:pt x="59" y="46"/>
                </a:lnTo>
                <a:lnTo>
                  <a:pt x="54" y="58"/>
                </a:lnTo>
                <a:lnTo>
                  <a:pt x="47" y="70"/>
                </a:lnTo>
                <a:lnTo>
                  <a:pt x="43" y="82"/>
                </a:lnTo>
                <a:lnTo>
                  <a:pt x="35" y="91"/>
                </a:lnTo>
                <a:lnTo>
                  <a:pt x="33" y="93"/>
                </a:lnTo>
                <a:lnTo>
                  <a:pt x="33" y="96"/>
                </a:lnTo>
                <a:lnTo>
                  <a:pt x="33" y="98"/>
                </a:lnTo>
                <a:lnTo>
                  <a:pt x="31" y="100"/>
                </a:lnTo>
                <a:lnTo>
                  <a:pt x="31" y="103"/>
                </a:lnTo>
                <a:lnTo>
                  <a:pt x="31" y="105"/>
                </a:lnTo>
                <a:lnTo>
                  <a:pt x="31" y="107"/>
                </a:lnTo>
                <a:lnTo>
                  <a:pt x="28" y="110"/>
                </a:lnTo>
                <a:lnTo>
                  <a:pt x="28" y="112"/>
                </a:lnTo>
                <a:lnTo>
                  <a:pt x="28" y="114"/>
                </a:lnTo>
                <a:lnTo>
                  <a:pt x="26" y="117"/>
                </a:lnTo>
                <a:lnTo>
                  <a:pt x="26" y="119"/>
                </a:lnTo>
                <a:lnTo>
                  <a:pt x="24" y="121"/>
                </a:lnTo>
                <a:lnTo>
                  <a:pt x="21" y="121"/>
                </a:lnTo>
                <a:lnTo>
                  <a:pt x="21" y="124"/>
                </a:lnTo>
                <a:lnTo>
                  <a:pt x="19" y="126"/>
                </a:lnTo>
                <a:lnTo>
                  <a:pt x="17" y="138"/>
                </a:lnTo>
                <a:lnTo>
                  <a:pt x="14" y="150"/>
                </a:lnTo>
                <a:lnTo>
                  <a:pt x="14" y="161"/>
                </a:lnTo>
                <a:lnTo>
                  <a:pt x="14" y="173"/>
                </a:lnTo>
                <a:lnTo>
                  <a:pt x="14" y="185"/>
                </a:lnTo>
                <a:lnTo>
                  <a:pt x="14" y="196"/>
                </a:lnTo>
                <a:lnTo>
                  <a:pt x="14" y="208"/>
                </a:lnTo>
                <a:lnTo>
                  <a:pt x="12" y="220"/>
                </a:lnTo>
                <a:lnTo>
                  <a:pt x="3" y="217"/>
                </a:lnTo>
                <a:close/>
              </a:path>
            </a:pathLst>
          </a:custGeom>
          <a:solidFill>
            <a:srgbClr val="AB5324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224" name="Freeform 2120"/>
          <p:cNvSpPr>
            <a:spLocks/>
          </p:cNvSpPr>
          <p:nvPr/>
        </p:nvSpPr>
        <p:spPr bwMode="auto">
          <a:xfrm>
            <a:off x="5886450" y="4929188"/>
            <a:ext cx="106363" cy="349250"/>
          </a:xfrm>
          <a:custGeom>
            <a:avLst/>
            <a:gdLst/>
            <a:ahLst/>
            <a:cxnLst>
              <a:cxn ang="0">
                <a:pos x="3" y="210"/>
              </a:cxn>
              <a:cxn ang="0">
                <a:pos x="0" y="194"/>
              </a:cxn>
              <a:cxn ang="0">
                <a:pos x="0" y="180"/>
              </a:cxn>
              <a:cxn ang="0">
                <a:pos x="0" y="166"/>
              </a:cxn>
              <a:cxn ang="0">
                <a:pos x="3" y="150"/>
              </a:cxn>
              <a:cxn ang="0">
                <a:pos x="5" y="138"/>
              </a:cxn>
              <a:cxn ang="0">
                <a:pos x="7" y="124"/>
              </a:cxn>
              <a:cxn ang="0">
                <a:pos x="12" y="112"/>
              </a:cxn>
              <a:cxn ang="0">
                <a:pos x="21" y="96"/>
              </a:cxn>
              <a:cxn ang="0">
                <a:pos x="33" y="75"/>
              </a:cxn>
              <a:cxn ang="0">
                <a:pos x="45" y="56"/>
              </a:cxn>
              <a:cxn ang="0">
                <a:pos x="57" y="35"/>
              </a:cxn>
              <a:cxn ang="0">
                <a:pos x="64" y="21"/>
              </a:cxn>
              <a:cxn ang="0">
                <a:pos x="66" y="14"/>
              </a:cxn>
              <a:cxn ang="0">
                <a:pos x="68" y="9"/>
              </a:cxn>
              <a:cxn ang="0">
                <a:pos x="71" y="2"/>
              </a:cxn>
              <a:cxn ang="0">
                <a:pos x="71" y="11"/>
              </a:cxn>
              <a:cxn ang="0">
                <a:pos x="66" y="35"/>
              </a:cxn>
              <a:cxn ang="0">
                <a:pos x="54" y="58"/>
              </a:cxn>
              <a:cxn ang="0">
                <a:pos x="43" y="82"/>
              </a:cxn>
              <a:cxn ang="0">
                <a:pos x="33" y="93"/>
              </a:cxn>
              <a:cxn ang="0">
                <a:pos x="33" y="98"/>
              </a:cxn>
              <a:cxn ang="0">
                <a:pos x="31" y="103"/>
              </a:cxn>
              <a:cxn ang="0">
                <a:pos x="31" y="107"/>
              </a:cxn>
              <a:cxn ang="0">
                <a:pos x="28" y="112"/>
              </a:cxn>
              <a:cxn ang="0">
                <a:pos x="26" y="117"/>
              </a:cxn>
              <a:cxn ang="0">
                <a:pos x="24" y="121"/>
              </a:cxn>
              <a:cxn ang="0">
                <a:pos x="21" y="124"/>
              </a:cxn>
              <a:cxn ang="0">
                <a:pos x="17" y="138"/>
              </a:cxn>
              <a:cxn ang="0">
                <a:pos x="14" y="161"/>
              </a:cxn>
              <a:cxn ang="0">
                <a:pos x="14" y="185"/>
              </a:cxn>
              <a:cxn ang="0">
                <a:pos x="14" y="208"/>
              </a:cxn>
            </a:cxnLst>
            <a:rect l="0" t="0" r="r" b="b"/>
            <a:pathLst>
              <a:path w="73" h="220">
                <a:moveTo>
                  <a:pt x="3" y="217"/>
                </a:moveTo>
                <a:lnTo>
                  <a:pt x="3" y="210"/>
                </a:lnTo>
                <a:lnTo>
                  <a:pt x="3" y="203"/>
                </a:lnTo>
                <a:lnTo>
                  <a:pt x="0" y="194"/>
                </a:lnTo>
                <a:lnTo>
                  <a:pt x="0" y="187"/>
                </a:lnTo>
                <a:lnTo>
                  <a:pt x="0" y="180"/>
                </a:lnTo>
                <a:lnTo>
                  <a:pt x="0" y="173"/>
                </a:lnTo>
                <a:lnTo>
                  <a:pt x="0" y="166"/>
                </a:lnTo>
                <a:lnTo>
                  <a:pt x="0" y="157"/>
                </a:lnTo>
                <a:lnTo>
                  <a:pt x="3" y="150"/>
                </a:lnTo>
                <a:lnTo>
                  <a:pt x="3" y="145"/>
                </a:lnTo>
                <a:lnTo>
                  <a:pt x="5" y="138"/>
                </a:lnTo>
                <a:lnTo>
                  <a:pt x="7" y="131"/>
                </a:lnTo>
                <a:lnTo>
                  <a:pt x="7" y="124"/>
                </a:lnTo>
                <a:lnTo>
                  <a:pt x="10" y="119"/>
                </a:lnTo>
                <a:lnTo>
                  <a:pt x="12" y="112"/>
                </a:lnTo>
                <a:lnTo>
                  <a:pt x="14" y="105"/>
                </a:lnTo>
                <a:lnTo>
                  <a:pt x="21" y="96"/>
                </a:lnTo>
                <a:lnTo>
                  <a:pt x="26" y="86"/>
                </a:lnTo>
                <a:lnTo>
                  <a:pt x="33" y="75"/>
                </a:lnTo>
                <a:lnTo>
                  <a:pt x="38" y="65"/>
                </a:lnTo>
                <a:lnTo>
                  <a:pt x="45" y="56"/>
                </a:lnTo>
                <a:lnTo>
                  <a:pt x="50" y="44"/>
                </a:lnTo>
                <a:lnTo>
                  <a:pt x="57" y="35"/>
                </a:lnTo>
                <a:lnTo>
                  <a:pt x="64" y="23"/>
                </a:lnTo>
                <a:lnTo>
                  <a:pt x="64" y="21"/>
                </a:lnTo>
                <a:lnTo>
                  <a:pt x="66" y="18"/>
                </a:lnTo>
                <a:lnTo>
                  <a:pt x="66" y="14"/>
                </a:lnTo>
                <a:lnTo>
                  <a:pt x="68" y="11"/>
                </a:lnTo>
                <a:lnTo>
                  <a:pt x="68" y="9"/>
                </a:lnTo>
                <a:lnTo>
                  <a:pt x="71" y="4"/>
                </a:lnTo>
                <a:lnTo>
                  <a:pt x="71" y="2"/>
                </a:lnTo>
                <a:lnTo>
                  <a:pt x="73" y="0"/>
                </a:lnTo>
                <a:lnTo>
                  <a:pt x="71" y="11"/>
                </a:lnTo>
                <a:lnTo>
                  <a:pt x="68" y="23"/>
                </a:lnTo>
                <a:lnTo>
                  <a:pt x="66" y="35"/>
                </a:lnTo>
                <a:lnTo>
                  <a:pt x="59" y="46"/>
                </a:lnTo>
                <a:lnTo>
                  <a:pt x="54" y="58"/>
                </a:lnTo>
                <a:lnTo>
                  <a:pt x="47" y="70"/>
                </a:lnTo>
                <a:lnTo>
                  <a:pt x="43" y="82"/>
                </a:lnTo>
                <a:lnTo>
                  <a:pt x="35" y="91"/>
                </a:lnTo>
                <a:lnTo>
                  <a:pt x="33" y="93"/>
                </a:lnTo>
                <a:lnTo>
                  <a:pt x="33" y="96"/>
                </a:lnTo>
                <a:lnTo>
                  <a:pt x="33" y="98"/>
                </a:lnTo>
                <a:lnTo>
                  <a:pt x="31" y="100"/>
                </a:lnTo>
                <a:lnTo>
                  <a:pt x="31" y="103"/>
                </a:lnTo>
                <a:lnTo>
                  <a:pt x="31" y="105"/>
                </a:lnTo>
                <a:lnTo>
                  <a:pt x="31" y="107"/>
                </a:lnTo>
                <a:lnTo>
                  <a:pt x="28" y="110"/>
                </a:lnTo>
                <a:lnTo>
                  <a:pt x="28" y="112"/>
                </a:lnTo>
                <a:lnTo>
                  <a:pt x="28" y="114"/>
                </a:lnTo>
                <a:lnTo>
                  <a:pt x="26" y="117"/>
                </a:lnTo>
                <a:lnTo>
                  <a:pt x="26" y="119"/>
                </a:lnTo>
                <a:lnTo>
                  <a:pt x="24" y="121"/>
                </a:lnTo>
                <a:lnTo>
                  <a:pt x="21" y="121"/>
                </a:lnTo>
                <a:lnTo>
                  <a:pt x="21" y="124"/>
                </a:lnTo>
                <a:lnTo>
                  <a:pt x="19" y="126"/>
                </a:lnTo>
                <a:lnTo>
                  <a:pt x="17" y="138"/>
                </a:lnTo>
                <a:lnTo>
                  <a:pt x="14" y="150"/>
                </a:lnTo>
                <a:lnTo>
                  <a:pt x="14" y="161"/>
                </a:lnTo>
                <a:lnTo>
                  <a:pt x="14" y="173"/>
                </a:lnTo>
                <a:lnTo>
                  <a:pt x="14" y="185"/>
                </a:lnTo>
                <a:lnTo>
                  <a:pt x="14" y="196"/>
                </a:lnTo>
                <a:lnTo>
                  <a:pt x="14" y="208"/>
                </a:lnTo>
                <a:lnTo>
                  <a:pt x="12" y="220"/>
                </a:lnTo>
              </a:path>
            </a:pathLst>
          </a:custGeom>
          <a:noFill/>
          <a:ln w="7938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225" name="Freeform 2121"/>
          <p:cNvSpPr>
            <a:spLocks/>
          </p:cNvSpPr>
          <p:nvPr/>
        </p:nvSpPr>
        <p:spPr bwMode="auto">
          <a:xfrm>
            <a:off x="5783263" y="5353050"/>
            <a:ext cx="14287" cy="17463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0" y="9"/>
              </a:cxn>
              <a:cxn ang="0">
                <a:pos x="0" y="7"/>
              </a:cxn>
              <a:cxn ang="0">
                <a:pos x="0" y="4"/>
              </a:cxn>
              <a:cxn ang="0">
                <a:pos x="0" y="2"/>
              </a:cxn>
              <a:cxn ang="0">
                <a:pos x="2" y="0"/>
              </a:cxn>
              <a:cxn ang="0">
                <a:pos x="5" y="0"/>
              </a:cxn>
              <a:cxn ang="0">
                <a:pos x="5" y="0"/>
              </a:cxn>
              <a:cxn ang="0">
                <a:pos x="7" y="0"/>
              </a:cxn>
              <a:cxn ang="0">
                <a:pos x="9" y="2"/>
              </a:cxn>
              <a:cxn ang="0">
                <a:pos x="9" y="2"/>
              </a:cxn>
              <a:cxn ang="0">
                <a:pos x="9" y="4"/>
              </a:cxn>
              <a:cxn ang="0">
                <a:pos x="7" y="4"/>
              </a:cxn>
              <a:cxn ang="0">
                <a:pos x="5" y="7"/>
              </a:cxn>
              <a:cxn ang="0">
                <a:pos x="2" y="9"/>
              </a:cxn>
              <a:cxn ang="0">
                <a:pos x="0" y="9"/>
              </a:cxn>
              <a:cxn ang="0">
                <a:pos x="0" y="11"/>
              </a:cxn>
            </a:cxnLst>
            <a:rect l="0" t="0" r="r" b="b"/>
            <a:pathLst>
              <a:path w="9" h="11">
                <a:moveTo>
                  <a:pt x="0" y="11"/>
                </a:moveTo>
                <a:lnTo>
                  <a:pt x="0" y="9"/>
                </a:lnTo>
                <a:lnTo>
                  <a:pt x="0" y="7"/>
                </a:lnTo>
                <a:lnTo>
                  <a:pt x="0" y="4"/>
                </a:lnTo>
                <a:lnTo>
                  <a:pt x="0" y="2"/>
                </a:lnTo>
                <a:lnTo>
                  <a:pt x="2" y="0"/>
                </a:lnTo>
                <a:lnTo>
                  <a:pt x="5" y="0"/>
                </a:lnTo>
                <a:lnTo>
                  <a:pt x="5" y="0"/>
                </a:lnTo>
                <a:lnTo>
                  <a:pt x="7" y="0"/>
                </a:lnTo>
                <a:lnTo>
                  <a:pt x="9" y="2"/>
                </a:lnTo>
                <a:lnTo>
                  <a:pt x="9" y="2"/>
                </a:lnTo>
                <a:lnTo>
                  <a:pt x="9" y="4"/>
                </a:lnTo>
                <a:lnTo>
                  <a:pt x="7" y="4"/>
                </a:lnTo>
                <a:lnTo>
                  <a:pt x="5" y="7"/>
                </a:lnTo>
                <a:lnTo>
                  <a:pt x="2" y="9"/>
                </a:lnTo>
                <a:lnTo>
                  <a:pt x="0" y="9"/>
                </a:lnTo>
                <a:lnTo>
                  <a:pt x="0" y="11"/>
                </a:lnTo>
                <a:close/>
              </a:path>
            </a:pathLst>
          </a:custGeom>
          <a:solidFill>
            <a:srgbClr val="AB5324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226" name="Freeform 2122"/>
          <p:cNvSpPr>
            <a:spLocks/>
          </p:cNvSpPr>
          <p:nvPr/>
        </p:nvSpPr>
        <p:spPr bwMode="auto">
          <a:xfrm>
            <a:off x="5783263" y="5353050"/>
            <a:ext cx="14287" cy="17463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0" y="9"/>
              </a:cxn>
              <a:cxn ang="0">
                <a:pos x="0" y="7"/>
              </a:cxn>
              <a:cxn ang="0">
                <a:pos x="0" y="4"/>
              </a:cxn>
              <a:cxn ang="0">
                <a:pos x="0" y="2"/>
              </a:cxn>
              <a:cxn ang="0">
                <a:pos x="2" y="0"/>
              </a:cxn>
              <a:cxn ang="0">
                <a:pos x="5" y="0"/>
              </a:cxn>
              <a:cxn ang="0">
                <a:pos x="5" y="0"/>
              </a:cxn>
              <a:cxn ang="0">
                <a:pos x="7" y="0"/>
              </a:cxn>
              <a:cxn ang="0">
                <a:pos x="9" y="2"/>
              </a:cxn>
              <a:cxn ang="0">
                <a:pos x="9" y="2"/>
              </a:cxn>
              <a:cxn ang="0">
                <a:pos x="9" y="4"/>
              </a:cxn>
              <a:cxn ang="0">
                <a:pos x="7" y="4"/>
              </a:cxn>
              <a:cxn ang="0">
                <a:pos x="5" y="7"/>
              </a:cxn>
              <a:cxn ang="0">
                <a:pos x="2" y="9"/>
              </a:cxn>
              <a:cxn ang="0">
                <a:pos x="0" y="9"/>
              </a:cxn>
              <a:cxn ang="0">
                <a:pos x="0" y="11"/>
              </a:cxn>
              <a:cxn ang="0">
                <a:pos x="0" y="11"/>
              </a:cxn>
              <a:cxn ang="0">
                <a:pos x="0" y="11"/>
              </a:cxn>
            </a:cxnLst>
            <a:rect l="0" t="0" r="r" b="b"/>
            <a:pathLst>
              <a:path w="9" h="11">
                <a:moveTo>
                  <a:pt x="0" y="11"/>
                </a:moveTo>
                <a:lnTo>
                  <a:pt x="0" y="9"/>
                </a:lnTo>
                <a:lnTo>
                  <a:pt x="0" y="7"/>
                </a:lnTo>
                <a:lnTo>
                  <a:pt x="0" y="4"/>
                </a:lnTo>
                <a:lnTo>
                  <a:pt x="0" y="2"/>
                </a:lnTo>
                <a:lnTo>
                  <a:pt x="2" y="0"/>
                </a:lnTo>
                <a:lnTo>
                  <a:pt x="5" y="0"/>
                </a:lnTo>
                <a:lnTo>
                  <a:pt x="5" y="0"/>
                </a:lnTo>
                <a:lnTo>
                  <a:pt x="7" y="0"/>
                </a:lnTo>
                <a:lnTo>
                  <a:pt x="9" y="2"/>
                </a:lnTo>
                <a:lnTo>
                  <a:pt x="9" y="2"/>
                </a:lnTo>
                <a:lnTo>
                  <a:pt x="9" y="4"/>
                </a:lnTo>
                <a:lnTo>
                  <a:pt x="7" y="4"/>
                </a:lnTo>
                <a:lnTo>
                  <a:pt x="5" y="7"/>
                </a:lnTo>
                <a:lnTo>
                  <a:pt x="2" y="9"/>
                </a:lnTo>
                <a:lnTo>
                  <a:pt x="0" y="9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</a:path>
            </a:pathLst>
          </a:custGeom>
          <a:noFill/>
          <a:ln w="7938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227" name="Freeform 2123"/>
          <p:cNvSpPr>
            <a:spLocks/>
          </p:cNvSpPr>
          <p:nvPr/>
        </p:nvSpPr>
        <p:spPr bwMode="auto">
          <a:xfrm>
            <a:off x="5821363" y="5303838"/>
            <a:ext cx="28575" cy="41275"/>
          </a:xfrm>
          <a:custGeom>
            <a:avLst/>
            <a:gdLst/>
            <a:ahLst/>
            <a:cxnLst>
              <a:cxn ang="0">
                <a:pos x="2" y="26"/>
              </a:cxn>
              <a:cxn ang="0">
                <a:pos x="2" y="24"/>
              </a:cxn>
              <a:cxn ang="0">
                <a:pos x="2" y="21"/>
              </a:cxn>
              <a:cxn ang="0">
                <a:pos x="0" y="19"/>
              </a:cxn>
              <a:cxn ang="0">
                <a:pos x="0" y="17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2" y="7"/>
              </a:cxn>
              <a:cxn ang="0">
                <a:pos x="2" y="5"/>
              </a:cxn>
              <a:cxn ang="0">
                <a:pos x="4" y="5"/>
              </a:cxn>
              <a:cxn ang="0">
                <a:pos x="7" y="3"/>
              </a:cxn>
              <a:cxn ang="0">
                <a:pos x="9" y="3"/>
              </a:cxn>
              <a:cxn ang="0">
                <a:pos x="12" y="3"/>
              </a:cxn>
              <a:cxn ang="0">
                <a:pos x="14" y="3"/>
              </a:cxn>
              <a:cxn ang="0">
                <a:pos x="16" y="0"/>
              </a:cxn>
              <a:cxn ang="0">
                <a:pos x="19" y="0"/>
              </a:cxn>
              <a:cxn ang="0">
                <a:pos x="16" y="5"/>
              </a:cxn>
              <a:cxn ang="0">
                <a:pos x="14" y="7"/>
              </a:cxn>
              <a:cxn ang="0">
                <a:pos x="12" y="10"/>
              </a:cxn>
              <a:cxn ang="0">
                <a:pos x="9" y="12"/>
              </a:cxn>
              <a:cxn ang="0">
                <a:pos x="7" y="14"/>
              </a:cxn>
              <a:cxn ang="0">
                <a:pos x="4" y="19"/>
              </a:cxn>
              <a:cxn ang="0">
                <a:pos x="4" y="21"/>
              </a:cxn>
              <a:cxn ang="0">
                <a:pos x="7" y="26"/>
              </a:cxn>
              <a:cxn ang="0">
                <a:pos x="7" y="26"/>
              </a:cxn>
              <a:cxn ang="0">
                <a:pos x="7" y="26"/>
              </a:cxn>
              <a:cxn ang="0">
                <a:pos x="7" y="26"/>
              </a:cxn>
              <a:cxn ang="0">
                <a:pos x="7" y="26"/>
              </a:cxn>
              <a:cxn ang="0">
                <a:pos x="7" y="26"/>
              </a:cxn>
              <a:cxn ang="0">
                <a:pos x="9" y="26"/>
              </a:cxn>
              <a:cxn ang="0">
                <a:pos x="9" y="26"/>
              </a:cxn>
              <a:cxn ang="0">
                <a:pos x="9" y="26"/>
              </a:cxn>
              <a:cxn ang="0">
                <a:pos x="2" y="26"/>
              </a:cxn>
            </a:cxnLst>
            <a:rect l="0" t="0" r="r" b="b"/>
            <a:pathLst>
              <a:path w="19" h="26">
                <a:moveTo>
                  <a:pt x="2" y="26"/>
                </a:moveTo>
                <a:lnTo>
                  <a:pt x="2" y="24"/>
                </a:lnTo>
                <a:lnTo>
                  <a:pt x="2" y="21"/>
                </a:lnTo>
                <a:lnTo>
                  <a:pt x="0" y="19"/>
                </a:lnTo>
                <a:lnTo>
                  <a:pt x="0" y="17"/>
                </a:lnTo>
                <a:lnTo>
                  <a:pt x="0" y="14"/>
                </a:lnTo>
                <a:lnTo>
                  <a:pt x="0" y="12"/>
                </a:lnTo>
                <a:lnTo>
                  <a:pt x="0" y="10"/>
                </a:lnTo>
                <a:lnTo>
                  <a:pt x="2" y="7"/>
                </a:lnTo>
                <a:lnTo>
                  <a:pt x="2" y="5"/>
                </a:lnTo>
                <a:lnTo>
                  <a:pt x="4" y="5"/>
                </a:lnTo>
                <a:lnTo>
                  <a:pt x="7" y="3"/>
                </a:lnTo>
                <a:lnTo>
                  <a:pt x="9" y="3"/>
                </a:lnTo>
                <a:lnTo>
                  <a:pt x="12" y="3"/>
                </a:lnTo>
                <a:lnTo>
                  <a:pt x="14" y="3"/>
                </a:lnTo>
                <a:lnTo>
                  <a:pt x="16" y="0"/>
                </a:lnTo>
                <a:lnTo>
                  <a:pt x="19" y="0"/>
                </a:lnTo>
                <a:lnTo>
                  <a:pt x="16" y="5"/>
                </a:lnTo>
                <a:lnTo>
                  <a:pt x="14" y="7"/>
                </a:lnTo>
                <a:lnTo>
                  <a:pt x="12" y="10"/>
                </a:lnTo>
                <a:lnTo>
                  <a:pt x="9" y="12"/>
                </a:lnTo>
                <a:lnTo>
                  <a:pt x="7" y="14"/>
                </a:lnTo>
                <a:lnTo>
                  <a:pt x="4" y="19"/>
                </a:lnTo>
                <a:lnTo>
                  <a:pt x="4" y="21"/>
                </a:lnTo>
                <a:lnTo>
                  <a:pt x="7" y="26"/>
                </a:lnTo>
                <a:lnTo>
                  <a:pt x="7" y="26"/>
                </a:lnTo>
                <a:lnTo>
                  <a:pt x="7" y="26"/>
                </a:lnTo>
                <a:lnTo>
                  <a:pt x="7" y="26"/>
                </a:lnTo>
                <a:lnTo>
                  <a:pt x="7" y="26"/>
                </a:lnTo>
                <a:lnTo>
                  <a:pt x="7" y="26"/>
                </a:lnTo>
                <a:lnTo>
                  <a:pt x="9" y="26"/>
                </a:lnTo>
                <a:lnTo>
                  <a:pt x="9" y="26"/>
                </a:lnTo>
                <a:lnTo>
                  <a:pt x="9" y="26"/>
                </a:lnTo>
                <a:lnTo>
                  <a:pt x="2" y="26"/>
                </a:lnTo>
                <a:close/>
              </a:path>
            </a:pathLst>
          </a:custGeom>
          <a:solidFill>
            <a:srgbClr val="AB5324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228" name="Freeform 2124"/>
          <p:cNvSpPr>
            <a:spLocks/>
          </p:cNvSpPr>
          <p:nvPr/>
        </p:nvSpPr>
        <p:spPr bwMode="auto">
          <a:xfrm>
            <a:off x="5821363" y="5303838"/>
            <a:ext cx="28575" cy="41275"/>
          </a:xfrm>
          <a:custGeom>
            <a:avLst/>
            <a:gdLst/>
            <a:ahLst/>
            <a:cxnLst>
              <a:cxn ang="0">
                <a:pos x="2" y="26"/>
              </a:cxn>
              <a:cxn ang="0">
                <a:pos x="2" y="24"/>
              </a:cxn>
              <a:cxn ang="0">
                <a:pos x="2" y="21"/>
              </a:cxn>
              <a:cxn ang="0">
                <a:pos x="0" y="19"/>
              </a:cxn>
              <a:cxn ang="0">
                <a:pos x="0" y="17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2" y="7"/>
              </a:cxn>
              <a:cxn ang="0">
                <a:pos x="2" y="5"/>
              </a:cxn>
              <a:cxn ang="0">
                <a:pos x="4" y="5"/>
              </a:cxn>
              <a:cxn ang="0">
                <a:pos x="7" y="3"/>
              </a:cxn>
              <a:cxn ang="0">
                <a:pos x="9" y="3"/>
              </a:cxn>
              <a:cxn ang="0">
                <a:pos x="12" y="3"/>
              </a:cxn>
              <a:cxn ang="0">
                <a:pos x="14" y="3"/>
              </a:cxn>
              <a:cxn ang="0">
                <a:pos x="16" y="0"/>
              </a:cxn>
              <a:cxn ang="0">
                <a:pos x="19" y="0"/>
              </a:cxn>
              <a:cxn ang="0">
                <a:pos x="16" y="5"/>
              </a:cxn>
              <a:cxn ang="0">
                <a:pos x="14" y="7"/>
              </a:cxn>
              <a:cxn ang="0">
                <a:pos x="12" y="10"/>
              </a:cxn>
              <a:cxn ang="0">
                <a:pos x="9" y="12"/>
              </a:cxn>
              <a:cxn ang="0">
                <a:pos x="7" y="14"/>
              </a:cxn>
              <a:cxn ang="0">
                <a:pos x="4" y="19"/>
              </a:cxn>
              <a:cxn ang="0">
                <a:pos x="4" y="21"/>
              </a:cxn>
              <a:cxn ang="0">
                <a:pos x="7" y="26"/>
              </a:cxn>
              <a:cxn ang="0">
                <a:pos x="7" y="26"/>
              </a:cxn>
              <a:cxn ang="0">
                <a:pos x="7" y="26"/>
              </a:cxn>
              <a:cxn ang="0">
                <a:pos x="7" y="26"/>
              </a:cxn>
              <a:cxn ang="0">
                <a:pos x="7" y="26"/>
              </a:cxn>
              <a:cxn ang="0">
                <a:pos x="7" y="26"/>
              </a:cxn>
              <a:cxn ang="0">
                <a:pos x="9" y="26"/>
              </a:cxn>
              <a:cxn ang="0">
                <a:pos x="9" y="26"/>
              </a:cxn>
              <a:cxn ang="0">
                <a:pos x="9" y="26"/>
              </a:cxn>
            </a:cxnLst>
            <a:rect l="0" t="0" r="r" b="b"/>
            <a:pathLst>
              <a:path w="19" h="26">
                <a:moveTo>
                  <a:pt x="2" y="26"/>
                </a:moveTo>
                <a:lnTo>
                  <a:pt x="2" y="24"/>
                </a:lnTo>
                <a:lnTo>
                  <a:pt x="2" y="21"/>
                </a:lnTo>
                <a:lnTo>
                  <a:pt x="0" y="19"/>
                </a:lnTo>
                <a:lnTo>
                  <a:pt x="0" y="17"/>
                </a:lnTo>
                <a:lnTo>
                  <a:pt x="0" y="14"/>
                </a:lnTo>
                <a:lnTo>
                  <a:pt x="0" y="12"/>
                </a:lnTo>
                <a:lnTo>
                  <a:pt x="0" y="10"/>
                </a:lnTo>
                <a:lnTo>
                  <a:pt x="2" y="7"/>
                </a:lnTo>
                <a:lnTo>
                  <a:pt x="2" y="5"/>
                </a:lnTo>
                <a:lnTo>
                  <a:pt x="4" y="5"/>
                </a:lnTo>
                <a:lnTo>
                  <a:pt x="7" y="3"/>
                </a:lnTo>
                <a:lnTo>
                  <a:pt x="9" y="3"/>
                </a:lnTo>
                <a:lnTo>
                  <a:pt x="12" y="3"/>
                </a:lnTo>
                <a:lnTo>
                  <a:pt x="14" y="3"/>
                </a:lnTo>
                <a:lnTo>
                  <a:pt x="16" y="0"/>
                </a:lnTo>
                <a:lnTo>
                  <a:pt x="19" y="0"/>
                </a:lnTo>
                <a:lnTo>
                  <a:pt x="16" y="5"/>
                </a:lnTo>
                <a:lnTo>
                  <a:pt x="14" y="7"/>
                </a:lnTo>
                <a:lnTo>
                  <a:pt x="12" y="10"/>
                </a:lnTo>
                <a:lnTo>
                  <a:pt x="9" y="12"/>
                </a:lnTo>
                <a:lnTo>
                  <a:pt x="7" y="14"/>
                </a:lnTo>
                <a:lnTo>
                  <a:pt x="4" y="19"/>
                </a:lnTo>
                <a:lnTo>
                  <a:pt x="4" y="21"/>
                </a:lnTo>
                <a:lnTo>
                  <a:pt x="7" y="26"/>
                </a:lnTo>
                <a:lnTo>
                  <a:pt x="7" y="26"/>
                </a:lnTo>
                <a:lnTo>
                  <a:pt x="7" y="26"/>
                </a:lnTo>
                <a:lnTo>
                  <a:pt x="7" y="26"/>
                </a:lnTo>
                <a:lnTo>
                  <a:pt x="7" y="26"/>
                </a:lnTo>
                <a:lnTo>
                  <a:pt x="7" y="26"/>
                </a:lnTo>
                <a:lnTo>
                  <a:pt x="9" y="26"/>
                </a:lnTo>
                <a:lnTo>
                  <a:pt x="9" y="26"/>
                </a:lnTo>
                <a:lnTo>
                  <a:pt x="9" y="26"/>
                </a:lnTo>
              </a:path>
            </a:pathLst>
          </a:custGeom>
          <a:noFill/>
          <a:ln w="7938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229" name="Freeform 2125"/>
          <p:cNvSpPr>
            <a:spLocks/>
          </p:cNvSpPr>
          <p:nvPr/>
        </p:nvSpPr>
        <p:spPr bwMode="auto">
          <a:xfrm>
            <a:off x="5954713" y="5337175"/>
            <a:ext cx="17462" cy="15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5"/>
              </a:cxn>
              <a:cxn ang="0">
                <a:pos x="0" y="5"/>
              </a:cxn>
              <a:cxn ang="0">
                <a:pos x="0" y="5"/>
              </a:cxn>
              <a:cxn ang="0">
                <a:pos x="0" y="7"/>
              </a:cxn>
              <a:cxn ang="0">
                <a:pos x="0" y="7"/>
              </a:cxn>
              <a:cxn ang="0">
                <a:pos x="0" y="7"/>
              </a:cxn>
              <a:cxn ang="0">
                <a:pos x="3" y="7"/>
              </a:cxn>
              <a:cxn ang="0">
                <a:pos x="5" y="10"/>
              </a:cxn>
              <a:cxn ang="0">
                <a:pos x="5" y="10"/>
              </a:cxn>
              <a:cxn ang="0">
                <a:pos x="7" y="10"/>
              </a:cxn>
              <a:cxn ang="0">
                <a:pos x="10" y="7"/>
              </a:cxn>
              <a:cxn ang="0">
                <a:pos x="10" y="7"/>
              </a:cxn>
              <a:cxn ang="0">
                <a:pos x="12" y="7"/>
              </a:cxn>
              <a:cxn ang="0">
                <a:pos x="12" y="7"/>
              </a:cxn>
              <a:cxn ang="0">
                <a:pos x="12" y="7"/>
              </a:cxn>
              <a:cxn ang="0">
                <a:pos x="12" y="7"/>
              </a:cxn>
              <a:cxn ang="0">
                <a:pos x="12" y="5"/>
              </a:cxn>
              <a:cxn ang="0">
                <a:pos x="12" y="5"/>
              </a:cxn>
              <a:cxn ang="0">
                <a:pos x="12" y="5"/>
              </a:cxn>
              <a:cxn ang="0">
                <a:pos x="12" y="3"/>
              </a:cxn>
              <a:cxn ang="0">
                <a:pos x="12" y="3"/>
              </a:cxn>
              <a:cxn ang="0">
                <a:pos x="12" y="3"/>
              </a:cxn>
              <a:cxn ang="0">
                <a:pos x="12" y="3"/>
              </a:cxn>
              <a:cxn ang="0">
                <a:pos x="10" y="3"/>
              </a:cxn>
              <a:cxn ang="0">
                <a:pos x="10" y="3"/>
              </a:cxn>
              <a:cxn ang="0">
                <a:pos x="10" y="3"/>
              </a:cxn>
              <a:cxn ang="0">
                <a:pos x="10" y="3"/>
              </a:cxn>
              <a:cxn ang="0">
                <a:pos x="10" y="3"/>
              </a:cxn>
              <a:cxn ang="0">
                <a:pos x="7" y="3"/>
              </a:cxn>
              <a:cxn ang="0">
                <a:pos x="0" y="0"/>
              </a:cxn>
            </a:cxnLst>
            <a:rect l="0" t="0" r="r" b="b"/>
            <a:pathLst>
              <a:path w="12" h="10">
                <a:moveTo>
                  <a:pt x="0" y="0"/>
                </a:move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7"/>
                </a:lnTo>
                <a:lnTo>
                  <a:pt x="0" y="7"/>
                </a:lnTo>
                <a:lnTo>
                  <a:pt x="0" y="7"/>
                </a:lnTo>
                <a:lnTo>
                  <a:pt x="3" y="7"/>
                </a:lnTo>
                <a:lnTo>
                  <a:pt x="5" y="10"/>
                </a:lnTo>
                <a:lnTo>
                  <a:pt x="5" y="10"/>
                </a:lnTo>
                <a:lnTo>
                  <a:pt x="7" y="10"/>
                </a:lnTo>
                <a:lnTo>
                  <a:pt x="10" y="7"/>
                </a:lnTo>
                <a:lnTo>
                  <a:pt x="10" y="7"/>
                </a:lnTo>
                <a:lnTo>
                  <a:pt x="12" y="7"/>
                </a:lnTo>
                <a:lnTo>
                  <a:pt x="12" y="7"/>
                </a:lnTo>
                <a:lnTo>
                  <a:pt x="12" y="7"/>
                </a:lnTo>
                <a:lnTo>
                  <a:pt x="12" y="7"/>
                </a:lnTo>
                <a:lnTo>
                  <a:pt x="12" y="5"/>
                </a:lnTo>
                <a:lnTo>
                  <a:pt x="12" y="5"/>
                </a:lnTo>
                <a:lnTo>
                  <a:pt x="12" y="5"/>
                </a:lnTo>
                <a:lnTo>
                  <a:pt x="12" y="3"/>
                </a:lnTo>
                <a:lnTo>
                  <a:pt x="12" y="3"/>
                </a:lnTo>
                <a:lnTo>
                  <a:pt x="12" y="3"/>
                </a:lnTo>
                <a:lnTo>
                  <a:pt x="12" y="3"/>
                </a:lnTo>
                <a:lnTo>
                  <a:pt x="10" y="3"/>
                </a:lnTo>
                <a:lnTo>
                  <a:pt x="10" y="3"/>
                </a:lnTo>
                <a:lnTo>
                  <a:pt x="10" y="3"/>
                </a:lnTo>
                <a:lnTo>
                  <a:pt x="10" y="3"/>
                </a:lnTo>
                <a:lnTo>
                  <a:pt x="10" y="3"/>
                </a:lnTo>
                <a:lnTo>
                  <a:pt x="7" y="3"/>
                </a:lnTo>
                <a:lnTo>
                  <a:pt x="0" y="0"/>
                </a:lnTo>
                <a:close/>
              </a:path>
            </a:pathLst>
          </a:custGeom>
          <a:solidFill>
            <a:srgbClr val="AB5324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230" name="Freeform 2126"/>
          <p:cNvSpPr>
            <a:spLocks/>
          </p:cNvSpPr>
          <p:nvPr/>
        </p:nvSpPr>
        <p:spPr bwMode="auto">
          <a:xfrm>
            <a:off x="5954713" y="5337175"/>
            <a:ext cx="17462" cy="15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5"/>
              </a:cxn>
              <a:cxn ang="0">
                <a:pos x="0" y="5"/>
              </a:cxn>
              <a:cxn ang="0">
                <a:pos x="0" y="5"/>
              </a:cxn>
              <a:cxn ang="0">
                <a:pos x="0" y="7"/>
              </a:cxn>
              <a:cxn ang="0">
                <a:pos x="0" y="7"/>
              </a:cxn>
              <a:cxn ang="0">
                <a:pos x="0" y="7"/>
              </a:cxn>
              <a:cxn ang="0">
                <a:pos x="3" y="7"/>
              </a:cxn>
              <a:cxn ang="0">
                <a:pos x="5" y="10"/>
              </a:cxn>
              <a:cxn ang="0">
                <a:pos x="5" y="10"/>
              </a:cxn>
              <a:cxn ang="0">
                <a:pos x="7" y="10"/>
              </a:cxn>
              <a:cxn ang="0">
                <a:pos x="10" y="7"/>
              </a:cxn>
              <a:cxn ang="0">
                <a:pos x="10" y="7"/>
              </a:cxn>
              <a:cxn ang="0">
                <a:pos x="12" y="7"/>
              </a:cxn>
              <a:cxn ang="0">
                <a:pos x="12" y="7"/>
              </a:cxn>
              <a:cxn ang="0">
                <a:pos x="12" y="7"/>
              </a:cxn>
              <a:cxn ang="0">
                <a:pos x="12" y="7"/>
              </a:cxn>
              <a:cxn ang="0">
                <a:pos x="12" y="5"/>
              </a:cxn>
              <a:cxn ang="0">
                <a:pos x="12" y="5"/>
              </a:cxn>
              <a:cxn ang="0">
                <a:pos x="12" y="5"/>
              </a:cxn>
              <a:cxn ang="0">
                <a:pos x="12" y="3"/>
              </a:cxn>
              <a:cxn ang="0">
                <a:pos x="12" y="3"/>
              </a:cxn>
              <a:cxn ang="0">
                <a:pos x="12" y="3"/>
              </a:cxn>
              <a:cxn ang="0">
                <a:pos x="12" y="3"/>
              </a:cxn>
              <a:cxn ang="0">
                <a:pos x="10" y="3"/>
              </a:cxn>
              <a:cxn ang="0">
                <a:pos x="10" y="3"/>
              </a:cxn>
              <a:cxn ang="0">
                <a:pos x="10" y="3"/>
              </a:cxn>
              <a:cxn ang="0">
                <a:pos x="10" y="3"/>
              </a:cxn>
              <a:cxn ang="0">
                <a:pos x="10" y="3"/>
              </a:cxn>
              <a:cxn ang="0">
                <a:pos x="7" y="3"/>
              </a:cxn>
            </a:cxnLst>
            <a:rect l="0" t="0" r="r" b="b"/>
            <a:pathLst>
              <a:path w="12" h="10">
                <a:moveTo>
                  <a:pt x="0" y="0"/>
                </a:move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7"/>
                </a:lnTo>
                <a:lnTo>
                  <a:pt x="0" y="7"/>
                </a:lnTo>
                <a:lnTo>
                  <a:pt x="0" y="7"/>
                </a:lnTo>
                <a:lnTo>
                  <a:pt x="3" y="7"/>
                </a:lnTo>
                <a:lnTo>
                  <a:pt x="5" y="10"/>
                </a:lnTo>
                <a:lnTo>
                  <a:pt x="5" y="10"/>
                </a:lnTo>
                <a:lnTo>
                  <a:pt x="7" y="10"/>
                </a:lnTo>
                <a:lnTo>
                  <a:pt x="10" y="7"/>
                </a:lnTo>
                <a:lnTo>
                  <a:pt x="10" y="7"/>
                </a:lnTo>
                <a:lnTo>
                  <a:pt x="12" y="7"/>
                </a:lnTo>
                <a:lnTo>
                  <a:pt x="12" y="7"/>
                </a:lnTo>
                <a:lnTo>
                  <a:pt x="12" y="7"/>
                </a:lnTo>
                <a:lnTo>
                  <a:pt x="12" y="7"/>
                </a:lnTo>
                <a:lnTo>
                  <a:pt x="12" y="5"/>
                </a:lnTo>
                <a:lnTo>
                  <a:pt x="12" y="5"/>
                </a:lnTo>
                <a:lnTo>
                  <a:pt x="12" y="5"/>
                </a:lnTo>
                <a:lnTo>
                  <a:pt x="12" y="3"/>
                </a:lnTo>
                <a:lnTo>
                  <a:pt x="12" y="3"/>
                </a:lnTo>
                <a:lnTo>
                  <a:pt x="12" y="3"/>
                </a:lnTo>
                <a:lnTo>
                  <a:pt x="12" y="3"/>
                </a:lnTo>
                <a:lnTo>
                  <a:pt x="10" y="3"/>
                </a:lnTo>
                <a:lnTo>
                  <a:pt x="10" y="3"/>
                </a:lnTo>
                <a:lnTo>
                  <a:pt x="10" y="3"/>
                </a:lnTo>
                <a:lnTo>
                  <a:pt x="10" y="3"/>
                </a:lnTo>
                <a:lnTo>
                  <a:pt x="10" y="3"/>
                </a:lnTo>
                <a:lnTo>
                  <a:pt x="7" y="3"/>
                </a:lnTo>
              </a:path>
            </a:pathLst>
          </a:custGeom>
          <a:noFill/>
          <a:ln w="7938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231" name="Freeform 2127"/>
          <p:cNvSpPr>
            <a:spLocks/>
          </p:cNvSpPr>
          <p:nvPr/>
        </p:nvSpPr>
        <p:spPr bwMode="auto">
          <a:xfrm>
            <a:off x="5753100" y="5408613"/>
            <a:ext cx="17463" cy="44450"/>
          </a:xfrm>
          <a:custGeom>
            <a:avLst/>
            <a:gdLst/>
            <a:ahLst/>
            <a:cxnLst>
              <a:cxn ang="0">
                <a:pos x="2" y="23"/>
              </a:cxn>
              <a:cxn ang="0">
                <a:pos x="2" y="21"/>
              </a:cxn>
              <a:cxn ang="0">
                <a:pos x="0" y="19"/>
              </a:cxn>
              <a:cxn ang="0">
                <a:pos x="0" y="16"/>
              </a:cxn>
              <a:cxn ang="0">
                <a:pos x="0" y="14"/>
              </a:cxn>
              <a:cxn ang="0">
                <a:pos x="0" y="12"/>
              </a:cxn>
              <a:cxn ang="0">
                <a:pos x="0" y="9"/>
              </a:cxn>
              <a:cxn ang="0">
                <a:pos x="0" y="7"/>
              </a:cxn>
              <a:cxn ang="0">
                <a:pos x="0" y="5"/>
              </a:cxn>
              <a:cxn ang="0">
                <a:pos x="2" y="2"/>
              </a:cxn>
              <a:cxn ang="0">
                <a:pos x="2" y="2"/>
              </a:cxn>
              <a:cxn ang="0">
                <a:pos x="5" y="0"/>
              </a:cxn>
              <a:cxn ang="0">
                <a:pos x="7" y="0"/>
              </a:cxn>
              <a:cxn ang="0">
                <a:pos x="7" y="0"/>
              </a:cxn>
              <a:cxn ang="0">
                <a:pos x="9" y="0"/>
              </a:cxn>
              <a:cxn ang="0">
                <a:pos x="9" y="0"/>
              </a:cxn>
              <a:cxn ang="0">
                <a:pos x="12" y="0"/>
              </a:cxn>
              <a:cxn ang="0">
                <a:pos x="12" y="2"/>
              </a:cxn>
              <a:cxn ang="0">
                <a:pos x="12" y="7"/>
              </a:cxn>
              <a:cxn ang="0">
                <a:pos x="12" y="9"/>
              </a:cxn>
              <a:cxn ang="0">
                <a:pos x="12" y="14"/>
              </a:cxn>
              <a:cxn ang="0">
                <a:pos x="12" y="19"/>
              </a:cxn>
              <a:cxn ang="0">
                <a:pos x="9" y="21"/>
              </a:cxn>
              <a:cxn ang="0">
                <a:pos x="9" y="26"/>
              </a:cxn>
              <a:cxn ang="0">
                <a:pos x="7" y="28"/>
              </a:cxn>
              <a:cxn ang="0">
                <a:pos x="7" y="28"/>
              </a:cxn>
              <a:cxn ang="0">
                <a:pos x="9" y="28"/>
              </a:cxn>
              <a:cxn ang="0">
                <a:pos x="9" y="28"/>
              </a:cxn>
              <a:cxn ang="0">
                <a:pos x="9" y="28"/>
              </a:cxn>
              <a:cxn ang="0">
                <a:pos x="9" y="28"/>
              </a:cxn>
              <a:cxn ang="0">
                <a:pos x="9" y="28"/>
              </a:cxn>
              <a:cxn ang="0">
                <a:pos x="9" y="28"/>
              </a:cxn>
              <a:cxn ang="0">
                <a:pos x="12" y="28"/>
              </a:cxn>
              <a:cxn ang="0">
                <a:pos x="2" y="23"/>
              </a:cxn>
            </a:cxnLst>
            <a:rect l="0" t="0" r="r" b="b"/>
            <a:pathLst>
              <a:path w="12" h="28">
                <a:moveTo>
                  <a:pt x="2" y="23"/>
                </a:moveTo>
                <a:lnTo>
                  <a:pt x="2" y="21"/>
                </a:lnTo>
                <a:lnTo>
                  <a:pt x="0" y="19"/>
                </a:lnTo>
                <a:lnTo>
                  <a:pt x="0" y="16"/>
                </a:lnTo>
                <a:lnTo>
                  <a:pt x="0" y="14"/>
                </a:lnTo>
                <a:lnTo>
                  <a:pt x="0" y="12"/>
                </a:lnTo>
                <a:lnTo>
                  <a:pt x="0" y="9"/>
                </a:lnTo>
                <a:lnTo>
                  <a:pt x="0" y="7"/>
                </a:lnTo>
                <a:lnTo>
                  <a:pt x="0" y="5"/>
                </a:lnTo>
                <a:lnTo>
                  <a:pt x="2" y="2"/>
                </a:lnTo>
                <a:lnTo>
                  <a:pt x="2" y="2"/>
                </a:lnTo>
                <a:lnTo>
                  <a:pt x="5" y="0"/>
                </a:lnTo>
                <a:lnTo>
                  <a:pt x="7" y="0"/>
                </a:lnTo>
                <a:lnTo>
                  <a:pt x="7" y="0"/>
                </a:lnTo>
                <a:lnTo>
                  <a:pt x="9" y="0"/>
                </a:lnTo>
                <a:lnTo>
                  <a:pt x="9" y="0"/>
                </a:lnTo>
                <a:lnTo>
                  <a:pt x="12" y="0"/>
                </a:lnTo>
                <a:lnTo>
                  <a:pt x="12" y="2"/>
                </a:lnTo>
                <a:lnTo>
                  <a:pt x="12" y="7"/>
                </a:lnTo>
                <a:lnTo>
                  <a:pt x="12" y="9"/>
                </a:lnTo>
                <a:lnTo>
                  <a:pt x="12" y="14"/>
                </a:lnTo>
                <a:lnTo>
                  <a:pt x="12" y="19"/>
                </a:lnTo>
                <a:lnTo>
                  <a:pt x="9" y="21"/>
                </a:lnTo>
                <a:lnTo>
                  <a:pt x="9" y="26"/>
                </a:lnTo>
                <a:lnTo>
                  <a:pt x="7" y="28"/>
                </a:lnTo>
                <a:lnTo>
                  <a:pt x="7" y="28"/>
                </a:lnTo>
                <a:lnTo>
                  <a:pt x="9" y="28"/>
                </a:lnTo>
                <a:lnTo>
                  <a:pt x="9" y="28"/>
                </a:lnTo>
                <a:lnTo>
                  <a:pt x="9" y="28"/>
                </a:lnTo>
                <a:lnTo>
                  <a:pt x="9" y="28"/>
                </a:lnTo>
                <a:lnTo>
                  <a:pt x="9" y="28"/>
                </a:lnTo>
                <a:lnTo>
                  <a:pt x="9" y="28"/>
                </a:lnTo>
                <a:lnTo>
                  <a:pt x="12" y="28"/>
                </a:lnTo>
                <a:lnTo>
                  <a:pt x="2" y="23"/>
                </a:lnTo>
                <a:close/>
              </a:path>
            </a:pathLst>
          </a:custGeom>
          <a:solidFill>
            <a:srgbClr val="AB5324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232" name="Freeform 2128"/>
          <p:cNvSpPr>
            <a:spLocks/>
          </p:cNvSpPr>
          <p:nvPr/>
        </p:nvSpPr>
        <p:spPr bwMode="auto">
          <a:xfrm>
            <a:off x="5753100" y="5408613"/>
            <a:ext cx="17463" cy="44450"/>
          </a:xfrm>
          <a:custGeom>
            <a:avLst/>
            <a:gdLst/>
            <a:ahLst/>
            <a:cxnLst>
              <a:cxn ang="0">
                <a:pos x="2" y="23"/>
              </a:cxn>
              <a:cxn ang="0">
                <a:pos x="2" y="21"/>
              </a:cxn>
              <a:cxn ang="0">
                <a:pos x="0" y="19"/>
              </a:cxn>
              <a:cxn ang="0">
                <a:pos x="0" y="16"/>
              </a:cxn>
              <a:cxn ang="0">
                <a:pos x="0" y="14"/>
              </a:cxn>
              <a:cxn ang="0">
                <a:pos x="0" y="12"/>
              </a:cxn>
              <a:cxn ang="0">
                <a:pos x="0" y="9"/>
              </a:cxn>
              <a:cxn ang="0">
                <a:pos x="0" y="7"/>
              </a:cxn>
              <a:cxn ang="0">
                <a:pos x="0" y="5"/>
              </a:cxn>
              <a:cxn ang="0">
                <a:pos x="2" y="2"/>
              </a:cxn>
              <a:cxn ang="0">
                <a:pos x="2" y="2"/>
              </a:cxn>
              <a:cxn ang="0">
                <a:pos x="5" y="0"/>
              </a:cxn>
              <a:cxn ang="0">
                <a:pos x="7" y="0"/>
              </a:cxn>
              <a:cxn ang="0">
                <a:pos x="7" y="0"/>
              </a:cxn>
              <a:cxn ang="0">
                <a:pos x="9" y="0"/>
              </a:cxn>
              <a:cxn ang="0">
                <a:pos x="9" y="0"/>
              </a:cxn>
              <a:cxn ang="0">
                <a:pos x="12" y="0"/>
              </a:cxn>
              <a:cxn ang="0">
                <a:pos x="12" y="2"/>
              </a:cxn>
              <a:cxn ang="0">
                <a:pos x="12" y="7"/>
              </a:cxn>
              <a:cxn ang="0">
                <a:pos x="12" y="9"/>
              </a:cxn>
              <a:cxn ang="0">
                <a:pos x="12" y="14"/>
              </a:cxn>
              <a:cxn ang="0">
                <a:pos x="12" y="19"/>
              </a:cxn>
              <a:cxn ang="0">
                <a:pos x="9" y="21"/>
              </a:cxn>
              <a:cxn ang="0">
                <a:pos x="9" y="26"/>
              </a:cxn>
              <a:cxn ang="0">
                <a:pos x="7" y="28"/>
              </a:cxn>
              <a:cxn ang="0">
                <a:pos x="7" y="28"/>
              </a:cxn>
              <a:cxn ang="0">
                <a:pos x="9" y="28"/>
              </a:cxn>
              <a:cxn ang="0">
                <a:pos x="9" y="28"/>
              </a:cxn>
              <a:cxn ang="0">
                <a:pos x="9" y="28"/>
              </a:cxn>
              <a:cxn ang="0">
                <a:pos x="9" y="28"/>
              </a:cxn>
              <a:cxn ang="0">
                <a:pos x="9" y="28"/>
              </a:cxn>
              <a:cxn ang="0">
                <a:pos x="9" y="28"/>
              </a:cxn>
              <a:cxn ang="0">
                <a:pos x="12" y="28"/>
              </a:cxn>
            </a:cxnLst>
            <a:rect l="0" t="0" r="r" b="b"/>
            <a:pathLst>
              <a:path w="12" h="28">
                <a:moveTo>
                  <a:pt x="2" y="23"/>
                </a:moveTo>
                <a:lnTo>
                  <a:pt x="2" y="21"/>
                </a:lnTo>
                <a:lnTo>
                  <a:pt x="0" y="19"/>
                </a:lnTo>
                <a:lnTo>
                  <a:pt x="0" y="16"/>
                </a:lnTo>
                <a:lnTo>
                  <a:pt x="0" y="14"/>
                </a:lnTo>
                <a:lnTo>
                  <a:pt x="0" y="12"/>
                </a:lnTo>
                <a:lnTo>
                  <a:pt x="0" y="9"/>
                </a:lnTo>
                <a:lnTo>
                  <a:pt x="0" y="7"/>
                </a:lnTo>
                <a:lnTo>
                  <a:pt x="0" y="5"/>
                </a:lnTo>
                <a:lnTo>
                  <a:pt x="2" y="2"/>
                </a:lnTo>
                <a:lnTo>
                  <a:pt x="2" y="2"/>
                </a:lnTo>
                <a:lnTo>
                  <a:pt x="5" y="0"/>
                </a:lnTo>
                <a:lnTo>
                  <a:pt x="7" y="0"/>
                </a:lnTo>
                <a:lnTo>
                  <a:pt x="7" y="0"/>
                </a:lnTo>
                <a:lnTo>
                  <a:pt x="9" y="0"/>
                </a:lnTo>
                <a:lnTo>
                  <a:pt x="9" y="0"/>
                </a:lnTo>
                <a:lnTo>
                  <a:pt x="12" y="0"/>
                </a:lnTo>
                <a:lnTo>
                  <a:pt x="12" y="2"/>
                </a:lnTo>
                <a:lnTo>
                  <a:pt x="12" y="7"/>
                </a:lnTo>
                <a:lnTo>
                  <a:pt x="12" y="9"/>
                </a:lnTo>
                <a:lnTo>
                  <a:pt x="12" y="14"/>
                </a:lnTo>
                <a:lnTo>
                  <a:pt x="12" y="19"/>
                </a:lnTo>
                <a:lnTo>
                  <a:pt x="9" y="21"/>
                </a:lnTo>
                <a:lnTo>
                  <a:pt x="9" y="26"/>
                </a:lnTo>
                <a:lnTo>
                  <a:pt x="7" y="28"/>
                </a:lnTo>
                <a:lnTo>
                  <a:pt x="7" y="28"/>
                </a:lnTo>
                <a:lnTo>
                  <a:pt x="9" y="28"/>
                </a:lnTo>
                <a:lnTo>
                  <a:pt x="9" y="28"/>
                </a:lnTo>
                <a:lnTo>
                  <a:pt x="9" y="28"/>
                </a:lnTo>
                <a:lnTo>
                  <a:pt x="9" y="28"/>
                </a:lnTo>
                <a:lnTo>
                  <a:pt x="9" y="28"/>
                </a:lnTo>
                <a:lnTo>
                  <a:pt x="9" y="28"/>
                </a:lnTo>
                <a:lnTo>
                  <a:pt x="12" y="28"/>
                </a:lnTo>
              </a:path>
            </a:pathLst>
          </a:custGeom>
          <a:noFill/>
          <a:ln w="7938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233" name="Freeform 2129"/>
          <p:cNvSpPr>
            <a:spLocks/>
          </p:cNvSpPr>
          <p:nvPr/>
        </p:nvSpPr>
        <p:spPr bwMode="auto">
          <a:xfrm>
            <a:off x="5859463" y="5378450"/>
            <a:ext cx="20637" cy="44450"/>
          </a:xfrm>
          <a:custGeom>
            <a:avLst/>
            <a:gdLst/>
            <a:ahLst/>
            <a:cxnLst>
              <a:cxn ang="0">
                <a:pos x="2" y="21"/>
              </a:cxn>
              <a:cxn ang="0">
                <a:pos x="0" y="19"/>
              </a:cxn>
              <a:cxn ang="0">
                <a:pos x="0" y="17"/>
              </a:cxn>
              <a:cxn ang="0">
                <a:pos x="0" y="17"/>
              </a:cxn>
              <a:cxn ang="0">
                <a:pos x="0" y="14"/>
              </a:cxn>
              <a:cxn ang="0">
                <a:pos x="0" y="12"/>
              </a:cxn>
              <a:cxn ang="0">
                <a:pos x="0" y="9"/>
              </a:cxn>
              <a:cxn ang="0">
                <a:pos x="0" y="7"/>
              </a:cxn>
              <a:cxn ang="0">
                <a:pos x="0" y="5"/>
              </a:cxn>
              <a:cxn ang="0">
                <a:pos x="0" y="2"/>
              </a:cxn>
              <a:cxn ang="0">
                <a:pos x="2" y="2"/>
              </a:cxn>
              <a:cxn ang="0">
                <a:pos x="4" y="0"/>
              </a:cxn>
              <a:cxn ang="0">
                <a:pos x="7" y="0"/>
              </a:cxn>
              <a:cxn ang="0">
                <a:pos x="9" y="0"/>
              </a:cxn>
              <a:cxn ang="0">
                <a:pos x="11" y="0"/>
              </a:cxn>
              <a:cxn ang="0">
                <a:pos x="11" y="0"/>
              </a:cxn>
              <a:cxn ang="0">
                <a:pos x="14" y="0"/>
              </a:cxn>
              <a:cxn ang="0">
                <a:pos x="14" y="5"/>
              </a:cxn>
              <a:cxn ang="0">
                <a:pos x="14" y="7"/>
              </a:cxn>
              <a:cxn ang="0">
                <a:pos x="14" y="9"/>
              </a:cxn>
              <a:cxn ang="0">
                <a:pos x="11" y="14"/>
              </a:cxn>
              <a:cxn ang="0">
                <a:pos x="9" y="17"/>
              </a:cxn>
              <a:cxn ang="0">
                <a:pos x="7" y="21"/>
              </a:cxn>
              <a:cxn ang="0">
                <a:pos x="4" y="24"/>
              </a:cxn>
              <a:cxn ang="0">
                <a:pos x="2" y="28"/>
              </a:cxn>
              <a:cxn ang="0">
                <a:pos x="2" y="21"/>
              </a:cxn>
            </a:cxnLst>
            <a:rect l="0" t="0" r="r" b="b"/>
            <a:pathLst>
              <a:path w="14" h="28">
                <a:moveTo>
                  <a:pt x="2" y="21"/>
                </a:moveTo>
                <a:lnTo>
                  <a:pt x="0" y="19"/>
                </a:lnTo>
                <a:lnTo>
                  <a:pt x="0" y="17"/>
                </a:lnTo>
                <a:lnTo>
                  <a:pt x="0" y="17"/>
                </a:lnTo>
                <a:lnTo>
                  <a:pt x="0" y="14"/>
                </a:lnTo>
                <a:lnTo>
                  <a:pt x="0" y="12"/>
                </a:lnTo>
                <a:lnTo>
                  <a:pt x="0" y="9"/>
                </a:lnTo>
                <a:lnTo>
                  <a:pt x="0" y="7"/>
                </a:lnTo>
                <a:lnTo>
                  <a:pt x="0" y="5"/>
                </a:lnTo>
                <a:lnTo>
                  <a:pt x="0" y="2"/>
                </a:lnTo>
                <a:lnTo>
                  <a:pt x="2" y="2"/>
                </a:lnTo>
                <a:lnTo>
                  <a:pt x="4" y="0"/>
                </a:lnTo>
                <a:lnTo>
                  <a:pt x="7" y="0"/>
                </a:lnTo>
                <a:lnTo>
                  <a:pt x="9" y="0"/>
                </a:lnTo>
                <a:lnTo>
                  <a:pt x="11" y="0"/>
                </a:lnTo>
                <a:lnTo>
                  <a:pt x="11" y="0"/>
                </a:lnTo>
                <a:lnTo>
                  <a:pt x="14" y="0"/>
                </a:lnTo>
                <a:lnTo>
                  <a:pt x="14" y="5"/>
                </a:lnTo>
                <a:lnTo>
                  <a:pt x="14" y="7"/>
                </a:lnTo>
                <a:lnTo>
                  <a:pt x="14" y="9"/>
                </a:lnTo>
                <a:lnTo>
                  <a:pt x="11" y="14"/>
                </a:lnTo>
                <a:lnTo>
                  <a:pt x="9" y="17"/>
                </a:lnTo>
                <a:lnTo>
                  <a:pt x="7" y="21"/>
                </a:lnTo>
                <a:lnTo>
                  <a:pt x="4" y="24"/>
                </a:lnTo>
                <a:lnTo>
                  <a:pt x="2" y="28"/>
                </a:lnTo>
                <a:lnTo>
                  <a:pt x="2" y="21"/>
                </a:lnTo>
                <a:close/>
              </a:path>
            </a:pathLst>
          </a:custGeom>
          <a:solidFill>
            <a:srgbClr val="AB5324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234" name="Freeform 2130"/>
          <p:cNvSpPr>
            <a:spLocks/>
          </p:cNvSpPr>
          <p:nvPr/>
        </p:nvSpPr>
        <p:spPr bwMode="auto">
          <a:xfrm>
            <a:off x="5859463" y="5378450"/>
            <a:ext cx="20637" cy="44450"/>
          </a:xfrm>
          <a:custGeom>
            <a:avLst/>
            <a:gdLst/>
            <a:ahLst/>
            <a:cxnLst>
              <a:cxn ang="0">
                <a:pos x="2" y="21"/>
              </a:cxn>
              <a:cxn ang="0">
                <a:pos x="0" y="19"/>
              </a:cxn>
              <a:cxn ang="0">
                <a:pos x="0" y="17"/>
              </a:cxn>
              <a:cxn ang="0">
                <a:pos x="0" y="17"/>
              </a:cxn>
              <a:cxn ang="0">
                <a:pos x="0" y="14"/>
              </a:cxn>
              <a:cxn ang="0">
                <a:pos x="0" y="12"/>
              </a:cxn>
              <a:cxn ang="0">
                <a:pos x="0" y="9"/>
              </a:cxn>
              <a:cxn ang="0">
                <a:pos x="0" y="7"/>
              </a:cxn>
              <a:cxn ang="0">
                <a:pos x="0" y="5"/>
              </a:cxn>
              <a:cxn ang="0">
                <a:pos x="0" y="2"/>
              </a:cxn>
              <a:cxn ang="0">
                <a:pos x="2" y="2"/>
              </a:cxn>
              <a:cxn ang="0">
                <a:pos x="4" y="0"/>
              </a:cxn>
              <a:cxn ang="0">
                <a:pos x="7" y="0"/>
              </a:cxn>
              <a:cxn ang="0">
                <a:pos x="9" y="0"/>
              </a:cxn>
              <a:cxn ang="0">
                <a:pos x="11" y="0"/>
              </a:cxn>
              <a:cxn ang="0">
                <a:pos x="11" y="0"/>
              </a:cxn>
              <a:cxn ang="0">
                <a:pos x="14" y="0"/>
              </a:cxn>
              <a:cxn ang="0">
                <a:pos x="14" y="5"/>
              </a:cxn>
              <a:cxn ang="0">
                <a:pos x="14" y="7"/>
              </a:cxn>
              <a:cxn ang="0">
                <a:pos x="14" y="9"/>
              </a:cxn>
              <a:cxn ang="0">
                <a:pos x="11" y="14"/>
              </a:cxn>
              <a:cxn ang="0">
                <a:pos x="9" y="17"/>
              </a:cxn>
              <a:cxn ang="0">
                <a:pos x="7" y="21"/>
              </a:cxn>
              <a:cxn ang="0">
                <a:pos x="4" y="24"/>
              </a:cxn>
              <a:cxn ang="0">
                <a:pos x="2" y="28"/>
              </a:cxn>
            </a:cxnLst>
            <a:rect l="0" t="0" r="r" b="b"/>
            <a:pathLst>
              <a:path w="14" h="28">
                <a:moveTo>
                  <a:pt x="2" y="21"/>
                </a:moveTo>
                <a:lnTo>
                  <a:pt x="0" y="19"/>
                </a:lnTo>
                <a:lnTo>
                  <a:pt x="0" y="17"/>
                </a:lnTo>
                <a:lnTo>
                  <a:pt x="0" y="17"/>
                </a:lnTo>
                <a:lnTo>
                  <a:pt x="0" y="14"/>
                </a:lnTo>
                <a:lnTo>
                  <a:pt x="0" y="12"/>
                </a:lnTo>
                <a:lnTo>
                  <a:pt x="0" y="9"/>
                </a:lnTo>
                <a:lnTo>
                  <a:pt x="0" y="7"/>
                </a:lnTo>
                <a:lnTo>
                  <a:pt x="0" y="5"/>
                </a:lnTo>
                <a:lnTo>
                  <a:pt x="0" y="2"/>
                </a:lnTo>
                <a:lnTo>
                  <a:pt x="2" y="2"/>
                </a:lnTo>
                <a:lnTo>
                  <a:pt x="4" y="0"/>
                </a:lnTo>
                <a:lnTo>
                  <a:pt x="7" y="0"/>
                </a:lnTo>
                <a:lnTo>
                  <a:pt x="9" y="0"/>
                </a:lnTo>
                <a:lnTo>
                  <a:pt x="11" y="0"/>
                </a:lnTo>
                <a:lnTo>
                  <a:pt x="11" y="0"/>
                </a:lnTo>
                <a:lnTo>
                  <a:pt x="14" y="0"/>
                </a:lnTo>
                <a:lnTo>
                  <a:pt x="14" y="5"/>
                </a:lnTo>
                <a:lnTo>
                  <a:pt x="14" y="7"/>
                </a:lnTo>
                <a:lnTo>
                  <a:pt x="14" y="9"/>
                </a:lnTo>
                <a:lnTo>
                  <a:pt x="11" y="14"/>
                </a:lnTo>
                <a:lnTo>
                  <a:pt x="9" y="17"/>
                </a:lnTo>
                <a:lnTo>
                  <a:pt x="7" y="21"/>
                </a:lnTo>
                <a:lnTo>
                  <a:pt x="4" y="24"/>
                </a:lnTo>
                <a:lnTo>
                  <a:pt x="2" y="28"/>
                </a:lnTo>
              </a:path>
            </a:pathLst>
          </a:custGeom>
          <a:noFill/>
          <a:ln w="7938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235" name="Freeform 2131"/>
          <p:cNvSpPr>
            <a:spLocks/>
          </p:cNvSpPr>
          <p:nvPr/>
        </p:nvSpPr>
        <p:spPr bwMode="auto">
          <a:xfrm>
            <a:off x="5753100" y="5508625"/>
            <a:ext cx="9525" cy="381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21"/>
              </a:cxn>
              <a:cxn ang="0">
                <a:pos x="0" y="17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5"/>
              </a:cxn>
              <a:cxn ang="0">
                <a:pos x="0" y="3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5" y="0"/>
              </a:cxn>
              <a:cxn ang="0">
                <a:pos x="5" y="0"/>
              </a:cxn>
              <a:cxn ang="0">
                <a:pos x="5" y="0"/>
              </a:cxn>
              <a:cxn ang="0">
                <a:pos x="5" y="0"/>
              </a:cxn>
              <a:cxn ang="0">
                <a:pos x="7" y="0"/>
              </a:cxn>
              <a:cxn ang="0">
                <a:pos x="7" y="3"/>
              </a:cxn>
              <a:cxn ang="0">
                <a:pos x="7" y="5"/>
              </a:cxn>
              <a:cxn ang="0">
                <a:pos x="5" y="7"/>
              </a:cxn>
              <a:cxn ang="0">
                <a:pos x="5" y="10"/>
              </a:cxn>
              <a:cxn ang="0">
                <a:pos x="5" y="12"/>
              </a:cxn>
              <a:cxn ang="0">
                <a:pos x="5" y="14"/>
              </a:cxn>
              <a:cxn ang="0">
                <a:pos x="5" y="17"/>
              </a:cxn>
              <a:cxn ang="0">
                <a:pos x="5" y="19"/>
              </a:cxn>
              <a:cxn ang="0">
                <a:pos x="0" y="24"/>
              </a:cxn>
            </a:cxnLst>
            <a:rect l="0" t="0" r="r" b="b"/>
            <a:pathLst>
              <a:path w="7" h="24">
                <a:moveTo>
                  <a:pt x="0" y="24"/>
                </a:moveTo>
                <a:lnTo>
                  <a:pt x="0" y="21"/>
                </a:lnTo>
                <a:lnTo>
                  <a:pt x="0" y="17"/>
                </a:lnTo>
                <a:lnTo>
                  <a:pt x="0" y="14"/>
                </a:lnTo>
                <a:lnTo>
                  <a:pt x="0" y="12"/>
                </a:lnTo>
                <a:lnTo>
                  <a:pt x="0" y="10"/>
                </a:lnTo>
                <a:lnTo>
                  <a:pt x="0" y="5"/>
                </a:lnTo>
                <a:lnTo>
                  <a:pt x="0" y="3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5" y="0"/>
                </a:lnTo>
                <a:lnTo>
                  <a:pt x="5" y="0"/>
                </a:lnTo>
                <a:lnTo>
                  <a:pt x="5" y="0"/>
                </a:lnTo>
                <a:lnTo>
                  <a:pt x="5" y="0"/>
                </a:lnTo>
                <a:lnTo>
                  <a:pt x="7" y="0"/>
                </a:lnTo>
                <a:lnTo>
                  <a:pt x="7" y="3"/>
                </a:lnTo>
                <a:lnTo>
                  <a:pt x="7" y="5"/>
                </a:lnTo>
                <a:lnTo>
                  <a:pt x="5" y="7"/>
                </a:lnTo>
                <a:lnTo>
                  <a:pt x="5" y="10"/>
                </a:lnTo>
                <a:lnTo>
                  <a:pt x="5" y="12"/>
                </a:lnTo>
                <a:lnTo>
                  <a:pt x="5" y="14"/>
                </a:lnTo>
                <a:lnTo>
                  <a:pt x="5" y="17"/>
                </a:lnTo>
                <a:lnTo>
                  <a:pt x="5" y="19"/>
                </a:lnTo>
                <a:lnTo>
                  <a:pt x="0" y="24"/>
                </a:lnTo>
                <a:close/>
              </a:path>
            </a:pathLst>
          </a:custGeom>
          <a:solidFill>
            <a:srgbClr val="AB5324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236" name="Freeform 2132"/>
          <p:cNvSpPr>
            <a:spLocks/>
          </p:cNvSpPr>
          <p:nvPr/>
        </p:nvSpPr>
        <p:spPr bwMode="auto">
          <a:xfrm>
            <a:off x="5753100" y="5508625"/>
            <a:ext cx="9525" cy="381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21"/>
              </a:cxn>
              <a:cxn ang="0">
                <a:pos x="0" y="17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5"/>
              </a:cxn>
              <a:cxn ang="0">
                <a:pos x="0" y="3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5" y="0"/>
              </a:cxn>
              <a:cxn ang="0">
                <a:pos x="5" y="0"/>
              </a:cxn>
              <a:cxn ang="0">
                <a:pos x="5" y="0"/>
              </a:cxn>
              <a:cxn ang="0">
                <a:pos x="5" y="0"/>
              </a:cxn>
              <a:cxn ang="0">
                <a:pos x="7" y="0"/>
              </a:cxn>
              <a:cxn ang="0">
                <a:pos x="7" y="3"/>
              </a:cxn>
              <a:cxn ang="0">
                <a:pos x="7" y="5"/>
              </a:cxn>
              <a:cxn ang="0">
                <a:pos x="5" y="7"/>
              </a:cxn>
              <a:cxn ang="0">
                <a:pos x="5" y="10"/>
              </a:cxn>
              <a:cxn ang="0">
                <a:pos x="5" y="12"/>
              </a:cxn>
              <a:cxn ang="0">
                <a:pos x="5" y="14"/>
              </a:cxn>
              <a:cxn ang="0">
                <a:pos x="5" y="17"/>
              </a:cxn>
              <a:cxn ang="0">
                <a:pos x="5" y="19"/>
              </a:cxn>
            </a:cxnLst>
            <a:rect l="0" t="0" r="r" b="b"/>
            <a:pathLst>
              <a:path w="7" h="24">
                <a:moveTo>
                  <a:pt x="0" y="24"/>
                </a:moveTo>
                <a:lnTo>
                  <a:pt x="0" y="21"/>
                </a:lnTo>
                <a:lnTo>
                  <a:pt x="0" y="17"/>
                </a:lnTo>
                <a:lnTo>
                  <a:pt x="0" y="14"/>
                </a:lnTo>
                <a:lnTo>
                  <a:pt x="0" y="12"/>
                </a:lnTo>
                <a:lnTo>
                  <a:pt x="0" y="10"/>
                </a:lnTo>
                <a:lnTo>
                  <a:pt x="0" y="5"/>
                </a:lnTo>
                <a:lnTo>
                  <a:pt x="0" y="3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5" y="0"/>
                </a:lnTo>
                <a:lnTo>
                  <a:pt x="5" y="0"/>
                </a:lnTo>
                <a:lnTo>
                  <a:pt x="5" y="0"/>
                </a:lnTo>
                <a:lnTo>
                  <a:pt x="5" y="0"/>
                </a:lnTo>
                <a:lnTo>
                  <a:pt x="7" y="0"/>
                </a:lnTo>
                <a:lnTo>
                  <a:pt x="7" y="3"/>
                </a:lnTo>
                <a:lnTo>
                  <a:pt x="7" y="5"/>
                </a:lnTo>
                <a:lnTo>
                  <a:pt x="5" y="7"/>
                </a:lnTo>
                <a:lnTo>
                  <a:pt x="5" y="10"/>
                </a:lnTo>
                <a:lnTo>
                  <a:pt x="5" y="12"/>
                </a:lnTo>
                <a:lnTo>
                  <a:pt x="5" y="14"/>
                </a:lnTo>
                <a:lnTo>
                  <a:pt x="5" y="17"/>
                </a:lnTo>
                <a:lnTo>
                  <a:pt x="5" y="19"/>
                </a:lnTo>
              </a:path>
            </a:pathLst>
          </a:custGeom>
          <a:noFill/>
          <a:ln w="7938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237" name="Freeform 2133"/>
          <p:cNvSpPr>
            <a:spLocks/>
          </p:cNvSpPr>
          <p:nvPr/>
        </p:nvSpPr>
        <p:spPr bwMode="auto">
          <a:xfrm>
            <a:off x="5811838" y="5561013"/>
            <a:ext cx="38100" cy="47625"/>
          </a:xfrm>
          <a:custGeom>
            <a:avLst/>
            <a:gdLst/>
            <a:ahLst/>
            <a:cxnLst>
              <a:cxn ang="0">
                <a:pos x="2" y="28"/>
              </a:cxn>
              <a:cxn ang="0">
                <a:pos x="0" y="26"/>
              </a:cxn>
              <a:cxn ang="0">
                <a:pos x="0" y="23"/>
              </a:cxn>
              <a:cxn ang="0">
                <a:pos x="0" y="21"/>
              </a:cxn>
              <a:cxn ang="0">
                <a:pos x="0" y="19"/>
              </a:cxn>
              <a:cxn ang="0">
                <a:pos x="0" y="16"/>
              </a:cxn>
              <a:cxn ang="0">
                <a:pos x="0" y="14"/>
              </a:cxn>
              <a:cxn ang="0">
                <a:pos x="0" y="12"/>
              </a:cxn>
              <a:cxn ang="0">
                <a:pos x="0" y="9"/>
              </a:cxn>
              <a:cxn ang="0">
                <a:pos x="0" y="7"/>
              </a:cxn>
              <a:cxn ang="0">
                <a:pos x="0" y="5"/>
              </a:cxn>
              <a:cxn ang="0">
                <a:pos x="2" y="5"/>
              </a:cxn>
              <a:cxn ang="0">
                <a:pos x="2" y="5"/>
              </a:cxn>
              <a:cxn ang="0">
                <a:pos x="4" y="5"/>
              </a:cxn>
              <a:cxn ang="0">
                <a:pos x="7" y="2"/>
              </a:cxn>
              <a:cxn ang="0">
                <a:pos x="9" y="2"/>
              </a:cxn>
              <a:cxn ang="0">
                <a:pos x="9" y="2"/>
              </a:cxn>
              <a:cxn ang="0">
                <a:pos x="9" y="2"/>
              </a:cxn>
              <a:cxn ang="0">
                <a:pos x="9" y="2"/>
              </a:cxn>
              <a:cxn ang="0">
                <a:pos x="9" y="2"/>
              </a:cxn>
              <a:cxn ang="0">
                <a:pos x="9" y="0"/>
              </a:cxn>
              <a:cxn ang="0">
                <a:pos x="9" y="0"/>
              </a:cxn>
              <a:cxn ang="0">
                <a:pos x="11" y="0"/>
              </a:cxn>
              <a:cxn ang="0">
                <a:pos x="11" y="0"/>
              </a:cxn>
              <a:cxn ang="0">
                <a:pos x="11" y="0"/>
              </a:cxn>
              <a:cxn ang="0">
                <a:pos x="14" y="0"/>
              </a:cxn>
              <a:cxn ang="0">
                <a:pos x="14" y="0"/>
              </a:cxn>
              <a:cxn ang="0">
                <a:pos x="16" y="0"/>
              </a:cxn>
              <a:cxn ang="0">
                <a:pos x="19" y="0"/>
              </a:cxn>
              <a:cxn ang="0">
                <a:pos x="19" y="0"/>
              </a:cxn>
              <a:cxn ang="0">
                <a:pos x="21" y="0"/>
              </a:cxn>
              <a:cxn ang="0">
                <a:pos x="23" y="0"/>
              </a:cxn>
              <a:cxn ang="0">
                <a:pos x="26" y="0"/>
              </a:cxn>
              <a:cxn ang="0">
                <a:pos x="21" y="2"/>
              </a:cxn>
              <a:cxn ang="0">
                <a:pos x="19" y="7"/>
              </a:cxn>
              <a:cxn ang="0">
                <a:pos x="16" y="9"/>
              </a:cxn>
              <a:cxn ang="0">
                <a:pos x="14" y="14"/>
              </a:cxn>
              <a:cxn ang="0">
                <a:pos x="11" y="19"/>
              </a:cxn>
              <a:cxn ang="0">
                <a:pos x="9" y="21"/>
              </a:cxn>
              <a:cxn ang="0">
                <a:pos x="9" y="26"/>
              </a:cxn>
              <a:cxn ang="0">
                <a:pos x="9" y="30"/>
              </a:cxn>
              <a:cxn ang="0">
                <a:pos x="11" y="30"/>
              </a:cxn>
              <a:cxn ang="0">
                <a:pos x="11" y="30"/>
              </a:cxn>
              <a:cxn ang="0">
                <a:pos x="11" y="30"/>
              </a:cxn>
              <a:cxn ang="0">
                <a:pos x="11" y="30"/>
              </a:cxn>
              <a:cxn ang="0">
                <a:pos x="11" y="30"/>
              </a:cxn>
              <a:cxn ang="0">
                <a:pos x="11" y="30"/>
              </a:cxn>
              <a:cxn ang="0">
                <a:pos x="11" y="30"/>
              </a:cxn>
              <a:cxn ang="0">
                <a:pos x="14" y="30"/>
              </a:cxn>
              <a:cxn ang="0">
                <a:pos x="2" y="28"/>
              </a:cxn>
            </a:cxnLst>
            <a:rect l="0" t="0" r="r" b="b"/>
            <a:pathLst>
              <a:path w="26" h="30">
                <a:moveTo>
                  <a:pt x="2" y="28"/>
                </a:moveTo>
                <a:lnTo>
                  <a:pt x="0" y="26"/>
                </a:lnTo>
                <a:lnTo>
                  <a:pt x="0" y="23"/>
                </a:lnTo>
                <a:lnTo>
                  <a:pt x="0" y="21"/>
                </a:lnTo>
                <a:lnTo>
                  <a:pt x="0" y="19"/>
                </a:lnTo>
                <a:lnTo>
                  <a:pt x="0" y="16"/>
                </a:lnTo>
                <a:lnTo>
                  <a:pt x="0" y="14"/>
                </a:lnTo>
                <a:lnTo>
                  <a:pt x="0" y="12"/>
                </a:lnTo>
                <a:lnTo>
                  <a:pt x="0" y="9"/>
                </a:lnTo>
                <a:lnTo>
                  <a:pt x="0" y="7"/>
                </a:lnTo>
                <a:lnTo>
                  <a:pt x="0" y="5"/>
                </a:lnTo>
                <a:lnTo>
                  <a:pt x="2" y="5"/>
                </a:lnTo>
                <a:lnTo>
                  <a:pt x="2" y="5"/>
                </a:lnTo>
                <a:lnTo>
                  <a:pt x="4" y="5"/>
                </a:lnTo>
                <a:lnTo>
                  <a:pt x="7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0"/>
                </a:lnTo>
                <a:lnTo>
                  <a:pt x="9" y="0"/>
                </a:lnTo>
                <a:lnTo>
                  <a:pt x="11" y="0"/>
                </a:lnTo>
                <a:lnTo>
                  <a:pt x="11" y="0"/>
                </a:lnTo>
                <a:lnTo>
                  <a:pt x="11" y="0"/>
                </a:lnTo>
                <a:lnTo>
                  <a:pt x="14" y="0"/>
                </a:lnTo>
                <a:lnTo>
                  <a:pt x="14" y="0"/>
                </a:lnTo>
                <a:lnTo>
                  <a:pt x="16" y="0"/>
                </a:lnTo>
                <a:lnTo>
                  <a:pt x="19" y="0"/>
                </a:lnTo>
                <a:lnTo>
                  <a:pt x="19" y="0"/>
                </a:lnTo>
                <a:lnTo>
                  <a:pt x="21" y="0"/>
                </a:lnTo>
                <a:lnTo>
                  <a:pt x="23" y="0"/>
                </a:lnTo>
                <a:lnTo>
                  <a:pt x="26" y="0"/>
                </a:lnTo>
                <a:lnTo>
                  <a:pt x="21" y="2"/>
                </a:lnTo>
                <a:lnTo>
                  <a:pt x="19" y="7"/>
                </a:lnTo>
                <a:lnTo>
                  <a:pt x="16" y="9"/>
                </a:lnTo>
                <a:lnTo>
                  <a:pt x="14" y="14"/>
                </a:lnTo>
                <a:lnTo>
                  <a:pt x="11" y="19"/>
                </a:lnTo>
                <a:lnTo>
                  <a:pt x="9" y="21"/>
                </a:lnTo>
                <a:lnTo>
                  <a:pt x="9" y="26"/>
                </a:lnTo>
                <a:lnTo>
                  <a:pt x="9" y="30"/>
                </a:lnTo>
                <a:lnTo>
                  <a:pt x="11" y="30"/>
                </a:lnTo>
                <a:lnTo>
                  <a:pt x="11" y="30"/>
                </a:lnTo>
                <a:lnTo>
                  <a:pt x="11" y="30"/>
                </a:lnTo>
                <a:lnTo>
                  <a:pt x="11" y="30"/>
                </a:lnTo>
                <a:lnTo>
                  <a:pt x="11" y="30"/>
                </a:lnTo>
                <a:lnTo>
                  <a:pt x="11" y="30"/>
                </a:lnTo>
                <a:lnTo>
                  <a:pt x="11" y="30"/>
                </a:lnTo>
                <a:lnTo>
                  <a:pt x="14" y="30"/>
                </a:lnTo>
                <a:lnTo>
                  <a:pt x="2" y="28"/>
                </a:lnTo>
                <a:close/>
              </a:path>
            </a:pathLst>
          </a:custGeom>
          <a:solidFill>
            <a:srgbClr val="AB5324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238" name="Freeform 2134"/>
          <p:cNvSpPr>
            <a:spLocks/>
          </p:cNvSpPr>
          <p:nvPr/>
        </p:nvSpPr>
        <p:spPr bwMode="auto">
          <a:xfrm>
            <a:off x="5811838" y="5561013"/>
            <a:ext cx="38100" cy="47625"/>
          </a:xfrm>
          <a:custGeom>
            <a:avLst/>
            <a:gdLst/>
            <a:ahLst/>
            <a:cxnLst>
              <a:cxn ang="0">
                <a:pos x="2" y="28"/>
              </a:cxn>
              <a:cxn ang="0">
                <a:pos x="0" y="26"/>
              </a:cxn>
              <a:cxn ang="0">
                <a:pos x="0" y="23"/>
              </a:cxn>
              <a:cxn ang="0">
                <a:pos x="0" y="21"/>
              </a:cxn>
              <a:cxn ang="0">
                <a:pos x="0" y="19"/>
              </a:cxn>
              <a:cxn ang="0">
                <a:pos x="0" y="16"/>
              </a:cxn>
              <a:cxn ang="0">
                <a:pos x="0" y="14"/>
              </a:cxn>
              <a:cxn ang="0">
                <a:pos x="0" y="12"/>
              </a:cxn>
              <a:cxn ang="0">
                <a:pos x="0" y="9"/>
              </a:cxn>
              <a:cxn ang="0">
                <a:pos x="0" y="7"/>
              </a:cxn>
              <a:cxn ang="0">
                <a:pos x="0" y="5"/>
              </a:cxn>
              <a:cxn ang="0">
                <a:pos x="2" y="5"/>
              </a:cxn>
              <a:cxn ang="0">
                <a:pos x="2" y="5"/>
              </a:cxn>
              <a:cxn ang="0">
                <a:pos x="4" y="5"/>
              </a:cxn>
              <a:cxn ang="0">
                <a:pos x="7" y="2"/>
              </a:cxn>
              <a:cxn ang="0">
                <a:pos x="9" y="2"/>
              </a:cxn>
              <a:cxn ang="0">
                <a:pos x="9" y="2"/>
              </a:cxn>
              <a:cxn ang="0">
                <a:pos x="9" y="2"/>
              </a:cxn>
              <a:cxn ang="0">
                <a:pos x="9" y="2"/>
              </a:cxn>
              <a:cxn ang="0">
                <a:pos x="9" y="2"/>
              </a:cxn>
              <a:cxn ang="0">
                <a:pos x="9" y="0"/>
              </a:cxn>
              <a:cxn ang="0">
                <a:pos x="9" y="0"/>
              </a:cxn>
              <a:cxn ang="0">
                <a:pos x="11" y="0"/>
              </a:cxn>
              <a:cxn ang="0">
                <a:pos x="11" y="0"/>
              </a:cxn>
              <a:cxn ang="0">
                <a:pos x="11" y="0"/>
              </a:cxn>
              <a:cxn ang="0">
                <a:pos x="14" y="0"/>
              </a:cxn>
              <a:cxn ang="0">
                <a:pos x="14" y="0"/>
              </a:cxn>
              <a:cxn ang="0">
                <a:pos x="16" y="0"/>
              </a:cxn>
              <a:cxn ang="0">
                <a:pos x="19" y="0"/>
              </a:cxn>
              <a:cxn ang="0">
                <a:pos x="19" y="0"/>
              </a:cxn>
              <a:cxn ang="0">
                <a:pos x="21" y="0"/>
              </a:cxn>
              <a:cxn ang="0">
                <a:pos x="23" y="0"/>
              </a:cxn>
              <a:cxn ang="0">
                <a:pos x="26" y="0"/>
              </a:cxn>
              <a:cxn ang="0">
                <a:pos x="21" y="2"/>
              </a:cxn>
              <a:cxn ang="0">
                <a:pos x="19" y="7"/>
              </a:cxn>
              <a:cxn ang="0">
                <a:pos x="16" y="9"/>
              </a:cxn>
              <a:cxn ang="0">
                <a:pos x="14" y="14"/>
              </a:cxn>
              <a:cxn ang="0">
                <a:pos x="11" y="19"/>
              </a:cxn>
              <a:cxn ang="0">
                <a:pos x="9" y="21"/>
              </a:cxn>
              <a:cxn ang="0">
                <a:pos x="9" y="26"/>
              </a:cxn>
              <a:cxn ang="0">
                <a:pos x="9" y="30"/>
              </a:cxn>
              <a:cxn ang="0">
                <a:pos x="11" y="30"/>
              </a:cxn>
              <a:cxn ang="0">
                <a:pos x="11" y="30"/>
              </a:cxn>
              <a:cxn ang="0">
                <a:pos x="11" y="30"/>
              </a:cxn>
              <a:cxn ang="0">
                <a:pos x="11" y="30"/>
              </a:cxn>
              <a:cxn ang="0">
                <a:pos x="11" y="30"/>
              </a:cxn>
              <a:cxn ang="0">
                <a:pos x="11" y="30"/>
              </a:cxn>
              <a:cxn ang="0">
                <a:pos x="11" y="30"/>
              </a:cxn>
              <a:cxn ang="0">
                <a:pos x="14" y="30"/>
              </a:cxn>
            </a:cxnLst>
            <a:rect l="0" t="0" r="r" b="b"/>
            <a:pathLst>
              <a:path w="26" h="30">
                <a:moveTo>
                  <a:pt x="2" y="28"/>
                </a:moveTo>
                <a:lnTo>
                  <a:pt x="0" y="26"/>
                </a:lnTo>
                <a:lnTo>
                  <a:pt x="0" y="23"/>
                </a:lnTo>
                <a:lnTo>
                  <a:pt x="0" y="21"/>
                </a:lnTo>
                <a:lnTo>
                  <a:pt x="0" y="19"/>
                </a:lnTo>
                <a:lnTo>
                  <a:pt x="0" y="16"/>
                </a:lnTo>
                <a:lnTo>
                  <a:pt x="0" y="14"/>
                </a:lnTo>
                <a:lnTo>
                  <a:pt x="0" y="12"/>
                </a:lnTo>
                <a:lnTo>
                  <a:pt x="0" y="9"/>
                </a:lnTo>
                <a:lnTo>
                  <a:pt x="0" y="7"/>
                </a:lnTo>
                <a:lnTo>
                  <a:pt x="0" y="5"/>
                </a:lnTo>
                <a:lnTo>
                  <a:pt x="2" y="5"/>
                </a:lnTo>
                <a:lnTo>
                  <a:pt x="2" y="5"/>
                </a:lnTo>
                <a:lnTo>
                  <a:pt x="4" y="5"/>
                </a:lnTo>
                <a:lnTo>
                  <a:pt x="7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0"/>
                </a:lnTo>
                <a:lnTo>
                  <a:pt x="9" y="0"/>
                </a:lnTo>
                <a:lnTo>
                  <a:pt x="11" y="0"/>
                </a:lnTo>
                <a:lnTo>
                  <a:pt x="11" y="0"/>
                </a:lnTo>
                <a:lnTo>
                  <a:pt x="11" y="0"/>
                </a:lnTo>
                <a:lnTo>
                  <a:pt x="14" y="0"/>
                </a:lnTo>
                <a:lnTo>
                  <a:pt x="14" y="0"/>
                </a:lnTo>
                <a:lnTo>
                  <a:pt x="16" y="0"/>
                </a:lnTo>
                <a:lnTo>
                  <a:pt x="19" y="0"/>
                </a:lnTo>
                <a:lnTo>
                  <a:pt x="19" y="0"/>
                </a:lnTo>
                <a:lnTo>
                  <a:pt x="21" y="0"/>
                </a:lnTo>
                <a:lnTo>
                  <a:pt x="23" y="0"/>
                </a:lnTo>
                <a:lnTo>
                  <a:pt x="26" y="0"/>
                </a:lnTo>
                <a:lnTo>
                  <a:pt x="21" y="2"/>
                </a:lnTo>
                <a:lnTo>
                  <a:pt x="19" y="7"/>
                </a:lnTo>
                <a:lnTo>
                  <a:pt x="16" y="9"/>
                </a:lnTo>
                <a:lnTo>
                  <a:pt x="14" y="14"/>
                </a:lnTo>
                <a:lnTo>
                  <a:pt x="11" y="19"/>
                </a:lnTo>
                <a:lnTo>
                  <a:pt x="9" y="21"/>
                </a:lnTo>
                <a:lnTo>
                  <a:pt x="9" y="26"/>
                </a:lnTo>
                <a:lnTo>
                  <a:pt x="9" y="30"/>
                </a:lnTo>
                <a:lnTo>
                  <a:pt x="11" y="30"/>
                </a:lnTo>
                <a:lnTo>
                  <a:pt x="11" y="30"/>
                </a:lnTo>
                <a:lnTo>
                  <a:pt x="11" y="30"/>
                </a:lnTo>
                <a:lnTo>
                  <a:pt x="11" y="30"/>
                </a:lnTo>
                <a:lnTo>
                  <a:pt x="11" y="30"/>
                </a:lnTo>
                <a:lnTo>
                  <a:pt x="11" y="30"/>
                </a:lnTo>
                <a:lnTo>
                  <a:pt x="11" y="30"/>
                </a:lnTo>
                <a:lnTo>
                  <a:pt x="14" y="30"/>
                </a:lnTo>
              </a:path>
            </a:pathLst>
          </a:custGeom>
          <a:noFill/>
          <a:ln w="7938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239" name="Freeform 2135"/>
          <p:cNvSpPr>
            <a:spLocks/>
          </p:cNvSpPr>
          <p:nvPr/>
        </p:nvSpPr>
        <p:spPr bwMode="auto">
          <a:xfrm>
            <a:off x="5849938" y="5464175"/>
            <a:ext cx="20637" cy="44450"/>
          </a:xfrm>
          <a:custGeom>
            <a:avLst/>
            <a:gdLst/>
            <a:ahLst/>
            <a:cxnLst>
              <a:cxn ang="0">
                <a:pos x="4" y="28"/>
              </a:cxn>
              <a:cxn ang="0">
                <a:pos x="2" y="26"/>
              </a:cxn>
              <a:cxn ang="0">
                <a:pos x="0" y="23"/>
              </a:cxn>
              <a:cxn ang="0">
                <a:pos x="0" y="21"/>
              </a:cxn>
              <a:cxn ang="0">
                <a:pos x="0" y="19"/>
              </a:cxn>
              <a:cxn ang="0">
                <a:pos x="0" y="14"/>
              </a:cxn>
              <a:cxn ang="0">
                <a:pos x="0" y="12"/>
              </a:cxn>
              <a:cxn ang="0">
                <a:pos x="2" y="7"/>
              </a:cxn>
              <a:cxn ang="0">
                <a:pos x="2" y="5"/>
              </a:cxn>
              <a:cxn ang="0">
                <a:pos x="2" y="2"/>
              </a:cxn>
              <a:cxn ang="0">
                <a:pos x="4" y="2"/>
              </a:cxn>
              <a:cxn ang="0">
                <a:pos x="4" y="0"/>
              </a:cxn>
              <a:cxn ang="0">
                <a:pos x="7" y="0"/>
              </a:cxn>
              <a:cxn ang="0">
                <a:pos x="9" y="0"/>
              </a:cxn>
              <a:cxn ang="0">
                <a:pos x="11" y="0"/>
              </a:cxn>
              <a:cxn ang="0">
                <a:pos x="11" y="2"/>
              </a:cxn>
              <a:cxn ang="0">
                <a:pos x="14" y="2"/>
              </a:cxn>
              <a:cxn ang="0">
                <a:pos x="14" y="5"/>
              </a:cxn>
              <a:cxn ang="0">
                <a:pos x="14" y="7"/>
              </a:cxn>
              <a:cxn ang="0">
                <a:pos x="14" y="9"/>
              </a:cxn>
              <a:cxn ang="0">
                <a:pos x="14" y="12"/>
              </a:cxn>
              <a:cxn ang="0">
                <a:pos x="11" y="14"/>
              </a:cxn>
              <a:cxn ang="0">
                <a:pos x="11" y="16"/>
              </a:cxn>
              <a:cxn ang="0">
                <a:pos x="11" y="19"/>
              </a:cxn>
              <a:cxn ang="0">
                <a:pos x="9" y="21"/>
              </a:cxn>
              <a:cxn ang="0">
                <a:pos x="4" y="28"/>
              </a:cxn>
            </a:cxnLst>
            <a:rect l="0" t="0" r="r" b="b"/>
            <a:pathLst>
              <a:path w="14" h="28">
                <a:moveTo>
                  <a:pt x="4" y="28"/>
                </a:moveTo>
                <a:lnTo>
                  <a:pt x="2" y="26"/>
                </a:lnTo>
                <a:lnTo>
                  <a:pt x="0" y="23"/>
                </a:lnTo>
                <a:lnTo>
                  <a:pt x="0" y="21"/>
                </a:lnTo>
                <a:lnTo>
                  <a:pt x="0" y="19"/>
                </a:lnTo>
                <a:lnTo>
                  <a:pt x="0" y="14"/>
                </a:lnTo>
                <a:lnTo>
                  <a:pt x="0" y="12"/>
                </a:lnTo>
                <a:lnTo>
                  <a:pt x="2" y="7"/>
                </a:lnTo>
                <a:lnTo>
                  <a:pt x="2" y="5"/>
                </a:ln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7" y="0"/>
                </a:lnTo>
                <a:lnTo>
                  <a:pt x="9" y="0"/>
                </a:lnTo>
                <a:lnTo>
                  <a:pt x="11" y="0"/>
                </a:lnTo>
                <a:lnTo>
                  <a:pt x="11" y="2"/>
                </a:lnTo>
                <a:lnTo>
                  <a:pt x="14" y="2"/>
                </a:lnTo>
                <a:lnTo>
                  <a:pt x="14" y="5"/>
                </a:lnTo>
                <a:lnTo>
                  <a:pt x="14" y="7"/>
                </a:lnTo>
                <a:lnTo>
                  <a:pt x="14" y="9"/>
                </a:lnTo>
                <a:lnTo>
                  <a:pt x="14" y="12"/>
                </a:lnTo>
                <a:lnTo>
                  <a:pt x="11" y="14"/>
                </a:lnTo>
                <a:lnTo>
                  <a:pt x="11" y="16"/>
                </a:lnTo>
                <a:lnTo>
                  <a:pt x="11" y="19"/>
                </a:lnTo>
                <a:lnTo>
                  <a:pt x="9" y="21"/>
                </a:lnTo>
                <a:lnTo>
                  <a:pt x="4" y="28"/>
                </a:lnTo>
                <a:close/>
              </a:path>
            </a:pathLst>
          </a:custGeom>
          <a:solidFill>
            <a:srgbClr val="AB5324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240" name="Freeform 2136"/>
          <p:cNvSpPr>
            <a:spLocks/>
          </p:cNvSpPr>
          <p:nvPr/>
        </p:nvSpPr>
        <p:spPr bwMode="auto">
          <a:xfrm>
            <a:off x="5849938" y="5464175"/>
            <a:ext cx="20637" cy="44450"/>
          </a:xfrm>
          <a:custGeom>
            <a:avLst/>
            <a:gdLst/>
            <a:ahLst/>
            <a:cxnLst>
              <a:cxn ang="0">
                <a:pos x="4" y="28"/>
              </a:cxn>
              <a:cxn ang="0">
                <a:pos x="2" y="26"/>
              </a:cxn>
              <a:cxn ang="0">
                <a:pos x="0" y="23"/>
              </a:cxn>
              <a:cxn ang="0">
                <a:pos x="0" y="21"/>
              </a:cxn>
              <a:cxn ang="0">
                <a:pos x="0" y="19"/>
              </a:cxn>
              <a:cxn ang="0">
                <a:pos x="0" y="14"/>
              </a:cxn>
              <a:cxn ang="0">
                <a:pos x="0" y="12"/>
              </a:cxn>
              <a:cxn ang="0">
                <a:pos x="2" y="7"/>
              </a:cxn>
              <a:cxn ang="0">
                <a:pos x="2" y="5"/>
              </a:cxn>
              <a:cxn ang="0">
                <a:pos x="2" y="2"/>
              </a:cxn>
              <a:cxn ang="0">
                <a:pos x="4" y="2"/>
              </a:cxn>
              <a:cxn ang="0">
                <a:pos x="4" y="0"/>
              </a:cxn>
              <a:cxn ang="0">
                <a:pos x="7" y="0"/>
              </a:cxn>
              <a:cxn ang="0">
                <a:pos x="9" y="0"/>
              </a:cxn>
              <a:cxn ang="0">
                <a:pos x="11" y="0"/>
              </a:cxn>
              <a:cxn ang="0">
                <a:pos x="11" y="2"/>
              </a:cxn>
              <a:cxn ang="0">
                <a:pos x="14" y="2"/>
              </a:cxn>
              <a:cxn ang="0">
                <a:pos x="14" y="5"/>
              </a:cxn>
              <a:cxn ang="0">
                <a:pos x="14" y="7"/>
              </a:cxn>
              <a:cxn ang="0">
                <a:pos x="14" y="9"/>
              </a:cxn>
              <a:cxn ang="0">
                <a:pos x="14" y="12"/>
              </a:cxn>
              <a:cxn ang="0">
                <a:pos x="11" y="14"/>
              </a:cxn>
              <a:cxn ang="0">
                <a:pos x="11" y="16"/>
              </a:cxn>
              <a:cxn ang="0">
                <a:pos x="11" y="19"/>
              </a:cxn>
              <a:cxn ang="0">
                <a:pos x="9" y="21"/>
              </a:cxn>
            </a:cxnLst>
            <a:rect l="0" t="0" r="r" b="b"/>
            <a:pathLst>
              <a:path w="14" h="28">
                <a:moveTo>
                  <a:pt x="4" y="28"/>
                </a:moveTo>
                <a:lnTo>
                  <a:pt x="2" y="26"/>
                </a:lnTo>
                <a:lnTo>
                  <a:pt x="0" y="23"/>
                </a:lnTo>
                <a:lnTo>
                  <a:pt x="0" y="21"/>
                </a:lnTo>
                <a:lnTo>
                  <a:pt x="0" y="19"/>
                </a:lnTo>
                <a:lnTo>
                  <a:pt x="0" y="14"/>
                </a:lnTo>
                <a:lnTo>
                  <a:pt x="0" y="12"/>
                </a:lnTo>
                <a:lnTo>
                  <a:pt x="2" y="7"/>
                </a:lnTo>
                <a:lnTo>
                  <a:pt x="2" y="5"/>
                </a:ln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7" y="0"/>
                </a:lnTo>
                <a:lnTo>
                  <a:pt x="9" y="0"/>
                </a:lnTo>
                <a:lnTo>
                  <a:pt x="11" y="0"/>
                </a:lnTo>
                <a:lnTo>
                  <a:pt x="11" y="2"/>
                </a:lnTo>
                <a:lnTo>
                  <a:pt x="14" y="2"/>
                </a:lnTo>
                <a:lnTo>
                  <a:pt x="14" y="5"/>
                </a:lnTo>
                <a:lnTo>
                  <a:pt x="14" y="7"/>
                </a:lnTo>
                <a:lnTo>
                  <a:pt x="14" y="9"/>
                </a:lnTo>
                <a:lnTo>
                  <a:pt x="14" y="12"/>
                </a:lnTo>
                <a:lnTo>
                  <a:pt x="11" y="14"/>
                </a:lnTo>
                <a:lnTo>
                  <a:pt x="11" y="16"/>
                </a:lnTo>
                <a:lnTo>
                  <a:pt x="11" y="19"/>
                </a:lnTo>
                <a:lnTo>
                  <a:pt x="9" y="21"/>
                </a:lnTo>
              </a:path>
            </a:pathLst>
          </a:custGeom>
          <a:noFill/>
          <a:ln w="7938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241" name="Freeform 2137"/>
          <p:cNvSpPr>
            <a:spLocks/>
          </p:cNvSpPr>
          <p:nvPr/>
        </p:nvSpPr>
        <p:spPr bwMode="auto">
          <a:xfrm>
            <a:off x="5743575" y="5602288"/>
            <a:ext cx="22225" cy="30162"/>
          </a:xfrm>
          <a:custGeom>
            <a:avLst/>
            <a:gdLst/>
            <a:ahLst/>
            <a:cxnLst>
              <a:cxn ang="0">
                <a:pos x="2" y="19"/>
              </a:cxn>
              <a:cxn ang="0">
                <a:pos x="0" y="16"/>
              </a:cxn>
              <a:cxn ang="0">
                <a:pos x="0" y="11"/>
              </a:cxn>
              <a:cxn ang="0">
                <a:pos x="0" y="9"/>
              </a:cxn>
              <a:cxn ang="0">
                <a:pos x="0" y="4"/>
              </a:cxn>
              <a:cxn ang="0">
                <a:pos x="2" y="2"/>
              </a:cxn>
              <a:cxn ang="0">
                <a:pos x="5" y="0"/>
              </a:cxn>
              <a:cxn ang="0">
                <a:pos x="7" y="0"/>
              </a:cxn>
              <a:cxn ang="0">
                <a:pos x="9" y="2"/>
              </a:cxn>
              <a:cxn ang="0">
                <a:pos x="9" y="2"/>
              </a:cxn>
              <a:cxn ang="0">
                <a:pos x="9" y="4"/>
              </a:cxn>
              <a:cxn ang="0">
                <a:pos x="9" y="4"/>
              </a:cxn>
              <a:cxn ang="0">
                <a:pos x="9" y="7"/>
              </a:cxn>
              <a:cxn ang="0">
                <a:pos x="9" y="9"/>
              </a:cxn>
              <a:cxn ang="0">
                <a:pos x="9" y="11"/>
              </a:cxn>
              <a:cxn ang="0">
                <a:pos x="7" y="14"/>
              </a:cxn>
              <a:cxn ang="0">
                <a:pos x="7" y="14"/>
              </a:cxn>
              <a:cxn ang="0">
                <a:pos x="7" y="14"/>
              </a:cxn>
              <a:cxn ang="0">
                <a:pos x="9" y="14"/>
              </a:cxn>
              <a:cxn ang="0">
                <a:pos x="9" y="14"/>
              </a:cxn>
              <a:cxn ang="0">
                <a:pos x="12" y="14"/>
              </a:cxn>
              <a:cxn ang="0">
                <a:pos x="12" y="14"/>
              </a:cxn>
              <a:cxn ang="0">
                <a:pos x="14" y="14"/>
              </a:cxn>
              <a:cxn ang="0">
                <a:pos x="14" y="14"/>
              </a:cxn>
              <a:cxn ang="0">
                <a:pos x="16" y="14"/>
              </a:cxn>
              <a:cxn ang="0">
                <a:pos x="2" y="19"/>
              </a:cxn>
            </a:cxnLst>
            <a:rect l="0" t="0" r="r" b="b"/>
            <a:pathLst>
              <a:path w="16" h="19">
                <a:moveTo>
                  <a:pt x="2" y="19"/>
                </a:moveTo>
                <a:lnTo>
                  <a:pt x="0" y="16"/>
                </a:lnTo>
                <a:lnTo>
                  <a:pt x="0" y="11"/>
                </a:lnTo>
                <a:lnTo>
                  <a:pt x="0" y="9"/>
                </a:lnTo>
                <a:lnTo>
                  <a:pt x="0" y="4"/>
                </a:lnTo>
                <a:lnTo>
                  <a:pt x="2" y="2"/>
                </a:lnTo>
                <a:lnTo>
                  <a:pt x="5" y="0"/>
                </a:lnTo>
                <a:lnTo>
                  <a:pt x="7" y="0"/>
                </a:lnTo>
                <a:lnTo>
                  <a:pt x="9" y="2"/>
                </a:lnTo>
                <a:lnTo>
                  <a:pt x="9" y="2"/>
                </a:lnTo>
                <a:lnTo>
                  <a:pt x="9" y="4"/>
                </a:lnTo>
                <a:lnTo>
                  <a:pt x="9" y="4"/>
                </a:lnTo>
                <a:lnTo>
                  <a:pt x="9" y="7"/>
                </a:lnTo>
                <a:lnTo>
                  <a:pt x="9" y="9"/>
                </a:lnTo>
                <a:lnTo>
                  <a:pt x="9" y="11"/>
                </a:lnTo>
                <a:lnTo>
                  <a:pt x="7" y="14"/>
                </a:lnTo>
                <a:lnTo>
                  <a:pt x="7" y="14"/>
                </a:lnTo>
                <a:lnTo>
                  <a:pt x="7" y="14"/>
                </a:lnTo>
                <a:lnTo>
                  <a:pt x="9" y="14"/>
                </a:lnTo>
                <a:lnTo>
                  <a:pt x="9" y="14"/>
                </a:lnTo>
                <a:lnTo>
                  <a:pt x="12" y="14"/>
                </a:lnTo>
                <a:lnTo>
                  <a:pt x="12" y="14"/>
                </a:lnTo>
                <a:lnTo>
                  <a:pt x="14" y="14"/>
                </a:lnTo>
                <a:lnTo>
                  <a:pt x="14" y="14"/>
                </a:lnTo>
                <a:lnTo>
                  <a:pt x="16" y="14"/>
                </a:lnTo>
                <a:lnTo>
                  <a:pt x="2" y="19"/>
                </a:lnTo>
                <a:close/>
              </a:path>
            </a:pathLst>
          </a:custGeom>
          <a:solidFill>
            <a:srgbClr val="AB5324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242" name="Freeform 2138"/>
          <p:cNvSpPr>
            <a:spLocks/>
          </p:cNvSpPr>
          <p:nvPr/>
        </p:nvSpPr>
        <p:spPr bwMode="auto">
          <a:xfrm>
            <a:off x="5743575" y="5602288"/>
            <a:ext cx="22225" cy="30162"/>
          </a:xfrm>
          <a:custGeom>
            <a:avLst/>
            <a:gdLst/>
            <a:ahLst/>
            <a:cxnLst>
              <a:cxn ang="0">
                <a:pos x="2" y="19"/>
              </a:cxn>
              <a:cxn ang="0">
                <a:pos x="0" y="16"/>
              </a:cxn>
              <a:cxn ang="0">
                <a:pos x="0" y="11"/>
              </a:cxn>
              <a:cxn ang="0">
                <a:pos x="0" y="9"/>
              </a:cxn>
              <a:cxn ang="0">
                <a:pos x="0" y="4"/>
              </a:cxn>
              <a:cxn ang="0">
                <a:pos x="2" y="2"/>
              </a:cxn>
              <a:cxn ang="0">
                <a:pos x="5" y="0"/>
              </a:cxn>
              <a:cxn ang="0">
                <a:pos x="7" y="0"/>
              </a:cxn>
              <a:cxn ang="0">
                <a:pos x="9" y="2"/>
              </a:cxn>
              <a:cxn ang="0">
                <a:pos x="9" y="2"/>
              </a:cxn>
              <a:cxn ang="0">
                <a:pos x="9" y="4"/>
              </a:cxn>
              <a:cxn ang="0">
                <a:pos x="9" y="4"/>
              </a:cxn>
              <a:cxn ang="0">
                <a:pos x="9" y="7"/>
              </a:cxn>
              <a:cxn ang="0">
                <a:pos x="9" y="9"/>
              </a:cxn>
              <a:cxn ang="0">
                <a:pos x="9" y="11"/>
              </a:cxn>
              <a:cxn ang="0">
                <a:pos x="7" y="14"/>
              </a:cxn>
              <a:cxn ang="0">
                <a:pos x="7" y="14"/>
              </a:cxn>
              <a:cxn ang="0">
                <a:pos x="7" y="14"/>
              </a:cxn>
              <a:cxn ang="0">
                <a:pos x="9" y="14"/>
              </a:cxn>
              <a:cxn ang="0">
                <a:pos x="9" y="14"/>
              </a:cxn>
              <a:cxn ang="0">
                <a:pos x="12" y="14"/>
              </a:cxn>
              <a:cxn ang="0">
                <a:pos x="12" y="14"/>
              </a:cxn>
              <a:cxn ang="0">
                <a:pos x="14" y="14"/>
              </a:cxn>
              <a:cxn ang="0">
                <a:pos x="14" y="14"/>
              </a:cxn>
              <a:cxn ang="0">
                <a:pos x="16" y="14"/>
              </a:cxn>
            </a:cxnLst>
            <a:rect l="0" t="0" r="r" b="b"/>
            <a:pathLst>
              <a:path w="16" h="19">
                <a:moveTo>
                  <a:pt x="2" y="19"/>
                </a:moveTo>
                <a:lnTo>
                  <a:pt x="0" y="16"/>
                </a:lnTo>
                <a:lnTo>
                  <a:pt x="0" y="11"/>
                </a:lnTo>
                <a:lnTo>
                  <a:pt x="0" y="9"/>
                </a:lnTo>
                <a:lnTo>
                  <a:pt x="0" y="4"/>
                </a:lnTo>
                <a:lnTo>
                  <a:pt x="2" y="2"/>
                </a:lnTo>
                <a:lnTo>
                  <a:pt x="5" y="0"/>
                </a:lnTo>
                <a:lnTo>
                  <a:pt x="7" y="0"/>
                </a:lnTo>
                <a:lnTo>
                  <a:pt x="9" y="2"/>
                </a:lnTo>
                <a:lnTo>
                  <a:pt x="9" y="2"/>
                </a:lnTo>
                <a:lnTo>
                  <a:pt x="9" y="4"/>
                </a:lnTo>
                <a:lnTo>
                  <a:pt x="9" y="4"/>
                </a:lnTo>
                <a:lnTo>
                  <a:pt x="9" y="7"/>
                </a:lnTo>
                <a:lnTo>
                  <a:pt x="9" y="9"/>
                </a:lnTo>
                <a:lnTo>
                  <a:pt x="9" y="11"/>
                </a:lnTo>
                <a:lnTo>
                  <a:pt x="7" y="14"/>
                </a:lnTo>
                <a:lnTo>
                  <a:pt x="7" y="14"/>
                </a:lnTo>
                <a:lnTo>
                  <a:pt x="7" y="14"/>
                </a:lnTo>
                <a:lnTo>
                  <a:pt x="9" y="14"/>
                </a:lnTo>
                <a:lnTo>
                  <a:pt x="9" y="14"/>
                </a:lnTo>
                <a:lnTo>
                  <a:pt x="12" y="14"/>
                </a:lnTo>
                <a:lnTo>
                  <a:pt x="12" y="14"/>
                </a:lnTo>
                <a:lnTo>
                  <a:pt x="14" y="14"/>
                </a:lnTo>
                <a:lnTo>
                  <a:pt x="14" y="14"/>
                </a:lnTo>
                <a:lnTo>
                  <a:pt x="16" y="14"/>
                </a:lnTo>
              </a:path>
            </a:pathLst>
          </a:custGeom>
          <a:noFill/>
          <a:ln w="7938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243" name="Freeform 2139"/>
          <p:cNvSpPr>
            <a:spLocks/>
          </p:cNvSpPr>
          <p:nvPr/>
        </p:nvSpPr>
        <p:spPr bwMode="auto">
          <a:xfrm>
            <a:off x="5924550" y="5602288"/>
            <a:ext cx="17463" cy="25400"/>
          </a:xfrm>
          <a:custGeom>
            <a:avLst/>
            <a:gdLst/>
            <a:ahLst/>
            <a:cxnLst>
              <a:cxn ang="0">
                <a:pos x="5" y="4"/>
              </a:cxn>
              <a:cxn ang="0">
                <a:pos x="2" y="7"/>
              </a:cxn>
              <a:cxn ang="0">
                <a:pos x="2" y="7"/>
              </a:cxn>
              <a:cxn ang="0">
                <a:pos x="2" y="9"/>
              </a:cxn>
              <a:cxn ang="0">
                <a:pos x="2" y="9"/>
              </a:cxn>
              <a:cxn ang="0">
                <a:pos x="2" y="11"/>
              </a:cxn>
              <a:cxn ang="0">
                <a:pos x="2" y="11"/>
              </a:cxn>
              <a:cxn ang="0">
                <a:pos x="2" y="14"/>
              </a:cxn>
              <a:cxn ang="0">
                <a:pos x="2" y="14"/>
              </a:cxn>
              <a:cxn ang="0">
                <a:pos x="5" y="14"/>
              </a:cxn>
              <a:cxn ang="0">
                <a:pos x="5" y="16"/>
              </a:cxn>
              <a:cxn ang="0">
                <a:pos x="7" y="16"/>
              </a:cxn>
              <a:cxn ang="0">
                <a:pos x="7" y="16"/>
              </a:cxn>
              <a:cxn ang="0">
                <a:pos x="9" y="16"/>
              </a:cxn>
              <a:cxn ang="0">
                <a:pos x="9" y="16"/>
              </a:cxn>
              <a:cxn ang="0">
                <a:pos x="9" y="16"/>
              </a:cxn>
              <a:cxn ang="0">
                <a:pos x="12" y="14"/>
              </a:cxn>
              <a:cxn ang="0">
                <a:pos x="12" y="11"/>
              </a:cxn>
              <a:cxn ang="0">
                <a:pos x="12" y="9"/>
              </a:cxn>
              <a:cxn ang="0">
                <a:pos x="9" y="9"/>
              </a:cxn>
              <a:cxn ang="0">
                <a:pos x="9" y="7"/>
              </a:cxn>
              <a:cxn ang="0">
                <a:pos x="7" y="4"/>
              </a:cxn>
              <a:cxn ang="0">
                <a:pos x="5" y="2"/>
              </a:cxn>
              <a:cxn ang="0">
                <a:pos x="2" y="2"/>
              </a:cxn>
              <a:cxn ang="0">
                <a:pos x="0" y="0"/>
              </a:cxn>
              <a:cxn ang="0">
                <a:pos x="5" y="4"/>
              </a:cxn>
            </a:cxnLst>
            <a:rect l="0" t="0" r="r" b="b"/>
            <a:pathLst>
              <a:path w="12" h="16">
                <a:moveTo>
                  <a:pt x="5" y="4"/>
                </a:moveTo>
                <a:lnTo>
                  <a:pt x="2" y="7"/>
                </a:lnTo>
                <a:lnTo>
                  <a:pt x="2" y="7"/>
                </a:lnTo>
                <a:lnTo>
                  <a:pt x="2" y="9"/>
                </a:lnTo>
                <a:lnTo>
                  <a:pt x="2" y="9"/>
                </a:lnTo>
                <a:lnTo>
                  <a:pt x="2" y="11"/>
                </a:lnTo>
                <a:lnTo>
                  <a:pt x="2" y="11"/>
                </a:lnTo>
                <a:lnTo>
                  <a:pt x="2" y="14"/>
                </a:lnTo>
                <a:lnTo>
                  <a:pt x="2" y="14"/>
                </a:lnTo>
                <a:lnTo>
                  <a:pt x="5" y="14"/>
                </a:lnTo>
                <a:lnTo>
                  <a:pt x="5" y="16"/>
                </a:lnTo>
                <a:lnTo>
                  <a:pt x="7" y="16"/>
                </a:lnTo>
                <a:lnTo>
                  <a:pt x="7" y="16"/>
                </a:lnTo>
                <a:lnTo>
                  <a:pt x="9" y="16"/>
                </a:lnTo>
                <a:lnTo>
                  <a:pt x="9" y="16"/>
                </a:lnTo>
                <a:lnTo>
                  <a:pt x="9" y="16"/>
                </a:lnTo>
                <a:lnTo>
                  <a:pt x="12" y="14"/>
                </a:lnTo>
                <a:lnTo>
                  <a:pt x="12" y="11"/>
                </a:lnTo>
                <a:lnTo>
                  <a:pt x="12" y="9"/>
                </a:lnTo>
                <a:lnTo>
                  <a:pt x="9" y="9"/>
                </a:lnTo>
                <a:lnTo>
                  <a:pt x="9" y="7"/>
                </a:lnTo>
                <a:lnTo>
                  <a:pt x="7" y="4"/>
                </a:lnTo>
                <a:lnTo>
                  <a:pt x="5" y="2"/>
                </a:lnTo>
                <a:lnTo>
                  <a:pt x="2" y="2"/>
                </a:lnTo>
                <a:lnTo>
                  <a:pt x="0" y="0"/>
                </a:lnTo>
                <a:lnTo>
                  <a:pt x="5" y="4"/>
                </a:lnTo>
                <a:close/>
              </a:path>
            </a:pathLst>
          </a:custGeom>
          <a:solidFill>
            <a:srgbClr val="AB5324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244" name="Freeform 2140"/>
          <p:cNvSpPr>
            <a:spLocks/>
          </p:cNvSpPr>
          <p:nvPr/>
        </p:nvSpPr>
        <p:spPr bwMode="auto">
          <a:xfrm>
            <a:off x="5924550" y="5602288"/>
            <a:ext cx="17463" cy="25400"/>
          </a:xfrm>
          <a:custGeom>
            <a:avLst/>
            <a:gdLst/>
            <a:ahLst/>
            <a:cxnLst>
              <a:cxn ang="0">
                <a:pos x="5" y="4"/>
              </a:cxn>
              <a:cxn ang="0">
                <a:pos x="2" y="7"/>
              </a:cxn>
              <a:cxn ang="0">
                <a:pos x="2" y="7"/>
              </a:cxn>
              <a:cxn ang="0">
                <a:pos x="2" y="9"/>
              </a:cxn>
              <a:cxn ang="0">
                <a:pos x="2" y="9"/>
              </a:cxn>
              <a:cxn ang="0">
                <a:pos x="2" y="11"/>
              </a:cxn>
              <a:cxn ang="0">
                <a:pos x="2" y="11"/>
              </a:cxn>
              <a:cxn ang="0">
                <a:pos x="2" y="14"/>
              </a:cxn>
              <a:cxn ang="0">
                <a:pos x="2" y="14"/>
              </a:cxn>
              <a:cxn ang="0">
                <a:pos x="5" y="14"/>
              </a:cxn>
              <a:cxn ang="0">
                <a:pos x="5" y="16"/>
              </a:cxn>
              <a:cxn ang="0">
                <a:pos x="7" y="16"/>
              </a:cxn>
              <a:cxn ang="0">
                <a:pos x="7" y="16"/>
              </a:cxn>
              <a:cxn ang="0">
                <a:pos x="9" y="16"/>
              </a:cxn>
              <a:cxn ang="0">
                <a:pos x="9" y="16"/>
              </a:cxn>
              <a:cxn ang="0">
                <a:pos x="9" y="16"/>
              </a:cxn>
              <a:cxn ang="0">
                <a:pos x="12" y="14"/>
              </a:cxn>
              <a:cxn ang="0">
                <a:pos x="12" y="11"/>
              </a:cxn>
              <a:cxn ang="0">
                <a:pos x="12" y="9"/>
              </a:cxn>
              <a:cxn ang="0">
                <a:pos x="9" y="9"/>
              </a:cxn>
              <a:cxn ang="0">
                <a:pos x="9" y="7"/>
              </a:cxn>
              <a:cxn ang="0">
                <a:pos x="7" y="4"/>
              </a:cxn>
              <a:cxn ang="0">
                <a:pos x="5" y="2"/>
              </a:cxn>
              <a:cxn ang="0">
                <a:pos x="2" y="2"/>
              </a:cxn>
              <a:cxn ang="0">
                <a:pos x="0" y="0"/>
              </a:cxn>
            </a:cxnLst>
            <a:rect l="0" t="0" r="r" b="b"/>
            <a:pathLst>
              <a:path w="12" h="16">
                <a:moveTo>
                  <a:pt x="5" y="4"/>
                </a:moveTo>
                <a:lnTo>
                  <a:pt x="2" y="7"/>
                </a:lnTo>
                <a:lnTo>
                  <a:pt x="2" y="7"/>
                </a:lnTo>
                <a:lnTo>
                  <a:pt x="2" y="9"/>
                </a:lnTo>
                <a:lnTo>
                  <a:pt x="2" y="9"/>
                </a:lnTo>
                <a:lnTo>
                  <a:pt x="2" y="11"/>
                </a:lnTo>
                <a:lnTo>
                  <a:pt x="2" y="11"/>
                </a:lnTo>
                <a:lnTo>
                  <a:pt x="2" y="14"/>
                </a:lnTo>
                <a:lnTo>
                  <a:pt x="2" y="14"/>
                </a:lnTo>
                <a:lnTo>
                  <a:pt x="5" y="14"/>
                </a:lnTo>
                <a:lnTo>
                  <a:pt x="5" y="16"/>
                </a:lnTo>
                <a:lnTo>
                  <a:pt x="7" y="16"/>
                </a:lnTo>
                <a:lnTo>
                  <a:pt x="7" y="16"/>
                </a:lnTo>
                <a:lnTo>
                  <a:pt x="9" y="16"/>
                </a:lnTo>
                <a:lnTo>
                  <a:pt x="9" y="16"/>
                </a:lnTo>
                <a:lnTo>
                  <a:pt x="9" y="16"/>
                </a:lnTo>
                <a:lnTo>
                  <a:pt x="12" y="14"/>
                </a:lnTo>
                <a:lnTo>
                  <a:pt x="12" y="11"/>
                </a:lnTo>
                <a:lnTo>
                  <a:pt x="12" y="9"/>
                </a:lnTo>
                <a:lnTo>
                  <a:pt x="9" y="9"/>
                </a:lnTo>
                <a:lnTo>
                  <a:pt x="9" y="7"/>
                </a:lnTo>
                <a:lnTo>
                  <a:pt x="7" y="4"/>
                </a:lnTo>
                <a:lnTo>
                  <a:pt x="5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245" name="Freeform 2141"/>
          <p:cNvSpPr>
            <a:spLocks/>
          </p:cNvSpPr>
          <p:nvPr/>
        </p:nvSpPr>
        <p:spPr bwMode="auto">
          <a:xfrm>
            <a:off x="5972175" y="5456238"/>
            <a:ext cx="19050" cy="33337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2" y="3"/>
              </a:cxn>
              <a:cxn ang="0">
                <a:pos x="2" y="7"/>
              </a:cxn>
              <a:cxn ang="0">
                <a:pos x="0" y="12"/>
              </a:cxn>
              <a:cxn ang="0">
                <a:pos x="0" y="17"/>
              </a:cxn>
              <a:cxn ang="0">
                <a:pos x="2" y="19"/>
              </a:cxn>
              <a:cxn ang="0">
                <a:pos x="2" y="21"/>
              </a:cxn>
              <a:cxn ang="0">
                <a:pos x="7" y="21"/>
              </a:cxn>
              <a:cxn ang="0">
                <a:pos x="12" y="21"/>
              </a:cxn>
              <a:cxn ang="0">
                <a:pos x="12" y="19"/>
              </a:cxn>
              <a:cxn ang="0">
                <a:pos x="12" y="19"/>
              </a:cxn>
              <a:cxn ang="0">
                <a:pos x="12" y="17"/>
              </a:cxn>
              <a:cxn ang="0">
                <a:pos x="12" y="14"/>
              </a:cxn>
              <a:cxn ang="0">
                <a:pos x="12" y="14"/>
              </a:cxn>
              <a:cxn ang="0">
                <a:pos x="12" y="12"/>
              </a:cxn>
              <a:cxn ang="0">
                <a:pos x="12" y="10"/>
              </a:cxn>
              <a:cxn ang="0">
                <a:pos x="12" y="7"/>
              </a:cxn>
              <a:cxn ang="0">
                <a:pos x="5" y="0"/>
              </a:cxn>
            </a:cxnLst>
            <a:rect l="0" t="0" r="r" b="b"/>
            <a:pathLst>
              <a:path w="12" h="21">
                <a:moveTo>
                  <a:pt x="5" y="0"/>
                </a:moveTo>
                <a:lnTo>
                  <a:pt x="2" y="3"/>
                </a:lnTo>
                <a:lnTo>
                  <a:pt x="2" y="7"/>
                </a:lnTo>
                <a:lnTo>
                  <a:pt x="0" y="12"/>
                </a:lnTo>
                <a:lnTo>
                  <a:pt x="0" y="17"/>
                </a:lnTo>
                <a:lnTo>
                  <a:pt x="2" y="19"/>
                </a:lnTo>
                <a:lnTo>
                  <a:pt x="2" y="21"/>
                </a:lnTo>
                <a:lnTo>
                  <a:pt x="7" y="21"/>
                </a:lnTo>
                <a:lnTo>
                  <a:pt x="12" y="21"/>
                </a:lnTo>
                <a:lnTo>
                  <a:pt x="12" y="19"/>
                </a:lnTo>
                <a:lnTo>
                  <a:pt x="12" y="19"/>
                </a:lnTo>
                <a:lnTo>
                  <a:pt x="12" y="17"/>
                </a:lnTo>
                <a:lnTo>
                  <a:pt x="12" y="14"/>
                </a:lnTo>
                <a:lnTo>
                  <a:pt x="12" y="14"/>
                </a:lnTo>
                <a:lnTo>
                  <a:pt x="12" y="12"/>
                </a:lnTo>
                <a:lnTo>
                  <a:pt x="12" y="10"/>
                </a:lnTo>
                <a:lnTo>
                  <a:pt x="12" y="7"/>
                </a:lnTo>
                <a:lnTo>
                  <a:pt x="5" y="0"/>
                </a:lnTo>
                <a:close/>
              </a:path>
            </a:pathLst>
          </a:custGeom>
          <a:solidFill>
            <a:srgbClr val="AB5324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246" name="Freeform 2142"/>
          <p:cNvSpPr>
            <a:spLocks/>
          </p:cNvSpPr>
          <p:nvPr/>
        </p:nvSpPr>
        <p:spPr bwMode="auto">
          <a:xfrm>
            <a:off x="5972175" y="5456238"/>
            <a:ext cx="19050" cy="33337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2" y="3"/>
              </a:cxn>
              <a:cxn ang="0">
                <a:pos x="2" y="7"/>
              </a:cxn>
              <a:cxn ang="0">
                <a:pos x="0" y="12"/>
              </a:cxn>
              <a:cxn ang="0">
                <a:pos x="0" y="17"/>
              </a:cxn>
              <a:cxn ang="0">
                <a:pos x="2" y="19"/>
              </a:cxn>
              <a:cxn ang="0">
                <a:pos x="2" y="21"/>
              </a:cxn>
              <a:cxn ang="0">
                <a:pos x="7" y="21"/>
              </a:cxn>
              <a:cxn ang="0">
                <a:pos x="12" y="21"/>
              </a:cxn>
              <a:cxn ang="0">
                <a:pos x="12" y="19"/>
              </a:cxn>
              <a:cxn ang="0">
                <a:pos x="12" y="19"/>
              </a:cxn>
              <a:cxn ang="0">
                <a:pos x="12" y="17"/>
              </a:cxn>
              <a:cxn ang="0">
                <a:pos x="12" y="14"/>
              </a:cxn>
              <a:cxn ang="0">
                <a:pos x="12" y="14"/>
              </a:cxn>
              <a:cxn ang="0">
                <a:pos x="12" y="12"/>
              </a:cxn>
              <a:cxn ang="0">
                <a:pos x="12" y="10"/>
              </a:cxn>
              <a:cxn ang="0">
                <a:pos x="12" y="7"/>
              </a:cxn>
            </a:cxnLst>
            <a:rect l="0" t="0" r="r" b="b"/>
            <a:pathLst>
              <a:path w="12" h="21">
                <a:moveTo>
                  <a:pt x="5" y="0"/>
                </a:moveTo>
                <a:lnTo>
                  <a:pt x="2" y="3"/>
                </a:lnTo>
                <a:lnTo>
                  <a:pt x="2" y="7"/>
                </a:lnTo>
                <a:lnTo>
                  <a:pt x="0" y="12"/>
                </a:lnTo>
                <a:lnTo>
                  <a:pt x="0" y="17"/>
                </a:lnTo>
                <a:lnTo>
                  <a:pt x="2" y="19"/>
                </a:lnTo>
                <a:lnTo>
                  <a:pt x="2" y="21"/>
                </a:lnTo>
                <a:lnTo>
                  <a:pt x="7" y="21"/>
                </a:lnTo>
                <a:lnTo>
                  <a:pt x="12" y="21"/>
                </a:lnTo>
                <a:lnTo>
                  <a:pt x="12" y="19"/>
                </a:lnTo>
                <a:lnTo>
                  <a:pt x="12" y="19"/>
                </a:lnTo>
                <a:lnTo>
                  <a:pt x="12" y="17"/>
                </a:lnTo>
                <a:lnTo>
                  <a:pt x="12" y="14"/>
                </a:lnTo>
                <a:lnTo>
                  <a:pt x="12" y="14"/>
                </a:lnTo>
                <a:lnTo>
                  <a:pt x="12" y="12"/>
                </a:lnTo>
                <a:lnTo>
                  <a:pt x="12" y="10"/>
                </a:lnTo>
                <a:lnTo>
                  <a:pt x="12" y="7"/>
                </a:lnTo>
              </a:path>
            </a:pathLst>
          </a:custGeom>
          <a:noFill/>
          <a:ln w="7938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247" name="Freeform 2143"/>
          <p:cNvSpPr>
            <a:spLocks/>
          </p:cNvSpPr>
          <p:nvPr/>
        </p:nvSpPr>
        <p:spPr bwMode="auto">
          <a:xfrm>
            <a:off x="5791200" y="5680075"/>
            <a:ext cx="26988" cy="36513"/>
          </a:xfrm>
          <a:custGeom>
            <a:avLst/>
            <a:gdLst/>
            <a:ahLst/>
            <a:cxnLst>
              <a:cxn ang="0">
                <a:pos x="2" y="23"/>
              </a:cxn>
              <a:cxn ang="0">
                <a:pos x="0" y="19"/>
              </a:cxn>
              <a:cxn ang="0">
                <a:pos x="2" y="14"/>
              </a:cxn>
              <a:cxn ang="0">
                <a:pos x="2" y="9"/>
              </a:cxn>
              <a:cxn ang="0">
                <a:pos x="4" y="5"/>
              </a:cxn>
              <a:cxn ang="0">
                <a:pos x="7" y="2"/>
              </a:cxn>
              <a:cxn ang="0">
                <a:pos x="11" y="0"/>
              </a:cxn>
              <a:cxn ang="0">
                <a:pos x="14" y="0"/>
              </a:cxn>
              <a:cxn ang="0">
                <a:pos x="18" y="2"/>
              </a:cxn>
              <a:cxn ang="0">
                <a:pos x="18" y="2"/>
              </a:cxn>
              <a:cxn ang="0">
                <a:pos x="18" y="5"/>
              </a:cxn>
              <a:cxn ang="0">
                <a:pos x="18" y="7"/>
              </a:cxn>
              <a:cxn ang="0">
                <a:pos x="18" y="9"/>
              </a:cxn>
              <a:cxn ang="0">
                <a:pos x="18" y="12"/>
              </a:cxn>
              <a:cxn ang="0">
                <a:pos x="16" y="14"/>
              </a:cxn>
              <a:cxn ang="0">
                <a:pos x="11" y="16"/>
              </a:cxn>
              <a:cxn ang="0">
                <a:pos x="9" y="19"/>
              </a:cxn>
              <a:cxn ang="0">
                <a:pos x="2" y="23"/>
              </a:cxn>
            </a:cxnLst>
            <a:rect l="0" t="0" r="r" b="b"/>
            <a:pathLst>
              <a:path w="18" h="23">
                <a:moveTo>
                  <a:pt x="2" y="23"/>
                </a:moveTo>
                <a:lnTo>
                  <a:pt x="0" y="19"/>
                </a:lnTo>
                <a:lnTo>
                  <a:pt x="2" y="14"/>
                </a:lnTo>
                <a:lnTo>
                  <a:pt x="2" y="9"/>
                </a:lnTo>
                <a:lnTo>
                  <a:pt x="4" y="5"/>
                </a:lnTo>
                <a:lnTo>
                  <a:pt x="7" y="2"/>
                </a:lnTo>
                <a:lnTo>
                  <a:pt x="11" y="0"/>
                </a:lnTo>
                <a:lnTo>
                  <a:pt x="14" y="0"/>
                </a:lnTo>
                <a:lnTo>
                  <a:pt x="18" y="2"/>
                </a:lnTo>
                <a:lnTo>
                  <a:pt x="18" y="2"/>
                </a:lnTo>
                <a:lnTo>
                  <a:pt x="18" y="5"/>
                </a:lnTo>
                <a:lnTo>
                  <a:pt x="18" y="7"/>
                </a:lnTo>
                <a:lnTo>
                  <a:pt x="18" y="9"/>
                </a:lnTo>
                <a:lnTo>
                  <a:pt x="18" y="12"/>
                </a:lnTo>
                <a:lnTo>
                  <a:pt x="16" y="14"/>
                </a:lnTo>
                <a:lnTo>
                  <a:pt x="11" y="16"/>
                </a:lnTo>
                <a:lnTo>
                  <a:pt x="9" y="19"/>
                </a:lnTo>
                <a:lnTo>
                  <a:pt x="2" y="23"/>
                </a:lnTo>
                <a:close/>
              </a:path>
            </a:pathLst>
          </a:custGeom>
          <a:solidFill>
            <a:srgbClr val="AB5324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248" name="Freeform 2144"/>
          <p:cNvSpPr>
            <a:spLocks/>
          </p:cNvSpPr>
          <p:nvPr/>
        </p:nvSpPr>
        <p:spPr bwMode="auto">
          <a:xfrm>
            <a:off x="5791200" y="5680075"/>
            <a:ext cx="26988" cy="36513"/>
          </a:xfrm>
          <a:custGeom>
            <a:avLst/>
            <a:gdLst/>
            <a:ahLst/>
            <a:cxnLst>
              <a:cxn ang="0">
                <a:pos x="2" y="23"/>
              </a:cxn>
              <a:cxn ang="0">
                <a:pos x="0" y="19"/>
              </a:cxn>
              <a:cxn ang="0">
                <a:pos x="2" y="14"/>
              </a:cxn>
              <a:cxn ang="0">
                <a:pos x="2" y="9"/>
              </a:cxn>
              <a:cxn ang="0">
                <a:pos x="4" y="5"/>
              </a:cxn>
              <a:cxn ang="0">
                <a:pos x="7" y="2"/>
              </a:cxn>
              <a:cxn ang="0">
                <a:pos x="11" y="0"/>
              </a:cxn>
              <a:cxn ang="0">
                <a:pos x="14" y="0"/>
              </a:cxn>
              <a:cxn ang="0">
                <a:pos x="18" y="2"/>
              </a:cxn>
              <a:cxn ang="0">
                <a:pos x="18" y="2"/>
              </a:cxn>
              <a:cxn ang="0">
                <a:pos x="18" y="5"/>
              </a:cxn>
              <a:cxn ang="0">
                <a:pos x="18" y="7"/>
              </a:cxn>
              <a:cxn ang="0">
                <a:pos x="18" y="9"/>
              </a:cxn>
              <a:cxn ang="0">
                <a:pos x="18" y="12"/>
              </a:cxn>
              <a:cxn ang="0">
                <a:pos x="16" y="14"/>
              </a:cxn>
              <a:cxn ang="0">
                <a:pos x="11" y="16"/>
              </a:cxn>
              <a:cxn ang="0">
                <a:pos x="9" y="19"/>
              </a:cxn>
            </a:cxnLst>
            <a:rect l="0" t="0" r="r" b="b"/>
            <a:pathLst>
              <a:path w="18" h="23">
                <a:moveTo>
                  <a:pt x="2" y="23"/>
                </a:moveTo>
                <a:lnTo>
                  <a:pt x="0" y="19"/>
                </a:lnTo>
                <a:lnTo>
                  <a:pt x="2" y="14"/>
                </a:lnTo>
                <a:lnTo>
                  <a:pt x="2" y="9"/>
                </a:lnTo>
                <a:lnTo>
                  <a:pt x="4" y="5"/>
                </a:lnTo>
                <a:lnTo>
                  <a:pt x="7" y="2"/>
                </a:lnTo>
                <a:lnTo>
                  <a:pt x="11" y="0"/>
                </a:lnTo>
                <a:lnTo>
                  <a:pt x="14" y="0"/>
                </a:lnTo>
                <a:lnTo>
                  <a:pt x="18" y="2"/>
                </a:lnTo>
                <a:lnTo>
                  <a:pt x="18" y="2"/>
                </a:lnTo>
                <a:lnTo>
                  <a:pt x="18" y="5"/>
                </a:lnTo>
                <a:lnTo>
                  <a:pt x="18" y="7"/>
                </a:lnTo>
                <a:lnTo>
                  <a:pt x="18" y="9"/>
                </a:lnTo>
                <a:lnTo>
                  <a:pt x="18" y="12"/>
                </a:lnTo>
                <a:lnTo>
                  <a:pt x="16" y="14"/>
                </a:lnTo>
                <a:lnTo>
                  <a:pt x="11" y="16"/>
                </a:lnTo>
                <a:lnTo>
                  <a:pt x="9" y="19"/>
                </a:lnTo>
              </a:path>
            </a:pathLst>
          </a:custGeom>
          <a:noFill/>
          <a:ln w="7938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249" name="Freeform 2145"/>
          <p:cNvSpPr>
            <a:spLocks/>
          </p:cNvSpPr>
          <p:nvPr/>
        </p:nvSpPr>
        <p:spPr bwMode="auto">
          <a:xfrm>
            <a:off x="5965825" y="4694238"/>
            <a:ext cx="109538" cy="323850"/>
          </a:xfrm>
          <a:custGeom>
            <a:avLst/>
            <a:gdLst/>
            <a:ahLst/>
            <a:cxnLst>
              <a:cxn ang="0">
                <a:pos x="0" y="180"/>
              </a:cxn>
              <a:cxn ang="0">
                <a:pos x="14" y="159"/>
              </a:cxn>
              <a:cxn ang="0">
                <a:pos x="24" y="138"/>
              </a:cxn>
              <a:cxn ang="0">
                <a:pos x="28" y="117"/>
              </a:cxn>
              <a:cxn ang="0">
                <a:pos x="33" y="94"/>
              </a:cxn>
              <a:cxn ang="0">
                <a:pos x="35" y="70"/>
              </a:cxn>
              <a:cxn ang="0">
                <a:pos x="35" y="47"/>
              </a:cxn>
              <a:cxn ang="0">
                <a:pos x="35" y="23"/>
              </a:cxn>
              <a:cxn ang="0">
                <a:pos x="35" y="0"/>
              </a:cxn>
              <a:cxn ang="0">
                <a:pos x="38" y="0"/>
              </a:cxn>
              <a:cxn ang="0">
                <a:pos x="42" y="0"/>
              </a:cxn>
              <a:cxn ang="0">
                <a:pos x="47" y="0"/>
              </a:cxn>
              <a:cxn ang="0">
                <a:pos x="49" y="0"/>
              </a:cxn>
              <a:cxn ang="0">
                <a:pos x="54" y="0"/>
              </a:cxn>
              <a:cxn ang="0">
                <a:pos x="56" y="0"/>
              </a:cxn>
              <a:cxn ang="0">
                <a:pos x="61" y="0"/>
              </a:cxn>
              <a:cxn ang="0">
                <a:pos x="63" y="2"/>
              </a:cxn>
              <a:cxn ang="0">
                <a:pos x="68" y="7"/>
              </a:cxn>
              <a:cxn ang="0">
                <a:pos x="71" y="9"/>
              </a:cxn>
              <a:cxn ang="0">
                <a:pos x="73" y="14"/>
              </a:cxn>
              <a:cxn ang="0">
                <a:pos x="73" y="19"/>
              </a:cxn>
              <a:cxn ang="0">
                <a:pos x="75" y="23"/>
              </a:cxn>
              <a:cxn ang="0">
                <a:pos x="75" y="28"/>
              </a:cxn>
              <a:cxn ang="0">
                <a:pos x="75" y="35"/>
              </a:cxn>
              <a:cxn ang="0">
                <a:pos x="75" y="40"/>
              </a:cxn>
              <a:cxn ang="0">
                <a:pos x="73" y="44"/>
              </a:cxn>
              <a:cxn ang="0">
                <a:pos x="73" y="51"/>
              </a:cxn>
              <a:cxn ang="0">
                <a:pos x="71" y="56"/>
              </a:cxn>
              <a:cxn ang="0">
                <a:pos x="71" y="63"/>
              </a:cxn>
              <a:cxn ang="0">
                <a:pos x="68" y="70"/>
              </a:cxn>
              <a:cxn ang="0">
                <a:pos x="68" y="75"/>
              </a:cxn>
              <a:cxn ang="0">
                <a:pos x="66" y="82"/>
              </a:cxn>
              <a:cxn ang="0">
                <a:pos x="63" y="87"/>
              </a:cxn>
              <a:cxn ang="0">
                <a:pos x="59" y="101"/>
              </a:cxn>
              <a:cxn ang="0">
                <a:pos x="52" y="117"/>
              </a:cxn>
              <a:cxn ang="0">
                <a:pos x="45" y="131"/>
              </a:cxn>
              <a:cxn ang="0">
                <a:pos x="38" y="148"/>
              </a:cxn>
              <a:cxn ang="0">
                <a:pos x="31" y="162"/>
              </a:cxn>
              <a:cxn ang="0">
                <a:pos x="24" y="176"/>
              </a:cxn>
              <a:cxn ang="0">
                <a:pos x="14" y="190"/>
              </a:cxn>
              <a:cxn ang="0">
                <a:pos x="5" y="204"/>
              </a:cxn>
              <a:cxn ang="0">
                <a:pos x="0" y="180"/>
              </a:cxn>
            </a:cxnLst>
            <a:rect l="0" t="0" r="r" b="b"/>
            <a:pathLst>
              <a:path w="75" h="204">
                <a:moveTo>
                  <a:pt x="0" y="180"/>
                </a:moveTo>
                <a:lnTo>
                  <a:pt x="14" y="159"/>
                </a:lnTo>
                <a:lnTo>
                  <a:pt x="24" y="138"/>
                </a:lnTo>
                <a:lnTo>
                  <a:pt x="28" y="117"/>
                </a:lnTo>
                <a:lnTo>
                  <a:pt x="33" y="94"/>
                </a:lnTo>
                <a:lnTo>
                  <a:pt x="35" y="70"/>
                </a:lnTo>
                <a:lnTo>
                  <a:pt x="35" y="47"/>
                </a:lnTo>
                <a:lnTo>
                  <a:pt x="35" y="23"/>
                </a:lnTo>
                <a:lnTo>
                  <a:pt x="35" y="0"/>
                </a:lnTo>
                <a:lnTo>
                  <a:pt x="38" y="0"/>
                </a:lnTo>
                <a:lnTo>
                  <a:pt x="42" y="0"/>
                </a:lnTo>
                <a:lnTo>
                  <a:pt x="47" y="0"/>
                </a:lnTo>
                <a:lnTo>
                  <a:pt x="49" y="0"/>
                </a:lnTo>
                <a:lnTo>
                  <a:pt x="54" y="0"/>
                </a:lnTo>
                <a:lnTo>
                  <a:pt x="56" y="0"/>
                </a:lnTo>
                <a:lnTo>
                  <a:pt x="61" y="0"/>
                </a:lnTo>
                <a:lnTo>
                  <a:pt x="63" y="2"/>
                </a:lnTo>
                <a:lnTo>
                  <a:pt x="68" y="7"/>
                </a:lnTo>
                <a:lnTo>
                  <a:pt x="71" y="9"/>
                </a:lnTo>
                <a:lnTo>
                  <a:pt x="73" y="14"/>
                </a:lnTo>
                <a:lnTo>
                  <a:pt x="73" y="19"/>
                </a:lnTo>
                <a:lnTo>
                  <a:pt x="75" y="23"/>
                </a:lnTo>
                <a:lnTo>
                  <a:pt x="75" y="28"/>
                </a:lnTo>
                <a:lnTo>
                  <a:pt x="75" y="35"/>
                </a:lnTo>
                <a:lnTo>
                  <a:pt x="75" y="40"/>
                </a:lnTo>
                <a:lnTo>
                  <a:pt x="73" y="44"/>
                </a:lnTo>
                <a:lnTo>
                  <a:pt x="73" y="51"/>
                </a:lnTo>
                <a:lnTo>
                  <a:pt x="71" y="56"/>
                </a:lnTo>
                <a:lnTo>
                  <a:pt x="71" y="63"/>
                </a:lnTo>
                <a:lnTo>
                  <a:pt x="68" y="70"/>
                </a:lnTo>
                <a:lnTo>
                  <a:pt x="68" y="75"/>
                </a:lnTo>
                <a:lnTo>
                  <a:pt x="66" y="82"/>
                </a:lnTo>
                <a:lnTo>
                  <a:pt x="63" y="87"/>
                </a:lnTo>
                <a:lnTo>
                  <a:pt x="59" y="101"/>
                </a:lnTo>
                <a:lnTo>
                  <a:pt x="52" y="117"/>
                </a:lnTo>
                <a:lnTo>
                  <a:pt x="45" y="131"/>
                </a:lnTo>
                <a:lnTo>
                  <a:pt x="38" y="148"/>
                </a:lnTo>
                <a:lnTo>
                  <a:pt x="31" y="162"/>
                </a:lnTo>
                <a:lnTo>
                  <a:pt x="24" y="176"/>
                </a:lnTo>
                <a:lnTo>
                  <a:pt x="14" y="190"/>
                </a:lnTo>
                <a:lnTo>
                  <a:pt x="5" y="204"/>
                </a:lnTo>
                <a:lnTo>
                  <a:pt x="0" y="180"/>
                </a:lnTo>
                <a:close/>
              </a:path>
            </a:pathLst>
          </a:custGeom>
          <a:solidFill>
            <a:srgbClr val="AB5324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250" name="Freeform 2146"/>
          <p:cNvSpPr>
            <a:spLocks/>
          </p:cNvSpPr>
          <p:nvPr/>
        </p:nvSpPr>
        <p:spPr bwMode="auto">
          <a:xfrm>
            <a:off x="5965825" y="4694238"/>
            <a:ext cx="109538" cy="323850"/>
          </a:xfrm>
          <a:custGeom>
            <a:avLst/>
            <a:gdLst/>
            <a:ahLst/>
            <a:cxnLst>
              <a:cxn ang="0">
                <a:pos x="0" y="180"/>
              </a:cxn>
              <a:cxn ang="0">
                <a:pos x="14" y="159"/>
              </a:cxn>
              <a:cxn ang="0">
                <a:pos x="24" y="138"/>
              </a:cxn>
              <a:cxn ang="0">
                <a:pos x="28" y="117"/>
              </a:cxn>
              <a:cxn ang="0">
                <a:pos x="33" y="94"/>
              </a:cxn>
              <a:cxn ang="0">
                <a:pos x="35" y="70"/>
              </a:cxn>
              <a:cxn ang="0">
                <a:pos x="35" y="47"/>
              </a:cxn>
              <a:cxn ang="0">
                <a:pos x="35" y="23"/>
              </a:cxn>
              <a:cxn ang="0">
                <a:pos x="35" y="0"/>
              </a:cxn>
              <a:cxn ang="0">
                <a:pos x="38" y="0"/>
              </a:cxn>
              <a:cxn ang="0">
                <a:pos x="42" y="0"/>
              </a:cxn>
              <a:cxn ang="0">
                <a:pos x="47" y="0"/>
              </a:cxn>
              <a:cxn ang="0">
                <a:pos x="49" y="0"/>
              </a:cxn>
              <a:cxn ang="0">
                <a:pos x="54" y="0"/>
              </a:cxn>
              <a:cxn ang="0">
                <a:pos x="56" y="0"/>
              </a:cxn>
              <a:cxn ang="0">
                <a:pos x="61" y="0"/>
              </a:cxn>
              <a:cxn ang="0">
                <a:pos x="63" y="2"/>
              </a:cxn>
              <a:cxn ang="0">
                <a:pos x="68" y="7"/>
              </a:cxn>
              <a:cxn ang="0">
                <a:pos x="71" y="9"/>
              </a:cxn>
              <a:cxn ang="0">
                <a:pos x="73" y="14"/>
              </a:cxn>
              <a:cxn ang="0">
                <a:pos x="73" y="19"/>
              </a:cxn>
              <a:cxn ang="0">
                <a:pos x="75" y="23"/>
              </a:cxn>
              <a:cxn ang="0">
                <a:pos x="75" y="28"/>
              </a:cxn>
              <a:cxn ang="0">
                <a:pos x="75" y="35"/>
              </a:cxn>
              <a:cxn ang="0">
                <a:pos x="75" y="40"/>
              </a:cxn>
              <a:cxn ang="0">
                <a:pos x="73" y="44"/>
              </a:cxn>
              <a:cxn ang="0">
                <a:pos x="73" y="51"/>
              </a:cxn>
              <a:cxn ang="0">
                <a:pos x="71" y="56"/>
              </a:cxn>
              <a:cxn ang="0">
                <a:pos x="71" y="63"/>
              </a:cxn>
              <a:cxn ang="0">
                <a:pos x="68" y="70"/>
              </a:cxn>
              <a:cxn ang="0">
                <a:pos x="68" y="75"/>
              </a:cxn>
              <a:cxn ang="0">
                <a:pos x="66" y="82"/>
              </a:cxn>
              <a:cxn ang="0">
                <a:pos x="63" y="87"/>
              </a:cxn>
              <a:cxn ang="0">
                <a:pos x="59" y="101"/>
              </a:cxn>
              <a:cxn ang="0">
                <a:pos x="52" y="117"/>
              </a:cxn>
              <a:cxn ang="0">
                <a:pos x="45" y="131"/>
              </a:cxn>
              <a:cxn ang="0">
                <a:pos x="38" y="148"/>
              </a:cxn>
              <a:cxn ang="0">
                <a:pos x="31" y="162"/>
              </a:cxn>
              <a:cxn ang="0">
                <a:pos x="24" y="176"/>
              </a:cxn>
              <a:cxn ang="0">
                <a:pos x="14" y="190"/>
              </a:cxn>
              <a:cxn ang="0">
                <a:pos x="5" y="204"/>
              </a:cxn>
            </a:cxnLst>
            <a:rect l="0" t="0" r="r" b="b"/>
            <a:pathLst>
              <a:path w="75" h="204">
                <a:moveTo>
                  <a:pt x="0" y="180"/>
                </a:moveTo>
                <a:lnTo>
                  <a:pt x="14" y="159"/>
                </a:lnTo>
                <a:lnTo>
                  <a:pt x="24" y="138"/>
                </a:lnTo>
                <a:lnTo>
                  <a:pt x="28" y="117"/>
                </a:lnTo>
                <a:lnTo>
                  <a:pt x="33" y="94"/>
                </a:lnTo>
                <a:lnTo>
                  <a:pt x="35" y="70"/>
                </a:lnTo>
                <a:lnTo>
                  <a:pt x="35" y="47"/>
                </a:lnTo>
                <a:lnTo>
                  <a:pt x="35" y="23"/>
                </a:lnTo>
                <a:lnTo>
                  <a:pt x="35" y="0"/>
                </a:lnTo>
                <a:lnTo>
                  <a:pt x="38" y="0"/>
                </a:lnTo>
                <a:lnTo>
                  <a:pt x="42" y="0"/>
                </a:lnTo>
                <a:lnTo>
                  <a:pt x="47" y="0"/>
                </a:lnTo>
                <a:lnTo>
                  <a:pt x="49" y="0"/>
                </a:lnTo>
                <a:lnTo>
                  <a:pt x="54" y="0"/>
                </a:lnTo>
                <a:lnTo>
                  <a:pt x="56" y="0"/>
                </a:lnTo>
                <a:lnTo>
                  <a:pt x="61" y="0"/>
                </a:lnTo>
                <a:lnTo>
                  <a:pt x="63" y="2"/>
                </a:lnTo>
                <a:lnTo>
                  <a:pt x="68" y="7"/>
                </a:lnTo>
                <a:lnTo>
                  <a:pt x="71" y="9"/>
                </a:lnTo>
                <a:lnTo>
                  <a:pt x="73" y="14"/>
                </a:lnTo>
                <a:lnTo>
                  <a:pt x="73" y="19"/>
                </a:lnTo>
                <a:lnTo>
                  <a:pt x="75" y="23"/>
                </a:lnTo>
                <a:lnTo>
                  <a:pt x="75" y="28"/>
                </a:lnTo>
                <a:lnTo>
                  <a:pt x="75" y="35"/>
                </a:lnTo>
                <a:lnTo>
                  <a:pt x="75" y="40"/>
                </a:lnTo>
                <a:lnTo>
                  <a:pt x="73" y="44"/>
                </a:lnTo>
                <a:lnTo>
                  <a:pt x="73" y="51"/>
                </a:lnTo>
                <a:lnTo>
                  <a:pt x="71" y="56"/>
                </a:lnTo>
                <a:lnTo>
                  <a:pt x="71" y="63"/>
                </a:lnTo>
                <a:lnTo>
                  <a:pt x="68" y="70"/>
                </a:lnTo>
                <a:lnTo>
                  <a:pt x="68" y="75"/>
                </a:lnTo>
                <a:lnTo>
                  <a:pt x="66" y="82"/>
                </a:lnTo>
                <a:lnTo>
                  <a:pt x="63" y="87"/>
                </a:lnTo>
                <a:lnTo>
                  <a:pt x="59" y="101"/>
                </a:lnTo>
                <a:lnTo>
                  <a:pt x="52" y="117"/>
                </a:lnTo>
                <a:lnTo>
                  <a:pt x="45" y="131"/>
                </a:lnTo>
                <a:lnTo>
                  <a:pt x="38" y="148"/>
                </a:lnTo>
                <a:lnTo>
                  <a:pt x="31" y="162"/>
                </a:lnTo>
                <a:lnTo>
                  <a:pt x="24" y="176"/>
                </a:lnTo>
                <a:lnTo>
                  <a:pt x="14" y="190"/>
                </a:lnTo>
                <a:lnTo>
                  <a:pt x="5" y="204"/>
                </a:lnTo>
              </a:path>
            </a:pathLst>
          </a:custGeom>
          <a:noFill/>
          <a:ln w="7938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251" name="Freeform 2147"/>
          <p:cNvSpPr>
            <a:spLocks/>
          </p:cNvSpPr>
          <p:nvPr/>
        </p:nvSpPr>
        <p:spPr bwMode="auto">
          <a:xfrm>
            <a:off x="6680200" y="5048250"/>
            <a:ext cx="53975" cy="44450"/>
          </a:xfrm>
          <a:custGeom>
            <a:avLst/>
            <a:gdLst/>
            <a:ahLst/>
            <a:cxnLst>
              <a:cxn ang="0">
                <a:pos x="7" y="23"/>
              </a:cxn>
              <a:cxn ang="0">
                <a:pos x="7" y="18"/>
              </a:cxn>
              <a:cxn ang="0">
                <a:pos x="9" y="11"/>
              </a:cxn>
              <a:cxn ang="0">
                <a:pos x="11" y="7"/>
              </a:cxn>
              <a:cxn ang="0">
                <a:pos x="16" y="4"/>
              </a:cxn>
              <a:cxn ang="0">
                <a:pos x="21" y="2"/>
              </a:cxn>
              <a:cxn ang="0">
                <a:pos x="25" y="2"/>
              </a:cxn>
              <a:cxn ang="0">
                <a:pos x="32" y="0"/>
              </a:cxn>
              <a:cxn ang="0">
                <a:pos x="37" y="2"/>
              </a:cxn>
              <a:cxn ang="0">
                <a:pos x="35" y="0"/>
              </a:cxn>
              <a:cxn ang="0">
                <a:pos x="30" y="0"/>
              </a:cxn>
              <a:cxn ang="0">
                <a:pos x="25" y="0"/>
              </a:cxn>
              <a:cxn ang="0">
                <a:pos x="23" y="0"/>
              </a:cxn>
              <a:cxn ang="0">
                <a:pos x="18" y="0"/>
              </a:cxn>
              <a:cxn ang="0">
                <a:pos x="16" y="0"/>
              </a:cxn>
              <a:cxn ang="0">
                <a:pos x="11" y="2"/>
              </a:cxn>
              <a:cxn ang="0">
                <a:pos x="9" y="2"/>
              </a:cxn>
              <a:cxn ang="0">
                <a:pos x="7" y="4"/>
              </a:cxn>
              <a:cxn ang="0">
                <a:pos x="4" y="7"/>
              </a:cxn>
              <a:cxn ang="0">
                <a:pos x="2" y="9"/>
              </a:cxn>
              <a:cxn ang="0">
                <a:pos x="0" y="11"/>
              </a:cxn>
              <a:cxn ang="0">
                <a:pos x="0" y="16"/>
              </a:cxn>
              <a:cxn ang="0">
                <a:pos x="0" y="21"/>
              </a:cxn>
              <a:cxn ang="0">
                <a:pos x="2" y="23"/>
              </a:cxn>
              <a:cxn ang="0">
                <a:pos x="4" y="28"/>
              </a:cxn>
              <a:cxn ang="0">
                <a:pos x="4" y="25"/>
              </a:cxn>
              <a:cxn ang="0">
                <a:pos x="4" y="25"/>
              </a:cxn>
              <a:cxn ang="0">
                <a:pos x="4" y="25"/>
              </a:cxn>
              <a:cxn ang="0">
                <a:pos x="4" y="25"/>
              </a:cxn>
              <a:cxn ang="0">
                <a:pos x="7" y="25"/>
              </a:cxn>
              <a:cxn ang="0">
                <a:pos x="7" y="25"/>
              </a:cxn>
              <a:cxn ang="0">
                <a:pos x="7" y="23"/>
              </a:cxn>
              <a:cxn ang="0">
                <a:pos x="7" y="23"/>
              </a:cxn>
            </a:cxnLst>
            <a:rect l="0" t="0" r="r" b="b"/>
            <a:pathLst>
              <a:path w="37" h="28">
                <a:moveTo>
                  <a:pt x="7" y="23"/>
                </a:moveTo>
                <a:lnTo>
                  <a:pt x="7" y="18"/>
                </a:lnTo>
                <a:lnTo>
                  <a:pt x="9" y="11"/>
                </a:lnTo>
                <a:lnTo>
                  <a:pt x="11" y="7"/>
                </a:lnTo>
                <a:lnTo>
                  <a:pt x="16" y="4"/>
                </a:lnTo>
                <a:lnTo>
                  <a:pt x="21" y="2"/>
                </a:lnTo>
                <a:lnTo>
                  <a:pt x="25" y="2"/>
                </a:lnTo>
                <a:lnTo>
                  <a:pt x="32" y="0"/>
                </a:lnTo>
                <a:lnTo>
                  <a:pt x="37" y="2"/>
                </a:lnTo>
                <a:lnTo>
                  <a:pt x="35" y="0"/>
                </a:lnTo>
                <a:lnTo>
                  <a:pt x="30" y="0"/>
                </a:lnTo>
                <a:lnTo>
                  <a:pt x="25" y="0"/>
                </a:lnTo>
                <a:lnTo>
                  <a:pt x="23" y="0"/>
                </a:lnTo>
                <a:lnTo>
                  <a:pt x="18" y="0"/>
                </a:lnTo>
                <a:lnTo>
                  <a:pt x="16" y="0"/>
                </a:lnTo>
                <a:lnTo>
                  <a:pt x="11" y="2"/>
                </a:lnTo>
                <a:lnTo>
                  <a:pt x="9" y="2"/>
                </a:lnTo>
                <a:lnTo>
                  <a:pt x="7" y="4"/>
                </a:lnTo>
                <a:lnTo>
                  <a:pt x="4" y="7"/>
                </a:lnTo>
                <a:lnTo>
                  <a:pt x="2" y="9"/>
                </a:lnTo>
                <a:lnTo>
                  <a:pt x="0" y="11"/>
                </a:lnTo>
                <a:lnTo>
                  <a:pt x="0" y="16"/>
                </a:lnTo>
                <a:lnTo>
                  <a:pt x="0" y="21"/>
                </a:lnTo>
                <a:lnTo>
                  <a:pt x="2" y="23"/>
                </a:lnTo>
                <a:lnTo>
                  <a:pt x="4" y="28"/>
                </a:lnTo>
                <a:lnTo>
                  <a:pt x="4" y="25"/>
                </a:lnTo>
                <a:lnTo>
                  <a:pt x="4" y="25"/>
                </a:lnTo>
                <a:lnTo>
                  <a:pt x="4" y="25"/>
                </a:lnTo>
                <a:lnTo>
                  <a:pt x="4" y="25"/>
                </a:lnTo>
                <a:lnTo>
                  <a:pt x="7" y="25"/>
                </a:lnTo>
                <a:lnTo>
                  <a:pt x="7" y="25"/>
                </a:lnTo>
                <a:lnTo>
                  <a:pt x="7" y="23"/>
                </a:lnTo>
                <a:lnTo>
                  <a:pt x="7" y="23"/>
                </a:lnTo>
                <a:close/>
              </a:path>
            </a:pathLst>
          </a:custGeom>
          <a:solidFill>
            <a:srgbClr val="AB5324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252" name="Freeform 2148"/>
          <p:cNvSpPr>
            <a:spLocks/>
          </p:cNvSpPr>
          <p:nvPr/>
        </p:nvSpPr>
        <p:spPr bwMode="auto">
          <a:xfrm>
            <a:off x="6653213" y="5087938"/>
            <a:ext cx="38100" cy="66675"/>
          </a:xfrm>
          <a:custGeom>
            <a:avLst/>
            <a:gdLst/>
            <a:ahLst/>
            <a:cxnLst>
              <a:cxn ang="0">
                <a:pos x="7" y="40"/>
              </a:cxn>
              <a:cxn ang="0">
                <a:pos x="7" y="38"/>
              </a:cxn>
              <a:cxn ang="0">
                <a:pos x="7" y="35"/>
              </a:cxn>
              <a:cxn ang="0">
                <a:pos x="7" y="31"/>
              </a:cxn>
              <a:cxn ang="0">
                <a:pos x="5" y="28"/>
              </a:cxn>
              <a:cxn ang="0">
                <a:pos x="5" y="26"/>
              </a:cxn>
              <a:cxn ang="0">
                <a:pos x="5" y="24"/>
              </a:cxn>
              <a:cxn ang="0">
                <a:pos x="5" y="21"/>
              </a:cxn>
              <a:cxn ang="0">
                <a:pos x="5" y="17"/>
              </a:cxn>
              <a:cxn ang="0">
                <a:pos x="7" y="14"/>
              </a:cxn>
              <a:cxn ang="0">
                <a:pos x="9" y="14"/>
              </a:cxn>
              <a:cxn ang="0">
                <a:pos x="12" y="12"/>
              </a:cxn>
              <a:cxn ang="0">
                <a:pos x="14" y="12"/>
              </a:cxn>
              <a:cxn ang="0">
                <a:pos x="16" y="10"/>
              </a:cxn>
              <a:cxn ang="0">
                <a:pos x="19" y="10"/>
              </a:cxn>
              <a:cxn ang="0">
                <a:pos x="21" y="10"/>
              </a:cxn>
              <a:cxn ang="0">
                <a:pos x="23" y="10"/>
              </a:cxn>
              <a:cxn ang="0">
                <a:pos x="23" y="10"/>
              </a:cxn>
              <a:cxn ang="0">
                <a:pos x="23" y="7"/>
              </a:cxn>
              <a:cxn ang="0">
                <a:pos x="23" y="7"/>
              </a:cxn>
              <a:cxn ang="0">
                <a:pos x="23" y="7"/>
              </a:cxn>
              <a:cxn ang="0">
                <a:pos x="23" y="7"/>
              </a:cxn>
              <a:cxn ang="0">
                <a:pos x="26" y="7"/>
              </a:cxn>
              <a:cxn ang="0">
                <a:pos x="26" y="7"/>
              </a:cxn>
              <a:cxn ang="0">
                <a:pos x="26" y="7"/>
              </a:cxn>
              <a:cxn ang="0">
                <a:pos x="26" y="5"/>
              </a:cxn>
              <a:cxn ang="0">
                <a:pos x="26" y="5"/>
              </a:cxn>
              <a:cxn ang="0">
                <a:pos x="26" y="5"/>
              </a:cxn>
              <a:cxn ang="0">
                <a:pos x="26" y="3"/>
              </a:cxn>
              <a:cxn ang="0">
                <a:pos x="26" y="3"/>
              </a:cxn>
              <a:cxn ang="0">
                <a:pos x="26" y="3"/>
              </a:cxn>
              <a:cxn ang="0">
                <a:pos x="26" y="3"/>
              </a:cxn>
              <a:cxn ang="0">
                <a:pos x="26" y="3"/>
              </a:cxn>
              <a:cxn ang="0">
                <a:pos x="23" y="0"/>
              </a:cxn>
              <a:cxn ang="0">
                <a:pos x="19" y="0"/>
              </a:cxn>
              <a:cxn ang="0">
                <a:pos x="16" y="0"/>
              </a:cxn>
              <a:cxn ang="0">
                <a:pos x="14" y="0"/>
              </a:cxn>
              <a:cxn ang="0">
                <a:pos x="12" y="3"/>
              </a:cxn>
              <a:cxn ang="0">
                <a:pos x="9" y="5"/>
              </a:cxn>
              <a:cxn ang="0">
                <a:pos x="7" y="7"/>
              </a:cxn>
              <a:cxn ang="0">
                <a:pos x="5" y="10"/>
              </a:cxn>
              <a:cxn ang="0">
                <a:pos x="2" y="12"/>
              </a:cxn>
              <a:cxn ang="0">
                <a:pos x="2" y="17"/>
              </a:cxn>
              <a:cxn ang="0">
                <a:pos x="0" y="21"/>
              </a:cxn>
              <a:cxn ang="0">
                <a:pos x="0" y="26"/>
              </a:cxn>
              <a:cxn ang="0">
                <a:pos x="0" y="31"/>
              </a:cxn>
              <a:cxn ang="0">
                <a:pos x="2" y="33"/>
              </a:cxn>
              <a:cxn ang="0">
                <a:pos x="2" y="38"/>
              </a:cxn>
              <a:cxn ang="0">
                <a:pos x="5" y="42"/>
              </a:cxn>
              <a:cxn ang="0">
                <a:pos x="5" y="42"/>
              </a:cxn>
              <a:cxn ang="0">
                <a:pos x="7" y="42"/>
              </a:cxn>
              <a:cxn ang="0">
                <a:pos x="7" y="42"/>
              </a:cxn>
              <a:cxn ang="0">
                <a:pos x="7" y="40"/>
              </a:cxn>
              <a:cxn ang="0">
                <a:pos x="7" y="40"/>
              </a:cxn>
              <a:cxn ang="0">
                <a:pos x="7" y="40"/>
              </a:cxn>
              <a:cxn ang="0">
                <a:pos x="7" y="40"/>
              </a:cxn>
              <a:cxn ang="0">
                <a:pos x="7" y="40"/>
              </a:cxn>
            </a:cxnLst>
            <a:rect l="0" t="0" r="r" b="b"/>
            <a:pathLst>
              <a:path w="26" h="42">
                <a:moveTo>
                  <a:pt x="7" y="40"/>
                </a:moveTo>
                <a:lnTo>
                  <a:pt x="7" y="38"/>
                </a:lnTo>
                <a:lnTo>
                  <a:pt x="7" y="35"/>
                </a:lnTo>
                <a:lnTo>
                  <a:pt x="7" y="31"/>
                </a:lnTo>
                <a:lnTo>
                  <a:pt x="5" y="28"/>
                </a:lnTo>
                <a:lnTo>
                  <a:pt x="5" y="26"/>
                </a:lnTo>
                <a:lnTo>
                  <a:pt x="5" y="24"/>
                </a:lnTo>
                <a:lnTo>
                  <a:pt x="5" y="21"/>
                </a:lnTo>
                <a:lnTo>
                  <a:pt x="5" y="17"/>
                </a:lnTo>
                <a:lnTo>
                  <a:pt x="7" y="14"/>
                </a:lnTo>
                <a:lnTo>
                  <a:pt x="9" y="14"/>
                </a:lnTo>
                <a:lnTo>
                  <a:pt x="12" y="12"/>
                </a:lnTo>
                <a:lnTo>
                  <a:pt x="14" y="12"/>
                </a:lnTo>
                <a:lnTo>
                  <a:pt x="16" y="10"/>
                </a:lnTo>
                <a:lnTo>
                  <a:pt x="19" y="10"/>
                </a:lnTo>
                <a:lnTo>
                  <a:pt x="21" y="10"/>
                </a:lnTo>
                <a:lnTo>
                  <a:pt x="23" y="10"/>
                </a:lnTo>
                <a:lnTo>
                  <a:pt x="23" y="10"/>
                </a:lnTo>
                <a:lnTo>
                  <a:pt x="23" y="7"/>
                </a:lnTo>
                <a:lnTo>
                  <a:pt x="23" y="7"/>
                </a:lnTo>
                <a:lnTo>
                  <a:pt x="23" y="7"/>
                </a:lnTo>
                <a:lnTo>
                  <a:pt x="23" y="7"/>
                </a:lnTo>
                <a:lnTo>
                  <a:pt x="26" y="7"/>
                </a:lnTo>
                <a:lnTo>
                  <a:pt x="26" y="7"/>
                </a:lnTo>
                <a:lnTo>
                  <a:pt x="26" y="7"/>
                </a:lnTo>
                <a:lnTo>
                  <a:pt x="26" y="5"/>
                </a:lnTo>
                <a:lnTo>
                  <a:pt x="26" y="5"/>
                </a:lnTo>
                <a:lnTo>
                  <a:pt x="26" y="5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6" y="3"/>
                </a:lnTo>
                <a:lnTo>
                  <a:pt x="23" y="0"/>
                </a:lnTo>
                <a:lnTo>
                  <a:pt x="19" y="0"/>
                </a:lnTo>
                <a:lnTo>
                  <a:pt x="16" y="0"/>
                </a:lnTo>
                <a:lnTo>
                  <a:pt x="14" y="0"/>
                </a:lnTo>
                <a:lnTo>
                  <a:pt x="12" y="3"/>
                </a:lnTo>
                <a:lnTo>
                  <a:pt x="9" y="5"/>
                </a:lnTo>
                <a:lnTo>
                  <a:pt x="7" y="7"/>
                </a:lnTo>
                <a:lnTo>
                  <a:pt x="5" y="10"/>
                </a:lnTo>
                <a:lnTo>
                  <a:pt x="2" y="12"/>
                </a:lnTo>
                <a:lnTo>
                  <a:pt x="2" y="17"/>
                </a:lnTo>
                <a:lnTo>
                  <a:pt x="0" y="21"/>
                </a:lnTo>
                <a:lnTo>
                  <a:pt x="0" y="26"/>
                </a:lnTo>
                <a:lnTo>
                  <a:pt x="0" y="31"/>
                </a:lnTo>
                <a:lnTo>
                  <a:pt x="2" y="33"/>
                </a:lnTo>
                <a:lnTo>
                  <a:pt x="2" y="38"/>
                </a:lnTo>
                <a:lnTo>
                  <a:pt x="5" y="42"/>
                </a:lnTo>
                <a:lnTo>
                  <a:pt x="5" y="42"/>
                </a:lnTo>
                <a:lnTo>
                  <a:pt x="7" y="42"/>
                </a:lnTo>
                <a:lnTo>
                  <a:pt x="7" y="42"/>
                </a:lnTo>
                <a:lnTo>
                  <a:pt x="7" y="40"/>
                </a:lnTo>
                <a:lnTo>
                  <a:pt x="7" y="40"/>
                </a:lnTo>
                <a:lnTo>
                  <a:pt x="7" y="40"/>
                </a:lnTo>
                <a:lnTo>
                  <a:pt x="7" y="40"/>
                </a:lnTo>
                <a:lnTo>
                  <a:pt x="7" y="40"/>
                </a:lnTo>
                <a:close/>
              </a:path>
            </a:pathLst>
          </a:custGeom>
          <a:solidFill>
            <a:srgbClr val="AB5324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253" name="Freeform 2149"/>
          <p:cNvSpPr>
            <a:spLocks/>
          </p:cNvSpPr>
          <p:nvPr/>
        </p:nvSpPr>
        <p:spPr bwMode="auto">
          <a:xfrm>
            <a:off x="6680200" y="5110163"/>
            <a:ext cx="52388" cy="44450"/>
          </a:xfrm>
          <a:custGeom>
            <a:avLst/>
            <a:gdLst/>
            <a:ahLst/>
            <a:cxnLst>
              <a:cxn ang="0">
                <a:pos x="4" y="28"/>
              </a:cxn>
              <a:cxn ang="0">
                <a:pos x="4" y="28"/>
              </a:cxn>
              <a:cxn ang="0">
                <a:pos x="4" y="28"/>
              </a:cxn>
              <a:cxn ang="0">
                <a:pos x="4" y="26"/>
              </a:cxn>
              <a:cxn ang="0">
                <a:pos x="4" y="26"/>
              </a:cxn>
              <a:cxn ang="0">
                <a:pos x="4" y="24"/>
              </a:cxn>
              <a:cxn ang="0">
                <a:pos x="4" y="24"/>
              </a:cxn>
              <a:cxn ang="0">
                <a:pos x="4" y="24"/>
              </a:cxn>
              <a:cxn ang="0">
                <a:pos x="4" y="24"/>
              </a:cxn>
              <a:cxn ang="0">
                <a:pos x="4" y="21"/>
              </a:cxn>
              <a:cxn ang="0">
                <a:pos x="7" y="19"/>
              </a:cxn>
              <a:cxn ang="0">
                <a:pos x="7" y="17"/>
              </a:cxn>
              <a:cxn ang="0">
                <a:pos x="9" y="14"/>
              </a:cxn>
              <a:cxn ang="0">
                <a:pos x="11" y="12"/>
              </a:cxn>
              <a:cxn ang="0">
                <a:pos x="11" y="12"/>
              </a:cxn>
              <a:cxn ang="0">
                <a:pos x="14" y="10"/>
              </a:cxn>
              <a:cxn ang="0">
                <a:pos x="16" y="7"/>
              </a:cxn>
              <a:cxn ang="0">
                <a:pos x="18" y="7"/>
              </a:cxn>
              <a:cxn ang="0">
                <a:pos x="18" y="7"/>
              </a:cxn>
              <a:cxn ang="0">
                <a:pos x="21" y="5"/>
              </a:cxn>
              <a:cxn ang="0">
                <a:pos x="21" y="5"/>
              </a:cxn>
              <a:cxn ang="0">
                <a:pos x="23" y="5"/>
              </a:cxn>
              <a:cxn ang="0">
                <a:pos x="25" y="3"/>
              </a:cxn>
              <a:cxn ang="0">
                <a:pos x="25" y="3"/>
              </a:cxn>
              <a:cxn ang="0">
                <a:pos x="28" y="3"/>
              </a:cxn>
              <a:cxn ang="0">
                <a:pos x="28" y="3"/>
              </a:cxn>
              <a:cxn ang="0">
                <a:pos x="30" y="3"/>
              </a:cxn>
              <a:cxn ang="0">
                <a:pos x="30" y="3"/>
              </a:cxn>
              <a:cxn ang="0">
                <a:pos x="32" y="3"/>
              </a:cxn>
              <a:cxn ang="0">
                <a:pos x="32" y="0"/>
              </a:cxn>
              <a:cxn ang="0">
                <a:pos x="32" y="0"/>
              </a:cxn>
              <a:cxn ang="0">
                <a:pos x="35" y="0"/>
              </a:cxn>
              <a:cxn ang="0">
                <a:pos x="35" y="0"/>
              </a:cxn>
              <a:cxn ang="0">
                <a:pos x="30" y="0"/>
              </a:cxn>
              <a:cxn ang="0">
                <a:pos x="25" y="0"/>
              </a:cxn>
              <a:cxn ang="0">
                <a:pos x="21" y="0"/>
              </a:cxn>
              <a:cxn ang="0">
                <a:pos x="16" y="3"/>
              </a:cxn>
              <a:cxn ang="0">
                <a:pos x="14" y="5"/>
              </a:cxn>
              <a:cxn ang="0">
                <a:pos x="9" y="7"/>
              </a:cxn>
              <a:cxn ang="0">
                <a:pos x="7" y="10"/>
              </a:cxn>
              <a:cxn ang="0">
                <a:pos x="2" y="12"/>
              </a:cxn>
              <a:cxn ang="0">
                <a:pos x="2" y="14"/>
              </a:cxn>
              <a:cxn ang="0">
                <a:pos x="0" y="17"/>
              </a:cxn>
              <a:cxn ang="0">
                <a:pos x="0" y="19"/>
              </a:cxn>
              <a:cxn ang="0">
                <a:pos x="0" y="21"/>
              </a:cxn>
              <a:cxn ang="0">
                <a:pos x="0" y="24"/>
              </a:cxn>
              <a:cxn ang="0">
                <a:pos x="0" y="26"/>
              </a:cxn>
              <a:cxn ang="0">
                <a:pos x="0" y="26"/>
              </a:cxn>
              <a:cxn ang="0">
                <a:pos x="0" y="28"/>
              </a:cxn>
              <a:cxn ang="0">
                <a:pos x="4" y="28"/>
              </a:cxn>
            </a:cxnLst>
            <a:rect l="0" t="0" r="r" b="b"/>
            <a:pathLst>
              <a:path w="35" h="28">
                <a:moveTo>
                  <a:pt x="4" y="28"/>
                </a:moveTo>
                <a:lnTo>
                  <a:pt x="4" y="28"/>
                </a:lnTo>
                <a:lnTo>
                  <a:pt x="4" y="28"/>
                </a:lnTo>
                <a:lnTo>
                  <a:pt x="4" y="26"/>
                </a:lnTo>
                <a:lnTo>
                  <a:pt x="4" y="26"/>
                </a:lnTo>
                <a:lnTo>
                  <a:pt x="4" y="24"/>
                </a:lnTo>
                <a:lnTo>
                  <a:pt x="4" y="24"/>
                </a:lnTo>
                <a:lnTo>
                  <a:pt x="4" y="24"/>
                </a:lnTo>
                <a:lnTo>
                  <a:pt x="4" y="24"/>
                </a:lnTo>
                <a:lnTo>
                  <a:pt x="4" y="21"/>
                </a:lnTo>
                <a:lnTo>
                  <a:pt x="7" y="19"/>
                </a:lnTo>
                <a:lnTo>
                  <a:pt x="7" y="17"/>
                </a:lnTo>
                <a:lnTo>
                  <a:pt x="9" y="14"/>
                </a:lnTo>
                <a:lnTo>
                  <a:pt x="11" y="12"/>
                </a:lnTo>
                <a:lnTo>
                  <a:pt x="11" y="12"/>
                </a:lnTo>
                <a:lnTo>
                  <a:pt x="14" y="10"/>
                </a:lnTo>
                <a:lnTo>
                  <a:pt x="16" y="7"/>
                </a:lnTo>
                <a:lnTo>
                  <a:pt x="18" y="7"/>
                </a:lnTo>
                <a:lnTo>
                  <a:pt x="18" y="7"/>
                </a:lnTo>
                <a:lnTo>
                  <a:pt x="21" y="5"/>
                </a:lnTo>
                <a:lnTo>
                  <a:pt x="21" y="5"/>
                </a:lnTo>
                <a:lnTo>
                  <a:pt x="23" y="5"/>
                </a:lnTo>
                <a:lnTo>
                  <a:pt x="25" y="3"/>
                </a:lnTo>
                <a:lnTo>
                  <a:pt x="25" y="3"/>
                </a:lnTo>
                <a:lnTo>
                  <a:pt x="28" y="3"/>
                </a:lnTo>
                <a:lnTo>
                  <a:pt x="28" y="3"/>
                </a:lnTo>
                <a:lnTo>
                  <a:pt x="30" y="3"/>
                </a:lnTo>
                <a:lnTo>
                  <a:pt x="30" y="3"/>
                </a:lnTo>
                <a:lnTo>
                  <a:pt x="32" y="3"/>
                </a:lnTo>
                <a:lnTo>
                  <a:pt x="32" y="0"/>
                </a:lnTo>
                <a:lnTo>
                  <a:pt x="32" y="0"/>
                </a:lnTo>
                <a:lnTo>
                  <a:pt x="35" y="0"/>
                </a:lnTo>
                <a:lnTo>
                  <a:pt x="35" y="0"/>
                </a:lnTo>
                <a:lnTo>
                  <a:pt x="30" y="0"/>
                </a:lnTo>
                <a:lnTo>
                  <a:pt x="25" y="0"/>
                </a:lnTo>
                <a:lnTo>
                  <a:pt x="21" y="0"/>
                </a:lnTo>
                <a:lnTo>
                  <a:pt x="16" y="3"/>
                </a:lnTo>
                <a:lnTo>
                  <a:pt x="14" y="5"/>
                </a:lnTo>
                <a:lnTo>
                  <a:pt x="9" y="7"/>
                </a:lnTo>
                <a:lnTo>
                  <a:pt x="7" y="10"/>
                </a:lnTo>
                <a:lnTo>
                  <a:pt x="2" y="12"/>
                </a:lnTo>
                <a:lnTo>
                  <a:pt x="2" y="14"/>
                </a:lnTo>
                <a:lnTo>
                  <a:pt x="0" y="17"/>
                </a:lnTo>
                <a:lnTo>
                  <a:pt x="0" y="19"/>
                </a:lnTo>
                <a:lnTo>
                  <a:pt x="0" y="21"/>
                </a:lnTo>
                <a:lnTo>
                  <a:pt x="0" y="24"/>
                </a:lnTo>
                <a:lnTo>
                  <a:pt x="0" y="26"/>
                </a:lnTo>
                <a:lnTo>
                  <a:pt x="0" y="26"/>
                </a:lnTo>
                <a:lnTo>
                  <a:pt x="0" y="28"/>
                </a:lnTo>
                <a:lnTo>
                  <a:pt x="4" y="28"/>
                </a:lnTo>
                <a:close/>
              </a:path>
            </a:pathLst>
          </a:custGeom>
          <a:solidFill>
            <a:srgbClr val="AB5324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254" name="Freeform 2150"/>
          <p:cNvSpPr>
            <a:spLocks/>
          </p:cNvSpPr>
          <p:nvPr/>
        </p:nvSpPr>
        <p:spPr bwMode="auto">
          <a:xfrm>
            <a:off x="6738938" y="5148263"/>
            <a:ext cx="52387" cy="85725"/>
          </a:xfrm>
          <a:custGeom>
            <a:avLst/>
            <a:gdLst/>
            <a:ahLst/>
            <a:cxnLst>
              <a:cxn ang="0">
                <a:pos x="2" y="51"/>
              </a:cxn>
              <a:cxn ang="0">
                <a:pos x="4" y="51"/>
              </a:cxn>
              <a:cxn ang="0">
                <a:pos x="4" y="51"/>
              </a:cxn>
              <a:cxn ang="0">
                <a:pos x="7" y="49"/>
              </a:cxn>
              <a:cxn ang="0">
                <a:pos x="7" y="47"/>
              </a:cxn>
              <a:cxn ang="0">
                <a:pos x="7" y="47"/>
              </a:cxn>
              <a:cxn ang="0">
                <a:pos x="7" y="47"/>
              </a:cxn>
              <a:cxn ang="0">
                <a:pos x="9" y="44"/>
              </a:cxn>
              <a:cxn ang="0">
                <a:pos x="9" y="44"/>
              </a:cxn>
              <a:cxn ang="0">
                <a:pos x="9" y="44"/>
              </a:cxn>
              <a:cxn ang="0">
                <a:pos x="9" y="42"/>
              </a:cxn>
              <a:cxn ang="0">
                <a:pos x="9" y="42"/>
              </a:cxn>
              <a:cxn ang="0">
                <a:pos x="14" y="40"/>
              </a:cxn>
              <a:cxn ang="0">
                <a:pos x="23" y="35"/>
              </a:cxn>
              <a:cxn ang="0">
                <a:pos x="30" y="28"/>
              </a:cxn>
              <a:cxn ang="0">
                <a:pos x="32" y="19"/>
              </a:cxn>
              <a:cxn ang="0">
                <a:pos x="32" y="12"/>
              </a:cxn>
              <a:cxn ang="0">
                <a:pos x="35" y="12"/>
              </a:cxn>
              <a:cxn ang="0">
                <a:pos x="35" y="12"/>
              </a:cxn>
              <a:cxn ang="0">
                <a:pos x="35" y="9"/>
              </a:cxn>
              <a:cxn ang="0">
                <a:pos x="35" y="9"/>
              </a:cxn>
              <a:cxn ang="0">
                <a:pos x="35" y="7"/>
              </a:cxn>
              <a:cxn ang="0">
                <a:pos x="35" y="2"/>
              </a:cxn>
              <a:cxn ang="0">
                <a:pos x="35" y="0"/>
              </a:cxn>
              <a:cxn ang="0">
                <a:pos x="35" y="2"/>
              </a:cxn>
              <a:cxn ang="0">
                <a:pos x="35" y="12"/>
              </a:cxn>
              <a:cxn ang="0">
                <a:pos x="35" y="21"/>
              </a:cxn>
              <a:cxn ang="0">
                <a:pos x="35" y="28"/>
              </a:cxn>
              <a:cxn ang="0">
                <a:pos x="32" y="35"/>
              </a:cxn>
              <a:cxn ang="0">
                <a:pos x="30" y="40"/>
              </a:cxn>
              <a:cxn ang="0">
                <a:pos x="25" y="42"/>
              </a:cxn>
              <a:cxn ang="0">
                <a:pos x="21" y="44"/>
              </a:cxn>
              <a:cxn ang="0">
                <a:pos x="18" y="47"/>
              </a:cxn>
              <a:cxn ang="0">
                <a:pos x="16" y="47"/>
              </a:cxn>
              <a:cxn ang="0">
                <a:pos x="16" y="49"/>
              </a:cxn>
              <a:cxn ang="0">
                <a:pos x="14" y="49"/>
              </a:cxn>
              <a:cxn ang="0">
                <a:pos x="16" y="51"/>
              </a:cxn>
              <a:cxn ang="0">
                <a:pos x="18" y="51"/>
              </a:cxn>
              <a:cxn ang="0">
                <a:pos x="21" y="51"/>
              </a:cxn>
              <a:cxn ang="0">
                <a:pos x="23" y="51"/>
              </a:cxn>
              <a:cxn ang="0">
                <a:pos x="21" y="51"/>
              </a:cxn>
              <a:cxn ang="0">
                <a:pos x="16" y="51"/>
              </a:cxn>
              <a:cxn ang="0">
                <a:pos x="11" y="54"/>
              </a:cxn>
              <a:cxn ang="0">
                <a:pos x="7" y="54"/>
              </a:cxn>
              <a:cxn ang="0">
                <a:pos x="0" y="51"/>
              </a:cxn>
            </a:cxnLst>
            <a:rect l="0" t="0" r="r" b="b"/>
            <a:pathLst>
              <a:path w="35" h="54">
                <a:moveTo>
                  <a:pt x="0" y="51"/>
                </a:moveTo>
                <a:lnTo>
                  <a:pt x="2" y="51"/>
                </a:lnTo>
                <a:lnTo>
                  <a:pt x="2" y="51"/>
                </a:lnTo>
                <a:lnTo>
                  <a:pt x="4" y="51"/>
                </a:lnTo>
                <a:lnTo>
                  <a:pt x="4" y="51"/>
                </a:lnTo>
                <a:lnTo>
                  <a:pt x="4" y="51"/>
                </a:lnTo>
                <a:lnTo>
                  <a:pt x="7" y="49"/>
                </a:lnTo>
                <a:lnTo>
                  <a:pt x="7" y="49"/>
                </a:lnTo>
                <a:lnTo>
                  <a:pt x="7" y="49"/>
                </a:lnTo>
                <a:lnTo>
                  <a:pt x="7" y="47"/>
                </a:lnTo>
                <a:lnTo>
                  <a:pt x="7" y="47"/>
                </a:lnTo>
                <a:lnTo>
                  <a:pt x="7" y="47"/>
                </a:lnTo>
                <a:lnTo>
                  <a:pt x="7" y="47"/>
                </a:lnTo>
                <a:lnTo>
                  <a:pt x="7" y="47"/>
                </a:lnTo>
                <a:lnTo>
                  <a:pt x="7" y="44"/>
                </a:lnTo>
                <a:lnTo>
                  <a:pt x="9" y="44"/>
                </a:lnTo>
                <a:lnTo>
                  <a:pt x="9" y="44"/>
                </a:lnTo>
                <a:lnTo>
                  <a:pt x="9" y="44"/>
                </a:lnTo>
                <a:lnTo>
                  <a:pt x="9" y="44"/>
                </a:lnTo>
                <a:lnTo>
                  <a:pt x="9" y="44"/>
                </a:lnTo>
                <a:lnTo>
                  <a:pt x="9" y="42"/>
                </a:lnTo>
                <a:lnTo>
                  <a:pt x="9" y="42"/>
                </a:lnTo>
                <a:lnTo>
                  <a:pt x="9" y="42"/>
                </a:lnTo>
                <a:lnTo>
                  <a:pt x="9" y="42"/>
                </a:lnTo>
                <a:lnTo>
                  <a:pt x="9" y="42"/>
                </a:lnTo>
                <a:lnTo>
                  <a:pt x="14" y="40"/>
                </a:lnTo>
                <a:lnTo>
                  <a:pt x="18" y="40"/>
                </a:lnTo>
                <a:lnTo>
                  <a:pt x="23" y="35"/>
                </a:lnTo>
                <a:lnTo>
                  <a:pt x="28" y="33"/>
                </a:lnTo>
                <a:lnTo>
                  <a:pt x="30" y="28"/>
                </a:lnTo>
                <a:lnTo>
                  <a:pt x="32" y="23"/>
                </a:lnTo>
                <a:lnTo>
                  <a:pt x="32" y="19"/>
                </a:lnTo>
                <a:lnTo>
                  <a:pt x="32" y="12"/>
                </a:lnTo>
                <a:lnTo>
                  <a:pt x="32" y="12"/>
                </a:lnTo>
                <a:lnTo>
                  <a:pt x="35" y="12"/>
                </a:lnTo>
                <a:lnTo>
                  <a:pt x="35" y="12"/>
                </a:lnTo>
                <a:lnTo>
                  <a:pt x="35" y="12"/>
                </a:lnTo>
                <a:lnTo>
                  <a:pt x="35" y="12"/>
                </a:lnTo>
                <a:lnTo>
                  <a:pt x="35" y="12"/>
                </a:lnTo>
                <a:lnTo>
                  <a:pt x="35" y="9"/>
                </a:lnTo>
                <a:lnTo>
                  <a:pt x="35" y="9"/>
                </a:lnTo>
                <a:lnTo>
                  <a:pt x="35" y="9"/>
                </a:lnTo>
                <a:lnTo>
                  <a:pt x="35" y="7"/>
                </a:lnTo>
                <a:lnTo>
                  <a:pt x="35" y="7"/>
                </a:lnTo>
                <a:lnTo>
                  <a:pt x="35" y="4"/>
                </a:lnTo>
                <a:lnTo>
                  <a:pt x="35" y="2"/>
                </a:lnTo>
                <a:lnTo>
                  <a:pt x="35" y="2"/>
                </a:lnTo>
                <a:lnTo>
                  <a:pt x="35" y="0"/>
                </a:lnTo>
                <a:lnTo>
                  <a:pt x="35" y="0"/>
                </a:lnTo>
                <a:lnTo>
                  <a:pt x="35" y="2"/>
                </a:lnTo>
                <a:lnTo>
                  <a:pt x="35" y="7"/>
                </a:lnTo>
                <a:lnTo>
                  <a:pt x="35" y="12"/>
                </a:lnTo>
                <a:lnTo>
                  <a:pt x="35" y="16"/>
                </a:lnTo>
                <a:lnTo>
                  <a:pt x="35" y="21"/>
                </a:lnTo>
                <a:lnTo>
                  <a:pt x="35" y="23"/>
                </a:lnTo>
                <a:lnTo>
                  <a:pt x="35" y="28"/>
                </a:lnTo>
                <a:lnTo>
                  <a:pt x="35" y="33"/>
                </a:lnTo>
                <a:lnTo>
                  <a:pt x="32" y="35"/>
                </a:lnTo>
                <a:lnTo>
                  <a:pt x="32" y="37"/>
                </a:lnTo>
                <a:lnTo>
                  <a:pt x="30" y="40"/>
                </a:lnTo>
                <a:lnTo>
                  <a:pt x="28" y="42"/>
                </a:lnTo>
                <a:lnTo>
                  <a:pt x="25" y="42"/>
                </a:lnTo>
                <a:lnTo>
                  <a:pt x="23" y="44"/>
                </a:lnTo>
                <a:lnTo>
                  <a:pt x="21" y="44"/>
                </a:lnTo>
                <a:lnTo>
                  <a:pt x="18" y="47"/>
                </a:lnTo>
                <a:lnTo>
                  <a:pt x="18" y="47"/>
                </a:lnTo>
                <a:lnTo>
                  <a:pt x="16" y="47"/>
                </a:lnTo>
                <a:lnTo>
                  <a:pt x="16" y="47"/>
                </a:lnTo>
                <a:lnTo>
                  <a:pt x="16" y="47"/>
                </a:lnTo>
                <a:lnTo>
                  <a:pt x="16" y="49"/>
                </a:lnTo>
                <a:lnTo>
                  <a:pt x="14" y="49"/>
                </a:lnTo>
                <a:lnTo>
                  <a:pt x="14" y="49"/>
                </a:lnTo>
                <a:lnTo>
                  <a:pt x="14" y="51"/>
                </a:lnTo>
                <a:lnTo>
                  <a:pt x="16" y="51"/>
                </a:lnTo>
                <a:lnTo>
                  <a:pt x="16" y="51"/>
                </a:lnTo>
                <a:lnTo>
                  <a:pt x="18" y="51"/>
                </a:lnTo>
                <a:lnTo>
                  <a:pt x="18" y="51"/>
                </a:lnTo>
                <a:lnTo>
                  <a:pt x="21" y="51"/>
                </a:lnTo>
                <a:lnTo>
                  <a:pt x="21" y="51"/>
                </a:lnTo>
                <a:lnTo>
                  <a:pt x="23" y="51"/>
                </a:lnTo>
                <a:lnTo>
                  <a:pt x="23" y="51"/>
                </a:lnTo>
                <a:lnTo>
                  <a:pt x="21" y="51"/>
                </a:lnTo>
                <a:lnTo>
                  <a:pt x="18" y="51"/>
                </a:lnTo>
                <a:lnTo>
                  <a:pt x="16" y="51"/>
                </a:lnTo>
                <a:lnTo>
                  <a:pt x="14" y="54"/>
                </a:lnTo>
                <a:lnTo>
                  <a:pt x="11" y="54"/>
                </a:lnTo>
                <a:lnTo>
                  <a:pt x="9" y="54"/>
                </a:lnTo>
                <a:lnTo>
                  <a:pt x="7" y="54"/>
                </a:lnTo>
                <a:lnTo>
                  <a:pt x="2" y="54"/>
                </a:lnTo>
                <a:lnTo>
                  <a:pt x="0" y="51"/>
                </a:lnTo>
                <a:close/>
              </a:path>
            </a:pathLst>
          </a:custGeom>
          <a:solidFill>
            <a:srgbClr val="AB5324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255" name="Freeform 2151"/>
          <p:cNvSpPr>
            <a:spLocks/>
          </p:cNvSpPr>
          <p:nvPr/>
        </p:nvSpPr>
        <p:spPr bwMode="auto">
          <a:xfrm>
            <a:off x="6780213" y="5203825"/>
            <a:ext cx="44450" cy="19050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2" y="7"/>
              </a:cxn>
              <a:cxn ang="0">
                <a:pos x="4" y="9"/>
              </a:cxn>
              <a:cxn ang="0">
                <a:pos x="7" y="12"/>
              </a:cxn>
              <a:cxn ang="0">
                <a:pos x="9" y="12"/>
              </a:cxn>
              <a:cxn ang="0">
                <a:pos x="14" y="12"/>
              </a:cxn>
              <a:cxn ang="0">
                <a:pos x="16" y="12"/>
              </a:cxn>
              <a:cxn ang="0">
                <a:pos x="21" y="12"/>
              </a:cxn>
              <a:cxn ang="0">
                <a:pos x="23" y="12"/>
              </a:cxn>
              <a:cxn ang="0">
                <a:pos x="25" y="12"/>
              </a:cxn>
              <a:cxn ang="0">
                <a:pos x="25" y="9"/>
              </a:cxn>
              <a:cxn ang="0">
                <a:pos x="28" y="9"/>
              </a:cxn>
              <a:cxn ang="0">
                <a:pos x="28" y="7"/>
              </a:cxn>
              <a:cxn ang="0">
                <a:pos x="28" y="7"/>
              </a:cxn>
              <a:cxn ang="0">
                <a:pos x="30" y="5"/>
              </a:cxn>
              <a:cxn ang="0">
                <a:pos x="30" y="2"/>
              </a:cxn>
              <a:cxn ang="0">
                <a:pos x="30" y="0"/>
              </a:cxn>
              <a:cxn ang="0">
                <a:pos x="28" y="2"/>
              </a:cxn>
              <a:cxn ang="0">
                <a:pos x="25" y="5"/>
              </a:cxn>
              <a:cxn ang="0">
                <a:pos x="23" y="7"/>
              </a:cxn>
              <a:cxn ang="0">
                <a:pos x="18" y="7"/>
              </a:cxn>
              <a:cxn ang="0">
                <a:pos x="16" y="7"/>
              </a:cxn>
              <a:cxn ang="0">
                <a:pos x="11" y="7"/>
              </a:cxn>
              <a:cxn ang="0">
                <a:pos x="9" y="7"/>
              </a:cxn>
              <a:cxn ang="0">
                <a:pos x="7" y="7"/>
              </a:cxn>
              <a:cxn ang="0">
                <a:pos x="4" y="7"/>
              </a:cxn>
              <a:cxn ang="0">
                <a:pos x="4" y="5"/>
              </a:cxn>
              <a:cxn ang="0">
                <a:pos x="4" y="5"/>
              </a:cxn>
              <a:cxn ang="0">
                <a:pos x="4" y="5"/>
              </a:cxn>
              <a:cxn ang="0">
                <a:pos x="4" y="5"/>
              </a:cxn>
              <a:cxn ang="0">
                <a:pos x="4" y="5"/>
              </a:cxn>
              <a:cxn ang="0">
                <a:pos x="4" y="5"/>
              </a:cxn>
              <a:cxn ang="0">
                <a:pos x="4" y="5"/>
              </a:cxn>
              <a:cxn ang="0">
                <a:pos x="0" y="5"/>
              </a:cxn>
            </a:cxnLst>
            <a:rect l="0" t="0" r="r" b="b"/>
            <a:pathLst>
              <a:path w="30" h="12">
                <a:moveTo>
                  <a:pt x="0" y="5"/>
                </a:moveTo>
                <a:lnTo>
                  <a:pt x="2" y="7"/>
                </a:lnTo>
                <a:lnTo>
                  <a:pt x="4" y="9"/>
                </a:lnTo>
                <a:lnTo>
                  <a:pt x="7" y="12"/>
                </a:lnTo>
                <a:lnTo>
                  <a:pt x="9" y="12"/>
                </a:lnTo>
                <a:lnTo>
                  <a:pt x="14" y="12"/>
                </a:lnTo>
                <a:lnTo>
                  <a:pt x="16" y="12"/>
                </a:lnTo>
                <a:lnTo>
                  <a:pt x="21" y="12"/>
                </a:lnTo>
                <a:lnTo>
                  <a:pt x="23" y="12"/>
                </a:lnTo>
                <a:lnTo>
                  <a:pt x="25" y="12"/>
                </a:lnTo>
                <a:lnTo>
                  <a:pt x="25" y="9"/>
                </a:lnTo>
                <a:lnTo>
                  <a:pt x="28" y="9"/>
                </a:lnTo>
                <a:lnTo>
                  <a:pt x="28" y="7"/>
                </a:lnTo>
                <a:lnTo>
                  <a:pt x="28" y="7"/>
                </a:lnTo>
                <a:lnTo>
                  <a:pt x="30" y="5"/>
                </a:lnTo>
                <a:lnTo>
                  <a:pt x="30" y="2"/>
                </a:lnTo>
                <a:lnTo>
                  <a:pt x="30" y="0"/>
                </a:lnTo>
                <a:lnTo>
                  <a:pt x="28" y="2"/>
                </a:lnTo>
                <a:lnTo>
                  <a:pt x="25" y="5"/>
                </a:lnTo>
                <a:lnTo>
                  <a:pt x="23" y="7"/>
                </a:lnTo>
                <a:lnTo>
                  <a:pt x="18" y="7"/>
                </a:lnTo>
                <a:lnTo>
                  <a:pt x="16" y="7"/>
                </a:lnTo>
                <a:lnTo>
                  <a:pt x="11" y="7"/>
                </a:lnTo>
                <a:lnTo>
                  <a:pt x="9" y="7"/>
                </a:lnTo>
                <a:lnTo>
                  <a:pt x="7" y="7"/>
                </a:lnTo>
                <a:lnTo>
                  <a:pt x="4" y="7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0" y="5"/>
                </a:lnTo>
                <a:close/>
              </a:path>
            </a:pathLst>
          </a:custGeom>
          <a:solidFill>
            <a:srgbClr val="AB5324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256" name="Freeform 2152"/>
          <p:cNvSpPr>
            <a:spLocks/>
          </p:cNvSpPr>
          <p:nvPr/>
        </p:nvSpPr>
        <p:spPr bwMode="auto">
          <a:xfrm>
            <a:off x="6796088" y="5065713"/>
            <a:ext cx="73025" cy="74612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3" y="12"/>
              </a:cxn>
              <a:cxn ang="0">
                <a:pos x="3" y="12"/>
              </a:cxn>
              <a:cxn ang="0">
                <a:pos x="5" y="12"/>
              </a:cxn>
              <a:cxn ang="0">
                <a:pos x="7" y="10"/>
              </a:cxn>
              <a:cxn ang="0">
                <a:pos x="7" y="10"/>
              </a:cxn>
              <a:cxn ang="0">
                <a:pos x="10" y="10"/>
              </a:cxn>
              <a:cxn ang="0">
                <a:pos x="12" y="7"/>
              </a:cxn>
              <a:cxn ang="0">
                <a:pos x="14" y="7"/>
              </a:cxn>
              <a:cxn ang="0">
                <a:pos x="17" y="7"/>
              </a:cxn>
              <a:cxn ang="0">
                <a:pos x="19" y="7"/>
              </a:cxn>
              <a:cxn ang="0">
                <a:pos x="24" y="7"/>
              </a:cxn>
              <a:cxn ang="0">
                <a:pos x="26" y="5"/>
              </a:cxn>
              <a:cxn ang="0">
                <a:pos x="28" y="7"/>
              </a:cxn>
              <a:cxn ang="0">
                <a:pos x="33" y="7"/>
              </a:cxn>
              <a:cxn ang="0">
                <a:pos x="36" y="7"/>
              </a:cxn>
              <a:cxn ang="0">
                <a:pos x="38" y="7"/>
              </a:cxn>
              <a:cxn ang="0">
                <a:pos x="40" y="7"/>
              </a:cxn>
              <a:cxn ang="0">
                <a:pos x="40" y="10"/>
              </a:cxn>
              <a:cxn ang="0">
                <a:pos x="43" y="10"/>
              </a:cxn>
              <a:cxn ang="0">
                <a:pos x="43" y="12"/>
              </a:cxn>
              <a:cxn ang="0">
                <a:pos x="45" y="14"/>
              </a:cxn>
              <a:cxn ang="0">
                <a:pos x="45" y="14"/>
              </a:cxn>
              <a:cxn ang="0">
                <a:pos x="45" y="17"/>
              </a:cxn>
              <a:cxn ang="0">
                <a:pos x="47" y="19"/>
              </a:cxn>
              <a:cxn ang="0">
                <a:pos x="47" y="21"/>
              </a:cxn>
              <a:cxn ang="0">
                <a:pos x="50" y="26"/>
              </a:cxn>
              <a:cxn ang="0">
                <a:pos x="50" y="28"/>
              </a:cxn>
              <a:cxn ang="0">
                <a:pos x="50" y="33"/>
              </a:cxn>
              <a:cxn ang="0">
                <a:pos x="50" y="35"/>
              </a:cxn>
              <a:cxn ang="0">
                <a:pos x="50" y="40"/>
              </a:cxn>
              <a:cxn ang="0">
                <a:pos x="50" y="45"/>
              </a:cxn>
              <a:cxn ang="0">
                <a:pos x="50" y="47"/>
              </a:cxn>
              <a:cxn ang="0">
                <a:pos x="50" y="42"/>
              </a:cxn>
              <a:cxn ang="0">
                <a:pos x="50" y="38"/>
              </a:cxn>
              <a:cxn ang="0">
                <a:pos x="50" y="33"/>
              </a:cxn>
              <a:cxn ang="0">
                <a:pos x="50" y="28"/>
              </a:cxn>
              <a:cxn ang="0">
                <a:pos x="50" y="24"/>
              </a:cxn>
              <a:cxn ang="0">
                <a:pos x="50" y="19"/>
              </a:cxn>
              <a:cxn ang="0">
                <a:pos x="50" y="14"/>
              </a:cxn>
              <a:cxn ang="0">
                <a:pos x="47" y="12"/>
              </a:cxn>
              <a:cxn ang="0">
                <a:pos x="45" y="7"/>
              </a:cxn>
              <a:cxn ang="0">
                <a:pos x="43" y="5"/>
              </a:cxn>
              <a:cxn ang="0">
                <a:pos x="40" y="3"/>
              </a:cxn>
              <a:cxn ang="0">
                <a:pos x="36" y="0"/>
              </a:cxn>
              <a:cxn ang="0">
                <a:pos x="31" y="0"/>
              </a:cxn>
              <a:cxn ang="0">
                <a:pos x="26" y="0"/>
              </a:cxn>
              <a:cxn ang="0">
                <a:pos x="21" y="0"/>
              </a:cxn>
              <a:cxn ang="0">
                <a:pos x="19" y="3"/>
              </a:cxn>
              <a:cxn ang="0">
                <a:pos x="17" y="3"/>
              </a:cxn>
              <a:cxn ang="0">
                <a:pos x="14" y="3"/>
              </a:cxn>
              <a:cxn ang="0">
                <a:pos x="10" y="5"/>
              </a:cxn>
              <a:cxn ang="0">
                <a:pos x="7" y="5"/>
              </a:cxn>
              <a:cxn ang="0">
                <a:pos x="5" y="7"/>
              </a:cxn>
              <a:cxn ang="0">
                <a:pos x="3" y="10"/>
              </a:cxn>
              <a:cxn ang="0">
                <a:pos x="3" y="10"/>
              </a:cxn>
              <a:cxn ang="0">
                <a:pos x="0" y="12"/>
              </a:cxn>
            </a:cxnLst>
            <a:rect l="0" t="0" r="r" b="b"/>
            <a:pathLst>
              <a:path w="50" h="47">
                <a:moveTo>
                  <a:pt x="0" y="12"/>
                </a:moveTo>
                <a:lnTo>
                  <a:pt x="3" y="12"/>
                </a:lnTo>
                <a:lnTo>
                  <a:pt x="3" y="12"/>
                </a:lnTo>
                <a:lnTo>
                  <a:pt x="5" y="12"/>
                </a:lnTo>
                <a:lnTo>
                  <a:pt x="7" y="10"/>
                </a:lnTo>
                <a:lnTo>
                  <a:pt x="7" y="10"/>
                </a:lnTo>
                <a:lnTo>
                  <a:pt x="10" y="10"/>
                </a:lnTo>
                <a:lnTo>
                  <a:pt x="12" y="7"/>
                </a:lnTo>
                <a:lnTo>
                  <a:pt x="14" y="7"/>
                </a:lnTo>
                <a:lnTo>
                  <a:pt x="17" y="7"/>
                </a:lnTo>
                <a:lnTo>
                  <a:pt x="19" y="7"/>
                </a:lnTo>
                <a:lnTo>
                  <a:pt x="24" y="7"/>
                </a:lnTo>
                <a:lnTo>
                  <a:pt x="26" y="5"/>
                </a:lnTo>
                <a:lnTo>
                  <a:pt x="28" y="7"/>
                </a:lnTo>
                <a:lnTo>
                  <a:pt x="33" y="7"/>
                </a:lnTo>
                <a:lnTo>
                  <a:pt x="36" y="7"/>
                </a:lnTo>
                <a:lnTo>
                  <a:pt x="38" y="7"/>
                </a:lnTo>
                <a:lnTo>
                  <a:pt x="40" y="7"/>
                </a:lnTo>
                <a:lnTo>
                  <a:pt x="40" y="10"/>
                </a:lnTo>
                <a:lnTo>
                  <a:pt x="43" y="10"/>
                </a:lnTo>
                <a:lnTo>
                  <a:pt x="43" y="12"/>
                </a:lnTo>
                <a:lnTo>
                  <a:pt x="45" y="14"/>
                </a:lnTo>
                <a:lnTo>
                  <a:pt x="45" y="14"/>
                </a:lnTo>
                <a:lnTo>
                  <a:pt x="45" y="17"/>
                </a:lnTo>
                <a:lnTo>
                  <a:pt x="47" y="19"/>
                </a:lnTo>
                <a:lnTo>
                  <a:pt x="47" y="21"/>
                </a:lnTo>
                <a:lnTo>
                  <a:pt x="50" y="26"/>
                </a:lnTo>
                <a:lnTo>
                  <a:pt x="50" y="28"/>
                </a:lnTo>
                <a:lnTo>
                  <a:pt x="50" y="33"/>
                </a:lnTo>
                <a:lnTo>
                  <a:pt x="50" y="35"/>
                </a:lnTo>
                <a:lnTo>
                  <a:pt x="50" y="40"/>
                </a:lnTo>
                <a:lnTo>
                  <a:pt x="50" y="45"/>
                </a:lnTo>
                <a:lnTo>
                  <a:pt x="50" y="47"/>
                </a:lnTo>
                <a:lnTo>
                  <a:pt x="50" y="42"/>
                </a:lnTo>
                <a:lnTo>
                  <a:pt x="50" y="38"/>
                </a:lnTo>
                <a:lnTo>
                  <a:pt x="50" y="33"/>
                </a:lnTo>
                <a:lnTo>
                  <a:pt x="50" y="28"/>
                </a:lnTo>
                <a:lnTo>
                  <a:pt x="50" y="24"/>
                </a:lnTo>
                <a:lnTo>
                  <a:pt x="50" y="19"/>
                </a:lnTo>
                <a:lnTo>
                  <a:pt x="50" y="14"/>
                </a:lnTo>
                <a:lnTo>
                  <a:pt x="47" y="12"/>
                </a:lnTo>
                <a:lnTo>
                  <a:pt x="45" y="7"/>
                </a:lnTo>
                <a:lnTo>
                  <a:pt x="43" y="5"/>
                </a:lnTo>
                <a:lnTo>
                  <a:pt x="40" y="3"/>
                </a:lnTo>
                <a:lnTo>
                  <a:pt x="36" y="0"/>
                </a:lnTo>
                <a:lnTo>
                  <a:pt x="31" y="0"/>
                </a:lnTo>
                <a:lnTo>
                  <a:pt x="26" y="0"/>
                </a:lnTo>
                <a:lnTo>
                  <a:pt x="21" y="0"/>
                </a:lnTo>
                <a:lnTo>
                  <a:pt x="19" y="3"/>
                </a:lnTo>
                <a:lnTo>
                  <a:pt x="17" y="3"/>
                </a:lnTo>
                <a:lnTo>
                  <a:pt x="14" y="3"/>
                </a:lnTo>
                <a:lnTo>
                  <a:pt x="10" y="5"/>
                </a:lnTo>
                <a:lnTo>
                  <a:pt x="7" y="5"/>
                </a:lnTo>
                <a:lnTo>
                  <a:pt x="5" y="7"/>
                </a:lnTo>
                <a:lnTo>
                  <a:pt x="3" y="10"/>
                </a:lnTo>
                <a:lnTo>
                  <a:pt x="3" y="10"/>
                </a:lnTo>
                <a:lnTo>
                  <a:pt x="0" y="12"/>
                </a:lnTo>
                <a:close/>
              </a:path>
            </a:pathLst>
          </a:custGeom>
          <a:solidFill>
            <a:srgbClr val="AB5324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257" name="Freeform 2153"/>
          <p:cNvSpPr>
            <a:spLocks/>
          </p:cNvSpPr>
          <p:nvPr/>
        </p:nvSpPr>
        <p:spPr bwMode="auto">
          <a:xfrm>
            <a:off x="6872288" y="5095875"/>
            <a:ext cx="33337" cy="104775"/>
          </a:xfrm>
          <a:custGeom>
            <a:avLst/>
            <a:gdLst/>
            <a:ahLst/>
            <a:cxnLst>
              <a:cxn ang="0">
                <a:pos x="0" y="35"/>
              </a:cxn>
              <a:cxn ang="0">
                <a:pos x="2" y="37"/>
              </a:cxn>
              <a:cxn ang="0">
                <a:pos x="5" y="40"/>
              </a:cxn>
              <a:cxn ang="0">
                <a:pos x="7" y="42"/>
              </a:cxn>
              <a:cxn ang="0">
                <a:pos x="9" y="45"/>
              </a:cxn>
              <a:cxn ang="0">
                <a:pos x="9" y="49"/>
              </a:cxn>
              <a:cxn ang="0">
                <a:pos x="12" y="56"/>
              </a:cxn>
              <a:cxn ang="0">
                <a:pos x="9" y="61"/>
              </a:cxn>
              <a:cxn ang="0">
                <a:pos x="7" y="63"/>
              </a:cxn>
              <a:cxn ang="0">
                <a:pos x="7" y="66"/>
              </a:cxn>
              <a:cxn ang="0">
                <a:pos x="5" y="66"/>
              </a:cxn>
              <a:cxn ang="0">
                <a:pos x="2" y="66"/>
              </a:cxn>
              <a:cxn ang="0">
                <a:pos x="2" y="66"/>
              </a:cxn>
              <a:cxn ang="0">
                <a:pos x="5" y="66"/>
              </a:cxn>
              <a:cxn ang="0">
                <a:pos x="9" y="66"/>
              </a:cxn>
              <a:cxn ang="0">
                <a:pos x="12" y="66"/>
              </a:cxn>
              <a:cxn ang="0">
                <a:pos x="14" y="66"/>
              </a:cxn>
              <a:cxn ang="0">
                <a:pos x="16" y="63"/>
              </a:cxn>
              <a:cxn ang="0">
                <a:pos x="19" y="61"/>
              </a:cxn>
              <a:cxn ang="0">
                <a:pos x="21" y="59"/>
              </a:cxn>
              <a:cxn ang="0">
                <a:pos x="23" y="56"/>
              </a:cxn>
              <a:cxn ang="0">
                <a:pos x="23" y="52"/>
              </a:cxn>
              <a:cxn ang="0">
                <a:pos x="23" y="47"/>
              </a:cxn>
              <a:cxn ang="0">
                <a:pos x="23" y="45"/>
              </a:cxn>
              <a:cxn ang="0">
                <a:pos x="21" y="40"/>
              </a:cxn>
              <a:cxn ang="0">
                <a:pos x="16" y="40"/>
              </a:cxn>
              <a:cxn ang="0">
                <a:pos x="9" y="37"/>
              </a:cxn>
              <a:cxn ang="0">
                <a:pos x="5" y="35"/>
              </a:cxn>
              <a:cxn ang="0">
                <a:pos x="2" y="30"/>
              </a:cxn>
              <a:cxn ang="0">
                <a:pos x="2" y="21"/>
              </a:cxn>
              <a:cxn ang="0">
                <a:pos x="2" y="12"/>
              </a:cxn>
              <a:cxn ang="0">
                <a:pos x="2" y="5"/>
              </a:cxn>
              <a:cxn ang="0">
                <a:pos x="0" y="5"/>
              </a:cxn>
              <a:cxn ang="0">
                <a:pos x="0" y="14"/>
              </a:cxn>
              <a:cxn ang="0">
                <a:pos x="0" y="21"/>
              </a:cxn>
              <a:cxn ang="0">
                <a:pos x="0" y="30"/>
              </a:cxn>
            </a:cxnLst>
            <a:rect l="0" t="0" r="r" b="b"/>
            <a:pathLst>
              <a:path w="23" h="66">
                <a:moveTo>
                  <a:pt x="0" y="35"/>
                </a:moveTo>
                <a:lnTo>
                  <a:pt x="0" y="35"/>
                </a:lnTo>
                <a:lnTo>
                  <a:pt x="0" y="37"/>
                </a:lnTo>
                <a:lnTo>
                  <a:pt x="2" y="37"/>
                </a:lnTo>
                <a:lnTo>
                  <a:pt x="2" y="40"/>
                </a:lnTo>
                <a:lnTo>
                  <a:pt x="5" y="40"/>
                </a:lnTo>
                <a:lnTo>
                  <a:pt x="5" y="42"/>
                </a:lnTo>
                <a:lnTo>
                  <a:pt x="7" y="42"/>
                </a:lnTo>
                <a:lnTo>
                  <a:pt x="7" y="42"/>
                </a:lnTo>
                <a:lnTo>
                  <a:pt x="9" y="45"/>
                </a:lnTo>
                <a:lnTo>
                  <a:pt x="9" y="47"/>
                </a:lnTo>
                <a:lnTo>
                  <a:pt x="9" y="49"/>
                </a:lnTo>
                <a:lnTo>
                  <a:pt x="9" y="52"/>
                </a:lnTo>
                <a:lnTo>
                  <a:pt x="12" y="56"/>
                </a:lnTo>
                <a:lnTo>
                  <a:pt x="9" y="59"/>
                </a:lnTo>
                <a:lnTo>
                  <a:pt x="9" y="61"/>
                </a:lnTo>
                <a:lnTo>
                  <a:pt x="9" y="63"/>
                </a:lnTo>
                <a:lnTo>
                  <a:pt x="7" y="63"/>
                </a:lnTo>
                <a:lnTo>
                  <a:pt x="7" y="63"/>
                </a:lnTo>
                <a:lnTo>
                  <a:pt x="7" y="66"/>
                </a:lnTo>
                <a:lnTo>
                  <a:pt x="5" y="66"/>
                </a:lnTo>
                <a:lnTo>
                  <a:pt x="5" y="66"/>
                </a:lnTo>
                <a:lnTo>
                  <a:pt x="2" y="66"/>
                </a:lnTo>
                <a:lnTo>
                  <a:pt x="2" y="66"/>
                </a:lnTo>
                <a:lnTo>
                  <a:pt x="0" y="66"/>
                </a:lnTo>
                <a:lnTo>
                  <a:pt x="2" y="66"/>
                </a:lnTo>
                <a:lnTo>
                  <a:pt x="5" y="66"/>
                </a:lnTo>
                <a:lnTo>
                  <a:pt x="5" y="66"/>
                </a:lnTo>
                <a:lnTo>
                  <a:pt x="7" y="66"/>
                </a:lnTo>
                <a:lnTo>
                  <a:pt x="9" y="66"/>
                </a:lnTo>
                <a:lnTo>
                  <a:pt x="9" y="66"/>
                </a:lnTo>
                <a:lnTo>
                  <a:pt x="12" y="66"/>
                </a:lnTo>
                <a:lnTo>
                  <a:pt x="14" y="66"/>
                </a:lnTo>
                <a:lnTo>
                  <a:pt x="14" y="66"/>
                </a:lnTo>
                <a:lnTo>
                  <a:pt x="16" y="63"/>
                </a:lnTo>
                <a:lnTo>
                  <a:pt x="16" y="63"/>
                </a:lnTo>
                <a:lnTo>
                  <a:pt x="19" y="61"/>
                </a:lnTo>
                <a:lnTo>
                  <a:pt x="19" y="61"/>
                </a:lnTo>
                <a:lnTo>
                  <a:pt x="21" y="59"/>
                </a:lnTo>
                <a:lnTo>
                  <a:pt x="21" y="59"/>
                </a:lnTo>
                <a:lnTo>
                  <a:pt x="21" y="56"/>
                </a:lnTo>
                <a:lnTo>
                  <a:pt x="23" y="56"/>
                </a:lnTo>
                <a:lnTo>
                  <a:pt x="23" y="54"/>
                </a:lnTo>
                <a:lnTo>
                  <a:pt x="23" y="52"/>
                </a:lnTo>
                <a:lnTo>
                  <a:pt x="23" y="49"/>
                </a:lnTo>
                <a:lnTo>
                  <a:pt x="23" y="47"/>
                </a:lnTo>
                <a:lnTo>
                  <a:pt x="23" y="45"/>
                </a:lnTo>
                <a:lnTo>
                  <a:pt x="23" y="45"/>
                </a:lnTo>
                <a:lnTo>
                  <a:pt x="23" y="42"/>
                </a:lnTo>
                <a:lnTo>
                  <a:pt x="21" y="40"/>
                </a:lnTo>
                <a:lnTo>
                  <a:pt x="19" y="40"/>
                </a:lnTo>
                <a:lnTo>
                  <a:pt x="16" y="40"/>
                </a:lnTo>
                <a:lnTo>
                  <a:pt x="14" y="37"/>
                </a:lnTo>
                <a:lnTo>
                  <a:pt x="9" y="37"/>
                </a:lnTo>
                <a:lnTo>
                  <a:pt x="7" y="37"/>
                </a:lnTo>
                <a:lnTo>
                  <a:pt x="5" y="35"/>
                </a:lnTo>
                <a:lnTo>
                  <a:pt x="5" y="35"/>
                </a:lnTo>
                <a:lnTo>
                  <a:pt x="2" y="30"/>
                </a:lnTo>
                <a:lnTo>
                  <a:pt x="2" y="26"/>
                </a:lnTo>
                <a:lnTo>
                  <a:pt x="2" y="21"/>
                </a:lnTo>
                <a:lnTo>
                  <a:pt x="2" y="16"/>
                </a:lnTo>
                <a:lnTo>
                  <a:pt x="2" y="12"/>
                </a:lnTo>
                <a:lnTo>
                  <a:pt x="2" y="7"/>
                </a:lnTo>
                <a:lnTo>
                  <a:pt x="2" y="5"/>
                </a:lnTo>
                <a:lnTo>
                  <a:pt x="0" y="0"/>
                </a:lnTo>
                <a:lnTo>
                  <a:pt x="0" y="5"/>
                </a:lnTo>
                <a:lnTo>
                  <a:pt x="0" y="9"/>
                </a:lnTo>
                <a:lnTo>
                  <a:pt x="0" y="14"/>
                </a:lnTo>
                <a:lnTo>
                  <a:pt x="0" y="16"/>
                </a:lnTo>
                <a:lnTo>
                  <a:pt x="0" y="21"/>
                </a:lnTo>
                <a:lnTo>
                  <a:pt x="0" y="26"/>
                </a:lnTo>
                <a:lnTo>
                  <a:pt x="0" y="30"/>
                </a:lnTo>
                <a:lnTo>
                  <a:pt x="0" y="35"/>
                </a:lnTo>
                <a:close/>
              </a:path>
            </a:pathLst>
          </a:custGeom>
          <a:solidFill>
            <a:srgbClr val="AB5324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258" name="Freeform 2154"/>
          <p:cNvSpPr>
            <a:spLocks/>
          </p:cNvSpPr>
          <p:nvPr/>
        </p:nvSpPr>
        <p:spPr bwMode="auto">
          <a:xfrm>
            <a:off x="6791325" y="5203825"/>
            <a:ext cx="50800" cy="58738"/>
          </a:xfrm>
          <a:custGeom>
            <a:avLst/>
            <a:gdLst/>
            <a:ahLst/>
            <a:cxnLst>
              <a:cxn ang="0">
                <a:pos x="0" y="19"/>
              </a:cxn>
              <a:cxn ang="0">
                <a:pos x="2" y="23"/>
              </a:cxn>
              <a:cxn ang="0">
                <a:pos x="4" y="23"/>
              </a:cxn>
              <a:cxn ang="0">
                <a:pos x="9" y="26"/>
              </a:cxn>
              <a:cxn ang="0">
                <a:pos x="11" y="26"/>
              </a:cxn>
              <a:cxn ang="0">
                <a:pos x="16" y="26"/>
              </a:cxn>
              <a:cxn ang="0">
                <a:pos x="21" y="26"/>
              </a:cxn>
              <a:cxn ang="0">
                <a:pos x="23" y="26"/>
              </a:cxn>
              <a:cxn ang="0">
                <a:pos x="25" y="23"/>
              </a:cxn>
              <a:cxn ang="0">
                <a:pos x="30" y="21"/>
              </a:cxn>
              <a:cxn ang="0">
                <a:pos x="30" y="19"/>
              </a:cxn>
              <a:cxn ang="0">
                <a:pos x="32" y="16"/>
              </a:cxn>
              <a:cxn ang="0">
                <a:pos x="32" y="14"/>
              </a:cxn>
              <a:cxn ang="0">
                <a:pos x="35" y="12"/>
              </a:cxn>
              <a:cxn ang="0">
                <a:pos x="35" y="7"/>
              </a:cxn>
              <a:cxn ang="0">
                <a:pos x="35" y="5"/>
              </a:cxn>
              <a:cxn ang="0">
                <a:pos x="35" y="0"/>
              </a:cxn>
              <a:cxn ang="0">
                <a:pos x="35" y="5"/>
              </a:cxn>
              <a:cxn ang="0">
                <a:pos x="35" y="7"/>
              </a:cxn>
              <a:cxn ang="0">
                <a:pos x="35" y="12"/>
              </a:cxn>
              <a:cxn ang="0">
                <a:pos x="35" y="14"/>
              </a:cxn>
              <a:cxn ang="0">
                <a:pos x="35" y="19"/>
              </a:cxn>
              <a:cxn ang="0">
                <a:pos x="35" y="21"/>
              </a:cxn>
              <a:cxn ang="0">
                <a:pos x="35" y="26"/>
              </a:cxn>
              <a:cxn ang="0">
                <a:pos x="35" y="28"/>
              </a:cxn>
              <a:cxn ang="0">
                <a:pos x="35" y="28"/>
              </a:cxn>
              <a:cxn ang="0">
                <a:pos x="32" y="30"/>
              </a:cxn>
              <a:cxn ang="0">
                <a:pos x="32" y="30"/>
              </a:cxn>
              <a:cxn ang="0">
                <a:pos x="30" y="33"/>
              </a:cxn>
              <a:cxn ang="0">
                <a:pos x="30" y="33"/>
              </a:cxn>
              <a:cxn ang="0">
                <a:pos x="28" y="33"/>
              </a:cxn>
              <a:cxn ang="0">
                <a:pos x="28" y="33"/>
              </a:cxn>
              <a:cxn ang="0">
                <a:pos x="25" y="35"/>
              </a:cxn>
              <a:cxn ang="0">
                <a:pos x="23" y="35"/>
              </a:cxn>
              <a:cxn ang="0">
                <a:pos x="21" y="37"/>
              </a:cxn>
              <a:cxn ang="0">
                <a:pos x="21" y="37"/>
              </a:cxn>
              <a:cxn ang="0">
                <a:pos x="18" y="37"/>
              </a:cxn>
              <a:cxn ang="0">
                <a:pos x="16" y="37"/>
              </a:cxn>
              <a:cxn ang="0">
                <a:pos x="14" y="35"/>
              </a:cxn>
              <a:cxn ang="0">
                <a:pos x="11" y="35"/>
              </a:cxn>
              <a:cxn ang="0">
                <a:pos x="9" y="35"/>
              </a:cxn>
              <a:cxn ang="0">
                <a:pos x="9" y="33"/>
              </a:cxn>
              <a:cxn ang="0">
                <a:pos x="7" y="33"/>
              </a:cxn>
              <a:cxn ang="0">
                <a:pos x="4" y="30"/>
              </a:cxn>
              <a:cxn ang="0">
                <a:pos x="2" y="28"/>
              </a:cxn>
              <a:cxn ang="0">
                <a:pos x="2" y="26"/>
              </a:cxn>
              <a:cxn ang="0">
                <a:pos x="0" y="23"/>
              </a:cxn>
              <a:cxn ang="0">
                <a:pos x="0" y="21"/>
              </a:cxn>
              <a:cxn ang="0">
                <a:pos x="0" y="19"/>
              </a:cxn>
            </a:cxnLst>
            <a:rect l="0" t="0" r="r" b="b"/>
            <a:pathLst>
              <a:path w="35" h="37">
                <a:moveTo>
                  <a:pt x="0" y="19"/>
                </a:moveTo>
                <a:lnTo>
                  <a:pt x="2" y="23"/>
                </a:lnTo>
                <a:lnTo>
                  <a:pt x="4" y="23"/>
                </a:lnTo>
                <a:lnTo>
                  <a:pt x="9" y="26"/>
                </a:lnTo>
                <a:lnTo>
                  <a:pt x="11" y="26"/>
                </a:lnTo>
                <a:lnTo>
                  <a:pt x="16" y="26"/>
                </a:lnTo>
                <a:lnTo>
                  <a:pt x="21" y="26"/>
                </a:lnTo>
                <a:lnTo>
                  <a:pt x="23" y="26"/>
                </a:lnTo>
                <a:lnTo>
                  <a:pt x="25" y="23"/>
                </a:lnTo>
                <a:lnTo>
                  <a:pt x="30" y="21"/>
                </a:lnTo>
                <a:lnTo>
                  <a:pt x="30" y="19"/>
                </a:lnTo>
                <a:lnTo>
                  <a:pt x="32" y="16"/>
                </a:lnTo>
                <a:lnTo>
                  <a:pt x="32" y="14"/>
                </a:lnTo>
                <a:lnTo>
                  <a:pt x="35" y="12"/>
                </a:lnTo>
                <a:lnTo>
                  <a:pt x="35" y="7"/>
                </a:lnTo>
                <a:lnTo>
                  <a:pt x="35" y="5"/>
                </a:lnTo>
                <a:lnTo>
                  <a:pt x="35" y="0"/>
                </a:lnTo>
                <a:lnTo>
                  <a:pt x="35" y="5"/>
                </a:lnTo>
                <a:lnTo>
                  <a:pt x="35" y="7"/>
                </a:lnTo>
                <a:lnTo>
                  <a:pt x="35" y="12"/>
                </a:lnTo>
                <a:lnTo>
                  <a:pt x="35" y="14"/>
                </a:lnTo>
                <a:lnTo>
                  <a:pt x="35" y="19"/>
                </a:lnTo>
                <a:lnTo>
                  <a:pt x="35" y="21"/>
                </a:lnTo>
                <a:lnTo>
                  <a:pt x="35" y="26"/>
                </a:lnTo>
                <a:lnTo>
                  <a:pt x="35" y="28"/>
                </a:lnTo>
                <a:lnTo>
                  <a:pt x="35" y="28"/>
                </a:lnTo>
                <a:lnTo>
                  <a:pt x="32" y="30"/>
                </a:lnTo>
                <a:lnTo>
                  <a:pt x="32" y="30"/>
                </a:lnTo>
                <a:lnTo>
                  <a:pt x="30" y="33"/>
                </a:lnTo>
                <a:lnTo>
                  <a:pt x="30" y="33"/>
                </a:lnTo>
                <a:lnTo>
                  <a:pt x="28" y="33"/>
                </a:lnTo>
                <a:lnTo>
                  <a:pt x="28" y="33"/>
                </a:lnTo>
                <a:lnTo>
                  <a:pt x="25" y="35"/>
                </a:lnTo>
                <a:lnTo>
                  <a:pt x="23" y="35"/>
                </a:lnTo>
                <a:lnTo>
                  <a:pt x="21" y="37"/>
                </a:lnTo>
                <a:lnTo>
                  <a:pt x="21" y="37"/>
                </a:lnTo>
                <a:lnTo>
                  <a:pt x="18" y="37"/>
                </a:lnTo>
                <a:lnTo>
                  <a:pt x="16" y="37"/>
                </a:lnTo>
                <a:lnTo>
                  <a:pt x="14" y="35"/>
                </a:lnTo>
                <a:lnTo>
                  <a:pt x="11" y="35"/>
                </a:lnTo>
                <a:lnTo>
                  <a:pt x="9" y="35"/>
                </a:lnTo>
                <a:lnTo>
                  <a:pt x="9" y="33"/>
                </a:lnTo>
                <a:lnTo>
                  <a:pt x="7" y="33"/>
                </a:lnTo>
                <a:lnTo>
                  <a:pt x="4" y="30"/>
                </a:lnTo>
                <a:lnTo>
                  <a:pt x="2" y="28"/>
                </a:lnTo>
                <a:lnTo>
                  <a:pt x="2" y="26"/>
                </a:lnTo>
                <a:lnTo>
                  <a:pt x="0" y="23"/>
                </a:lnTo>
                <a:lnTo>
                  <a:pt x="0" y="21"/>
                </a:lnTo>
                <a:lnTo>
                  <a:pt x="0" y="19"/>
                </a:lnTo>
                <a:close/>
              </a:path>
            </a:pathLst>
          </a:custGeom>
          <a:solidFill>
            <a:srgbClr val="AB5324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259" name="Freeform 2155"/>
          <p:cNvSpPr>
            <a:spLocks/>
          </p:cNvSpPr>
          <p:nvPr/>
        </p:nvSpPr>
        <p:spPr bwMode="auto">
          <a:xfrm>
            <a:off x="6791325" y="5200650"/>
            <a:ext cx="50800" cy="44450"/>
          </a:xfrm>
          <a:custGeom>
            <a:avLst/>
            <a:gdLst/>
            <a:ahLst/>
            <a:cxnLst>
              <a:cxn ang="0">
                <a:pos x="35" y="7"/>
              </a:cxn>
              <a:cxn ang="0">
                <a:pos x="32" y="14"/>
              </a:cxn>
              <a:cxn ang="0">
                <a:pos x="30" y="18"/>
              </a:cxn>
              <a:cxn ang="0">
                <a:pos x="28" y="23"/>
              </a:cxn>
              <a:cxn ang="0">
                <a:pos x="21" y="25"/>
              </a:cxn>
              <a:cxn ang="0">
                <a:pos x="16" y="28"/>
              </a:cxn>
              <a:cxn ang="0">
                <a:pos x="11" y="28"/>
              </a:cxn>
              <a:cxn ang="0">
                <a:pos x="7" y="25"/>
              </a:cxn>
              <a:cxn ang="0">
                <a:pos x="2" y="23"/>
              </a:cxn>
              <a:cxn ang="0">
                <a:pos x="2" y="21"/>
              </a:cxn>
              <a:cxn ang="0">
                <a:pos x="0" y="18"/>
              </a:cxn>
              <a:cxn ang="0">
                <a:pos x="0" y="16"/>
              </a:cxn>
              <a:cxn ang="0">
                <a:pos x="0" y="16"/>
              </a:cxn>
              <a:cxn ang="0">
                <a:pos x="2" y="16"/>
              </a:cxn>
              <a:cxn ang="0">
                <a:pos x="4" y="16"/>
              </a:cxn>
              <a:cxn ang="0">
                <a:pos x="4" y="16"/>
              </a:cxn>
              <a:cxn ang="0">
                <a:pos x="7" y="18"/>
              </a:cxn>
              <a:cxn ang="0">
                <a:pos x="7" y="21"/>
              </a:cxn>
              <a:cxn ang="0">
                <a:pos x="7" y="21"/>
              </a:cxn>
              <a:cxn ang="0">
                <a:pos x="9" y="21"/>
              </a:cxn>
              <a:cxn ang="0">
                <a:pos x="11" y="23"/>
              </a:cxn>
              <a:cxn ang="0">
                <a:pos x="16" y="23"/>
              </a:cxn>
              <a:cxn ang="0">
                <a:pos x="21" y="23"/>
              </a:cxn>
              <a:cxn ang="0">
                <a:pos x="25" y="21"/>
              </a:cxn>
              <a:cxn ang="0">
                <a:pos x="28" y="16"/>
              </a:cxn>
              <a:cxn ang="0">
                <a:pos x="30" y="11"/>
              </a:cxn>
              <a:cxn ang="0">
                <a:pos x="30" y="7"/>
              </a:cxn>
              <a:cxn ang="0">
                <a:pos x="30" y="2"/>
              </a:cxn>
              <a:cxn ang="0">
                <a:pos x="30" y="0"/>
              </a:cxn>
              <a:cxn ang="0">
                <a:pos x="30" y="0"/>
              </a:cxn>
              <a:cxn ang="0">
                <a:pos x="32" y="0"/>
              </a:cxn>
              <a:cxn ang="0">
                <a:pos x="32" y="2"/>
              </a:cxn>
            </a:cxnLst>
            <a:rect l="0" t="0" r="r" b="b"/>
            <a:pathLst>
              <a:path w="35" h="28">
                <a:moveTo>
                  <a:pt x="35" y="2"/>
                </a:moveTo>
                <a:lnTo>
                  <a:pt x="35" y="7"/>
                </a:lnTo>
                <a:lnTo>
                  <a:pt x="32" y="9"/>
                </a:lnTo>
                <a:lnTo>
                  <a:pt x="32" y="14"/>
                </a:lnTo>
                <a:lnTo>
                  <a:pt x="32" y="16"/>
                </a:lnTo>
                <a:lnTo>
                  <a:pt x="30" y="18"/>
                </a:lnTo>
                <a:lnTo>
                  <a:pt x="30" y="21"/>
                </a:lnTo>
                <a:lnTo>
                  <a:pt x="28" y="23"/>
                </a:lnTo>
                <a:lnTo>
                  <a:pt x="23" y="25"/>
                </a:lnTo>
                <a:lnTo>
                  <a:pt x="21" y="25"/>
                </a:lnTo>
                <a:lnTo>
                  <a:pt x="18" y="25"/>
                </a:lnTo>
                <a:lnTo>
                  <a:pt x="16" y="28"/>
                </a:lnTo>
                <a:lnTo>
                  <a:pt x="14" y="28"/>
                </a:lnTo>
                <a:lnTo>
                  <a:pt x="11" y="28"/>
                </a:lnTo>
                <a:lnTo>
                  <a:pt x="9" y="28"/>
                </a:lnTo>
                <a:lnTo>
                  <a:pt x="7" y="25"/>
                </a:lnTo>
                <a:lnTo>
                  <a:pt x="4" y="23"/>
                </a:lnTo>
                <a:lnTo>
                  <a:pt x="2" y="23"/>
                </a:lnTo>
                <a:lnTo>
                  <a:pt x="2" y="23"/>
                </a:lnTo>
                <a:lnTo>
                  <a:pt x="2" y="21"/>
                </a:lnTo>
                <a:lnTo>
                  <a:pt x="2" y="21"/>
                </a:lnTo>
                <a:lnTo>
                  <a:pt x="0" y="18"/>
                </a:lnTo>
                <a:lnTo>
                  <a:pt x="0" y="18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2" y="16"/>
                </a:lnTo>
                <a:lnTo>
                  <a:pt x="2" y="16"/>
                </a:lnTo>
                <a:lnTo>
                  <a:pt x="2" y="16"/>
                </a:lnTo>
                <a:lnTo>
                  <a:pt x="4" y="16"/>
                </a:lnTo>
                <a:lnTo>
                  <a:pt x="4" y="16"/>
                </a:lnTo>
                <a:lnTo>
                  <a:pt x="4" y="16"/>
                </a:lnTo>
                <a:lnTo>
                  <a:pt x="7" y="18"/>
                </a:lnTo>
                <a:lnTo>
                  <a:pt x="7" y="18"/>
                </a:lnTo>
                <a:lnTo>
                  <a:pt x="7" y="18"/>
                </a:lnTo>
                <a:lnTo>
                  <a:pt x="7" y="21"/>
                </a:lnTo>
                <a:lnTo>
                  <a:pt x="7" y="21"/>
                </a:lnTo>
                <a:lnTo>
                  <a:pt x="7" y="21"/>
                </a:lnTo>
                <a:lnTo>
                  <a:pt x="7" y="21"/>
                </a:lnTo>
                <a:lnTo>
                  <a:pt x="9" y="21"/>
                </a:lnTo>
                <a:lnTo>
                  <a:pt x="9" y="23"/>
                </a:lnTo>
                <a:lnTo>
                  <a:pt x="11" y="23"/>
                </a:lnTo>
                <a:lnTo>
                  <a:pt x="14" y="23"/>
                </a:lnTo>
                <a:lnTo>
                  <a:pt x="16" y="23"/>
                </a:lnTo>
                <a:lnTo>
                  <a:pt x="18" y="23"/>
                </a:lnTo>
                <a:lnTo>
                  <a:pt x="21" y="23"/>
                </a:lnTo>
                <a:lnTo>
                  <a:pt x="23" y="21"/>
                </a:lnTo>
                <a:lnTo>
                  <a:pt x="25" y="21"/>
                </a:lnTo>
                <a:lnTo>
                  <a:pt x="28" y="18"/>
                </a:lnTo>
                <a:lnTo>
                  <a:pt x="28" y="16"/>
                </a:lnTo>
                <a:lnTo>
                  <a:pt x="30" y="14"/>
                </a:lnTo>
                <a:lnTo>
                  <a:pt x="30" y="11"/>
                </a:lnTo>
                <a:lnTo>
                  <a:pt x="30" y="9"/>
                </a:lnTo>
                <a:lnTo>
                  <a:pt x="30" y="7"/>
                </a:lnTo>
                <a:lnTo>
                  <a:pt x="30" y="4"/>
                </a:lnTo>
                <a:lnTo>
                  <a:pt x="30" y="2"/>
                </a:lnTo>
                <a:lnTo>
                  <a:pt x="28" y="0"/>
                </a:lnTo>
                <a:lnTo>
                  <a:pt x="30" y="0"/>
                </a:lnTo>
                <a:lnTo>
                  <a:pt x="30" y="0"/>
                </a:lnTo>
                <a:lnTo>
                  <a:pt x="30" y="0"/>
                </a:lnTo>
                <a:lnTo>
                  <a:pt x="32" y="0"/>
                </a:lnTo>
                <a:lnTo>
                  <a:pt x="32" y="0"/>
                </a:lnTo>
                <a:lnTo>
                  <a:pt x="32" y="2"/>
                </a:lnTo>
                <a:lnTo>
                  <a:pt x="32" y="2"/>
                </a:lnTo>
                <a:lnTo>
                  <a:pt x="35" y="2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260" name="Freeform 2156"/>
          <p:cNvSpPr>
            <a:spLocks/>
          </p:cNvSpPr>
          <p:nvPr/>
        </p:nvSpPr>
        <p:spPr bwMode="auto">
          <a:xfrm>
            <a:off x="6750050" y="5087938"/>
            <a:ext cx="53975" cy="2222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3"/>
              </a:cxn>
              <a:cxn ang="0">
                <a:pos x="4" y="3"/>
              </a:cxn>
              <a:cxn ang="0">
                <a:pos x="4" y="5"/>
              </a:cxn>
              <a:cxn ang="0">
                <a:pos x="7" y="5"/>
              </a:cxn>
              <a:cxn ang="0">
                <a:pos x="7" y="5"/>
              </a:cxn>
              <a:cxn ang="0">
                <a:pos x="9" y="5"/>
              </a:cxn>
              <a:cxn ang="0">
                <a:pos x="9" y="5"/>
              </a:cxn>
              <a:cxn ang="0">
                <a:pos x="11" y="5"/>
              </a:cxn>
              <a:cxn ang="0">
                <a:pos x="14" y="7"/>
              </a:cxn>
              <a:cxn ang="0">
                <a:pos x="18" y="7"/>
              </a:cxn>
              <a:cxn ang="0">
                <a:pos x="21" y="7"/>
              </a:cxn>
              <a:cxn ang="0">
                <a:pos x="25" y="7"/>
              </a:cxn>
              <a:cxn ang="0">
                <a:pos x="28" y="7"/>
              </a:cxn>
              <a:cxn ang="0">
                <a:pos x="30" y="7"/>
              </a:cxn>
              <a:cxn ang="0">
                <a:pos x="35" y="5"/>
              </a:cxn>
              <a:cxn ang="0">
                <a:pos x="37" y="5"/>
              </a:cxn>
              <a:cxn ang="0">
                <a:pos x="37" y="7"/>
              </a:cxn>
              <a:cxn ang="0">
                <a:pos x="37" y="7"/>
              </a:cxn>
              <a:cxn ang="0">
                <a:pos x="37" y="10"/>
              </a:cxn>
              <a:cxn ang="0">
                <a:pos x="35" y="10"/>
              </a:cxn>
              <a:cxn ang="0">
                <a:pos x="32" y="12"/>
              </a:cxn>
              <a:cxn ang="0">
                <a:pos x="32" y="12"/>
              </a:cxn>
              <a:cxn ang="0">
                <a:pos x="30" y="12"/>
              </a:cxn>
              <a:cxn ang="0">
                <a:pos x="30" y="12"/>
              </a:cxn>
              <a:cxn ang="0">
                <a:pos x="28" y="12"/>
              </a:cxn>
              <a:cxn ang="0">
                <a:pos x="28" y="14"/>
              </a:cxn>
              <a:cxn ang="0">
                <a:pos x="25" y="14"/>
              </a:cxn>
              <a:cxn ang="0">
                <a:pos x="25" y="14"/>
              </a:cxn>
              <a:cxn ang="0">
                <a:pos x="25" y="14"/>
              </a:cxn>
              <a:cxn ang="0">
                <a:pos x="23" y="14"/>
              </a:cxn>
              <a:cxn ang="0">
                <a:pos x="23" y="14"/>
              </a:cxn>
              <a:cxn ang="0">
                <a:pos x="23" y="14"/>
              </a:cxn>
              <a:cxn ang="0">
                <a:pos x="18" y="14"/>
              </a:cxn>
              <a:cxn ang="0">
                <a:pos x="14" y="14"/>
              </a:cxn>
              <a:cxn ang="0">
                <a:pos x="11" y="14"/>
              </a:cxn>
              <a:cxn ang="0">
                <a:pos x="9" y="14"/>
              </a:cxn>
              <a:cxn ang="0">
                <a:pos x="7" y="12"/>
              </a:cxn>
              <a:cxn ang="0">
                <a:pos x="4" y="10"/>
              </a:cxn>
              <a:cxn ang="0">
                <a:pos x="2" y="7"/>
              </a:cxn>
              <a:cxn ang="0">
                <a:pos x="0" y="3"/>
              </a:cxn>
              <a:cxn ang="0">
                <a:pos x="2" y="0"/>
              </a:cxn>
            </a:cxnLst>
            <a:rect l="0" t="0" r="r" b="b"/>
            <a:pathLst>
              <a:path w="37" h="14">
                <a:moveTo>
                  <a:pt x="2" y="0"/>
                </a:moveTo>
                <a:lnTo>
                  <a:pt x="2" y="3"/>
                </a:lnTo>
                <a:lnTo>
                  <a:pt x="4" y="3"/>
                </a:lnTo>
                <a:lnTo>
                  <a:pt x="4" y="5"/>
                </a:lnTo>
                <a:lnTo>
                  <a:pt x="7" y="5"/>
                </a:lnTo>
                <a:lnTo>
                  <a:pt x="7" y="5"/>
                </a:lnTo>
                <a:lnTo>
                  <a:pt x="9" y="5"/>
                </a:lnTo>
                <a:lnTo>
                  <a:pt x="9" y="5"/>
                </a:lnTo>
                <a:lnTo>
                  <a:pt x="11" y="5"/>
                </a:lnTo>
                <a:lnTo>
                  <a:pt x="14" y="7"/>
                </a:lnTo>
                <a:lnTo>
                  <a:pt x="18" y="7"/>
                </a:lnTo>
                <a:lnTo>
                  <a:pt x="21" y="7"/>
                </a:lnTo>
                <a:lnTo>
                  <a:pt x="25" y="7"/>
                </a:lnTo>
                <a:lnTo>
                  <a:pt x="28" y="7"/>
                </a:lnTo>
                <a:lnTo>
                  <a:pt x="30" y="7"/>
                </a:lnTo>
                <a:lnTo>
                  <a:pt x="35" y="5"/>
                </a:lnTo>
                <a:lnTo>
                  <a:pt x="37" y="5"/>
                </a:lnTo>
                <a:lnTo>
                  <a:pt x="37" y="7"/>
                </a:lnTo>
                <a:lnTo>
                  <a:pt x="37" y="7"/>
                </a:lnTo>
                <a:lnTo>
                  <a:pt x="37" y="10"/>
                </a:lnTo>
                <a:lnTo>
                  <a:pt x="35" y="10"/>
                </a:lnTo>
                <a:lnTo>
                  <a:pt x="32" y="12"/>
                </a:lnTo>
                <a:lnTo>
                  <a:pt x="32" y="12"/>
                </a:lnTo>
                <a:lnTo>
                  <a:pt x="30" y="12"/>
                </a:lnTo>
                <a:lnTo>
                  <a:pt x="30" y="12"/>
                </a:lnTo>
                <a:lnTo>
                  <a:pt x="28" y="12"/>
                </a:lnTo>
                <a:lnTo>
                  <a:pt x="28" y="14"/>
                </a:lnTo>
                <a:lnTo>
                  <a:pt x="25" y="14"/>
                </a:lnTo>
                <a:lnTo>
                  <a:pt x="25" y="14"/>
                </a:lnTo>
                <a:lnTo>
                  <a:pt x="25" y="14"/>
                </a:lnTo>
                <a:lnTo>
                  <a:pt x="23" y="14"/>
                </a:lnTo>
                <a:lnTo>
                  <a:pt x="23" y="14"/>
                </a:lnTo>
                <a:lnTo>
                  <a:pt x="23" y="14"/>
                </a:lnTo>
                <a:lnTo>
                  <a:pt x="18" y="14"/>
                </a:lnTo>
                <a:lnTo>
                  <a:pt x="14" y="14"/>
                </a:lnTo>
                <a:lnTo>
                  <a:pt x="11" y="14"/>
                </a:lnTo>
                <a:lnTo>
                  <a:pt x="9" y="14"/>
                </a:lnTo>
                <a:lnTo>
                  <a:pt x="7" y="12"/>
                </a:lnTo>
                <a:lnTo>
                  <a:pt x="4" y="10"/>
                </a:lnTo>
                <a:lnTo>
                  <a:pt x="2" y="7"/>
                </a:lnTo>
                <a:lnTo>
                  <a:pt x="0" y="3"/>
                </a:lnTo>
                <a:lnTo>
                  <a:pt x="2" y="0"/>
                </a:lnTo>
                <a:close/>
              </a:path>
            </a:pathLst>
          </a:custGeom>
          <a:solidFill>
            <a:srgbClr val="AB5324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261" name="Freeform 2157"/>
          <p:cNvSpPr>
            <a:spLocks/>
          </p:cNvSpPr>
          <p:nvPr/>
        </p:nvSpPr>
        <p:spPr bwMode="auto">
          <a:xfrm>
            <a:off x="6750050" y="5087938"/>
            <a:ext cx="53975" cy="2222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3"/>
              </a:cxn>
              <a:cxn ang="0">
                <a:pos x="4" y="3"/>
              </a:cxn>
              <a:cxn ang="0">
                <a:pos x="4" y="5"/>
              </a:cxn>
              <a:cxn ang="0">
                <a:pos x="7" y="5"/>
              </a:cxn>
              <a:cxn ang="0">
                <a:pos x="7" y="5"/>
              </a:cxn>
              <a:cxn ang="0">
                <a:pos x="9" y="5"/>
              </a:cxn>
              <a:cxn ang="0">
                <a:pos x="9" y="5"/>
              </a:cxn>
              <a:cxn ang="0">
                <a:pos x="11" y="5"/>
              </a:cxn>
              <a:cxn ang="0">
                <a:pos x="14" y="7"/>
              </a:cxn>
              <a:cxn ang="0">
                <a:pos x="18" y="7"/>
              </a:cxn>
              <a:cxn ang="0">
                <a:pos x="21" y="7"/>
              </a:cxn>
              <a:cxn ang="0">
                <a:pos x="25" y="7"/>
              </a:cxn>
              <a:cxn ang="0">
                <a:pos x="28" y="7"/>
              </a:cxn>
              <a:cxn ang="0">
                <a:pos x="30" y="7"/>
              </a:cxn>
              <a:cxn ang="0">
                <a:pos x="35" y="5"/>
              </a:cxn>
              <a:cxn ang="0">
                <a:pos x="37" y="5"/>
              </a:cxn>
              <a:cxn ang="0">
                <a:pos x="37" y="7"/>
              </a:cxn>
              <a:cxn ang="0">
                <a:pos x="37" y="7"/>
              </a:cxn>
              <a:cxn ang="0">
                <a:pos x="37" y="10"/>
              </a:cxn>
              <a:cxn ang="0">
                <a:pos x="35" y="10"/>
              </a:cxn>
              <a:cxn ang="0">
                <a:pos x="32" y="12"/>
              </a:cxn>
              <a:cxn ang="0">
                <a:pos x="32" y="12"/>
              </a:cxn>
              <a:cxn ang="0">
                <a:pos x="30" y="12"/>
              </a:cxn>
              <a:cxn ang="0">
                <a:pos x="30" y="12"/>
              </a:cxn>
              <a:cxn ang="0">
                <a:pos x="28" y="12"/>
              </a:cxn>
              <a:cxn ang="0">
                <a:pos x="28" y="14"/>
              </a:cxn>
              <a:cxn ang="0">
                <a:pos x="25" y="14"/>
              </a:cxn>
              <a:cxn ang="0">
                <a:pos x="25" y="14"/>
              </a:cxn>
              <a:cxn ang="0">
                <a:pos x="25" y="14"/>
              </a:cxn>
              <a:cxn ang="0">
                <a:pos x="23" y="14"/>
              </a:cxn>
              <a:cxn ang="0">
                <a:pos x="23" y="14"/>
              </a:cxn>
              <a:cxn ang="0">
                <a:pos x="23" y="14"/>
              </a:cxn>
              <a:cxn ang="0">
                <a:pos x="18" y="14"/>
              </a:cxn>
              <a:cxn ang="0">
                <a:pos x="14" y="14"/>
              </a:cxn>
              <a:cxn ang="0">
                <a:pos x="11" y="14"/>
              </a:cxn>
              <a:cxn ang="0">
                <a:pos x="9" y="14"/>
              </a:cxn>
              <a:cxn ang="0">
                <a:pos x="7" y="12"/>
              </a:cxn>
              <a:cxn ang="0">
                <a:pos x="4" y="10"/>
              </a:cxn>
              <a:cxn ang="0">
                <a:pos x="2" y="7"/>
              </a:cxn>
              <a:cxn ang="0">
                <a:pos x="0" y="3"/>
              </a:cxn>
            </a:cxnLst>
            <a:rect l="0" t="0" r="r" b="b"/>
            <a:pathLst>
              <a:path w="37" h="14">
                <a:moveTo>
                  <a:pt x="2" y="0"/>
                </a:moveTo>
                <a:lnTo>
                  <a:pt x="2" y="3"/>
                </a:lnTo>
                <a:lnTo>
                  <a:pt x="4" y="3"/>
                </a:lnTo>
                <a:lnTo>
                  <a:pt x="4" y="5"/>
                </a:lnTo>
                <a:lnTo>
                  <a:pt x="7" y="5"/>
                </a:lnTo>
                <a:lnTo>
                  <a:pt x="7" y="5"/>
                </a:lnTo>
                <a:lnTo>
                  <a:pt x="9" y="5"/>
                </a:lnTo>
                <a:lnTo>
                  <a:pt x="9" y="5"/>
                </a:lnTo>
                <a:lnTo>
                  <a:pt x="11" y="5"/>
                </a:lnTo>
                <a:lnTo>
                  <a:pt x="14" y="7"/>
                </a:lnTo>
                <a:lnTo>
                  <a:pt x="18" y="7"/>
                </a:lnTo>
                <a:lnTo>
                  <a:pt x="21" y="7"/>
                </a:lnTo>
                <a:lnTo>
                  <a:pt x="25" y="7"/>
                </a:lnTo>
                <a:lnTo>
                  <a:pt x="28" y="7"/>
                </a:lnTo>
                <a:lnTo>
                  <a:pt x="30" y="7"/>
                </a:lnTo>
                <a:lnTo>
                  <a:pt x="35" y="5"/>
                </a:lnTo>
                <a:lnTo>
                  <a:pt x="37" y="5"/>
                </a:lnTo>
                <a:lnTo>
                  <a:pt x="37" y="7"/>
                </a:lnTo>
                <a:lnTo>
                  <a:pt x="37" y="7"/>
                </a:lnTo>
                <a:lnTo>
                  <a:pt x="37" y="10"/>
                </a:lnTo>
                <a:lnTo>
                  <a:pt x="35" y="10"/>
                </a:lnTo>
                <a:lnTo>
                  <a:pt x="32" y="12"/>
                </a:lnTo>
                <a:lnTo>
                  <a:pt x="32" y="12"/>
                </a:lnTo>
                <a:lnTo>
                  <a:pt x="30" y="12"/>
                </a:lnTo>
                <a:lnTo>
                  <a:pt x="30" y="12"/>
                </a:lnTo>
                <a:lnTo>
                  <a:pt x="28" y="12"/>
                </a:lnTo>
                <a:lnTo>
                  <a:pt x="28" y="14"/>
                </a:lnTo>
                <a:lnTo>
                  <a:pt x="25" y="14"/>
                </a:lnTo>
                <a:lnTo>
                  <a:pt x="25" y="14"/>
                </a:lnTo>
                <a:lnTo>
                  <a:pt x="25" y="14"/>
                </a:lnTo>
                <a:lnTo>
                  <a:pt x="23" y="14"/>
                </a:lnTo>
                <a:lnTo>
                  <a:pt x="23" y="14"/>
                </a:lnTo>
                <a:lnTo>
                  <a:pt x="23" y="14"/>
                </a:lnTo>
                <a:lnTo>
                  <a:pt x="18" y="14"/>
                </a:lnTo>
                <a:lnTo>
                  <a:pt x="14" y="14"/>
                </a:lnTo>
                <a:lnTo>
                  <a:pt x="11" y="14"/>
                </a:lnTo>
                <a:lnTo>
                  <a:pt x="9" y="14"/>
                </a:lnTo>
                <a:lnTo>
                  <a:pt x="7" y="12"/>
                </a:lnTo>
                <a:lnTo>
                  <a:pt x="4" y="10"/>
                </a:lnTo>
                <a:lnTo>
                  <a:pt x="2" y="7"/>
                </a:lnTo>
                <a:lnTo>
                  <a:pt x="0" y="3"/>
                </a:lnTo>
              </a:path>
            </a:pathLst>
          </a:custGeom>
          <a:noFill/>
          <a:ln w="7938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262" name="Freeform 2158"/>
          <p:cNvSpPr>
            <a:spLocks/>
          </p:cNvSpPr>
          <p:nvPr/>
        </p:nvSpPr>
        <p:spPr bwMode="auto">
          <a:xfrm>
            <a:off x="6772275" y="5073650"/>
            <a:ext cx="114300" cy="130175"/>
          </a:xfrm>
          <a:custGeom>
            <a:avLst/>
            <a:gdLst/>
            <a:ahLst/>
            <a:cxnLst>
              <a:cxn ang="0">
                <a:pos x="66" y="16"/>
              </a:cxn>
              <a:cxn ang="0">
                <a:pos x="66" y="28"/>
              </a:cxn>
              <a:cxn ang="0">
                <a:pos x="66" y="40"/>
              </a:cxn>
              <a:cxn ang="0">
                <a:pos x="66" y="49"/>
              </a:cxn>
              <a:cxn ang="0">
                <a:pos x="70" y="56"/>
              </a:cxn>
              <a:cxn ang="0">
                <a:pos x="73" y="59"/>
              </a:cxn>
              <a:cxn ang="0">
                <a:pos x="75" y="63"/>
              </a:cxn>
              <a:cxn ang="0">
                <a:pos x="75" y="66"/>
              </a:cxn>
              <a:cxn ang="0">
                <a:pos x="77" y="70"/>
              </a:cxn>
              <a:cxn ang="0">
                <a:pos x="75" y="73"/>
              </a:cxn>
              <a:cxn ang="0">
                <a:pos x="73" y="77"/>
              </a:cxn>
              <a:cxn ang="0">
                <a:pos x="70" y="80"/>
              </a:cxn>
              <a:cxn ang="0">
                <a:pos x="66" y="80"/>
              </a:cxn>
              <a:cxn ang="0">
                <a:pos x="61" y="82"/>
              </a:cxn>
              <a:cxn ang="0">
                <a:pos x="56" y="80"/>
              </a:cxn>
              <a:cxn ang="0">
                <a:pos x="52" y="80"/>
              </a:cxn>
              <a:cxn ang="0">
                <a:pos x="49" y="77"/>
              </a:cxn>
              <a:cxn ang="0">
                <a:pos x="47" y="77"/>
              </a:cxn>
              <a:cxn ang="0">
                <a:pos x="44" y="75"/>
              </a:cxn>
              <a:cxn ang="0">
                <a:pos x="44" y="73"/>
              </a:cxn>
              <a:cxn ang="0">
                <a:pos x="44" y="73"/>
              </a:cxn>
              <a:cxn ang="0">
                <a:pos x="44" y="70"/>
              </a:cxn>
              <a:cxn ang="0">
                <a:pos x="47" y="70"/>
              </a:cxn>
              <a:cxn ang="0">
                <a:pos x="47" y="70"/>
              </a:cxn>
              <a:cxn ang="0">
                <a:pos x="49" y="73"/>
              </a:cxn>
              <a:cxn ang="0">
                <a:pos x="54" y="75"/>
              </a:cxn>
              <a:cxn ang="0">
                <a:pos x="56" y="77"/>
              </a:cxn>
              <a:cxn ang="0">
                <a:pos x="61" y="77"/>
              </a:cxn>
              <a:cxn ang="0">
                <a:pos x="63" y="77"/>
              </a:cxn>
              <a:cxn ang="0">
                <a:pos x="68" y="75"/>
              </a:cxn>
              <a:cxn ang="0">
                <a:pos x="70" y="75"/>
              </a:cxn>
              <a:cxn ang="0">
                <a:pos x="73" y="73"/>
              </a:cxn>
              <a:cxn ang="0">
                <a:pos x="73" y="68"/>
              </a:cxn>
              <a:cxn ang="0">
                <a:pos x="70" y="61"/>
              </a:cxn>
              <a:cxn ang="0">
                <a:pos x="66" y="56"/>
              </a:cxn>
              <a:cxn ang="0">
                <a:pos x="61" y="49"/>
              </a:cxn>
              <a:cxn ang="0">
                <a:pos x="61" y="42"/>
              </a:cxn>
              <a:cxn ang="0">
                <a:pos x="61" y="30"/>
              </a:cxn>
              <a:cxn ang="0">
                <a:pos x="61" y="21"/>
              </a:cxn>
              <a:cxn ang="0">
                <a:pos x="59" y="12"/>
              </a:cxn>
              <a:cxn ang="0">
                <a:pos x="52" y="7"/>
              </a:cxn>
              <a:cxn ang="0">
                <a:pos x="47" y="5"/>
              </a:cxn>
              <a:cxn ang="0">
                <a:pos x="42" y="5"/>
              </a:cxn>
              <a:cxn ang="0">
                <a:pos x="37" y="5"/>
              </a:cxn>
              <a:cxn ang="0">
                <a:pos x="30" y="7"/>
              </a:cxn>
              <a:cxn ang="0">
                <a:pos x="23" y="14"/>
              </a:cxn>
              <a:cxn ang="0">
                <a:pos x="14" y="16"/>
              </a:cxn>
              <a:cxn ang="0">
                <a:pos x="5" y="19"/>
              </a:cxn>
              <a:cxn ang="0">
                <a:pos x="0" y="16"/>
              </a:cxn>
              <a:cxn ang="0">
                <a:pos x="2" y="14"/>
              </a:cxn>
              <a:cxn ang="0">
                <a:pos x="7" y="14"/>
              </a:cxn>
              <a:cxn ang="0">
                <a:pos x="9" y="14"/>
              </a:cxn>
              <a:cxn ang="0">
                <a:pos x="16" y="12"/>
              </a:cxn>
              <a:cxn ang="0">
                <a:pos x="26" y="5"/>
              </a:cxn>
              <a:cxn ang="0">
                <a:pos x="37" y="0"/>
              </a:cxn>
              <a:cxn ang="0">
                <a:pos x="47" y="0"/>
              </a:cxn>
              <a:cxn ang="0">
                <a:pos x="54" y="2"/>
              </a:cxn>
              <a:cxn ang="0">
                <a:pos x="59" y="5"/>
              </a:cxn>
              <a:cxn ang="0">
                <a:pos x="59" y="7"/>
              </a:cxn>
              <a:cxn ang="0">
                <a:pos x="61" y="12"/>
              </a:cxn>
            </a:cxnLst>
            <a:rect l="0" t="0" r="r" b="b"/>
            <a:pathLst>
              <a:path w="77" h="82">
                <a:moveTo>
                  <a:pt x="63" y="12"/>
                </a:moveTo>
                <a:lnTo>
                  <a:pt x="66" y="16"/>
                </a:lnTo>
                <a:lnTo>
                  <a:pt x="66" y="23"/>
                </a:lnTo>
                <a:lnTo>
                  <a:pt x="66" y="28"/>
                </a:lnTo>
                <a:lnTo>
                  <a:pt x="66" y="35"/>
                </a:lnTo>
                <a:lnTo>
                  <a:pt x="66" y="40"/>
                </a:lnTo>
                <a:lnTo>
                  <a:pt x="66" y="44"/>
                </a:lnTo>
                <a:lnTo>
                  <a:pt x="66" y="49"/>
                </a:lnTo>
                <a:lnTo>
                  <a:pt x="70" y="56"/>
                </a:lnTo>
                <a:lnTo>
                  <a:pt x="70" y="56"/>
                </a:lnTo>
                <a:lnTo>
                  <a:pt x="73" y="59"/>
                </a:lnTo>
                <a:lnTo>
                  <a:pt x="73" y="59"/>
                </a:lnTo>
                <a:lnTo>
                  <a:pt x="75" y="61"/>
                </a:lnTo>
                <a:lnTo>
                  <a:pt x="75" y="63"/>
                </a:lnTo>
                <a:lnTo>
                  <a:pt x="75" y="63"/>
                </a:lnTo>
                <a:lnTo>
                  <a:pt x="75" y="66"/>
                </a:lnTo>
                <a:lnTo>
                  <a:pt x="77" y="68"/>
                </a:lnTo>
                <a:lnTo>
                  <a:pt x="77" y="70"/>
                </a:lnTo>
                <a:lnTo>
                  <a:pt x="77" y="73"/>
                </a:lnTo>
                <a:lnTo>
                  <a:pt x="75" y="73"/>
                </a:lnTo>
                <a:lnTo>
                  <a:pt x="75" y="75"/>
                </a:lnTo>
                <a:lnTo>
                  <a:pt x="73" y="77"/>
                </a:lnTo>
                <a:lnTo>
                  <a:pt x="73" y="77"/>
                </a:lnTo>
                <a:lnTo>
                  <a:pt x="70" y="80"/>
                </a:lnTo>
                <a:lnTo>
                  <a:pt x="68" y="80"/>
                </a:lnTo>
                <a:lnTo>
                  <a:pt x="66" y="80"/>
                </a:lnTo>
                <a:lnTo>
                  <a:pt x="63" y="82"/>
                </a:lnTo>
                <a:lnTo>
                  <a:pt x="61" y="82"/>
                </a:lnTo>
                <a:lnTo>
                  <a:pt x="59" y="82"/>
                </a:lnTo>
                <a:lnTo>
                  <a:pt x="56" y="80"/>
                </a:lnTo>
                <a:lnTo>
                  <a:pt x="54" y="80"/>
                </a:lnTo>
                <a:lnTo>
                  <a:pt x="52" y="80"/>
                </a:lnTo>
                <a:lnTo>
                  <a:pt x="49" y="77"/>
                </a:lnTo>
                <a:lnTo>
                  <a:pt x="49" y="77"/>
                </a:lnTo>
                <a:lnTo>
                  <a:pt x="47" y="77"/>
                </a:lnTo>
                <a:lnTo>
                  <a:pt x="47" y="77"/>
                </a:lnTo>
                <a:lnTo>
                  <a:pt x="47" y="75"/>
                </a:lnTo>
                <a:lnTo>
                  <a:pt x="44" y="75"/>
                </a:lnTo>
                <a:lnTo>
                  <a:pt x="44" y="75"/>
                </a:lnTo>
                <a:lnTo>
                  <a:pt x="44" y="73"/>
                </a:lnTo>
                <a:lnTo>
                  <a:pt x="44" y="73"/>
                </a:lnTo>
                <a:lnTo>
                  <a:pt x="44" y="73"/>
                </a:lnTo>
                <a:lnTo>
                  <a:pt x="44" y="73"/>
                </a:lnTo>
                <a:lnTo>
                  <a:pt x="44" y="70"/>
                </a:lnTo>
                <a:lnTo>
                  <a:pt x="47" y="70"/>
                </a:lnTo>
                <a:lnTo>
                  <a:pt x="47" y="70"/>
                </a:lnTo>
                <a:lnTo>
                  <a:pt x="47" y="70"/>
                </a:lnTo>
                <a:lnTo>
                  <a:pt x="47" y="70"/>
                </a:lnTo>
                <a:lnTo>
                  <a:pt x="49" y="70"/>
                </a:lnTo>
                <a:lnTo>
                  <a:pt x="49" y="73"/>
                </a:lnTo>
                <a:lnTo>
                  <a:pt x="52" y="75"/>
                </a:lnTo>
                <a:lnTo>
                  <a:pt x="54" y="75"/>
                </a:lnTo>
                <a:lnTo>
                  <a:pt x="54" y="77"/>
                </a:lnTo>
                <a:lnTo>
                  <a:pt x="56" y="77"/>
                </a:lnTo>
                <a:lnTo>
                  <a:pt x="59" y="77"/>
                </a:lnTo>
                <a:lnTo>
                  <a:pt x="61" y="77"/>
                </a:lnTo>
                <a:lnTo>
                  <a:pt x="63" y="77"/>
                </a:lnTo>
                <a:lnTo>
                  <a:pt x="63" y="77"/>
                </a:lnTo>
                <a:lnTo>
                  <a:pt x="66" y="75"/>
                </a:lnTo>
                <a:lnTo>
                  <a:pt x="68" y="75"/>
                </a:lnTo>
                <a:lnTo>
                  <a:pt x="68" y="75"/>
                </a:lnTo>
                <a:lnTo>
                  <a:pt x="70" y="75"/>
                </a:lnTo>
                <a:lnTo>
                  <a:pt x="70" y="73"/>
                </a:lnTo>
                <a:lnTo>
                  <a:pt x="73" y="73"/>
                </a:lnTo>
                <a:lnTo>
                  <a:pt x="73" y="70"/>
                </a:lnTo>
                <a:lnTo>
                  <a:pt x="73" y="68"/>
                </a:lnTo>
                <a:lnTo>
                  <a:pt x="70" y="63"/>
                </a:lnTo>
                <a:lnTo>
                  <a:pt x="70" y="61"/>
                </a:lnTo>
                <a:lnTo>
                  <a:pt x="68" y="59"/>
                </a:lnTo>
                <a:lnTo>
                  <a:pt x="66" y="56"/>
                </a:lnTo>
                <a:lnTo>
                  <a:pt x="63" y="54"/>
                </a:lnTo>
                <a:lnTo>
                  <a:pt x="61" y="49"/>
                </a:lnTo>
                <a:lnTo>
                  <a:pt x="61" y="47"/>
                </a:lnTo>
                <a:lnTo>
                  <a:pt x="61" y="42"/>
                </a:lnTo>
                <a:lnTo>
                  <a:pt x="61" y="35"/>
                </a:lnTo>
                <a:lnTo>
                  <a:pt x="61" y="30"/>
                </a:lnTo>
                <a:lnTo>
                  <a:pt x="61" y="26"/>
                </a:lnTo>
                <a:lnTo>
                  <a:pt x="61" y="21"/>
                </a:lnTo>
                <a:lnTo>
                  <a:pt x="61" y="16"/>
                </a:lnTo>
                <a:lnTo>
                  <a:pt x="59" y="12"/>
                </a:lnTo>
                <a:lnTo>
                  <a:pt x="54" y="9"/>
                </a:lnTo>
                <a:lnTo>
                  <a:pt x="52" y="7"/>
                </a:lnTo>
                <a:lnTo>
                  <a:pt x="49" y="5"/>
                </a:lnTo>
                <a:lnTo>
                  <a:pt x="47" y="5"/>
                </a:lnTo>
                <a:lnTo>
                  <a:pt x="44" y="5"/>
                </a:lnTo>
                <a:lnTo>
                  <a:pt x="42" y="5"/>
                </a:lnTo>
                <a:lnTo>
                  <a:pt x="40" y="5"/>
                </a:lnTo>
                <a:lnTo>
                  <a:pt x="37" y="5"/>
                </a:lnTo>
                <a:lnTo>
                  <a:pt x="35" y="5"/>
                </a:lnTo>
                <a:lnTo>
                  <a:pt x="30" y="7"/>
                </a:lnTo>
                <a:lnTo>
                  <a:pt x="26" y="12"/>
                </a:lnTo>
                <a:lnTo>
                  <a:pt x="23" y="14"/>
                </a:lnTo>
                <a:lnTo>
                  <a:pt x="19" y="16"/>
                </a:lnTo>
                <a:lnTo>
                  <a:pt x="14" y="16"/>
                </a:lnTo>
                <a:lnTo>
                  <a:pt x="9" y="19"/>
                </a:lnTo>
                <a:lnTo>
                  <a:pt x="5" y="19"/>
                </a:lnTo>
                <a:lnTo>
                  <a:pt x="0" y="16"/>
                </a:lnTo>
                <a:lnTo>
                  <a:pt x="0" y="16"/>
                </a:lnTo>
                <a:lnTo>
                  <a:pt x="2" y="14"/>
                </a:lnTo>
                <a:lnTo>
                  <a:pt x="2" y="14"/>
                </a:lnTo>
                <a:lnTo>
                  <a:pt x="5" y="14"/>
                </a:lnTo>
                <a:lnTo>
                  <a:pt x="7" y="14"/>
                </a:lnTo>
                <a:lnTo>
                  <a:pt x="7" y="14"/>
                </a:lnTo>
                <a:lnTo>
                  <a:pt x="9" y="14"/>
                </a:lnTo>
                <a:lnTo>
                  <a:pt x="12" y="14"/>
                </a:lnTo>
                <a:lnTo>
                  <a:pt x="16" y="12"/>
                </a:lnTo>
                <a:lnTo>
                  <a:pt x="21" y="9"/>
                </a:lnTo>
                <a:lnTo>
                  <a:pt x="26" y="5"/>
                </a:lnTo>
                <a:lnTo>
                  <a:pt x="33" y="2"/>
                </a:lnTo>
                <a:lnTo>
                  <a:pt x="37" y="0"/>
                </a:lnTo>
                <a:lnTo>
                  <a:pt x="42" y="0"/>
                </a:lnTo>
                <a:lnTo>
                  <a:pt x="47" y="0"/>
                </a:lnTo>
                <a:lnTo>
                  <a:pt x="54" y="2"/>
                </a:lnTo>
                <a:lnTo>
                  <a:pt x="54" y="2"/>
                </a:lnTo>
                <a:lnTo>
                  <a:pt x="56" y="5"/>
                </a:lnTo>
                <a:lnTo>
                  <a:pt x="59" y="5"/>
                </a:lnTo>
                <a:lnTo>
                  <a:pt x="59" y="7"/>
                </a:lnTo>
                <a:lnTo>
                  <a:pt x="59" y="7"/>
                </a:lnTo>
                <a:lnTo>
                  <a:pt x="61" y="9"/>
                </a:lnTo>
                <a:lnTo>
                  <a:pt x="61" y="12"/>
                </a:lnTo>
                <a:lnTo>
                  <a:pt x="63" y="12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263" name="Freeform 2159"/>
          <p:cNvSpPr>
            <a:spLocks/>
          </p:cNvSpPr>
          <p:nvPr/>
        </p:nvSpPr>
        <p:spPr bwMode="auto">
          <a:xfrm>
            <a:off x="6715125" y="5211763"/>
            <a:ext cx="6350" cy="6350"/>
          </a:xfrm>
          <a:custGeom>
            <a:avLst/>
            <a:gdLst/>
            <a:ahLst/>
            <a:cxnLst>
              <a:cxn ang="0">
                <a:pos x="5" y="2"/>
              </a:cxn>
              <a:cxn ang="0">
                <a:pos x="5" y="4"/>
              </a:cxn>
              <a:cxn ang="0">
                <a:pos x="5" y="4"/>
              </a:cxn>
              <a:cxn ang="0">
                <a:pos x="5" y="4"/>
              </a:cxn>
              <a:cxn ang="0">
                <a:pos x="2" y="4"/>
              </a:cxn>
              <a:cxn ang="0">
                <a:pos x="2" y="4"/>
              </a:cxn>
              <a:cxn ang="0">
                <a:pos x="2" y="4"/>
              </a:cxn>
              <a:cxn ang="0">
                <a:pos x="2" y="4"/>
              </a:cxn>
              <a:cxn ang="0">
                <a:pos x="2" y="4"/>
              </a:cxn>
              <a:cxn ang="0">
                <a:pos x="2" y="4"/>
              </a:cxn>
              <a:cxn ang="0">
                <a:pos x="2" y="4"/>
              </a:cxn>
              <a:cxn ang="0">
                <a:pos x="2" y="4"/>
              </a:cxn>
              <a:cxn ang="0">
                <a:pos x="0" y="4"/>
              </a:cxn>
              <a:cxn ang="0">
                <a:pos x="0" y="4"/>
              </a:cxn>
              <a:cxn ang="0">
                <a:pos x="0" y="4"/>
              </a:cxn>
              <a:cxn ang="0">
                <a:pos x="0" y="4"/>
              </a:cxn>
              <a:cxn ang="0">
                <a:pos x="0" y="4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2" y="2"/>
              </a:cxn>
              <a:cxn ang="0">
                <a:pos x="5" y="2"/>
              </a:cxn>
            </a:cxnLst>
            <a:rect l="0" t="0" r="r" b="b"/>
            <a:pathLst>
              <a:path w="5" h="4">
                <a:moveTo>
                  <a:pt x="5" y="2"/>
                </a:move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2" y="2"/>
                </a:lnTo>
                <a:lnTo>
                  <a:pt x="5" y="2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264" name="Freeform 2160"/>
          <p:cNvSpPr>
            <a:spLocks/>
          </p:cNvSpPr>
          <p:nvPr/>
        </p:nvSpPr>
        <p:spPr bwMode="auto">
          <a:xfrm>
            <a:off x="6700838" y="5095875"/>
            <a:ext cx="95250" cy="111125"/>
          </a:xfrm>
          <a:custGeom>
            <a:avLst/>
            <a:gdLst/>
            <a:ahLst/>
            <a:cxnLst>
              <a:cxn ang="0">
                <a:pos x="11" y="12"/>
              </a:cxn>
              <a:cxn ang="0">
                <a:pos x="14" y="12"/>
              </a:cxn>
              <a:cxn ang="0">
                <a:pos x="16" y="12"/>
              </a:cxn>
              <a:cxn ang="0">
                <a:pos x="23" y="9"/>
              </a:cxn>
              <a:cxn ang="0">
                <a:pos x="30" y="9"/>
              </a:cxn>
              <a:cxn ang="0">
                <a:pos x="37" y="12"/>
              </a:cxn>
              <a:cxn ang="0">
                <a:pos x="42" y="14"/>
              </a:cxn>
              <a:cxn ang="0">
                <a:pos x="49" y="19"/>
              </a:cxn>
              <a:cxn ang="0">
                <a:pos x="54" y="26"/>
              </a:cxn>
              <a:cxn ang="0">
                <a:pos x="54" y="26"/>
              </a:cxn>
              <a:cxn ang="0">
                <a:pos x="56" y="28"/>
              </a:cxn>
              <a:cxn ang="0">
                <a:pos x="56" y="30"/>
              </a:cxn>
              <a:cxn ang="0">
                <a:pos x="58" y="35"/>
              </a:cxn>
              <a:cxn ang="0">
                <a:pos x="58" y="42"/>
              </a:cxn>
              <a:cxn ang="0">
                <a:pos x="58" y="49"/>
              </a:cxn>
              <a:cxn ang="0">
                <a:pos x="58" y="59"/>
              </a:cxn>
              <a:cxn ang="0">
                <a:pos x="56" y="70"/>
              </a:cxn>
              <a:cxn ang="0">
                <a:pos x="56" y="68"/>
              </a:cxn>
              <a:cxn ang="0">
                <a:pos x="58" y="63"/>
              </a:cxn>
              <a:cxn ang="0">
                <a:pos x="63" y="56"/>
              </a:cxn>
              <a:cxn ang="0">
                <a:pos x="63" y="47"/>
              </a:cxn>
              <a:cxn ang="0">
                <a:pos x="65" y="37"/>
              </a:cxn>
              <a:cxn ang="0">
                <a:pos x="63" y="26"/>
              </a:cxn>
              <a:cxn ang="0">
                <a:pos x="56" y="16"/>
              </a:cxn>
              <a:cxn ang="0">
                <a:pos x="44" y="7"/>
              </a:cxn>
              <a:cxn ang="0">
                <a:pos x="40" y="2"/>
              </a:cxn>
              <a:cxn ang="0">
                <a:pos x="37" y="0"/>
              </a:cxn>
              <a:cxn ang="0">
                <a:pos x="35" y="0"/>
              </a:cxn>
              <a:cxn ang="0">
                <a:pos x="37" y="0"/>
              </a:cxn>
              <a:cxn ang="0">
                <a:pos x="40" y="2"/>
              </a:cxn>
              <a:cxn ang="0">
                <a:pos x="42" y="2"/>
              </a:cxn>
              <a:cxn ang="0">
                <a:pos x="44" y="5"/>
              </a:cxn>
              <a:cxn ang="0">
                <a:pos x="44" y="5"/>
              </a:cxn>
              <a:cxn ang="0">
                <a:pos x="44" y="5"/>
              </a:cxn>
              <a:cxn ang="0">
                <a:pos x="40" y="2"/>
              </a:cxn>
              <a:cxn ang="0">
                <a:pos x="35" y="2"/>
              </a:cxn>
              <a:cxn ang="0">
                <a:pos x="28" y="0"/>
              </a:cxn>
              <a:cxn ang="0">
                <a:pos x="21" y="2"/>
              </a:cxn>
              <a:cxn ang="0">
                <a:pos x="14" y="2"/>
              </a:cxn>
              <a:cxn ang="0">
                <a:pos x="7" y="7"/>
              </a:cxn>
              <a:cxn ang="0">
                <a:pos x="0" y="12"/>
              </a:cxn>
              <a:cxn ang="0">
                <a:pos x="11" y="12"/>
              </a:cxn>
            </a:cxnLst>
            <a:rect l="0" t="0" r="r" b="b"/>
            <a:pathLst>
              <a:path w="65" h="70">
                <a:moveTo>
                  <a:pt x="11" y="12"/>
                </a:moveTo>
                <a:lnTo>
                  <a:pt x="14" y="12"/>
                </a:lnTo>
                <a:lnTo>
                  <a:pt x="16" y="12"/>
                </a:lnTo>
                <a:lnTo>
                  <a:pt x="23" y="9"/>
                </a:lnTo>
                <a:lnTo>
                  <a:pt x="30" y="9"/>
                </a:lnTo>
                <a:lnTo>
                  <a:pt x="37" y="12"/>
                </a:lnTo>
                <a:lnTo>
                  <a:pt x="42" y="14"/>
                </a:lnTo>
                <a:lnTo>
                  <a:pt x="49" y="19"/>
                </a:lnTo>
                <a:lnTo>
                  <a:pt x="54" y="26"/>
                </a:lnTo>
                <a:lnTo>
                  <a:pt x="54" y="26"/>
                </a:lnTo>
                <a:lnTo>
                  <a:pt x="56" y="28"/>
                </a:lnTo>
                <a:lnTo>
                  <a:pt x="56" y="30"/>
                </a:lnTo>
                <a:lnTo>
                  <a:pt x="58" y="35"/>
                </a:lnTo>
                <a:lnTo>
                  <a:pt x="58" y="42"/>
                </a:lnTo>
                <a:lnTo>
                  <a:pt x="58" y="49"/>
                </a:lnTo>
                <a:lnTo>
                  <a:pt x="58" y="59"/>
                </a:lnTo>
                <a:lnTo>
                  <a:pt x="56" y="70"/>
                </a:lnTo>
                <a:lnTo>
                  <a:pt x="56" y="68"/>
                </a:lnTo>
                <a:lnTo>
                  <a:pt x="58" y="63"/>
                </a:lnTo>
                <a:lnTo>
                  <a:pt x="63" y="56"/>
                </a:lnTo>
                <a:lnTo>
                  <a:pt x="63" y="47"/>
                </a:lnTo>
                <a:lnTo>
                  <a:pt x="65" y="37"/>
                </a:lnTo>
                <a:lnTo>
                  <a:pt x="63" y="26"/>
                </a:lnTo>
                <a:lnTo>
                  <a:pt x="56" y="16"/>
                </a:lnTo>
                <a:lnTo>
                  <a:pt x="44" y="7"/>
                </a:lnTo>
                <a:lnTo>
                  <a:pt x="40" y="2"/>
                </a:lnTo>
                <a:lnTo>
                  <a:pt x="37" y="0"/>
                </a:lnTo>
                <a:lnTo>
                  <a:pt x="35" y="0"/>
                </a:lnTo>
                <a:lnTo>
                  <a:pt x="37" y="0"/>
                </a:lnTo>
                <a:lnTo>
                  <a:pt x="40" y="2"/>
                </a:lnTo>
                <a:lnTo>
                  <a:pt x="42" y="2"/>
                </a:lnTo>
                <a:lnTo>
                  <a:pt x="44" y="5"/>
                </a:lnTo>
                <a:lnTo>
                  <a:pt x="44" y="5"/>
                </a:lnTo>
                <a:lnTo>
                  <a:pt x="44" y="5"/>
                </a:lnTo>
                <a:lnTo>
                  <a:pt x="40" y="2"/>
                </a:lnTo>
                <a:lnTo>
                  <a:pt x="35" y="2"/>
                </a:lnTo>
                <a:lnTo>
                  <a:pt x="28" y="0"/>
                </a:lnTo>
                <a:lnTo>
                  <a:pt x="21" y="2"/>
                </a:lnTo>
                <a:lnTo>
                  <a:pt x="14" y="2"/>
                </a:lnTo>
                <a:lnTo>
                  <a:pt x="7" y="7"/>
                </a:lnTo>
                <a:lnTo>
                  <a:pt x="0" y="12"/>
                </a:lnTo>
                <a:lnTo>
                  <a:pt x="11" y="12"/>
                </a:lnTo>
                <a:close/>
              </a:path>
            </a:pathLst>
          </a:custGeom>
          <a:solidFill>
            <a:srgbClr val="AB5324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265" name="Freeform 2161"/>
          <p:cNvSpPr>
            <a:spLocks/>
          </p:cNvSpPr>
          <p:nvPr/>
        </p:nvSpPr>
        <p:spPr bwMode="auto">
          <a:xfrm>
            <a:off x="6696075" y="5118100"/>
            <a:ext cx="90488" cy="107950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3" y="12"/>
              </a:cxn>
              <a:cxn ang="0">
                <a:pos x="3" y="9"/>
              </a:cxn>
              <a:cxn ang="0">
                <a:pos x="5" y="7"/>
              </a:cxn>
              <a:cxn ang="0">
                <a:pos x="7" y="5"/>
              </a:cxn>
              <a:cxn ang="0">
                <a:pos x="12" y="2"/>
              </a:cxn>
              <a:cxn ang="0">
                <a:pos x="17" y="2"/>
              </a:cxn>
              <a:cxn ang="0">
                <a:pos x="21" y="2"/>
              </a:cxn>
              <a:cxn ang="0">
                <a:pos x="29" y="0"/>
              </a:cxn>
              <a:cxn ang="0">
                <a:pos x="38" y="0"/>
              </a:cxn>
              <a:cxn ang="0">
                <a:pos x="45" y="2"/>
              </a:cxn>
              <a:cxn ang="0">
                <a:pos x="52" y="9"/>
              </a:cxn>
              <a:cxn ang="0">
                <a:pos x="57" y="16"/>
              </a:cxn>
              <a:cxn ang="0">
                <a:pos x="59" y="26"/>
              </a:cxn>
              <a:cxn ang="0">
                <a:pos x="61" y="35"/>
              </a:cxn>
              <a:cxn ang="0">
                <a:pos x="59" y="45"/>
              </a:cxn>
              <a:cxn ang="0">
                <a:pos x="54" y="49"/>
              </a:cxn>
              <a:cxn ang="0">
                <a:pos x="50" y="54"/>
              </a:cxn>
              <a:cxn ang="0">
                <a:pos x="43" y="56"/>
              </a:cxn>
              <a:cxn ang="0">
                <a:pos x="36" y="59"/>
              </a:cxn>
              <a:cxn ang="0">
                <a:pos x="33" y="59"/>
              </a:cxn>
              <a:cxn ang="0">
                <a:pos x="33" y="61"/>
              </a:cxn>
              <a:cxn ang="0">
                <a:pos x="33" y="61"/>
              </a:cxn>
              <a:cxn ang="0">
                <a:pos x="33" y="63"/>
              </a:cxn>
              <a:cxn ang="0">
                <a:pos x="33" y="66"/>
              </a:cxn>
              <a:cxn ang="0">
                <a:pos x="29" y="66"/>
              </a:cxn>
              <a:cxn ang="0">
                <a:pos x="26" y="68"/>
              </a:cxn>
              <a:cxn ang="0">
                <a:pos x="24" y="66"/>
              </a:cxn>
              <a:cxn ang="0">
                <a:pos x="17" y="66"/>
              </a:cxn>
              <a:cxn ang="0">
                <a:pos x="14" y="59"/>
              </a:cxn>
              <a:cxn ang="0">
                <a:pos x="14" y="52"/>
              </a:cxn>
              <a:cxn ang="0">
                <a:pos x="17" y="45"/>
              </a:cxn>
              <a:cxn ang="0">
                <a:pos x="19" y="40"/>
              </a:cxn>
              <a:cxn ang="0">
                <a:pos x="19" y="40"/>
              </a:cxn>
              <a:cxn ang="0">
                <a:pos x="19" y="40"/>
              </a:cxn>
              <a:cxn ang="0">
                <a:pos x="21" y="38"/>
              </a:cxn>
              <a:cxn ang="0">
                <a:pos x="21" y="35"/>
              </a:cxn>
              <a:cxn ang="0">
                <a:pos x="19" y="33"/>
              </a:cxn>
              <a:cxn ang="0">
                <a:pos x="17" y="31"/>
              </a:cxn>
              <a:cxn ang="0">
                <a:pos x="14" y="28"/>
              </a:cxn>
              <a:cxn ang="0">
                <a:pos x="12" y="26"/>
              </a:cxn>
              <a:cxn ang="0">
                <a:pos x="10" y="26"/>
              </a:cxn>
              <a:cxn ang="0">
                <a:pos x="5" y="26"/>
              </a:cxn>
              <a:cxn ang="0">
                <a:pos x="3" y="26"/>
              </a:cxn>
              <a:cxn ang="0">
                <a:pos x="0" y="14"/>
              </a:cxn>
            </a:cxnLst>
            <a:rect l="0" t="0" r="r" b="b"/>
            <a:pathLst>
              <a:path w="61" h="68">
                <a:moveTo>
                  <a:pt x="0" y="14"/>
                </a:moveTo>
                <a:lnTo>
                  <a:pt x="0" y="12"/>
                </a:lnTo>
                <a:lnTo>
                  <a:pt x="0" y="12"/>
                </a:lnTo>
                <a:lnTo>
                  <a:pt x="3" y="12"/>
                </a:lnTo>
                <a:lnTo>
                  <a:pt x="3" y="9"/>
                </a:lnTo>
                <a:lnTo>
                  <a:pt x="3" y="9"/>
                </a:lnTo>
                <a:lnTo>
                  <a:pt x="3" y="7"/>
                </a:lnTo>
                <a:lnTo>
                  <a:pt x="5" y="7"/>
                </a:lnTo>
                <a:lnTo>
                  <a:pt x="5" y="7"/>
                </a:lnTo>
                <a:lnTo>
                  <a:pt x="7" y="5"/>
                </a:lnTo>
                <a:lnTo>
                  <a:pt x="10" y="5"/>
                </a:lnTo>
                <a:lnTo>
                  <a:pt x="12" y="2"/>
                </a:lnTo>
                <a:lnTo>
                  <a:pt x="14" y="2"/>
                </a:lnTo>
                <a:lnTo>
                  <a:pt x="17" y="2"/>
                </a:lnTo>
                <a:lnTo>
                  <a:pt x="19" y="2"/>
                </a:lnTo>
                <a:lnTo>
                  <a:pt x="21" y="2"/>
                </a:lnTo>
                <a:lnTo>
                  <a:pt x="24" y="0"/>
                </a:lnTo>
                <a:lnTo>
                  <a:pt x="29" y="0"/>
                </a:lnTo>
                <a:lnTo>
                  <a:pt x="33" y="0"/>
                </a:lnTo>
                <a:lnTo>
                  <a:pt x="38" y="0"/>
                </a:lnTo>
                <a:lnTo>
                  <a:pt x="40" y="2"/>
                </a:lnTo>
                <a:lnTo>
                  <a:pt x="45" y="2"/>
                </a:lnTo>
                <a:lnTo>
                  <a:pt x="50" y="7"/>
                </a:lnTo>
                <a:lnTo>
                  <a:pt x="52" y="9"/>
                </a:lnTo>
                <a:lnTo>
                  <a:pt x="54" y="12"/>
                </a:lnTo>
                <a:lnTo>
                  <a:pt x="57" y="16"/>
                </a:lnTo>
                <a:lnTo>
                  <a:pt x="59" y="21"/>
                </a:lnTo>
                <a:lnTo>
                  <a:pt x="59" y="26"/>
                </a:lnTo>
                <a:lnTo>
                  <a:pt x="61" y="31"/>
                </a:lnTo>
                <a:lnTo>
                  <a:pt x="61" y="35"/>
                </a:lnTo>
                <a:lnTo>
                  <a:pt x="59" y="40"/>
                </a:lnTo>
                <a:lnTo>
                  <a:pt x="59" y="45"/>
                </a:lnTo>
                <a:lnTo>
                  <a:pt x="54" y="47"/>
                </a:lnTo>
                <a:lnTo>
                  <a:pt x="54" y="49"/>
                </a:lnTo>
                <a:lnTo>
                  <a:pt x="52" y="52"/>
                </a:lnTo>
                <a:lnTo>
                  <a:pt x="50" y="54"/>
                </a:lnTo>
                <a:lnTo>
                  <a:pt x="45" y="54"/>
                </a:lnTo>
                <a:lnTo>
                  <a:pt x="43" y="56"/>
                </a:lnTo>
                <a:lnTo>
                  <a:pt x="40" y="56"/>
                </a:lnTo>
                <a:lnTo>
                  <a:pt x="36" y="59"/>
                </a:lnTo>
                <a:lnTo>
                  <a:pt x="33" y="59"/>
                </a:lnTo>
                <a:lnTo>
                  <a:pt x="33" y="59"/>
                </a:lnTo>
                <a:lnTo>
                  <a:pt x="33" y="59"/>
                </a:lnTo>
                <a:lnTo>
                  <a:pt x="33" y="61"/>
                </a:lnTo>
                <a:lnTo>
                  <a:pt x="33" y="61"/>
                </a:lnTo>
                <a:lnTo>
                  <a:pt x="33" y="61"/>
                </a:lnTo>
                <a:lnTo>
                  <a:pt x="33" y="63"/>
                </a:lnTo>
                <a:lnTo>
                  <a:pt x="33" y="63"/>
                </a:lnTo>
                <a:lnTo>
                  <a:pt x="33" y="63"/>
                </a:lnTo>
                <a:lnTo>
                  <a:pt x="33" y="66"/>
                </a:lnTo>
                <a:lnTo>
                  <a:pt x="31" y="66"/>
                </a:lnTo>
                <a:lnTo>
                  <a:pt x="29" y="66"/>
                </a:lnTo>
                <a:lnTo>
                  <a:pt x="29" y="66"/>
                </a:lnTo>
                <a:lnTo>
                  <a:pt x="26" y="68"/>
                </a:lnTo>
                <a:lnTo>
                  <a:pt x="24" y="68"/>
                </a:lnTo>
                <a:lnTo>
                  <a:pt x="24" y="66"/>
                </a:lnTo>
                <a:lnTo>
                  <a:pt x="21" y="66"/>
                </a:lnTo>
                <a:lnTo>
                  <a:pt x="17" y="66"/>
                </a:lnTo>
                <a:lnTo>
                  <a:pt x="14" y="63"/>
                </a:lnTo>
                <a:lnTo>
                  <a:pt x="14" y="59"/>
                </a:lnTo>
                <a:lnTo>
                  <a:pt x="14" y="56"/>
                </a:lnTo>
                <a:lnTo>
                  <a:pt x="14" y="52"/>
                </a:lnTo>
                <a:lnTo>
                  <a:pt x="14" y="47"/>
                </a:lnTo>
                <a:lnTo>
                  <a:pt x="17" y="45"/>
                </a:lnTo>
                <a:lnTo>
                  <a:pt x="19" y="40"/>
                </a:lnTo>
                <a:lnTo>
                  <a:pt x="19" y="40"/>
                </a:lnTo>
                <a:lnTo>
                  <a:pt x="19" y="40"/>
                </a:lnTo>
                <a:lnTo>
                  <a:pt x="19" y="40"/>
                </a:lnTo>
                <a:lnTo>
                  <a:pt x="19" y="40"/>
                </a:lnTo>
                <a:lnTo>
                  <a:pt x="19" y="40"/>
                </a:lnTo>
                <a:lnTo>
                  <a:pt x="19" y="38"/>
                </a:lnTo>
                <a:lnTo>
                  <a:pt x="21" y="38"/>
                </a:lnTo>
                <a:lnTo>
                  <a:pt x="21" y="38"/>
                </a:lnTo>
                <a:lnTo>
                  <a:pt x="21" y="35"/>
                </a:lnTo>
                <a:lnTo>
                  <a:pt x="21" y="35"/>
                </a:lnTo>
                <a:lnTo>
                  <a:pt x="19" y="33"/>
                </a:lnTo>
                <a:lnTo>
                  <a:pt x="19" y="31"/>
                </a:lnTo>
                <a:lnTo>
                  <a:pt x="17" y="31"/>
                </a:lnTo>
                <a:lnTo>
                  <a:pt x="17" y="28"/>
                </a:lnTo>
                <a:lnTo>
                  <a:pt x="14" y="28"/>
                </a:lnTo>
                <a:lnTo>
                  <a:pt x="12" y="28"/>
                </a:lnTo>
                <a:lnTo>
                  <a:pt x="12" y="26"/>
                </a:lnTo>
                <a:lnTo>
                  <a:pt x="10" y="26"/>
                </a:lnTo>
                <a:lnTo>
                  <a:pt x="10" y="26"/>
                </a:lnTo>
                <a:lnTo>
                  <a:pt x="7" y="26"/>
                </a:lnTo>
                <a:lnTo>
                  <a:pt x="5" y="26"/>
                </a:lnTo>
                <a:lnTo>
                  <a:pt x="3" y="26"/>
                </a:lnTo>
                <a:lnTo>
                  <a:pt x="3" y="26"/>
                </a:lnTo>
                <a:lnTo>
                  <a:pt x="0" y="26"/>
                </a:lnTo>
                <a:lnTo>
                  <a:pt x="0" y="14"/>
                </a:lnTo>
                <a:close/>
              </a:path>
            </a:pathLst>
          </a:custGeom>
          <a:solidFill>
            <a:srgbClr val="AB5324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266" name="Freeform 2162"/>
          <p:cNvSpPr>
            <a:spLocks/>
          </p:cNvSpPr>
          <p:nvPr/>
        </p:nvSpPr>
        <p:spPr bwMode="auto">
          <a:xfrm>
            <a:off x="6696075" y="5118100"/>
            <a:ext cx="90488" cy="107950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3" y="12"/>
              </a:cxn>
              <a:cxn ang="0">
                <a:pos x="3" y="9"/>
              </a:cxn>
              <a:cxn ang="0">
                <a:pos x="5" y="7"/>
              </a:cxn>
              <a:cxn ang="0">
                <a:pos x="7" y="5"/>
              </a:cxn>
              <a:cxn ang="0">
                <a:pos x="12" y="2"/>
              </a:cxn>
              <a:cxn ang="0">
                <a:pos x="17" y="2"/>
              </a:cxn>
              <a:cxn ang="0">
                <a:pos x="21" y="2"/>
              </a:cxn>
              <a:cxn ang="0">
                <a:pos x="29" y="0"/>
              </a:cxn>
              <a:cxn ang="0">
                <a:pos x="38" y="0"/>
              </a:cxn>
              <a:cxn ang="0">
                <a:pos x="45" y="2"/>
              </a:cxn>
              <a:cxn ang="0">
                <a:pos x="52" y="9"/>
              </a:cxn>
              <a:cxn ang="0">
                <a:pos x="57" y="16"/>
              </a:cxn>
              <a:cxn ang="0">
                <a:pos x="59" y="26"/>
              </a:cxn>
              <a:cxn ang="0">
                <a:pos x="61" y="35"/>
              </a:cxn>
              <a:cxn ang="0">
                <a:pos x="59" y="45"/>
              </a:cxn>
              <a:cxn ang="0">
                <a:pos x="54" y="49"/>
              </a:cxn>
              <a:cxn ang="0">
                <a:pos x="50" y="54"/>
              </a:cxn>
              <a:cxn ang="0">
                <a:pos x="43" y="56"/>
              </a:cxn>
              <a:cxn ang="0">
                <a:pos x="36" y="59"/>
              </a:cxn>
              <a:cxn ang="0">
                <a:pos x="33" y="59"/>
              </a:cxn>
              <a:cxn ang="0">
                <a:pos x="33" y="61"/>
              </a:cxn>
              <a:cxn ang="0">
                <a:pos x="33" y="61"/>
              </a:cxn>
              <a:cxn ang="0">
                <a:pos x="33" y="63"/>
              </a:cxn>
              <a:cxn ang="0">
                <a:pos x="33" y="66"/>
              </a:cxn>
              <a:cxn ang="0">
                <a:pos x="29" y="66"/>
              </a:cxn>
              <a:cxn ang="0">
                <a:pos x="26" y="68"/>
              </a:cxn>
              <a:cxn ang="0">
                <a:pos x="24" y="66"/>
              </a:cxn>
              <a:cxn ang="0">
                <a:pos x="17" y="66"/>
              </a:cxn>
              <a:cxn ang="0">
                <a:pos x="14" y="59"/>
              </a:cxn>
              <a:cxn ang="0">
                <a:pos x="14" y="52"/>
              </a:cxn>
              <a:cxn ang="0">
                <a:pos x="17" y="45"/>
              </a:cxn>
              <a:cxn ang="0">
                <a:pos x="19" y="40"/>
              </a:cxn>
              <a:cxn ang="0">
                <a:pos x="19" y="40"/>
              </a:cxn>
              <a:cxn ang="0">
                <a:pos x="19" y="40"/>
              </a:cxn>
              <a:cxn ang="0">
                <a:pos x="21" y="38"/>
              </a:cxn>
              <a:cxn ang="0">
                <a:pos x="21" y="35"/>
              </a:cxn>
              <a:cxn ang="0">
                <a:pos x="19" y="33"/>
              </a:cxn>
              <a:cxn ang="0">
                <a:pos x="17" y="31"/>
              </a:cxn>
              <a:cxn ang="0">
                <a:pos x="14" y="28"/>
              </a:cxn>
              <a:cxn ang="0">
                <a:pos x="12" y="26"/>
              </a:cxn>
              <a:cxn ang="0">
                <a:pos x="10" y="26"/>
              </a:cxn>
              <a:cxn ang="0">
                <a:pos x="5" y="26"/>
              </a:cxn>
              <a:cxn ang="0">
                <a:pos x="3" y="26"/>
              </a:cxn>
            </a:cxnLst>
            <a:rect l="0" t="0" r="r" b="b"/>
            <a:pathLst>
              <a:path w="61" h="68">
                <a:moveTo>
                  <a:pt x="0" y="14"/>
                </a:moveTo>
                <a:lnTo>
                  <a:pt x="0" y="12"/>
                </a:lnTo>
                <a:lnTo>
                  <a:pt x="0" y="12"/>
                </a:lnTo>
                <a:lnTo>
                  <a:pt x="3" y="12"/>
                </a:lnTo>
                <a:lnTo>
                  <a:pt x="3" y="9"/>
                </a:lnTo>
                <a:lnTo>
                  <a:pt x="3" y="9"/>
                </a:lnTo>
                <a:lnTo>
                  <a:pt x="3" y="7"/>
                </a:lnTo>
                <a:lnTo>
                  <a:pt x="5" y="7"/>
                </a:lnTo>
                <a:lnTo>
                  <a:pt x="5" y="7"/>
                </a:lnTo>
                <a:lnTo>
                  <a:pt x="7" y="5"/>
                </a:lnTo>
                <a:lnTo>
                  <a:pt x="10" y="5"/>
                </a:lnTo>
                <a:lnTo>
                  <a:pt x="12" y="2"/>
                </a:lnTo>
                <a:lnTo>
                  <a:pt x="14" y="2"/>
                </a:lnTo>
                <a:lnTo>
                  <a:pt x="17" y="2"/>
                </a:lnTo>
                <a:lnTo>
                  <a:pt x="19" y="2"/>
                </a:lnTo>
                <a:lnTo>
                  <a:pt x="21" y="2"/>
                </a:lnTo>
                <a:lnTo>
                  <a:pt x="24" y="0"/>
                </a:lnTo>
                <a:lnTo>
                  <a:pt x="29" y="0"/>
                </a:lnTo>
                <a:lnTo>
                  <a:pt x="33" y="0"/>
                </a:lnTo>
                <a:lnTo>
                  <a:pt x="38" y="0"/>
                </a:lnTo>
                <a:lnTo>
                  <a:pt x="40" y="2"/>
                </a:lnTo>
                <a:lnTo>
                  <a:pt x="45" y="2"/>
                </a:lnTo>
                <a:lnTo>
                  <a:pt x="50" y="7"/>
                </a:lnTo>
                <a:lnTo>
                  <a:pt x="52" y="9"/>
                </a:lnTo>
                <a:lnTo>
                  <a:pt x="54" y="12"/>
                </a:lnTo>
                <a:lnTo>
                  <a:pt x="57" y="16"/>
                </a:lnTo>
                <a:lnTo>
                  <a:pt x="59" y="21"/>
                </a:lnTo>
                <a:lnTo>
                  <a:pt x="59" y="26"/>
                </a:lnTo>
                <a:lnTo>
                  <a:pt x="61" y="31"/>
                </a:lnTo>
                <a:lnTo>
                  <a:pt x="61" y="35"/>
                </a:lnTo>
                <a:lnTo>
                  <a:pt x="59" y="40"/>
                </a:lnTo>
                <a:lnTo>
                  <a:pt x="59" y="45"/>
                </a:lnTo>
                <a:lnTo>
                  <a:pt x="54" y="47"/>
                </a:lnTo>
                <a:lnTo>
                  <a:pt x="54" y="49"/>
                </a:lnTo>
                <a:lnTo>
                  <a:pt x="52" y="52"/>
                </a:lnTo>
                <a:lnTo>
                  <a:pt x="50" y="54"/>
                </a:lnTo>
                <a:lnTo>
                  <a:pt x="45" y="54"/>
                </a:lnTo>
                <a:lnTo>
                  <a:pt x="43" y="56"/>
                </a:lnTo>
                <a:lnTo>
                  <a:pt x="40" y="56"/>
                </a:lnTo>
                <a:lnTo>
                  <a:pt x="36" y="59"/>
                </a:lnTo>
                <a:lnTo>
                  <a:pt x="33" y="59"/>
                </a:lnTo>
                <a:lnTo>
                  <a:pt x="33" y="59"/>
                </a:lnTo>
                <a:lnTo>
                  <a:pt x="33" y="59"/>
                </a:lnTo>
                <a:lnTo>
                  <a:pt x="33" y="61"/>
                </a:lnTo>
                <a:lnTo>
                  <a:pt x="33" y="61"/>
                </a:lnTo>
                <a:lnTo>
                  <a:pt x="33" y="61"/>
                </a:lnTo>
                <a:lnTo>
                  <a:pt x="33" y="63"/>
                </a:lnTo>
                <a:lnTo>
                  <a:pt x="33" y="63"/>
                </a:lnTo>
                <a:lnTo>
                  <a:pt x="33" y="63"/>
                </a:lnTo>
                <a:lnTo>
                  <a:pt x="33" y="66"/>
                </a:lnTo>
                <a:lnTo>
                  <a:pt x="31" y="66"/>
                </a:lnTo>
                <a:lnTo>
                  <a:pt x="29" y="66"/>
                </a:lnTo>
                <a:lnTo>
                  <a:pt x="29" y="66"/>
                </a:lnTo>
                <a:lnTo>
                  <a:pt x="26" y="68"/>
                </a:lnTo>
                <a:lnTo>
                  <a:pt x="24" y="68"/>
                </a:lnTo>
                <a:lnTo>
                  <a:pt x="24" y="66"/>
                </a:lnTo>
                <a:lnTo>
                  <a:pt x="21" y="66"/>
                </a:lnTo>
                <a:lnTo>
                  <a:pt x="17" y="66"/>
                </a:lnTo>
                <a:lnTo>
                  <a:pt x="14" y="63"/>
                </a:lnTo>
                <a:lnTo>
                  <a:pt x="14" y="59"/>
                </a:lnTo>
                <a:lnTo>
                  <a:pt x="14" y="56"/>
                </a:lnTo>
                <a:lnTo>
                  <a:pt x="14" y="52"/>
                </a:lnTo>
                <a:lnTo>
                  <a:pt x="14" y="47"/>
                </a:lnTo>
                <a:lnTo>
                  <a:pt x="17" y="45"/>
                </a:lnTo>
                <a:lnTo>
                  <a:pt x="19" y="40"/>
                </a:lnTo>
                <a:lnTo>
                  <a:pt x="19" y="40"/>
                </a:lnTo>
                <a:lnTo>
                  <a:pt x="19" y="40"/>
                </a:lnTo>
                <a:lnTo>
                  <a:pt x="19" y="40"/>
                </a:lnTo>
                <a:lnTo>
                  <a:pt x="19" y="40"/>
                </a:lnTo>
                <a:lnTo>
                  <a:pt x="19" y="40"/>
                </a:lnTo>
                <a:lnTo>
                  <a:pt x="19" y="38"/>
                </a:lnTo>
                <a:lnTo>
                  <a:pt x="21" y="38"/>
                </a:lnTo>
                <a:lnTo>
                  <a:pt x="21" y="38"/>
                </a:lnTo>
                <a:lnTo>
                  <a:pt x="21" y="35"/>
                </a:lnTo>
                <a:lnTo>
                  <a:pt x="21" y="35"/>
                </a:lnTo>
                <a:lnTo>
                  <a:pt x="19" y="33"/>
                </a:lnTo>
                <a:lnTo>
                  <a:pt x="19" y="31"/>
                </a:lnTo>
                <a:lnTo>
                  <a:pt x="17" y="31"/>
                </a:lnTo>
                <a:lnTo>
                  <a:pt x="17" y="28"/>
                </a:lnTo>
                <a:lnTo>
                  <a:pt x="14" y="28"/>
                </a:lnTo>
                <a:lnTo>
                  <a:pt x="12" y="28"/>
                </a:lnTo>
                <a:lnTo>
                  <a:pt x="12" y="26"/>
                </a:lnTo>
                <a:lnTo>
                  <a:pt x="10" y="26"/>
                </a:lnTo>
                <a:lnTo>
                  <a:pt x="10" y="26"/>
                </a:lnTo>
                <a:lnTo>
                  <a:pt x="7" y="26"/>
                </a:lnTo>
                <a:lnTo>
                  <a:pt x="5" y="26"/>
                </a:lnTo>
                <a:lnTo>
                  <a:pt x="3" y="26"/>
                </a:lnTo>
                <a:lnTo>
                  <a:pt x="3" y="26"/>
                </a:lnTo>
                <a:lnTo>
                  <a:pt x="0" y="26"/>
                </a:lnTo>
              </a:path>
            </a:pathLst>
          </a:custGeom>
          <a:noFill/>
          <a:ln w="7938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267" name="Freeform 2163"/>
          <p:cNvSpPr>
            <a:spLocks/>
          </p:cNvSpPr>
          <p:nvPr/>
        </p:nvSpPr>
        <p:spPr bwMode="auto">
          <a:xfrm>
            <a:off x="6694488" y="5159375"/>
            <a:ext cx="38100" cy="14288"/>
          </a:xfrm>
          <a:custGeom>
            <a:avLst/>
            <a:gdLst/>
            <a:ahLst/>
            <a:cxnLst>
              <a:cxn ang="0">
                <a:pos x="26" y="7"/>
              </a:cxn>
              <a:cxn ang="0">
                <a:pos x="26" y="7"/>
              </a:cxn>
              <a:cxn ang="0">
                <a:pos x="26" y="7"/>
              </a:cxn>
              <a:cxn ang="0">
                <a:pos x="26" y="9"/>
              </a:cxn>
              <a:cxn ang="0">
                <a:pos x="26" y="9"/>
              </a:cxn>
              <a:cxn ang="0">
                <a:pos x="26" y="9"/>
              </a:cxn>
              <a:cxn ang="0">
                <a:pos x="26" y="9"/>
              </a:cxn>
              <a:cxn ang="0">
                <a:pos x="23" y="9"/>
              </a:cxn>
              <a:cxn ang="0">
                <a:pos x="23" y="9"/>
              </a:cxn>
              <a:cxn ang="0">
                <a:pos x="23" y="9"/>
              </a:cxn>
              <a:cxn ang="0">
                <a:pos x="21" y="9"/>
              </a:cxn>
              <a:cxn ang="0">
                <a:pos x="19" y="7"/>
              </a:cxn>
              <a:cxn ang="0">
                <a:pos x="16" y="7"/>
              </a:cxn>
              <a:cxn ang="0">
                <a:pos x="14" y="5"/>
              </a:cxn>
              <a:cxn ang="0">
                <a:pos x="12" y="5"/>
              </a:cxn>
              <a:cxn ang="0">
                <a:pos x="9" y="5"/>
              </a:cxn>
              <a:cxn ang="0">
                <a:pos x="7" y="5"/>
              </a:cxn>
              <a:cxn ang="0">
                <a:pos x="7" y="5"/>
              </a:cxn>
              <a:cxn ang="0">
                <a:pos x="7" y="5"/>
              </a:cxn>
              <a:cxn ang="0">
                <a:pos x="5" y="5"/>
              </a:cxn>
              <a:cxn ang="0">
                <a:pos x="5" y="5"/>
              </a:cxn>
              <a:cxn ang="0">
                <a:pos x="2" y="5"/>
              </a:cxn>
              <a:cxn ang="0">
                <a:pos x="2" y="5"/>
              </a:cxn>
              <a:cxn ang="0">
                <a:pos x="2" y="5"/>
              </a:cxn>
              <a:cxn ang="0">
                <a:pos x="0" y="5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5" y="2"/>
              </a:cxn>
              <a:cxn ang="0">
                <a:pos x="5" y="2"/>
              </a:cxn>
              <a:cxn ang="0">
                <a:pos x="5" y="2"/>
              </a:cxn>
              <a:cxn ang="0">
                <a:pos x="7" y="0"/>
              </a:cxn>
              <a:cxn ang="0">
                <a:pos x="9" y="0"/>
              </a:cxn>
              <a:cxn ang="0">
                <a:pos x="12" y="2"/>
              </a:cxn>
              <a:cxn ang="0">
                <a:pos x="14" y="2"/>
              </a:cxn>
              <a:cxn ang="0">
                <a:pos x="16" y="2"/>
              </a:cxn>
              <a:cxn ang="0">
                <a:pos x="19" y="2"/>
              </a:cxn>
              <a:cxn ang="0">
                <a:pos x="21" y="5"/>
              </a:cxn>
              <a:cxn ang="0">
                <a:pos x="23" y="5"/>
              </a:cxn>
              <a:cxn ang="0">
                <a:pos x="26" y="7"/>
              </a:cxn>
            </a:cxnLst>
            <a:rect l="0" t="0" r="r" b="b"/>
            <a:pathLst>
              <a:path w="26" h="9">
                <a:moveTo>
                  <a:pt x="26" y="7"/>
                </a:moveTo>
                <a:lnTo>
                  <a:pt x="26" y="7"/>
                </a:lnTo>
                <a:lnTo>
                  <a:pt x="26" y="7"/>
                </a:lnTo>
                <a:lnTo>
                  <a:pt x="26" y="9"/>
                </a:lnTo>
                <a:lnTo>
                  <a:pt x="26" y="9"/>
                </a:lnTo>
                <a:lnTo>
                  <a:pt x="26" y="9"/>
                </a:lnTo>
                <a:lnTo>
                  <a:pt x="26" y="9"/>
                </a:lnTo>
                <a:lnTo>
                  <a:pt x="23" y="9"/>
                </a:lnTo>
                <a:lnTo>
                  <a:pt x="23" y="9"/>
                </a:lnTo>
                <a:lnTo>
                  <a:pt x="23" y="9"/>
                </a:lnTo>
                <a:lnTo>
                  <a:pt x="21" y="9"/>
                </a:lnTo>
                <a:lnTo>
                  <a:pt x="19" y="7"/>
                </a:lnTo>
                <a:lnTo>
                  <a:pt x="16" y="7"/>
                </a:lnTo>
                <a:lnTo>
                  <a:pt x="14" y="5"/>
                </a:lnTo>
                <a:lnTo>
                  <a:pt x="12" y="5"/>
                </a:lnTo>
                <a:lnTo>
                  <a:pt x="9" y="5"/>
                </a:lnTo>
                <a:lnTo>
                  <a:pt x="7" y="5"/>
                </a:lnTo>
                <a:lnTo>
                  <a:pt x="7" y="5"/>
                </a:lnTo>
                <a:lnTo>
                  <a:pt x="7" y="5"/>
                </a:lnTo>
                <a:lnTo>
                  <a:pt x="5" y="5"/>
                </a:lnTo>
                <a:lnTo>
                  <a:pt x="5" y="5"/>
                </a:ln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0" y="5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5" y="2"/>
                </a:lnTo>
                <a:lnTo>
                  <a:pt x="5" y="2"/>
                </a:lnTo>
                <a:lnTo>
                  <a:pt x="5" y="2"/>
                </a:lnTo>
                <a:lnTo>
                  <a:pt x="7" y="0"/>
                </a:lnTo>
                <a:lnTo>
                  <a:pt x="9" y="0"/>
                </a:lnTo>
                <a:lnTo>
                  <a:pt x="12" y="2"/>
                </a:lnTo>
                <a:lnTo>
                  <a:pt x="14" y="2"/>
                </a:lnTo>
                <a:lnTo>
                  <a:pt x="16" y="2"/>
                </a:lnTo>
                <a:lnTo>
                  <a:pt x="19" y="2"/>
                </a:lnTo>
                <a:lnTo>
                  <a:pt x="21" y="5"/>
                </a:lnTo>
                <a:lnTo>
                  <a:pt x="23" y="5"/>
                </a:lnTo>
                <a:lnTo>
                  <a:pt x="26" y="7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268" name="Freeform 2164"/>
          <p:cNvSpPr>
            <a:spLocks/>
          </p:cNvSpPr>
          <p:nvPr/>
        </p:nvSpPr>
        <p:spPr bwMode="auto">
          <a:xfrm>
            <a:off x="6711950" y="5178425"/>
            <a:ext cx="12700" cy="25400"/>
          </a:xfrm>
          <a:custGeom>
            <a:avLst/>
            <a:gdLst/>
            <a:ahLst/>
            <a:cxnLst>
              <a:cxn ang="0">
                <a:pos x="9" y="2"/>
              </a:cxn>
              <a:cxn ang="0">
                <a:pos x="9" y="4"/>
              </a:cxn>
              <a:cxn ang="0">
                <a:pos x="9" y="4"/>
              </a:cxn>
              <a:cxn ang="0">
                <a:pos x="7" y="4"/>
              </a:cxn>
              <a:cxn ang="0">
                <a:pos x="7" y="7"/>
              </a:cxn>
              <a:cxn ang="0">
                <a:pos x="4" y="7"/>
              </a:cxn>
              <a:cxn ang="0">
                <a:pos x="4" y="7"/>
              </a:cxn>
              <a:cxn ang="0">
                <a:pos x="2" y="9"/>
              </a:cxn>
              <a:cxn ang="0">
                <a:pos x="2" y="9"/>
              </a:cxn>
              <a:cxn ang="0">
                <a:pos x="2" y="16"/>
              </a:cxn>
              <a:cxn ang="0">
                <a:pos x="2" y="16"/>
              </a:cxn>
              <a:cxn ang="0">
                <a:pos x="2" y="16"/>
              </a:cxn>
              <a:cxn ang="0">
                <a:pos x="0" y="16"/>
              </a:cxn>
              <a:cxn ang="0">
                <a:pos x="0" y="14"/>
              </a:cxn>
              <a:cxn ang="0">
                <a:pos x="0" y="14"/>
              </a:cxn>
              <a:cxn ang="0">
                <a:pos x="0" y="14"/>
              </a:cxn>
              <a:cxn ang="0">
                <a:pos x="0" y="11"/>
              </a:cxn>
              <a:cxn ang="0">
                <a:pos x="0" y="11"/>
              </a:cxn>
              <a:cxn ang="0">
                <a:pos x="0" y="9"/>
              </a:cxn>
              <a:cxn ang="0">
                <a:pos x="0" y="9"/>
              </a:cxn>
              <a:cxn ang="0">
                <a:pos x="0" y="7"/>
              </a:cxn>
              <a:cxn ang="0">
                <a:pos x="2" y="4"/>
              </a:cxn>
              <a:cxn ang="0">
                <a:pos x="2" y="4"/>
              </a:cxn>
              <a:cxn ang="0">
                <a:pos x="4" y="2"/>
              </a:cxn>
              <a:cxn ang="0">
                <a:pos x="4" y="2"/>
              </a:cxn>
              <a:cxn ang="0">
                <a:pos x="7" y="0"/>
              </a:cxn>
              <a:cxn ang="0">
                <a:pos x="7" y="0"/>
              </a:cxn>
              <a:cxn ang="0">
                <a:pos x="7" y="0"/>
              </a:cxn>
              <a:cxn ang="0">
                <a:pos x="7" y="0"/>
              </a:cxn>
              <a:cxn ang="0">
                <a:pos x="9" y="0"/>
              </a:cxn>
              <a:cxn ang="0">
                <a:pos x="9" y="2"/>
              </a:cxn>
              <a:cxn ang="0">
                <a:pos x="9" y="2"/>
              </a:cxn>
              <a:cxn ang="0">
                <a:pos x="9" y="2"/>
              </a:cxn>
              <a:cxn ang="0">
                <a:pos x="9" y="2"/>
              </a:cxn>
            </a:cxnLst>
            <a:rect l="0" t="0" r="r" b="b"/>
            <a:pathLst>
              <a:path w="9" h="16">
                <a:moveTo>
                  <a:pt x="9" y="2"/>
                </a:moveTo>
                <a:lnTo>
                  <a:pt x="9" y="4"/>
                </a:lnTo>
                <a:lnTo>
                  <a:pt x="9" y="4"/>
                </a:lnTo>
                <a:lnTo>
                  <a:pt x="7" y="4"/>
                </a:lnTo>
                <a:lnTo>
                  <a:pt x="7" y="7"/>
                </a:lnTo>
                <a:lnTo>
                  <a:pt x="4" y="7"/>
                </a:lnTo>
                <a:lnTo>
                  <a:pt x="4" y="7"/>
                </a:lnTo>
                <a:lnTo>
                  <a:pt x="2" y="9"/>
                </a:lnTo>
                <a:lnTo>
                  <a:pt x="2" y="9"/>
                </a:lnTo>
                <a:lnTo>
                  <a:pt x="2" y="16"/>
                </a:lnTo>
                <a:lnTo>
                  <a:pt x="2" y="16"/>
                </a:lnTo>
                <a:lnTo>
                  <a:pt x="2" y="16"/>
                </a:lnTo>
                <a:lnTo>
                  <a:pt x="0" y="16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1"/>
                </a:lnTo>
                <a:lnTo>
                  <a:pt x="0" y="11"/>
                </a:lnTo>
                <a:lnTo>
                  <a:pt x="0" y="9"/>
                </a:lnTo>
                <a:lnTo>
                  <a:pt x="0" y="9"/>
                </a:lnTo>
                <a:lnTo>
                  <a:pt x="0" y="7"/>
                </a:lnTo>
                <a:lnTo>
                  <a:pt x="2" y="4"/>
                </a:lnTo>
                <a:lnTo>
                  <a:pt x="2" y="4"/>
                </a:lnTo>
                <a:lnTo>
                  <a:pt x="4" y="2"/>
                </a:lnTo>
                <a:lnTo>
                  <a:pt x="4" y="2"/>
                </a:lnTo>
                <a:lnTo>
                  <a:pt x="7" y="0"/>
                </a:lnTo>
                <a:lnTo>
                  <a:pt x="7" y="0"/>
                </a:lnTo>
                <a:lnTo>
                  <a:pt x="7" y="0"/>
                </a:lnTo>
                <a:lnTo>
                  <a:pt x="7" y="0"/>
                </a:lnTo>
                <a:lnTo>
                  <a:pt x="9" y="0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269" name="Freeform 2165"/>
          <p:cNvSpPr>
            <a:spLocks/>
          </p:cNvSpPr>
          <p:nvPr/>
        </p:nvSpPr>
        <p:spPr bwMode="auto">
          <a:xfrm>
            <a:off x="6686550" y="5110163"/>
            <a:ext cx="104775" cy="119062"/>
          </a:xfrm>
          <a:custGeom>
            <a:avLst/>
            <a:gdLst/>
            <a:ahLst/>
            <a:cxnLst>
              <a:cxn ang="0">
                <a:pos x="68" y="21"/>
              </a:cxn>
              <a:cxn ang="0">
                <a:pos x="71" y="28"/>
              </a:cxn>
              <a:cxn ang="0">
                <a:pos x="71" y="36"/>
              </a:cxn>
              <a:cxn ang="0">
                <a:pos x="71" y="43"/>
              </a:cxn>
              <a:cxn ang="0">
                <a:pos x="68" y="50"/>
              </a:cxn>
              <a:cxn ang="0">
                <a:pos x="64" y="57"/>
              </a:cxn>
              <a:cxn ang="0">
                <a:pos x="57" y="61"/>
              </a:cxn>
              <a:cxn ang="0">
                <a:pos x="50" y="64"/>
              </a:cxn>
              <a:cxn ang="0">
                <a:pos x="45" y="66"/>
              </a:cxn>
              <a:cxn ang="0">
                <a:pos x="45" y="68"/>
              </a:cxn>
              <a:cxn ang="0">
                <a:pos x="43" y="73"/>
              </a:cxn>
              <a:cxn ang="0">
                <a:pos x="40" y="75"/>
              </a:cxn>
              <a:cxn ang="0">
                <a:pos x="36" y="75"/>
              </a:cxn>
              <a:cxn ang="0">
                <a:pos x="31" y="75"/>
              </a:cxn>
              <a:cxn ang="0">
                <a:pos x="28" y="75"/>
              </a:cxn>
              <a:cxn ang="0">
                <a:pos x="26" y="75"/>
              </a:cxn>
              <a:cxn ang="0">
                <a:pos x="24" y="73"/>
              </a:cxn>
              <a:cxn ang="0">
                <a:pos x="26" y="71"/>
              </a:cxn>
              <a:cxn ang="0">
                <a:pos x="26" y="73"/>
              </a:cxn>
              <a:cxn ang="0">
                <a:pos x="26" y="73"/>
              </a:cxn>
              <a:cxn ang="0">
                <a:pos x="28" y="73"/>
              </a:cxn>
              <a:cxn ang="0">
                <a:pos x="33" y="73"/>
              </a:cxn>
              <a:cxn ang="0">
                <a:pos x="38" y="71"/>
              </a:cxn>
              <a:cxn ang="0">
                <a:pos x="40" y="68"/>
              </a:cxn>
              <a:cxn ang="0">
                <a:pos x="43" y="66"/>
              </a:cxn>
              <a:cxn ang="0">
                <a:pos x="40" y="64"/>
              </a:cxn>
              <a:cxn ang="0">
                <a:pos x="38" y="61"/>
              </a:cxn>
              <a:cxn ang="0">
                <a:pos x="38" y="61"/>
              </a:cxn>
              <a:cxn ang="0">
                <a:pos x="40" y="59"/>
              </a:cxn>
              <a:cxn ang="0">
                <a:pos x="45" y="59"/>
              </a:cxn>
              <a:cxn ang="0">
                <a:pos x="52" y="59"/>
              </a:cxn>
              <a:cxn ang="0">
                <a:pos x="57" y="59"/>
              </a:cxn>
              <a:cxn ang="0">
                <a:pos x="61" y="54"/>
              </a:cxn>
              <a:cxn ang="0">
                <a:pos x="64" y="47"/>
              </a:cxn>
              <a:cxn ang="0">
                <a:pos x="66" y="40"/>
              </a:cxn>
              <a:cxn ang="0">
                <a:pos x="66" y="33"/>
              </a:cxn>
              <a:cxn ang="0">
                <a:pos x="66" y="26"/>
              </a:cxn>
              <a:cxn ang="0">
                <a:pos x="64" y="21"/>
              </a:cxn>
              <a:cxn ang="0">
                <a:pos x="59" y="17"/>
              </a:cxn>
              <a:cxn ang="0">
                <a:pos x="54" y="10"/>
              </a:cxn>
              <a:cxn ang="0">
                <a:pos x="47" y="7"/>
              </a:cxn>
              <a:cxn ang="0">
                <a:pos x="40" y="5"/>
              </a:cxn>
              <a:cxn ang="0">
                <a:pos x="33" y="5"/>
              </a:cxn>
              <a:cxn ang="0">
                <a:pos x="26" y="7"/>
              </a:cxn>
              <a:cxn ang="0">
                <a:pos x="19" y="10"/>
              </a:cxn>
              <a:cxn ang="0">
                <a:pos x="17" y="12"/>
              </a:cxn>
              <a:cxn ang="0">
                <a:pos x="12" y="14"/>
              </a:cxn>
              <a:cxn ang="0">
                <a:pos x="10" y="19"/>
              </a:cxn>
              <a:cxn ang="0">
                <a:pos x="7" y="21"/>
              </a:cxn>
              <a:cxn ang="0">
                <a:pos x="5" y="24"/>
              </a:cxn>
              <a:cxn ang="0">
                <a:pos x="5" y="26"/>
              </a:cxn>
              <a:cxn ang="0">
                <a:pos x="5" y="31"/>
              </a:cxn>
              <a:cxn ang="0">
                <a:pos x="0" y="31"/>
              </a:cxn>
              <a:cxn ang="0">
                <a:pos x="0" y="26"/>
              </a:cxn>
              <a:cxn ang="0">
                <a:pos x="3" y="21"/>
              </a:cxn>
              <a:cxn ang="0">
                <a:pos x="5" y="17"/>
              </a:cxn>
              <a:cxn ang="0">
                <a:pos x="10" y="12"/>
              </a:cxn>
              <a:cxn ang="0">
                <a:pos x="24" y="3"/>
              </a:cxn>
              <a:cxn ang="0">
                <a:pos x="40" y="0"/>
              </a:cxn>
              <a:cxn ang="0">
                <a:pos x="54" y="5"/>
              </a:cxn>
              <a:cxn ang="0">
                <a:pos x="66" y="17"/>
              </a:cxn>
            </a:cxnLst>
            <a:rect l="0" t="0" r="r" b="b"/>
            <a:pathLst>
              <a:path w="71" h="75">
                <a:moveTo>
                  <a:pt x="66" y="17"/>
                </a:moveTo>
                <a:lnTo>
                  <a:pt x="68" y="21"/>
                </a:lnTo>
                <a:lnTo>
                  <a:pt x="68" y="24"/>
                </a:lnTo>
                <a:lnTo>
                  <a:pt x="71" y="28"/>
                </a:lnTo>
                <a:lnTo>
                  <a:pt x="71" y="31"/>
                </a:lnTo>
                <a:lnTo>
                  <a:pt x="71" y="36"/>
                </a:lnTo>
                <a:lnTo>
                  <a:pt x="71" y="38"/>
                </a:lnTo>
                <a:lnTo>
                  <a:pt x="71" y="43"/>
                </a:lnTo>
                <a:lnTo>
                  <a:pt x="71" y="47"/>
                </a:lnTo>
                <a:lnTo>
                  <a:pt x="68" y="50"/>
                </a:lnTo>
                <a:lnTo>
                  <a:pt x="66" y="54"/>
                </a:lnTo>
                <a:lnTo>
                  <a:pt x="64" y="57"/>
                </a:lnTo>
                <a:lnTo>
                  <a:pt x="61" y="59"/>
                </a:lnTo>
                <a:lnTo>
                  <a:pt x="57" y="61"/>
                </a:lnTo>
                <a:lnTo>
                  <a:pt x="54" y="64"/>
                </a:lnTo>
                <a:lnTo>
                  <a:pt x="50" y="64"/>
                </a:lnTo>
                <a:lnTo>
                  <a:pt x="47" y="64"/>
                </a:lnTo>
                <a:lnTo>
                  <a:pt x="45" y="66"/>
                </a:lnTo>
                <a:lnTo>
                  <a:pt x="45" y="68"/>
                </a:lnTo>
                <a:lnTo>
                  <a:pt x="45" y="68"/>
                </a:lnTo>
                <a:lnTo>
                  <a:pt x="43" y="71"/>
                </a:lnTo>
                <a:lnTo>
                  <a:pt x="43" y="73"/>
                </a:lnTo>
                <a:lnTo>
                  <a:pt x="40" y="73"/>
                </a:lnTo>
                <a:lnTo>
                  <a:pt x="40" y="75"/>
                </a:lnTo>
                <a:lnTo>
                  <a:pt x="38" y="75"/>
                </a:lnTo>
                <a:lnTo>
                  <a:pt x="36" y="75"/>
                </a:lnTo>
                <a:lnTo>
                  <a:pt x="33" y="75"/>
                </a:lnTo>
                <a:lnTo>
                  <a:pt x="31" y="75"/>
                </a:lnTo>
                <a:lnTo>
                  <a:pt x="31" y="75"/>
                </a:lnTo>
                <a:lnTo>
                  <a:pt x="28" y="75"/>
                </a:lnTo>
                <a:lnTo>
                  <a:pt x="26" y="75"/>
                </a:lnTo>
                <a:lnTo>
                  <a:pt x="26" y="75"/>
                </a:lnTo>
                <a:lnTo>
                  <a:pt x="24" y="73"/>
                </a:lnTo>
                <a:lnTo>
                  <a:pt x="24" y="73"/>
                </a:lnTo>
                <a:lnTo>
                  <a:pt x="24" y="71"/>
                </a:lnTo>
                <a:lnTo>
                  <a:pt x="26" y="71"/>
                </a:lnTo>
                <a:lnTo>
                  <a:pt x="26" y="71"/>
                </a:lnTo>
                <a:lnTo>
                  <a:pt x="26" y="73"/>
                </a:lnTo>
                <a:lnTo>
                  <a:pt x="26" y="73"/>
                </a:lnTo>
                <a:lnTo>
                  <a:pt x="26" y="73"/>
                </a:lnTo>
                <a:lnTo>
                  <a:pt x="28" y="73"/>
                </a:lnTo>
                <a:lnTo>
                  <a:pt x="28" y="73"/>
                </a:lnTo>
                <a:lnTo>
                  <a:pt x="31" y="73"/>
                </a:lnTo>
                <a:lnTo>
                  <a:pt x="33" y="73"/>
                </a:lnTo>
                <a:lnTo>
                  <a:pt x="36" y="73"/>
                </a:lnTo>
                <a:lnTo>
                  <a:pt x="38" y="71"/>
                </a:lnTo>
                <a:lnTo>
                  <a:pt x="40" y="71"/>
                </a:lnTo>
                <a:lnTo>
                  <a:pt x="40" y="68"/>
                </a:lnTo>
                <a:lnTo>
                  <a:pt x="43" y="66"/>
                </a:lnTo>
                <a:lnTo>
                  <a:pt x="43" y="66"/>
                </a:lnTo>
                <a:lnTo>
                  <a:pt x="40" y="64"/>
                </a:lnTo>
                <a:lnTo>
                  <a:pt x="40" y="64"/>
                </a:lnTo>
                <a:lnTo>
                  <a:pt x="40" y="64"/>
                </a:lnTo>
                <a:lnTo>
                  <a:pt x="38" y="61"/>
                </a:lnTo>
                <a:lnTo>
                  <a:pt x="38" y="61"/>
                </a:lnTo>
                <a:lnTo>
                  <a:pt x="38" y="61"/>
                </a:lnTo>
                <a:lnTo>
                  <a:pt x="38" y="59"/>
                </a:lnTo>
                <a:lnTo>
                  <a:pt x="40" y="59"/>
                </a:lnTo>
                <a:lnTo>
                  <a:pt x="43" y="59"/>
                </a:lnTo>
                <a:lnTo>
                  <a:pt x="45" y="59"/>
                </a:lnTo>
                <a:lnTo>
                  <a:pt x="47" y="59"/>
                </a:lnTo>
                <a:lnTo>
                  <a:pt x="52" y="59"/>
                </a:lnTo>
                <a:lnTo>
                  <a:pt x="54" y="59"/>
                </a:lnTo>
                <a:lnTo>
                  <a:pt x="57" y="59"/>
                </a:lnTo>
                <a:lnTo>
                  <a:pt x="59" y="57"/>
                </a:lnTo>
                <a:lnTo>
                  <a:pt x="61" y="54"/>
                </a:lnTo>
                <a:lnTo>
                  <a:pt x="64" y="52"/>
                </a:lnTo>
                <a:lnTo>
                  <a:pt x="64" y="47"/>
                </a:lnTo>
                <a:lnTo>
                  <a:pt x="66" y="45"/>
                </a:lnTo>
                <a:lnTo>
                  <a:pt x="66" y="40"/>
                </a:lnTo>
                <a:lnTo>
                  <a:pt x="66" y="38"/>
                </a:lnTo>
                <a:lnTo>
                  <a:pt x="66" y="33"/>
                </a:lnTo>
                <a:lnTo>
                  <a:pt x="66" y="31"/>
                </a:lnTo>
                <a:lnTo>
                  <a:pt x="66" y="26"/>
                </a:lnTo>
                <a:lnTo>
                  <a:pt x="64" y="24"/>
                </a:lnTo>
                <a:lnTo>
                  <a:pt x="64" y="21"/>
                </a:lnTo>
                <a:lnTo>
                  <a:pt x="61" y="19"/>
                </a:lnTo>
                <a:lnTo>
                  <a:pt x="59" y="17"/>
                </a:lnTo>
                <a:lnTo>
                  <a:pt x="57" y="12"/>
                </a:lnTo>
                <a:lnTo>
                  <a:pt x="54" y="10"/>
                </a:lnTo>
                <a:lnTo>
                  <a:pt x="52" y="7"/>
                </a:lnTo>
                <a:lnTo>
                  <a:pt x="47" y="7"/>
                </a:lnTo>
                <a:lnTo>
                  <a:pt x="45" y="5"/>
                </a:lnTo>
                <a:lnTo>
                  <a:pt x="40" y="5"/>
                </a:lnTo>
                <a:lnTo>
                  <a:pt x="36" y="5"/>
                </a:lnTo>
                <a:lnTo>
                  <a:pt x="33" y="5"/>
                </a:lnTo>
                <a:lnTo>
                  <a:pt x="28" y="7"/>
                </a:lnTo>
                <a:lnTo>
                  <a:pt x="26" y="7"/>
                </a:lnTo>
                <a:lnTo>
                  <a:pt x="21" y="10"/>
                </a:lnTo>
                <a:lnTo>
                  <a:pt x="19" y="10"/>
                </a:lnTo>
                <a:lnTo>
                  <a:pt x="19" y="12"/>
                </a:lnTo>
                <a:lnTo>
                  <a:pt x="17" y="12"/>
                </a:lnTo>
                <a:lnTo>
                  <a:pt x="14" y="14"/>
                </a:lnTo>
                <a:lnTo>
                  <a:pt x="12" y="14"/>
                </a:lnTo>
                <a:lnTo>
                  <a:pt x="10" y="17"/>
                </a:lnTo>
                <a:lnTo>
                  <a:pt x="10" y="19"/>
                </a:lnTo>
                <a:lnTo>
                  <a:pt x="7" y="21"/>
                </a:lnTo>
                <a:lnTo>
                  <a:pt x="7" y="21"/>
                </a:lnTo>
                <a:lnTo>
                  <a:pt x="5" y="24"/>
                </a:lnTo>
                <a:lnTo>
                  <a:pt x="5" y="24"/>
                </a:lnTo>
                <a:lnTo>
                  <a:pt x="5" y="26"/>
                </a:lnTo>
                <a:lnTo>
                  <a:pt x="5" y="26"/>
                </a:lnTo>
                <a:lnTo>
                  <a:pt x="5" y="28"/>
                </a:lnTo>
                <a:lnTo>
                  <a:pt x="5" y="31"/>
                </a:lnTo>
                <a:lnTo>
                  <a:pt x="5" y="31"/>
                </a:lnTo>
                <a:lnTo>
                  <a:pt x="0" y="31"/>
                </a:lnTo>
                <a:lnTo>
                  <a:pt x="0" y="28"/>
                </a:lnTo>
                <a:lnTo>
                  <a:pt x="0" y="26"/>
                </a:lnTo>
                <a:lnTo>
                  <a:pt x="3" y="24"/>
                </a:lnTo>
                <a:lnTo>
                  <a:pt x="3" y="21"/>
                </a:lnTo>
                <a:lnTo>
                  <a:pt x="5" y="19"/>
                </a:lnTo>
                <a:lnTo>
                  <a:pt x="5" y="17"/>
                </a:lnTo>
                <a:lnTo>
                  <a:pt x="7" y="14"/>
                </a:lnTo>
                <a:lnTo>
                  <a:pt x="10" y="12"/>
                </a:lnTo>
                <a:lnTo>
                  <a:pt x="17" y="7"/>
                </a:lnTo>
                <a:lnTo>
                  <a:pt x="24" y="3"/>
                </a:lnTo>
                <a:lnTo>
                  <a:pt x="31" y="0"/>
                </a:lnTo>
                <a:lnTo>
                  <a:pt x="40" y="0"/>
                </a:lnTo>
                <a:lnTo>
                  <a:pt x="47" y="3"/>
                </a:lnTo>
                <a:lnTo>
                  <a:pt x="54" y="5"/>
                </a:lnTo>
                <a:lnTo>
                  <a:pt x="61" y="10"/>
                </a:lnTo>
                <a:lnTo>
                  <a:pt x="66" y="17"/>
                </a:lnTo>
                <a:close/>
              </a:path>
            </a:pathLst>
          </a:custGeom>
          <a:solidFill>
            <a:srgbClr val="7D452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270" name="Freeform 2166"/>
          <p:cNvSpPr>
            <a:spLocks/>
          </p:cNvSpPr>
          <p:nvPr/>
        </p:nvSpPr>
        <p:spPr bwMode="auto">
          <a:xfrm>
            <a:off x="5635625" y="4425950"/>
            <a:ext cx="784225" cy="847725"/>
          </a:xfrm>
          <a:custGeom>
            <a:avLst/>
            <a:gdLst/>
            <a:ahLst/>
            <a:cxnLst>
              <a:cxn ang="0">
                <a:pos x="21" y="534"/>
              </a:cxn>
              <a:cxn ang="0">
                <a:pos x="24" y="483"/>
              </a:cxn>
              <a:cxn ang="0">
                <a:pos x="31" y="431"/>
              </a:cxn>
              <a:cxn ang="0">
                <a:pos x="45" y="382"/>
              </a:cxn>
              <a:cxn ang="0">
                <a:pos x="61" y="335"/>
              </a:cxn>
              <a:cxn ang="0">
                <a:pos x="82" y="291"/>
              </a:cxn>
              <a:cxn ang="0">
                <a:pos x="108" y="249"/>
              </a:cxn>
              <a:cxn ang="0">
                <a:pos x="139" y="209"/>
              </a:cxn>
              <a:cxn ang="0">
                <a:pos x="171" y="171"/>
              </a:cxn>
              <a:cxn ang="0">
                <a:pos x="209" y="138"/>
              </a:cxn>
              <a:cxn ang="0">
                <a:pos x="249" y="108"/>
              </a:cxn>
              <a:cxn ang="0">
                <a:pos x="291" y="82"/>
              </a:cxn>
              <a:cxn ang="0">
                <a:pos x="335" y="61"/>
              </a:cxn>
              <a:cxn ang="0">
                <a:pos x="382" y="45"/>
              </a:cxn>
              <a:cxn ang="0">
                <a:pos x="431" y="31"/>
              </a:cxn>
              <a:cxn ang="0">
                <a:pos x="483" y="24"/>
              </a:cxn>
              <a:cxn ang="0">
                <a:pos x="535" y="21"/>
              </a:cxn>
              <a:cxn ang="0">
                <a:pos x="509" y="2"/>
              </a:cxn>
              <a:cxn ang="0">
                <a:pos x="455" y="7"/>
              </a:cxn>
              <a:cxn ang="0">
                <a:pos x="401" y="19"/>
              </a:cxn>
              <a:cxn ang="0">
                <a:pos x="352" y="33"/>
              </a:cxn>
              <a:cxn ang="0">
                <a:pos x="305" y="54"/>
              </a:cxn>
              <a:cxn ang="0">
                <a:pos x="258" y="80"/>
              </a:cxn>
              <a:cxn ang="0">
                <a:pos x="216" y="108"/>
              </a:cxn>
              <a:cxn ang="0">
                <a:pos x="176" y="141"/>
              </a:cxn>
              <a:cxn ang="0">
                <a:pos x="141" y="176"/>
              </a:cxn>
              <a:cxn ang="0">
                <a:pos x="108" y="216"/>
              </a:cxn>
              <a:cxn ang="0">
                <a:pos x="78" y="258"/>
              </a:cxn>
              <a:cxn ang="0">
                <a:pos x="54" y="305"/>
              </a:cxn>
              <a:cxn ang="0">
                <a:pos x="33" y="352"/>
              </a:cxn>
              <a:cxn ang="0">
                <a:pos x="19" y="401"/>
              </a:cxn>
              <a:cxn ang="0">
                <a:pos x="7" y="455"/>
              </a:cxn>
              <a:cxn ang="0">
                <a:pos x="3" y="509"/>
              </a:cxn>
              <a:cxn ang="0">
                <a:pos x="0" y="534"/>
              </a:cxn>
            </a:cxnLst>
            <a:rect l="0" t="0" r="r" b="b"/>
            <a:pathLst>
              <a:path w="535" h="534">
                <a:moveTo>
                  <a:pt x="21" y="534"/>
                </a:moveTo>
                <a:lnTo>
                  <a:pt x="21" y="534"/>
                </a:lnTo>
                <a:lnTo>
                  <a:pt x="21" y="509"/>
                </a:lnTo>
                <a:lnTo>
                  <a:pt x="24" y="483"/>
                </a:lnTo>
                <a:lnTo>
                  <a:pt x="26" y="457"/>
                </a:lnTo>
                <a:lnTo>
                  <a:pt x="31" y="431"/>
                </a:lnTo>
                <a:lnTo>
                  <a:pt x="38" y="408"/>
                </a:lnTo>
                <a:lnTo>
                  <a:pt x="45" y="382"/>
                </a:lnTo>
                <a:lnTo>
                  <a:pt x="52" y="359"/>
                </a:lnTo>
                <a:lnTo>
                  <a:pt x="61" y="335"/>
                </a:lnTo>
                <a:lnTo>
                  <a:pt x="71" y="312"/>
                </a:lnTo>
                <a:lnTo>
                  <a:pt x="82" y="291"/>
                </a:lnTo>
                <a:lnTo>
                  <a:pt x="96" y="270"/>
                </a:lnTo>
                <a:lnTo>
                  <a:pt x="108" y="249"/>
                </a:lnTo>
                <a:lnTo>
                  <a:pt x="122" y="227"/>
                </a:lnTo>
                <a:lnTo>
                  <a:pt x="139" y="209"/>
                </a:lnTo>
                <a:lnTo>
                  <a:pt x="155" y="190"/>
                </a:lnTo>
                <a:lnTo>
                  <a:pt x="171" y="171"/>
                </a:lnTo>
                <a:lnTo>
                  <a:pt x="190" y="155"/>
                </a:lnTo>
                <a:lnTo>
                  <a:pt x="209" y="138"/>
                </a:lnTo>
                <a:lnTo>
                  <a:pt x="228" y="122"/>
                </a:lnTo>
                <a:lnTo>
                  <a:pt x="249" y="108"/>
                </a:lnTo>
                <a:lnTo>
                  <a:pt x="267" y="96"/>
                </a:lnTo>
                <a:lnTo>
                  <a:pt x="291" y="82"/>
                </a:lnTo>
                <a:lnTo>
                  <a:pt x="312" y="70"/>
                </a:lnTo>
                <a:lnTo>
                  <a:pt x="335" y="61"/>
                </a:lnTo>
                <a:lnTo>
                  <a:pt x="359" y="52"/>
                </a:lnTo>
                <a:lnTo>
                  <a:pt x="382" y="45"/>
                </a:lnTo>
                <a:lnTo>
                  <a:pt x="406" y="38"/>
                </a:lnTo>
                <a:lnTo>
                  <a:pt x="431" y="31"/>
                </a:lnTo>
                <a:lnTo>
                  <a:pt x="457" y="26"/>
                </a:lnTo>
                <a:lnTo>
                  <a:pt x="483" y="24"/>
                </a:lnTo>
                <a:lnTo>
                  <a:pt x="509" y="21"/>
                </a:lnTo>
                <a:lnTo>
                  <a:pt x="535" y="21"/>
                </a:lnTo>
                <a:lnTo>
                  <a:pt x="535" y="0"/>
                </a:lnTo>
                <a:lnTo>
                  <a:pt x="509" y="2"/>
                </a:lnTo>
                <a:lnTo>
                  <a:pt x="481" y="5"/>
                </a:lnTo>
                <a:lnTo>
                  <a:pt x="455" y="7"/>
                </a:lnTo>
                <a:lnTo>
                  <a:pt x="427" y="12"/>
                </a:lnTo>
                <a:lnTo>
                  <a:pt x="401" y="19"/>
                </a:lnTo>
                <a:lnTo>
                  <a:pt x="378" y="26"/>
                </a:lnTo>
                <a:lnTo>
                  <a:pt x="352" y="33"/>
                </a:lnTo>
                <a:lnTo>
                  <a:pt x="328" y="42"/>
                </a:lnTo>
                <a:lnTo>
                  <a:pt x="305" y="54"/>
                </a:lnTo>
                <a:lnTo>
                  <a:pt x="281" y="66"/>
                </a:lnTo>
                <a:lnTo>
                  <a:pt x="258" y="80"/>
                </a:lnTo>
                <a:lnTo>
                  <a:pt x="237" y="91"/>
                </a:lnTo>
                <a:lnTo>
                  <a:pt x="216" y="108"/>
                </a:lnTo>
                <a:lnTo>
                  <a:pt x="195" y="124"/>
                </a:lnTo>
                <a:lnTo>
                  <a:pt x="176" y="141"/>
                </a:lnTo>
                <a:lnTo>
                  <a:pt x="157" y="157"/>
                </a:lnTo>
                <a:lnTo>
                  <a:pt x="141" y="176"/>
                </a:lnTo>
                <a:lnTo>
                  <a:pt x="122" y="195"/>
                </a:lnTo>
                <a:lnTo>
                  <a:pt x="108" y="216"/>
                </a:lnTo>
                <a:lnTo>
                  <a:pt x="92" y="237"/>
                </a:lnTo>
                <a:lnTo>
                  <a:pt x="78" y="258"/>
                </a:lnTo>
                <a:lnTo>
                  <a:pt x="66" y="281"/>
                </a:lnTo>
                <a:lnTo>
                  <a:pt x="54" y="305"/>
                </a:lnTo>
                <a:lnTo>
                  <a:pt x="42" y="328"/>
                </a:lnTo>
                <a:lnTo>
                  <a:pt x="33" y="352"/>
                </a:lnTo>
                <a:lnTo>
                  <a:pt x="26" y="377"/>
                </a:lnTo>
                <a:lnTo>
                  <a:pt x="19" y="401"/>
                </a:lnTo>
                <a:lnTo>
                  <a:pt x="12" y="427"/>
                </a:lnTo>
                <a:lnTo>
                  <a:pt x="7" y="455"/>
                </a:lnTo>
                <a:lnTo>
                  <a:pt x="5" y="481"/>
                </a:lnTo>
                <a:lnTo>
                  <a:pt x="3" y="509"/>
                </a:lnTo>
                <a:lnTo>
                  <a:pt x="0" y="534"/>
                </a:lnTo>
                <a:lnTo>
                  <a:pt x="0" y="534"/>
                </a:lnTo>
                <a:lnTo>
                  <a:pt x="21" y="534"/>
                </a:lnTo>
                <a:close/>
              </a:path>
            </a:pathLst>
          </a:custGeom>
          <a:solidFill>
            <a:srgbClr val="333333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271" name="Freeform 2167"/>
          <p:cNvSpPr>
            <a:spLocks/>
          </p:cNvSpPr>
          <p:nvPr/>
        </p:nvSpPr>
        <p:spPr bwMode="auto">
          <a:xfrm>
            <a:off x="5635625" y="5273675"/>
            <a:ext cx="784225" cy="849313"/>
          </a:xfrm>
          <a:custGeom>
            <a:avLst/>
            <a:gdLst/>
            <a:ahLst/>
            <a:cxnLst>
              <a:cxn ang="0">
                <a:pos x="535" y="516"/>
              </a:cxn>
              <a:cxn ang="0">
                <a:pos x="483" y="514"/>
              </a:cxn>
              <a:cxn ang="0">
                <a:pos x="431" y="507"/>
              </a:cxn>
              <a:cxn ang="0">
                <a:pos x="382" y="493"/>
              </a:cxn>
              <a:cxn ang="0">
                <a:pos x="335" y="476"/>
              </a:cxn>
              <a:cxn ang="0">
                <a:pos x="291" y="455"/>
              </a:cxn>
              <a:cxn ang="0">
                <a:pos x="249" y="429"/>
              </a:cxn>
              <a:cxn ang="0">
                <a:pos x="209" y="399"/>
              </a:cxn>
              <a:cxn ang="0">
                <a:pos x="171" y="366"/>
              </a:cxn>
              <a:cxn ang="0">
                <a:pos x="139" y="329"/>
              </a:cxn>
              <a:cxn ang="0">
                <a:pos x="108" y="289"/>
              </a:cxn>
              <a:cxn ang="0">
                <a:pos x="82" y="247"/>
              </a:cxn>
              <a:cxn ang="0">
                <a:pos x="61" y="202"/>
              </a:cxn>
              <a:cxn ang="0">
                <a:pos x="45" y="155"/>
              </a:cxn>
              <a:cxn ang="0">
                <a:pos x="31" y="106"/>
              </a:cxn>
              <a:cxn ang="0">
                <a:pos x="24" y="54"/>
              </a:cxn>
              <a:cxn ang="0">
                <a:pos x="21" y="0"/>
              </a:cxn>
              <a:cxn ang="0">
                <a:pos x="3" y="29"/>
              </a:cxn>
              <a:cxn ang="0">
                <a:pos x="7" y="83"/>
              </a:cxn>
              <a:cxn ang="0">
                <a:pos x="19" y="134"/>
              </a:cxn>
              <a:cxn ang="0">
                <a:pos x="33" y="186"/>
              </a:cxn>
              <a:cxn ang="0">
                <a:pos x="54" y="233"/>
              </a:cxn>
              <a:cxn ang="0">
                <a:pos x="78" y="279"/>
              </a:cxn>
              <a:cxn ang="0">
                <a:pos x="108" y="322"/>
              </a:cxn>
              <a:cxn ang="0">
                <a:pos x="141" y="361"/>
              </a:cxn>
              <a:cxn ang="0">
                <a:pos x="176" y="397"/>
              </a:cxn>
              <a:cxn ang="0">
                <a:pos x="216" y="429"/>
              </a:cxn>
              <a:cxn ang="0">
                <a:pos x="258" y="458"/>
              </a:cxn>
              <a:cxn ang="0">
                <a:pos x="305" y="483"/>
              </a:cxn>
              <a:cxn ang="0">
                <a:pos x="352" y="502"/>
              </a:cxn>
              <a:cxn ang="0">
                <a:pos x="401" y="518"/>
              </a:cxn>
              <a:cxn ang="0">
                <a:pos x="455" y="530"/>
              </a:cxn>
              <a:cxn ang="0">
                <a:pos x="509" y="535"/>
              </a:cxn>
              <a:cxn ang="0">
                <a:pos x="535" y="535"/>
              </a:cxn>
            </a:cxnLst>
            <a:rect l="0" t="0" r="r" b="b"/>
            <a:pathLst>
              <a:path w="535" h="535">
                <a:moveTo>
                  <a:pt x="535" y="516"/>
                </a:moveTo>
                <a:lnTo>
                  <a:pt x="535" y="516"/>
                </a:lnTo>
                <a:lnTo>
                  <a:pt x="509" y="516"/>
                </a:lnTo>
                <a:lnTo>
                  <a:pt x="483" y="514"/>
                </a:lnTo>
                <a:lnTo>
                  <a:pt x="457" y="509"/>
                </a:lnTo>
                <a:lnTo>
                  <a:pt x="431" y="507"/>
                </a:lnTo>
                <a:lnTo>
                  <a:pt x="406" y="500"/>
                </a:lnTo>
                <a:lnTo>
                  <a:pt x="382" y="493"/>
                </a:lnTo>
                <a:lnTo>
                  <a:pt x="359" y="486"/>
                </a:lnTo>
                <a:lnTo>
                  <a:pt x="335" y="476"/>
                </a:lnTo>
                <a:lnTo>
                  <a:pt x="312" y="465"/>
                </a:lnTo>
                <a:lnTo>
                  <a:pt x="291" y="455"/>
                </a:lnTo>
                <a:lnTo>
                  <a:pt x="267" y="441"/>
                </a:lnTo>
                <a:lnTo>
                  <a:pt x="249" y="429"/>
                </a:lnTo>
                <a:lnTo>
                  <a:pt x="228" y="413"/>
                </a:lnTo>
                <a:lnTo>
                  <a:pt x="209" y="399"/>
                </a:lnTo>
                <a:lnTo>
                  <a:pt x="190" y="383"/>
                </a:lnTo>
                <a:lnTo>
                  <a:pt x="171" y="366"/>
                </a:lnTo>
                <a:lnTo>
                  <a:pt x="155" y="347"/>
                </a:lnTo>
                <a:lnTo>
                  <a:pt x="139" y="329"/>
                </a:lnTo>
                <a:lnTo>
                  <a:pt x="122" y="310"/>
                </a:lnTo>
                <a:lnTo>
                  <a:pt x="108" y="289"/>
                </a:lnTo>
                <a:lnTo>
                  <a:pt x="96" y="268"/>
                </a:lnTo>
                <a:lnTo>
                  <a:pt x="82" y="247"/>
                </a:lnTo>
                <a:lnTo>
                  <a:pt x="71" y="226"/>
                </a:lnTo>
                <a:lnTo>
                  <a:pt x="61" y="202"/>
                </a:lnTo>
                <a:lnTo>
                  <a:pt x="52" y="179"/>
                </a:lnTo>
                <a:lnTo>
                  <a:pt x="45" y="155"/>
                </a:lnTo>
                <a:lnTo>
                  <a:pt x="38" y="129"/>
                </a:lnTo>
                <a:lnTo>
                  <a:pt x="31" y="106"/>
                </a:lnTo>
                <a:lnTo>
                  <a:pt x="26" y="80"/>
                </a:lnTo>
                <a:lnTo>
                  <a:pt x="24" y="54"/>
                </a:lnTo>
                <a:lnTo>
                  <a:pt x="21" y="29"/>
                </a:lnTo>
                <a:lnTo>
                  <a:pt x="21" y="0"/>
                </a:lnTo>
                <a:lnTo>
                  <a:pt x="0" y="0"/>
                </a:lnTo>
                <a:lnTo>
                  <a:pt x="3" y="29"/>
                </a:lnTo>
                <a:lnTo>
                  <a:pt x="5" y="57"/>
                </a:lnTo>
                <a:lnTo>
                  <a:pt x="7" y="83"/>
                </a:lnTo>
                <a:lnTo>
                  <a:pt x="12" y="108"/>
                </a:lnTo>
                <a:lnTo>
                  <a:pt x="19" y="134"/>
                </a:lnTo>
                <a:lnTo>
                  <a:pt x="26" y="160"/>
                </a:lnTo>
                <a:lnTo>
                  <a:pt x="33" y="186"/>
                </a:lnTo>
                <a:lnTo>
                  <a:pt x="42" y="209"/>
                </a:lnTo>
                <a:lnTo>
                  <a:pt x="54" y="233"/>
                </a:lnTo>
                <a:lnTo>
                  <a:pt x="66" y="256"/>
                </a:lnTo>
                <a:lnTo>
                  <a:pt x="78" y="279"/>
                </a:lnTo>
                <a:lnTo>
                  <a:pt x="92" y="301"/>
                </a:lnTo>
                <a:lnTo>
                  <a:pt x="108" y="322"/>
                </a:lnTo>
                <a:lnTo>
                  <a:pt x="122" y="340"/>
                </a:lnTo>
                <a:lnTo>
                  <a:pt x="141" y="361"/>
                </a:lnTo>
                <a:lnTo>
                  <a:pt x="157" y="380"/>
                </a:lnTo>
                <a:lnTo>
                  <a:pt x="176" y="397"/>
                </a:lnTo>
                <a:lnTo>
                  <a:pt x="195" y="413"/>
                </a:lnTo>
                <a:lnTo>
                  <a:pt x="216" y="429"/>
                </a:lnTo>
                <a:lnTo>
                  <a:pt x="237" y="443"/>
                </a:lnTo>
                <a:lnTo>
                  <a:pt x="258" y="458"/>
                </a:lnTo>
                <a:lnTo>
                  <a:pt x="281" y="472"/>
                </a:lnTo>
                <a:lnTo>
                  <a:pt x="305" y="483"/>
                </a:lnTo>
                <a:lnTo>
                  <a:pt x="328" y="493"/>
                </a:lnTo>
                <a:lnTo>
                  <a:pt x="352" y="502"/>
                </a:lnTo>
                <a:lnTo>
                  <a:pt x="378" y="511"/>
                </a:lnTo>
                <a:lnTo>
                  <a:pt x="401" y="518"/>
                </a:lnTo>
                <a:lnTo>
                  <a:pt x="427" y="526"/>
                </a:lnTo>
                <a:lnTo>
                  <a:pt x="455" y="530"/>
                </a:lnTo>
                <a:lnTo>
                  <a:pt x="481" y="533"/>
                </a:lnTo>
                <a:lnTo>
                  <a:pt x="509" y="535"/>
                </a:lnTo>
                <a:lnTo>
                  <a:pt x="535" y="535"/>
                </a:lnTo>
                <a:lnTo>
                  <a:pt x="535" y="535"/>
                </a:lnTo>
                <a:lnTo>
                  <a:pt x="535" y="516"/>
                </a:lnTo>
                <a:close/>
              </a:path>
            </a:pathLst>
          </a:custGeom>
          <a:solidFill>
            <a:srgbClr val="333333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272" name="Freeform 2168"/>
          <p:cNvSpPr>
            <a:spLocks/>
          </p:cNvSpPr>
          <p:nvPr/>
        </p:nvSpPr>
        <p:spPr bwMode="auto">
          <a:xfrm>
            <a:off x="6419850" y="5273675"/>
            <a:ext cx="782638" cy="849313"/>
          </a:xfrm>
          <a:custGeom>
            <a:avLst/>
            <a:gdLst/>
            <a:ahLst/>
            <a:cxnLst>
              <a:cxn ang="0">
                <a:pos x="515" y="0"/>
              </a:cxn>
              <a:cxn ang="0">
                <a:pos x="513" y="54"/>
              </a:cxn>
              <a:cxn ang="0">
                <a:pos x="506" y="106"/>
              </a:cxn>
              <a:cxn ang="0">
                <a:pos x="492" y="155"/>
              </a:cxn>
              <a:cxn ang="0">
                <a:pos x="475" y="202"/>
              </a:cxn>
              <a:cxn ang="0">
                <a:pos x="454" y="247"/>
              </a:cxn>
              <a:cxn ang="0">
                <a:pos x="426" y="289"/>
              </a:cxn>
              <a:cxn ang="0">
                <a:pos x="398" y="329"/>
              </a:cxn>
              <a:cxn ang="0">
                <a:pos x="365" y="366"/>
              </a:cxn>
              <a:cxn ang="0">
                <a:pos x="328" y="399"/>
              </a:cxn>
              <a:cxn ang="0">
                <a:pos x="288" y="429"/>
              </a:cxn>
              <a:cxn ang="0">
                <a:pos x="246" y="455"/>
              </a:cxn>
              <a:cxn ang="0">
                <a:pos x="201" y="476"/>
              </a:cxn>
              <a:cxn ang="0">
                <a:pos x="154" y="493"/>
              </a:cxn>
              <a:cxn ang="0">
                <a:pos x="105" y="507"/>
              </a:cxn>
              <a:cxn ang="0">
                <a:pos x="53" y="514"/>
              </a:cxn>
              <a:cxn ang="0">
                <a:pos x="0" y="516"/>
              </a:cxn>
              <a:cxn ang="0">
                <a:pos x="28" y="535"/>
              </a:cxn>
              <a:cxn ang="0">
                <a:pos x="82" y="530"/>
              </a:cxn>
              <a:cxn ang="0">
                <a:pos x="133" y="518"/>
              </a:cxn>
              <a:cxn ang="0">
                <a:pos x="185" y="502"/>
              </a:cxn>
              <a:cxn ang="0">
                <a:pos x="232" y="483"/>
              </a:cxn>
              <a:cxn ang="0">
                <a:pos x="278" y="458"/>
              </a:cxn>
              <a:cxn ang="0">
                <a:pos x="321" y="429"/>
              </a:cxn>
              <a:cxn ang="0">
                <a:pos x="360" y="397"/>
              </a:cxn>
              <a:cxn ang="0">
                <a:pos x="396" y="361"/>
              </a:cxn>
              <a:cxn ang="0">
                <a:pos x="428" y="322"/>
              </a:cxn>
              <a:cxn ang="0">
                <a:pos x="457" y="279"/>
              </a:cxn>
              <a:cxn ang="0">
                <a:pos x="482" y="233"/>
              </a:cxn>
              <a:cxn ang="0">
                <a:pos x="501" y="186"/>
              </a:cxn>
              <a:cxn ang="0">
                <a:pos x="518" y="134"/>
              </a:cxn>
              <a:cxn ang="0">
                <a:pos x="529" y="83"/>
              </a:cxn>
              <a:cxn ang="0">
                <a:pos x="534" y="29"/>
              </a:cxn>
              <a:cxn ang="0">
                <a:pos x="534" y="0"/>
              </a:cxn>
            </a:cxnLst>
            <a:rect l="0" t="0" r="r" b="b"/>
            <a:pathLst>
              <a:path w="534" h="535">
                <a:moveTo>
                  <a:pt x="515" y="0"/>
                </a:moveTo>
                <a:lnTo>
                  <a:pt x="515" y="0"/>
                </a:lnTo>
                <a:lnTo>
                  <a:pt x="515" y="29"/>
                </a:lnTo>
                <a:lnTo>
                  <a:pt x="513" y="54"/>
                </a:lnTo>
                <a:lnTo>
                  <a:pt x="508" y="80"/>
                </a:lnTo>
                <a:lnTo>
                  <a:pt x="506" y="106"/>
                </a:lnTo>
                <a:lnTo>
                  <a:pt x="499" y="129"/>
                </a:lnTo>
                <a:lnTo>
                  <a:pt x="492" y="155"/>
                </a:lnTo>
                <a:lnTo>
                  <a:pt x="485" y="179"/>
                </a:lnTo>
                <a:lnTo>
                  <a:pt x="475" y="202"/>
                </a:lnTo>
                <a:lnTo>
                  <a:pt x="464" y="226"/>
                </a:lnTo>
                <a:lnTo>
                  <a:pt x="454" y="247"/>
                </a:lnTo>
                <a:lnTo>
                  <a:pt x="440" y="268"/>
                </a:lnTo>
                <a:lnTo>
                  <a:pt x="426" y="289"/>
                </a:lnTo>
                <a:lnTo>
                  <a:pt x="412" y="310"/>
                </a:lnTo>
                <a:lnTo>
                  <a:pt x="398" y="329"/>
                </a:lnTo>
                <a:lnTo>
                  <a:pt x="382" y="347"/>
                </a:lnTo>
                <a:lnTo>
                  <a:pt x="365" y="366"/>
                </a:lnTo>
                <a:lnTo>
                  <a:pt x="346" y="383"/>
                </a:lnTo>
                <a:lnTo>
                  <a:pt x="328" y="399"/>
                </a:lnTo>
                <a:lnTo>
                  <a:pt x="309" y="413"/>
                </a:lnTo>
                <a:lnTo>
                  <a:pt x="288" y="429"/>
                </a:lnTo>
                <a:lnTo>
                  <a:pt x="267" y="441"/>
                </a:lnTo>
                <a:lnTo>
                  <a:pt x="246" y="455"/>
                </a:lnTo>
                <a:lnTo>
                  <a:pt x="225" y="465"/>
                </a:lnTo>
                <a:lnTo>
                  <a:pt x="201" y="476"/>
                </a:lnTo>
                <a:lnTo>
                  <a:pt x="178" y="486"/>
                </a:lnTo>
                <a:lnTo>
                  <a:pt x="154" y="493"/>
                </a:lnTo>
                <a:lnTo>
                  <a:pt x="128" y="500"/>
                </a:lnTo>
                <a:lnTo>
                  <a:pt x="105" y="507"/>
                </a:lnTo>
                <a:lnTo>
                  <a:pt x="79" y="509"/>
                </a:lnTo>
                <a:lnTo>
                  <a:pt x="53" y="514"/>
                </a:lnTo>
                <a:lnTo>
                  <a:pt x="28" y="516"/>
                </a:lnTo>
                <a:lnTo>
                  <a:pt x="0" y="516"/>
                </a:lnTo>
                <a:lnTo>
                  <a:pt x="0" y="535"/>
                </a:lnTo>
                <a:lnTo>
                  <a:pt x="28" y="535"/>
                </a:lnTo>
                <a:lnTo>
                  <a:pt x="56" y="533"/>
                </a:lnTo>
                <a:lnTo>
                  <a:pt x="82" y="530"/>
                </a:lnTo>
                <a:lnTo>
                  <a:pt x="107" y="526"/>
                </a:lnTo>
                <a:lnTo>
                  <a:pt x="133" y="518"/>
                </a:lnTo>
                <a:lnTo>
                  <a:pt x="159" y="511"/>
                </a:lnTo>
                <a:lnTo>
                  <a:pt x="185" y="502"/>
                </a:lnTo>
                <a:lnTo>
                  <a:pt x="208" y="493"/>
                </a:lnTo>
                <a:lnTo>
                  <a:pt x="232" y="483"/>
                </a:lnTo>
                <a:lnTo>
                  <a:pt x="255" y="472"/>
                </a:lnTo>
                <a:lnTo>
                  <a:pt x="278" y="458"/>
                </a:lnTo>
                <a:lnTo>
                  <a:pt x="300" y="443"/>
                </a:lnTo>
                <a:lnTo>
                  <a:pt x="321" y="429"/>
                </a:lnTo>
                <a:lnTo>
                  <a:pt x="339" y="413"/>
                </a:lnTo>
                <a:lnTo>
                  <a:pt x="360" y="397"/>
                </a:lnTo>
                <a:lnTo>
                  <a:pt x="379" y="380"/>
                </a:lnTo>
                <a:lnTo>
                  <a:pt x="396" y="361"/>
                </a:lnTo>
                <a:lnTo>
                  <a:pt x="412" y="340"/>
                </a:lnTo>
                <a:lnTo>
                  <a:pt x="428" y="322"/>
                </a:lnTo>
                <a:lnTo>
                  <a:pt x="443" y="301"/>
                </a:lnTo>
                <a:lnTo>
                  <a:pt x="457" y="279"/>
                </a:lnTo>
                <a:lnTo>
                  <a:pt x="471" y="256"/>
                </a:lnTo>
                <a:lnTo>
                  <a:pt x="482" y="233"/>
                </a:lnTo>
                <a:lnTo>
                  <a:pt x="492" y="209"/>
                </a:lnTo>
                <a:lnTo>
                  <a:pt x="501" y="186"/>
                </a:lnTo>
                <a:lnTo>
                  <a:pt x="510" y="160"/>
                </a:lnTo>
                <a:lnTo>
                  <a:pt x="518" y="134"/>
                </a:lnTo>
                <a:lnTo>
                  <a:pt x="525" y="108"/>
                </a:lnTo>
                <a:lnTo>
                  <a:pt x="529" y="83"/>
                </a:lnTo>
                <a:lnTo>
                  <a:pt x="532" y="57"/>
                </a:lnTo>
                <a:lnTo>
                  <a:pt x="534" y="29"/>
                </a:lnTo>
                <a:lnTo>
                  <a:pt x="534" y="0"/>
                </a:lnTo>
                <a:lnTo>
                  <a:pt x="534" y="0"/>
                </a:lnTo>
                <a:lnTo>
                  <a:pt x="515" y="0"/>
                </a:lnTo>
                <a:close/>
              </a:path>
            </a:pathLst>
          </a:custGeom>
          <a:solidFill>
            <a:srgbClr val="333333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273" name="Freeform 2169"/>
          <p:cNvSpPr>
            <a:spLocks/>
          </p:cNvSpPr>
          <p:nvPr/>
        </p:nvSpPr>
        <p:spPr bwMode="auto">
          <a:xfrm>
            <a:off x="6419850" y="4425950"/>
            <a:ext cx="782638" cy="847725"/>
          </a:xfrm>
          <a:custGeom>
            <a:avLst/>
            <a:gdLst/>
            <a:ahLst/>
            <a:cxnLst>
              <a:cxn ang="0">
                <a:pos x="28" y="21"/>
              </a:cxn>
              <a:cxn ang="0">
                <a:pos x="79" y="26"/>
              </a:cxn>
              <a:cxn ang="0">
                <a:pos x="128" y="38"/>
              </a:cxn>
              <a:cxn ang="0">
                <a:pos x="178" y="52"/>
              </a:cxn>
              <a:cxn ang="0">
                <a:pos x="225" y="70"/>
              </a:cxn>
              <a:cxn ang="0">
                <a:pos x="267" y="96"/>
              </a:cxn>
              <a:cxn ang="0">
                <a:pos x="309" y="122"/>
              </a:cxn>
              <a:cxn ang="0">
                <a:pos x="346" y="155"/>
              </a:cxn>
              <a:cxn ang="0">
                <a:pos x="382" y="190"/>
              </a:cxn>
              <a:cxn ang="0">
                <a:pos x="412" y="227"/>
              </a:cxn>
              <a:cxn ang="0">
                <a:pos x="440" y="270"/>
              </a:cxn>
              <a:cxn ang="0">
                <a:pos x="464" y="312"/>
              </a:cxn>
              <a:cxn ang="0">
                <a:pos x="485" y="359"/>
              </a:cxn>
              <a:cxn ang="0">
                <a:pos x="499" y="408"/>
              </a:cxn>
              <a:cxn ang="0">
                <a:pos x="508" y="457"/>
              </a:cxn>
              <a:cxn ang="0">
                <a:pos x="515" y="509"/>
              </a:cxn>
              <a:cxn ang="0">
                <a:pos x="534" y="534"/>
              </a:cxn>
              <a:cxn ang="0">
                <a:pos x="532" y="481"/>
              </a:cxn>
              <a:cxn ang="0">
                <a:pos x="525" y="427"/>
              </a:cxn>
              <a:cxn ang="0">
                <a:pos x="510" y="377"/>
              </a:cxn>
              <a:cxn ang="0">
                <a:pos x="492" y="328"/>
              </a:cxn>
              <a:cxn ang="0">
                <a:pos x="471" y="281"/>
              </a:cxn>
              <a:cxn ang="0">
                <a:pos x="443" y="237"/>
              </a:cxn>
              <a:cxn ang="0">
                <a:pos x="412" y="195"/>
              </a:cxn>
              <a:cxn ang="0">
                <a:pos x="379" y="157"/>
              </a:cxn>
              <a:cxn ang="0">
                <a:pos x="339" y="124"/>
              </a:cxn>
              <a:cxn ang="0">
                <a:pos x="300" y="91"/>
              </a:cxn>
              <a:cxn ang="0">
                <a:pos x="255" y="66"/>
              </a:cxn>
              <a:cxn ang="0">
                <a:pos x="208" y="42"/>
              </a:cxn>
              <a:cxn ang="0">
                <a:pos x="159" y="26"/>
              </a:cxn>
              <a:cxn ang="0">
                <a:pos x="107" y="12"/>
              </a:cxn>
              <a:cxn ang="0">
                <a:pos x="56" y="5"/>
              </a:cxn>
              <a:cxn ang="0">
                <a:pos x="0" y="0"/>
              </a:cxn>
            </a:cxnLst>
            <a:rect l="0" t="0" r="r" b="b"/>
            <a:pathLst>
              <a:path w="534" h="534">
                <a:moveTo>
                  <a:pt x="0" y="21"/>
                </a:moveTo>
                <a:lnTo>
                  <a:pt x="28" y="21"/>
                </a:lnTo>
                <a:lnTo>
                  <a:pt x="53" y="24"/>
                </a:lnTo>
                <a:lnTo>
                  <a:pt x="79" y="26"/>
                </a:lnTo>
                <a:lnTo>
                  <a:pt x="105" y="31"/>
                </a:lnTo>
                <a:lnTo>
                  <a:pt x="128" y="38"/>
                </a:lnTo>
                <a:lnTo>
                  <a:pt x="154" y="45"/>
                </a:lnTo>
                <a:lnTo>
                  <a:pt x="178" y="52"/>
                </a:lnTo>
                <a:lnTo>
                  <a:pt x="201" y="61"/>
                </a:lnTo>
                <a:lnTo>
                  <a:pt x="225" y="70"/>
                </a:lnTo>
                <a:lnTo>
                  <a:pt x="246" y="82"/>
                </a:lnTo>
                <a:lnTo>
                  <a:pt x="267" y="96"/>
                </a:lnTo>
                <a:lnTo>
                  <a:pt x="288" y="108"/>
                </a:lnTo>
                <a:lnTo>
                  <a:pt x="309" y="122"/>
                </a:lnTo>
                <a:lnTo>
                  <a:pt x="328" y="138"/>
                </a:lnTo>
                <a:lnTo>
                  <a:pt x="346" y="155"/>
                </a:lnTo>
                <a:lnTo>
                  <a:pt x="365" y="171"/>
                </a:lnTo>
                <a:lnTo>
                  <a:pt x="382" y="190"/>
                </a:lnTo>
                <a:lnTo>
                  <a:pt x="398" y="209"/>
                </a:lnTo>
                <a:lnTo>
                  <a:pt x="412" y="227"/>
                </a:lnTo>
                <a:lnTo>
                  <a:pt x="426" y="249"/>
                </a:lnTo>
                <a:lnTo>
                  <a:pt x="440" y="270"/>
                </a:lnTo>
                <a:lnTo>
                  <a:pt x="454" y="291"/>
                </a:lnTo>
                <a:lnTo>
                  <a:pt x="464" y="312"/>
                </a:lnTo>
                <a:lnTo>
                  <a:pt x="475" y="335"/>
                </a:lnTo>
                <a:lnTo>
                  <a:pt x="485" y="359"/>
                </a:lnTo>
                <a:lnTo>
                  <a:pt x="492" y="382"/>
                </a:lnTo>
                <a:lnTo>
                  <a:pt x="499" y="408"/>
                </a:lnTo>
                <a:lnTo>
                  <a:pt x="506" y="431"/>
                </a:lnTo>
                <a:lnTo>
                  <a:pt x="508" y="457"/>
                </a:lnTo>
                <a:lnTo>
                  <a:pt x="513" y="483"/>
                </a:lnTo>
                <a:lnTo>
                  <a:pt x="515" y="509"/>
                </a:lnTo>
                <a:lnTo>
                  <a:pt x="515" y="534"/>
                </a:lnTo>
                <a:lnTo>
                  <a:pt x="534" y="534"/>
                </a:lnTo>
                <a:lnTo>
                  <a:pt x="534" y="509"/>
                </a:lnTo>
                <a:lnTo>
                  <a:pt x="532" y="481"/>
                </a:lnTo>
                <a:lnTo>
                  <a:pt x="529" y="455"/>
                </a:lnTo>
                <a:lnTo>
                  <a:pt x="525" y="427"/>
                </a:lnTo>
                <a:lnTo>
                  <a:pt x="518" y="401"/>
                </a:lnTo>
                <a:lnTo>
                  <a:pt x="510" y="377"/>
                </a:lnTo>
                <a:lnTo>
                  <a:pt x="501" y="352"/>
                </a:lnTo>
                <a:lnTo>
                  <a:pt x="492" y="328"/>
                </a:lnTo>
                <a:lnTo>
                  <a:pt x="482" y="305"/>
                </a:lnTo>
                <a:lnTo>
                  <a:pt x="471" y="281"/>
                </a:lnTo>
                <a:lnTo>
                  <a:pt x="457" y="258"/>
                </a:lnTo>
                <a:lnTo>
                  <a:pt x="443" y="237"/>
                </a:lnTo>
                <a:lnTo>
                  <a:pt x="428" y="216"/>
                </a:lnTo>
                <a:lnTo>
                  <a:pt x="412" y="195"/>
                </a:lnTo>
                <a:lnTo>
                  <a:pt x="396" y="176"/>
                </a:lnTo>
                <a:lnTo>
                  <a:pt x="379" y="157"/>
                </a:lnTo>
                <a:lnTo>
                  <a:pt x="360" y="141"/>
                </a:lnTo>
                <a:lnTo>
                  <a:pt x="339" y="124"/>
                </a:lnTo>
                <a:lnTo>
                  <a:pt x="321" y="108"/>
                </a:lnTo>
                <a:lnTo>
                  <a:pt x="300" y="91"/>
                </a:lnTo>
                <a:lnTo>
                  <a:pt x="278" y="80"/>
                </a:lnTo>
                <a:lnTo>
                  <a:pt x="255" y="66"/>
                </a:lnTo>
                <a:lnTo>
                  <a:pt x="232" y="54"/>
                </a:lnTo>
                <a:lnTo>
                  <a:pt x="208" y="42"/>
                </a:lnTo>
                <a:lnTo>
                  <a:pt x="185" y="33"/>
                </a:lnTo>
                <a:lnTo>
                  <a:pt x="159" y="26"/>
                </a:lnTo>
                <a:lnTo>
                  <a:pt x="133" y="19"/>
                </a:lnTo>
                <a:lnTo>
                  <a:pt x="107" y="12"/>
                </a:lnTo>
                <a:lnTo>
                  <a:pt x="82" y="7"/>
                </a:lnTo>
                <a:lnTo>
                  <a:pt x="56" y="5"/>
                </a:lnTo>
                <a:lnTo>
                  <a:pt x="28" y="2"/>
                </a:lnTo>
                <a:lnTo>
                  <a:pt x="0" y="0"/>
                </a:lnTo>
                <a:lnTo>
                  <a:pt x="0" y="21"/>
                </a:lnTo>
                <a:close/>
              </a:path>
            </a:pathLst>
          </a:custGeom>
          <a:solidFill>
            <a:srgbClr val="333333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274" name="Line 2170"/>
          <p:cNvSpPr>
            <a:spLocks noChangeShapeType="1"/>
          </p:cNvSpPr>
          <p:nvPr/>
        </p:nvSpPr>
        <p:spPr bwMode="auto">
          <a:xfrm flipH="1">
            <a:off x="5045075" y="4483100"/>
            <a:ext cx="1141413" cy="280988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275" name="Line 2171"/>
          <p:cNvSpPr>
            <a:spLocks noChangeShapeType="1"/>
          </p:cNvSpPr>
          <p:nvPr/>
        </p:nvSpPr>
        <p:spPr bwMode="auto">
          <a:xfrm>
            <a:off x="5014913" y="4916488"/>
            <a:ext cx="782637" cy="846137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276" name="Line 2172"/>
          <p:cNvSpPr>
            <a:spLocks noChangeShapeType="1"/>
          </p:cNvSpPr>
          <p:nvPr/>
        </p:nvSpPr>
        <p:spPr bwMode="auto">
          <a:xfrm flipV="1">
            <a:off x="6100763" y="4298950"/>
            <a:ext cx="1587" cy="420688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5277" name="Freeform 2173"/>
          <p:cNvSpPr>
            <a:spLocks/>
          </p:cNvSpPr>
          <p:nvPr/>
        </p:nvSpPr>
        <p:spPr bwMode="auto">
          <a:xfrm>
            <a:off x="6089650" y="4705350"/>
            <a:ext cx="23813" cy="25400"/>
          </a:xfrm>
          <a:custGeom>
            <a:avLst/>
            <a:gdLst/>
            <a:ahLst/>
            <a:cxnLst>
              <a:cxn ang="0">
                <a:pos x="7" y="16"/>
              </a:cxn>
              <a:cxn ang="0">
                <a:pos x="9" y="16"/>
              </a:cxn>
              <a:cxn ang="0">
                <a:pos x="11" y="16"/>
              </a:cxn>
              <a:cxn ang="0">
                <a:pos x="11" y="16"/>
              </a:cxn>
              <a:cxn ang="0">
                <a:pos x="14" y="14"/>
              </a:cxn>
              <a:cxn ang="0">
                <a:pos x="16" y="14"/>
              </a:cxn>
              <a:cxn ang="0">
                <a:pos x="16" y="12"/>
              </a:cxn>
              <a:cxn ang="0">
                <a:pos x="16" y="9"/>
              </a:cxn>
              <a:cxn ang="0">
                <a:pos x="16" y="9"/>
              </a:cxn>
              <a:cxn ang="0">
                <a:pos x="16" y="7"/>
              </a:cxn>
              <a:cxn ang="0">
                <a:pos x="16" y="5"/>
              </a:cxn>
              <a:cxn ang="0">
                <a:pos x="16" y="2"/>
              </a:cxn>
              <a:cxn ang="0">
                <a:pos x="14" y="2"/>
              </a:cxn>
              <a:cxn ang="0">
                <a:pos x="11" y="0"/>
              </a:cxn>
              <a:cxn ang="0">
                <a:pos x="11" y="0"/>
              </a:cxn>
              <a:cxn ang="0">
                <a:pos x="9" y="0"/>
              </a:cxn>
              <a:cxn ang="0">
                <a:pos x="7" y="0"/>
              </a:cxn>
              <a:cxn ang="0">
                <a:pos x="7" y="0"/>
              </a:cxn>
              <a:cxn ang="0">
                <a:pos x="4" y="0"/>
              </a:cxn>
              <a:cxn ang="0">
                <a:pos x="2" y="0"/>
              </a:cxn>
              <a:cxn ang="0">
                <a:pos x="2" y="2"/>
              </a:cxn>
              <a:cxn ang="0">
                <a:pos x="0" y="2"/>
              </a:cxn>
              <a:cxn ang="0">
                <a:pos x="0" y="5"/>
              </a:cxn>
              <a:cxn ang="0">
                <a:pos x="0" y="7"/>
              </a:cxn>
              <a:cxn ang="0">
                <a:pos x="0" y="9"/>
              </a:cxn>
              <a:cxn ang="0">
                <a:pos x="0" y="9"/>
              </a:cxn>
              <a:cxn ang="0">
                <a:pos x="0" y="12"/>
              </a:cxn>
              <a:cxn ang="0">
                <a:pos x="0" y="14"/>
              </a:cxn>
              <a:cxn ang="0">
                <a:pos x="2" y="14"/>
              </a:cxn>
              <a:cxn ang="0">
                <a:pos x="2" y="16"/>
              </a:cxn>
              <a:cxn ang="0">
                <a:pos x="4" y="16"/>
              </a:cxn>
              <a:cxn ang="0">
                <a:pos x="7" y="16"/>
              </a:cxn>
              <a:cxn ang="0">
                <a:pos x="7" y="16"/>
              </a:cxn>
            </a:cxnLst>
            <a:rect l="0" t="0" r="r" b="b"/>
            <a:pathLst>
              <a:path w="16" h="16">
                <a:moveTo>
                  <a:pt x="7" y="16"/>
                </a:moveTo>
                <a:lnTo>
                  <a:pt x="9" y="16"/>
                </a:lnTo>
                <a:lnTo>
                  <a:pt x="11" y="16"/>
                </a:lnTo>
                <a:lnTo>
                  <a:pt x="11" y="16"/>
                </a:lnTo>
                <a:lnTo>
                  <a:pt x="14" y="14"/>
                </a:lnTo>
                <a:lnTo>
                  <a:pt x="16" y="14"/>
                </a:lnTo>
                <a:lnTo>
                  <a:pt x="16" y="12"/>
                </a:lnTo>
                <a:lnTo>
                  <a:pt x="16" y="9"/>
                </a:lnTo>
                <a:lnTo>
                  <a:pt x="16" y="9"/>
                </a:lnTo>
                <a:lnTo>
                  <a:pt x="16" y="7"/>
                </a:lnTo>
                <a:lnTo>
                  <a:pt x="16" y="5"/>
                </a:lnTo>
                <a:lnTo>
                  <a:pt x="16" y="2"/>
                </a:lnTo>
                <a:lnTo>
                  <a:pt x="14" y="2"/>
                </a:lnTo>
                <a:lnTo>
                  <a:pt x="11" y="0"/>
                </a:lnTo>
                <a:lnTo>
                  <a:pt x="11" y="0"/>
                </a:lnTo>
                <a:lnTo>
                  <a:pt x="9" y="0"/>
                </a:lnTo>
                <a:lnTo>
                  <a:pt x="7" y="0"/>
                </a:lnTo>
                <a:lnTo>
                  <a:pt x="7" y="0"/>
                </a:lnTo>
                <a:lnTo>
                  <a:pt x="4" y="0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0" y="9"/>
                </a:lnTo>
                <a:lnTo>
                  <a:pt x="0" y="9"/>
                </a:lnTo>
                <a:lnTo>
                  <a:pt x="0" y="12"/>
                </a:lnTo>
                <a:lnTo>
                  <a:pt x="0" y="14"/>
                </a:lnTo>
                <a:lnTo>
                  <a:pt x="2" y="14"/>
                </a:lnTo>
                <a:lnTo>
                  <a:pt x="2" y="16"/>
                </a:lnTo>
                <a:lnTo>
                  <a:pt x="4" y="16"/>
                </a:lnTo>
                <a:lnTo>
                  <a:pt x="7" y="16"/>
                </a:lnTo>
                <a:lnTo>
                  <a:pt x="7" y="16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278" name="Rectangle 2174"/>
          <p:cNvSpPr>
            <a:spLocks noChangeArrowheads="1"/>
          </p:cNvSpPr>
          <p:nvPr/>
        </p:nvSpPr>
        <p:spPr bwMode="auto">
          <a:xfrm>
            <a:off x="4570413" y="5419725"/>
            <a:ext cx="592137" cy="1778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100" b="1">
                <a:solidFill>
                  <a:srgbClr val="FFFF00"/>
                </a:solidFill>
              </a:rPr>
              <a:t>Alveolus</a:t>
            </a:r>
            <a:endParaRPr lang="en-US" sz="24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865279" name="Line 2175"/>
          <p:cNvSpPr>
            <a:spLocks noChangeShapeType="1"/>
          </p:cNvSpPr>
          <p:nvPr/>
        </p:nvSpPr>
        <p:spPr bwMode="auto">
          <a:xfrm>
            <a:off x="5165725" y="5508625"/>
            <a:ext cx="646113" cy="1588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5280" name="Freeform 2176"/>
          <p:cNvSpPr>
            <a:spLocks/>
          </p:cNvSpPr>
          <p:nvPr/>
        </p:nvSpPr>
        <p:spPr bwMode="auto">
          <a:xfrm>
            <a:off x="5800725" y="5494338"/>
            <a:ext cx="23813" cy="30162"/>
          </a:xfrm>
          <a:custGeom>
            <a:avLst/>
            <a:gdLst/>
            <a:ahLst/>
            <a:cxnLst>
              <a:cxn ang="0">
                <a:pos x="9" y="19"/>
              </a:cxn>
              <a:cxn ang="0">
                <a:pos x="9" y="19"/>
              </a:cxn>
              <a:cxn ang="0">
                <a:pos x="11" y="19"/>
              </a:cxn>
              <a:cxn ang="0">
                <a:pos x="14" y="16"/>
              </a:cxn>
              <a:cxn ang="0">
                <a:pos x="14" y="16"/>
              </a:cxn>
              <a:cxn ang="0">
                <a:pos x="16" y="14"/>
              </a:cxn>
              <a:cxn ang="0">
                <a:pos x="16" y="14"/>
              </a:cxn>
              <a:cxn ang="0">
                <a:pos x="16" y="12"/>
              </a:cxn>
              <a:cxn ang="0">
                <a:pos x="16" y="9"/>
              </a:cxn>
              <a:cxn ang="0">
                <a:pos x="16" y="7"/>
              </a:cxn>
              <a:cxn ang="0">
                <a:pos x="16" y="7"/>
              </a:cxn>
              <a:cxn ang="0">
                <a:pos x="16" y="4"/>
              </a:cxn>
              <a:cxn ang="0">
                <a:pos x="14" y="2"/>
              </a:cxn>
              <a:cxn ang="0">
                <a:pos x="14" y="2"/>
              </a:cxn>
              <a:cxn ang="0">
                <a:pos x="11" y="2"/>
              </a:cxn>
              <a:cxn ang="0">
                <a:pos x="9" y="0"/>
              </a:cxn>
              <a:cxn ang="0">
                <a:pos x="9" y="0"/>
              </a:cxn>
              <a:cxn ang="0">
                <a:pos x="7" y="0"/>
              </a:cxn>
              <a:cxn ang="0">
                <a:pos x="4" y="2"/>
              </a:cxn>
              <a:cxn ang="0">
                <a:pos x="4" y="2"/>
              </a:cxn>
              <a:cxn ang="0">
                <a:pos x="2" y="2"/>
              </a:cxn>
              <a:cxn ang="0">
                <a:pos x="2" y="4"/>
              </a:cxn>
              <a:cxn ang="0">
                <a:pos x="0" y="7"/>
              </a:cxn>
              <a:cxn ang="0">
                <a:pos x="0" y="7"/>
              </a:cxn>
              <a:cxn ang="0">
                <a:pos x="0" y="9"/>
              </a:cxn>
              <a:cxn ang="0">
                <a:pos x="0" y="12"/>
              </a:cxn>
              <a:cxn ang="0">
                <a:pos x="0" y="14"/>
              </a:cxn>
              <a:cxn ang="0">
                <a:pos x="2" y="14"/>
              </a:cxn>
              <a:cxn ang="0">
                <a:pos x="2" y="16"/>
              </a:cxn>
              <a:cxn ang="0">
                <a:pos x="4" y="16"/>
              </a:cxn>
              <a:cxn ang="0">
                <a:pos x="4" y="19"/>
              </a:cxn>
              <a:cxn ang="0">
                <a:pos x="7" y="19"/>
              </a:cxn>
              <a:cxn ang="0">
                <a:pos x="9" y="19"/>
              </a:cxn>
            </a:cxnLst>
            <a:rect l="0" t="0" r="r" b="b"/>
            <a:pathLst>
              <a:path w="16" h="19">
                <a:moveTo>
                  <a:pt x="9" y="19"/>
                </a:moveTo>
                <a:lnTo>
                  <a:pt x="9" y="19"/>
                </a:lnTo>
                <a:lnTo>
                  <a:pt x="11" y="19"/>
                </a:lnTo>
                <a:lnTo>
                  <a:pt x="14" y="16"/>
                </a:lnTo>
                <a:lnTo>
                  <a:pt x="14" y="16"/>
                </a:lnTo>
                <a:lnTo>
                  <a:pt x="16" y="14"/>
                </a:lnTo>
                <a:lnTo>
                  <a:pt x="16" y="14"/>
                </a:lnTo>
                <a:lnTo>
                  <a:pt x="16" y="12"/>
                </a:lnTo>
                <a:lnTo>
                  <a:pt x="16" y="9"/>
                </a:lnTo>
                <a:lnTo>
                  <a:pt x="16" y="7"/>
                </a:lnTo>
                <a:lnTo>
                  <a:pt x="16" y="7"/>
                </a:lnTo>
                <a:lnTo>
                  <a:pt x="16" y="4"/>
                </a:lnTo>
                <a:lnTo>
                  <a:pt x="14" y="2"/>
                </a:lnTo>
                <a:lnTo>
                  <a:pt x="14" y="2"/>
                </a:lnTo>
                <a:lnTo>
                  <a:pt x="11" y="2"/>
                </a:lnTo>
                <a:lnTo>
                  <a:pt x="9" y="0"/>
                </a:lnTo>
                <a:lnTo>
                  <a:pt x="9" y="0"/>
                </a:lnTo>
                <a:lnTo>
                  <a:pt x="7" y="0"/>
                </a:lnTo>
                <a:lnTo>
                  <a:pt x="4" y="2"/>
                </a:lnTo>
                <a:lnTo>
                  <a:pt x="4" y="2"/>
                </a:lnTo>
                <a:lnTo>
                  <a:pt x="2" y="2"/>
                </a:lnTo>
                <a:lnTo>
                  <a:pt x="2" y="4"/>
                </a:lnTo>
                <a:lnTo>
                  <a:pt x="0" y="7"/>
                </a:lnTo>
                <a:lnTo>
                  <a:pt x="0" y="7"/>
                </a:lnTo>
                <a:lnTo>
                  <a:pt x="0" y="9"/>
                </a:lnTo>
                <a:lnTo>
                  <a:pt x="0" y="12"/>
                </a:lnTo>
                <a:lnTo>
                  <a:pt x="0" y="14"/>
                </a:lnTo>
                <a:lnTo>
                  <a:pt x="2" y="14"/>
                </a:lnTo>
                <a:lnTo>
                  <a:pt x="2" y="16"/>
                </a:lnTo>
                <a:lnTo>
                  <a:pt x="4" y="16"/>
                </a:lnTo>
                <a:lnTo>
                  <a:pt x="4" y="19"/>
                </a:lnTo>
                <a:lnTo>
                  <a:pt x="7" y="19"/>
                </a:lnTo>
                <a:lnTo>
                  <a:pt x="9" y="19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281" name="Rectangle 2177"/>
          <p:cNvSpPr>
            <a:spLocks noChangeArrowheads="1"/>
          </p:cNvSpPr>
          <p:nvPr/>
        </p:nvSpPr>
        <p:spPr bwMode="auto">
          <a:xfrm>
            <a:off x="4560888" y="5749925"/>
            <a:ext cx="831850" cy="1778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100" b="1">
                <a:solidFill>
                  <a:srgbClr val="FFFF00"/>
                </a:solidFill>
              </a:rPr>
              <a:t>Alveolar sac</a:t>
            </a:r>
            <a:endParaRPr lang="en-US" sz="24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865282" name="Line 2178"/>
          <p:cNvSpPr>
            <a:spLocks noChangeShapeType="1"/>
          </p:cNvSpPr>
          <p:nvPr/>
        </p:nvSpPr>
        <p:spPr bwMode="auto">
          <a:xfrm flipH="1" flipV="1">
            <a:off x="6456363" y="5505450"/>
            <a:ext cx="49212" cy="341313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5283" name="Freeform 2179"/>
          <p:cNvSpPr>
            <a:spLocks/>
          </p:cNvSpPr>
          <p:nvPr/>
        </p:nvSpPr>
        <p:spPr bwMode="auto">
          <a:xfrm>
            <a:off x="6446838" y="5489575"/>
            <a:ext cx="23812" cy="26988"/>
          </a:xfrm>
          <a:custGeom>
            <a:avLst/>
            <a:gdLst/>
            <a:ahLst/>
            <a:cxnLst>
              <a:cxn ang="0">
                <a:pos x="10" y="17"/>
              </a:cxn>
              <a:cxn ang="0">
                <a:pos x="10" y="17"/>
              </a:cxn>
              <a:cxn ang="0">
                <a:pos x="12" y="17"/>
              </a:cxn>
              <a:cxn ang="0">
                <a:pos x="14" y="17"/>
              </a:cxn>
              <a:cxn ang="0">
                <a:pos x="14" y="15"/>
              </a:cxn>
              <a:cxn ang="0">
                <a:pos x="17" y="15"/>
              </a:cxn>
              <a:cxn ang="0">
                <a:pos x="17" y="12"/>
              </a:cxn>
              <a:cxn ang="0">
                <a:pos x="17" y="10"/>
              </a:cxn>
              <a:cxn ang="0">
                <a:pos x="17" y="10"/>
              </a:cxn>
              <a:cxn ang="0">
                <a:pos x="17" y="7"/>
              </a:cxn>
              <a:cxn ang="0">
                <a:pos x="17" y="5"/>
              </a:cxn>
              <a:cxn ang="0">
                <a:pos x="17" y="3"/>
              </a:cxn>
              <a:cxn ang="0">
                <a:pos x="14" y="3"/>
              </a:cxn>
              <a:cxn ang="0">
                <a:pos x="14" y="0"/>
              </a:cxn>
              <a:cxn ang="0">
                <a:pos x="12" y="0"/>
              </a:cxn>
              <a:cxn ang="0">
                <a:pos x="10" y="0"/>
              </a:cxn>
              <a:cxn ang="0">
                <a:pos x="10" y="0"/>
              </a:cxn>
              <a:cxn ang="0">
                <a:pos x="7" y="0"/>
              </a:cxn>
              <a:cxn ang="0">
                <a:pos x="5" y="0"/>
              </a:cxn>
              <a:cxn ang="0">
                <a:pos x="5" y="0"/>
              </a:cxn>
              <a:cxn ang="0">
                <a:pos x="3" y="3"/>
              </a:cxn>
              <a:cxn ang="0">
                <a:pos x="3" y="3"/>
              </a:cxn>
              <a:cxn ang="0">
                <a:pos x="0" y="5"/>
              </a:cxn>
              <a:cxn ang="0">
                <a:pos x="0" y="7"/>
              </a:cxn>
              <a:cxn ang="0">
                <a:pos x="0" y="10"/>
              </a:cxn>
              <a:cxn ang="0">
                <a:pos x="0" y="10"/>
              </a:cxn>
              <a:cxn ang="0">
                <a:pos x="0" y="12"/>
              </a:cxn>
              <a:cxn ang="0">
                <a:pos x="3" y="15"/>
              </a:cxn>
              <a:cxn ang="0">
                <a:pos x="3" y="15"/>
              </a:cxn>
              <a:cxn ang="0">
                <a:pos x="5" y="17"/>
              </a:cxn>
              <a:cxn ang="0">
                <a:pos x="5" y="17"/>
              </a:cxn>
              <a:cxn ang="0">
                <a:pos x="7" y="17"/>
              </a:cxn>
              <a:cxn ang="0">
                <a:pos x="10" y="17"/>
              </a:cxn>
            </a:cxnLst>
            <a:rect l="0" t="0" r="r" b="b"/>
            <a:pathLst>
              <a:path w="17" h="17">
                <a:moveTo>
                  <a:pt x="10" y="17"/>
                </a:moveTo>
                <a:lnTo>
                  <a:pt x="10" y="17"/>
                </a:lnTo>
                <a:lnTo>
                  <a:pt x="12" y="17"/>
                </a:lnTo>
                <a:lnTo>
                  <a:pt x="14" y="17"/>
                </a:lnTo>
                <a:lnTo>
                  <a:pt x="14" y="15"/>
                </a:lnTo>
                <a:lnTo>
                  <a:pt x="17" y="15"/>
                </a:lnTo>
                <a:lnTo>
                  <a:pt x="17" y="12"/>
                </a:lnTo>
                <a:lnTo>
                  <a:pt x="17" y="10"/>
                </a:lnTo>
                <a:lnTo>
                  <a:pt x="17" y="10"/>
                </a:lnTo>
                <a:lnTo>
                  <a:pt x="17" y="7"/>
                </a:lnTo>
                <a:lnTo>
                  <a:pt x="17" y="5"/>
                </a:lnTo>
                <a:lnTo>
                  <a:pt x="17" y="3"/>
                </a:lnTo>
                <a:lnTo>
                  <a:pt x="14" y="3"/>
                </a:lnTo>
                <a:lnTo>
                  <a:pt x="14" y="0"/>
                </a:lnTo>
                <a:lnTo>
                  <a:pt x="12" y="0"/>
                </a:lnTo>
                <a:lnTo>
                  <a:pt x="10" y="0"/>
                </a:lnTo>
                <a:lnTo>
                  <a:pt x="10" y="0"/>
                </a:lnTo>
                <a:lnTo>
                  <a:pt x="7" y="0"/>
                </a:lnTo>
                <a:lnTo>
                  <a:pt x="5" y="0"/>
                </a:lnTo>
                <a:lnTo>
                  <a:pt x="5" y="0"/>
                </a:lnTo>
                <a:lnTo>
                  <a:pt x="3" y="3"/>
                </a:lnTo>
                <a:lnTo>
                  <a:pt x="3" y="3"/>
                </a:lnTo>
                <a:lnTo>
                  <a:pt x="0" y="5"/>
                </a:lnTo>
                <a:lnTo>
                  <a:pt x="0" y="7"/>
                </a:lnTo>
                <a:lnTo>
                  <a:pt x="0" y="10"/>
                </a:lnTo>
                <a:lnTo>
                  <a:pt x="0" y="10"/>
                </a:lnTo>
                <a:lnTo>
                  <a:pt x="0" y="12"/>
                </a:lnTo>
                <a:lnTo>
                  <a:pt x="3" y="15"/>
                </a:lnTo>
                <a:lnTo>
                  <a:pt x="3" y="15"/>
                </a:lnTo>
                <a:lnTo>
                  <a:pt x="5" y="17"/>
                </a:lnTo>
                <a:lnTo>
                  <a:pt x="5" y="17"/>
                </a:lnTo>
                <a:lnTo>
                  <a:pt x="7" y="17"/>
                </a:lnTo>
                <a:lnTo>
                  <a:pt x="10" y="1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284" name="Line 2180"/>
          <p:cNvSpPr>
            <a:spLocks noChangeShapeType="1"/>
          </p:cNvSpPr>
          <p:nvPr/>
        </p:nvSpPr>
        <p:spPr bwMode="auto">
          <a:xfrm flipH="1">
            <a:off x="6505575" y="5602288"/>
            <a:ext cx="160338" cy="244475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5285" name="Freeform 2181"/>
          <p:cNvSpPr>
            <a:spLocks/>
          </p:cNvSpPr>
          <p:nvPr/>
        </p:nvSpPr>
        <p:spPr bwMode="auto">
          <a:xfrm>
            <a:off x="6653213" y="5591175"/>
            <a:ext cx="26987" cy="25400"/>
          </a:xfrm>
          <a:custGeom>
            <a:avLst/>
            <a:gdLst/>
            <a:ahLst/>
            <a:cxnLst>
              <a:cxn ang="0">
                <a:pos x="9" y="16"/>
              </a:cxn>
              <a:cxn ang="0">
                <a:pos x="12" y="16"/>
              </a:cxn>
              <a:cxn ang="0">
                <a:pos x="14" y="16"/>
              </a:cxn>
              <a:cxn ang="0">
                <a:pos x="14" y="14"/>
              </a:cxn>
              <a:cxn ang="0">
                <a:pos x="16" y="14"/>
              </a:cxn>
              <a:cxn ang="0">
                <a:pos x="16" y="11"/>
              </a:cxn>
              <a:cxn ang="0">
                <a:pos x="19" y="11"/>
              </a:cxn>
              <a:cxn ang="0">
                <a:pos x="19" y="9"/>
              </a:cxn>
              <a:cxn ang="0">
                <a:pos x="19" y="7"/>
              </a:cxn>
              <a:cxn ang="0">
                <a:pos x="19" y="7"/>
              </a:cxn>
              <a:cxn ang="0">
                <a:pos x="19" y="4"/>
              </a:cxn>
              <a:cxn ang="0">
                <a:pos x="16" y="2"/>
              </a:cxn>
              <a:cxn ang="0">
                <a:pos x="16" y="2"/>
              </a:cxn>
              <a:cxn ang="0">
                <a:pos x="14" y="0"/>
              </a:cxn>
              <a:cxn ang="0">
                <a:pos x="14" y="0"/>
              </a:cxn>
              <a:cxn ang="0">
                <a:pos x="12" y="0"/>
              </a:cxn>
              <a:cxn ang="0">
                <a:pos x="9" y="0"/>
              </a:cxn>
              <a:cxn ang="0">
                <a:pos x="7" y="0"/>
              </a:cxn>
              <a:cxn ang="0">
                <a:pos x="7" y="0"/>
              </a:cxn>
              <a:cxn ang="0">
                <a:pos x="5" y="0"/>
              </a:cxn>
              <a:cxn ang="0">
                <a:pos x="2" y="2"/>
              </a:cxn>
              <a:cxn ang="0">
                <a:pos x="2" y="2"/>
              </a:cxn>
              <a:cxn ang="0">
                <a:pos x="2" y="4"/>
              </a:cxn>
              <a:cxn ang="0">
                <a:pos x="0" y="7"/>
              </a:cxn>
              <a:cxn ang="0">
                <a:pos x="0" y="7"/>
              </a:cxn>
              <a:cxn ang="0">
                <a:pos x="0" y="9"/>
              </a:cxn>
              <a:cxn ang="0">
                <a:pos x="2" y="11"/>
              </a:cxn>
              <a:cxn ang="0">
                <a:pos x="2" y="11"/>
              </a:cxn>
              <a:cxn ang="0">
                <a:pos x="2" y="14"/>
              </a:cxn>
              <a:cxn ang="0">
                <a:pos x="5" y="14"/>
              </a:cxn>
              <a:cxn ang="0">
                <a:pos x="7" y="16"/>
              </a:cxn>
              <a:cxn ang="0">
                <a:pos x="7" y="16"/>
              </a:cxn>
              <a:cxn ang="0">
                <a:pos x="9" y="16"/>
              </a:cxn>
            </a:cxnLst>
            <a:rect l="0" t="0" r="r" b="b"/>
            <a:pathLst>
              <a:path w="19" h="16">
                <a:moveTo>
                  <a:pt x="9" y="16"/>
                </a:moveTo>
                <a:lnTo>
                  <a:pt x="12" y="16"/>
                </a:lnTo>
                <a:lnTo>
                  <a:pt x="14" y="16"/>
                </a:lnTo>
                <a:lnTo>
                  <a:pt x="14" y="14"/>
                </a:lnTo>
                <a:lnTo>
                  <a:pt x="16" y="14"/>
                </a:lnTo>
                <a:lnTo>
                  <a:pt x="16" y="11"/>
                </a:lnTo>
                <a:lnTo>
                  <a:pt x="19" y="11"/>
                </a:lnTo>
                <a:lnTo>
                  <a:pt x="19" y="9"/>
                </a:lnTo>
                <a:lnTo>
                  <a:pt x="19" y="7"/>
                </a:lnTo>
                <a:lnTo>
                  <a:pt x="19" y="7"/>
                </a:lnTo>
                <a:lnTo>
                  <a:pt x="19" y="4"/>
                </a:lnTo>
                <a:lnTo>
                  <a:pt x="16" y="2"/>
                </a:lnTo>
                <a:lnTo>
                  <a:pt x="16" y="2"/>
                </a:lnTo>
                <a:lnTo>
                  <a:pt x="14" y="0"/>
                </a:lnTo>
                <a:lnTo>
                  <a:pt x="14" y="0"/>
                </a:lnTo>
                <a:lnTo>
                  <a:pt x="12" y="0"/>
                </a:lnTo>
                <a:lnTo>
                  <a:pt x="9" y="0"/>
                </a:lnTo>
                <a:lnTo>
                  <a:pt x="7" y="0"/>
                </a:lnTo>
                <a:lnTo>
                  <a:pt x="7" y="0"/>
                </a:lnTo>
                <a:lnTo>
                  <a:pt x="5" y="0"/>
                </a:lnTo>
                <a:lnTo>
                  <a:pt x="2" y="2"/>
                </a:lnTo>
                <a:lnTo>
                  <a:pt x="2" y="2"/>
                </a:lnTo>
                <a:lnTo>
                  <a:pt x="2" y="4"/>
                </a:lnTo>
                <a:lnTo>
                  <a:pt x="0" y="7"/>
                </a:lnTo>
                <a:lnTo>
                  <a:pt x="0" y="7"/>
                </a:lnTo>
                <a:lnTo>
                  <a:pt x="0" y="9"/>
                </a:lnTo>
                <a:lnTo>
                  <a:pt x="2" y="11"/>
                </a:lnTo>
                <a:lnTo>
                  <a:pt x="2" y="11"/>
                </a:lnTo>
                <a:lnTo>
                  <a:pt x="2" y="14"/>
                </a:lnTo>
                <a:lnTo>
                  <a:pt x="5" y="14"/>
                </a:lnTo>
                <a:lnTo>
                  <a:pt x="7" y="16"/>
                </a:lnTo>
                <a:lnTo>
                  <a:pt x="7" y="16"/>
                </a:lnTo>
                <a:lnTo>
                  <a:pt x="9" y="16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286" name="Freeform 2182"/>
          <p:cNvSpPr>
            <a:spLocks/>
          </p:cNvSpPr>
          <p:nvPr/>
        </p:nvSpPr>
        <p:spPr bwMode="auto">
          <a:xfrm>
            <a:off x="5378450" y="5654675"/>
            <a:ext cx="1473200" cy="192088"/>
          </a:xfrm>
          <a:custGeom>
            <a:avLst/>
            <a:gdLst/>
            <a:ahLst/>
            <a:cxnLst>
              <a:cxn ang="0">
                <a:pos x="1006" y="0"/>
              </a:cxn>
              <a:cxn ang="0">
                <a:pos x="769" y="121"/>
              </a:cxn>
              <a:cxn ang="0">
                <a:pos x="0" y="121"/>
              </a:cxn>
            </a:cxnLst>
            <a:rect l="0" t="0" r="r" b="b"/>
            <a:pathLst>
              <a:path w="1006" h="121">
                <a:moveTo>
                  <a:pt x="1006" y="0"/>
                </a:moveTo>
                <a:lnTo>
                  <a:pt x="769" y="121"/>
                </a:lnTo>
                <a:lnTo>
                  <a:pt x="0" y="121"/>
                </a:lnTo>
              </a:path>
            </a:pathLst>
          </a:custGeom>
          <a:noFill/>
          <a:ln w="1905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5287" name="Freeform 2183"/>
          <p:cNvSpPr>
            <a:spLocks/>
          </p:cNvSpPr>
          <p:nvPr/>
        </p:nvSpPr>
        <p:spPr bwMode="auto">
          <a:xfrm>
            <a:off x="6842125" y="5643563"/>
            <a:ext cx="23813" cy="25400"/>
          </a:xfrm>
          <a:custGeom>
            <a:avLst/>
            <a:gdLst/>
            <a:ahLst/>
            <a:cxnLst>
              <a:cxn ang="0">
                <a:pos x="9" y="16"/>
              </a:cxn>
              <a:cxn ang="0">
                <a:pos x="9" y="16"/>
              </a:cxn>
              <a:cxn ang="0">
                <a:pos x="12" y="16"/>
              </a:cxn>
              <a:cxn ang="0">
                <a:pos x="14" y="14"/>
              </a:cxn>
              <a:cxn ang="0">
                <a:pos x="14" y="14"/>
              </a:cxn>
              <a:cxn ang="0">
                <a:pos x="16" y="11"/>
              </a:cxn>
              <a:cxn ang="0">
                <a:pos x="16" y="11"/>
              </a:cxn>
              <a:cxn ang="0">
                <a:pos x="16" y="9"/>
              </a:cxn>
              <a:cxn ang="0">
                <a:pos x="16" y="7"/>
              </a:cxn>
              <a:cxn ang="0">
                <a:pos x="16" y="7"/>
              </a:cxn>
              <a:cxn ang="0">
                <a:pos x="16" y="4"/>
              </a:cxn>
              <a:cxn ang="0">
                <a:pos x="16" y="2"/>
              </a:cxn>
              <a:cxn ang="0">
                <a:pos x="14" y="2"/>
              </a:cxn>
              <a:cxn ang="0">
                <a:pos x="14" y="0"/>
              </a:cxn>
              <a:cxn ang="0">
                <a:pos x="12" y="0"/>
              </a:cxn>
              <a:cxn ang="0">
                <a:pos x="9" y="0"/>
              </a:cxn>
              <a:cxn ang="0">
                <a:pos x="9" y="0"/>
              </a:cxn>
              <a:cxn ang="0">
                <a:pos x="7" y="0"/>
              </a:cxn>
              <a:cxn ang="0">
                <a:pos x="5" y="0"/>
              </a:cxn>
              <a:cxn ang="0">
                <a:pos x="2" y="0"/>
              </a:cxn>
              <a:cxn ang="0">
                <a:pos x="2" y="2"/>
              </a:cxn>
              <a:cxn ang="0">
                <a:pos x="0" y="2"/>
              </a:cxn>
              <a:cxn ang="0">
                <a:pos x="0" y="4"/>
              </a:cxn>
              <a:cxn ang="0">
                <a:pos x="0" y="7"/>
              </a:cxn>
              <a:cxn ang="0">
                <a:pos x="0" y="7"/>
              </a:cxn>
              <a:cxn ang="0">
                <a:pos x="0" y="9"/>
              </a:cxn>
              <a:cxn ang="0">
                <a:pos x="0" y="11"/>
              </a:cxn>
              <a:cxn ang="0">
                <a:pos x="0" y="11"/>
              </a:cxn>
              <a:cxn ang="0">
                <a:pos x="2" y="14"/>
              </a:cxn>
              <a:cxn ang="0">
                <a:pos x="2" y="14"/>
              </a:cxn>
              <a:cxn ang="0">
                <a:pos x="5" y="16"/>
              </a:cxn>
              <a:cxn ang="0">
                <a:pos x="7" y="16"/>
              </a:cxn>
              <a:cxn ang="0">
                <a:pos x="9" y="16"/>
              </a:cxn>
            </a:cxnLst>
            <a:rect l="0" t="0" r="r" b="b"/>
            <a:pathLst>
              <a:path w="16" h="16">
                <a:moveTo>
                  <a:pt x="9" y="16"/>
                </a:moveTo>
                <a:lnTo>
                  <a:pt x="9" y="16"/>
                </a:lnTo>
                <a:lnTo>
                  <a:pt x="12" y="16"/>
                </a:lnTo>
                <a:lnTo>
                  <a:pt x="14" y="14"/>
                </a:lnTo>
                <a:lnTo>
                  <a:pt x="14" y="14"/>
                </a:lnTo>
                <a:lnTo>
                  <a:pt x="16" y="11"/>
                </a:lnTo>
                <a:lnTo>
                  <a:pt x="16" y="11"/>
                </a:lnTo>
                <a:lnTo>
                  <a:pt x="16" y="9"/>
                </a:lnTo>
                <a:lnTo>
                  <a:pt x="16" y="7"/>
                </a:lnTo>
                <a:lnTo>
                  <a:pt x="16" y="7"/>
                </a:lnTo>
                <a:lnTo>
                  <a:pt x="16" y="4"/>
                </a:lnTo>
                <a:lnTo>
                  <a:pt x="16" y="2"/>
                </a:lnTo>
                <a:lnTo>
                  <a:pt x="14" y="2"/>
                </a:lnTo>
                <a:lnTo>
                  <a:pt x="14" y="0"/>
                </a:lnTo>
                <a:lnTo>
                  <a:pt x="12" y="0"/>
                </a:lnTo>
                <a:lnTo>
                  <a:pt x="9" y="0"/>
                </a:lnTo>
                <a:lnTo>
                  <a:pt x="9" y="0"/>
                </a:lnTo>
                <a:lnTo>
                  <a:pt x="7" y="0"/>
                </a:lnTo>
                <a:lnTo>
                  <a:pt x="5" y="0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0" y="4"/>
                </a:lnTo>
                <a:lnTo>
                  <a:pt x="0" y="7"/>
                </a:lnTo>
                <a:lnTo>
                  <a:pt x="0" y="7"/>
                </a:lnTo>
                <a:lnTo>
                  <a:pt x="0" y="9"/>
                </a:lnTo>
                <a:lnTo>
                  <a:pt x="0" y="11"/>
                </a:lnTo>
                <a:lnTo>
                  <a:pt x="0" y="11"/>
                </a:lnTo>
                <a:lnTo>
                  <a:pt x="2" y="14"/>
                </a:lnTo>
                <a:lnTo>
                  <a:pt x="2" y="14"/>
                </a:lnTo>
                <a:lnTo>
                  <a:pt x="5" y="16"/>
                </a:lnTo>
                <a:lnTo>
                  <a:pt x="7" y="16"/>
                </a:lnTo>
                <a:lnTo>
                  <a:pt x="9" y="16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5288" name="Text Box 2184"/>
          <p:cNvSpPr txBox="1">
            <a:spLocks noChangeArrowheads="1"/>
          </p:cNvSpPr>
          <p:nvPr/>
        </p:nvSpPr>
        <p:spPr bwMode="auto">
          <a:xfrm>
            <a:off x="211138" y="0"/>
            <a:ext cx="8018462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6796" dir="9206097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4800">
                <a:solidFill>
                  <a:srgbClr val="FFFF00"/>
                </a:solidFill>
                <a:latin typeface="Verdana" pitchFamily="34" charset="0"/>
              </a:rPr>
              <a:t>Respiratory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6178" name="Text Box 2"/>
          <p:cNvSpPr txBox="1">
            <a:spLocks noChangeArrowheads="1"/>
          </p:cNvSpPr>
          <p:nvPr/>
        </p:nvSpPr>
        <p:spPr bwMode="auto">
          <a:xfrm>
            <a:off x="838200" y="152400"/>
            <a:ext cx="7620000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6796" dir="9206097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4800">
                <a:latin typeface="Arial Rounded MT Bold" pitchFamily="34" charset="0"/>
              </a:rPr>
              <a:t>Respiratory Physiology</a:t>
            </a:r>
          </a:p>
        </p:txBody>
      </p:sp>
      <p:sp>
        <p:nvSpPr>
          <p:cNvPr id="2866179" name="Text Box 3"/>
          <p:cNvSpPr txBox="1">
            <a:spLocks noChangeArrowheads="1"/>
          </p:cNvSpPr>
          <p:nvPr/>
        </p:nvSpPr>
        <p:spPr bwMode="auto">
          <a:xfrm>
            <a:off x="6089650" y="2774950"/>
            <a:ext cx="17621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3200" b="1"/>
              <a:t>Aveolus</a:t>
            </a:r>
          </a:p>
        </p:txBody>
      </p:sp>
      <p:grpSp>
        <p:nvGrpSpPr>
          <p:cNvPr id="2866180" name="Group 4"/>
          <p:cNvGrpSpPr>
            <a:grpSpLocks/>
          </p:cNvGrpSpPr>
          <p:nvPr/>
        </p:nvGrpSpPr>
        <p:grpSpPr bwMode="auto">
          <a:xfrm>
            <a:off x="2347913" y="1447800"/>
            <a:ext cx="4379912" cy="4254500"/>
            <a:chOff x="1479" y="912"/>
            <a:chExt cx="2759" cy="2680"/>
          </a:xfrm>
        </p:grpSpPr>
        <p:sp>
          <p:nvSpPr>
            <p:cNvPr id="2866181" name="Rectangle 5"/>
            <p:cNvSpPr>
              <a:spLocks noChangeArrowheads="1"/>
            </p:cNvSpPr>
            <p:nvPr/>
          </p:nvSpPr>
          <p:spPr bwMode="auto">
            <a:xfrm>
              <a:off x="1759" y="3062"/>
              <a:ext cx="49" cy="16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700">
                  <a:latin typeface="Bookman Old Style" pitchFamily="18" charset="0"/>
                </a:rPr>
                <a:t>.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866182" name="Freeform 6"/>
            <p:cNvSpPr>
              <a:spLocks/>
            </p:cNvSpPr>
            <p:nvPr/>
          </p:nvSpPr>
          <p:spPr bwMode="auto">
            <a:xfrm>
              <a:off x="1490" y="923"/>
              <a:ext cx="2741" cy="2669"/>
            </a:xfrm>
            <a:custGeom>
              <a:avLst/>
              <a:gdLst/>
              <a:ahLst/>
              <a:cxnLst>
                <a:cxn ang="0">
                  <a:pos x="2092" y="21"/>
                </a:cxn>
                <a:cxn ang="0">
                  <a:pos x="2244" y="117"/>
                </a:cxn>
                <a:cxn ang="0">
                  <a:pos x="2280" y="269"/>
                </a:cxn>
                <a:cxn ang="0">
                  <a:pos x="2217" y="426"/>
                </a:cxn>
                <a:cxn ang="0">
                  <a:pos x="2117" y="657"/>
                </a:cxn>
                <a:cxn ang="0">
                  <a:pos x="2098" y="747"/>
                </a:cxn>
                <a:cxn ang="0">
                  <a:pos x="2084" y="864"/>
                </a:cxn>
                <a:cxn ang="0">
                  <a:pos x="2075" y="983"/>
                </a:cxn>
                <a:cxn ang="0">
                  <a:pos x="2090" y="1154"/>
                </a:cxn>
                <a:cxn ang="0">
                  <a:pos x="2215" y="1478"/>
                </a:cxn>
                <a:cxn ang="0">
                  <a:pos x="2268" y="1681"/>
                </a:cxn>
                <a:cxn ang="0">
                  <a:pos x="2397" y="1541"/>
                </a:cxn>
                <a:cxn ang="0">
                  <a:pos x="2537" y="1508"/>
                </a:cxn>
                <a:cxn ang="0">
                  <a:pos x="2645" y="1514"/>
                </a:cxn>
                <a:cxn ang="0">
                  <a:pos x="2696" y="1526"/>
                </a:cxn>
                <a:cxn ang="0">
                  <a:pos x="2668" y="1572"/>
                </a:cxn>
                <a:cxn ang="0">
                  <a:pos x="2735" y="1731"/>
                </a:cxn>
                <a:cxn ang="0">
                  <a:pos x="2656" y="1815"/>
                </a:cxn>
                <a:cxn ang="0">
                  <a:pos x="2424" y="1929"/>
                </a:cxn>
                <a:cxn ang="0">
                  <a:pos x="2345" y="2075"/>
                </a:cxn>
                <a:cxn ang="0">
                  <a:pos x="2318" y="2111"/>
                </a:cxn>
                <a:cxn ang="0">
                  <a:pos x="2224" y="2226"/>
                </a:cxn>
                <a:cxn ang="0">
                  <a:pos x="2178" y="2272"/>
                </a:cxn>
                <a:cxn ang="0">
                  <a:pos x="2128" y="2314"/>
                </a:cxn>
                <a:cxn ang="0">
                  <a:pos x="2080" y="2351"/>
                </a:cxn>
                <a:cxn ang="0">
                  <a:pos x="2054" y="2370"/>
                </a:cxn>
                <a:cxn ang="0">
                  <a:pos x="1998" y="2399"/>
                </a:cxn>
                <a:cxn ang="0">
                  <a:pos x="1935" y="2435"/>
                </a:cxn>
                <a:cxn ang="0">
                  <a:pos x="1881" y="2460"/>
                </a:cxn>
                <a:cxn ang="0">
                  <a:pos x="1794" y="2495"/>
                </a:cxn>
                <a:cxn ang="0">
                  <a:pos x="1718" y="2539"/>
                </a:cxn>
                <a:cxn ang="0">
                  <a:pos x="1604" y="2598"/>
                </a:cxn>
                <a:cxn ang="0">
                  <a:pos x="1514" y="2633"/>
                </a:cxn>
                <a:cxn ang="0">
                  <a:pos x="1083" y="2656"/>
                </a:cxn>
                <a:cxn ang="0">
                  <a:pos x="921" y="2616"/>
                </a:cxn>
                <a:cxn ang="0">
                  <a:pos x="710" y="2510"/>
                </a:cxn>
                <a:cxn ang="0">
                  <a:pos x="578" y="2449"/>
                </a:cxn>
                <a:cxn ang="0">
                  <a:pos x="499" y="2410"/>
                </a:cxn>
                <a:cxn ang="0">
                  <a:pos x="401" y="2347"/>
                </a:cxn>
                <a:cxn ang="0">
                  <a:pos x="278" y="2243"/>
                </a:cxn>
                <a:cxn ang="0">
                  <a:pos x="204" y="2142"/>
                </a:cxn>
                <a:cxn ang="0">
                  <a:pos x="125" y="1963"/>
                </a:cxn>
                <a:cxn ang="0">
                  <a:pos x="159" y="1589"/>
                </a:cxn>
                <a:cxn ang="0">
                  <a:pos x="192" y="1449"/>
                </a:cxn>
                <a:cxn ang="0">
                  <a:pos x="79" y="1418"/>
                </a:cxn>
                <a:cxn ang="0">
                  <a:pos x="2" y="1322"/>
                </a:cxn>
                <a:cxn ang="0">
                  <a:pos x="37" y="1259"/>
                </a:cxn>
                <a:cxn ang="0">
                  <a:pos x="136" y="1157"/>
                </a:cxn>
                <a:cxn ang="0">
                  <a:pos x="196" y="1121"/>
                </a:cxn>
                <a:cxn ang="0">
                  <a:pos x="380" y="1190"/>
                </a:cxn>
                <a:cxn ang="0">
                  <a:pos x="488" y="1347"/>
                </a:cxn>
                <a:cxn ang="0">
                  <a:pos x="653" y="1253"/>
                </a:cxn>
                <a:cxn ang="0">
                  <a:pos x="799" y="1177"/>
                </a:cxn>
                <a:cxn ang="0">
                  <a:pos x="1023" y="1033"/>
                </a:cxn>
                <a:cxn ang="0">
                  <a:pos x="1131" y="896"/>
                </a:cxn>
                <a:cxn ang="0">
                  <a:pos x="1188" y="820"/>
                </a:cxn>
                <a:cxn ang="0">
                  <a:pos x="1248" y="729"/>
                </a:cxn>
                <a:cxn ang="0">
                  <a:pos x="1551" y="311"/>
                </a:cxn>
                <a:cxn ang="0">
                  <a:pos x="1656" y="188"/>
                </a:cxn>
                <a:cxn ang="0">
                  <a:pos x="1821" y="46"/>
                </a:cxn>
                <a:cxn ang="0">
                  <a:pos x="1946" y="2"/>
                </a:cxn>
              </a:cxnLst>
              <a:rect l="0" t="0" r="r" b="b"/>
              <a:pathLst>
                <a:path w="2741" h="2669">
                  <a:moveTo>
                    <a:pt x="1963" y="0"/>
                  </a:moveTo>
                  <a:lnTo>
                    <a:pt x="1965" y="2"/>
                  </a:lnTo>
                  <a:lnTo>
                    <a:pt x="1965" y="4"/>
                  </a:lnTo>
                  <a:lnTo>
                    <a:pt x="1967" y="4"/>
                  </a:lnTo>
                  <a:lnTo>
                    <a:pt x="1969" y="4"/>
                  </a:lnTo>
                  <a:lnTo>
                    <a:pt x="1971" y="4"/>
                  </a:lnTo>
                  <a:lnTo>
                    <a:pt x="1973" y="4"/>
                  </a:lnTo>
                  <a:lnTo>
                    <a:pt x="1975" y="4"/>
                  </a:lnTo>
                  <a:lnTo>
                    <a:pt x="1977" y="6"/>
                  </a:lnTo>
                  <a:lnTo>
                    <a:pt x="1990" y="4"/>
                  </a:lnTo>
                  <a:lnTo>
                    <a:pt x="2004" y="6"/>
                  </a:lnTo>
                  <a:lnTo>
                    <a:pt x="2017" y="6"/>
                  </a:lnTo>
                  <a:lnTo>
                    <a:pt x="2029" y="8"/>
                  </a:lnTo>
                  <a:lnTo>
                    <a:pt x="2042" y="10"/>
                  </a:lnTo>
                  <a:lnTo>
                    <a:pt x="2055" y="12"/>
                  </a:lnTo>
                  <a:lnTo>
                    <a:pt x="2069" y="14"/>
                  </a:lnTo>
                  <a:lnTo>
                    <a:pt x="2082" y="14"/>
                  </a:lnTo>
                  <a:lnTo>
                    <a:pt x="2084" y="18"/>
                  </a:lnTo>
                  <a:lnTo>
                    <a:pt x="2086" y="21"/>
                  </a:lnTo>
                  <a:lnTo>
                    <a:pt x="2090" y="21"/>
                  </a:lnTo>
                  <a:lnTo>
                    <a:pt x="2092" y="21"/>
                  </a:lnTo>
                  <a:lnTo>
                    <a:pt x="2096" y="21"/>
                  </a:lnTo>
                  <a:lnTo>
                    <a:pt x="2100" y="21"/>
                  </a:lnTo>
                  <a:lnTo>
                    <a:pt x="2103" y="21"/>
                  </a:lnTo>
                  <a:lnTo>
                    <a:pt x="2105" y="23"/>
                  </a:lnTo>
                  <a:lnTo>
                    <a:pt x="2111" y="25"/>
                  </a:lnTo>
                  <a:lnTo>
                    <a:pt x="2117" y="27"/>
                  </a:lnTo>
                  <a:lnTo>
                    <a:pt x="2125" y="31"/>
                  </a:lnTo>
                  <a:lnTo>
                    <a:pt x="2130" y="31"/>
                  </a:lnTo>
                  <a:lnTo>
                    <a:pt x="2136" y="33"/>
                  </a:lnTo>
                  <a:lnTo>
                    <a:pt x="2142" y="35"/>
                  </a:lnTo>
                  <a:lnTo>
                    <a:pt x="2148" y="37"/>
                  </a:lnTo>
                  <a:lnTo>
                    <a:pt x="2153" y="41"/>
                  </a:lnTo>
                  <a:lnTo>
                    <a:pt x="2165" y="48"/>
                  </a:lnTo>
                  <a:lnTo>
                    <a:pt x="2178" y="56"/>
                  </a:lnTo>
                  <a:lnTo>
                    <a:pt x="2190" y="64"/>
                  </a:lnTo>
                  <a:lnTo>
                    <a:pt x="2201" y="71"/>
                  </a:lnTo>
                  <a:lnTo>
                    <a:pt x="2213" y="79"/>
                  </a:lnTo>
                  <a:lnTo>
                    <a:pt x="2222" y="89"/>
                  </a:lnTo>
                  <a:lnTo>
                    <a:pt x="2232" y="98"/>
                  </a:lnTo>
                  <a:lnTo>
                    <a:pt x="2238" y="112"/>
                  </a:lnTo>
                  <a:lnTo>
                    <a:pt x="2244" y="117"/>
                  </a:lnTo>
                  <a:lnTo>
                    <a:pt x="2247" y="123"/>
                  </a:lnTo>
                  <a:lnTo>
                    <a:pt x="2249" y="129"/>
                  </a:lnTo>
                  <a:lnTo>
                    <a:pt x="2251" y="137"/>
                  </a:lnTo>
                  <a:lnTo>
                    <a:pt x="2255" y="142"/>
                  </a:lnTo>
                  <a:lnTo>
                    <a:pt x="2257" y="150"/>
                  </a:lnTo>
                  <a:lnTo>
                    <a:pt x="2259" y="156"/>
                  </a:lnTo>
                  <a:lnTo>
                    <a:pt x="2263" y="162"/>
                  </a:lnTo>
                  <a:lnTo>
                    <a:pt x="2267" y="167"/>
                  </a:lnTo>
                  <a:lnTo>
                    <a:pt x="2268" y="173"/>
                  </a:lnTo>
                  <a:lnTo>
                    <a:pt x="2268" y="179"/>
                  </a:lnTo>
                  <a:lnTo>
                    <a:pt x="2270" y="186"/>
                  </a:lnTo>
                  <a:lnTo>
                    <a:pt x="2272" y="192"/>
                  </a:lnTo>
                  <a:lnTo>
                    <a:pt x="2276" y="198"/>
                  </a:lnTo>
                  <a:lnTo>
                    <a:pt x="2278" y="202"/>
                  </a:lnTo>
                  <a:lnTo>
                    <a:pt x="2282" y="208"/>
                  </a:lnTo>
                  <a:lnTo>
                    <a:pt x="2284" y="217"/>
                  </a:lnTo>
                  <a:lnTo>
                    <a:pt x="2284" y="229"/>
                  </a:lnTo>
                  <a:lnTo>
                    <a:pt x="2284" y="238"/>
                  </a:lnTo>
                  <a:lnTo>
                    <a:pt x="2284" y="250"/>
                  </a:lnTo>
                  <a:lnTo>
                    <a:pt x="2282" y="259"/>
                  </a:lnTo>
                  <a:lnTo>
                    <a:pt x="2280" y="269"/>
                  </a:lnTo>
                  <a:lnTo>
                    <a:pt x="2278" y="280"/>
                  </a:lnTo>
                  <a:lnTo>
                    <a:pt x="2274" y="290"/>
                  </a:lnTo>
                  <a:lnTo>
                    <a:pt x="2272" y="298"/>
                  </a:lnTo>
                  <a:lnTo>
                    <a:pt x="2268" y="305"/>
                  </a:lnTo>
                  <a:lnTo>
                    <a:pt x="2267" y="311"/>
                  </a:lnTo>
                  <a:lnTo>
                    <a:pt x="2263" y="319"/>
                  </a:lnTo>
                  <a:lnTo>
                    <a:pt x="2261" y="325"/>
                  </a:lnTo>
                  <a:lnTo>
                    <a:pt x="2259" y="330"/>
                  </a:lnTo>
                  <a:lnTo>
                    <a:pt x="2257" y="338"/>
                  </a:lnTo>
                  <a:lnTo>
                    <a:pt x="2255" y="344"/>
                  </a:lnTo>
                  <a:lnTo>
                    <a:pt x="2251" y="351"/>
                  </a:lnTo>
                  <a:lnTo>
                    <a:pt x="2247" y="357"/>
                  </a:lnTo>
                  <a:lnTo>
                    <a:pt x="2244" y="363"/>
                  </a:lnTo>
                  <a:lnTo>
                    <a:pt x="2240" y="371"/>
                  </a:lnTo>
                  <a:lnTo>
                    <a:pt x="2238" y="378"/>
                  </a:lnTo>
                  <a:lnTo>
                    <a:pt x="2234" y="384"/>
                  </a:lnTo>
                  <a:lnTo>
                    <a:pt x="2232" y="392"/>
                  </a:lnTo>
                  <a:lnTo>
                    <a:pt x="2228" y="398"/>
                  </a:lnTo>
                  <a:lnTo>
                    <a:pt x="2226" y="407"/>
                  </a:lnTo>
                  <a:lnTo>
                    <a:pt x="2222" y="417"/>
                  </a:lnTo>
                  <a:lnTo>
                    <a:pt x="2217" y="426"/>
                  </a:lnTo>
                  <a:lnTo>
                    <a:pt x="2213" y="436"/>
                  </a:lnTo>
                  <a:lnTo>
                    <a:pt x="2207" y="446"/>
                  </a:lnTo>
                  <a:lnTo>
                    <a:pt x="2201" y="453"/>
                  </a:lnTo>
                  <a:lnTo>
                    <a:pt x="2196" y="463"/>
                  </a:lnTo>
                  <a:lnTo>
                    <a:pt x="2192" y="472"/>
                  </a:lnTo>
                  <a:lnTo>
                    <a:pt x="2192" y="474"/>
                  </a:lnTo>
                  <a:lnTo>
                    <a:pt x="2190" y="478"/>
                  </a:lnTo>
                  <a:lnTo>
                    <a:pt x="2188" y="480"/>
                  </a:lnTo>
                  <a:lnTo>
                    <a:pt x="2186" y="484"/>
                  </a:lnTo>
                  <a:lnTo>
                    <a:pt x="2184" y="486"/>
                  </a:lnTo>
                  <a:lnTo>
                    <a:pt x="2182" y="490"/>
                  </a:lnTo>
                  <a:lnTo>
                    <a:pt x="2180" y="493"/>
                  </a:lnTo>
                  <a:lnTo>
                    <a:pt x="2180" y="495"/>
                  </a:lnTo>
                  <a:lnTo>
                    <a:pt x="2169" y="516"/>
                  </a:lnTo>
                  <a:lnTo>
                    <a:pt x="2161" y="536"/>
                  </a:lnTo>
                  <a:lnTo>
                    <a:pt x="2151" y="555"/>
                  </a:lnTo>
                  <a:lnTo>
                    <a:pt x="2144" y="574"/>
                  </a:lnTo>
                  <a:lnTo>
                    <a:pt x="2138" y="593"/>
                  </a:lnTo>
                  <a:lnTo>
                    <a:pt x="2130" y="614"/>
                  </a:lnTo>
                  <a:lnTo>
                    <a:pt x="2125" y="635"/>
                  </a:lnTo>
                  <a:lnTo>
                    <a:pt x="2117" y="657"/>
                  </a:lnTo>
                  <a:lnTo>
                    <a:pt x="2119" y="662"/>
                  </a:lnTo>
                  <a:lnTo>
                    <a:pt x="2117" y="666"/>
                  </a:lnTo>
                  <a:lnTo>
                    <a:pt x="2117" y="670"/>
                  </a:lnTo>
                  <a:lnTo>
                    <a:pt x="2115" y="676"/>
                  </a:lnTo>
                  <a:lnTo>
                    <a:pt x="2113" y="680"/>
                  </a:lnTo>
                  <a:lnTo>
                    <a:pt x="2111" y="683"/>
                  </a:lnTo>
                  <a:lnTo>
                    <a:pt x="2109" y="685"/>
                  </a:lnTo>
                  <a:lnTo>
                    <a:pt x="2111" y="689"/>
                  </a:lnTo>
                  <a:lnTo>
                    <a:pt x="2111" y="695"/>
                  </a:lnTo>
                  <a:lnTo>
                    <a:pt x="2109" y="701"/>
                  </a:lnTo>
                  <a:lnTo>
                    <a:pt x="2107" y="706"/>
                  </a:lnTo>
                  <a:lnTo>
                    <a:pt x="2105" y="712"/>
                  </a:lnTo>
                  <a:lnTo>
                    <a:pt x="2103" y="718"/>
                  </a:lnTo>
                  <a:lnTo>
                    <a:pt x="2103" y="724"/>
                  </a:lnTo>
                  <a:lnTo>
                    <a:pt x="2102" y="729"/>
                  </a:lnTo>
                  <a:lnTo>
                    <a:pt x="2102" y="735"/>
                  </a:lnTo>
                  <a:lnTo>
                    <a:pt x="2102" y="737"/>
                  </a:lnTo>
                  <a:lnTo>
                    <a:pt x="2100" y="739"/>
                  </a:lnTo>
                  <a:lnTo>
                    <a:pt x="2100" y="741"/>
                  </a:lnTo>
                  <a:lnTo>
                    <a:pt x="2098" y="743"/>
                  </a:lnTo>
                  <a:lnTo>
                    <a:pt x="2098" y="747"/>
                  </a:lnTo>
                  <a:lnTo>
                    <a:pt x="2098" y="749"/>
                  </a:lnTo>
                  <a:lnTo>
                    <a:pt x="2098" y="751"/>
                  </a:lnTo>
                  <a:lnTo>
                    <a:pt x="2098" y="754"/>
                  </a:lnTo>
                  <a:lnTo>
                    <a:pt x="2096" y="762"/>
                  </a:lnTo>
                  <a:lnTo>
                    <a:pt x="2096" y="768"/>
                  </a:lnTo>
                  <a:lnTo>
                    <a:pt x="2094" y="776"/>
                  </a:lnTo>
                  <a:lnTo>
                    <a:pt x="2092" y="783"/>
                  </a:lnTo>
                  <a:lnTo>
                    <a:pt x="2090" y="791"/>
                  </a:lnTo>
                  <a:lnTo>
                    <a:pt x="2090" y="799"/>
                  </a:lnTo>
                  <a:lnTo>
                    <a:pt x="2088" y="806"/>
                  </a:lnTo>
                  <a:lnTo>
                    <a:pt x="2088" y="814"/>
                  </a:lnTo>
                  <a:lnTo>
                    <a:pt x="2088" y="816"/>
                  </a:lnTo>
                  <a:lnTo>
                    <a:pt x="2086" y="816"/>
                  </a:lnTo>
                  <a:lnTo>
                    <a:pt x="2086" y="816"/>
                  </a:lnTo>
                  <a:lnTo>
                    <a:pt x="2086" y="816"/>
                  </a:lnTo>
                  <a:lnTo>
                    <a:pt x="2084" y="816"/>
                  </a:lnTo>
                  <a:lnTo>
                    <a:pt x="2084" y="816"/>
                  </a:lnTo>
                  <a:lnTo>
                    <a:pt x="2084" y="818"/>
                  </a:lnTo>
                  <a:lnTo>
                    <a:pt x="2084" y="818"/>
                  </a:lnTo>
                  <a:lnTo>
                    <a:pt x="2086" y="820"/>
                  </a:lnTo>
                  <a:lnTo>
                    <a:pt x="2084" y="864"/>
                  </a:lnTo>
                  <a:lnTo>
                    <a:pt x="2082" y="864"/>
                  </a:lnTo>
                  <a:lnTo>
                    <a:pt x="2080" y="902"/>
                  </a:lnTo>
                  <a:lnTo>
                    <a:pt x="2078" y="904"/>
                  </a:lnTo>
                  <a:lnTo>
                    <a:pt x="2078" y="904"/>
                  </a:lnTo>
                  <a:lnTo>
                    <a:pt x="2078" y="904"/>
                  </a:lnTo>
                  <a:lnTo>
                    <a:pt x="2078" y="904"/>
                  </a:lnTo>
                  <a:lnTo>
                    <a:pt x="2077" y="906"/>
                  </a:lnTo>
                  <a:lnTo>
                    <a:pt x="2077" y="906"/>
                  </a:lnTo>
                  <a:lnTo>
                    <a:pt x="2077" y="906"/>
                  </a:lnTo>
                  <a:lnTo>
                    <a:pt x="2077" y="908"/>
                  </a:lnTo>
                  <a:lnTo>
                    <a:pt x="2078" y="916"/>
                  </a:lnTo>
                  <a:lnTo>
                    <a:pt x="2078" y="923"/>
                  </a:lnTo>
                  <a:lnTo>
                    <a:pt x="2078" y="931"/>
                  </a:lnTo>
                  <a:lnTo>
                    <a:pt x="2078" y="937"/>
                  </a:lnTo>
                  <a:lnTo>
                    <a:pt x="2077" y="944"/>
                  </a:lnTo>
                  <a:lnTo>
                    <a:pt x="2075" y="952"/>
                  </a:lnTo>
                  <a:lnTo>
                    <a:pt x="2075" y="960"/>
                  </a:lnTo>
                  <a:lnTo>
                    <a:pt x="2075" y="967"/>
                  </a:lnTo>
                  <a:lnTo>
                    <a:pt x="2075" y="971"/>
                  </a:lnTo>
                  <a:lnTo>
                    <a:pt x="2075" y="977"/>
                  </a:lnTo>
                  <a:lnTo>
                    <a:pt x="2075" y="983"/>
                  </a:lnTo>
                  <a:lnTo>
                    <a:pt x="2073" y="989"/>
                  </a:lnTo>
                  <a:lnTo>
                    <a:pt x="2073" y="994"/>
                  </a:lnTo>
                  <a:lnTo>
                    <a:pt x="2073" y="1000"/>
                  </a:lnTo>
                  <a:lnTo>
                    <a:pt x="2073" y="1004"/>
                  </a:lnTo>
                  <a:lnTo>
                    <a:pt x="2077" y="1010"/>
                  </a:lnTo>
                  <a:lnTo>
                    <a:pt x="2075" y="1023"/>
                  </a:lnTo>
                  <a:lnTo>
                    <a:pt x="2077" y="1036"/>
                  </a:lnTo>
                  <a:lnTo>
                    <a:pt x="2077" y="1052"/>
                  </a:lnTo>
                  <a:lnTo>
                    <a:pt x="2078" y="1067"/>
                  </a:lnTo>
                  <a:lnTo>
                    <a:pt x="2080" y="1081"/>
                  </a:lnTo>
                  <a:lnTo>
                    <a:pt x="2082" y="1096"/>
                  </a:lnTo>
                  <a:lnTo>
                    <a:pt x="2084" y="1111"/>
                  </a:lnTo>
                  <a:lnTo>
                    <a:pt x="2086" y="1127"/>
                  </a:lnTo>
                  <a:lnTo>
                    <a:pt x="2086" y="1130"/>
                  </a:lnTo>
                  <a:lnTo>
                    <a:pt x="2086" y="1132"/>
                  </a:lnTo>
                  <a:lnTo>
                    <a:pt x="2086" y="1136"/>
                  </a:lnTo>
                  <a:lnTo>
                    <a:pt x="2088" y="1140"/>
                  </a:lnTo>
                  <a:lnTo>
                    <a:pt x="2088" y="1144"/>
                  </a:lnTo>
                  <a:lnTo>
                    <a:pt x="2090" y="1148"/>
                  </a:lnTo>
                  <a:lnTo>
                    <a:pt x="2090" y="1150"/>
                  </a:lnTo>
                  <a:lnTo>
                    <a:pt x="2090" y="1154"/>
                  </a:lnTo>
                  <a:lnTo>
                    <a:pt x="2094" y="1167"/>
                  </a:lnTo>
                  <a:lnTo>
                    <a:pt x="2098" y="1182"/>
                  </a:lnTo>
                  <a:lnTo>
                    <a:pt x="2100" y="1196"/>
                  </a:lnTo>
                  <a:lnTo>
                    <a:pt x="2103" y="1211"/>
                  </a:lnTo>
                  <a:lnTo>
                    <a:pt x="2105" y="1225"/>
                  </a:lnTo>
                  <a:lnTo>
                    <a:pt x="2111" y="1238"/>
                  </a:lnTo>
                  <a:lnTo>
                    <a:pt x="2115" y="1251"/>
                  </a:lnTo>
                  <a:lnTo>
                    <a:pt x="2121" y="1265"/>
                  </a:lnTo>
                  <a:lnTo>
                    <a:pt x="2126" y="1286"/>
                  </a:lnTo>
                  <a:lnTo>
                    <a:pt x="2134" y="1305"/>
                  </a:lnTo>
                  <a:lnTo>
                    <a:pt x="2142" y="1324"/>
                  </a:lnTo>
                  <a:lnTo>
                    <a:pt x="2151" y="1343"/>
                  </a:lnTo>
                  <a:lnTo>
                    <a:pt x="2161" y="1363"/>
                  </a:lnTo>
                  <a:lnTo>
                    <a:pt x="2171" y="1382"/>
                  </a:lnTo>
                  <a:lnTo>
                    <a:pt x="2180" y="1401"/>
                  </a:lnTo>
                  <a:lnTo>
                    <a:pt x="2190" y="1418"/>
                  </a:lnTo>
                  <a:lnTo>
                    <a:pt x="2194" y="1432"/>
                  </a:lnTo>
                  <a:lnTo>
                    <a:pt x="2199" y="1443"/>
                  </a:lnTo>
                  <a:lnTo>
                    <a:pt x="2205" y="1455"/>
                  </a:lnTo>
                  <a:lnTo>
                    <a:pt x="2211" y="1466"/>
                  </a:lnTo>
                  <a:lnTo>
                    <a:pt x="2215" y="1478"/>
                  </a:lnTo>
                  <a:lnTo>
                    <a:pt x="2220" y="1489"/>
                  </a:lnTo>
                  <a:lnTo>
                    <a:pt x="2224" y="1501"/>
                  </a:lnTo>
                  <a:lnTo>
                    <a:pt x="2226" y="1514"/>
                  </a:lnTo>
                  <a:lnTo>
                    <a:pt x="2232" y="1522"/>
                  </a:lnTo>
                  <a:lnTo>
                    <a:pt x="2236" y="1532"/>
                  </a:lnTo>
                  <a:lnTo>
                    <a:pt x="2240" y="1543"/>
                  </a:lnTo>
                  <a:lnTo>
                    <a:pt x="2244" y="1553"/>
                  </a:lnTo>
                  <a:lnTo>
                    <a:pt x="2245" y="1564"/>
                  </a:lnTo>
                  <a:lnTo>
                    <a:pt x="2247" y="1574"/>
                  </a:lnTo>
                  <a:lnTo>
                    <a:pt x="2251" y="1585"/>
                  </a:lnTo>
                  <a:lnTo>
                    <a:pt x="2255" y="1597"/>
                  </a:lnTo>
                  <a:lnTo>
                    <a:pt x="2257" y="1608"/>
                  </a:lnTo>
                  <a:lnTo>
                    <a:pt x="2259" y="1620"/>
                  </a:lnTo>
                  <a:lnTo>
                    <a:pt x="2261" y="1629"/>
                  </a:lnTo>
                  <a:lnTo>
                    <a:pt x="2263" y="1641"/>
                  </a:lnTo>
                  <a:lnTo>
                    <a:pt x="2263" y="1652"/>
                  </a:lnTo>
                  <a:lnTo>
                    <a:pt x="2263" y="1664"/>
                  </a:lnTo>
                  <a:lnTo>
                    <a:pt x="2265" y="1675"/>
                  </a:lnTo>
                  <a:lnTo>
                    <a:pt x="2265" y="1687"/>
                  </a:lnTo>
                  <a:lnTo>
                    <a:pt x="2267" y="1685"/>
                  </a:lnTo>
                  <a:lnTo>
                    <a:pt x="2268" y="1681"/>
                  </a:lnTo>
                  <a:lnTo>
                    <a:pt x="2270" y="1677"/>
                  </a:lnTo>
                  <a:lnTo>
                    <a:pt x="2272" y="1675"/>
                  </a:lnTo>
                  <a:lnTo>
                    <a:pt x="2272" y="1672"/>
                  </a:lnTo>
                  <a:lnTo>
                    <a:pt x="2274" y="1668"/>
                  </a:lnTo>
                  <a:lnTo>
                    <a:pt x="2278" y="1666"/>
                  </a:lnTo>
                  <a:lnTo>
                    <a:pt x="2280" y="1662"/>
                  </a:lnTo>
                  <a:lnTo>
                    <a:pt x="2280" y="1658"/>
                  </a:lnTo>
                  <a:lnTo>
                    <a:pt x="2288" y="1643"/>
                  </a:lnTo>
                  <a:lnTo>
                    <a:pt x="2297" y="1629"/>
                  </a:lnTo>
                  <a:lnTo>
                    <a:pt x="2309" y="1616"/>
                  </a:lnTo>
                  <a:lnTo>
                    <a:pt x="2318" y="1603"/>
                  </a:lnTo>
                  <a:lnTo>
                    <a:pt x="2330" y="1589"/>
                  </a:lnTo>
                  <a:lnTo>
                    <a:pt x="2343" y="1578"/>
                  </a:lnTo>
                  <a:lnTo>
                    <a:pt x="2357" y="1568"/>
                  </a:lnTo>
                  <a:lnTo>
                    <a:pt x="2372" y="1558"/>
                  </a:lnTo>
                  <a:lnTo>
                    <a:pt x="2374" y="1553"/>
                  </a:lnTo>
                  <a:lnTo>
                    <a:pt x="2378" y="1549"/>
                  </a:lnTo>
                  <a:lnTo>
                    <a:pt x="2382" y="1547"/>
                  </a:lnTo>
                  <a:lnTo>
                    <a:pt x="2387" y="1545"/>
                  </a:lnTo>
                  <a:lnTo>
                    <a:pt x="2391" y="1543"/>
                  </a:lnTo>
                  <a:lnTo>
                    <a:pt x="2397" y="1541"/>
                  </a:lnTo>
                  <a:lnTo>
                    <a:pt x="2401" y="1537"/>
                  </a:lnTo>
                  <a:lnTo>
                    <a:pt x="2405" y="1533"/>
                  </a:lnTo>
                  <a:lnTo>
                    <a:pt x="2412" y="1532"/>
                  </a:lnTo>
                  <a:lnTo>
                    <a:pt x="2418" y="1530"/>
                  </a:lnTo>
                  <a:lnTo>
                    <a:pt x="2424" y="1528"/>
                  </a:lnTo>
                  <a:lnTo>
                    <a:pt x="2430" y="1526"/>
                  </a:lnTo>
                  <a:lnTo>
                    <a:pt x="2434" y="1522"/>
                  </a:lnTo>
                  <a:lnTo>
                    <a:pt x="2439" y="1520"/>
                  </a:lnTo>
                  <a:lnTo>
                    <a:pt x="2445" y="1516"/>
                  </a:lnTo>
                  <a:lnTo>
                    <a:pt x="2453" y="1514"/>
                  </a:lnTo>
                  <a:lnTo>
                    <a:pt x="2460" y="1514"/>
                  </a:lnTo>
                  <a:lnTo>
                    <a:pt x="2468" y="1512"/>
                  </a:lnTo>
                  <a:lnTo>
                    <a:pt x="2478" y="1512"/>
                  </a:lnTo>
                  <a:lnTo>
                    <a:pt x="2487" y="1508"/>
                  </a:lnTo>
                  <a:lnTo>
                    <a:pt x="2497" y="1508"/>
                  </a:lnTo>
                  <a:lnTo>
                    <a:pt x="2505" y="1507"/>
                  </a:lnTo>
                  <a:lnTo>
                    <a:pt x="2514" y="1507"/>
                  </a:lnTo>
                  <a:lnTo>
                    <a:pt x="2524" y="1508"/>
                  </a:lnTo>
                  <a:lnTo>
                    <a:pt x="2528" y="1508"/>
                  </a:lnTo>
                  <a:lnTo>
                    <a:pt x="2531" y="1508"/>
                  </a:lnTo>
                  <a:lnTo>
                    <a:pt x="2537" y="1508"/>
                  </a:lnTo>
                  <a:lnTo>
                    <a:pt x="2541" y="1508"/>
                  </a:lnTo>
                  <a:lnTo>
                    <a:pt x="2545" y="1508"/>
                  </a:lnTo>
                  <a:lnTo>
                    <a:pt x="2549" y="1507"/>
                  </a:lnTo>
                  <a:lnTo>
                    <a:pt x="2551" y="1507"/>
                  </a:lnTo>
                  <a:lnTo>
                    <a:pt x="2554" y="1507"/>
                  </a:lnTo>
                  <a:lnTo>
                    <a:pt x="2556" y="1508"/>
                  </a:lnTo>
                  <a:lnTo>
                    <a:pt x="2560" y="1510"/>
                  </a:lnTo>
                  <a:lnTo>
                    <a:pt x="2564" y="1510"/>
                  </a:lnTo>
                  <a:lnTo>
                    <a:pt x="2568" y="1510"/>
                  </a:lnTo>
                  <a:lnTo>
                    <a:pt x="2572" y="1508"/>
                  </a:lnTo>
                  <a:lnTo>
                    <a:pt x="2577" y="1508"/>
                  </a:lnTo>
                  <a:lnTo>
                    <a:pt x="2581" y="1508"/>
                  </a:lnTo>
                  <a:lnTo>
                    <a:pt x="2585" y="1508"/>
                  </a:lnTo>
                  <a:lnTo>
                    <a:pt x="2595" y="1510"/>
                  </a:lnTo>
                  <a:lnTo>
                    <a:pt x="2602" y="1510"/>
                  </a:lnTo>
                  <a:lnTo>
                    <a:pt x="2608" y="1512"/>
                  </a:lnTo>
                  <a:lnTo>
                    <a:pt x="2616" y="1510"/>
                  </a:lnTo>
                  <a:lnTo>
                    <a:pt x="2623" y="1510"/>
                  </a:lnTo>
                  <a:lnTo>
                    <a:pt x="2631" y="1512"/>
                  </a:lnTo>
                  <a:lnTo>
                    <a:pt x="2637" y="1512"/>
                  </a:lnTo>
                  <a:lnTo>
                    <a:pt x="2645" y="1514"/>
                  </a:lnTo>
                  <a:lnTo>
                    <a:pt x="2647" y="1514"/>
                  </a:lnTo>
                  <a:lnTo>
                    <a:pt x="2650" y="1514"/>
                  </a:lnTo>
                  <a:lnTo>
                    <a:pt x="2652" y="1516"/>
                  </a:lnTo>
                  <a:lnTo>
                    <a:pt x="2654" y="1516"/>
                  </a:lnTo>
                  <a:lnTo>
                    <a:pt x="2658" y="1516"/>
                  </a:lnTo>
                  <a:lnTo>
                    <a:pt x="2662" y="1516"/>
                  </a:lnTo>
                  <a:lnTo>
                    <a:pt x="2666" y="1516"/>
                  </a:lnTo>
                  <a:lnTo>
                    <a:pt x="2668" y="1516"/>
                  </a:lnTo>
                  <a:lnTo>
                    <a:pt x="2668" y="1516"/>
                  </a:lnTo>
                  <a:lnTo>
                    <a:pt x="2670" y="1518"/>
                  </a:lnTo>
                  <a:lnTo>
                    <a:pt x="2671" y="1520"/>
                  </a:lnTo>
                  <a:lnTo>
                    <a:pt x="2673" y="1520"/>
                  </a:lnTo>
                  <a:lnTo>
                    <a:pt x="2675" y="1520"/>
                  </a:lnTo>
                  <a:lnTo>
                    <a:pt x="2677" y="1520"/>
                  </a:lnTo>
                  <a:lnTo>
                    <a:pt x="2679" y="1520"/>
                  </a:lnTo>
                  <a:lnTo>
                    <a:pt x="2681" y="1520"/>
                  </a:lnTo>
                  <a:lnTo>
                    <a:pt x="2683" y="1522"/>
                  </a:lnTo>
                  <a:lnTo>
                    <a:pt x="2685" y="1524"/>
                  </a:lnTo>
                  <a:lnTo>
                    <a:pt x="2689" y="1526"/>
                  </a:lnTo>
                  <a:lnTo>
                    <a:pt x="2693" y="1526"/>
                  </a:lnTo>
                  <a:lnTo>
                    <a:pt x="2696" y="1526"/>
                  </a:lnTo>
                  <a:lnTo>
                    <a:pt x="2698" y="1524"/>
                  </a:lnTo>
                  <a:lnTo>
                    <a:pt x="2702" y="1524"/>
                  </a:lnTo>
                  <a:lnTo>
                    <a:pt x="2706" y="1524"/>
                  </a:lnTo>
                  <a:lnTo>
                    <a:pt x="2710" y="1526"/>
                  </a:lnTo>
                  <a:lnTo>
                    <a:pt x="2708" y="1532"/>
                  </a:lnTo>
                  <a:lnTo>
                    <a:pt x="2706" y="1535"/>
                  </a:lnTo>
                  <a:lnTo>
                    <a:pt x="2702" y="1537"/>
                  </a:lnTo>
                  <a:lnTo>
                    <a:pt x="2698" y="1539"/>
                  </a:lnTo>
                  <a:lnTo>
                    <a:pt x="2694" y="1541"/>
                  </a:lnTo>
                  <a:lnTo>
                    <a:pt x="2693" y="1545"/>
                  </a:lnTo>
                  <a:lnTo>
                    <a:pt x="2689" y="1547"/>
                  </a:lnTo>
                  <a:lnTo>
                    <a:pt x="2687" y="1553"/>
                  </a:lnTo>
                  <a:lnTo>
                    <a:pt x="2685" y="1553"/>
                  </a:lnTo>
                  <a:lnTo>
                    <a:pt x="2683" y="1553"/>
                  </a:lnTo>
                  <a:lnTo>
                    <a:pt x="2681" y="1553"/>
                  </a:lnTo>
                  <a:lnTo>
                    <a:pt x="2679" y="1555"/>
                  </a:lnTo>
                  <a:lnTo>
                    <a:pt x="2677" y="1555"/>
                  </a:lnTo>
                  <a:lnTo>
                    <a:pt x="2675" y="1556"/>
                  </a:lnTo>
                  <a:lnTo>
                    <a:pt x="2673" y="1558"/>
                  </a:lnTo>
                  <a:lnTo>
                    <a:pt x="2673" y="1560"/>
                  </a:lnTo>
                  <a:lnTo>
                    <a:pt x="2668" y="1572"/>
                  </a:lnTo>
                  <a:lnTo>
                    <a:pt x="2664" y="1581"/>
                  </a:lnTo>
                  <a:lnTo>
                    <a:pt x="2660" y="1595"/>
                  </a:lnTo>
                  <a:lnTo>
                    <a:pt x="2658" y="1606"/>
                  </a:lnTo>
                  <a:lnTo>
                    <a:pt x="2658" y="1620"/>
                  </a:lnTo>
                  <a:lnTo>
                    <a:pt x="2660" y="1631"/>
                  </a:lnTo>
                  <a:lnTo>
                    <a:pt x="2662" y="1645"/>
                  </a:lnTo>
                  <a:lnTo>
                    <a:pt x="2664" y="1656"/>
                  </a:lnTo>
                  <a:lnTo>
                    <a:pt x="2668" y="1664"/>
                  </a:lnTo>
                  <a:lnTo>
                    <a:pt x="2673" y="1672"/>
                  </a:lnTo>
                  <a:lnTo>
                    <a:pt x="2679" y="1679"/>
                  </a:lnTo>
                  <a:lnTo>
                    <a:pt x="2685" y="1687"/>
                  </a:lnTo>
                  <a:lnTo>
                    <a:pt x="2691" y="1695"/>
                  </a:lnTo>
                  <a:lnTo>
                    <a:pt x="2698" y="1702"/>
                  </a:lnTo>
                  <a:lnTo>
                    <a:pt x="2706" y="1708"/>
                  </a:lnTo>
                  <a:lnTo>
                    <a:pt x="2714" y="1714"/>
                  </a:lnTo>
                  <a:lnTo>
                    <a:pt x="2716" y="1716"/>
                  </a:lnTo>
                  <a:lnTo>
                    <a:pt x="2719" y="1720"/>
                  </a:lnTo>
                  <a:lnTo>
                    <a:pt x="2723" y="1721"/>
                  </a:lnTo>
                  <a:lnTo>
                    <a:pt x="2727" y="1725"/>
                  </a:lnTo>
                  <a:lnTo>
                    <a:pt x="2731" y="1727"/>
                  </a:lnTo>
                  <a:lnTo>
                    <a:pt x="2735" y="1731"/>
                  </a:lnTo>
                  <a:lnTo>
                    <a:pt x="2739" y="1735"/>
                  </a:lnTo>
                  <a:lnTo>
                    <a:pt x="2741" y="1739"/>
                  </a:lnTo>
                  <a:lnTo>
                    <a:pt x="2735" y="1743"/>
                  </a:lnTo>
                  <a:lnTo>
                    <a:pt x="2731" y="1746"/>
                  </a:lnTo>
                  <a:lnTo>
                    <a:pt x="2727" y="1750"/>
                  </a:lnTo>
                  <a:lnTo>
                    <a:pt x="2723" y="1756"/>
                  </a:lnTo>
                  <a:lnTo>
                    <a:pt x="2719" y="1760"/>
                  </a:lnTo>
                  <a:lnTo>
                    <a:pt x="2716" y="1766"/>
                  </a:lnTo>
                  <a:lnTo>
                    <a:pt x="2712" y="1769"/>
                  </a:lnTo>
                  <a:lnTo>
                    <a:pt x="2706" y="1773"/>
                  </a:lnTo>
                  <a:lnTo>
                    <a:pt x="2702" y="1779"/>
                  </a:lnTo>
                  <a:lnTo>
                    <a:pt x="2698" y="1785"/>
                  </a:lnTo>
                  <a:lnTo>
                    <a:pt x="2696" y="1789"/>
                  </a:lnTo>
                  <a:lnTo>
                    <a:pt x="2693" y="1794"/>
                  </a:lnTo>
                  <a:lnTo>
                    <a:pt x="2691" y="1800"/>
                  </a:lnTo>
                  <a:lnTo>
                    <a:pt x="2687" y="1804"/>
                  </a:lnTo>
                  <a:lnTo>
                    <a:pt x="2683" y="1808"/>
                  </a:lnTo>
                  <a:lnTo>
                    <a:pt x="2679" y="1814"/>
                  </a:lnTo>
                  <a:lnTo>
                    <a:pt x="2671" y="1815"/>
                  </a:lnTo>
                  <a:lnTo>
                    <a:pt x="2664" y="1815"/>
                  </a:lnTo>
                  <a:lnTo>
                    <a:pt x="2656" y="1815"/>
                  </a:lnTo>
                  <a:lnTo>
                    <a:pt x="2648" y="1814"/>
                  </a:lnTo>
                  <a:lnTo>
                    <a:pt x="2641" y="1812"/>
                  </a:lnTo>
                  <a:lnTo>
                    <a:pt x="2633" y="1808"/>
                  </a:lnTo>
                  <a:lnTo>
                    <a:pt x="2625" y="1806"/>
                  </a:lnTo>
                  <a:lnTo>
                    <a:pt x="2616" y="1806"/>
                  </a:lnTo>
                  <a:lnTo>
                    <a:pt x="2595" y="1808"/>
                  </a:lnTo>
                  <a:lnTo>
                    <a:pt x="2572" y="1810"/>
                  </a:lnTo>
                  <a:lnTo>
                    <a:pt x="2549" y="1812"/>
                  </a:lnTo>
                  <a:lnTo>
                    <a:pt x="2526" y="1815"/>
                  </a:lnTo>
                  <a:lnTo>
                    <a:pt x="2505" y="1823"/>
                  </a:lnTo>
                  <a:lnTo>
                    <a:pt x="2483" y="1833"/>
                  </a:lnTo>
                  <a:lnTo>
                    <a:pt x="2476" y="1839"/>
                  </a:lnTo>
                  <a:lnTo>
                    <a:pt x="2466" y="1846"/>
                  </a:lnTo>
                  <a:lnTo>
                    <a:pt x="2458" y="1854"/>
                  </a:lnTo>
                  <a:lnTo>
                    <a:pt x="2453" y="1863"/>
                  </a:lnTo>
                  <a:lnTo>
                    <a:pt x="2445" y="1875"/>
                  </a:lnTo>
                  <a:lnTo>
                    <a:pt x="2439" y="1885"/>
                  </a:lnTo>
                  <a:lnTo>
                    <a:pt x="2435" y="1896"/>
                  </a:lnTo>
                  <a:lnTo>
                    <a:pt x="2432" y="1908"/>
                  </a:lnTo>
                  <a:lnTo>
                    <a:pt x="2428" y="1917"/>
                  </a:lnTo>
                  <a:lnTo>
                    <a:pt x="2424" y="1929"/>
                  </a:lnTo>
                  <a:lnTo>
                    <a:pt x="2420" y="1940"/>
                  </a:lnTo>
                  <a:lnTo>
                    <a:pt x="2416" y="1952"/>
                  </a:lnTo>
                  <a:lnTo>
                    <a:pt x="2410" y="1965"/>
                  </a:lnTo>
                  <a:lnTo>
                    <a:pt x="2403" y="1977"/>
                  </a:lnTo>
                  <a:lnTo>
                    <a:pt x="2397" y="1986"/>
                  </a:lnTo>
                  <a:lnTo>
                    <a:pt x="2389" y="1998"/>
                  </a:lnTo>
                  <a:lnTo>
                    <a:pt x="2384" y="2009"/>
                  </a:lnTo>
                  <a:lnTo>
                    <a:pt x="2376" y="2019"/>
                  </a:lnTo>
                  <a:lnTo>
                    <a:pt x="2370" y="2032"/>
                  </a:lnTo>
                  <a:lnTo>
                    <a:pt x="2363" y="2044"/>
                  </a:lnTo>
                  <a:lnTo>
                    <a:pt x="2361" y="2046"/>
                  </a:lnTo>
                  <a:lnTo>
                    <a:pt x="2359" y="2048"/>
                  </a:lnTo>
                  <a:lnTo>
                    <a:pt x="2357" y="2051"/>
                  </a:lnTo>
                  <a:lnTo>
                    <a:pt x="2355" y="2055"/>
                  </a:lnTo>
                  <a:lnTo>
                    <a:pt x="2355" y="2057"/>
                  </a:lnTo>
                  <a:lnTo>
                    <a:pt x="2353" y="2061"/>
                  </a:lnTo>
                  <a:lnTo>
                    <a:pt x="2351" y="2065"/>
                  </a:lnTo>
                  <a:lnTo>
                    <a:pt x="2349" y="2067"/>
                  </a:lnTo>
                  <a:lnTo>
                    <a:pt x="2349" y="2067"/>
                  </a:lnTo>
                  <a:lnTo>
                    <a:pt x="2347" y="2071"/>
                  </a:lnTo>
                  <a:lnTo>
                    <a:pt x="2345" y="2075"/>
                  </a:lnTo>
                  <a:lnTo>
                    <a:pt x="2343" y="2078"/>
                  </a:lnTo>
                  <a:lnTo>
                    <a:pt x="2339" y="2082"/>
                  </a:lnTo>
                  <a:lnTo>
                    <a:pt x="2338" y="2086"/>
                  </a:lnTo>
                  <a:lnTo>
                    <a:pt x="2336" y="2090"/>
                  </a:lnTo>
                  <a:lnTo>
                    <a:pt x="2332" y="2094"/>
                  </a:lnTo>
                  <a:lnTo>
                    <a:pt x="2330" y="2098"/>
                  </a:lnTo>
                  <a:lnTo>
                    <a:pt x="2328" y="2099"/>
                  </a:lnTo>
                  <a:lnTo>
                    <a:pt x="2326" y="2101"/>
                  </a:lnTo>
                  <a:lnTo>
                    <a:pt x="2324" y="2103"/>
                  </a:lnTo>
                  <a:lnTo>
                    <a:pt x="2324" y="2105"/>
                  </a:lnTo>
                  <a:lnTo>
                    <a:pt x="2322" y="2107"/>
                  </a:lnTo>
                  <a:lnTo>
                    <a:pt x="2320" y="2107"/>
                  </a:lnTo>
                  <a:lnTo>
                    <a:pt x="2318" y="2109"/>
                  </a:lnTo>
                  <a:lnTo>
                    <a:pt x="2316" y="2109"/>
                  </a:lnTo>
                  <a:lnTo>
                    <a:pt x="2316" y="2109"/>
                  </a:lnTo>
                  <a:lnTo>
                    <a:pt x="2316" y="2109"/>
                  </a:lnTo>
                  <a:lnTo>
                    <a:pt x="2316" y="2109"/>
                  </a:lnTo>
                  <a:lnTo>
                    <a:pt x="2316" y="2111"/>
                  </a:lnTo>
                  <a:lnTo>
                    <a:pt x="2318" y="2111"/>
                  </a:lnTo>
                  <a:lnTo>
                    <a:pt x="2318" y="2111"/>
                  </a:lnTo>
                  <a:lnTo>
                    <a:pt x="2318" y="2111"/>
                  </a:lnTo>
                  <a:lnTo>
                    <a:pt x="2318" y="2111"/>
                  </a:lnTo>
                  <a:lnTo>
                    <a:pt x="2318" y="2113"/>
                  </a:lnTo>
                  <a:lnTo>
                    <a:pt x="2318" y="2115"/>
                  </a:lnTo>
                  <a:lnTo>
                    <a:pt x="2318" y="2117"/>
                  </a:lnTo>
                  <a:lnTo>
                    <a:pt x="2316" y="2119"/>
                  </a:lnTo>
                  <a:lnTo>
                    <a:pt x="2315" y="2119"/>
                  </a:lnTo>
                  <a:lnTo>
                    <a:pt x="2313" y="2121"/>
                  </a:lnTo>
                  <a:lnTo>
                    <a:pt x="2311" y="2121"/>
                  </a:lnTo>
                  <a:lnTo>
                    <a:pt x="2309" y="2122"/>
                  </a:lnTo>
                  <a:lnTo>
                    <a:pt x="2299" y="2136"/>
                  </a:lnTo>
                  <a:lnTo>
                    <a:pt x="2288" y="2147"/>
                  </a:lnTo>
                  <a:lnTo>
                    <a:pt x="2278" y="2161"/>
                  </a:lnTo>
                  <a:lnTo>
                    <a:pt x="2267" y="2174"/>
                  </a:lnTo>
                  <a:lnTo>
                    <a:pt x="2257" y="2186"/>
                  </a:lnTo>
                  <a:lnTo>
                    <a:pt x="2247" y="2199"/>
                  </a:lnTo>
                  <a:lnTo>
                    <a:pt x="2236" y="2211"/>
                  </a:lnTo>
                  <a:lnTo>
                    <a:pt x="2226" y="2222"/>
                  </a:lnTo>
                  <a:lnTo>
                    <a:pt x="2224" y="2220"/>
                  </a:lnTo>
                  <a:lnTo>
                    <a:pt x="2224" y="2222"/>
                  </a:lnTo>
                  <a:lnTo>
                    <a:pt x="2224" y="2224"/>
                  </a:lnTo>
                  <a:lnTo>
                    <a:pt x="2224" y="2226"/>
                  </a:lnTo>
                  <a:lnTo>
                    <a:pt x="2222" y="2226"/>
                  </a:lnTo>
                  <a:lnTo>
                    <a:pt x="2222" y="2228"/>
                  </a:lnTo>
                  <a:lnTo>
                    <a:pt x="2220" y="2230"/>
                  </a:lnTo>
                  <a:lnTo>
                    <a:pt x="2220" y="2230"/>
                  </a:lnTo>
                  <a:lnTo>
                    <a:pt x="2219" y="2232"/>
                  </a:lnTo>
                  <a:lnTo>
                    <a:pt x="2217" y="2230"/>
                  </a:lnTo>
                  <a:lnTo>
                    <a:pt x="2215" y="2232"/>
                  </a:lnTo>
                  <a:lnTo>
                    <a:pt x="2213" y="2236"/>
                  </a:lnTo>
                  <a:lnTo>
                    <a:pt x="2213" y="2238"/>
                  </a:lnTo>
                  <a:lnTo>
                    <a:pt x="2211" y="2241"/>
                  </a:lnTo>
                  <a:lnTo>
                    <a:pt x="2209" y="2245"/>
                  </a:lnTo>
                  <a:lnTo>
                    <a:pt x="2207" y="2247"/>
                  </a:lnTo>
                  <a:lnTo>
                    <a:pt x="2203" y="2249"/>
                  </a:lnTo>
                  <a:lnTo>
                    <a:pt x="2201" y="2249"/>
                  </a:lnTo>
                  <a:lnTo>
                    <a:pt x="2197" y="2253"/>
                  </a:lnTo>
                  <a:lnTo>
                    <a:pt x="2196" y="2255"/>
                  </a:lnTo>
                  <a:lnTo>
                    <a:pt x="2192" y="2259"/>
                  </a:lnTo>
                  <a:lnTo>
                    <a:pt x="2188" y="2261"/>
                  </a:lnTo>
                  <a:lnTo>
                    <a:pt x="2184" y="2264"/>
                  </a:lnTo>
                  <a:lnTo>
                    <a:pt x="2182" y="2268"/>
                  </a:lnTo>
                  <a:lnTo>
                    <a:pt x="2178" y="2272"/>
                  </a:lnTo>
                  <a:lnTo>
                    <a:pt x="2176" y="2276"/>
                  </a:lnTo>
                  <a:lnTo>
                    <a:pt x="2173" y="2278"/>
                  </a:lnTo>
                  <a:lnTo>
                    <a:pt x="2169" y="2280"/>
                  </a:lnTo>
                  <a:lnTo>
                    <a:pt x="2165" y="2282"/>
                  </a:lnTo>
                  <a:lnTo>
                    <a:pt x="2163" y="2286"/>
                  </a:lnTo>
                  <a:lnTo>
                    <a:pt x="2161" y="2287"/>
                  </a:lnTo>
                  <a:lnTo>
                    <a:pt x="2157" y="2291"/>
                  </a:lnTo>
                  <a:lnTo>
                    <a:pt x="2153" y="2293"/>
                  </a:lnTo>
                  <a:lnTo>
                    <a:pt x="2149" y="2295"/>
                  </a:lnTo>
                  <a:lnTo>
                    <a:pt x="2148" y="2297"/>
                  </a:lnTo>
                  <a:lnTo>
                    <a:pt x="2146" y="2299"/>
                  </a:lnTo>
                  <a:lnTo>
                    <a:pt x="2142" y="2301"/>
                  </a:lnTo>
                  <a:lnTo>
                    <a:pt x="2140" y="2303"/>
                  </a:lnTo>
                  <a:lnTo>
                    <a:pt x="2138" y="2307"/>
                  </a:lnTo>
                  <a:lnTo>
                    <a:pt x="2136" y="2309"/>
                  </a:lnTo>
                  <a:lnTo>
                    <a:pt x="2134" y="2311"/>
                  </a:lnTo>
                  <a:lnTo>
                    <a:pt x="2132" y="2312"/>
                  </a:lnTo>
                  <a:lnTo>
                    <a:pt x="2130" y="2314"/>
                  </a:lnTo>
                  <a:lnTo>
                    <a:pt x="2130" y="2314"/>
                  </a:lnTo>
                  <a:lnTo>
                    <a:pt x="2130" y="2314"/>
                  </a:lnTo>
                  <a:lnTo>
                    <a:pt x="2128" y="2314"/>
                  </a:lnTo>
                  <a:lnTo>
                    <a:pt x="2128" y="2314"/>
                  </a:lnTo>
                  <a:lnTo>
                    <a:pt x="2128" y="2314"/>
                  </a:lnTo>
                  <a:lnTo>
                    <a:pt x="2126" y="2314"/>
                  </a:lnTo>
                  <a:lnTo>
                    <a:pt x="2126" y="2314"/>
                  </a:lnTo>
                  <a:lnTo>
                    <a:pt x="2125" y="2316"/>
                  </a:lnTo>
                  <a:lnTo>
                    <a:pt x="2123" y="2320"/>
                  </a:lnTo>
                  <a:lnTo>
                    <a:pt x="2119" y="2322"/>
                  </a:lnTo>
                  <a:lnTo>
                    <a:pt x="2117" y="2324"/>
                  </a:lnTo>
                  <a:lnTo>
                    <a:pt x="2113" y="2326"/>
                  </a:lnTo>
                  <a:lnTo>
                    <a:pt x="2111" y="2328"/>
                  </a:lnTo>
                  <a:lnTo>
                    <a:pt x="2107" y="2330"/>
                  </a:lnTo>
                  <a:lnTo>
                    <a:pt x="2105" y="2334"/>
                  </a:lnTo>
                  <a:lnTo>
                    <a:pt x="2102" y="2334"/>
                  </a:lnTo>
                  <a:lnTo>
                    <a:pt x="2100" y="2335"/>
                  </a:lnTo>
                  <a:lnTo>
                    <a:pt x="2096" y="2337"/>
                  </a:lnTo>
                  <a:lnTo>
                    <a:pt x="2092" y="2341"/>
                  </a:lnTo>
                  <a:lnTo>
                    <a:pt x="2090" y="2343"/>
                  </a:lnTo>
                  <a:lnTo>
                    <a:pt x="2086" y="2345"/>
                  </a:lnTo>
                  <a:lnTo>
                    <a:pt x="2082" y="2349"/>
                  </a:lnTo>
                  <a:lnTo>
                    <a:pt x="2080" y="2351"/>
                  </a:lnTo>
                  <a:lnTo>
                    <a:pt x="2080" y="2351"/>
                  </a:lnTo>
                  <a:lnTo>
                    <a:pt x="2080" y="2351"/>
                  </a:lnTo>
                  <a:lnTo>
                    <a:pt x="2078" y="2351"/>
                  </a:lnTo>
                  <a:lnTo>
                    <a:pt x="2078" y="2351"/>
                  </a:lnTo>
                  <a:lnTo>
                    <a:pt x="2077" y="2353"/>
                  </a:lnTo>
                  <a:lnTo>
                    <a:pt x="2077" y="2353"/>
                  </a:lnTo>
                  <a:lnTo>
                    <a:pt x="2075" y="2353"/>
                  </a:lnTo>
                  <a:lnTo>
                    <a:pt x="2075" y="2353"/>
                  </a:lnTo>
                  <a:lnTo>
                    <a:pt x="2075" y="2353"/>
                  </a:lnTo>
                  <a:lnTo>
                    <a:pt x="2073" y="2353"/>
                  </a:lnTo>
                  <a:lnTo>
                    <a:pt x="2071" y="2355"/>
                  </a:lnTo>
                  <a:lnTo>
                    <a:pt x="2071" y="2355"/>
                  </a:lnTo>
                  <a:lnTo>
                    <a:pt x="2071" y="2355"/>
                  </a:lnTo>
                  <a:lnTo>
                    <a:pt x="2069" y="2357"/>
                  </a:lnTo>
                  <a:lnTo>
                    <a:pt x="2069" y="2357"/>
                  </a:lnTo>
                  <a:lnTo>
                    <a:pt x="2067" y="2358"/>
                  </a:lnTo>
                  <a:lnTo>
                    <a:pt x="2067" y="2358"/>
                  </a:lnTo>
                  <a:lnTo>
                    <a:pt x="2065" y="2357"/>
                  </a:lnTo>
                  <a:lnTo>
                    <a:pt x="2063" y="2360"/>
                  </a:lnTo>
                  <a:lnTo>
                    <a:pt x="2061" y="2364"/>
                  </a:lnTo>
                  <a:lnTo>
                    <a:pt x="2057" y="2368"/>
                  </a:lnTo>
                  <a:lnTo>
                    <a:pt x="2054" y="2370"/>
                  </a:lnTo>
                  <a:lnTo>
                    <a:pt x="2052" y="2372"/>
                  </a:lnTo>
                  <a:lnTo>
                    <a:pt x="2048" y="2374"/>
                  </a:lnTo>
                  <a:lnTo>
                    <a:pt x="2044" y="2376"/>
                  </a:lnTo>
                  <a:lnTo>
                    <a:pt x="2040" y="2376"/>
                  </a:lnTo>
                  <a:lnTo>
                    <a:pt x="2038" y="2380"/>
                  </a:lnTo>
                  <a:lnTo>
                    <a:pt x="2036" y="2380"/>
                  </a:lnTo>
                  <a:lnTo>
                    <a:pt x="2034" y="2382"/>
                  </a:lnTo>
                  <a:lnTo>
                    <a:pt x="2032" y="2382"/>
                  </a:lnTo>
                  <a:lnTo>
                    <a:pt x="2029" y="2383"/>
                  </a:lnTo>
                  <a:lnTo>
                    <a:pt x="2027" y="2383"/>
                  </a:lnTo>
                  <a:lnTo>
                    <a:pt x="2023" y="2385"/>
                  </a:lnTo>
                  <a:lnTo>
                    <a:pt x="2021" y="2389"/>
                  </a:lnTo>
                  <a:lnTo>
                    <a:pt x="2019" y="2389"/>
                  </a:lnTo>
                  <a:lnTo>
                    <a:pt x="2017" y="2391"/>
                  </a:lnTo>
                  <a:lnTo>
                    <a:pt x="2015" y="2391"/>
                  </a:lnTo>
                  <a:lnTo>
                    <a:pt x="2013" y="2391"/>
                  </a:lnTo>
                  <a:lnTo>
                    <a:pt x="2011" y="2391"/>
                  </a:lnTo>
                  <a:lnTo>
                    <a:pt x="2011" y="2393"/>
                  </a:lnTo>
                  <a:lnTo>
                    <a:pt x="2009" y="2395"/>
                  </a:lnTo>
                  <a:lnTo>
                    <a:pt x="2009" y="2397"/>
                  </a:lnTo>
                  <a:lnTo>
                    <a:pt x="1998" y="2399"/>
                  </a:lnTo>
                  <a:lnTo>
                    <a:pt x="1996" y="2403"/>
                  </a:lnTo>
                  <a:lnTo>
                    <a:pt x="1996" y="2405"/>
                  </a:lnTo>
                  <a:lnTo>
                    <a:pt x="1992" y="2406"/>
                  </a:lnTo>
                  <a:lnTo>
                    <a:pt x="1990" y="2408"/>
                  </a:lnTo>
                  <a:lnTo>
                    <a:pt x="1988" y="2408"/>
                  </a:lnTo>
                  <a:lnTo>
                    <a:pt x="1984" y="2410"/>
                  </a:lnTo>
                  <a:lnTo>
                    <a:pt x="1983" y="2412"/>
                  </a:lnTo>
                  <a:lnTo>
                    <a:pt x="1981" y="2412"/>
                  </a:lnTo>
                  <a:lnTo>
                    <a:pt x="1975" y="2416"/>
                  </a:lnTo>
                  <a:lnTo>
                    <a:pt x="1969" y="2418"/>
                  </a:lnTo>
                  <a:lnTo>
                    <a:pt x="1963" y="2422"/>
                  </a:lnTo>
                  <a:lnTo>
                    <a:pt x="1960" y="2424"/>
                  </a:lnTo>
                  <a:lnTo>
                    <a:pt x="1954" y="2428"/>
                  </a:lnTo>
                  <a:lnTo>
                    <a:pt x="1948" y="2429"/>
                  </a:lnTo>
                  <a:lnTo>
                    <a:pt x="1942" y="2431"/>
                  </a:lnTo>
                  <a:lnTo>
                    <a:pt x="1936" y="2431"/>
                  </a:lnTo>
                  <a:lnTo>
                    <a:pt x="1935" y="2431"/>
                  </a:lnTo>
                  <a:lnTo>
                    <a:pt x="1935" y="2433"/>
                  </a:lnTo>
                  <a:lnTo>
                    <a:pt x="1935" y="2433"/>
                  </a:lnTo>
                  <a:lnTo>
                    <a:pt x="1935" y="2435"/>
                  </a:lnTo>
                  <a:lnTo>
                    <a:pt x="1935" y="2435"/>
                  </a:lnTo>
                  <a:lnTo>
                    <a:pt x="1935" y="2437"/>
                  </a:lnTo>
                  <a:lnTo>
                    <a:pt x="1935" y="2437"/>
                  </a:lnTo>
                  <a:lnTo>
                    <a:pt x="1935" y="2439"/>
                  </a:lnTo>
                  <a:lnTo>
                    <a:pt x="1935" y="2437"/>
                  </a:lnTo>
                  <a:lnTo>
                    <a:pt x="1935" y="2437"/>
                  </a:lnTo>
                  <a:lnTo>
                    <a:pt x="1933" y="2437"/>
                  </a:lnTo>
                  <a:lnTo>
                    <a:pt x="1933" y="2437"/>
                  </a:lnTo>
                  <a:lnTo>
                    <a:pt x="1933" y="2435"/>
                  </a:lnTo>
                  <a:lnTo>
                    <a:pt x="1933" y="2435"/>
                  </a:lnTo>
                  <a:lnTo>
                    <a:pt x="1933" y="2435"/>
                  </a:lnTo>
                  <a:lnTo>
                    <a:pt x="1933" y="2433"/>
                  </a:lnTo>
                  <a:lnTo>
                    <a:pt x="1929" y="2439"/>
                  </a:lnTo>
                  <a:lnTo>
                    <a:pt x="1923" y="2443"/>
                  </a:lnTo>
                  <a:lnTo>
                    <a:pt x="1917" y="2445"/>
                  </a:lnTo>
                  <a:lnTo>
                    <a:pt x="1913" y="2447"/>
                  </a:lnTo>
                  <a:lnTo>
                    <a:pt x="1908" y="2449"/>
                  </a:lnTo>
                  <a:lnTo>
                    <a:pt x="1900" y="2453"/>
                  </a:lnTo>
                  <a:lnTo>
                    <a:pt x="1896" y="2454"/>
                  </a:lnTo>
                  <a:lnTo>
                    <a:pt x="1890" y="2458"/>
                  </a:lnTo>
                  <a:lnTo>
                    <a:pt x="1887" y="2458"/>
                  </a:lnTo>
                  <a:lnTo>
                    <a:pt x="1881" y="2460"/>
                  </a:lnTo>
                  <a:lnTo>
                    <a:pt x="1877" y="2462"/>
                  </a:lnTo>
                  <a:lnTo>
                    <a:pt x="1871" y="2464"/>
                  </a:lnTo>
                  <a:lnTo>
                    <a:pt x="1867" y="2466"/>
                  </a:lnTo>
                  <a:lnTo>
                    <a:pt x="1862" y="2468"/>
                  </a:lnTo>
                  <a:lnTo>
                    <a:pt x="1858" y="2472"/>
                  </a:lnTo>
                  <a:lnTo>
                    <a:pt x="1854" y="2474"/>
                  </a:lnTo>
                  <a:lnTo>
                    <a:pt x="1848" y="2474"/>
                  </a:lnTo>
                  <a:lnTo>
                    <a:pt x="1844" y="2476"/>
                  </a:lnTo>
                  <a:lnTo>
                    <a:pt x="1839" y="2476"/>
                  </a:lnTo>
                  <a:lnTo>
                    <a:pt x="1835" y="2477"/>
                  </a:lnTo>
                  <a:lnTo>
                    <a:pt x="1831" y="2479"/>
                  </a:lnTo>
                  <a:lnTo>
                    <a:pt x="1827" y="2481"/>
                  </a:lnTo>
                  <a:lnTo>
                    <a:pt x="1823" y="2483"/>
                  </a:lnTo>
                  <a:lnTo>
                    <a:pt x="1821" y="2487"/>
                  </a:lnTo>
                  <a:lnTo>
                    <a:pt x="1818" y="2487"/>
                  </a:lnTo>
                  <a:lnTo>
                    <a:pt x="1814" y="2487"/>
                  </a:lnTo>
                  <a:lnTo>
                    <a:pt x="1810" y="2489"/>
                  </a:lnTo>
                  <a:lnTo>
                    <a:pt x="1806" y="2491"/>
                  </a:lnTo>
                  <a:lnTo>
                    <a:pt x="1802" y="2493"/>
                  </a:lnTo>
                  <a:lnTo>
                    <a:pt x="1798" y="2495"/>
                  </a:lnTo>
                  <a:lnTo>
                    <a:pt x="1794" y="2495"/>
                  </a:lnTo>
                  <a:lnTo>
                    <a:pt x="1791" y="2495"/>
                  </a:lnTo>
                  <a:lnTo>
                    <a:pt x="1787" y="2499"/>
                  </a:lnTo>
                  <a:lnTo>
                    <a:pt x="1785" y="2500"/>
                  </a:lnTo>
                  <a:lnTo>
                    <a:pt x="1781" y="2500"/>
                  </a:lnTo>
                  <a:lnTo>
                    <a:pt x="1777" y="2502"/>
                  </a:lnTo>
                  <a:lnTo>
                    <a:pt x="1773" y="2504"/>
                  </a:lnTo>
                  <a:lnTo>
                    <a:pt x="1770" y="2506"/>
                  </a:lnTo>
                  <a:lnTo>
                    <a:pt x="1768" y="2508"/>
                  </a:lnTo>
                  <a:lnTo>
                    <a:pt x="1764" y="2510"/>
                  </a:lnTo>
                  <a:lnTo>
                    <a:pt x="1760" y="2512"/>
                  </a:lnTo>
                  <a:lnTo>
                    <a:pt x="1756" y="2514"/>
                  </a:lnTo>
                  <a:lnTo>
                    <a:pt x="1752" y="2516"/>
                  </a:lnTo>
                  <a:lnTo>
                    <a:pt x="1747" y="2520"/>
                  </a:lnTo>
                  <a:lnTo>
                    <a:pt x="1743" y="2522"/>
                  </a:lnTo>
                  <a:lnTo>
                    <a:pt x="1739" y="2525"/>
                  </a:lnTo>
                  <a:lnTo>
                    <a:pt x="1735" y="2527"/>
                  </a:lnTo>
                  <a:lnTo>
                    <a:pt x="1731" y="2529"/>
                  </a:lnTo>
                  <a:lnTo>
                    <a:pt x="1727" y="2531"/>
                  </a:lnTo>
                  <a:lnTo>
                    <a:pt x="1723" y="2535"/>
                  </a:lnTo>
                  <a:lnTo>
                    <a:pt x="1722" y="2537"/>
                  </a:lnTo>
                  <a:lnTo>
                    <a:pt x="1718" y="2539"/>
                  </a:lnTo>
                  <a:lnTo>
                    <a:pt x="1716" y="2541"/>
                  </a:lnTo>
                  <a:lnTo>
                    <a:pt x="1712" y="2541"/>
                  </a:lnTo>
                  <a:lnTo>
                    <a:pt x="1708" y="2543"/>
                  </a:lnTo>
                  <a:lnTo>
                    <a:pt x="1704" y="2545"/>
                  </a:lnTo>
                  <a:lnTo>
                    <a:pt x="1699" y="2548"/>
                  </a:lnTo>
                  <a:lnTo>
                    <a:pt x="1693" y="2554"/>
                  </a:lnTo>
                  <a:lnTo>
                    <a:pt x="1685" y="2556"/>
                  </a:lnTo>
                  <a:lnTo>
                    <a:pt x="1679" y="2560"/>
                  </a:lnTo>
                  <a:lnTo>
                    <a:pt x="1672" y="2564"/>
                  </a:lnTo>
                  <a:lnTo>
                    <a:pt x="1666" y="2568"/>
                  </a:lnTo>
                  <a:lnTo>
                    <a:pt x="1658" y="2571"/>
                  </a:lnTo>
                  <a:lnTo>
                    <a:pt x="1651" y="2575"/>
                  </a:lnTo>
                  <a:lnTo>
                    <a:pt x="1645" y="2577"/>
                  </a:lnTo>
                  <a:lnTo>
                    <a:pt x="1639" y="2581"/>
                  </a:lnTo>
                  <a:lnTo>
                    <a:pt x="1633" y="2583"/>
                  </a:lnTo>
                  <a:lnTo>
                    <a:pt x="1628" y="2587"/>
                  </a:lnTo>
                  <a:lnTo>
                    <a:pt x="1622" y="2589"/>
                  </a:lnTo>
                  <a:lnTo>
                    <a:pt x="1616" y="2593"/>
                  </a:lnTo>
                  <a:lnTo>
                    <a:pt x="1610" y="2594"/>
                  </a:lnTo>
                  <a:lnTo>
                    <a:pt x="1604" y="2596"/>
                  </a:lnTo>
                  <a:lnTo>
                    <a:pt x="1604" y="2598"/>
                  </a:lnTo>
                  <a:lnTo>
                    <a:pt x="1601" y="2598"/>
                  </a:lnTo>
                  <a:lnTo>
                    <a:pt x="1599" y="2600"/>
                  </a:lnTo>
                  <a:lnTo>
                    <a:pt x="1597" y="2600"/>
                  </a:lnTo>
                  <a:lnTo>
                    <a:pt x="1593" y="2600"/>
                  </a:lnTo>
                  <a:lnTo>
                    <a:pt x="1589" y="2602"/>
                  </a:lnTo>
                  <a:lnTo>
                    <a:pt x="1587" y="2604"/>
                  </a:lnTo>
                  <a:lnTo>
                    <a:pt x="1585" y="2604"/>
                  </a:lnTo>
                  <a:lnTo>
                    <a:pt x="1581" y="2606"/>
                  </a:lnTo>
                  <a:lnTo>
                    <a:pt x="1576" y="2608"/>
                  </a:lnTo>
                  <a:lnTo>
                    <a:pt x="1572" y="2610"/>
                  </a:lnTo>
                  <a:lnTo>
                    <a:pt x="1568" y="2612"/>
                  </a:lnTo>
                  <a:lnTo>
                    <a:pt x="1564" y="2614"/>
                  </a:lnTo>
                  <a:lnTo>
                    <a:pt x="1560" y="2616"/>
                  </a:lnTo>
                  <a:lnTo>
                    <a:pt x="1557" y="2618"/>
                  </a:lnTo>
                  <a:lnTo>
                    <a:pt x="1551" y="2618"/>
                  </a:lnTo>
                  <a:lnTo>
                    <a:pt x="1547" y="2619"/>
                  </a:lnTo>
                  <a:lnTo>
                    <a:pt x="1541" y="2623"/>
                  </a:lnTo>
                  <a:lnTo>
                    <a:pt x="1533" y="2625"/>
                  </a:lnTo>
                  <a:lnTo>
                    <a:pt x="1528" y="2627"/>
                  </a:lnTo>
                  <a:lnTo>
                    <a:pt x="1520" y="2629"/>
                  </a:lnTo>
                  <a:lnTo>
                    <a:pt x="1514" y="2633"/>
                  </a:lnTo>
                  <a:lnTo>
                    <a:pt x="1507" y="2635"/>
                  </a:lnTo>
                  <a:lnTo>
                    <a:pt x="1501" y="2637"/>
                  </a:lnTo>
                  <a:lnTo>
                    <a:pt x="1493" y="2639"/>
                  </a:lnTo>
                  <a:lnTo>
                    <a:pt x="1484" y="2639"/>
                  </a:lnTo>
                  <a:lnTo>
                    <a:pt x="1474" y="2641"/>
                  </a:lnTo>
                  <a:lnTo>
                    <a:pt x="1464" y="2642"/>
                  </a:lnTo>
                  <a:lnTo>
                    <a:pt x="1455" y="2644"/>
                  </a:lnTo>
                  <a:lnTo>
                    <a:pt x="1445" y="2646"/>
                  </a:lnTo>
                  <a:lnTo>
                    <a:pt x="1438" y="2648"/>
                  </a:lnTo>
                  <a:lnTo>
                    <a:pt x="1430" y="2650"/>
                  </a:lnTo>
                  <a:lnTo>
                    <a:pt x="1397" y="2654"/>
                  </a:lnTo>
                  <a:lnTo>
                    <a:pt x="1363" y="2658"/>
                  </a:lnTo>
                  <a:lnTo>
                    <a:pt x="1328" y="2662"/>
                  </a:lnTo>
                  <a:lnTo>
                    <a:pt x="1294" y="2665"/>
                  </a:lnTo>
                  <a:lnTo>
                    <a:pt x="1259" y="2667"/>
                  </a:lnTo>
                  <a:lnTo>
                    <a:pt x="1223" y="2669"/>
                  </a:lnTo>
                  <a:lnTo>
                    <a:pt x="1190" y="2667"/>
                  </a:lnTo>
                  <a:lnTo>
                    <a:pt x="1155" y="2664"/>
                  </a:lnTo>
                  <a:lnTo>
                    <a:pt x="1131" y="2662"/>
                  </a:lnTo>
                  <a:lnTo>
                    <a:pt x="1107" y="2660"/>
                  </a:lnTo>
                  <a:lnTo>
                    <a:pt x="1083" y="2656"/>
                  </a:lnTo>
                  <a:lnTo>
                    <a:pt x="1059" y="2652"/>
                  </a:lnTo>
                  <a:lnTo>
                    <a:pt x="1036" y="2648"/>
                  </a:lnTo>
                  <a:lnTo>
                    <a:pt x="1013" y="2642"/>
                  </a:lnTo>
                  <a:lnTo>
                    <a:pt x="990" y="2637"/>
                  </a:lnTo>
                  <a:lnTo>
                    <a:pt x="965" y="2631"/>
                  </a:lnTo>
                  <a:lnTo>
                    <a:pt x="965" y="2631"/>
                  </a:lnTo>
                  <a:lnTo>
                    <a:pt x="964" y="2629"/>
                  </a:lnTo>
                  <a:lnTo>
                    <a:pt x="962" y="2629"/>
                  </a:lnTo>
                  <a:lnTo>
                    <a:pt x="960" y="2629"/>
                  </a:lnTo>
                  <a:lnTo>
                    <a:pt x="956" y="2627"/>
                  </a:lnTo>
                  <a:lnTo>
                    <a:pt x="954" y="2627"/>
                  </a:lnTo>
                  <a:lnTo>
                    <a:pt x="952" y="2627"/>
                  </a:lnTo>
                  <a:lnTo>
                    <a:pt x="950" y="2625"/>
                  </a:lnTo>
                  <a:lnTo>
                    <a:pt x="946" y="2623"/>
                  </a:lnTo>
                  <a:lnTo>
                    <a:pt x="942" y="2623"/>
                  </a:lnTo>
                  <a:lnTo>
                    <a:pt x="939" y="2623"/>
                  </a:lnTo>
                  <a:lnTo>
                    <a:pt x="935" y="2623"/>
                  </a:lnTo>
                  <a:lnTo>
                    <a:pt x="931" y="2621"/>
                  </a:lnTo>
                  <a:lnTo>
                    <a:pt x="927" y="2621"/>
                  </a:lnTo>
                  <a:lnTo>
                    <a:pt x="923" y="2619"/>
                  </a:lnTo>
                  <a:lnTo>
                    <a:pt x="921" y="2616"/>
                  </a:lnTo>
                  <a:lnTo>
                    <a:pt x="910" y="2614"/>
                  </a:lnTo>
                  <a:lnTo>
                    <a:pt x="900" y="2612"/>
                  </a:lnTo>
                  <a:lnTo>
                    <a:pt x="891" y="2608"/>
                  </a:lnTo>
                  <a:lnTo>
                    <a:pt x="879" y="2602"/>
                  </a:lnTo>
                  <a:lnTo>
                    <a:pt x="871" y="2598"/>
                  </a:lnTo>
                  <a:lnTo>
                    <a:pt x="862" y="2593"/>
                  </a:lnTo>
                  <a:lnTo>
                    <a:pt x="852" y="2587"/>
                  </a:lnTo>
                  <a:lnTo>
                    <a:pt x="845" y="2583"/>
                  </a:lnTo>
                  <a:lnTo>
                    <a:pt x="837" y="2577"/>
                  </a:lnTo>
                  <a:lnTo>
                    <a:pt x="835" y="2579"/>
                  </a:lnTo>
                  <a:lnTo>
                    <a:pt x="822" y="2573"/>
                  </a:lnTo>
                  <a:lnTo>
                    <a:pt x="808" y="2564"/>
                  </a:lnTo>
                  <a:lnTo>
                    <a:pt x="797" y="2554"/>
                  </a:lnTo>
                  <a:lnTo>
                    <a:pt x="783" y="2545"/>
                  </a:lnTo>
                  <a:lnTo>
                    <a:pt x="770" y="2535"/>
                  </a:lnTo>
                  <a:lnTo>
                    <a:pt x="756" y="2527"/>
                  </a:lnTo>
                  <a:lnTo>
                    <a:pt x="741" y="2520"/>
                  </a:lnTo>
                  <a:lnTo>
                    <a:pt x="724" y="2516"/>
                  </a:lnTo>
                  <a:lnTo>
                    <a:pt x="720" y="2512"/>
                  </a:lnTo>
                  <a:lnTo>
                    <a:pt x="716" y="2510"/>
                  </a:lnTo>
                  <a:lnTo>
                    <a:pt x="710" y="2510"/>
                  </a:lnTo>
                  <a:lnTo>
                    <a:pt x="706" y="2508"/>
                  </a:lnTo>
                  <a:lnTo>
                    <a:pt x="701" y="2508"/>
                  </a:lnTo>
                  <a:lnTo>
                    <a:pt x="695" y="2506"/>
                  </a:lnTo>
                  <a:lnTo>
                    <a:pt x="691" y="2504"/>
                  </a:lnTo>
                  <a:lnTo>
                    <a:pt x="687" y="2500"/>
                  </a:lnTo>
                  <a:lnTo>
                    <a:pt x="680" y="2499"/>
                  </a:lnTo>
                  <a:lnTo>
                    <a:pt x="672" y="2497"/>
                  </a:lnTo>
                  <a:lnTo>
                    <a:pt x="666" y="2493"/>
                  </a:lnTo>
                  <a:lnTo>
                    <a:pt x="658" y="2489"/>
                  </a:lnTo>
                  <a:lnTo>
                    <a:pt x="653" y="2483"/>
                  </a:lnTo>
                  <a:lnTo>
                    <a:pt x="645" y="2479"/>
                  </a:lnTo>
                  <a:lnTo>
                    <a:pt x="637" y="2476"/>
                  </a:lnTo>
                  <a:lnTo>
                    <a:pt x="630" y="2474"/>
                  </a:lnTo>
                  <a:lnTo>
                    <a:pt x="622" y="2470"/>
                  </a:lnTo>
                  <a:lnTo>
                    <a:pt x="616" y="2466"/>
                  </a:lnTo>
                  <a:lnTo>
                    <a:pt x="609" y="2464"/>
                  </a:lnTo>
                  <a:lnTo>
                    <a:pt x="603" y="2460"/>
                  </a:lnTo>
                  <a:lnTo>
                    <a:pt x="597" y="2456"/>
                  </a:lnTo>
                  <a:lnTo>
                    <a:pt x="589" y="2454"/>
                  </a:lnTo>
                  <a:lnTo>
                    <a:pt x="584" y="2451"/>
                  </a:lnTo>
                  <a:lnTo>
                    <a:pt x="578" y="2449"/>
                  </a:lnTo>
                  <a:lnTo>
                    <a:pt x="574" y="2447"/>
                  </a:lnTo>
                  <a:lnTo>
                    <a:pt x="570" y="2443"/>
                  </a:lnTo>
                  <a:lnTo>
                    <a:pt x="566" y="2441"/>
                  </a:lnTo>
                  <a:lnTo>
                    <a:pt x="562" y="2439"/>
                  </a:lnTo>
                  <a:lnTo>
                    <a:pt x="559" y="2437"/>
                  </a:lnTo>
                  <a:lnTo>
                    <a:pt x="553" y="2437"/>
                  </a:lnTo>
                  <a:lnTo>
                    <a:pt x="549" y="2435"/>
                  </a:lnTo>
                  <a:lnTo>
                    <a:pt x="545" y="2435"/>
                  </a:lnTo>
                  <a:lnTo>
                    <a:pt x="541" y="2433"/>
                  </a:lnTo>
                  <a:lnTo>
                    <a:pt x="538" y="2431"/>
                  </a:lnTo>
                  <a:lnTo>
                    <a:pt x="536" y="2429"/>
                  </a:lnTo>
                  <a:lnTo>
                    <a:pt x="532" y="2428"/>
                  </a:lnTo>
                  <a:lnTo>
                    <a:pt x="528" y="2426"/>
                  </a:lnTo>
                  <a:lnTo>
                    <a:pt x="524" y="2424"/>
                  </a:lnTo>
                  <a:lnTo>
                    <a:pt x="522" y="2422"/>
                  </a:lnTo>
                  <a:lnTo>
                    <a:pt x="518" y="2422"/>
                  </a:lnTo>
                  <a:lnTo>
                    <a:pt x="514" y="2418"/>
                  </a:lnTo>
                  <a:lnTo>
                    <a:pt x="511" y="2414"/>
                  </a:lnTo>
                  <a:lnTo>
                    <a:pt x="507" y="2412"/>
                  </a:lnTo>
                  <a:lnTo>
                    <a:pt x="503" y="2412"/>
                  </a:lnTo>
                  <a:lnTo>
                    <a:pt x="499" y="2410"/>
                  </a:lnTo>
                  <a:lnTo>
                    <a:pt x="495" y="2408"/>
                  </a:lnTo>
                  <a:lnTo>
                    <a:pt x="491" y="2406"/>
                  </a:lnTo>
                  <a:lnTo>
                    <a:pt x="488" y="2403"/>
                  </a:lnTo>
                  <a:lnTo>
                    <a:pt x="488" y="2403"/>
                  </a:lnTo>
                  <a:lnTo>
                    <a:pt x="486" y="2403"/>
                  </a:lnTo>
                  <a:lnTo>
                    <a:pt x="482" y="2401"/>
                  </a:lnTo>
                  <a:lnTo>
                    <a:pt x="480" y="2401"/>
                  </a:lnTo>
                  <a:lnTo>
                    <a:pt x="478" y="2401"/>
                  </a:lnTo>
                  <a:lnTo>
                    <a:pt x="476" y="2399"/>
                  </a:lnTo>
                  <a:lnTo>
                    <a:pt x="474" y="2397"/>
                  </a:lnTo>
                  <a:lnTo>
                    <a:pt x="474" y="2393"/>
                  </a:lnTo>
                  <a:lnTo>
                    <a:pt x="465" y="2389"/>
                  </a:lnTo>
                  <a:lnTo>
                    <a:pt x="457" y="2385"/>
                  </a:lnTo>
                  <a:lnTo>
                    <a:pt x="447" y="2380"/>
                  </a:lnTo>
                  <a:lnTo>
                    <a:pt x="440" y="2374"/>
                  </a:lnTo>
                  <a:lnTo>
                    <a:pt x="432" y="2368"/>
                  </a:lnTo>
                  <a:lnTo>
                    <a:pt x="424" y="2364"/>
                  </a:lnTo>
                  <a:lnTo>
                    <a:pt x="415" y="2358"/>
                  </a:lnTo>
                  <a:lnTo>
                    <a:pt x="407" y="2353"/>
                  </a:lnTo>
                  <a:lnTo>
                    <a:pt x="405" y="2351"/>
                  </a:lnTo>
                  <a:lnTo>
                    <a:pt x="401" y="2347"/>
                  </a:lnTo>
                  <a:lnTo>
                    <a:pt x="399" y="2345"/>
                  </a:lnTo>
                  <a:lnTo>
                    <a:pt x="396" y="2343"/>
                  </a:lnTo>
                  <a:lnTo>
                    <a:pt x="392" y="2341"/>
                  </a:lnTo>
                  <a:lnTo>
                    <a:pt x="388" y="2339"/>
                  </a:lnTo>
                  <a:lnTo>
                    <a:pt x="384" y="2337"/>
                  </a:lnTo>
                  <a:lnTo>
                    <a:pt x="380" y="2335"/>
                  </a:lnTo>
                  <a:lnTo>
                    <a:pt x="371" y="2330"/>
                  </a:lnTo>
                  <a:lnTo>
                    <a:pt x="361" y="2324"/>
                  </a:lnTo>
                  <a:lnTo>
                    <a:pt x="353" y="2316"/>
                  </a:lnTo>
                  <a:lnTo>
                    <a:pt x="344" y="2307"/>
                  </a:lnTo>
                  <a:lnTo>
                    <a:pt x="336" y="2299"/>
                  </a:lnTo>
                  <a:lnTo>
                    <a:pt x="328" y="2289"/>
                  </a:lnTo>
                  <a:lnTo>
                    <a:pt x="319" y="2282"/>
                  </a:lnTo>
                  <a:lnTo>
                    <a:pt x="311" y="2274"/>
                  </a:lnTo>
                  <a:lnTo>
                    <a:pt x="298" y="2263"/>
                  </a:lnTo>
                  <a:lnTo>
                    <a:pt x="296" y="2264"/>
                  </a:lnTo>
                  <a:lnTo>
                    <a:pt x="292" y="2259"/>
                  </a:lnTo>
                  <a:lnTo>
                    <a:pt x="288" y="2255"/>
                  </a:lnTo>
                  <a:lnTo>
                    <a:pt x="286" y="2251"/>
                  </a:lnTo>
                  <a:lnTo>
                    <a:pt x="282" y="2247"/>
                  </a:lnTo>
                  <a:lnTo>
                    <a:pt x="278" y="2243"/>
                  </a:lnTo>
                  <a:lnTo>
                    <a:pt x="275" y="2240"/>
                  </a:lnTo>
                  <a:lnTo>
                    <a:pt x="271" y="2236"/>
                  </a:lnTo>
                  <a:lnTo>
                    <a:pt x="265" y="2232"/>
                  </a:lnTo>
                  <a:lnTo>
                    <a:pt x="265" y="2230"/>
                  </a:lnTo>
                  <a:lnTo>
                    <a:pt x="263" y="2226"/>
                  </a:lnTo>
                  <a:lnTo>
                    <a:pt x="261" y="2222"/>
                  </a:lnTo>
                  <a:lnTo>
                    <a:pt x="259" y="2220"/>
                  </a:lnTo>
                  <a:lnTo>
                    <a:pt x="257" y="2218"/>
                  </a:lnTo>
                  <a:lnTo>
                    <a:pt x="254" y="2215"/>
                  </a:lnTo>
                  <a:lnTo>
                    <a:pt x="252" y="2213"/>
                  </a:lnTo>
                  <a:lnTo>
                    <a:pt x="252" y="2209"/>
                  </a:lnTo>
                  <a:lnTo>
                    <a:pt x="244" y="2201"/>
                  </a:lnTo>
                  <a:lnTo>
                    <a:pt x="240" y="2193"/>
                  </a:lnTo>
                  <a:lnTo>
                    <a:pt x="234" y="2186"/>
                  </a:lnTo>
                  <a:lnTo>
                    <a:pt x="229" y="2178"/>
                  </a:lnTo>
                  <a:lnTo>
                    <a:pt x="225" y="2170"/>
                  </a:lnTo>
                  <a:lnTo>
                    <a:pt x="219" y="2163"/>
                  </a:lnTo>
                  <a:lnTo>
                    <a:pt x="211" y="2155"/>
                  </a:lnTo>
                  <a:lnTo>
                    <a:pt x="206" y="2147"/>
                  </a:lnTo>
                  <a:lnTo>
                    <a:pt x="204" y="2146"/>
                  </a:lnTo>
                  <a:lnTo>
                    <a:pt x="204" y="2142"/>
                  </a:lnTo>
                  <a:lnTo>
                    <a:pt x="202" y="2140"/>
                  </a:lnTo>
                  <a:lnTo>
                    <a:pt x="202" y="2138"/>
                  </a:lnTo>
                  <a:lnTo>
                    <a:pt x="200" y="2136"/>
                  </a:lnTo>
                  <a:lnTo>
                    <a:pt x="198" y="2132"/>
                  </a:lnTo>
                  <a:lnTo>
                    <a:pt x="198" y="2130"/>
                  </a:lnTo>
                  <a:lnTo>
                    <a:pt x="196" y="2128"/>
                  </a:lnTo>
                  <a:lnTo>
                    <a:pt x="192" y="2121"/>
                  </a:lnTo>
                  <a:lnTo>
                    <a:pt x="186" y="2115"/>
                  </a:lnTo>
                  <a:lnTo>
                    <a:pt x="183" y="2107"/>
                  </a:lnTo>
                  <a:lnTo>
                    <a:pt x="179" y="2101"/>
                  </a:lnTo>
                  <a:lnTo>
                    <a:pt x="175" y="2094"/>
                  </a:lnTo>
                  <a:lnTo>
                    <a:pt x="171" y="2086"/>
                  </a:lnTo>
                  <a:lnTo>
                    <a:pt x="167" y="2078"/>
                  </a:lnTo>
                  <a:lnTo>
                    <a:pt x="163" y="2069"/>
                  </a:lnTo>
                  <a:lnTo>
                    <a:pt x="156" y="2053"/>
                  </a:lnTo>
                  <a:lnTo>
                    <a:pt x="148" y="2038"/>
                  </a:lnTo>
                  <a:lnTo>
                    <a:pt x="142" y="2025"/>
                  </a:lnTo>
                  <a:lnTo>
                    <a:pt x="138" y="2009"/>
                  </a:lnTo>
                  <a:lnTo>
                    <a:pt x="133" y="1994"/>
                  </a:lnTo>
                  <a:lnTo>
                    <a:pt x="129" y="1979"/>
                  </a:lnTo>
                  <a:lnTo>
                    <a:pt x="125" y="1963"/>
                  </a:lnTo>
                  <a:lnTo>
                    <a:pt x="121" y="1946"/>
                  </a:lnTo>
                  <a:lnTo>
                    <a:pt x="117" y="1927"/>
                  </a:lnTo>
                  <a:lnTo>
                    <a:pt x="113" y="1908"/>
                  </a:lnTo>
                  <a:lnTo>
                    <a:pt x="110" y="1890"/>
                  </a:lnTo>
                  <a:lnTo>
                    <a:pt x="108" y="1873"/>
                  </a:lnTo>
                  <a:lnTo>
                    <a:pt x="106" y="1854"/>
                  </a:lnTo>
                  <a:lnTo>
                    <a:pt x="104" y="1837"/>
                  </a:lnTo>
                  <a:lnTo>
                    <a:pt x="104" y="1817"/>
                  </a:lnTo>
                  <a:lnTo>
                    <a:pt x="106" y="1798"/>
                  </a:lnTo>
                  <a:lnTo>
                    <a:pt x="108" y="1785"/>
                  </a:lnTo>
                  <a:lnTo>
                    <a:pt x="108" y="1771"/>
                  </a:lnTo>
                  <a:lnTo>
                    <a:pt x="110" y="1758"/>
                  </a:lnTo>
                  <a:lnTo>
                    <a:pt x="112" y="1744"/>
                  </a:lnTo>
                  <a:lnTo>
                    <a:pt x="113" y="1731"/>
                  </a:lnTo>
                  <a:lnTo>
                    <a:pt x="117" y="1718"/>
                  </a:lnTo>
                  <a:lnTo>
                    <a:pt x="119" y="1706"/>
                  </a:lnTo>
                  <a:lnTo>
                    <a:pt x="123" y="1693"/>
                  </a:lnTo>
                  <a:lnTo>
                    <a:pt x="131" y="1666"/>
                  </a:lnTo>
                  <a:lnTo>
                    <a:pt x="140" y="1641"/>
                  </a:lnTo>
                  <a:lnTo>
                    <a:pt x="148" y="1614"/>
                  </a:lnTo>
                  <a:lnTo>
                    <a:pt x="159" y="1589"/>
                  </a:lnTo>
                  <a:lnTo>
                    <a:pt x="169" y="1564"/>
                  </a:lnTo>
                  <a:lnTo>
                    <a:pt x="183" y="1541"/>
                  </a:lnTo>
                  <a:lnTo>
                    <a:pt x="194" y="1518"/>
                  </a:lnTo>
                  <a:lnTo>
                    <a:pt x="207" y="1495"/>
                  </a:lnTo>
                  <a:lnTo>
                    <a:pt x="207" y="1493"/>
                  </a:lnTo>
                  <a:lnTo>
                    <a:pt x="207" y="1489"/>
                  </a:lnTo>
                  <a:lnTo>
                    <a:pt x="207" y="1485"/>
                  </a:lnTo>
                  <a:lnTo>
                    <a:pt x="207" y="1484"/>
                  </a:lnTo>
                  <a:lnTo>
                    <a:pt x="207" y="1480"/>
                  </a:lnTo>
                  <a:lnTo>
                    <a:pt x="207" y="1478"/>
                  </a:lnTo>
                  <a:lnTo>
                    <a:pt x="209" y="1476"/>
                  </a:lnTo>
                  <a:lnTo>
                    <a:pt x="211" y="1474"/>
                  </a:lnTo>
                  <a:lnTo>
                    <a:pt x="209" y="1470"/>
                  </a:lnTo>
                  <a:lnTo>
                    <a:pt x="207" y="1466"/>
                  </a:lnTo>
                  <a:lnTo>
                    <a:pt x="206" y="1462"/>
                  </a:lnTo>
                  <a:lnTo>
                    <a:pt x="204" y="1459"/>
                  </a:lnTo>
                  <a:lnTo>
                    <a:pt x="202" y="1457"/>
                  </a:lnTo>
                  <a:lnTo>
                    <a:pt x="200" y="1453"/>
                  </a:lnTo>
                  <a:lnTo>
                    <a:pt x="196" y="1451"/>
                  </a:lnTo>
                  <a:lnTo>
                    <a:pt x="194" y="1449"/>
                  </a:lnTo>
                  <a:lnTo>
                    <a:pt x="192" y="1449"/>
                  </a:lnTo>
                  <a:lnTo>
                    <a:pt x="192" y="1447"/>
                  </a:lnTo>
                  <a:lnTo>
                    <a:pt x="190" y="1447"/>
                  </a:lnTo>
                  <a:lnTo>
                    <a:pt x="190" y="1445"/>
                  </a:lnTo>
                  <a:lnTo>
                    <a:pt x="188" y="1445"/>
                  </a:lnTo>
                  <a:lnTo>
                    <a:pt x="186" y="1445"/>
                  </a:lnTo>
                  <a:lnTo>
                    <a:pt x="184" y="1443"/>
                  </a:lnTo>
                  <a:lnTo>
                    <a:pt x="183" y="1443"/>
                  </a:lnTo>
                  <a:lnTo>
                    <a:pt x="183" y="1441"/>
                  </a:lnTo>
                  <a:lnTo>
                    <a:pt x="179" y="1439"/>
                  </a:lnTo>
                  <a:lnTo>
                    <a:pt x="177" y="1439"/>
                  </a:lnTo>
                  <a:lnTo>
                    <a:pt x="173" y="1437"/>
                  </a:lnTo>
                  <a:lnTo>
                    <a:pt x="169" y="1437"/>
                  </a:lnTo>
                  <a:lnTo>
                    <a:pt x="165" y="1436"/>
                  </a:lnTo>
                  <a:lnTo>
                    <a:pt x="161" y="1434"/>
                  </a:lnTo>
                  <a:lnTo>
                    <a:pt x="158" y="1430"/>
                  </a:lnTo>
                  <a:lnTo>
                    <a:pt x="146" y="1428"/>
                  </a:lnTo>
                  <a:lnTo>
                    <a:pt x="133" y="1426"/>
                  </a:lnTo>
                  <a:lnTo>
                    <a:pt x="119" y="1424"/>
                  </a:lnTo>
                  <a:lnTo>
                    <a:pt x="106" y="1422"/>
                  </a:lnTo>
                  <a:lnTo>
                    <a:pt x="92" y="1420"/>
                  </a:lnTo>
                  <a:lnTo>
                    <a:pt x="79" y="1418"/>
                  </a:lnTo>
                  <a:lnTo>
                    <a:pt x="65" y="1416"/>
                  </a:lnTo>
                  <a:lnTo>
                    <a:pt x="52" y="1413"/>
                  </a:lnTo>
                  <a:lnTo>
                    <a:pt x="16" y="1413"/>
                  </a:lnTo>
                  <a:lnTo>
                    <a:pt x="17" y="1409"/>
                  </a:lnTo>
                  <a:lnTo>
                    <a:pt x="6" y="1399"/>
                  </a:lnTo>
                  <a:lnTo>
                    <a:pt x="4" y="1399"/>
                  </a:lnTo>
                  <a:lnTo>
                    <a:pt x="4" y="1399"/>
                  </a:lnTo>
                  <a:lnTo>
                    <a:pt x="4" y="1399"/>
                  </a:lnTo>
                  <a:lnTo>
                    <a:pt x="6" y="1399"/>
                  </a:lnTo>
                  <a:lnTo>
                    <a:pt x="6" y="1399"/>
                  </a:lnTo>
                  <a:lnTo>
                    <a:pt x="8" y="1399"/>
                  </a:lnTo>
                  <a:lnTo>
                    <a:pt x="8" y="1399"/>
                  </a:lnTo>
                  <a:lnTo>
                    <a:pt x="8" y="1397"/>
                  </a:lnTo>
                  <a:lnTo>
                    <a:pt x="4" y="1388"/>
                  </a:lnTo>
                  <a:lnTo>
                    <a:pt x="2" y="1378"/>
                  </a:lnTo>
                  <a:lnTo>
                    <a:pt x="0" y="1368"/>
                  </a:lnTo>
                  <a:lnTo>
                    <a:pt x="0" y="1359"/>
                  </a:lnTo>
                  <a:lnTo>
                    <a:pt x="0" y="1349"/>
                  </a:lnTo>
                  <a:lnTo>
                    <a:pt x="0" y="1342"/>
                  </a:lnTo>
                  <a:lnTo>
                    <a:pt x="2" y="1332"/>
                  </a:lnTo>
                  <a:lnTo>
                    <a:pt x="2" y="1322"/>
                  </a:lnTo>
                  <a:lnTo>
                    <a:pt x="4" y="1320"/>
                  </a:lnTo>
                  <a:lnTo>
                    <a:pt x="4" y="1319"/>
                  </a:lnTo>
                  <a:lnTo>
                    <a:pt x="6" y="1317"/>
                  </a:lnTo>
                  <a:lnTo>
                    <a:pt x="6" y="1315"/>
                  </a:lnTo>
                  <a:lnTo>
                    <a:pt x="8" y="1311"/>
                  </a:lnTo>
                  <a:lnTo>
                    <a:pt x="8" y="1309"/>
                  </a:lnTo>
                  <a:lnTo>
                    <a:pt x="8" y="1307"/>
                  </a:lnTo>
                  <a:lnTo>
                    <a:pt x="10" y="1305"/>
                  </a:lnTo>
                  <a:lnTo>
                    <a:pt x="10" y="1299"/>
                  </a:lnTo>
                  <a:lnTo>
                    <a:pt x="10" y="1294"/>
                  </a:lnTo>
                  <a:lnTo>
                    <a:pt x="12" y="1290"/>
                  </a:lnTo>
                  <a:lnTo>
                    <a:pt x="16" y="1286"/>
                  </a:lnTo>
                  <a:lnTo>
                    <a:pt x="17" y="1282"/>
                  </a:lnTo>
                  <a:lnTo>
                    <a:pt x="21" y="1278"/>
                  </a:lnTo>
                  <a:lnTo>
                    <a:pt x="25" y="1274"/>
                  </a:lnTo>
                  <a:lnTo>
                    <a:pt x="29" y="1271"/>
                  </a:lnTo>
                  <a:lnTo>
                    <a:pt x="29" y="1267"/>
                  </a:lnTo>
                  <a:lnTo>
                    <a:pt x="29" y="1265"/>
                  </a:lnTo>
                  <a:lnTo>
                    <a:pt x="31" y="1263"/>
                  </a:lnTo>
                  <a:lnTo>
                    <a:pt x="33" y="1261"/>
                  </a:lnTo>
                  <a:lnTo>
                    <a:pt x="37" y="1259"/>
                  </a:lnTo>
                  <a:lnTo>
                    <a:pt x="39" y="1259"/>
                  </a:lnTo>
                  <a:lnTo>
                    <a:pt x="42" y="1259"/>
                  </a:lnTo>
                  <a:lnTo>
                    <a:pt x="44" y="1259"/>
                  </a:lnTo>
                  <a:lnTo>
                    <a:pt x="46" y="1261"/>
                  </a:lnTo>
                  <a:lnTo>
                    <a:pt x="48" y="1263"/>
                  </a:lnTo>
                  <a:lnTo>
                    <a:pt x="52" y="1263"/>
                  </a:lnTo>
                  <a:lnTo>
                    <a:pt x="54" y="1263"/>
                  </a:lnTo>
                  <a:lnTo>
                    <a:pt x="56" y="1263"/>
                  </a:lnTo>
                  <a:lnTo>
                    <a:pt x="60" y="1263"/>
                  </a:lnTo>
                  <a:lnTo>
                    <a:pt x="62" y="1261"/>
                  </a:lnTo>
                  <a:lnTo>
                    <a:pt x="64" y="1261"/>
                  </a:lnTo>
                  <a:lnTo>
                    <a:pt x="75" y="1253"/>
                  </a:lnTo>
                  <a:lnTo>
                    <a:pt x="88" y="1244"/>
                  </a:lnTo>
                  <a:lnTo>
                    <a:pt x="100" y="1236"/>
                  </a:lnTo>
                  <a:lnTo>
                    <a:pt x="112" y="1226"/>
                  </a:lnTo>
                  <a:lnTo>
                    <a:pt x="121" y="1215"/>
                  </a:lnTo>
                  <a:lnTo>
                    <a:pt x="131" y="1203"/>
                  </a:lnTo>
                  <a:lnTo>
                    <a:pt x="136" y="1188"/>
                  </a:lnTo>
                  <a:lnTo>
                    <a:pt x="140" y="1173"/>
                  </a:lnTo>
                  <a:lnTo>
                    <a:pt x="138" y="1165"/>
                  </a:lnTo>
                  <a:lnTo>
                    <a:pt x="136" y="1157"/>
                  </a:lnTo>
                  <a:lnTo>
                    <a:pt x="133" y="1150"/>
                  </a:lnTo>
                  <a:lnTo>
                    <a:pt x="127" y="1144"/>
                  </a:lnTo>
                  <a:lnTo>
                    <a:pt x="121" y="1136"/>
                  </a:lnTo>
                  <a:lnTo>
                    <a:pt x="115" y="1129"/>
                  </a:lnTo>
                  <a:lnTo>
                    <a:pt x="112" y="1121"/>
                  </a:lnTo>
                  <a:lnTo>
                    <a:pt x="110" y="1113"/>
                  </a:lnTo>
                  <a:lnTo>
                    <a:pt x="115" y="1113"/>
                  </a:lnTo>
                  <a:lnTo>
                    <a:pt x="123" y="1113"/>
                  </a:lnTo>
                  <a:lnTo>
                    <a:pt x="133" y="1113"/>
                  </a:lnTo>
                  <a:lnTo>
                    <a:pt x="142" y="1115"/>
                  </a:lnTo>
                  <a:lnTo>
                    <a:pt x="152" y="1117"/>
                  </a:lnTo>
                  <a:lnTo>
                    <a:pt x="159" y="1119"/>
                  </a:lnTo>
                  <a:lnTo>
                    <a:pt x="169" y="1119"/>
                  </a:lnTo>
                  <a:lnTo>
                    <a:pt x="177" y="1117"/>
                  </a:lnTo>
                  <a:lnTo>
                    <a:pt x="179" y="1119"/>
                  </a:lnTo>
                  <a:lnTo>
                    <a:pt x="183" y="1119"/>
                  </a:lnTo>
                  <a:lnTo>
                    <a:pt x="184" y="1119"/>
                  </a:lnTo>
                  <a:lnTo>
                    <a:pt x="188" y="1119"/>
                  </a:lnTo>
                  <a:lnTo>
                    <a:pt x="190" y="1119"/>
                  </a:lnTo>
                  <a:lnTo>
                    <a:pt x="194" y="1121"/>
                  </a:lnTo>
                  <a:lnTo>
                    <a:pt x="196" y="1121"/>
                  </a:lnTo>
                  <a:lnTo>
                    <a:pt x="200" y="1123"/>
                  </a:lnTo>
                  <a:lnTo>
                    <a:pt x="211" y="1123"/>
                  </a:lnTo>
                  <a:lnTo>
                    <a:pt x="211" y="1125"/>
                  </a:lnTo>
                  <a:lnTo>
                    <a:pt x="213" y="1125"/>
                  </a:lnTo>
                  <a:lnTo>
                    <a:pt x="215" y="1125"/>
                  </a:lnTo>
                  <a:lnTo>
                    <a:pt x="217" y="1125"/>
                  </a:lnTo>
                  <a:lnTo>
                    <a:pt x="219" y="1125"/>
                  </a:lnTo>
                  <a:lnTo>
                    <a:pt x="221" y="1125"/>
                  </a:lnTo>
                  <a:lnTo>
                    <a:pt x="223" y="1125"/>
                  </a:lnTo>
                  <a:lnTo>
                    <a:pt x="225" y="1125"/>
                  </a:lnTo>
                  <a:lnTo>
                    <a:pt x="240" y="1130"/>
                  </a:lnTo>
                  <a:lnTo>
                    <a:pt x="255" y="1134"/>
                  </a:lnTo>
                  <a:lnTo>
                    <a:pt x="271" y="1138"/>
                  </a:lnTo>
                  <a:lnTo>
                    <a:pt x="286" y="1144"/>
                  </a:lnTo>
                  <a:lnTo>
                    <a:pt x="301" y="1148"/>
                  </a:lnTo>
                  <a:lnTo>
                    <a:pt x="315" y="1154"/>
                  </a:lnTo>
                  <a:lnTo>
                    <a:pt x="330" y="1159"/>
                  </a:lnTo>
                  <a:lnTo>
                    <a:pt x="346" y="1165"/>
                  </a:lnTo>
                  <a:lnTo>
                    <a:pt x="348" y="1171"/>
                  </a:lnTo>
                  <a:lnTo>
                    <a:pt x="363" y="1180"/>
                  </a:lnTo>
                  <a:lnTo>
                    <a:pt x="380" y="1190"/>
                  </a:lnTo>
                  <a:lnTo>
                    <a:pt x="396" y="1201"/>
                  </a:lnTo>
                  <a:lnTo>
                    <a:pt x="411" y="1213"/>
                  </a:lnTo>
                  <a:lnTo>
                    <a:pt x="424" y="1225"/>
                  </a:lnTo>
                  <a:lnTo>
                    <a:pt x="438" y="1238"/>
                  </a:lnTo>
                  <a:lnTo>
                    <a:pt x="449" y="1253"/>
                  </a:lnTo>
                  <a:lnTo>
                    <a:pt x="461" y="1269"/>
                  </a:lnTo>
                  <a:lnTo>
                    <a:pt x="467" y="1276"/>
                  </a:lnTo>
                  <a:lnTo>
                    <a:pt x="470" y="1286"/>
                  </a:lnTo>
                  <a:lnTo>
                    <a:pt x="474" y="1296"/>
                  </a:lnTo>
                  <a:lnTo>
                    <a:pt x="478" y="1303"/>
                  </a:lnTo>
                  <a:lnTo>
                    <a:pt x="480" y="1313"/>
                  </a:lnTo>
                  <a:lnTo>
                    <a:pt x="482" y="1322"/>
                  </a:lnTo>
                  <a:lnTo>
                    <a:pt x="484" y="1332"/>
                  </a:lnTo>
                  <a:lnTo>
                    <a:pt x="484" y="1343"/>
                  </a:lnTo>
                  <a:lnTo>
                    <a:pt x="484" y="1343"/>
                  </a:lnTo>
                  <a:lnTo>
                    <a:pt x="486" y="1345"/>
                  </a:lnTo>
                  <a:lnTo>
                    <a:pt x="486" y="1345"/>
                  </a:lnTo>
                  <a:lnTo>
                    <a:pt x="486" y="1345"/>
                  </a:lnTo>
                  <a:lnTo>
                    <a:pt x="486" y="1347"/>
                  </a:lnTo>
                  <a:lnTo>
                    <a:pt x="488" y="1347"/>
                  </a:lnTo>
                  <a:lnTo>
                    <a:pt x="488" y="1347"/>
                  </a:lnTo>
                  <a:lnTo>
                    <a:pt x="488" y="1345"/>
                  </a:lnTo>
                  <a:lnTo>
                    <a:pt x="493" y="1343"/>
                  </a:lnTo>
                  <a:lnTo>
                    <a:pt x="497" y="1342"/>
                  </a:lnTo>
                  <a:lnTo>
                    <a:pt x="501" y="1338"/>
                  </a:lnTo>
                  <a:lnTo>
                    <a:pt x="505" y="1334"/>
                  </a:lnTo>
                  <a:lnTo>
                    <a:pt x="509" y="1330"/>
                  </a:lnTo>
                  <a:lnTo>
                    <a:pt x="513" y="1326"/>
                  </a:lnTo>
                  <a:lnTo>
                    <a:pt x="516" y="1322"/>
                  </a:lnTo>
                  <a:lnTo>
                    <a:pt x="520" y="1319"/>
                  </a:lnTo>
                  <a:lnTo>
                    <a:pt x="532" y="1315"/>
                  </a:lnTo>
                  <a:lnTo>
                    <a:pt x="541" y="1309"/>
                  </a:lnTo>
                  <a:lnTo>
                    <a:pt x="551" y="1305"/>
                  </a:lnTo>
                  <a:lnTo>
                    <a:pt x="561" y="1299"/>
                  </a:lnTo>
                  <a:lnTo>
                    <a:pt x="568" y="1294"/>
                  </a:lnTo>
                  <a:lnTo>
                    <a:pt x="578" y="1290"/>
                  </a:lnTo>
                  <a:lnTo>
                    <a:pt x="589" y="1284"/>
                  </a:lnTo>
                  <a:lnTo>
                    <a:pt x="599" y="1282"/>
                  </a:lnTo>
                  <a:lnTo>
                    <a:pt x="612" y="1274"/>
                  </a:lnTo>
                  <a:lnTo>
                    <a:pt x="626" y="1269"/>
                  </a:lnTo>
                  <a:lnTo>
                    <a:pt x="639" y="1261"/>
                  </a:lnTo>
                  <a:lnTo>
                    <a:pt x="653" y="1253"/>
                  </a:lnTo>
                  <a:lnTo>
                    <a:pt x="668" y="1246"/>
                  </a:lnTo>
                  <a:lnTo>
                    <a:pt x="681" y="1238"/>
                  </a:lnTo>
                  <a:lnTo>
                    <a:pt x="695" y="1228"/>
                  </a:lnTo>
                  <a:lnTo>
                    <a:pt x="708" y="1221"/>
                  </a:lnTo>
                  <a:lnTo>
                    <a:pt x="714" y="1219"/>
                  </a:lnTo>
                  <a:lnTo>
                    <a:pt x="720" y="1217"/>
                  </a:lnTo>
                  <a:lnTo>
                    <a:pt x="726" y="1215"/>
                  </a:lnTo>
                  <a:lnTo>
                    <a:pt x="731" y="1211"/>
                  </a:lnTo>
                  <a:lnTo>
                    <a:pt x="735" y="1209"/>
                  </a:lnTo>
                  <a:lnTo>
                    <a:pt x="741" y="1207"/>
                  </a:lnTo>
                  <a:lnTo>
                    <a:pt x="747" y="1203"/>
                  </a:lnTo>
                  <a:lnTo>
                    <a:pt x="752" y="1201"/>
                  </a:lnTo>
                  <a:lnTo>
                    <a:pt x="756" y="1200"/>
                  </a:lnTo>
                  <a:lnTo>
                    <a:pt x="758" y="1198"/>
                  </a:lnTo>
                  <a:lnTo>
                    <a:pt x="762" y="1196"/>
                  </a:lnTo>
                  <a:lnTo>
                    <a:pt x="766" y="1196"/>
                  </a:lnTo>
                  <a:lnTo>
                    <a:pt x="770" y="1194"/>
                  </a:lnTo>
                  <a:lnTo>
                    <a:pt x="774" y="1194"/>
                  </a:lnTo>
                  <a:lnTo>
                    <a:pt x="775" y="1192"/>
                  </a:lnTo>
                  <a:lnTo>
                    <a:pt x="775" y="1190"/>
                  </a:lnTo>
                  <a:lnTo>
                    <a:pt x="799" y="1177"/>
                  </a:lnTo>
                  <a:lnTo>
                    <a:pt x="822" y="1165"/>
                  </a:lnTo>
                  <a:lnTo>
                    <a:pt x="843" y="1155"/>
                  </a:lnTo>
                  <a:lnTo>
                    <a:pt x="866" y="1144"/>
                  </a:lnTo>
                  <a:lnTo>
                    <a:pt x="887" y="1134"/>
                  </a:lnTo>
                  <a:lnTo>
                    <a:pt x="910" y="1125"/>
                  </a:lnTo>
                  <a:lnTo>
                    <a:pt x="933" y="1115"/>
                  </a:lnTo>
                  <a:lnTo>
                    <a:pt x="958" y="1106"/>
                  </a:lnTo>
                  <a:lnTo>
                    <a:pt x="964" y="1100"/>
                  </a:lnTo>
                  <a:lnTo>
                    <a:pt x="969" y="1094"/>
                  </a:lnTo>
                  <a:lnTo>
                    <a:pt x="975" y="1088"/>
                  </a:lnTo>
                  <a:lnTo>
                    <a:pt x="981" y="1083"/>
                  </a:lnTo>
                  <a:lnTo>
                    <a:pt x="987" y="1075"/>
                  </a:lnTo>
                  <a:lnTo>
                    <a:pt x="990" y="1069"/>
                  </a:lnTo>
                  <a:lnTo>
                    <a:pt x="994" y="1061"/>
                  </a:lnTo>
                  <a:lnTo>
                    <a:pt x="998" y="1056"/>
                  </a:lnTo>
                  <a:lnTo>
                    <a:pt x="1002" y="1052"/>
                  </a:lnTo>
                  <a:lnTo>
                    <a:pt x="1006" y="1048"/>
                  </a:lnTo>
                  <a:lnTo>
                    <a:pt x="1010" y="1044"/>
                  </a:lnTo>
                  <a:lnTo>
                    <a:pt x="1013" y="1040"/>
                  </a:lnTo>
                  <a:lnTo>
                    <a:pt x="1019" y="1036"/>
                  </a:lnTo>
                  <a:lnTo>
                    <a:pt x="1023" y="1033"/>
                  </a:lnTo>
                  <a:lnTo>
                    <a:pt x="1027" y="1027"/>
                  </a:lnTo>
                  <a:lnTo>
                    <a:pt x="1029" y="1021"/>
                  </a:lnTo>
                  <a:lnTo>
                    <a:pt x="1031" y="1021"/>
                  </a:lnTo>
                  <a:lnTo>
                    <a:pt x="1033" y="1019"/>
                  </a:lnTo>
                  <a:lnTo>
                    <a:pt x="1035" y="1019"/>
                  </a:lnTo>
                  <a:lnTo>
                    <a:pt x="1035" y="1017"/>
                  </a:lnTo>
                  <a:lnTo>
                    <a:pt x="1035" y="1015"/>
                  </a:lnTo>
                  <a:lnTo>
                    <a:pt x="1036" y="1013"/>
                  </a:lnTo>
                  <a:lnTo>
                    <a:pt x="1036" y="1012"/>
                  </a:lnTo>
                  <a:lnTo>
                    <a:pt x="1038" y="1010"/>
                  </a:lnTo>
                  <a:lnTo>
                    <a:pt x="1050" y="996"/>
                  </a:lnTo>
                  <a:lnTo>
                    <a:pt x="1063" y="983"/>
                  </a:lnTo>
                  <a:lnTo>
                    <a:pt x="1073" y="969"/>
                  </a:lnTo>
                  <a:lnTo>
                    <a:pt x="1084" y="956"/>
                  </a:lnTo>
                  <a:lnTo>
                    <a:pt x="1094" y="941"/>
                  </a:lnTo>
                  <a:lnTo>
                    <a:pt x="1106" y="927"/>
                  </a:lnTo>
                  <a:lnTo>
                    <a:pt x="1115" y="914"/>
                  </a:lnTo>
                  <a:lnTo>
                    <a:pt x="1127" y="898"/>
                  </a:lnTo>
                  <a:lnTo>
                    <a:pt x="1127" y="896"/>
                  </a:lnTo>
                  <a:lnTo>
                    <a:pt x="1129" y="896"/>
                  </a:lnTo>
                  <a:lnTo>
                    <a:pt x="1131" y="896"/>
                  </a:lnTo>
                  <a:lnTo>
                    <a:pt x="1132" y="894"/>
                  </a:lnTo>
                  <a:lnTo>
                    <a:pt x="1134" y="893"/>
                  </a:lnTo>
                  <a:lnTo>
                    <a:pt x="1134" y="893"/>
                  </a:lnTo>
                  <a:lnTo>
                    <a:pt x="1136" y="891"/>
                  </a:lnTo>
                  <a:lnTo>
                    <a:pt x="1138" y="889"/>
                  </a:lnTo>
                  <a:lnTo>
                    <a:pt x="1140" y="889"/>
                  </a:lnTo>
                  <a:lnTo>
                    <a:pt x="1140" y="887"/>
                  </a:lnTo>
                  <a:lnTo>
                    <a:pt x="1140" y="885"/>
                  </a:lnTo>
                  <a:lnTo>
                    <a:pt x="1140" y="883"/>
                  </a:lnTo>
                  <a:lnTo>
                    <a:pt x="1142" y="881"/>
                  </a:lnTo>
                  <a:lnTo>
                    <a:pt x="1144" y="881"/>
                  </a:lnTo>
                  <a:lnTo>
                    <a:pt x="1144" y="879"/>
                  </a:lnTo>
                  <a:lnTo>
                    <a:pt x="1146" y="877"/>
                  </a:lnTo>
                  <a:lnTo>
                    <a:pt x="1148" y="875"/>
                  </a:lnTo>
                  <a:lnTo>
                    <a:pt x="1154" y="866"/>
                  </a:lnTo>
                  <a:lnTo>
                    <a:pt x="1159" y="856"/>
                  </a:lnTo>
                  <a:lnTo>
                    <a:pt x="1165" y="848"/>
                  </a:lnTo>
                  <a:lnTo>
                    <a:pt x="1171" y="841"/>
                  </a:lnTo>
                  <a:lnTo>
                    <a:pt x="1177" y="833"/>
                  </a:lnTo>
                  <a:lnTo>
                    <a:pt x="1182" y="827"/>
                  </a:lnTo>
                  <a:lnTo>
                    <a:pt x="1188" y="820"/>
                  </a:lnTo>
                  <a:lnTo>
                    <a:pt x="1196" y="810"/>
                  </a:lnTo>
                  <a:lnTo>
                    <a:pt x="1196" y="806"/>
                  </a:lnTo>
                  <a:lnTo>
                    <a:pt x="1196" y="804"/>
                  </a:lnTo>
                  <a:lnTo>
                    <a:pt x="1200" y="800"/>
                  </a:lnTo>
                  <a:lnTo>
                    <a:pt x="1202" y="799"/>
                  </a:lnTo>
                  <a:lnTo>
                    <a:pt x="1203" y="797"/>
                  </a:lnTo>
                  <a:lnTo>
                    <a:pt x="1205" y="793"/>
                  </a:lnTo>
                  <a:lnTo>
                    <a:pt x="1207" y="789"/>
                  </a:lnTo>
                  <a:lnTo>
                    <a:pt x="1209" y="785"/>
                  </a:lnTo>
                  <a:lnTo>
                    <a:pt x="1213" y="781"/>
                  </a:lnTo>
                  <a:lnTo>
                    <a:pt x="1217" y="776"/>
                  </a:lnTo>
                  <a:lnTo>
                    <a:pt x="1221" y="772"/>
                  </a:lnTo>
                  <a:lnTo>
                    <a:pt x="1225" y="766"/>
                  </a:lnTo>
                  <a:lnTo>
                    <a:pt x="1226" y="760"/>
                  </a:lnTo>
                  <a:lnTo>
                    <a:pt x="1230" y="756"/>
                  </a:lnTo>
                  <a:lnTo>
                    <a:pt x="1234" y="751"/>
                  </a:lnTo>
                  <a:lnTo>
                    <a:pt x="1238" y="745"/>
                  </a:lnTo>
                  <a:lnTo>
                    <a:pt x="1248" y="735"/>
                  </a:lnTo>
                  <a:lnTo>
                    <a:pt x="1248" y="733"/>
                  </a:lnTo>
                  <a:lnTo>
                    <a:pt x="1248" y="731"/>
                  </a:lnTo>
                  <a:lnTo>
                    <a:pt x="1248" y="729"/>
                  </a:lnTo>
                  <a:lnTo>
                    <a:pt x="1248" y="729"/>
                  </a:lnTo>
                  <a:lnTo>
                    <a:pt x="1248" y="728"/>
                  </a:lnTo>
                  <a:lnTo>
                    <a:pt x="1248" y="726"/>
                  </a:lnTo>
                  <a:lnTo>
                    <a:pt x="1248" y="722"/>
                  </a:lnTo>
                  <a:lnTo>
                    <a:pt x="1249" y="720"/>
                  </a:lnTo>
                  <a:lnTo>
                    <a:pt x="1284" y="670"/>
                  </a:lnTo>
                  <a:lnTo>
                    <a:pt x="1319" y="622"/>
                  </a:lnTo>
                  <a:lnTo>
                    <a:pt x="1355" y="574"/>
                  </a:lnTo>
                  <a:lnTo>
                    <a:pt x="1393" y="528"/>
                  </a:lnTo>
                  <a:lnTo>
                    <a:pt x="1430" y="484"/>
                  </a:lnTo>
                  <a:lnTo>
                    <a:pt x="1466" y="436"/>
                  </a:lnTo>
                  <a:lnTo>
                    <a:pt x="1501" y="388"/>
                  </a:lnTo>
                  <a:lnTo>
                    <a:pt x="1535" y="336"/>
                  </a:lnTo>
                  <a:lnTo>
                    <a:pt x="1537" y="332"/>
                  </a:lnTo>
                  <a:lnTo>
                    <a:pt x="1539" y="330"/>
                  </a:lnTo>
                  <a:lnTo>
                    <a:pt x="1541" y="327"/>
                  </a:lnTo>
                  <a:lnTo>
                    <a:pt x="1543" y="325"/>
                  </a:lnTo>
                  <a:lnTo>
                    <a:pt x="1547" y="321"/>
                  </a:lnTo>
                  <a:lnTo>
                    <a:pt x="1549" y="319"/>
                  </a:lnTo>
                  <a:lnTo>
                    <a:pt x="1551" y="315"/>
                  </a:lnTo>
                  <a:lnTo>
                    <a:pt x="1551" y="311"/>
                  </a:lnTo>
                  <a:lnTo>
                    <a:pt x="1557" y="305"/>
                  </a:lnTo>
                  <a:lnTo>
                    <a:pt x="1560" y="300"/>
                  </a:lnTo>
                  <a:lnTo>
                    <a:pt x="1566" y="296"/>
                  </a:lnTo>
                  <a:lnTo>
                    <a:pt x="1570" y="290"/>
                  </a:lnTo>
                  <a:lnTo>
                    <a:pt x="1576" y="286"/>
                  </a:lnTo>
                  <a:lnTo>
                    <a:pt x="1580" y="280"/>
                  </a:lnTo>
                  <a:lnTo>
                    <a:pt x="1583" y="275"/>
                  </a:lnTo>
                  <a:lnTo>
                    <a:pt x="1589" y="269"/>
                  </a:lnTo>
                  <a:lnTo>
                    <a:pt x="1587" y="267"/>
                  </a:lnTo>
                  <a:lnTo>
                    <a:pt x="1589" y="263"/>
                  </a:lnTo>
                  <a:lnTo>
                    <a:pt x="1589" y="259"/>
                  </a:lnTo>
                  <a:lnTo>
                    <a:pt x="1591" y="257"/>
                  </a:lnTo>
                  <a:lnTo>
                    <a:pt x="1593" y="254"/>
                  </a:lnTo>
                  <a:lnTo>
                    <a:pt x="1597" y="252"/>
                  </a:lnTo>
                  <a:lnTo>
                    <a:pt x="1599" y="250"/>
                  </a:lnTo>
                  <a:lnTo>
                    <a:pt x="1601" y="246"/>
                  </a:lnTo>
                  <a:lnTo>
                    <a:pt x="1614" y="236"/>
                  </a:lnTo>
                  <a:lnTo>
                    <a:pt x="1626" y="227"/>
                  </a:lnTo>
                  <a:lnTo>
                    <a:pt x="1637" y="213"/>
                  </a:lnTo>
                  <a:lnTo>
                    <a:pt x="1647" y="202"/>
                  </a:lnTo>
                  <a:lnTo>
                    <a:pt x="1656" y="188"/>
                  </a:lnTo>
                  <a:lnTo>
                    <a:pt x="1666" y="175"/>
                  </a:lnTo>
                  <a:lnTo>
                    <a:pt x="1677" y="163"/>
                  </a:lnTo>
                  <a:lnTo>
                    <a:pt x="1689" y="156"/>
                  </a:lnTo>
                  <a:lnTo>
                    <a:pt x="1693" y="150"/>
                  </a:lnTo>
                  <a:lnTo>
                    <a:pt x="1697" y="144"/>
                  </a:lnTo>
                  <a:lnTo>
                    <a:pt x="1700" y="139"/>
                  </a:lnTo>
                  <a:lnTo>
                    <a:pt x="1706" y="135"/>
                  </a:lnTo>
                  <a:lnTo>
                    <a:pt x="1710" y="129"/>
                  </a:lnTo>
                  <a:lnTo>
                    <a:pt x="1714" y="125"/>
                  </a:lnTo>
                  <a:lnTo>
                    <a:pt x="1720" y="121"/>
                  </a:lnTo>
                  <a:lnTo>
                    <a:pt x="1723" y="115"/>
                  </a:lnTo>
                  <a:lnTo>
                    <a:pt x="1735" y="108"/>
                  </a:lnTo>
                  <a:lnTo>
                    <a:pt x="1745" y="100"/>
                  </a:lnTo>
                  <a:lnTo>
                    <a:pt x="1754" y="92"/>
                  </a:lnTo>
                  <a:lnTo>
                    <a:pt x="1762" y="85"/>
                  </a:lnTo>
                  <a:lnTo>
                    <a:pt x="1771" y="77"/>
                  </a:lnTo>
                  <a:lnTo>
                    <a:pt x="1781" y="69"/>
                  </a:lnTo>
                  <a:lnTo>
                    <a:pt x="1789" y="62"/>
                  </a:lnTo>
                  <a:lnTo>
                    <a:pt x="1798" y="54"/>
                  </a:lnTo>
                  <a:lnTo>
                    <a:pt x="1810" y="50"/>
                  </a:lnTo>
                  <a:lnTo>
                    <a:pt x="1821" y="46"/>
                  </a:lnTo>
                  <a:lnTo>
                    <a:pt x="1831" y="43"/>
                  </a:lnTo>
                  <a:lnTo>
                    <a:pt x="1842" y="39"/>
                  </a:lnTo>
                  <a:lnTo>
                    <a:pt x="1854" y="33"/>
                  </a:lnTo>
                  <a:lnTo>
                    <a:pt x="1864" y="29"/>
                  </a:lnTo>
                  <a:lnTo>
                    <a:pt x="1877" y="25"/>
                  </a:lnTo>
                  <a:lnTo>
                    <a:pt x="1889" y="20"/>
                  </a:lnTo>
                  <a:lnTo>
                    <a:pt x="1892" y="20"/>
                  </a:lnTo>
                  <a:lnTo>
                    <a:pt x="1896" y="18"/>
                  </a:lnTo>
                  <a:lnTo>
                    <a:pt x="1900" y="18"/>
                  </a:lnTo>
                  <a:lnTo>
                    <a:pt x="1904" y="16"/>
                  </a:lnTo>
                  <a:lnTo>
                    <a:pt x="1910" y="16"/>
                  </a:lnTo>
                  <a:lnTo>
                    <a:pt x="1913" y="14"/>
                  </a:lnTo>
                  <a:lnTo>
                    <a:pt x="1917" y="12"/>
                  </a:lnTo>
                  <a:lnTo>
                    <a:pt x="1919" y="8"/>
                  </a:lnTo>
                  <a:lnTo>
                    <a:pt x="1925" y="10"/>
                  </a:lnTo>
                  <a:lnTo>
                    <a:pt x="1927" y="10"/>
                  </a:lnTo>
                  <a:lnTo>
                    <a:pt x="1931" y="8"/>
                  </a:lnTo>
                  <a:lnTo>
                    <a:pt x="1935" y="6"/>
                  </a:lnTo>
                  <a:lnTo>
                    <a:pt x="1938" y="4"/>
                  </a:lnTo>
                  <a:lnTo>
                    <a:pt x="1942" y="4"/>
                  </a:lnTo>
                  <a:lnTo>
                    <a:pt x="1946" y="2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2" y="2"/>
                  </a:lnTo>
                  <a:lnTo>
                    <a:pt x="1954" y="2"/>
                  </a:lnTo>
                  <a:lnTo>
                    <a:pt x="1956" y="2"/>
                  </a:lnTo>
                  <a:lnTo>
                    <a:pt x="1958" y="2"/>
                  </a:lnTo>
                  <a:lnTo>
                    <a:pt x="1960" y="2"/>
                  </a:lnTo>
                  <a:lnTo>
                    <a:pt x="1961" y="2"/>
                  </a:lnTo>
                  <a:lnTo>
                    <a:pt x="1963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183" name="Freeform 7"/>
            <p:cNvSpPr>
              <a:spLocks/>
            </p:cNvSpPr>
            <p:nvPr/>
          </p:nvSpPr>
          <p:spPr bwMode="auto">
            <a:xfrm>
              <a:off x="2448" y="1708"/>
              <a:ext cx="424" cy="336"/>
            </a:xfrm>
            <a:custGeom>
              <a:avLst/>
              <a:gdLst/>
              <a:ahLst/>
              <a:cxnLst>
                <a:cxn ang="0">
                  <a:pos x="2" y="332"/>
                </a:cxn>
                <a:cxn ang="0">
                  <a:pos x="4" y="328"/>
                </a:cxn>
                <a:cxn ang="0">
                  <a:pos x="7" y="322"/>
                </a:cxn>
                <a:cxn ang="0">
                  <a:pos x="11" y="319"/>
                </a:cxn>
                <a:cxn ang="0">
                  <a:pos x="17" y="315"/>
                </a:cxn>
                <a:cxn ang="0">
                  <a:pos x="23" y="311"/>
                </a:cxn>
                <a:cxn ang="0">
                  <a:pos x="30" y="309"/>
                </a:cxn>
                <a:cxn ang="0">
                  <a:pos x="36" y="303"/>
                </a:cxn>
                <a:cxn ang="0">
                  <a:pos x="46" y="290"/>
                </a:cxn>
                <a:cxn ang="0">
                  <a:pos x="65" y="269"/>
                </a:cxn>
                <a:cxn ang="0">
                  <a:pos x="84" y="251"/>
                </a:cxn>
                <a:cxn ang="0">
                  <a:pos x="101" y="232"/>
                </a:cxn>
                <a:cxn ang="0">
                  <a:pos x="115" y="219"/>
                </a:cxn>
                <a:cxn ang="0">
                  <a:pos x="123" y="211"/>
                </a:cxn>
                <a:cxn ang="0">
                  <a:pos x="132" y="204"/>
                </a:cxn>
                <a:cxn ang="0">
                  <a:pos x="140" y="196"/>
                </a:cxn>
                <a:cxn ang="0">
                  <a:pos x="155" y="179"/>
                </a:cxn>
                <a:cxn ang="0">
                  <a:pos x="176" y="154"/>
                </a:cxn>
                <a:cxn ang="0">
                  <a:pos x="199" y="131"/>
                </a:cxn>
                <a:cxn ang="0">
                  <a:pos x="222" y="108"/>
                </a:cxn>
                <a:cxn ang="0">
                  <a:pos x="257" y="81"/>
                </a:cxn>
                <a:cxn ang="0">
                  <a:pos x="301" y="50"/>
                </a:cxn>
                <a:cxn ang="0">
                  <a:pos x="347" y="25"/>
                </a:cxn>
                <a:cxn ang="0">
                  <a:pos x="395" y="6"/>
                </a:cxn>
                <a:cxn ang="0">
                  <a:pos x="422" y="2"/>
                </a:cxn>
                <a:cxn ang="0">
                  <a:pos x="422" y="6"/>
                </a:cxn>
                <a:cxn ang="0">
                  <a:pos x="424" y="8"/>
                </a:cxn>
                <a:cxn ang="0">
                  <a:pos x="424" y="12"/>
                </a:cxn>
                <a:cxn ang="0">
                  <a:pos x="416" y="19"/>
                </a:cxn>
                <a:cxn ang="0">
                  <a:pos x="403" y="37"/>
                </a:cxn>
                <a:cxn ang="0">
                  <a:pos x="389" y="52"/>
                </a:cxn>
                <a:cxn ang="0">
                  <a:pos x="374" y="65"/>
                </a:cxn>
                <a:cxn ang="0">
                  <a:pos x="330" y="94"/>
                </a:cxn>
                <a:cxn ang="0">
                  <a:pos x="261" y="146"/>
                </a:cxn>
                <a:cxn ang="0">
                  <a:pos x="197" y="202"/>
                </a:cxn>
                <a:cxn ang="0">
                  <a:pos x="136" y="261"/>
                </a:cxn>
                <a:cxn ang="0">
                  <a:pos x="94" y="294"/>
                </a:cxn>
                <a:cxn ang="0">
                  <a:pos x="73" y="305"/>
                </a:cxn>
                <a:cxn ang="0">
                  <a:pos x="52" y="319"/>
                </a:cxn>
                <a:cxn ang="0">
                  <a:pos x="30" y="330"/>
                </a:cxn>
                <a:cxn ang="0">
                  <a:pos x="0" y="336"/>
                </a:cxn>
              </a:cxnLst>
              <a:rect l="0" t="0" r="r" b="b"/>
              <a:pathLst>
                <a:path w="424" h="336">
                  <a:moveTo>
                    <a:pt x="0" y="336"/>
                  </a:moveTo>
                  <a:lnTo>
                    <a:pt x="2" y="332"/>
                  </a:lnTo>
                  <a:lnTo>
                    <a:pt x="4" y="330"/>
                  </a:lnTo>
                  <a:lnTo>
                    <a:pt x="4" y="328"/>
                  </a:lnTo>
                  <a:lnTo>
                    <a:pt x="6" y="326"/>
                  </a:lnTo>
                  <a:lnTo>
                    <a:pt x="7" y="322"/>
                  </a:lnTo>
                  <a:lnTo>
                    <a:pt x="9" y="321"/>
                  </a:lnTo>
                  <a:lnTo>
                    <a:pt x="11" y="319"/>
                  </a:lnTo>
                  <a:lnTo>
                    <a:pt x="13" y="317"/>
                  </a:lnTo>
                  <a:lnTo>
                    <a:pt x="17" y="315"/>
                  </a:lnTo>
                  <a:lnTo>
                    <a:pt x="21" y="313"/>
                  </a:lnTo>
                  <a:lnTo>
                    <a:pt x="23" y="311"/>
                  </a:lnTo>
                  <a:lnTo>
                    <a:pt x="27" y="311"/>
                  </a:lnTo>
                  <a:lnTo>
                    <a:pt x="30" y="309"/>
                  </a:lnTo>
                  <a:lnTo>
                    <a:pt x="34" y="307"/>
                  </a:lnTo>
                  <a:lnTo>
                    <a:pt x="36" y="303"/>
                  </a:lnTo>
                  <a:lnTo>
                    <a:pt x="38" y="301"/>
                  </a:lnTo>
                  <a:lnTo>
                    <a:pt x="46" y="290"/>
                  </a:lnTo>
                  <a:lnTo>
                    <a:pt x="55" y="278"/>
                  </a:lnTo>
                  <a:lnTo>
                    <a:pt x="65" y="269"/>
                  </a:lnTo>
                  <a:lnTo>
                    <a:pt x="75" y="259"/>
                  </a:lnTo>
                  <a:lnTo>
                    <a:pt x="84" y="251"/>
                  </a:lnTo>
                  <a:lnTo>
                    <a:pt x="94" y="242"/>
                  </a:lnTo>
                  <a:lnTo>
                    <a:pt x="101" y="232"/>
                  </a:lnTo>
                  <a:lnTo>
                    <a:pt x="109" y="223"/>
                  </a:lnTo>
                  <a:lnTo>
                    <a:pt x="115" y="219"/>
                  </a:lnTo>
                  <a:lnTo>
                    <a:pt x="119" y="215"/>
                  </a:lnTo>
                  <a:lnTo>
                    <a:pt x="123" y="211"/>
                  </a:lnTo>
                  <a:lnTo>
                    <a:pt x="126" y="207"/>
                  </a:lnTo>
                  <a:lnTo>
                    <a:pt x="132" y="204"/>
                  </a:lnTo>
                  <a:lnTo>
                    <a:pt x="136" y="200"/>
                  </a:lnTo>
                  <a:lnTo>
                    <a:pt x="140" y="196"/>
                  </a:lnTo>
                  <a:lnTo>
                    <a:pt x="146" y="192"/>
                  </a:lnTo>
                  <a:lnTo>
                    <a:pt x="155" y="179"/>
                  </a:lnTo>
                  <a:lnTo>
                    <a:pt x="167" y="167"/>
                  </a:lnTo>
                  <a:lnTo>
                    <a:pt x="176" y="154"/>
                  </a:lnTo>
                  <a:lnTo>
                    <a:pt x="188" y="142"/>
                  </a:lnTo>
                  <a:lnTo>
                    <a:pt x="199" y="131"/>
                  </a:lnTo>
                  <a:lnTo>
                    <a:pt x="211" y="119"/>
                  </a:lnTo>
                  <a:lnTo>
                    <a:pt x="222" y="108"/>
                  </a:lnTo>
                  <a:lnTo>
                    <a:pt x="236" y="96"/>
                  </a:lnTo>
                  <a:lnTo>
                    <a:pt x="257" y="81"/>
                  </a:lnTo>
                  <a:lnTo>
                    <a:pt x="278" y="63"/>
                  </a:lnTo>
                  <a:lnTo>
                    <a:pt x="301" y="50"/>
                  </a:lnTo>
                  <a:lnTo>
                    <a:pt x="324" y="37"/>
                  </a:lnTo>
                  <a:lnTo>
                    <a:pt x="347" y="25"/>
                  </a:lnTo>
                  <a:lnTo>
                    <a:pt x="370" y="15"/>
                  </a:lnTo>
                  <a:lnTo>
                    <a:pt x="395" y="6"/>
                  </a:lnTo>
                  <a:lnTo>
                    <a:pt x="422" y="0"/>
                  </a:lnTo>
                  <a:lnTo>
                    <a:pt x="422" y="2"/>
                  </a:lnTo>
                  <a:lnTo>
                    <a:pt x="422" y="4"/>
                  </a:lnTo>
                  <a:lnTo>
                    <a:pt x="422" y="6"/>
                  </a:lnTo>
                  <a:lnTo>
                    <a:pt x="422" y="6"/>
                  </a:lnTo>
                  <a:lnTo>
                    <a:pt x="424" y="8"/>
                  </a:lnTo>
                  <a:lnTo>
                    <a:pt x="424" y="10"/>
                  </a:lnTo>
                  <a:lnTo>
                    <a:pt x="424" y="12"/>
                  </a:lnTo>
                  <a:lnTo>
                    <a:pt x="422" y="12"/>
                  </a:lnTo>
                  <a:lnTo>
                    <a:pt x="416" y="19"/>
                  </a:lnTo>
                  <a:lnTo>
                    <a:pt x="409" y="27"/>
                  </a:lnTo>
                  <a:lnTo>
                    <a:pt x="403" y="37"/>
                  </a:lnTo>
                  <a:lnTo>
                    <a:pt x="395" y="44"/>
                  </a:lnTo>
                  <a:lnTo>
                    <a:pt x="389" y="52"/>
                  </a:lnTo>
                  <a:lnTo>
                    <a:pt x="382" y="60"/>
                  </a:lnTo>
                  <a:lnTo>
                    <a:pt x="374" y="65"/>
                  </a:lnTo>
                  <a:lnTo>
                    <a:pt x="364" y="71"/>
                  </a:lnTo>
                  <a:lnTo>
                    <a:pt x="330" y="94"/>
                  </a:lnTo>
                  <a:lnTo>
                    <a:pt x="295" y="121"/>
                  </a:lnTo>
                  <a:lnTo>
                    <a:pt x="261" y="146"/>
                  </a:lnTo>
                  <a:lnTo>
                    <a:pt x="228" y="175"/>
                  </a:lnTo>
                  <a:lnTo>
                    <a:pt x="197" y="202"/>
                  </a:lnTo>
                  <a:lnTo>
                    <a:pt x="167" y="232"/>
                  </a:lnTo>
                  <a:lnTo>
                    <a:pt x="136" y="261"/>
                  </a:lnTo>
                  <a:lnTo>
                    <a:pt x="105" y="290"/>
                  </a:lnTo>
                  <a:lnTo>
                    <a:pt x="94" y="294"/>
                  </a:lnTo>
                  <a:lnTo>
                    <a:pt x="82" y="299"/>
                  </a:lnTo>
                  <a:lnTo>
                    <a:pt x="73" y="305"/>
                  </a:lnTo>
                  <a:lnTo>
                    <a:pt x="63" y="313"/>
                  </a:lnTo>
                  <a:lnTo>
                    <a:pt x="52" y="319"/>
                  </a:lnTo>
                  <a:lnTo>
                    <a:pt x="42" y="324"/>
                  </a:lnTo>
                  <a:lnTo>
                    <a:pt x="30" y="330"/>
                  </a:lnTo>
                  <a:lnTo>
                    <a:pt x="19" y="334"/>
                  </a:lnTo>
                  <a:lnTo>
                    <a:pt x="0" y="336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184" name="Freeform 8"/>
            <p:cNvSpPr>
              <a:spLocks/>
            </p:cNvSpPr>
            <p:nvPr/>
          </p:nvSpPr>
          <p:spPr bwMode="auto">
            <a:xfrm>
              <a:off x="4173" y="2637"/>
              <a:ext cx="65" cy="38"/>
            </a:xfrm>
            <a:custGeom>
              <a:avLst/>
              <a:gdLst/>
              <a:ahLst/>
              <a:cxnLst>
                <a:cxn ang="0">
                  <a:pos x="65" y="23"/>
                </a:cxn>
                <a:cxn ang="0">
                  <a:pos x="56" y="38"/>
                </a:cxn>
                <a:cxn ang="0">
                  <a:pos x="0" y="21"/>
                </a:cxn>
                <a:cxn ang="0">
                  <a:pos x="11" y="0"/>
                </a:cxn>
                <a:cxn ang="0">
                  <a:pos x="65" y="23"/>
                </a:cxn>
              </a:cxnLst>
              <a:rect l="0" t="0" r="r" b="b"/>
              <a:pathLst>
                <a:path w="65" h="38">
                  <a:moveTo>
                    <a:pt x="65" y="23"/>
                  </a:moveTo>
                  <a:lnTo>
                    <a:pt x="56" y="38"/>
                  </a:lnTo>
                  <a:lnTo>
                    <a:pt x="0" y="21"/>
                  </a:lnTo>
                  <a:lnTo>
                    <a:pt x="11" y="0"/>
                  </a:lnTo>
                  <a:lnTo>
                    <a:pt x="65" y="23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185" name="Freeform 9"/>
            <p:cNvSpPr>
              <a:spLocks/>
            </p:cNvSpPr>
            <p:nvPr/>
          </p:nvSpPr>
          <p:spPr bwMode="auto">
            <a:xfrm>
              <a:off x="3179" y="2593"/>
              <a:ext cx="1023" cy="775"/>
            </a:xfrm>
            <a:custGeom>
              <a:avLst/>
              <a:gdLst/>
              <a:ahLst/>
              <a:cxnLst>
                <a:cxn ang="0">
                  <a:pos x="67" y="713"/>
                </a:cxn>
                <a:cxn ang="0">
                  <a:pos x="159" y="675"/>
                </a:cxn>
                <a:cxn ang="0">
                  <a:pos x="247" y="629"/>
                </a:cxn>
                <a:cxn ang="0">
                  <a:pos x="259" y="629"/>
                </a:cxn>
                <a:cxn ang="0">
                  <a:pos x="267" y="629"/>
                </a:cxn>
                <a:cxn ang="0">
                  <a:pos x="282" y="617"/>
                </a:cxn>
                <a:cxn ang="0">
                  <a:pos x="320" y="596"/>
                </a:cxn>
                <a:cxn ang="0">
                  <a:pos x="361" y="581"/>
                </a:cxn>
                <a:cxn ang="0">
                  <a:pos x="380" y="570"/>
                </a:cxn>
                <a:cxn ang="0">
                  <a:pos x="391" y="558"/>
                </a:cxn>
                <a:cxn ang="0">
                  <a:pos x="403" y="548"/>
                </a:cxn>
                <a:cxn ang="0">
                  <a:pos x="447" y="520"/>
                </a:cxn>
                <a:cxn ang="0">
                  <a:pos x="484" y="487"/>
                </a:cxn>
                <a:cxn ang="0">
                  <a:pos x="526" y="447"/>
                </a:cxn>
                <a:cxn ang="0">
                  <a:pos x="574" y="399"/>
                </a:cxn>
                <a:cxn ang="0">
                  <a:pos x="618" y="349"/>
                </a:cxn>
                <a:cxn ang="0">
                  <a:pos x="641" y="310"/>
                </a:cxn>
                <a:cxn ang="0">
                  <a:pos x="652" y="284"/>
                </a:cxn>
                <a:cxn ang="0">
                  <a:pos x="662" y="257"/>
                </a:cxn>
                <a:cxn ang="0">
                  <a:pos x="674" y="241"/>
                </a:cxn>
                <a:cxn ang="0">
                  <a:pos x="685" y="230"/>
                </a:cxn>
                <a:cxn ang="0">
                  <a:pos x="691" y="216"/>
                </a:cxn>
                <a:cxn ang="0">
                  <a:pos x="702" y="190"/>
                </a:cxn>
                <a:cxn ang="0">
                  <a:pos x="710" y="165"/>
                </a:cxn>
                <a:cxn ang="0">
                  <a:pos x="721" y="115"/>
                </a:cxn>
                <a:cxn ang="0">
                  <a:pos x="745" y="63"/>
                </a:cxn>
                <a:cxn ang="0">
                  <a:pos x="791" y="25"/>
                </a:cxn>
                <a:cxn ang="0">
                  <a:pos x="844" y="3"/>
                </a:cxn>
                <a:cxn ang="0">
                  <a:pos x="900" y="2"/>
                </a:cxn>
                <a:cxn ang="0">
                  <a:pos x="946" y="11"/>
                </a:cxn>
                <a:cxn ang="0">
                  <a:pos x="982" y="23"/>
                </a:cxn>
                <a:cxn ang="0">
                  <a:pos x="1015" y="46"/>
                </a:cxn>
                <a:cxn ang="0">
                  <a:pos x="975" y="69"/>
                </a:cxn>
                <a:cxn ang="0">
                  <a:pos x="902" y="73"/>
                </a:cxn>
                <a:cxn ang="0">
                  <a:pos x="829" y="92"/>
                </a:cxn>
                <a:cxn ang="0">
                  <a:pos x="802" y="105"/>
                </a:cxn>
                <a:cxn ang="0">
                  <a:pos x="777" y="122"/>
                </a:cxn>
                <a:cxn ang="0">
                  <a:pos x="758" y="169"/>
                </a:cxn>
                <a:cxn ang="0">
                  <a:pos x="721" y="251"/>
                </a:cxn>
                <a:cxn ang="0">
                  <a:pos x="675" y="328"/>
                </a:cxn>
                <a:cxn ang="0">
                  <a:pos x="587" y="443"/>
                </a:cxn>
                <a:cxn ang="0">
                  <a:pos x="482" y="552"/>
                </a:cxn>
                <a:cxn ang="0">
                  <a:pos x="403" y="621"/>
                </a:cxn>
                <a:cxn ang="0">
                  <a:pos x="318" y="681"/>
                </a:cxn>
                <a:cxn ang="0">
                  <a:pos x="226" y="729"/>
                </a:cxn>
                <a:cxn ang="0">
                  <a:pos x="130" y="761"/>
                </a:cxn>
                <a:cxn ang="0">
                  <a:pos x="27" y="775"/>
                </a:cxn>
                <a:cxn ang="0">
                  <a:pos x="19" y="771"/>
                </a:cxn>
                <a:cxn ang="0">
                  <a:pos x="11" y="761"/>
                </a:cxn>
                <a:cxn ang="0">
                  <a:pos x="0" y="727"/>
                </a:cxn>
              </a:cxnLst>
              <a:rect l="0" t="0" r="r" b="b"/>
              <a:pathLst>
                <a:path w="1023" h="775">
                  <a:moveTo>
                    <a:pt x="0" y="727"/>
                  </a:moveTo>
                  <a:lnTo>
                    <a:pt x="34" y="721"/>
                  </a:lnTo>
                  <a:lnTo>
                    <a:pt x="67" y="713"/>
                  </a:lnTo>
                  <a:lnTo>
                    <a:pt x="98" y="702"/>
                  </a:lnTo>
                  <a:lnTo>
                    <a:pt x="129" y="688"/>
                  </a:lnTo>
                  <a:lnTo>
                    <a:pt x="159" y="675"/>
                  </a:lnTo>
                  <a:lnTo>
                    <a:pt x="188" y="660"/>
                  </a:lnTo>
                  <a:lnTo>
                    <a:pt x="219" y="644"/>
                  </a:lnTo>
                  <a:lnTo>
                    <a:pt x="247" y="629"/>
                  </a:lnTo>
                  <a:lnTo>
                    <a:pt x="251" y="629"/>
                  </a:lnTo>
                  <a:lnTo>
                    <a:pt x="255" y="629"/>
                  </a:lnTo>
                  <a:lnTo>
                    <a:pt x="259" y="629"/>
                  </a:lnTo>
                  <a:lnTo>
                    <a:pt x="261" y="629"/>
                  </a:lnTo>
                  <a:lnTo>
                    <a:pt x="265" y="629"/>
                  </a:lnTo>
                  <a:lnTo>
                    <a:pt x="267" y="629"/>
                  </a:lnTo>
                  <a:lnTo>
                    <a:pt x="269" y="627"/>
                  </a:lnTo>
                  <a:lnTo>
                    <a:pt x="271" y="627"/>
                  </a:lnTo>
                  <a:lnTo>
                    <a:pt x="282" y="617"/>
                  </a:lnTo>
                  <a:lnTo>
                    <a:pt x="295" y="610"/>
                  </a:lnTo>
                  <a:lnTo>
                    <a:pt x="307" y="602"/>
                  </a:lnTo>
                  <a:lnTo>
                    <a:pt x="320" y="596"/>
                  </a:lnTo>
                  <a:lnTo>
                    <a:pt x="334" y="591"/>
                  </a:lnTo>
                  <a:lnTo>
                    <a:pt x="347" y="587"/>
                  </a:lnTo>
                  <a:lnTo>
                    <a:pt x="361" y="581"/>
                  </a:lnTo>
                  <a:lnTo>
                    <a:pt x="374" y="575"/>
                  </a:lnTo>
                  <a:lnTo>
                    <a:pt x="378" y="571"/>
                  </a:lnTo>
                  <a:lnTo>
                    <a:pt x="380" y="570"/>
                  </a:lnTo>
                  <a:lnTo>
                    <a:pt x="384" y="566"/>
                  </a:lnTo>
                  <a:lnTo>
                    <a:pt x="388" y="562"/>
                  </a:lnTo>
                  <a:lnTo>
                    <a:pt x="391" y="558"/>
                  </a:lnTo>
                  <a:lnTo>
                    <a:pt x="395" y="554"/>
                  </a:lnTo>
                  <a:lnTo>
                    <a:pt x="399" y="550"/>
                  </a:lnTo>
                  <a:lnTo>
                    <a:pt x="403" y="548"/>
                  </a:lnTo>
                  <a:lnTo>
                    <a:pt x="420" y="539"/>
                  </a:lnTo>
                  <a:lnTo>
                    <a:pt x="434" y="529"/>
                  </a:lnTo>
                  <a:lnTo>
                    <a:pt x="447" y="520"/>
                  </a:lnTo>
                  <a:lnTo>
                    <a:pt x="460" y="508"/>
                  </a:lnTo>
                  <a:lnTo>
                    <a:pt x="472" y="499"/>
                  </a:lnTo>
                  <a:lnTo>
                    <a:pt x="484" y="487"/>
                  </a:lnTo>
                  <a:lnTo>
                    <a:pt x="497" y="476"/>
                  </a:lnTo>
                  <a:lnTo>
                    <a:pt x="508" y="464"/>
                  </a:lnTo>
                  <a:lnTo>
                    <a:pt x="526" y="447"/>
                  </a:lnTo>
                  <a:lnTo>
                    <a:pt x="543" y="431"/>
                  </a:lnTo>
                  <a:lnTo>
                    <a:pt x="558" y="416"/>
                  </a:lnTo>
                  <a:lnTo>
                    <a:pt x="574" y="399"/>
                  </a:lnTo>
                  <a:lnTo>
                    <a:pt x="589" y="383"/>
                  </a:lnTo>
                  <a:lnTo>
                    <a:pt x="604" y="366"/>
                  </a:lnTo>
                  <a:lnTo>
                    <a:pt x="618" y="349"/>
                  </a:lnTo>
                  <a:lnTo>
                    <a:pt x="631" y="330"/>
                  </a:lnTo>
                  <a:lnTo>
                    <a:pt x="635" y="320"/>
                  </a:lnTo>
                  <a:lnTo>
                    <a:pt x="641" y="310"/>
                  </a:lnTo>
                  <a:lnTo>
                    <a:pt x="645" y="303"/>
                  </a:lnTo>
                  <a:lnTo>
                    <a:pt x="649" y="293"/>
                  </a:lnTo>
                  <a:lnTo>
                    <a:pt x="652" y="284"/>
                  </a:lnTo>
                  <a:lnTo>
                    <a:pt x="656" y="274"/>
                  </a:lnTo>
                  <a:lnTo>
                    <a:pt x="660" y="266"/>
                  </a:lnTo>
                  <a:lnTo>
                    <a:pt x="662" y="257"/>
                  </a:lnTo>
                  <a:lnTo>
                    <a:pt x="666" y="251"/>
                  </a:lnTo>
                  <a:lnTo>
                    <a:pt x="670" y="247"/>
                  </a:lnTo>
                  <a:lnTo>
                    <a:pt x="674" y="241"/>
                  </a:lnTo>
                  <a:lnTo>
                    <a:pt x="677" y="238"/>
                  </a:lnTo>
                  <a:lnTo>
                    <a:pt x="681" y="234"/>
                  </a:lnTo>
                  <a:lnTo>
                    <a:pt x="685" y="230"/>
                  </a:lnTo>
                  <a:lnTo>
                    <a:pt x="687" y="224"/>
                  </a:lnTo>
                  <a:lnTo>
                    <a:pt x="689" y="220"/>
                  </a:lnTo>
                  <a:lnTo>
                    <a:pt x="691" y="216"/>
                  </a:lnTo>
                  <a:lnTo>
                    <a:pt x="695" y="209"/>
                  </a:lnTo>
                  <a:lnTo>
                    <a:pt x="698" y="201"/>
                  </a:lnTo>
                  <a:lnTo>
                    <a:pt x="702" y="190"/>
                  </a:lnTo>
                  <a:lnTo>
                    <a:pt x="706" y="180"/>
                  </a:lnTo>
                  <a:lnTo>
                    <a:pt x="708" y="172"/>
                  </a:lnTo>
                  <a:lnTo>
                    <a:pt x="710" y="165"/>
                  </a:lnTo>
                  <a:lnTo>
                    <a:pt x="712" y="161"/>
                  </a:lnTo>
                  <a:lnTo>
                    <a:pt x="716" y="136"/>
                  </a:lnTo>
                  <a:lnTo>
                    <a:pt x="721" y="115"/>
                  </a:lnTo>
                  <a:lnTo>
                    <a:pt x="727" y="96"/>
                  </a:lnTo>
                  <a:lnTo>
                    <a:pt x="735" y="78"/>
                  </a:lnTo>
                  <a:lnTo>
                    <a:pt x="745" y="63"/>
                  </a:lnTo>
                  <a:lnTo>
                    <a:pt x="758" y="50"/>
                  </a:lnTo>
                  <a:lnTo>
                    <a:pt x="771" y="36"/>
                  </a:lnTo>
                  <a:lnTo>
                    <a:pt x="791" y="25"/>
                  </a:lnTo>
                  <a:lnTo>
                    <a:pt x="808" y="15"/>
                  </a:lnTo>
                  <a:lnTo>
                    <a:pt x="825" y="9"/>
                  </a:lnTo>
                  <a:lnTo>
                    <a:pt x="844" y="3"/>
                  </a:lnTo>
                  <a:lnTo>
                    <a:pt x="862" y="2"/>
                  </a:lnTo>
                  <a:lnTo>
                    <a:pt x="881" y="0"/>
                  </a:lnTo>
                  <a:lnTo>
                    <a:pt x="900" y="2"/>
                  </a:lnTo>
                  <a:lnTo>
                    <a:pt x="917" y="3"/>
                  </a:lnTo>
                  <a:lnTo>
                    <a:pt x="934" y="7"/>
                  </a:lnTo>
                  <a:lnTo>
                    <a:pt x="946" y="11"/>
                  </a:lnTo>
                  <a:lnTo>
                    <a:pt x="958" y="13"/>
                  </a:lnTo>
                  <a:lnTo>
                    <a:pt x="971" y="19"/>
                  </a:lnTo>
                  <a:lnTo>
                    <a:pt x="982" y="23"/>
                  </a:lnTo>
                  <a:lnTo>
                    <a:pt x="994" y="28"/>
                  </a:lnTo>
                  <a:lnTo>
                    <a:pt x="1005" y="36"/>
                  </a:lnTo>
                  <a:lnTo>
                    <a:pt x="1015" y="46"/>
                  </a:lnTo>
                  <a:lnTo>
                    <a:pt x="1023" y="59"/>
                  </a:lnTo>
                  <a:lnTo>
                    <a:pt x="1000" y="65"/>
                  </a:lnTo>
                  <a:lnTo>
                    <a:pt x="975" y="69"/>
                  </a:lnTo>
                  <a:lnTo>
                    <a:pt x="950" y="71"/>
                  </a:lnTo>
                  <a:lnTo>
                    <a:pt x="925" y="71"/>
                  </a:lnTo>
                  <a:lnTo>
                    <a:pt x="902" y="73"/>
                  </a:lnTo>
                  <a:lnTo>
                    <a:pt x="877" y="76"/>
                  </a:lnTo>
                  <a:lnTo>
                    <a:pt x="852" y="82"/>
                  </a:lnTo>
                  <a:lnTo>
                    <a:pt x="829" y="92"/>
                  </a:lnTo>
                  <a:lnTo>
                    <a:pt x="819" y="96"/>
                  </a:lnTo>
                  <a:lnTo>
                    <a:pt x="812" y="99"/>
                  </a:lnTo>
                  <a:lnTo>
                    <a:pt x="802" y="105"/>
                  </a:lnTo>
                  <a:lnTo>
                    <a:pt x="792" y="111"/>
                  </a:lnTo>
                  <a:lnTo>
                    <a:pt x="785" y="117"/>
                  </a:lnTo>
                  <a:lnTo>
                    <a:pt x="777" y="122"/>
                  </a:lnTo>
                  <a:lnTo>
                    <a:pt x="771" y="130"/>
                  </a:lnTo>
                  <a:lnTo>
                    <a:pt x="768" y="140"/>
                  </a:lnTo>
                  <a:lnTo>
                    <a:pt x="758" y="169"/>
                  </a:lnTo>
                  <a:lnTo>
                    <a:pt x="746" y="197"/>
                  </a:lnTo>
                  <a:lnTo>
                    <a:pt x="735" y="224"/>
                  </a:lnTo>
                  <a:lnTo>
                    <a:pt x="721" y="251"/>
                  </a:lnTo>
                  <a:lnTo>
                    <a:pt x="708" y="278"/>
                  </a:lnTo>
                  <a:lnTo>
                    <a:pt x="693" y="303"/>
                  </a:lnTo>
                  <a:lnTo>
                    <a:pt x="675" y="328"/>
                  </a:lnTo>
                  <a:lnTo>
                    <a:pt x="660" y="351"/>
                  </a:lnTo>
                  <a:lnTo>
                    <a:pt x="624" y="397"/>
                  </a:lnTo>
                  <a:lnTo>
                    <a:pt x="587" y="443"/>
                  </a:lnTo>
                  <a:lnTo>
                    <a:pt x="547" y="487"/>
                  </a:lnTo>
                  <a:lnTo>
                    <a:pt x="505" y="529"/>
                  </a:lnTo>
                  <a:lnTo>
                    <a:pt x="482" y="552"/>
                  </a:lnTo>
                  <a:lnTo>
                    <a:pt x="457" y="577"/>
                  </a:lnTo>
                  <a:lnTo>
                    <a:pt x="430" y="598"/>
                  </a:lnTo>
                  <a:lnTo>
                    <a:pt x="403" y="621"/>
                  </a:lnTo>
                  <a:lnTo>
                    <a:pt x="376" y="642"/>
                  </a:lnTo>
                  <a:lnTo>
                    <a:pt x="347" y="662"/>
                  </a:lnTo>
                  <a:lnTo>
                    <a:pt x="318" y="681"/>
                  </a:lnTo>
                  <a:lnTo>
                    <a:pt x="288" y="698"/>
                  </a:lnTo>
                  <a:lnTo>
                    <a:pt x="257" y="713"/>
                  </a:lnTo>
                  <a:lnTo>
                    <a:pt x="226" y="729"/>
                  </a:lnTo>
                  <a:lnTo>
                    <a:pt x="196" y="740"/>
                  </a:lnTo>
                  <a:lnTo>
                    <a:pt x="163" y="752"/>
                  </a:lnTo>
                  <a:lnTo>
                    <a:pt x="130" y="761"/>
                  </a:lnTo>
                  <a:lnTo>
                    <a:pt x="96" y="767"/>
                  </a:lnTo>
                  <a:lnTo>
                    <a:pt x="61" y="773"/>
                  </a:lnTo>
                  <a:lnTo>
                    <a:pt x="27" y="775"/>
                  </a:lnTo>
                  <a:lnTo>
                    <a:pt x="25" y="775"/>
                  </a:lnTo>
                  <a:lnTo>
                    <a:pt x="21" y="775"/>
                  </a:lnTo>
                  <a:lnTo>
                    <a:pt x="19" y="771"/>
                  </a:lnTo>
                  <a:lnTo>
                    <a:pt x="15" y="769"/>
                  </a:lnTo>
                  <a:lnTo>
                    <a:pt x="13" y="765"/>
                  </a:lnTo>
                  <a:lnTo>
                    <a:pt x="11" y="761"/>
                  </a:lnTo>
                  <a:lnTo>
                    <a:pt x="10" y="758"/>
                  </a:lnTo>
                  <a:lnTo>
                    <a:pt x="8" y="754"/>
                  </a:lnTo>
                  <a:lnTo>
                    <a:pt x="0" y="727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186" name="Freeform 10"/>
            <p:cNvSpPr>
              <a:spLocks/>
            </p:cNvSpPr>
            <p:nvPr/>
          </p:nvSpPr>
          <p:spPr bwMode="auto">
            <a:xfrm>
              <a:off x="1525" y="2042"/>
              <a:ext cx="850" cy="1309"/>
            </a:xfrm>
            <a:custGeom>
              <a:avLst/>
              <a:gdLst/>
              <a:ahLst/>
              <a:cxnLst>
                <a:cxn ang="0">
                  <a:pos x="668" y="1276"/>
                </a:cxn>
                <a:cxn ang="0">
                  <a:pos x="622" y="1261"/>
                </a:cxn>
                <a:cxn ang="0">
                  <a:pos x="610" y="1257"/>
                </a:cxn>
                <a:cxn ang="0">
                  <a:pos x="574" y="1239"/>
                </a:cxn>
                <a:cxn ang="0">
                  <a:pos x="518" y="1215"/>
                </a:cxn>
                <a:cxn ang="0">
                  <a:pos x="487" y="1195"/>
                </a:cxn>
                <a:cxn ang="0">
                  <a:pos x="453" y="1176"/>
                </a:cxn>
                <a:cxn ang="0">
                  <a:pos x="380" y="1126"/>
                </a:cxn>
                <a:cxn ang="0">
                  <a:pos x="299" y="1071"/>
                </a:cxn>
                <a:cxn ang="0">
                  <a:pos x="270" y="1050"/>
                </a:cxn>
                <a:cxn ang="0">
                  <a:pos x="232" y="1017"/>
                </a:cxn>
                <a:cxn ang="0">
                  <a:pos x="178" y="956"/>
                </a:cxn>
                <a:cxn ang="0">
                  <a:pos x="134" y="888"/>
                </a:cxn>
                <a:cxn ang="0">
                  <a:pos x="100" y="821"/>
                </a:cxn>
                <a:cxn ang="0">
                  <a:pos x="78" y="735"/>
                </a:cxn>
                <a:cxn ang="0">
                  <a:pos x="111" y="522"/>
                </a:cxn>
                <a:cxn ang="0">
                  <a:pos x="130" y="476"/>
                </a:cxn>
                <a:cxn ang="0">
                  <a:pos x="163" y="409"/>
                </a:cxn>
                <a:cxn ang="0">
                  <a:pos x="236" y="294"/>
                </a:cxn>
                <a:cxn ang="0">
                  <a:pos x="224" y="224"/>
                </a:cxn>
                <a:cxn ang="0">
                  <a:pos x="163" y="175"/>
                </a:cxn>
                <a:cxn ang="0">
                  <a:pos x="134" y="161"/>
                </a:cxn>
                <a:cxn ang="0">
                  <a:pos x="111" y="155"/>
                </a:cxn>
                <a:cxn ang="0">
                  <a:pos x="38" y="142"/>
                </a:cxn>
                <a:cxn ang="0">
                  <a:pos x="42" y="109"/>
                </a:cxn>
                <a:cxn ang="0">
                  <a:pos x="75" y="63"/>
                </a:cxn>
                <a:cxn ang="0">
                  <a:pos x="78" y="38"/>
                </a:cxn>
                <a:cxn ang="0">
                  <a:pos x="80" y="2"/>
                </a:cxn>
                <a:cxn ang="0">
                  <a:pos x="172" y="11"/>
                </a:cxn>
                <a:cxn ang="0">
                  <a:pos x="280" y="44"/>
                </a:cxn>
                <a:cxn ang="0">
                  <a:pos x="374" y="100"/>
                </a:cxn>
                <a:cxn ang="0">
                  <a:pos x="435" y="192"/>
                </a:cxn>
                <a:cxn ang="0">
                  <a:pos x="432" y="249"/>
                </a:cxn>
                <a:cxn ang="0">
                  <a:pos x="405" y="276"/>
                </a:cxn>
                <a:cxn ang="0">
                  <a:pos x="370" y="315"/>
                </a:cxn>
                <a:cxn ang="0">
                  <a:pos x="351" y="336"/>
                </a:cxn>
                <a:cxn ang="0">
                  <a:pos x="320" y="395"/>
                </a:cxn>
                <a:cxn ang="0">
                  <a:pos x="299" y="439"/>
                </a:cxn>
                <a:cxn ang="0">
                  <a:pos x="286" y="470"/>
                </a:cxn>
                <a:cxn ang="0">
                  <a:pos x="272" y="518"/>
                </a:cxn>
                <a:cxn ang="0">
                  <a:pos x="261" y="583"/>
                </a:cxn>
                <a:cxn ang="0">
                  <a:pos x="245" y="601"/>
                </a:cxn>
                <a:cxn ang="0">
                  <a:pos x="192" y="568"/>
                </a:cxn>
                <a:cxn ang="0">
                  <a:pos x="155" y="578"/>
                </a:cxn>
                <a:cxn ang="0">
                  <a:pos x="132" y="581"/>
                </a:cxn>
                <a:cxn ang="0">
                  <a:pos x="107" y="616"/>
                </a:cxn>
                <a:cxn ang="0">
                  <a:pos x="101" y="672"/>
                </a:cxn>
                <a:cxn ang="0">
                  <a:pos x="140" y="733"/>
                </a:cxn>
                <a:cxn ang="0">
                  <a:pos x="199" y="752"/>
                </a:cxn>
                <a:cxn ang="0">
                  <a:pos x="243" y="731"/>
                </a:cxn>
                <a:cxn ang="0">
                  <a:pos x="272" y="723"/>
                </a:cxn>
                <a:cxn ang="0">
                  <a:pos x="322" y="817"/>
                </a:cxn>
                <a:cxn ang="0">
                  <a:pos x="362" y="871"/>
                </a:cxn>
                <a:cxn ang="0">
                  <a:pos x="414" y="923"/>
                </a:cxn>
                <a:cxn ang="0">
                  <a:pos x="516" y="1013"/>
                </a:cxn>
                <a:cxn ang="0">
                  <a:pos x="560" y="1044"/>
                </a:cxn>
                <a:cxn ang="0">
                  <a:pos x="595" y="1065"/>
                </a:cxn>
                <a:cxn ang="0">
                  <a:pos x="635" y="1084"/>
                </a:cxn>
                <a:cxn ang="0">
                  <a:pos x="673" y="1105"/>
                </a:cxn>
                <a:cxn ang="0">
                  <a:pos x="746" y="1136"/>
                </a:cxn>
                <a:cxn ang="0">
                  <a:pos x="769" y="1145"/>
                </a:cxn>
                <a:cxn ang="0">
                  <a:pos x="838" y="1167"/>
                </a:cxn>
              </a:cxnLst>
              <a:rect l="0" t="0" r="r" b="b"/>
              <a:pathLst>
                <a:path w="850" h="1309">
                  <a:moveTo>
                    <a:pt x="783" y="1309"/>
                  </a:moveTo>
                  <a:lnTo>
                    <a:pt x="764" y="1305"/>
                  </a:lnTo>
                  <a:lnTo>
                    <a:pt x="744" y="1301"/>
                  </a:lnTo>
                  <a:lnTo>
                    <a:pt x="725" y="1295"/>
                  </a:lnTo>
                  <a:lnTo>
                    <a:pt x="704" y="1289"/>
                  </a:lnTo>
                  <a:lnTo>
                    <a:pt x="685" y="1284"/>
                  </a:lnTo>
                  <a:lnTo>
                    <a:pt x="668" y="1276"/>
                  </a:lnTo>
                  <a:lnTo>
                    <a:pt x="648" y="1268"/>
                  </a:lnTo>
                  <a:lnTo>
                    <a:pt x="631" y="1261"/>
                  </a:lnTo>
                  <a:lnTo>
                    <a:pt x="629" y="1263"/>
                  </a:lnTo>
                  <a:lnTo>
                    <a:pt x="627" y="1263"/>
                  </a:lnTo>
                  <a:lnTo>
                    <a:pt x="625" y="1263"/>
                  </a:lnTo>
                  <a:lnTo>
                    <a:pt x="623" y="1263"/>
                  </a:lnTo>
                  <a:lnTo>
                    <a:pt x="622" y="1261"/>
                  </a:lnTo>
                  <a:lnTo>
                    <a:pt x="622" y="1261"/>
                  </a:lnTo>
                  <a:lnTo>
                    <a:pt x="620" y="1261"/>
                  </a:lnTo>
                  <a:lnTo>
                    <a:pt x="618" y="1259"/>
                  </a:lnTo>
                  <a:lnTo>
                    <a:pt x="616" y="1259"/>
                  </a:lnTo>
                  <a:lnTo>
                    <a:pt x="614" y="1259"/>
                  </a:lnTo>
                  <a:lnTo>
                    <a:pt x="612" y="1257"/>
                  </a:lnTo>
                  <a:lnTo>
                    <a:pt x="610" y="1257"/>
                  </a:lnTo>
                  <a:lnTo>
                    <a:pt x="608" y="1255"/>
                  </a:lnTo>
                  <a:lnTo>
                    <a:pt x="606" y="1253"/>
                  </a:lnTo>
                  <a:lnTo>
                    <a:pt x="602" y="1253"/>
                  </a:lnTo>
                  <a:lnTo>
                    <a:pt x="600" y="1253"/>
                  </a:lnTo>
                  <a:lnTo>
                    <a:pt x="591" y="1249"/>
                  </a:lnTo>
                  <a:lnTo>
                    <a:pt x="583" y="1245"/>
                  </a:lnTo>
                  <a:lnTo>
                    <a:pt x="574" y="1239"/>
                  </a:lnTo>
                  <a:lnTo>
                    <a:pt x="564" y="1236"/>
                  </a:lnTo>
                  <a:lnTo>
                    <a:pt x="554" y="1230"/>
                  </a:lnTo>
                  <a:lnTo>
                    <a:pt x="545" y="1226"/>
                  </a:lnTo>
                  <a:lnTo>
                    <a:pt x="535" y="1222"/>
                  </a:lnTo>
                  <a:lnTo>
                    <a:pt x="526" y="1220"/>
                  </a:lnTo>
                  <a:lnTo>
                    <a:pt x="522" y="1216"/>
                  </a:lnTo>
                  <a:lnTo>
                    <a:pt x="518" y="1215"/>
                  </a:lnTo>
                  <a:lnTo>
                    <a:pt x="514" y="1211"/>
                  </a:lnTo>
                  <a:lnTo>
                    <a:pt x="510" y="1209"/>
                  </a:lnTo>
                  <a:lnTo>
                    <a:pt x="504" y="1207"/>
                  </a:lnTo>
                  <a:lnTo>
                    <a:pt x="501" y="1205"/>
                  </a:lnTo>
                  <a:lnTo>
                    <a:pt x="497" y="1201"/>
                  </a:lnTo>
                  <a:lnTo>
                    <a:pt x="493" y="1197"/>
                  </a:lnTo>
                  <a:lnTo>
                    <a:pt x="487" y="1195"/>
                  </a:lnTo>
                  <a:lnTo>
                    <a:pt x="483" y="1193"/>
                  </a:lnTo>
                  <a:lnTo>
                    <a:pt x="478" y="1192"/>
                  </a:lnTo>
                  <a:lnTo>
                    <a:pt x="472" y="1190"/>
                  </a:lnTo>
                  <a:lnTo>
                    <a:pt x="468" y="1186"/>
                  </a:lnTo>
                  <a:lnTo>
                    <a:pt x="462" y="1182"/>
                  </a:lnTo>
                  <a:lnTo>
                    <a:pt x="458" y="1178"/>
                  </a:lnTo>
                  <a:lnTo>
                    <a:pt x="453" y="1176"/>
                  </a:lnTo>
                  <a:lnTo>
                    <a:pt x="441" y="1170"/>
                  </a:lnTo>
                  <a:lnTo>
                    <a:pt x="432" y="1163"/>
                  </a:lnTo>
                  <a:lnTo>
                    <a:pt x="420" y="1157"/>
                  </a:lnTo>
                  <a:lnTo>
                    <a:pt x="410" y="1149"/>
                  </a:lnTo>
                  <a:lnTo>
                    <a:pt x="399" y="1144"/>
                  </a:lnTo>
                  <a:lnTo>
                    <a:pt x="389" y="1136"/>
                  </a:lnTo>
                  <a:lnTo>
                    <a:pt x="380" y="1126"/>
                  </a:lnTo>
                  <a:lnTo>
                    <a:pt x="372" y="1119"/>
                  </a:lnTo>
                  <a:lnTo>
                    <a:pt x="361" y="1111"/>
                  </a:lnTo>
                  <a:lnTo>
                    <a:pt x="347" y="1103"/>
                  </a:lnTo>
                  <a:lnTo>
                    <a:pt x="336" y="1096"/>
                  </a:lnTo>
                  <a:lnTo>
                    <a:pt x="322" y="1088"/>
                  </a:lnTo>
                  <a:lnTo>
                    <a:pt x="311" y="1078"/>
                  </a:lnTo>
                  <a:lnTo>
                    <a:pt x="299" y="1071"/>
                  </a:lnTo>
                  <a:lnTo>
                    <a:pt x="288" y="1061"/>
                  </a:lnTo>
                  <a:lnTo>
                    <a:pt x="278" y="1051"/>
                  </a:lnTo>
                  <a:lnTo>
                    <a:pt x="276" y="1053"/>
                  </a:lnTo>
                  <a:lnTo>
                    <a:pt x="274" y="1053"/>
                  </a:lnTo>
                  <a:lnTo>
                    <a:pt x="274" y="1053"/>
                  </a:lnTo>
                  <a:lnTo>
                    <a:pt x="272" y="1051"/>
                  </a:lnTo>
                  <a:lnTo>
                    <a:pt x="270" y="1050"/>
                  </a:lnTo>
                  <a:lnTo>
                    <a:pt x="268" y="1050"/>
                  </a:lnTo>
                  <a:lnTo>
                    <a:pt x="266" y="1048"/>
                  </a:lnTo>
                  <a:lnTo>
                    <a:pt x="265" y="1048"/>
                  </a:lnTo>
                  <a:lnTo>
                    <a:pt x="257" y="1040"/>
                  </a:lnTo>
                  <a:lnTo>
                    <a:pt x="249" y="1032"/>
                  </a:lnTo>
                  <a:lnTo>
                    <a:pt x="242" y="1025"/>
                  </a:lnTo>
                  <a:lnTo>
                    <a:pt x="232" y="1017"/>
                  </a:lnTo>
                  <a:lnTo>
                    <a:pt x="224" y="1009"/>
                  </a:lnTo>
                  <a:lnTo>
                    <a:pt x="217" y="1002"/>
                  </a:lnTo>
                  <a:lnTo>
                    <a:pt x="209" y="992"/>
                  </a:lnTo>
                  <a:lnTo>
                    <a:pt x="201" y="984"/>
                  </a:lnTo>
                  <a:lnTo>
                    <a:pt x="194" y="975"/>
                  </a:lnTo>
                  <a:lnTo>
                    <a:pt x="186" y="965"/>
                  </a:lnTo>
                  <a:lnTo>
                    <a:pt x="178" y="956"/>
                  </a:lnTo>
                  <a:lnTo>
                    <a:pt x="171" y="946"/>
                  </a:lnTo>
                  <a:lnTo>
                    <a:pt x="163" y="936"/>
                  </a:lnTo>
                  <a:lnTo>
                    <a:pt x="157" y="927"/>
                  </a:lnTo>
                  <a:lnTo>
                    <a:pt x="151" y="917"/>
                  </a:lnTo>
                  <a:lnTo>
                    <a:pt x="146" y="906"/>
                  </a:lnTo>
                  <a:lnTo>
                    <a:pt x="140" y="898"/>
                  </a:lnTo>
                  <a:lnTo>
                    <a:pt x="134" y="888"/>
                  </a:lnTo>
                  <a:lnTo>
                    <a:pt x="128" y="881"/>
                  </a:lnTo>
                  <a:lnTo>
                    <a:pt x="124" y="871"/>
                  </a:lnTo>
                  <a:lnTo>
                    <a:pt x="119" y="861"/>
                  </a:lnTo>
                  <a:lnTo>
                    <a:pt x="115" y="850"/>
                  </a:lnTo>
                  <a:lnTo>
                    <a:pt x="111" y="840"/>
                  </a:lnTo>
                  <a:lnTo>
                    <a:pt x="107" y="833"/>
                  </a:lnTo>
                  <a:lnTo>
                    <a:pt x="100" y="821"/>
                  </a:lnTo>
                  <a:lnTo>
                    <a:pt x="96" y="810"/>
                  </a:lnTo>
                  <a:lnTo>
                    <a:pt x="94" y="796"/>
                  </a:lnTo>
                  <a:lnTo>
                    <a:pt x="92" y="785"/>
                  </a:lnTo>
                  <a:lnTo>
                    <a:pt x="90" y="771"/>
                  </a:lnTo>
                  <a:lnTo>
                    <a:pt x="88" y="760"/>
                  </a:lnTo>
                  <a:lnTo>
                    <a:pt x="84" y="746"/>
                  </a:lnTo>
                  <a:lnTo>
                    <a:pt x="78" y="735"/>
                  </a:lnTo>
                  <a:lnTo>
                    <a:pt x="78" y="704"/>
                  </a:lnTo>
                  <a:lnTo>
                    <a:pt x="80" y="673"/>
                  </a:lnTo>
                  <a:lnTo>
                    <a:pt x="84" y="643"/>
                  </a:lnTo>
                  <a:lnTo>
                    <a:pt x="88" y="612"/>
                  </a:lnTo>
                  <a:lnTo>
                    <a:pt x="96" y="581"/>
                  </a:lnTo>
                  <a:lnTo>
                    <a:pt x="103" y="551"/>
                  </a:lnTo>
                  <a:lnTo>
                    <a:pt x="111" y="522"/>
                  </a:lnTo>
                  <a:lnTo>
                    <a:pt x="121" y="493"/>
                  </a:lnTo>
                  <a:lnTo>
                    <a:pt x="130" y="480"/>
                  </a:lnTo>
                  <a:lnTo>
                    <a:pt x="128" y="478"/>
                  </a:lnTo>
                  <a:lnTo>
                    <a:pt x="130" y="478"/>
                  </a:lnTo>
                  <a:lnTo>
                    <a:pt x="130" y="478"/>
                  </a:lnTo>
                  <a:lnTo>
                    <a:pt x="132" y="478"/>
                  </a:lnTo>
                  <a:lnTo>
                    <a:pt x="130" y="476"/>
                  </a:lnTo>
                  <a:lnTo>
                    <a:pt x="130" y="474"/>
                  </a:lnTo>
                  <a:lnTo>
                    <a:pt x="130" y="474"/>
                  </a:lnTo>
                  <a:lnTo>
                    <a:pt x="130" y="472"/>
                  </a:lnTo>
                  <a:lnTo>
                    <a:pt x="132" y="470"/>
                  </a:lnTo>
                  <a:lnTo>
                    <a:pt x="140" y="449"/>
                  </a:lnTo>
                  <a:lnTo>
                    <a:pt x="151" y="428"/>
                  </a:lnTo>
                  <a:lnTo>
                    <a:pt x="163" y="409"/>
                  </a:lnTo>
                  <a:lnTo>
                    <a:pt x="176" y="389"/>
                  </a:lnTo>
                  <a:lnTo>
                    <a:pt x="190" y="370"/>
                  </a:lnTo>
                  <a:lnTo>
                    <a:pt x="203" y="351"/>
                  </a:lnTo>
                  <a:lnTo>
                    <a:pt x="219" y="332"/>
                  </a:lnTo>
                  <a:lnTo>
                    <a:pt x="230" y="311"/>
                  </a:lnTo>
                  <a:lnTo>
                    <a:pt x="232" y="303"/>
                  </a:lnTo>
                  <a:lnTo>
                    <a:pt x="236" y="294"/>
                  </a:lnTo>
                  <a:lnTo>
                    <a:pt x="238" y="282"/>
                  </a:lnTo>
                  <a:lnTo>
                    <a:pt x="240" y="272"/>
                  </a:lnTo>
                  <a:lnTo>
                    <a:pt x="240" y="263"/>
                  </a:lnTo>
                  <a:lnTo>
                    <a:pt x="238" y="253"/>
                  </a:lnTo>
                  <a:lnTo>
                    <a:pt x="236" y="244"/>
                  </a:lnTo>
                  <a:lnTo>
                    <a:pt x="230" y="236"/>
                  </a:lnTo>
                  <a:lnTo>
                    <a:pt x="224" y="224"/>
                  </a:lnTo>
                  <a:lnTo>
                    <a:pt x="219" y="217"/>
                  </a:lnTo>
                  <a:lnTo>
                    <a:pt x="211" y="209"/>
                  </a:lnTo>
                  <a:lnTo>
                    <a:pt x="201" y="201"/>
                  </a:lnTo>
                  <a:lnTo>
                    <a:pt x="192" y="196"/>
                  </a:lnTo>
                  <a:lnTo>
                    <a:pt x="182" y="188"/>
                  </a:lnTo>
                  <a:lnTo>
                    <a:pt x="172" y="182"/>
                  </a:lnTo>
                  <a:lnTo>
                    <a:pt x="163" y="175"/>
                  </a:lnTo>
                  <a:lnTo>
                    <a:pt x="159" y="173"/>
                  </a:lnTo>
                  <a:lnTo>
                    <a:pt x="155" y="171"/>
                  </a:lnTo>
                  <a:lnTo>
                    <a:pt x="151" y="169"/>
                  </a:lnTo>
                  <a:lnTo>
                    <a:pt x="148" y="167"/>
                  </a:lnTo>
                  <a:lnTo>
                    <a:pt x="144" y="167"/>
                  </a:lnTo>
                  <a:lnTo>
                    <a:pt x="140" y="163"/>
                  </a:lnTo>
                  <a:lnTo>
                    <a:pt x="134" y="161"/>
                  </a:lnTo>
                  <a:lnTo>
                    <a:pt x="130" y="159"/>
                  </a:lnTo>
                  <a:lnTo>
                    <a:pt x="128" y="159"/>
                  </a:lnTo>
                  <a:lnTo>
                    <a:pt x="124" y="157"/>
                  </a:lnTo>
                  <a:lnTo>
                    <a:pt x="123" y="157"/>
                  </a:lnTo>
                  <a:lnTo>
                    <a:pt x="119" y="155"/>
                  </a:lnTo>
                  <a:lnTo>
                    <a:pt x="115" y="155"/>
                  </a:lnTo>
                  <a:lnTo>
                    <a:pt x="111" y="155"/>
                  </a:lnTo>
                  <a:lnTo>
                    <a:pt x="109" y="153"/>
                  </a:lnTo>
                  <a:lnTo>
                    <a:pt x="105" y="153"/>
                  </a:lnTo>
                  <a:lnTo>
                    <a:pt x="98" y="152"/>
                  </a:lnTo>
                  <a:lnTo>
                    <a:pt x="84" y="150"/>
                  </a:lnTo>
                  <a:lnTo>
                    <a:pt x="71" y="148"/>
                  </a:lnTo>
                  <a:lnTo>
                    <a:pt x="53" y="144"/>
                  </a:lnTo>
                  <a:lnTo>
                    <a:pt x="38" y="142"/>
                  </a:lnTo>
                  <a:lnTo>
                    <a:pt x="23" y="142"/>
                  </a:lnTo>
                  <a:lnTo>
                    <a:pt x="9" y="140"/>
                  </a:lnTo>
                  <a:lnTo>
                    <a:pt x="0" y="138"/>
                  </a:lnTo>
                  <a:lnTo>
                    <a:pt x="9" y="132"/>
                  </a:lnTo>
                  <a:lnTo>
                    <a:pt x="21" y="125"/>
                  </a:lnTo>
                  <a:lnTo>
                    <a:pt x="32" y="117"/>
                  </a:lnTo>
                  <a:lnTo>
                    <a:pt x="42" y="109"/>
                  </a:lnTo>
                  <a:lnTo>
                    <a:pt x="53" y="102"/>
                  </a:lnTo>
                  <a:lnTo>
                    <a:pt x="63" y="92"/>
                  </a:lnTo>
                  <a:lnTo>
                    <a:pt x="71" y="81"/>
                  </a:lnTo>
                  <a:lnTo>
                    <a:pt x="75" y="69"/>
                  </a:lnTo>
                  <a:lnTo>
                    <a:pt x="75" y="67"/>
                  </a:lnTo>
                  <a:lnTo>
                    <a:pt x="75" y="65"/>
                  </a:lnTo>
                  <a:lnTo>
                    <a:pt x="75" y="63"/>
                  </a:lnTo>
                  <a:lnTo>
                    <a:pt x="75" y="61"/>
                  </a:lnTo>
                  <a:lnTo>
                    <a:pt x="77" y="59"/>
                  </a:lnTo>
                  <a:lnTo>
                    <a:pt x="77" y="58"/>
                  </a:lnTo>
                  <a:lnTo>
                    <a:pt x="78" y="56"/>
                  </a:lnTo>
                  <a:lnTo>
                    <a:pt x="80" y="54"/>
                  </a:lnTo>
                  <a:lnTo>
                    <a:pt x="78" y="46"/>
                  </a:lnTo>
                  <a:lnTo>
                    <a:pt x="78" y="38"/>
                  </a:lnTo>
                  <a:lnTo>
                    <a:pt x="78" y="33"/>
                  </a:lnTo>
                  <a:lnTo>
                    <a:pt x="77" y="25"/>
                  </a:lnTo>
                  <a:lnTo>
                    <a:pt x="75" y="19"/>
                  </a:lnTo>
                  <a:lnTo>
                    <a:pt x="75" y="13"/>
                  </a:lnTo>
                  <a:lnTo>
                    <a:pt x="73" y="6"/>
                  </a:lnTo>
                  <a:lnTo>
                    <a:pt x="69" y="0"/>
                  </a:lnTo>
                  <a:lnTo>
                    <a:pt x="80" y="2"/>
                  </a:lnTo>
                  <a:lnTo>
                    <a:pt x="92" y="2"/>
                  </a:lnTo>
                  <a:lnTo>
                    <a:pt x="107" y="4"/>
                  </a:lnTo>
                  <a:lnTo>
                    <a:pt x="121" y="6"/>
                  </a:lnTo>
                  <a:lnTo>
                    <a:pt x="136" y="8"/>
                  </a:lnTo>
                  <a:lnTo>
                    <a:pt x="151" y="10"/>
                  </a:lnTo>
                  <a:lnTo>
                    <a:pt x="163" y="11"/>
                  </a:lnTo>
                  <a:lnTo>
                    <a:pt x="172" y="11"/>
                  </a:lnTo>
                  <a:lnTo>
                    <a:pt x="190" y="13"/>
                  </a:lnTo>
                  <a:lnTo>
                    <a:pt x="205" y="17"/>
                  </a:lnTo>
                  <a:lnTo>
                    <a:pt x="220" y="23"/>
                  </a:lnTo>
                  <a:lnTo>
                    <a:pt x="236" y="27"/>
                  </a:lnTo>
                  <a:lnTo>
                    <a:pt x="251" y="33"/>
                  </a:lnTo>
                  <a:lnTo>
                    <a:pt x="266" y="38"/>
                  </a:lnTo>
                  <a:lnTo>
                    <a:pt x="280" y="44"/>
                  </a:lnTo>
                  <a:lnTo>
                    <a:pt x="295" y="50"/>
                  </a:lnTo>
                  <a:lnTo>
                    <a:pt x="309" y="59"/>
                  </a:lnTo>
                  <a:lnTo>
                    <a:pt x="322" y="67"/>
                  </a:lnTo>
                  <a:lnTo>
                    <a:pt x="336" y="75"/>
                  </a:lnTo>
                  <a:lnTo>
                    <a:pt x="349" y="82"/>
                  </a:lnTo>
                  <a:lnTo>
                    <a:pt x="362" y="90"/>
                  </a:lnTo>
                  <a:lnTo>
                    <a:pt x="374" y="100"/>
                  </a:lnTo>
                  <a:lnTo>
                    <a:pt x="385" y="109"/>
                  </a:lnTo>
                  <a:lnTo>
                    <a:pt x="395" y="121"/>
                  </a:lnTo>
                  <a:lnTo>
                    <a:pt x="407" y="132"/>
                  </a:lnTo>
                  <a:lnTo>
                    <a:pt x="416" y="146"/>
                  </a:lnTo>
                  <a:lnTo>
                    <a:pt x="426" y="159"/>
                  </a:lnTo>
                  <a:lnTo>
                    <a:pt x="432" y="175"/>
                  </a:lnTo>
                  <a:lnTo>
                    <a:pt x="435" y="192"/>
                  </a:lnTo>
                  <a:lnTo>
                    <a:pt x="439" y="207"/>
                  </a:lnTo>
                  <a:lnTo>
                    <a:pt x="441" y="224"/>
                  </a:lnTo>
                  <a:lnTo>
                    <a:pt x="441" y="240"/>
                  </a:lnTo>
                  <a:lnTo>
                    <a:pt x="437" y="242"/>
                  </a:lnTo>
                  <a:lnTo>
                    <a:pt x="435" y="244"/>
                  </a:lnTo>
                  <a:lnTo>
                    <a:pt x="433" y="247"/>
                  </a:lnTo>
                  <a:lnTo>
                    <a:pt x="432" y="249"/>
                  </a:lnTo>
                  <a:lnTo>
                    <a:pt x="430" y="251"/>
                  </a:lnTo>
                  <a:lnTo>
                    <a:pt x="428" y="255"/>
                  </a:lnTo>
                  <a:lnTo>
                    <a:pt x="426" y="257"/>
                  </a:lnTo>
                  <a:lnTo>
                    <a:pt x="422" y="257"/>
                  </a:lnTo>
                  <a:lnTo>
                    <a:pt x="416" y="263"/>
                  </a:lnTo>
                  <a:lnTo>
                    <a:pt x="410" y="271"/>
                  </a:lnTo>
                  <a:lnTo>
                    <a:pt x="405" y="276"/>
                  </a:lnTo>
                  <a:lnTo>
                    <a:pt x="397" y="284"/>
                  </a:lnTo>
                  <a:lnTo>
                    <a:pt x="391" y="290"/>
                  </a:lnTo>
                  <a:lnTo>
                    <a:pt x="385" y="297"/>
                  </a:lnTo>
                  <a:lnTo>
                    <a:pt x="380" y="303"/>
                  </a:lnTo>
                  <a:lnTo>
                    <a:pt x="374" y="311"/>
                  </a:lnTo>
                  <a:lnTo>
                    <a:pt x="372" y="313"/>
                  </a:lnTo>
                  <a:lnTo>
                    <a:pt x="370" y="315"/>
                  </a:lnTo>
                  <a:lnTo>
                    <a:pt x="368" y="317"/>
                  </a:lnTo>
                  <a:lnTo>
                    <a:pt x="366" y="318"/>
                  </a:lnTo>
                  <a:lnTo>
                    <a:pt x="362" y="320"/>
                  </a:lnTo>
                  <a:lnTo>
                    <a:pt x="361" y="324"/>
                  </a:lnTo>
                  <a:lnTo>
                    <a:pt x="359" y="326"/>
                  </a:lnTo>
                  <a:lnTo>
                    <a:pt x="359" y="328"/>
                  </a:lnTo>
                  <a:lnTo>
                    <a:pt x="351" y="336"/>
                  </a:lnTo>
                  <a:lnTo>
                    <a:pt x="345" y="343"/>
                  </a:lnTo>
                  <a:lnTo>
                    <a:pt x="341" y="351"/>
                  </a:lnTo>
                  <a:lnTo>
                    <a:pt x="336" y="361"/>
                  </a:lnTo>
                  <a:lnTo>
                    <a:pt x="332" y="368"/>
                  </a:lnTo>
                  <a:lnTo>
                    <a:pt x="328" y="378"/>
                  </a:lnTo>
                  <a:lnTo>
                    <a:pt x="324" y="386"/>
                  </a:lnTo>
                  <a:lnTo>
                    <a:pt x="320" y="395"/>
                  </a:lnTo>
                  <a:lnTo>
                    <a:pt x="318" y="401"/>
                  </a:lnTo>
                  <a:lnTo>
                    <a:pt x="314" y="407"/>
                  </a:lnTo>
                  <a:lnTo>
                    <a:pt x="313" y="413"/>
                  </a:lnTo>
                  <a:lnTo>
                    <a:pt x="311" y="420"/>
                  </a:lnTo>
                  <a:lnTo>
                    <a:pt x="307" y="426"/>
                  </a:lnTo>
                  <a:lnTo>
                    <a:pt x="303" y="434"/>
                  </a:lnTo>
                  <a:lnTo>
                    <a:pt x="299" y="439"/>
                  </a:lnTo>
                  <a:lnTo>
                    <a:pt x="295" y="443"/>
                  </a:lnTo>
                  <a:lnTo>
                    <a:pt x="295" y="449"/>
                  </a:lnTo>
                  <a:lnTo>
                    <a:pt x="295" y="453"/>
                  </a:lnTo>
                  <a:lnTo>
                    <a:pt x="293" y="457"/>
                  </a:lnTo>
                  <a:lnTo>
                    <a:pt x="291" y="462"/>
                  </a:lnTo>
                  <a:lnTo>
                    <a:pt x="288" y="466"/>
                  </a:lnTo>
                  <a:lnTo>
                    <a:pt x="286" y="470"/>
                  </a:lnTo>
                  <a:lnTo>
                    <a:pt x="286" y="474"/>
                  </a:lnTo>
                  <a:lnTo>
                    <a:pt x="284" y="478"/>
                  </a:lnTo>
                  <a:lnTo>
                    <a:pt x="280" y="485"/>
                  </a:lnTo>
                  <a:lnTo>
                    <a:pt x="278" y="493"/>
                  </a:lnTo>
                  <a:lnTo>
                    <a:pt x="276" y="501"/>
                  </a:lnTo>
                  <a:lnTo>
                    <a:pt x="274" y="508"/>
                  </a:lnTo>
                  <a:lnTo>
                    <a:pt x="272" y="518"/>
                  </a:lnTo>
                  <a:lnTo>
                    <a:pt x="272" y="526"/>
                  </a:lnTo>
                  <a:lnTo>
                    <a:pt x="270" y="533"/>
                  </a:lnTo>
                  <a:lnTo>
                    <a:pt x="268" y="541"/>
                  </a:lnTo>
                  <a:lnTo>
                    <a:pt x="266" y="553"/>
                  </a:lnTo>
                  <a:lnTo>
                    <a:pt x="263" y="562"/>
                  </a:lnTo>
                  <a:lnTo>
                    <a:pt x="261" y="572"/>
                  </a:lnTo>
                  <a:lnTo>
                    <a:pt x="261" y="583"/>
                  </a:lnTo>
                  <a:lnTo>
                    <a:pt x="261" y="593"/>
                  </a:lnTo>
                  <a:lnTo>
                    <a:pt x="259" y="604"/>
                  </a:lnTo>
                  <a:lnTo>
                    <a:pt x="259" y="614"/>
                  </a:lnTo>
                  <a:lnTo>
                    <a:pt x="259" y="625"/>
                  </a:lnTo>
                  <a:lnTo>
                    <a:pt x="255" y="618"/>
                  </a:lnTo>
                  <a:lnTo>
                    <a:pt x="251" y="608"/>
                  </a:lnTo>
                  <a:lnTo>
                    <a:pt x="245" y="601"/>
                  </a:lnTo>
                  <a:lnTo>
                    <a:pt x="240" y="593"/>
                  </a:lnTo>
                  <a:lnTo>
                    <a:pt x="232" y="585"/>
                  </a:lnTo>
                  <a:lnTo>
                    <a:pt x="224" y="579"/>
                  </a:lnTo>
                  <a:lnTo>
                    <a:pt x="215" y="576"/>
                  </a:lnTo>
                  <a:lnTo>
                    <a:pt x="205" y="572"/>
                  </a:lnTo>
                  <a:lnTo>
                    <a:pt x="199" y="568"/>
                  </a:lnTo>
                  <a:lnTo>
                    <a:pt x="192" y="568"/>
                  </a:lnTo>
                  <a:lnTo>
                    <a:pt x="186" y="568"/>
                  </a:lnTo>
                  <a:lnTo>
                    <a:pt x="180" y="570"/>
                  </a:lnTo>
                  <a:lnTo>
                    <a:pt x="174" y="570"/>
                  </a:lnTo>
                  <a:lnTo>
                    <a:pt x="169" y="572"/>
                  </a:lnTo>
                  <a:lnTo>
                    <a:pt x="163" y="574"/>
                  </a:lnTo>
                  <a:lnTo>
                    <a:pt x="157" y="574"/>
                  </a:lnTo>
                  <a:lnTo>
                    <a:pt x="155" y="578"/>
                  </a:lnTo>
                  <a:lnTo>
                    <a:pt x="153" y="579"/>
                  </a:lnTo>
                  <a:lnTo>
                    <a:pt x="149" y="579"/>
                  </a:lnTo>
                  <a:lnTo>
                    <a:pt x="146" y="579"/>
                  </a:lnTo>
                  <a:lnTo>
                    <a:pt x="144" y="579"/>
                  </a:lnTo>
                  <a:lnTo>
                    <a:pt x="140" y="579"/>
                  </a:lnTo>
                  <a:lnTo>
                    <a:pt x="136" y="579"/>
                  </a:lnTo>
                  <a:lnTo>
                    <a:pt x="132" y="581"/>
                  </a:lnTo>
                  <a:lnTo>
                    <a:pt x="130" y="587"/>
                  </a:lnTo>
                  <a:lnTo>
                    <a:pt x="126" y="593"/>
                  </a:lnTo>
                  <a:lnTo>
                    <a:pt x="123" y="597"/>
                  </a:lnTo>
                  <a:lnTo>
                    <a:pt x="119" y="601"/>
                  </a:lnTo>
                  <a:lnTo>
                    <a:pt x="113" y="606"/>
                  </a:lnTo>
                  <a:lnTo>
                    <a:pt x="109" y="610"/>
                  </a:lnTo>
                  <a:lnTo>
                    <a:pt x="107" y="616"/>
                  </a:lnTo>
                  <a:lnTo>
                    <a:pt x="105" y="624"/>
                  </a:lnTo>
                  <a:lnTo>
                    <a:pt x="101" y="631"/>
                  </a:lnTo>
                  <a:lnTo>
                    <a:pt x="100" y="639"/>
                  </a:lnTo>
                  <a:lnTo>
                    <a:pt x="100" y="649"/>
                  </a:lnTo>
                  <a:lnTo>
                    <a:pt x="100" y="656"/>
                  </a:lnTo>
                  <a:lnTo>
                    <a:pt x="100" y="664"/>
                  </a:lnTo>
                  <a:lnTo>
                    <a:pt x="101" y="672"/>
                  </a:lnTo>
                  <a:lnTo>
                    <a:pt x="103" y="679"/>
                  </a:lnTo>
                  <a:lnTo>
                    <a:pt x="109" y="687"/>
                  </a:lnTo>
                  <a:lnTo>
                    <a:pt x="113" y="698"/>
                  </a:lnTo>
                  <a:lnTo>
                    <a:pt x="117" y="708"/>
                  </a:lnTo>
                  <a:lnTo>
                    <a:pt x="124" y="718"/>
                  </a:lnTo>
                  <a:lnTo>
                    <a:pt x="132" y="725"/>
                  </a:lnTo>
                  <a:lnTo>
                    <a:pt x="140" y="733"/>
                  </a:lnTo>
                  <a:lnTo>
                    <a:pt x="149" y="739"/>
                  </a:lnTo>
                  <a:lnTo>
                    <a:pt x="161" y="743"/>
                  </a:lnTo>
                  <a:lnTo>
                    <a:pt x="171" y="746"/>
                  </a:lnTo>
                  <a:lnTo>
                    <a:pt x="178" y="748"/>
                  </a:lnTo>
                  <a:lnTo>
                    <a:pt x="186" y="748"/>
                  </a:lnTo>
                  <a:lnTo>
                    <a:pt x="194" y="750"/>
                  </a:lnTo>
                  <a:lnTo>
                    <a:pt x="199" y="752"/>
                  </a:lnTo>
                  <a:lnTo>
                    <a:pt x="207" y="752"/>
                  </a:lnTo>
                  <a:lnTo>
                    <a:pt x="213" y="752"/>
                  </a:lnTo>
                  <a:lnTo>
                    <a:pt x="219" y="748"/>
                  </a:lnTo>
                  <a:lnTo>
                    <a:pt x="226" y="744"/>
                  </a:lnTo>
                  <a:lnTo>
                    <a:pt x="232" y="741"/>
                  </a:lnTo>
                  <a:lnTo>
                    <a:pt x="238" y="737"/>
                  </a:lnTo>
                  <a:lnTo>
                    <a:pt x="243" y="731"/>
                  </a:lnTo>
                  <a:lnTo>
                    <a:pt x="249" y="723"/>
                  </a:lnTo>
                  <a:lnTo>
                    <a:pt x="253" y="716"/>
                  </a:lnTo>
                  <a:lnTo>
                    <a:pt x="257" y="708"/>
                  </a:lnTo>
                  <a:lnTo>
                    <a:pt x="261" y="700"/>
                  </a:lnTo>
                  <a:lnTo>
                    <a:pt x="263" y="693"/>
                  </a:lnTo>
                  <a:lnTo>
                    <a:pt x="266" y="708"/>
                  </a:lnTo>
                  <a:lnTo>
                    <a:pt x="272" y="723"/>
                  </a:lnTo>
                  <a:lnTo>
                    <a:pt x="280" y="737"/>
                  </a:lnTo>
                  <a:lnTo>
                    <a:pt x="288" y="752"/>
                  </a:lnTo>
                  <a:lnTo>
                    <a:pt x="295" y="766"/>
                  </a:lnTo>
                  <a:lnTo>
                    <a:pt x="303" y="781"/>
                  </a:lnTo>
                  <a:lnTo>
                    <a:pt x="311" y="794"/>
                  </a:lnTo>
                  <a:lnTo>
                    <a:pt x="316" y="810"/>
                  </a:lnTo>
                  <a:lnTo>
                    <a:pt x="322" y="817"/>
                  </a:lnTo>
                  <a:lnTo>
                    <a:pt x="328" y="825"/>
                  </a:lnTo>
                  <a:lnTo>
                    <a:pt x="334" y="833"/>
                  </a:lnTo>
                  <a:lnTo>
                    <a:pt x="339" y="840"/>
                  </a:lnTo>
                  <a:lnTo>
                    <a:pt x="345" y="848"/>
                  </a:lnTo>
                  <a:lnTo>
                    <a:pt x="351" y="856"/>
                  </a:lnTo>
                  <a:lnTo>
                    <a:pt x="357" y="863"/>
                  </a:lnTo>
                  <a:lnTo>
                    <a:pt x="362" y="871"/>
                  </a:lnTo>
                  <a:lnTo>
                    <a:pt x="370" y="881"/>
                  </a:lnTo>
                  <a:lnTo>
                    <a:pt x="378" y="888"/>
                  </a:lnTo>
                  <a:lnTo>
                    <a:pt x="385" y="894"/>
                  </a:lnTo>
                  <a:lnTo>
                    <a:pt x="393" y="902"/>
                  </a:lnTo>
                  <a:lnTo>
                    <a:pt x="401" y="908"/>
                  </a:lnTo>
                  <a:lnTo>
                    <a:pt x="407" y="915"/>
                  </a:lnTo>
                  <a:lnTo>
                    <a:pt x="414" y="923"/>
                  </a:lnTo>
                  <a:lnTo>
                    <a:pt x="420" y="932"/>
                  </a:lnTo>
                  <a:lnTo>
                    <a:pt x="437" y="944"/>
                  </a:lnTo>
                  <a:lnTo>
                    <a:pt x="453" y="957"/>
                  </a:lnTo>
                  <a:lnTo>
                    <a:pt x="468" y="971"/>
                  </a:lnTo>
                  <a:lnTo>
                    <a:pt x="483" y="986"/>
                  </a:lnTo>
                  <a:lnTo>
                    <a:pt x="501" y="1000"/>
                  </a:lnTo>
                  <a:lnTo>
                    <a:pt x="516" y="1013"/>
                  </a:lnTo>
                  <a:lnTo>
                    <a:pt x="533" y="1025"/>
                  </a:lnTo>
                  <a:lnTo>
                    <a:pt x="552" y="1038"/>
                  </a:lnTo>
                  <a:lnTo>
                    <a:pt x="554" y="1038"/>
                  </a:lnTo>
                  <a:lnTo>
                    <a:pt x="556" y="1038"/>
                  </a:lnTo>
                  <a:lnTo>
                    <a:pt x="558" y="1040"/>
                  </a:lnTo>
                  <a:lnTo>
                    <a:pt x="558" y="1042"/>
                  </a:lnTo>
                  <a:lnTo>
                    <a:pt x="560" y="1044"/>
                  </a:lnTo>
                  <a:lnTo>
                    <a:pt x="562" y="1044"/>
                  </a:lnTo>
                  <a:lnTo>
                    <a:pt x="562" y="1046"/>
                  </a:lnTo>
                  <a:lnTo>
                    <a:pt x="564" y="1048"/>
                  </a:lnTo>
                  <a:lnTo>
                    <a:pt x="572" y="1051"/>
                  </a:lnTo>
                  <a:lnTo>
                    <a:pt x="577" y="1055"/>
                  </a:lnTo>
                  <a:lnTo>
                    <a:pt x="587" y="1061"/>
                  </a:lnTo>
                  <a:lnTo>
                    <a:pt x="595" y="1065"/>
                  </a:lnTo>
                  <a:lnTo>
                    <a:pt x="602" y="1069"/>
                  </a:lnTo>
                  <a:lnTo>
                    <a:pt x="610" y="1074"/>
                  </a:lnTo>
                  <a:lnTo>
                    <a:pt x="618" y="1078"/>
                  </a:lnTo>
                  <a:lnTo>
                    <a:pt x="625" y="1082"/>
                  </a:lnTo>
                  <a:lnTo>
                    <a:pt x="629" y="1082"/>
                  </a:lnTo>
                  <a:lnTo>
                    <a:pt x="633" y="1084"/>
                  </a:lnTo>
                  <a:lnTo>
                    <a:pt x="635" y="1084"/>
                  </a:lnTo>
                  <a:lnTo>
                    <a:pt x="639" y="1086"/>
                  </a:lnTo>
                  <a:lnTo>
                    <a:pt x="643" y="1088"/>
                  </a:lnTo>
                  <a:lnTo>
                    <a:pt x="646" y="1090"/>
                  </a:lnTo>
                  <a:lnTo>
                    <a:pt x="648" y="1092"/>
                  </a:lnTo>
                  <a:lnTo>
                    <a:pt x="652" y="1094"/>
                  </a:lnTo>
                  <a:lnTo>
                    <a:pt x="662" y="1099"/>
                  </a:lnTo>
                  <a:lnTo>
                    <a:pt x="673" y="1105"/>
                  </a:lnTo>
                  <a:lnTo>
                    <a:pt x="685" y="1113"/>
                  </a:lnTo>
                  <a:lnTo>
                    <a:pt x="694" y="1119"/>
                  </a:lnTo>
                  <a:lnTo>
                    <a:pt x="706" y="1124"/>
                  </a:lnTo>
                  <a:lnTo>
                    <a:pt x="717" y="1128"/>
                  </a:lnTo>
                  <a:lnTo>
                    <a:pt x="731" y="1132"/>
                  </a:lnTo>
                  <a:lnTo>
                    <a:pt x="742" y="1136"/>
                  </a:lnTo>
                  <a:lnTo>
                    <a:pt x="746" y="1136"/>
                  </a:lnTo>
                  <a:lnTo>
                    <a:pt x="750" y="1138"/>
                  </a:lnTo>
                  <a:lnTo>
                    <a:pt x="752" y="1140"/>
                  </a:lnTo>
                  <a:lnTo>
                    <a:pt x="756" y="1142"/>
                  </a:lnTo>
                  <a:lnTo>
                    <a:pt x="760" y="1142"/>
                  </a:lnTo>
                  <a:lnTo>
                    <a:pt x="764" y="1144"/>
                  </a:lnTo>
                  <a:lnTo>
                    <a:pt x="767" y="1145"/>
                  </a:lnTo>
                  <a:lnTo>
                    <a:pt x="769" y="1145"/>
                  </a:lnTo>
                  <a:lnTo>
                    <a:pt x="781" y="1149"/>
                  </a:lnTo>
                  <a:lnTo>
                    <a:pt x="790" y="1151"/>
                  </a:lnTo>
                  <a:lnTo>
                    <a:pt x="800" y="1155"/>
                  </a:lnTo>
                  <a:lnTo>
                    <a:pt x="810" y="1159"/>
                  </a:lnTo>
                  <a:lnTo>
                    <a:pt x="819" y="1163"/>
                  </a:lnTo>
                  <a:lnTo>
                    <a:pt x="829" y="1165"/>
                  </a:lnTo>
                  <a:lnTo>
                    <a:pt x="838" y="1167"/>
                  </a:lnTo>
                  <a:lnTo>
                    <a:pt x="850" y="1168"/>
                  </a:lnTo>
                  <a:lnTo>
                    <a:pt x="783" y="1309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187" name="Freeform 11"/>
            <p:cNvSpPr>
              <a:spLocks/>
            </p:cNvSpPr>
            <p:nvPr/>
          </p:nvSpPr>
          <p:spPr bwMode="auto">
            <a:xfrm>
              <a:off x="1605" y="2664"/>
              <a:ext cx="91" cy="124"/>
            </a:xfrm>
            <a:custGeom>
              <a:avLst/>
              <a:gdLst/>
              <a:ahLst/>
              <a:cxnLst>
                <a:cxn ang="0">
                  <a:pos x="91" y="124"/>
                </a:cxn>
                <a:cxn ang="0">
                  <a:pos x="81" y="121"/>
                </a:cxn>
                <a:cxn ang="0">
                  <a:pos x="69" y="117"/>
                </a:cxn>
                <a:cxn ang="0">
                  <a:pos x="60" y="111"/>
                </a:cxn>
                <a:cxn ang="0">
                  <a:pos x="52" y="103"/>
                </a:cxn>
                <a:cxn ang="0">
                  <a:pos x="44" y="96"/>
                </a:cxn>
                <a:cxn ang="0">
                  <a:pos x="37" y="86"/>
                </a:cxn>
                <a:cxn ang="0">
                  <a:pos x="33" y="76"/>
                </a:cxn>
                <a:cxn ang="0">
                  <a:pos x="29" y="65"/>
                </a:cxn>
                <a:cxn ang="0">
                  <a:pos x="23" y="57"/>
                </a:cxn>
                <a:cxn ang="0">
                  <a:pos x="21" y="50"/>
                </a:cxn>
                <a:cxn ang="0">
                  <a:pos x="20" y="42"/>
                </a:cxn>
                <a:cxn ang="0">
                  <a:pos x="20" y="34"/>
                </a:cxn>
                <a:cxn ang="0">
                  <a:pos x="20" y="27"/>
                </a:cxn>
                <a:cxn ang="0">
                  <a:pos x="20" y="17"/>
                </a:cxn>
                <a:cxn ang="0">
                  <a:pos x="21" y="9"/>
                </a:cxn>
                <a:cxn ang="0">
                  <a:pos x="25" y="2"/>
                </a:cxn>
                <a:cxn ang="0">
                  <a:pos x="23" y="2"/>
                </a:cxn>
                <a:cxn ang="0">
                  <a:pos x="21" y="0"/>
                </a:cxn>
                <a:cxn ang="0">
                  <a:pos x="18" y="0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6" y="3"/>
                </a:cxn>
                <a:cxn ang="0">
                  <a:pos x="2" y="9"/>
                </a:cxn>
                <a:cxn ang="0">
                  <a:pos x="0" y="17"/>
                </a:cxn>
                <a:cxn ang="0">
                  <a:pos x="0" y="21"/>
                </a:cxn>
                <a:cxn ang="0">
                  <a:pos x="0" y="32"/>
                </a:cxn>
                <a:cxn ang="0">
                  <a:pos x="2" y="48"/>
                </a:cxn>
                <a:cxn ang="0">
                  <a:pos x="6" y="67"/>
                </a:cxn>
                <a:cxn ang="0">
                  <a:pos x="10" y="76"/>
                </a:cxn>
                <a:cxn ang="0">
                  <a:pos x="16" y="86"/>
                </a:cxn>
                <a:cxn ang="0">
                  <a:pos x="23" y="96"/>
                </a:cxn>
                <a:cxn ang="0">
                  <a:pos x="33" y="103"/>
                </a:cxn>
                <a:cxn ang="0">
                  <a:pos x="43" y="111"/>
                </a:cxn>
                <a:cxn ang="0">
                  <a:pos x="56" y="117"/>
                </a:cxn>
                <a:cxn ang="0">
                  <a:pos x="73" y="122"/>
                </a:cxn>
                <a:cxn ang="0">
                  <a:pos x="91" y="124"/>
                </a:cxn>
              </a:cxnLst>
              <a:rect l="0" t="0" r="r" b="b"/>
              <a:pathLst>
                <a:path w="91" h="124">
                  <a:moveTo>
                    <a:pt x="91" y="124"/>
                  </a:moveTo>
                  <a:lnTo>
                    <a:pt x="81" y="121"/>
                  </a:lnTo>
                  <a:lnTo>
                    <a:pt x="69" y="117"/>
                  </a:lnTo>
                  <a:lnTo>
                    <a:pt x="60" y="111"/>
                  </a:lnTo>
                  <a:lnTo>
                    <a:pt x="52" y="103"/>
                  </a:lnTo>
                  <a:lnTo>
                    <a:pt x="44" y="96"/>
                  </a:lnTo>
                  <a:lnTo>
                    <a:pt x="37" y="86"/>
                  </a:lnTo>
                  <a:lnTo>
                    <a:pt x="33" y="76"/>
                  </a:lnTo>
                  <a:lnTo>
                    <a:pt x="29" y="65"/>
                  </a:lnTo>
                  <a:lnTo>
                    <a:pt x="23" y="57"/>
                  </a:lnTo>
                  <a:lnTo>
                    <a:pt x="21" y="50"/>
                  </a:lnTo>
                  <a:lnTo>
                    <a:pt x="20" y="42"/>
                  </a:lnTo>
                  <a:lnTo>
                    <a:pt x="20" y="34"/>
                  </a:lnTo>
                  <a:lnTo>
                    <a:pt x="20" y="27"/>
                  </a:lnTo>
                  <a:lnTo>
                    <a:pt x="20" y="17"/>
                  </a:lnTo>
                  <a:lnTo>
                    <a:pt x="21" y="9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8" y="2"/>
                  </a:lnTo>
                  <a:lnTo>
                    <a:pt x="6" y="3"/>
                  </a:lnTo>
                  <a:lnTo>
                    <a:pt x="2" y="9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32"/>
                  </a:lnTo>
                  <a:lnTo>
                    <a:pt x="2" y="48"/>
                  </a:lnTo>
                  <a:lnTo>
                    <a:pt x="6" y="67"/>
                  </a:lnTo>
                  <a:lnTo>
                    <a:pt x="10" y="76"/>
                  </a:lnTo>
                  <a:lnTo>
                    <a:pt x="16" y="86"/>
                  </a:lnTo>
                  <a:lnTo>
                    <a:pt x="23" y="96"/>
                  </a:lnTo>
                  <a:lnTo>
                    <a:pt x="33" y="103"/>
                  </a:lnTo>
                  <a:lnTo>
                    <a:pt x="43" y="111"/>
                  </a:lnTo>
                  <a:lnTo>
                    <a:pt x="56" y="117"/>
                  </a:lnTo>
                  <a:lnTo>
                    <a:pt x="73" y="122"/>
                  </a:lnTo>
                  <a:lnTo>
                    <a:pt x="91" y="124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188" name="Freeform 12"/>
            <p:cNvSpPr>
              <a:spLocks/>
            </p:cNvSpPr>
            <p:nvPr/>
          </p:nvSpPr>
          <p:spPr bwMode="auto">
            <a:xfrm>
              <a:off x="1684" y="2109"/>
              <a:ext cx="213" cy="144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88" y="4"/>
                </a:cxn>
                <a:cxn ang="0">
                  <a:pos x="94" y="6"/>
                </a:cxn>
                <a:cxn ang="0">
                  <a:pos x="102" y="6"/>
                </a:cxn>
                <a:cxn ang="0">
                  <a:pos x="123" y="14"/>
                </a:cxn>
                <a:cxn ang="0">
                  <a:pos x="155" y="31"/>
                </a:cxn>
                <a:cxn ang="0">
                  <a:pos x="184" y="54"/>
                </a:cxn>
                <a:cxn ang="0">
                  <a:pos x="207" y="85"/>
                </a:cxn>
                <a:cxn ang="0">
                  <a:pos x="211" y="106"/>
                </a:cxn>
                <a:cxn ang="0">
                  <a:pos x="207" y="115"/>
                </a:cxn>
                <a:cxn ang="0">
                  <a:pos x="205" y="123"/>
                </a:cxn>
                <a:cxn ang="0">
                  <a:pos x="202" y="131"/>
                </a:cxn>
                <a:cxn ang="0">
                  <a:pos x="188" y="138"/>
                </a:cxn>
                <a:cxn ang="0">
                  <a:pos x="167" y="142"/>
                </a:cxn>
                <a:cxn ang="0">
                  <a:pos x="146" y="144"/>
                </a:cxn>
                <a:cxn ang="0">
                  <a:pos x="127" y="142"/>
                </a:cxn>
                <a:cxn ang="0">
                  <a:pos x="111" y="138"/>
                </a:cxn>
                <a:cxn ang="0">
                  <a:pos x="100" y="136"/>
                </a:cxn>
                <a:cxn ang="0">
                  <a:pos x="88" y="133"/>
                </a:cxn>
                <a:cxn ang="0">
                  <a:pos x="79" y="127"/>
                </a:cxn>
                <a:cxn ang="0">
                  <a:pos x="69" y="123"/>
                </a:cxn>
                <a:cxn ang="0">
                  <a:pos x="60" y="117"/>
                </a:cxn>
                <a:cxn ang="0">
                  <a:pos x="50" y="111"/>
                </a:cxn>
                <a:cxn ang="0">
                  <a:pos x="40" y="108"/>
                </a:cxn>
                <a:cxn ang="0">
                  <a:pos x="36" y="102"/>
                </a:cxn>
                <a:cxn ang="0">
                  <a:pos x="35" y="100"/>
                </a:cxn>
                <a:cxn ang="0">
                  <a:pos x="31" y="98"/>
                </a:cxn>
                <a:cxn ang="0">
                  <a:pos x="27" y="94"/>
                </a:cxn>
                <a:cxn ang="0">
                  <a:pos x="21" y="88"/>
                </a:cxn>
                <a:cxn ang="0">
                  <a:pos x="12" y="77"/>
                </a:cxn>
                <a:cxn ang="0">
                  <a:pos x="4" y="62"/>
                </a:cxn>
                <a:cxn ang="0">
                  <a:pos x="0" y="46"/>
                </a:cxn>
                <a:cxn ang="0">
                  <a:pos x="4" y="31"/>
                </a:cxn>
                <a:cxn ang="0">
                  <a:pos x="8" y="19"/>
                </a:cxn>
                <a:cxn ang="0">
                  <a:pos x="15" y="10"/>
                </a:cxn>
                <a:cxn ang="0">
                  <a:pos x="27" y="2"/>
                </a:cxn>
                <a:cxn ang="0">
                  <a:pos x="38" y="2"/>
                </a:cxn>
                <a:cxn ang="0">
                  <a:pos x="52" y="0"/>
                </a:cxn>
                <a:cxn ang="0">
                  <a:pos x="63" y="0"/>
                </a:cxn>
                <a:cxn ang="0">
                  <a:pos x="75" y="0"/>
                </a:cxn>
              </a:cxnLst>
              <a:rect l="0" t="0" r="r" b="b"/>
              <a:pathLst>
                <a:path w="213" h="144">
                  <a:moveTo>
                    <a:pt x="81" y="0"/>
                  </a:moveTo>
                  <a:lnTo>
                    <a:pt x="83" y="0"/>
                  </a:lnTo>
                  <a:lnTo>
                    <a:pt x="86" y="2"/>
                  </a:lnTo>
                  <a:lnTo>
                    <a:pt x="88" y="4"/>
                  </a:lnTo>
                  <a:lnTo>
                    <a:pt x="92" y="4"/>
                  </a:lnTo>
                  <a:lnTo>
                    <a:pt x="94" y="6"/>
                  </a:lnTo>
                  <a:lnTo>
                    <a:pt x="98" y="6"/>
                  </a:lnTo>
                  <a:lnTo>
                    <a:pt x="102" y="6"/>
                  </a:lnTo>
                  <a:lnTo>
                    <a:pt x="106" y="6"/>
                  </a:lnTo>
                  <a:lnTo>
                    <a:pt x="123" y="14"/>
                  </a:lnTo>
                  <a:lnTo>
                    <a:pt x="138" y="21"/>
                  </a:lnTo>
                  <a:lnTo>
                    <a:pt x="155" y="31"/>
                  </a:lnTo>
                  <a:lnTo>
                    <a:pt x="171" y="42"/>
                  </a:lnTo>
                  <a:lnTo>
                    <a:pt x="184" y="54"/>
                  </a:lnTo>
                  <a:lnTo>
                    <a:pt x="198" y="67"/>
                  </a:lnTo>
                  <a:lnTo>
                    <a:pt x="207" y="85"/>
                  </a:lnTo>
                  <a:lnTo>
                    <a:pt x="213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7" y="115"/>
                  </a:lnTo>
                  <a:lnTo>
                    <a:pt x="207" y="119"/>
                  </a:lnTo>
                  <a:lnTo>
                    <a:pt x="205" y="123"/>
                  </a:lnTo>
                  <a:lnTo>
                    <a:pt x="203" y="127"/>
                  </a:lnTo>
                  <a:lnTo>
                    <a:pt x="202" y="131"/>
                  </a:lnTo>
                  <a:lnTo>
                    <a:pt x="200" y="134"/>
                  </a:lnTo>
                  <a:lnTo>
                    <a:pt x="188" y="138"/>
                  </a:lnTo>
                  <a:lnTo>
                    <a:pt x="177" y="140"/>
                  </a:lnTo>
                  <a:lnTo>
                    <a:pt x="167" y="142"/>
                  </a:lnTo>
                  <a:lnTo>
                    <a:pt x="157" y="144"/>
                  </a:lnTo>
                  <a:lnTo>
                    <a:pt x="146" y="144"/>
                  </a:lnTo>
                  <a:lnTo>
                    <a:pt x="136" y="144"/>
                  </a:lnTo>
                  <a:lnTo>
                    <a:pt x="127" y="142"/>
                  </a:lnTo>
                  <a:lnTo>
                    <a:pt x="119" y="138"/>
                  </a:lnTo>
                  <a:lnTo>
                    <a:pt x="111" y="138"/>
                  </a:lnTo>
                  <a:lnTo>
                    <a:pt x="106" y="138"/>
                  </a:lnTo>
                  <a:lnTo>
                    <a:pt x="100" y="136"/>
                  </a:lnTo>
                  <a:lnTo>
                    <a:pt x="94" y="134"/>
                  </a:lnTo>
                  <a:lnTo>
                    <a:pt x="88" y="133"/>
                  </a:lnTo>
                  <a:lnTo>
                    <a:pt x="83" y="131"/>
                  </a:lnTo>
                  <a:lnTo>
                    <a:pt x="79" y="127"/>
                  </a:lnTo>
                  <a:lnTo>
                    <a:pt x="73" y="127"/>
                  </a:lnTo>
                  <a:lnTo>
                    <a:pt x="69" y="123"/>
                  </a:lnTo>
                  <a:lnTo>
                    <a:pt x="65" y="119"/>
                  </a:lnTo>
                  <a:lnTo>
                    <a:pt x="60" y="117"/>
                  </a:lnTo>
                  <a:lnTo>
                    <a:pt x="56" y="113"/>
                  </a:lnTo>
                  <a:lnTo>
                    <a:pt x="50" y="111"/>
                  </a:lnTo>
                  <a:lnTo>
                    <a:pt x="46" y="110"/>
                  </a:lnTo>
                  <a:lnTo>
                    <a:pt x="40" y="108"/>
                  </a:lnTo>
                  <a:lnTo>
                    <a:pt x="36" y="106"/>
                  </a:lnTo>
                  <a:lnTo>
                    <a:pt x="36" y="102"/>
                  </a:lnTo>
                  <a:lnTo>
                    <a:pt x="35" y="102"/>
                  </a:lnTo>
                  <a:lnTo>
                    <a:pt x="35" y="100"/>
                  </a:lnTo>
                  <a:lnTo>
                    <a:pt x="33" y="98"/>
                  </a:lnTo>
                  <a:lnTo>
                    <a:pt x="31" y="98"/>
                  </a:lnTo>
                  <a:lnTo>
                    <a:pt x="29" y="96"/>
                  </a:lnTo>
                  <a:lnTo>
                    <a:pt x="27" y="94"/>
                  </a:lnTo>
                  <a:lnTo>
                    <a:pt x="25" y="92"/>
                  </a:lnTo>
                  <a:lnTo>
                    <a:pt x="21" y="88"/>
                  </a:lnTo>
                  <a:lnTo>
                    <a:pt x="15" y="83"/>
                  </a:lnTo>
                  <a:lnTo>
                    <a:pt x="12" y="77"/>
                  </a:lnTo>
                  <a:lnTo>
                    <a:pt x="8" y="69"/>
                  </a:lnTo>
                  <a:lnTo>
                    <a:pt x="4" y="62"/>
                  </a:lnTo>
                  <a:lnTo>
                    <a:pt x="2" y="54"/>
                  </a:lnTo>
                  <a:lnTo>
                    <a:pt x="0" y="46"/>
                  </a:lnTo>
                  <a:lnTo>
                    <a:pt x="2" y="37"/>
                  </a:lnTo>
                  <a:lnTo>
                    <a:pt x="4" y="31"/>
                  </a:lnTo>
                  <a:lnTo>
                    <a:pt x="6" y="25"/>
                  </a:lnTo>
                  <a:lnTo>
                    <a:pt x="8" y="19"/>
                  </a:lnTo>
                  <a:lnTo>
                    <a:pt x="12" y="14"/>
                  </a:lnTo>
                  <a:lnTo>
                    <a:pt x="15" y="10"/>
                  </a:lnTo>
                  <a:lnTo>
                    <a:pt x="21" y="6"/>
                  </a:lnTo>
                  <a:lnTo>
                    <a:pt x="27" y="2"/>
                  </a:lnTo>
                  <a:lnTo>
                    <a:pt x="33" y="0"/>
                  </a:lnTo>
                  <a:lnTo>
                    <a:pt x="38" y="2"/>
                  </a:lnTo>
                  <a:lnTo>
                    <a:pt x="46" y="2"/>
                  </a:lnTo>
                  <a:lnTo>
                    <a:pt x="52" y="0"/>
                  </a:lnTo>
                  <a:lnTo>
                    <a:pt x="58" y="0"/>
                  </a:lnTo>
                  <a:lnTo>
                    <a:pt x="63" y="0"/>
                  </a:lnTo>
                  <a:lnTo>
                    <a:pt x="69" y="0"/>
                  </a:lnTo>
                  <a:lnTo>
                    <a:pt x="75" y="0"/>
                  </a:lnTo>
                  <a:lnTo>
                    <a:pt x="81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189" name="Freeform 13"/>
            <p:cNvSpPr>
              <a:spLocks/>
            </p:cNvSpPr>
            <p:nvPr/>
          </p:nvSpPr>
          <p:spPr bwMode="auto">
            <a:xfrm>
              <a:off x="2849" y="1685"/>
              <a:ext cx="733" cy="474"/>
            </a:xfrm>
            <a:custGeom>
              <a:avLst/>
              <a:gdLst/>
              <a:ahLst/>
              <a:cxnLst>
                <a:cxn ang="0">
                  <a:pos x="731" y="457"/>
                </a:cxn>
                <a:cxn ang="0">
                  <a:pos x="723" y="416"/>
                </a:cxn>
                <a:cxn ang="0">
                  <a:pos x="714" y="376"/>
                </a:cxn>
                <a:cxn ang="0">
                  <a:pos x="702" y="338"/>
                </a:cxn>
                <a:cxn ang="0">
                  <a:pos x="675" y="282"/>
                </a:cxn>
                <a:cxn ang="0">
                  <a:pos x="635" y="211"/>
                </a:cxn>
                <a:cxn ang="0">
                  <a:pos x="587" y="150"/>
                </a:cxn>
                <a:cxn ang="0">
                  <a:pos x="543" y="108"/>
                </a:cxn>
                <a:cxn ang="0">
                  <a:pos x="508" y="83"/>
                </a:cxn>
                <a:cxn ang="0">
                  <a:pos x="468" y="60"/>
                </a:cxn>
                <a:cxn ang="0">
                  <a:pos x="428" y="42"/>
                </a:cxn>
                <a:cxn ang="0">
                  <a:pos x="389" y="29"/>
                </a:cxn>
                <a:cxn ang="0">
                  <a:pos x="347" y="17"/>
                </a:cxn>
                <a:cxn ang="0">
                  <a:pos x="309" y="8"/>
                </a:cxn>
                <a:cxn ang="0">
                  <a:pos x="270" y="4"/>
                </a:cxn>
                <a:cxn ang="0">
                  <a:pos x="232" y="4"/>
                </a:cxn>
                <a:cxn ang="0">
                  <a:pos x="194" y="4"/>
                </a:cxn>
                <a:cxn ang="0">
                  <a:pos x="159" y="0"/>
                </a:cxn>
                <a:cxn ang="0">
                  <a:pos x="130" y="0"/>
                </a:cxn>
                <a:cxn ang="0">
                  <a:pos x="103" y="4"/>
                </a:cxn>
                <a:cxn ang="0">
                  <a:pos x="79" y="8"/>
                </a:cxn>
                <a:cxn ang="0">
                  <a:pos x="56" y="15"/>
                </a:cxn>
                <a:cxn ang="0">
                  <a:pos x="38" y="25"/>
                </a:cxn>
                <a:cxn ang="0">
                  <a:pos x="23" y="37"/>
                </a:cxn>
                <a:cxn ang="0">
                  <a:pos x="8" y="50"/>
                </a:cxn>
                <a:cxn ang="0">
                  <a:pos x="17" y="56"/>
                </a:cxn>
                <a:cxn ang="0">
                  <a:pos x="54" y="52"/>
                </a:cxn>
                <a:cxn ang="0">
                  <a:pos x="88" y="50"/>
                </a:cxn>
                <a:cxn ang="0">
                  <a:pos x="125" y="52"/>
                </a:cxn>
                <a:cxn ang="0">
                  <a:pos x="146" y="54"/>
                </a:cxn>
                <a:cxn ang="0">
                  <a:pos x="153" y="54"/>
                </a:cxn>
                <a:cxn ang="0">
                  <a:pos x="163" y="52"/>
                </a:cxn>
                <a:cxn ang="0">
                  <a:pos x="171" y="52"/>
                </a:cxn>
                <a:cxn ang="0">
                  <a:pos x="203" y="54"/>
                </a:cxn>
                <a:cxn ang="0">
                  <a:pos x="259" y="61"/>
                </a:cxn>
                <a:cxn ang="0">
                  <a:pos x="315" y="75"/>
                </a:cxn>
                <a:cxn ang="0">
                  <a:pos x="366" y="90"/>
                </a:cxn>
                <a:cxn ang="0">
                  <a:pos x="418" y="111"/>
                </a:cxn>
                <a:cxn ang="0">
                  <a:pos x="468" y="134"/>
                </a:cxn>
                <a:cxn ang="0">
                  <a:pos x="539" y="177"/>
                </a:cxn>
                <a:cxn ang="0">
                  <a:pos x="597" y="217"/>
                </a:cxn>
                <a:cxn ang="0">
                  <a:pos x="614" y="236"/>
                </a:cxn>
                <a:cxn ang="0">
                  <a:pos x="635" y="271"/>
                </a:cxn>
                <a:cxn ang="0">
                  <a:pos x="658" y="322"/>
                </a:cxn>
                <a:cxn ang="0">
                  <a:pos x="679" y="374"/>
                </a:cxn>
                <a:cxn ang="0">
                  <a:pos x="695" y="403"/>
                </a:cxn>
                <a:cxn ang="0">
                  <a:pos x="702" y="413"/>
                </a:cxn>
                <a:cxn ang="0">
                  <a:pos x="710" y="420"/>
                </a:cxn>
                <a:cxn ang="0">
                  <a:pos x="718" y="430"/>
                </a:cxn>
                <a:cxn ang="0">
                  <a:pos x="719" y="438"/>
                </a:cxn>
                <a:cxn ang="0">
                  <a:pos x="719" y="445"/>
                </a:cxn>
                <a:cxn ang="0">
                  <a:pos x="721" y="451"/>
                </a:cxn>
                <a:cxn ang="0">
                  <a:pos x="721" y="459"/>
                </a:cxn>
                <a:cxn ang="0">
                  <a:pos x="733" y="474"/>
                </a:cxn>
              </a:cxnLst>
              <a:rect l="0" t="0" r="r" b="b"/>
              <a:pathLst>
                <a:path w="733" h="474">
                  <a:moveTo>
                    <a:pt x="733" y="474"/>
                  </a:moveTo>
                  <a:lnTo>
                    <a:pt x="731" y="457"/>
                  </a:lnTo>
                  <a:lnTo>
                    <a:pt x="727" y="438"/>
                  </a:lnTo>
                  <a:lnTo>
                    <a:pt x="723" y="416"/>
                  </a:lnTo>
                  <a:lnTo>
                    <a:pt x="719" y="397"/>
                  </a:lnTo>
                  <a:lnTo>
                    <a:pt x="714" y="376"/>
                  </a:lnTo>
                  <a:lnTo>
                    <a:pt x="708" y="355"/>
                  </a:lnTo>
                  <a:lnTo>
                    <a:pt x="702" y="338"/>
                  </a:lnTo>
                  <a:lnTo>
                    <a:pt x="695" y="321"/>
                  </a:lnTo>
                  <a:lnTo>
                    <a:pt x="675" y="282"/>
                  </a:lnTo>
                  <a:lnTo>
                    <a:pt x="656" y="246"/>
                  </a:lnTo>
                  <a:lnTo>
                    <a:pt x="635" y="211"/>
                  </a:lnTo>
                  <a:lnTo>
                    <a:pt x="612" y="179"/>
                  </a:lnTo>
                  <a:lnTo>
                    <a:pt x="587" y="150"/>
                  </a:lnTo>
                  <a:lnTo>
                    <a:pt x="558" y="121"/>
                  </a:lnTo>
                  <a:lnTo>
                    <a:pt x="543" y="108"/>
                  </a:lnTo>
                  <a:lnTo>
                    <a:pt x="526" y="94"/>
                  </a:lnTo>
                  <a:lnTo>
                    <a:pt x="508" y="83"/>
                  </a:lnTo>
                  <a:lnTo>
                    <a:pt x="487" y="69"/>
                  </a:lnTo>
                  <a:lnTo>
                    <a:pt x="468" y="60"/>
                  </a:lnTo>
                  <a:lnTo>
                    <a:pt x="449" y="50"/>
                  </a:lnTo>
                  <a:lnTo>
                    <a:pt x="428" y="42"/>
                  </a:lnTo>
                  <a:lnTo>
                    <a:pt x="409" y="37"/>
                  </a:lnTo>
                  <a:lnTo>
                    <a:pt x="389" y="29"/>
                  </a:lnTo>
                  <a:lnTo>
                    <a:pt x="368" y="23"/>
                  </a:lnTo>
                  <a:lnTo>
                    <a:pt x="347" y="17"/>
                  </a:lnTo>
                  <a:lnTo>
                    <a:pt x="328" y="12"/>
                  </a:lnTo>
                  <a:lnTo>
                    <a:pt x="309" y="8"/>
                  </a:lnTo>
                  <a:lnTo>
                    <a:pt x="290" y="6"/>
                  </a:lnTo>
                  <a:lnTo>
                    <a:pt x="270" y="4"/>
                  </a:lnTo>
                  <a:lnTo>
                    <a:pt x="251" y="4"/>
                  </a:lnTo>
                  <a:lnTo>
                    <a:pt x="232" y="4"/>
                  </a:lnTo>
                  <a:lnTo>
                    <a:pt x="213" y="4"/>
                  </a:lnTo>
                  <a:lnTo>
                    <a:pt x="194" y="4"/>
                  </a:lnTo>
                  <a:lnTo>
                    <a:pt x="173" y="2"/>
                  </a:lnTo>
                  <a:lnTo>
                    <a:pt x="159" y="0"/>
                  </a:lnTo>
                  <a:lnTo>
                    <a:pt x="144" y="0"/>
                  </a:lnTo>
                  <a:lnTo>
                    <a:pt x="130" y="0"/>
                  </a:lnTo>
                  <a:lnTo>
                    <a:pt x="117" y="2"/>
                  </a:lnTo>
                  <a:lnTo>
                    <a:pt x="103" y="4"/>
                  </a:lnTo>
                  <a:lnTo>
                    <a:pt x="90" y="6"/>
                  </a:lnTo>
                  <a:lnTo>
                    <a:pt x="79" y="8"/>
                  </a:lnTo>
                  <a:lnTo>
                    <a:pt x="65" y="12"/>
                  </a:lnTo>
                  <a:lnTo>
                    <a:pt x="56" y="15"/>
                  </a:lnTo>
                  <a:lnTo>
                    <a:pt x="46" y="19"/>
                  </a:lnTo>
                  <a:lnTo>
                    <a:pt x="38" y="25"/>
                  </a:lnTo>
                  <a:lnTo>
                    <a:pt x="31" y="31"/>
                  </a:lnTo>
                  <a:lnTo>
                    <a:pt x="23" y="37"/>
                  </a:lnTo>
                  <a:lnTo>
                    <a:pt x="15" y="44"/>
                  </a:lnTo>
                  <a:lnTo>
                    <a:pt x="8" y="50"/>
                  </a:lnTo>
                  <a:lnTo>
                    <a:pt x="0" y="58"/>
                  </a:lnTo>
                  <a:lnTo>
                    <a:pt x="17" y="56"/>
                  </a:lnTo>
                  <a:lnTo>
                    <a:pt x="34" y="54"/>
                  </a:lnTo>
                  <a:lnTo>
                    <a:pt x="54" y="52"/>
                  </a:lnTo>
                  <a:lnTo>
                    <a:pt x="71" y="50"/>
                  </a:lnTo>
                  <a:lnTo>
                    <a:pt x="88" y="50"/>
                  </a:lnTo>
                  <a:lnTo>
                    <a:pt x="105" y="50"/>
                  </a:lnTo>
                  <a:lnTo>
                    <a:pt x="125" y="52"/>
                  </a:lnTo>
                  <a:lnTo>
                    <a:pt x="142" y="54"/>
                  </a:lnTo>
                  <a:lnTo>
                    <a:pt x="146" y="54"/>
                  </a:lnTo>
                  <a:lnTo>
                    <a:pt x="150" y="54"/>
                  </a:lnTo>
                  <a:lnTo>
                    <a:pt x="153" y="54"/>
                  </a:lnTo>
                  <a:lnTo>
                    <a:pt x="159" y="52"/>
                  </a:lnTo>
                  <a:lnTo>
                    <a:pt x="163" y="52"/>
                  </a:lnTo>
                  <a:lnTo>
                    <a:pt x="167" y="52"/>
                  </a:lnTo>
                  <a:lnTo>
                    <a:pt x="171" y="52"/>
                  </a:lnTo>
                  <a:lnTo>
                    <a:pt x="174" y="50"/>
                  </a:lnTo>
                  <a:lnTo>
                    <a:pt x="203" y="54"/>
                  </a:lnTo>
                  <a:lnTo>
                    <a:pt x="232" y="58"/>
                  </a:lnTo>
                  <a:lnTo>
                    <a:pt x="259" y="61"/>
                  </a:lnTo>
                  <a:lnTo>
                    <a:pt x="288" y="67"/>
                  </a:lnTo>
                  <a:lnTo>
                    <a:pt x="315" y="75"/>
                  </a:lnTo>
                  <a:lnTo>
                    <a:pt x="341" y="83"/>
                  </a:lnTo>
                  <a:lnTo>
                    <a:pt x="366" y="90"/>
                  </a:lnTo>
                  <a:lnTo>
                    <a:pt x="393" y="100"/>
                  </a:lnTo>
                  <a:lnTo>
                    <a:pt x="418" y="111"/>
                  </a:lnTo>
                  <a:lnTo>
                    <a:pt x="443" y="123"/>
                  </a:lnTo>
                  <a:lnTo>
                    <a:pt x="468" y="134"/>
                  </a:lnTo>
                  <a:lnTo>
                    <a:pt x="491" y="148"/>
                  </a:lnTo>
                  <a:lnTo>
                    <a:pt x="539" y="177"/>
                  </a:lnTo>
                  <a:lnTo>
                    <a:pt x="585" y="209"/>
                  </a:lnTo>
                  <a:lnTo>
                    <a:pt x="597" y="217"/>
                  </a:lnTo>
                  <a:lnTo>
                    <a:pt x="606" y="227"/>
                  </a:lnTo>
                  <a:lnTo>
                    <a:pt x="614" y="236"/>
                  </a:lnTo>
                  <a:lnTo>
                    <a:pt x="622" y="248"/>
                  </a:lnTo>
                  <a:lnTo>
                    <a:pt x="635" y="271"/>
                  </a:lnTo>
                  <a:lnTo>
                    <a:pt x="647" y="296"/>
                  </a:lnTo>
                  <a:lnTo>
                    <a:pt x="658" y="322"/>
                  </a:lnTo>
                  <a:lnTo>
                    <a:pt x="668" y="347"/>
                  </a:lnTo>
                  <a:lnTo>
                    <a:pt x="679" y="374"/>
                  </a:lnTo>
                  <a:lnTo>
                    <a:pt x="691" y="399"/>
                  </a:lnTo>
                  <a:lnTo>
                    <a:pt x="695" y="403"/>
                  </a:lnTo>
                  <a:lnTo>
                    <a:pt x="698" y="409"/>
                  </a:lnTo>
                  <a:lnTo>
                    <a:pt x="702" y="413"/>
                  </a:lnTo>
                  <a:lnTo>
                    <a:pt x="706" y="416"/>
                  </a:lnTo>
                  <a:lnTo>
                    <a:pt x="710" y="420"/>
                  </a:lnTo>
                  <a:lnTo>
                    <a:pt x="714" y="424"/>
                  </a:lnTo>
                  <a:lnTo>
                    <a:pt x="718" y="430"/>
                  </a:lnTo>
                  <a:lnTo>
                    <a:pt x="719" y="434"/>
                  </a:lnTo>
                  <a:lnTo>
                    <a:pt x="719" y="438"/>
                  </a:lnTo>
                  <a:lnTo>
                    <a:pt x="719" y="441"/>
                  </a:lnTo>
                  <a:lnTo>
                    <a:pt x="719" y="445"/>
                  </a:lnTo>
                  <a:lnTo>
                    <a:pt x="721" y="449"/>
                  </a:lnTo>
                  <a:lnTo>
                    <a:pt x="721" y="451"/>
                  </a:lnTo>
                  <a:lnTo>
                    <a:pt x="721" y="455"/>
                  </a:lnTo>
                  <a:lnTo>
                    <a:pt x="721" y="459"/>
                  </a:lnTo>
                  <a:lnTo>
                    <a:pt x="721" y="463"/>
                  </a:lnTo>
                  <a:lnTo>
                    <a:pt x="733" y="474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190" name="Freeform 14"/>
            <p:cNvSpPr>
              <a:spLocks/>
            </p:cNvSpPr>
            <p:nvPr/>
          </p:nvSpPr>
          <p:spPr bwMode="auto">
            <a:xfrm>
              <a:off x="2490" y="912"/>
              <a:ext cx="1286" cy="1178"/>
            </a:xfrm>
            <a:custGeom>
              <a:avLst/>
              <a:gdLst/>
              <a:ahLst/>
              <a:cxnLst>
                <a:cxn ang="0">
                  <a:pos x="1090" y="15"/>
                </a:cxn>
                <a:cxn ang="0">
                  <a:pos x="1119" y="21"/>
                </a:cxn>
                <a:cxn ang="0">
                  <a:pos x="1155" y="34"/>
                </a:cxn>
                <a:cxn ang="0">
                  <a:pos x="1220" y="75"/>
                </a:cxn>
                <a:cxn ang="0">
                  <a:pos x="1274" y="167"/>
                </a:cxn>
                <a:cxn ang="0">
                  <a:pos x="1284" y="240"/>
                </a:cxn>
                <a:cxn ang="0">
                  <a:pos x="1232" y="378"/>
                </a:cxn>
                <a:cxn ang="0">
                  <a:pos x="1173" y="497"/>
                </a:cxn>
                <a:cxn ang="0">
                  <a:pos x="1136" y="575"/>
                </a:cxn>
                <a:cxn ang="0">
                  <a:pos x="1073" y="861"/>
                </a:cxn>
                <a:cxn ang="0">
                  <a:pos x="1067" y="1103"/>
                </a:cxn>
                <a:cxn ang="0">
                  <a:pos x="1059" y="1128"/>
                </a:cxn>
                <a:cxn ang="0">
                  <a:pos x="1007" y="1024"/>
                </a:cxn>
                <a:cxn ang="0">
                  <a:pos x="969" y="967"/>
                </a:cxn>
                <a:cxn ang="0">
                  <a:pos x="961" y="953"/>
                </a:cxn>
                <a:cxn ang="0">
                  <a:pos x="940" y="929"/>
                </a:cxn>
                <a:cxn ang="0">
                  <a:pos x="917" y="900"/>
                </a:cxn>
                <a:cxn ang="0">
                  <a:pos x="887" y="882"/>
                </a:cxn>
                <a:cxn ang="0">
                  <a:pos x="854" y="863"/>
                </a:cxn>
                <a:cxn ang="0">
                  <a:pos x="818" y="848"/>
                </a:cxn>
                <a:cxn ang="0">
                  <a:pos x="735" y="819"/>
                </a:cxn>
                <a:cxn ang="0">
                  <a:pos x="700" y="808"/>
                </a:cxn>
                <a:cxn ang="0">
                  <a:pos x="622" y="792"/>
                </a:cxn>
                <a:cxn ang="0">
                  <a:pos x="507" y="779"/>
                </a:cxn>
                <a:cxn ang="0">
                  <a:pos x="407" y="792"/>
                </a:cxn>
                <a:cxn ang="0">
                  <a:pos x="338" y="821"/>
                </a:cxn>
                <a:cxn ang="0">
                  <a:pos x="297" y="846"/>
                </a:cxn>
                <a:cxn ang="0">
                  <a:pos x="284" y="854"/>
                </a:cxn>
                <a:cxn ang="0">
                  <a:pos x="261" y="873"/>
                </a:cxn>
                <a:cxn ang="0">
                  <a:pos x="246" y="882"/>
                </a:cxn>
                <a:cxn ang="0">
                  <a:pos x="203" y="919"/>
                </a:cxn>
                <a:cxn ang="0">
                  <a:pos x="152" y="961"/>
                </a:cxn>
                <a:cxn ang="0">
                  <a:pos x="119" y="990"/>
                </a:cxn>
                <a:cxn ang="0">
                  <a:pos x="83" y="1023"/>
                </a:cxn>
                <a:cxn ang="0">
                  <a:pos x="33" y="1067"/>
                </a:cxn>
                <a:cxn ang="0">
                  <a:pos x="0" y="1084"/>
                </a:cxn>
                <a:cxn ang="0">
                  <a:pos x="23" y="1057"/>
                </a:cxn>
                <a:cxn ang="0">
                  <a:pos x="77" y="990"/>
                </a:cxn>
                <a:cxn ang="0">
                  <a:pos x="123" y="930"/>
                </a:cxn>
                <a:cxn ang="0">
                  <a:pos x="180" y="856"/>
                </a:cxn>
                <a:cxn ang="0">
                  <a:pos x="213" y="813"/>
                </a:cxn>
                <a:cxn ang="0">
                  <a:pos x="232" y="783"/>
                </a:cxn>
                <a:cxn ang="0">
                  <a:pos x="274" y="721"/>
                </a:cxn>
                <a:cxn ang="0">
                  <a:pos x="313" y="658"/>
                </a:cxn>
                <a:cxn ang="0">
                  <a:pos x="338" y="620"/>
                </a:cxn>
                <a:cxn ang="0">
                  <a:pos x="372" y="570"/>
                </a:cxn>
                <a:cxn ang="0">
                  <a:pos x="405" y="537"/>
                </a:cxn>
                <a:cxn ang="0">
                  <a:pos x="430" y="508"/>
                </a:cxn>
                <a:cxn ang="0">
                  <a:pos x="461" y="468"/>
                </a:cxn>
                <a:cxn ang="0">
                  <a:pos x="478" y="445"/>
                </a:cxn>
                <a:cxn ang="0">
                  <a:pos x="499" y="412"/>
                </a:cxn>
                <a:cxn ang="0">
                  <a:pos x="512" y="391"/>
                </a:cxn>
                <a:cxn ang="0">
                  <a:pos x="522" y="378"/>
                </a:cxn>
                <a:cxn ang="0">
                  <a:pos x="570" y="315"/>
                </a:cxn>
                <a:cxn ang="0">
                  <a:pos x="603" y="278"/>
                </a:cxn>
                <a:cxn ang="0">
                  <a:pos x="612" y="265"/>
                </a:cxn>
                <a:cxn ang="0">
                  <a:pos x="652" y="213"/>
                </a:cxn>
                <a:cxn ang="0">
                  <a:pos x="725" y="136"/>
                </a:cxn>
                <a:cxn ang="0">
                  <a:pos x="852" y="36"/>
                </a:cxn>
                <a:cxn ang="0">
                  <a:pos x="917" y="11"/>
                </a:cxn>
                <a:cxn ang="0">
                  <a:pos x="1027" y="4"/>
                </a:cxn>
              </a:cxnLst>
              <a:rect l="0" t="0" r="r" b="b"/>
              <a:pathLst>
                <a:path w="1286" h="1178">
                  <a:moveTo>
                    <a:pt x="1082" y="9"/>
                  </a:moveTo>
                  <a:lnTo>
                    <a:pt x="1084" y="11"/>
                  </a:lnTo>
                  <a:lnTo>
                    <a:pt x="1086" y="11"/>
                  </a:lnTo>
                  <a:lnTo>
                    <a:pt x="1088" y="13"/>
                  </a:lnTo>
                  <a:lnTo>
                    <a:pt x="1088" y="13"/>
                  </a:lnTo>
                  <a:lnTo>
                    <a:pt x="1090" y="15"/>
                  </a:lnTo>
                  <a:lnTo>
                    <a:pt x="1090" y="15"/>
                  </a:lnTo>
                  <a:lnTo>
                    <a:pt x="1092" y="15"/>
                  </a:lnTo>
                  <a:lnTo>
                    <a:pt x="1094" y="17"/>
                  </a:lnTo>
                  <a:lnTo>
                    <a:pt x="1100" y="17"/>
                  </a:lnTo>
                  <a:lnTo>
                    <a:pt x="1105" y="17"/>
                  </a:lnTo>
                  <a:lnTo>
                    <a:pt x="1109" y="19"/>
                  </a:lnTo>
                  <a:lnTo>
                    <a:pt x="1115" y="21"/>
                  </a:lnTo>
                  <a:lnTo>
                    <a:pt x="1119" y="21"/>
                  </a:lnTo>
                  <a:lnTo>
                    <a:pt x="1125" y="23"/>
                  </a:lnTo>
                  <a:lnTo>
                    <a:pt x="1130" y="25"/>
                  </a:lnTo>
                  <a:lnTo>
                    <a:pt x="1134" y="25"/>
                  </a:lnTo>
                  <a:lnTo>
                    <a:pt x="1140" y="27"/>
                  </a:lnTo>
                  <a:lnTo>
                    <a:pt x="1144" y="31"/>
                  </a:lnTo>
                  <a:lnTo>
                    <a:pt x="1149" y="32"/>
                  </a:lnTo>
                  <a:lnTo>
                    <a:pt x="1155" y="34"/>
                  </a:lnTo>
                  <a:lnTo>
                    <a:pt x="1159" y="36"/>
                  </a:lnTo>
                  <a:lnTo>
                    <a:pt x="1165" y="38"/>
                  </a:lnTo>
                  <a:lnTo>
                    <a:pt x="1169" y="42"/>
                  </a:lnTo>
                  <a:lnTo>
                    <a:pt x="1174" y="46"/>
                  </a:lnTo>
                  <a:lnTo>
                    <a:pt x="1190" y="54"/>
                  </a:lnTo>
                  <a:lnTo>
                    <a:pt x="1205" y="63"/>
                  </a:lnTo>
                  <a:lnTo>
                    <a:pt x="1220" y="75"/>
                  </a:lnTo>
                  <a:lnTo>
                    <a:pt x="1232" y="86"/>
                  </a:lnTo>
                  <a:lnTo>
                    <a:pt x="1244" y="102"/>
                  </a:lnTo>
                  <a:lnTo>
                    <a:pt x="1253" y="117"/>
                  </a:lnTo>
                  <a:lnTo>
                    <a:pt x="1261" y="134"/>
                  </a:lnTo>
                  <a:lnTo>
                    <a:pt x="1265" y="151"/>
                  </a:lnTo>
                  <a:lnTo>
                    <a:pt x="1270" y="159"/>
                  </a:lnTo>
                  <a:lnTo>
                    <a:pt x="1274" y="167"/>
                  </a:lnTo>
                  <a:lnTo>
                    <a:pt x="1278" y="176"/>
                  </a:lnTo>
                  <a:lnTo>
                    <a:pt x="1280" y="184"/>
                  </a:lnTo>
                  <a:lnTo>
                    <a:pt x="1284" y="194"/>
                  </a:lnTo>
                  <a:lnTo>
                    <a:pt x="1286" y="203"/>
                  </a:lnTo>
                  <a:lnTo>
                    <a:pt x="1286" y="213"/>
                  </a:lnTo>
                  <a:lnTo>
                    <a:pt x="1286" y="220"/>
                  </a:lnTo>
                  <a:lnTo>
                    <a:pt x="1284" y="240"/>
                  </a:lnTo>
                  <a:lnTo>
                    <a:pt x="1280" y="261"/>
                  </a:lnTo>
                  <a:lnTo>
                    <a:pt x="1274" y="280"/>
                  </a:lnTo>
                  <a:lnTo>
                    <a:pt x="1267" y="301"/>
                  </a:lnTo>
                  <a:lnTo>
                    <a:pt x="1257" y="322"/>
                  </a:lnTo>
                  <a:lnTo>
                    <a:pt x="1247" y="341"/>
                  </a:lnTo>
                  <a:lnTo>
                    <a:pt x="1240" y="361"/>
                  </a:lnTo>
                  <a:lnTo>
                    <a:pt x="1232" y="378"/>
                  </a:lnTo>
                  <a:lnTo>
                    <a:pt x="1226" y="395"/>
                  </a:lnTo>
                  <a:lnTo>
                    <a:pt x="1220" y="414"/>
                  </a:lnTo>
                  <a:lnTo>
                    <a:pt x="1211" y="430"/>
                  </a:lnTo>
                  <a:lnTo>
                    <a:pt x="1201" y="447"/>
                  </a:lnTo>
                  <a:lnTo>
                    <a:pt x="1192" y="464"/>
                  </a:lnTo>
                  <a:lnTo>
                    <a:pt x="1182" y="480"/>
                  </a:lnTo>
                  <a:lnTo>
                    <a:pt x="1173" y="497"/>
                  </a:lnTo>
                  <a:lnTo>
                    <a:pt x="1165" y="514"/>
                  </a:lnTo>
                  <a:lnTo>
                    <a:pt x="1159" y="526"/>
                  </a:lnTo>
                  <a:lnTo>
                    <a:pt x="1153" y="535"/>
                  </a:lnTo>
                  <a:lnTo>
                    <a:pt x="1149" y="545"/>
                  </a:lnTo>
                  <a:lnTo>
                    <a:pt x="1146" y="554"/>
                  </a:lnTo>
                  <a:lnTo>
                    <a:pt x="1140" y="564"/>
                  </a:lnTo>
                  <a:lnTo>
                    <a:pt x="1136" y="575"/>
                  </a:lnTo>
                  <a:lnTo>
                    <a:pt x="1132" y="585"/>
                  </a:lnTo>
                  <a:lnTo>
                    <a:pt x="1128" y="597"/>
                  </a:lnTo>
                  <a:lnTo>
                    <a:pt x="1113" y="648"/>
                  </a:lnTo>
                  <a:lnTo>
                    <a:pt x="1100" y="700"/>
                  </a:lnTo>
                  <a:lnTo>
                    <a:pt x="1088" y="754"/>
                  </a:lnTo>
                  <a:lnTo>
                    <a:pt x="1080" y="808"/>
                  </a:lnTo>
                  <a:lnTo>
                    <a:pt x="1073" y="861"/>
                  </a:lnTo>
                  <a:lnTo>
                    <a:pt x="1069" y="915"/>
                  </a:lnTo>
                  <a:lnTo>
                    <a:pt x="1065" y="969"/>
                  </a:lnTo>
                  <a:lnTo>
                    <a:pt x="1063" y="1023"/>
                  </a:lnTo>
                  <a:lnTo>
                    <a:pt x="1063" y="1042"/>
                  </a:lnTo>
                  <a:lnTo>
                    <a:pt x="1065" y="1063"/>
                  </a:lnTo>
                  <a:lnTo>
                    <a:pt x="1065" y="1082"/>
                  </a:lnTo>
                  <a:lnTo>
                    <a:pt x="1067" y="1103"/>
                  </a:lnTo>
                  <a:lnTo>
                    <a:pt x="1071" y="1122"/>
                  </a:lnTo>
                  <a:lnTo>
                    <a:pt x="1075" y="1141"/>
                  </a:lnTo>
                  <a:lnTo>
                    <a:pt x="1078" y="1161"/>
                  </a:lnTo>
                  <a:lnTo>
                    <a:pt x="1084" y="1178"/>
                  </a:lnTo>
                  <a:lnTo>
                    <a:pt x="1075" y="1163"/>
                  </a:lnTo>
                  <a:lnTo>
                    <a:pt x="1067" y="1145"/>
                  </a:lnTo>
                  <a:lnTo>
                    <a:pt x="1059" y="1128"/>
                  </a:lnTo>
                  <a:lnTo>
                    <a:pt x="1052" y="1111"/>
                  </a:lnTo>
                  <a:lnTo>
                    <a:pt x="1044" y="1094"/>
                  </a:lnTo>
                  <a:lnTo>
                    <a:pt x="1036" y="1076"/>
                  </a:lnTo>
                  <a:lnTo>
                    <a:pt x="1029" y="1059"/>
                  </a:lnTo>
                  <a:lnTo>
                    <a:pt x="1021" y="1042"/>
                  </a:lnTo>
                  <a:lnTo>
                    <a:pt x="1013" y="1034"/>
                  </a:lnTo>
                  <a:lnTo>
                    <a:pt x="1007" y="1024"/>
                  </a:lnTo>
                  <a:lnTo>
                    <a:pt x="1002" y="1015"/>
                  </a:lnTo>
                  <a:lnTo>
                    <a:pt x="996" y="1003"/>
                  </a:lnTo>
                  <a:lnTo>
                    <a:pt x="990" y="994"/>
                  </a:lnTo>
                  <a:lnTo>
                    <a:pt x="984" y="984"/>
                  </a:lnTo>
                  <a:lnTo>
                    <a:pt x="977" y="975"/>
                  </a:lnTo>
                  <a:lnTo>
                    <a:pt x="969" y="965"/>
                  </a:lnTo>
                  <a:lnTo>
                    <a:pt x="969" y="967"/>
                  </a:lnTo>
                  <a:lnTo>
                    <a:pt x="967" y="965"/>
                  </a:lnTo>
                  <a:lnTo>
                    <a:pt x="967" y="963"/>
                  </a:lnTo>
                  <a:lnTo>
                    <a:pt x="967" y="961"/>
                  </a:lnTo>
                  <a:lnTo>
                    <a:pt x="965" y="957"/>
                  </a:lnTo>
                  <a:lnTo>
                    <a:pt x="965" y="955"/>
                  </a:lnTo>
                  <a:lnTo>
                    <a:pt x="963" y="955"/>
                  </a:lnTo>
                  <a:lnTo>
                    <a:pt x="961" y="953"/>
                  </a:lnTo>
                  <a:lnTo>
                    <a:pt x="960" y="953"/>
                  </a:lnTo>
                  <a:lnTo>
                    <a:pt x="958" y="948"/>
                  </a:lnTo>
                  <a:lnTo>
                    <a:pt x="954" y="944"/>
                  </a:lnTo>
                  <a:lnTo>
                    <a:pt x="952" y="940"/>
                  </a:lnTo>
                  <a:lnTo>
                    <a:pt x="948" y="936"/>
                  </a:lnTo>
                  <a:lnTo>
                    <a:pt x="944" y="932"/>
                  </a:lnTo>
                  <a:lnTo>
                    <a:pt x="940" y="929"/>
                  </a:lnTo>
                  <a:lnTo>
                    <a:pt x="938" y="925"/>
                  </a:lnTo>
                  <a:lnTo>
                    <a:pt x="936" y="921"/>
                  </a:lnTo>
                  <a:lnTo>
                    <a:pt x="931" y="917"/>
                  </a:lnTo>
                  <a:lnTo>
                    <a:pt x="927" y="911"/>
                  </a:lnTo>
                  <a:lnTo>
                    <a:pt x="923" y="907"/>
                  </a:lnTo>
                  <a:lnTo>
                    <a:pt x="919" y="904"/>
                  </a:lnTo>
                  <a:lnTo>
                    <a:pt x="917" y="900"/>
                  </a:lnTo>
                  <a:lnTo>
                    <a:pt x="913" y="894"/>
                  </a:lnTo>
                  <a:lnTo>
                    <a:pt x="908" y="890"/>
                  </a:lnTo>
                  <a:lnTo>
                    <a:pt x="904" y="888"/>
                  </a:lnTo>
                  <a:lnTo>
                    <a:pt x="902" y="890"/>
                  </a:lnTo>
                  <a:lnTo>
                    <a:pt x="896" y="888"/>
                  </a:lnTo>
                  <a:lnTo>
                    <a:pt x="892" y="884"/>
                  </a:lnTo>
                  <a:lnTo>
                    <a:pt x="887" y="882"/>
                  </a:lnTo>
                  <a:lnTo>
                    <a:pt x="881" y="881"/>
                  </a:lnTo>
                  <a:lnTo>
                    <a:pt x="875" y="877"/>
                  </a:lnTo>
                  <a:lnTo>
                    <a:pt x="871" y="875"/>
                  </a:lnTo>
                  <a:lnTo>
                    <a:pt x="865" y="871"/>
                  </a:lnTo>
                  <a:lnTo>
                    <a:pt x="862" y="867"/>
                  </a:lnTo>
                  <a:lnTo>
                    <a:pt x="858" y="865"/>
                  </a:lnTo>
                  <a:lnTo>
                    <a:pt x="854" y="863"/>
                  </a:lnTo>
                  <a:lnTo>
                    <a:pt x="850" y="863"/>
                  </a:lnTo>
                  <a:lnTo>
                    <a:pt x="844" y="861"/>
                  </a:lnTo>
                  <a:lnTo>
                    <a:pt x="841" y="859"/>
                  </a:lnTo>
                  <a:lnTo>
                    <a:pt x="837" y="856"/>
                  </a:lnTo>
                  <a:lnTo>
                    <a:pt x="831" y="854"/>
                  </a:lnTo>
                  <a:lnTo>
                    <a:pt x="827" y="852"/>
                  </a:lnTo>
                  <a:lnTo>
                    <a:pt x="818" y="848"/>
                  </a:lnTo>
                  <a:lnTo>
                    <a:pt x="806" y="842"/>
                  </a:lnTo>
                  <a:lnTo>
                    <a:pt x="794" y="838"/>
                  </a:lnTo>
                  <a:lnTo>
                    <a:pt x="783" y="834"/>
                  </a:lnTo>
                  <a:lnTo>
                    <a:pt x="771" y="829"/>
                  </a:lnTo>
                  <a:lnTo>
                    <a:pt x="758" y="825"/>
                  </a:lnTo>
                  <a:lnTo>
                    <a:pt x="747" y="821"/>
                  </a:lnTo>
                  <a:lnTo>
                    <a:pt x="735" y="819"/>
                  </a:lnTo>
                  <a:lnTo>
                    <a:pt x="731" y="815"/>
                  </a:lnTo>
                  <a:lnTo>
                    <a:pt x="725" y="813"/>
                  </a:lnTo>
                  <a:lnTo>
                    <a:pt x="722" y="811"/>
                  </a:lnTo>
                  <a:lnTo>
                    <a:pt x="716" y="810"/>
                  </a:lnTo>
                  <a:lnTo>
                    <a:pt x="710" y="810"/>
                  </a:lnTo>
                  <a:lnTo>
                    <a:pt x="706" y="810"/>
                  </a:lnTo>
                  <a:lnTo>
                    <a:pt x="700" y="808"/>
                  </a:lnTo>
                  <a:lnTo>
                    <a:pt x="697" y="804"/>
                  </a:lnTo>
                  <a:lnTo>
                    <a:pt x="683" y="804"/>
                  </a:lnTo>
                  <a:lnTo>
                    <a:pt x="672" y="802"/>
                  </a:lnTo>
                  <a:lnTo>
                    <a:pt x="658" y="800"/>
                  </a:lnTo>
                  <a:lnTo>
                    <a:pt x="647" y="798"/>
                  </a:lnTo>
                  <a:lnTo>
                    <a:pt x="635" y="794"/>
                  </a:lnTo>
                  <a:lnTo>
                    <a:pt x="622" y="792"/>
                  </a:lnTo>
                  <a:lnTo>
                    <a:pt x="610" y="790"/>
                  </a:lnTo>
                  <a:lnTo>
                    <a:pt x="599" y="788"/>
                  </a:lnTo>
                  <a:lnTo>
                    <a:pt x="581" y="785"/>
                  </a:lnTo>
                  <a:lnTo>
                    <a:pt x="562" y="781"/>
                  </a:lnTo>
                  <a:lnTo>
                    <a:pt x="545" y="779"/>
                  </a:lnTo>
                  <a:lnTo>
                    <a:pt x="526" y="779"/>
                  </a:lnTo>
                  <a:lnTo>
                    <a:pt x="507" y="779"/>
                  </a:lnTo>
                  <a:lnTo>
                    <a:pt x="489" y="779"/>
                  </a:lnTo>
                  <a:lnTo>
                    <a:pt x="470" y="781"/>
                  </a:lnTo>
                  <a:lnTo>
                    <a:pt x="451" y="783"/>
                  </a:lnTo>
                  <a:lnTo>
                    <a:pt x="439" y="785"/>
                  </a:lnTo>
                  <a:lnTo>
                    <a:pt x="430" y="787"/>
                  </a:lnTo>
                  <a:lnTo>
                    <a:pt x="418" y="788"/>
                  </a:lnTo>
                  <a:lnTo>
                    <a:pt x="407" y="792"/>
                  </a:lnTo>
                  <a:lnTo>
                    <a:pt x="397" y="796"/>
                  </a:lnTo>
                  <a:lnTo>
                    <a:pt x="386" y="800"/>
                  </a:lnTo>
                  <a:lnTo>
                    <a:pt x="374" y="804"/>
                  </a:lnTo>
                  <a:lnTo>
                    <a:pt x="363" y="808"/>
                  </a:lnTo>
                  <a:lnTo>
                    <a:pt x="353" y="811"/>
                  </a:lnTo>
                  <a:lnTo>
                    <a:pt x="345" y="817"/>
                  </a:lnTo>
                  <a:lnTo>
                    <a:pt x="338" y="821"/>
                  </a:lnTo>
                  <a:lnTo>
                    <a:pt x="332" y="827"/>
                  </a:lnTo>
                  <a:lnTo>
                    <a:pt x="324" y="831"/>
                  </a:lnTo>
                  <a:lnTo>
                    <a:pt x="317" y="836"/>
                  </a:lnTo>
                  <a:lnTo>
                    <a:pt x="309" y="840"/>
                  </a:lnTo>
                  <a:lnTo>
                    <a:pt x="299" y="842"/>
                  </a:lnTo>
                  <a:lnTo>
                    <a:pt x="299" y="844"/>
                  </a:lnTo>
                  <a:lnTo>
                    <a:pt x="297" y="846"/>
                  </a:lnTo>
                  <a:lnTo>
                    <a:pt x="297" y="848"/>
                  </a:lnTo>
                  <a:lnTo>
                    <a:pt x="296" y="848"/>
                  </a:lnTo>
                  <a:lnTo>
                    <a:pt x="294" y="850"/>
                  </a:lnTo>
                  <a:lnTo>
                    <a:pt x="292" y="850"/>
                  </a:lnTo>
                  <a:lnTo>
                    <a:pt x="290" y="850"/>
                  </a:lnTo>
                  <a:lnTo>
                    <a:pt x="288" y="850"/>
                  </a:lnTo>
                  <a:lnTo>
                    <a:pt x="284" y="854"/>
                  </a:lnTo>
                  <a:lnTo>
                    <a:pt x="280" y="858"/>
                  </a:lnTo>
                  <a:lnTo>
                    <a:pt x="278" y="859"/>
                  </a:lnTo>
                  <a:lnTo>
                    <a:pt x="274" y="861"/>
                  </a:lnTo>
                  <a:lnTo>
                    <a:pt x="273" y="865"/>
                  </a:lnTo>
                  <a:lnTo>
                    <a:pt x="269" y="867"/>
                  </a:lnTo>
                  <a:lnTo>
                    <a:pt x="265" y="871"/>
                  </a:lnTo>
                  <a:lnTo>
                    <a:pt x="261" y="873"/>
                  </a:lnTo>
                  <a:lnTo>
                    <a:pt x="259" y="875"/>
                  </a:lnTo>
                  <a:lnTo>
                    <a:pt x="257" y="877"/>
                  </a:lnTo>
                  <a:lnTo>
                    <a:pt x="255" y="877"/>
                  </a:lnTo>
                  <a:lnTo>
                    <a:pt x="253" y="879"/>
                  </a:lnTo>
                  <a:lnTo>
                    <a:pt x="251" y="881"/>
                  </a:lnTo>
                  <a:lnTo>
                    <a:pt x="248" y="881"/>
                  </a:lnTo>
                  <a:lnTo>
                    <a:pt x="246" y="882"/>
                  </a:lnTo>
                  <a:lnTo>
                    <a:pt x="244" y="882"/>
                  </a:lnTo>
                  <a:lnTo>
                    <a:pt x="238" y="890"/>
                  </a:lnTo>
                  <a:lnTo>
                    <a:pt x="230" y="896"/>
                  </a:lnTo>
                  <a:lnTo>
                    <a:pt x="225" y="902"/>
                  </a:lnTo>
                  <a:lnTo>
                    <a:pt x="217" y="907"/>
                  </a:lnTo>
                  <a:lnTo>
                    <a:pt x="211" y="913"/>
                  </a:lnTo>
                  <a:lnTo>
                    <a:pt x="203" y="919"/>
                  </a:lnTo>
                  <a:lnTo>
                    <a:pt x="196" y="925"/>
                  </a:lnTo>
                  <a:lnTo>
                    <a:pt x="188" y="930"/>
                  </a:lnTo>
                  <a:lnTo>
                    <a:pt x="182" y="938"/>
                  </a:lnTo>
                  <a:lnTo>
                    <a:pt x="175" y="944"/>
                  </a:lnTo>
                  <a:lnTo>
                    <a:pt x="167" y="950"/>
                  </a:lnTo>
                  <a:lnTo>
                    <a:pt x="159" y="955"/>
                  </a:lnTo>
                  <a:lnTo>
                    <a:pt x="152" y="961"/>
                  </a:lnTo>
                  <a:lnTo>
                    <a:pt x="144" y="967"/>
                  </a:lnTo>
                  <a:lnTo>
                    <a:pt x="138" y="973"/>
                  </a:lnTo>
                  <a:lnTo>
                    <a:pt x="134" y="982"/>
                  </a:lnTo>
                  <a:lnTo>
                    <a:pt x="129" y="982"/>
                  </a:lnTo>
                  <a:lnTo>
                    <a:pt x="125" y="984"/>
                  </a:lnTo>
                  <a:lnTo>
                    <a:pt x="123" y="988"/>
                  </a:lnTo>
                  <a:lnTo>
                    <a:pt x="119" y="990"/>
                  </a:lnTo>
                  <a:lnTo>
                    <a:pt x="115" y="994"/>
                  </a:lnTo>
                  <a:lnTo>
                    <a:pt x="113" y="996"/>
                  </a:lnTo>
                  <a:lnTo>
                    <a:pt x="109" y="1000"/>
                  </a:lnTo>
                  <a:lnTo>
                    <a:pt x="106" y="1001"/>
                  </a:lnTo>
                  <a:lnTo>
                    <a:pt x="98" y="1009"/>
                  </a:lnTo>
                  <a:lnTo>
                    <a:pt x="90" y="1017"/>
                  </a:lnTo>
                  <a:lnTo>
                    <a:pt x="83" y="1023"/>
                  </a:lnTo>
                  <a:lnTo>
                    <a:pt x="73" y="1030"/>
                  </a:lnTo>
                  <a:lnTo>
                    <a:pt x="65" y="1036"/>
                  </a:lnTo>
                  <a:lnTo>
                    <a:pt x="58" y="1044"/>
                  </a:lnTo>
                  <a:lnTo>
                    <a:pt x="50" y="1051"/>
                  </a:lnTo>
                  <a:lnTo>
                    <a:pt x="42" y="1059"/>
                  </a:lnTo>
                  <a:lnTo>
                    <a:pt x="36" y="1063"/>
                  </a:lnTo>
                  <a:lnTo>
                    <a:pt x="33" y="1067"/>
                  </a:lnTo>
                  <a:lnTo>
                    <a:pt x="27" y="1069"/>
                  </a:lnTo>
                  <a:lnTo>
                    <a:pt x="21" y="1072"/>
                  </a:lnTo>
                  <a:lnTo>
                    <a:pt x="15" y="1074"/>
                  </a:lnTo>
                  <a:lnTo>
                    <a:pt x="10" y="1078"/>
                  </a:lnTo>
                  <a:lnTo>
                    <a:pt x="4" y="1082"/>
                  </a:lnTo>
                  <a:lnTo>
                    <a:pt x="0" y="1088"/>
                  </a:lnTo>
                  <a:lnTo>
                    <a:pt x="0" y="1084"/>
                  </a:lnTo>
                  <a:lnTo>
                    <a:pt x="2" y="1080"/>
                  </a:lnTo>
                  <a:lnTo>
                    <a:pt x="6" y="1074"/>
                  </a:lnTo>
                  <a:lnTo>
                    <a:pt x="8" y="1070"/>
                  </a:lnTo>
                  <a:lnTo>
                    <a:pt x="12" y="1067"/>
                  </a:lnTo>
                  <a:lnTo>
                    <a:pt x="15" y="1065"/>
                  </a:lnTo>
                  <a:lnTo>
                    <a:pt x="19" y="1061"/>
                  </a:lnTo>
                  <a:lnTo>
                    <a:pt x="23" y="1057"/>
                  </a:lnTo>
                  <a:lnTo>
                    <a:pt x="67" y="1001"/>
                  </a:lnTo>
                  <a:lnTo>
                    <a:pt x="69" y="1003"/>
                  </a:lnTo>
                  <a:lnTo>
                    <a:pt x="69" y="1000"/>
                  </a:lnTo>
                  <a:lnTo>
                    <a:pt x="71" y="998"/>
                  </a:lnTo>
                  <a:lnTo>
                    <a:pt x="73" y="994"/>
                  </a:lnTo>
                  <a:lnTo>
                    <a:pt x="75" y="992"/>
                  </a:lnTo>
                  <a:lnTo>
                    <a:pt x="77" y="990"/>
                  </a:lnTo>
                  <a:lnTo>
                    <a:pt x="81" y="988"/>
                  </a:lnTo>
                  <a:lnTo>
                    <a:pt x="81" y="984"/>
                  </a:lnTo>
                  <a:lnTo>
                    <a:pt x="83" y="982"/>
                  </a:lnTo>
                  <a:lnTo>
                    <a:pt x="92" y="969"/>
                  </a:lnTo>
                  <a:lnTo>
                    <a:pt x="102" y="955"/>
                  </a:lnTo>
                  <a:lnTo>
                    <a:pt x="111" y="944"/>
                  </a:lnTo>
                  <a:lnTo>
                    <a:pt x="123" y="930"/>
                  </a:lnTo>
                  <a:lnTo>
                    <a:pt x="134" y="917"/>
                  </a:lnTo>
                  <a:lnTo>
                    <a:pt x="144" y="905"/>
                  </a:lnTo>
                  <a:lnTo>
                    <a:pt x="154" y="892"/>
                  </a:lnTo>
                  <a:lnTo>
                    <a:pt x="165" y="879"/>
                  </a:lnTo>
                  <a:lnTo>
                    <a:pt x="169" y="871"/>
                  </a:lnTo>
                  <a:lnTo>
                    <a:pt x="175" y="863"/>
                  </a:lnTo>
                  <a:lnTo>
                    <a:pt x="180" y="856"/>
                  </a:lnTo>
                  <a:lnTo>
                    <a:pt x="186" y="848"/>
                  </a:lnTo>
                  <a:lnTo>
                    <a:pt x="190" y="840"/>
                  </a:lnTo>
                  <a:lnTo>
                    <a:pt x="198" y="833"/>
                  </a:lnTo>
                  <a:lnTo>
                    <a:pt x="203" y="825"/>
                  </a:lnTo>
                  <a:lnTo>
                    <a:pt x="211" y="819"/>
                  </a:lnTo>
                  <a:lnTo>
                    <a:pt x="211" y="815"/>
                  </a:lnTo>
                  <a:lnTo>
                    <a:pt x="213" y="813"/>
                  </a:lnTo>
                  <a:lnTo>
                    <a:pt x="215" y="810"/>
                  </a:lnTo>
                  <a:lnTo>
                    <a:pt x="217" y="806"/>
                  </a:lnTo>
                  <a:lnTo>
                    <a:pt x="219" y="802"/>
                  </a:lnTo>
                  <a:lnTo>
                    <a:pt x="223" y="798"/>
                  </a:lnTo>
                  <a:lnTo>
                    <a:pt x="225" y="794"/>
                  </a:lnTo>
                  <a:lnTo>
                    <a:pt x="225" y="790"/>
                  </a:lnTo>
                  <a:lnTo>
                    <a:pt x="232" y="783"/>
                  </a:lnTo>
                  <a:lnTo>
                    <a:pt x="238" y="773"/>
                  </a:lnTo>
                  <a:lnTo>
                    <a:pt x="244" y="765"/>
                  </a:lnTo>
                  <a:lnTo>
                    <a:pt x="249" y="756"/>
                  </a:lnTo>
                  <a:lnTo>
                    <a:pt x="255" y="746"/>
                  </a:lnTo>
                  <a:lnTo>
                    <a:pt x="261" y="739"/>
                  </a:lnTo>
                  <a:lnTo>
                    <a:pt x="269" y="731"/>
                  </a:lnTo>
                  <a:lnTo>
                    <a:pt x="274" y="721"/>
                  </a:lnTo>
                  <a:lnTo>
                    <a:pt x="278" y="712"/>
                  </a:lnTo>
                  <a:lnTo>
                    <a:pt x="284" y="702"/>
                  </a:lnTo>
                  <a:lnTo>
                    <a:pt x="290" y="694"/>
                  </a:lnTo>
                  <a:lnTo>
                    <a:pt x="294" y="685"/>
                  </a:lnTo>
                  <a:lnTo>
                    <a:pt x="301" y="675"/>
                  </a:lnTo>
                  <a:lnTo>
                    <a:pt x="307" y="668"/>
                  </a:lnTo>
                  <a:lnTo>
                    <a:pt x="313" y="658"/>
                  </a:lnTo>
                  <a:lnTo>
                    <a:pt x="320" y="648"/>
                  </a:lnTo>
                  <a:lnTo>
                    <a:pt x="322" y="645"/>
                  </a:lnTo>
                  <a:lnTo>
                    <a:pt x="326" y="639"/>
                  </a:lnTo>
                  <a:lnTo>
                    <a:pt x="328" y="633"/>
                  </a:lnTo>
                  <a:lnTo>
                    <a:pt x="332" y="629"/>
                  </a:lnTo>
                  <a:lnTo>
                    <a:pt x="334" y="623"/>
                  </a:lnTo>
                  <a:lnTo>
                    <a:pt x="338" y="620"/>
                  </a:lnTo>
                  <a:lnTo>
                    <a:pt x="342" y="614"/>
                  </a:lnTo>
                  <a:lnTo>
                    <a:pt x="345" y="610"/>
                  </a:lnTo>
                  <a:lnTo>
                    <a:pt x="351" y="600"/>
                  </a:lnTo>
                  <a:lnTo>
                    <a:pt x="357" y="593"/>
                  </a:lnTo>
                  <a:lnTo>
                    <a:pt x="361" y="585"/>
                  </a:lnTo>
                  <a:lnTo>
                    <a:pt x="367" y="577"/>
                  </a:lnTo>
                  <a:lnTo>
                    <a:pt x="372" y="570"/>
                  </a:lnTo>
                  <a:lnTo>
                    <a:pt x="380" y="562"/>
                  </a:lnTo>
                  <a:lnTo>
                    <a:pt x="386" y="556"/>
                  </a:lnTo>
                  <a:lnTo>
                    <a:pt x="393" y="549"/>
                  </a:lnTo>
                  <a:lnTo>
                    <a:pt x="395" y="545"/>
                  </a:lnTo>
                  <a:lnTo>
                    <a:pt x="399" y="541"/>
                  </a:lnTo>
                  <a:lnTo>
                    <a:pt x="401" y="539"/>
                  </a:lnTo>
                  <a:lnTo>
                    <a:pt x="405" y="537"/>
                  </a:lnTo>
                  <a:lnTo>
                    <a:pt x="407" y="537"/>
                  </a:lnTo>
                  <a:lnTo>
                    <a:pt x="411" y="535"/>
                  </a:lnTo>
                  <a:lnTo>
                    <a:pt x="415" y="533"/>
                  </a:lnTo>
                  <a:lnTo>
                    <a:pt x="418" y="529"/>
                  </a:lnTo>
                  <a:lnTo>
                    <a:pt x="420" y="522"/>
                  </a:lnTo>
                  <a:lnTo>
                    <a:pt x="426" y="516"/>
                  </a:lnTo>
                  <a:lnTo>
                    <a:pt x="430" y="508"/>
                  </a:lnTo>
                  <a:lnTo>
                    <a:pt x="436" y="503"/>
                  </a:lnTo>
                  <a:lnTo>
                    <a:pt x="441" y="495"/>
                  </a:lnTo>
                  <a:lnTo>
                    <a:pt x="447" y="489"/>
                  </a:lnTo>
                  <a:lnTo>
                    <a:pt x="451" y="481"/>
                  </a:lnTo>
                  <a:lnTo>
                    <a:pt x="455" y="474"/>
                  </a:lnTo>
                  <a:lnTo>
                    <a:pt x="459" y="472"/>
                  </a:lnTo>
                  <a:lnTo>
                    <a:pt x="461" y="468"/>
                  </a:lnTo>
                  <a:lnTo>
                    <a:pt x="462" y="466"/>
                  </a:lnTo>
                  <a:lnTo>
                    <a:pt x="466" y="462"/>
                  </a:lnTo>
                  <a:lnTo>
                    <a:pt x="468" y="458"/>
                  </a:lnTo>
                  <a:lnTo>
                    <a:pt x="470" y="455"/>
                  </a:lnTo>
                  <a:lnTo>
                    <a:pt x="472" y="451"/>
                  </a:lnTo>
                  <a:lnTo>
                    <a:pt x="472" y="447"/>
                  </a:lnTo>
                  <a:lnTo>
                    <a:pt x="478" y="445"/>
                  </a:lnTo>
                  <a:lnTo>
                    <a:pt x="482" y="441"/>
                  </a:lnTo>
                  <a:lnTo>
                    <a:pt x="484" y="435"/>
                  </a:lnTo>
                  <a:lnTo>
                    <a:pt x="487" y="432"/>
                  </a:lnTo>
                  <a:lnTo>
                    <a:pt x="489" y="426"/>
                  </a:lnTo>
                  <a:lnTo>
                    <a:pt x="493" y="422"/>
                  </a:lnTo>
                  <a:lnTo>
                    <a:pt x="495" y="416"/>
                  </a:lnTo>
                  <a:lnTo>
                    <a:pt x="499" y="412"/>
                  </a:lnTo>
                  <a:lnTo>
                    <a:pt x="503" y="410"/>
                  </a:lnTo>
                  <a:lnTo>
                    <a:pt x="505" y="407"/>
                  </a:lnTo>
                  <a:lnTo>
                    <a:pt x="505" y="405"/>
                  </a:lnTo>
                  <a:lnTo>
                    <a:pt x="507" y="401"/>
                  </a:lnTo>
                  <a:lnTo>
                    <a:pt x="507" y="397"/>
                  </a:lnTo>
                  <a:lnTo>
                    <a:pt x="509" y="395"/>
                  </a:lnTo>
                  <a:lnTo>
                    <a:pt x="512" y="391"/>
                  </a:lnTo>
                  <a:lnTo>
                    <a:pt x="514" y="389"/>
                  </a:lnTo>
                  <a:lnTo>
                    <a:pt x="516" y="387"/>
                  </a:lnTo>
                  <a:lnTo>
                    <a:pt x="518" y="386"/>
                  </a:lnTo>
                  <a:lnTo>
                    <a:pt x="518" y="384"/>
                  </a:lnTo>
                  <a:lnTo>
                    <a:pt x="520" y="382"/>
                  </a:lnTo>
                  <a:lnTo>
                    <a:pt x="520" y="380"/>
                  </a:lnTo>
                  <a:lnTo>
                    <a:pt x="522" y="378"/>
                  </a:lnTo>
                  <a:lnTo>
                    <a:pt x="524" y="376"/>
                  </a:lnTo>
                  <a:lnTo>
                    <a:pt x="528" y="374"/>
                  </a:lnTo>
                  <a:lnTo>
                    <a:pt x="533" y="361"/>
                  </a:lnTo>
                  <a:lnTo>
                    <a:pt x="541" y="349"/>
                  </a:lnTo>
                  <a:lnTo>
                    <a:pt x="551" y="338"/>
                  </a:lnTo>
                  <a:lnTo>
                    <a:pt x="560" y="326"/>
                  </a:lnTo>
                  <a:lnTo>
                    <a:pt x="570" y="315"/>
                  </a:lnTo>
                  <a:lnTo>
                    <a:pt x="581" y="303"/>
                  </a:lnTo>
                  <a:lnTo>
                    <a:pt x="591" y="291"/>
                  </a:lnTo>
                  <a:lnTo>
                    <a:pt x="601" y="278"/>
                  </a:lnTo>
                  <a:lnTo>
                    <a:pt x="601" y="278"/>
                  </a:lnTo>
                  <a:lnTo>
                    <a:pt x="601" y="278"/>
                  </a:lnTo>
                  <a:lnTo>
                    <a:pt x="601" y="278"/>
                  </a:lnTo>
                  <a:lnTo>
                    <a:pt x="603" y="278"/>
                  </a:lnTo>
                  <a:lnTo>
                    <a:pt x="603" y="278"/>
                  </a:lnTo>
                  <a:lnTo>
                    <a:pt x="603" y="278"/>
                  </a:lnTo>
                  <a:lnTo>
                    <a:pt x="604" y="276"/>
                  </a:lnTo>
                  <a:lnTo>
                    <a:pt x="604" y="276"/>
                  </a:lnTo>
                  <a:lnTo>
                    <a:pt x="606" y="272"/>
                  </a:lnTo>
                  <a:lnTo>
                    <a:pt x="610" y="268"/>
                  </a:lnTo>
                  <a:lnTo>
                    <a:pt x="612" y="265"/>
                  </a:lnTo>
                  <a:lnTo>
                    <a:pt x="616" y="261"/>
                  </a:lnTo>
                  <a:lnTo>
                    <a:pt x="620" y="257"/>
                  </a:lnTo>
                  <a:lnTo>
                    <a:pt x="622" y="253"/>
                  </a:lnTo>
                  <a:lnTo>
                    <a:pt x="626" y="247"/>
                  </a:lnTo>
                  <a:lnTo>
                    <a:pt x="628" y="242"/>
                  </a:lnTo>
                  <a:lnTo>
                    <a:pt x="639" y="228"/>
                  </a:lnTo>
                  <a:lnTo>
                    <a:pt x="652" y="213"/>
                  </a:lnTo>
                  <a:lnTo>
                    <a:pt x="668" y="197"/>
                  </a:lnTo>
                  <a:lnTo>
                    <a:pt x="683" y="180"/>
                  </a:lnTo>
                  <a:lnTo>
                    <a:pt x="697" y="165"/>
                  </a:lnTo>
                  <a:lnTo>
                    <a:pt x="712" y="148"/>
                  </a:lnTo>
                  <a:lnTo>
                    <a:pt x="725" y="134"/>
                  </a:lnTo>
                  <a:lnTo>
                    <a:pt x="737" y="119"/>
                  </a:lnTo>
                  <a:lnTo>
                    <a:pt x="725" y="136"/>
                  </a:lnTo>
                  <a:lnTo>
                    <a:pt x="743" y="121"/>
                  </a:lnTo>
                  <a:lnTo>
                    <a:pt x="760" y="105"/>
                  </a:lnTo>
                  <a:lnTo>
                    <a:pt x="777" y="88"/>
                  </a:lnTo>
                  <a:lnTo>
                    <a:pt x="794" y="73"/>
                  </a:lnTo>
                  <a:lnTo>
                    <a:pt x="814" y="59"/>
                  </a:lnTo>
                  <a:lnTo>
                    <a:pt x="831" y="46"/>
                  </a:lnTo>
                  <a:lnTo>
                    <a:pt x="852" y="36"/>
                  </a:lnTo>
                  <a:lnTo>
                    <a:pt x="871" y="29"/>
                  </a:lnTo>
                  <a:lnTo>
                    <a:pt x="879" y="27"/>
                  </a:lnTo>
                  <a:lnTo>
                    <a:pt x="887" y="23"/>
                  </a:lnTo>
                  <a:lnTo>
                    <a:pt x="894" y="21"/>
                  </a:lnTo>
                  <a:lnTo>
                    <a:pt x="902" y="17"/>
                  </a:lnTo>
                  <a:lnTo>
                    <a:pt x="910" y="15"/>
                  </a:lnTo>
                  <a:lnTo>
                    <a:pt x="917" y="11"/>
                  </a:lnTo>
                  <a:lnTo>
                    <a:pt x="925" y="9"/>
                  </a:lnTo>
                  <a:lnTo>
                    <a:pt x="933" y="8"/>
                  </a:lnTo>
                  <a:lnTo>
                    <a:pt x="952" y="2"/>
                  </a:lnTo>
                  <a:lnTo>
                    <a:pt x="971" y="0"/>
                  </a:lnTo>
                  <a:lnTo>
                    <a:pt x="990" y="0"/>
                  </a:lnTo>
                  <a:lnTo>
                    <a:pt x="1009" y="2"/>
                  </a:lnTo>
                  <a:lnTo>
                    <a:pt x="1027" y="4"/>
                  </a:lnTo>
                  <a:lnTo>
                    <a:pt x="1046" y="6"/>
                  </a:lnTo>
                  <a:lnTo>
                    <a:pt x="1063" y="9"/>
                  </a:lnTo>
                  <a:lnTo>
                    <a:pt x="1082" y="9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191" name="Freeform 15"/>
            <p:cNvSpPr>
              <a:spLocks/>
            </p:cNvSpPr>
            <p:nvPr/>
          </p:nvSpPr>
          <p:spPr bwMode="auto">
            <a:xfrm>
              <a:off x="2490" y="916"/>
              <a:ext cx="948" cy="1084"/>
            </a:xfrm>
            <a:custGeom>
              <a:avLst/>
              <a:gdLst/>
              <a:ahLst/>
              <a:cxnLst>
                <a:cxn ang="0">
                  <a:pos x="372" y="800"/>
                </a:cxn>
                <a:cxn ang="0">
                  <a:pos x="353" y="807"/>
                </a:cxn>
                <a:cxn ang="0">
                  <a:pos x="317" y="832"/>
                </a:cxn>
                <a:cxn ang="0">
                  <a:pos x="297" y="844"/>
                </a:cxn>
                <a:cxn ang="0">
                  <a:pos x="288" y="846"/>
                </a:cxn>
                <a:cxn ang="0">
                  <a:pos x="273" y="861"/>
                </a:cxn>
                <a:cxn ang="0">
                  <a:pos x="257" y="873"/>
                </a:cxn>
                <a:cxn ang="0">
                  <a:pos x="246" y="878"/>
                </a:cxn>
                <a:cxn ang="0">
                  <a:pos x="217" y="903"/>
                </a:cxn>
                <a:cxn ang="0">
                  <a:pos x="182" y="934"/>
                </a:cxn>
                <a:cxn ang="0">
                  <a:pos x="144" y="963"/>
                </a:cxn>
                <a:cxn ang="0">
                  <a:pos x="123" y="984"/>
                </a:cxn>
                <a:cxn ang="0">
                  <a:pos x="106" y="997"/>
                </a:cxn>
                <a:cxn ang="0">
                  <a:pos x="65" y="1032"/>
                </a:cxn>
                <a:cxn ang="0">
                  <a:pos x="33" y="1063"/>
                </a:cxn>
                <a:cxn ang="0">
                  <a:pos x="4" y="1078"/>
                </a:cxn>
                <a:cxn ang="0">
                  <a:pos x="8" y="1066"/>
                </a:cxn>
                <a:cxn ang="0">
                  <a:pos x="67" y="997"/>
                </a:cxn>
                <a:cxn ang="0">
                  <a:pos x="75" y="988"/>
                </a:cxn>
                <a:cxn ang="0">
                  <a:pos x="92" y="965"/>
                </a:cxn>
                <a:cxn ang="0">
                  <a:pos x="144" y="901"/>
                </a:cxn>
                <a:cxn ang="0">
                  <a:pos x="180" y="852"/>
                </a:cxn>
                <a:cxn ang="0">
                  <a:pos x="211" y="815"/>
                </a:cxn>
                <a:cxn ang="0">
                  <a:pos x="219" y="798"/>
                </a:cxn>
                <a:cxn ang="0">
                  <a:pos x="238" y="769"/>
                </a:cxn>
                <a:cxn ang="0">
                  <a:pos x="269" y="727"/>
                </a:cxn>
                <a:cxn ang="0">
                  <a:pos x="294" y="681"/>
                </a:cxn>
                <a:cxn ang="0">
                  <a:pos x="322" y="641"/>
                </a:cxn>
                <a:cxn ang="0">
                  <a:pos x="338" y="616"/>
                </a:cxn>
                <a:cxn ang="0">
                  <a:pos x="361" y="581"/>
                </a:cxn>
                <a:cxn ang="0">
                  <a:pos x="393" y="545"/>
                </a:cxn>
                <a:cxn ang="0">
                  <a:pos x="407" y="533"/>
                </a:cxn>
                <a:cxn ang="0">
                  <a:pos x="426" y="512"/>
                </a:cxn>
                <a:cxn ang="0">
                  <a:pos x="451" y="477"/>
                </a:cxn>
                <a:cxn ang="0">
                  <a:pos x="466" y="458"/>
                </a:cxn>
                <a:cxn ang="0">
                  <a:pos x="478" y="441"/>
                </a:cxn>
                <a:cxn ang="0">
                  <a:pos x="493" y="418"/>
                </a:cxn>
                <a:cxn ang="0">
                  <a:pos x="505" y="401"/>
                </a:cxn>
                <a:cxn ang="0">
                  <a:pos x="514" y="385"/>
                </a:cxn>
                <a:cxn ang="0">
                  <a:pos x="520" y="376"/>
                </a:cxn>
                <a:cxn ang="0">
                  <a:pos x="541" y="345"/>
                </a:cxn>
                <a:cxn ang="0">
                  <a:pos x="591" y="287"/>
                </a:cxn>
                <a:cxn ang="0">
                  <a:pos x="603" y="274"/>
                </a:cxn>
                <a:cxn ang="0">
                  <a:pos x="606" y="268"/>
                </a:cxn>
                <a:cxn ang="0">
                  <a:pos x="622" y="249"/>
                </a:cxn>
                <a:cxn ang="0">
                  <a:pos x="656" y="205"/>
                </a:cxn>
                <a:cxn ang="0">
                  <a:pos x="704" y="155"/>
                </a:cxn>
                <a:cxn ang="0">
                  <a:pos x="806" y="53"/>
                </a:cxn>
                <a:cxn ang="0">
                  <a:pos x="879" y="23"/>
                </a:cxn>
                <a:cxn ang="0">
                  <a:pos x="917" y="7"/>
                </a:cxn>
                <a:cxn ang="0">
                  <a:pos x="938" y="2"/>
                </a:cxn>
                <a:cxn ang="0">
                  <a:pos x="948" y="0"/>
                </a:cxn>
                <a:cxn ang="0">
                  <a:pos x="704" y="289"/>
                </a:cxn>
                <a:cxn ang="0">
                  <a:pos x="470" y="637"/>
                </a:cxn>
              </a:cxnLst>
              <a:rect l="0" t="0" r="r" b="b"/>
              <a:pathLst>
                <a:path w="948" h="1084">
                  <a:moveTo>
                    <a:pt x="382" y="798"/>
                  </a:moveTo>
                  <a:lnTo>
                    <a:pt x="380" y="798"/>
                  </a:lnTo>
                  <a:lnTo>
                    <a:pt x="376" y="800"/>
                  </a:lnTo>
                  <a:lnTo>
                    <a:pt x="374" y="800"/>
                  </a:lnTo>
                  <a:lnTo>
                    <a:pt x="372" y="800"/>
                  </a:lnTo>
                  <a:lnTo>
                    <a:pt x="370" y="802"/>
                  </a:lnTo>
                  <a:lnTo>
                    <a:pt x="368" y="802"/>
                  </a:lnTo>
                  <a:lnTo>
                    <a:pt x="367" y="802"/>
                  </a:lnTo>
                  <a:lnTo>
                    <a:pt x="363" y="804"/>
                  </a:lnTo>
                  <a:lnTo>
                    <a:pt x="353" y="807"/>
                  </a:lnTo>
                  <a:lnTo>
                    <a:pt x="345" y="813"/>
                  </a:lnTo>
                  <a:lnTo>
                    <a:pt x="338" y="817"/>
                  </a:lnTo>
                  <a:lnTo>
                    <a:pt x="332" y="823"/>
                  </a:lnTo>
                  <a:lnTo>
                    <a:pt x="324" y="827"/>
                  </a:lnTo>
                  <a:lnTo>
                    <a:pt x="317" y="832"/>
                  </a:lnTo>
                  <a:lnTo>
                    <a:pt x="309" y="836"/>
                  </a:lnTo>
                  <a:lnTo>
                    <a:pt x="299" y="838"/>
                  </a:lnTo>
                  <a:lnTo>
                    <a:pt x="299" y="840"/>
                  </a:lnTo>
                  <a:lnTo>
                    <a:pt x="297" y="842"/>
                  </a:lnTo>
                  <a:lnTo>
                    <a:pt x="297" y="844"/>
                  </a:lnTo>
                  <a:lnTo>
                    <a:pt x="296" y="844"/>
                  </a:lnTo>
                  <a:lnTo>
                    <a:pt x="294" y="846"/>
                  </a:lnTo>
                  <a:lnTo>
                    <a:pt x="292" y="846"/>
                  </a:lnTo>
                  <a:lnTo>
                    <a:pt x="290" y="846"/>
                  </a:lnTo>
                  <a:lnTo>
                    <a:pt x="288" y="846"/>
                  </a:lnTo>
                  <a:lnTo>
                    <a:pt x="284" y="850"/>
                  </a:lnTo>
                  <a:lnTo>
                    <a:pt x="280" y="854"/>
                  </a:lnTo>
                  <a:lnTo>
                    <a:pt x="278" y="855"/>
                  </a:lnTo>
                  <a:lnTo>
                    <a:pt x="274" y="857"/>
                  </a:lnTo>
                  <a:lnTo>
                    <a:pt x="273" y="861"/>
                  </a:lnTo>
                  <a:lnTo>
                    <a:pt x="269" y="863"/>
                  </a:lnTo>
                  <a:lnTo>
                    <a:pt x="265" y="867"/>
                  </a:lnTo>
                  <a:lnTo>
                    <a:pt x="261" y="869"/>
                  </a:lnTo>
                  <a:lnTo>
                    <a:pt x="259" y="871"/>
                  </a:lnTo>
                  <a:lnTo>
                    <a:pt x="257" y="873"/>
                  </a:lnTo>
                  <a:lnTo>
                    <a:pt x="255" y="873"/>
                  </a:lnTo>
                  <a:lnTo>
                    <a:pt x="253" y="875"/>
                  </a:lnTo>
                  <a:lnTo>
                    <a:pt x="251" y="877"/>
                  </a:lnTo>
                  <a:lnTo>
                    <a:pt x="248" y="877"/>
                  </a:lnTo>
                  <a:lnTo>
                    <a:pt x="246" y="878"/>
                  </a:lnTo>
                  <a:lnTo>
                    <a:pt x="244" y="878"/>
                  </a:lnTo>
                  <a:lnTo>
                    <a:pt x="238" y="886"/>
                  </a:lnTo>
                  <a:lnTo>
                    <a:pt x="230" y="892"/>
                  </a:lnTo>
                  <a:lnTo>
                    <a:pt x="225" y="898"/>
                  </a:lnTo>
                  <a:lnTo>
                    <a:pt x="217" y="903"/>
                  </a:lnTo>
                  <a:lnTo>
                    <a:pt x="211" y="909"/>
                  </a:lnTo>
                  <a:lnTo>
                    <a:pt x="203" y="915"/>
                  </a:lnTo>
                  <a:lnTo>
                    <a:pt x="196" y="921"/>
                  </a:lnTo>
                  <a:lnTo>
                    <a:pt x="188" y="926"/>
                  </a:lnTo>
                  <a:lnTo>
                    <a:pt x="182" y="934"/>
                  </a:lnTo>
                  <a:lnTo>
                    <a:pt x="175" y="940"/>
                  </a:lnTo>
                  <a:lnTo>
                    <a:pt x="167" y="946"/>
                  </a:lnTo>
                  <a:lnTo>
                    <a:pt x="159" y="951"/>
                  </a:lnTo>
                  <a:lnTo>
                    <a:pt x="152" y="957"/>
                  </a:lnTo>
                  <a:lnTo>
                    <a:pt x="144" y="963"/>
                  </a:lnTo>
                  <a:lnTo>
                    <a:pt x="138" y="969"/>
                  </a:lnTo>
                  <a:lnTo>
                    <a:pt x="134" y="978"/>
                  </a:lnTo>
                  <a:lnTo>
                    <a:pt x="129" y="978"/>
                  </a:lnTo>
                  <a:lnTo>
                    <a:pt x="125" y="980"/>
                  </a:lnTo>
                  <a:lnTo>
                    <a:pt x="123" y="984"/>
                  </a:lnTo>
                  <a:lnTo>
                    <a:pt x="119" y="986"/>
                  </a:lnTo>
                  <a:lnTo>
                    <a:pt x="115" y="990"/>
                  </a:lnTo>
                  <a:lnTo>
                    <a:pt x="113" y="992"/>
                  </a:lnTo>
                  <a:lnTo>
                    <a:pt x="109" y="996"/>
                  </a:lnTo>
                  <a:lnTo>
                    <a:pt x="106" y="997"/>
                  </a:lnTo>
                  <a:lnTo>
                    <a:pt x="98" y="1005"/>
                  </a:lnTo>
                  <a:lnTo>
                    <a:pt x="90" y="1013"/>
                  </a:lnTo>
                  <a:lnTo>
                    <a:pt x="83" y="1019"/>
                  </a:lnTo>
                  <a:lnTo>
                    <a:pt x="73" y="1026"/>
                  </a:lnTo>
                  <a:lnTo>
                    <a:pt x="65" y="1032"/>
                  </a:lnTo>
                  <a:lnTo>
                    <a:pt x="58" y="1040"/>
                  </a:lnTo>
                  <a:lnTo>
                    <a:pt x="50" y="1047"/>
                  </a:lnTo>
                  <a:lnTo>
                    <a:pt x="42" y="1055"/>
                  </a:lnTo>
                  <a:lnTo>
                    <a:pt x="36" y="1059"/>
                  </a:lnTo>
                  <a:lnTo>
                    <a:pt x="33" y="1063"/>
                  </a:lnTo>
                  <a:lnTo>
                    <a:pt x="27" y="1065"/>
                  </a:lnTo>
                  <a:lnTo>
                    <a:pt x="21" y="1068"/>
                  </a:lnTo>
                  <a:lnTo>
                    <a:pt x="15" y="1070"/>
                  </a:lnTo>
                  <a:lnTo>
                    <a:pt x="10" y="1074"/>
                  </a:lnTo>
                  <a:lnTo>
                    <a:pt x="4" y="1078"/>
                  </a:lnTo>
                  <a:lnTo>
                    <a:pt x="0" y="1084"/>
                  </a:lnTo>
                  <a:lnTo>
                    <a:pt x="0" y="1080"/>
                  </a:lnTo>
                  <a:lnTo>
                    <a:pt x="2" y="1076"/>
                  </a:lnTo>
                  <a:lnTo>
                    <a:pt x="6" y="1070"/>
                  </a:lnTo>
                  <a:lnTo>
                    <a:pt x="8" y="1066"/>
                  </a:lnTo>
                  <a:lnTo>
                    <a:pt x="12" y="1063"/>
                  </a:lnTo>
                  <a:lnTo>
                    <a:pt x="15" y="1061"/>
                  </a:lnTo>
                  <a:lnTo>
                    <a:pt x="19" y="1057"/>
                  </a:lnTo>
                  <a:lnTo>
                    <a:pt x="23" y="1053"/>
                  </a:lnTo>
                  <a:lnTo>
                    <a:pt x="67" y="997"/>
                  </a:lnTo>
                  <a:lnTo>
                    <a:pt x="69" y="999"/>
                  </a:lnTo>
                  <a:lnTo>
                    <a:pt x="69" y="996"/>
                  </a:lnTo>
                  <a:lnTo>
                    <a:pt x="71" y="994"/>
                  </a:lnTo>
                  <a:lnTo>
                    <a:pt x="73" y="990"/>
                  </a:lnTo>
                  <a:lnTo>
                    <a:pt x="75" y="988"/>
                  </a:lnTo>
                  <a:lnTo>
                    <a:pt x="77" y="986"/>
                  </a:lnTo>
                  <a:lnTo>
                    <a:pt x="81" y="984"/>
                  </a:lnTo>
                  <a:lnTo>
                    <a:pt x="81" y="980"/>
                  </a:lnTo>
                  <a:lnTo>
                    <a:pt x="83" y="978"/>
                  </a:lnTo>
                  <a:lnTo>
                    <a:pt x="92" y="965"/>
                  </a:lnTo>
                  <a:lnTo>
                    <a:pt x="102" y="951"/>
                  </a:lnTo>
                  <a:lnTo>
                    <a:pt x="111" y="940"/>
                  </a:lnTo>
                  <a:lnTo>
                    <a:pt x="123" y="926"/>
                  </a:lnTo>
                  <a:lnTo>
                    <a:pt x="134" y="913"/>
                  </a:lnTo>
                  <a:lnTo>
                    <a:pt x="144" y="901"/>
                  </a:lnTo>
                  <a:lnTo>
                    <a:pt x="154" y="888"/>
                  </a:lnTo>
                  <a:lnTo>
                    <a:pt x="165" y="875"/>
                  </a:lnTo>
                  <a:lnTo>
                    <a:pt x="169" y="867"/>
                  </a:lnTo>
                  <a:lnTo>
                    <a:pt x="175" y="859"/>
                  </a:lnTo>
                  <a:lnTo>
                    <a:pt x="180" y="852"/>
                  </a:lnTo>
                  <a:lnTo>
                    <a:pt x="186" y="844"/>
                  </a:lnTo>
                  <a:lnTo>
                    <a:pt x="190" y="836"/>
                  </a:lnTo>
                  <a:lnTo>
                    <a:pt x="198" y="829"/>
                  </a:lnTo>
                  <a:lnTo>
                    <a:pt x="203" y="821"/>
                  </a:lnTo>
                  <a:lnTo>
                    <a:pt x="211" y="815"/>
                  </a:lnTo>
                  <a:lnTo>
                    <a:pt x="211" y="811"/>
                  </a:lnTo>
                  <a:lnTo>
                    <a:pt x="213" y="809"/>
                  </a:lnTo>
                  <a:lnTo>
                    <a:pt x="215" y="806"/>
                  </a:lnTo>
                  <a:lnTo>
                    <a:pt x="217" y="802"/>
                  </a:lnTo>
                  <a:lnTo>
                    <a:pt x="219" y="798"/>
                  </a:lnTo>
                  <a:lnTo>
                    <a:pt x="223" y="794"/>
                  </a:lnTo>
                  <a:lnTo>
                    <a:pt x="225" y="790"/>
                  </a:lnTo>
                  <a:lnTo>
                    <a:pt x="225" y="786"/>
                  </a:lnTo>
                  <a:lnTo>
                    <a:pt x="232" y="779"/>
                  </a:lnTo>
                  <a:lnTo>
                    <a:pt x="238" y="769"/>
                  </a:lnTo>
                  <a:lnTo>
                    <a:pt x="244" y="761"/>
                  </a:lnTo>
                  <a:lnTo>
                    <a:pt x="249" y="752"/>
                  </a:lnTo>
                  <a:lnTo>
                    <a:pt x="255" y="742"/>
                  </a:lnTo>
                  <a:lnTo>
                    <a:pt x="261" y="735"/>
                  </a:lnTo>
                  <a:lnTo>
                    <a:pt x="269" y="727"/>
                  </a:lnTo>
                  <a:lnTo>
                    <a:pt x="274" y="717"/>
                  </a:lnTo>
                  <a:lnTo>
                    <a:pt x="278" y="708"/>
                  </a:lnTo>
                  <a:lnTo>
                    <a:pt x="284" y="698"/>
                  </a:lnTo>
                  <a:lnTo>
                    <a:pt x="290" y="690"/>
                  </a:lnTo>
                  <a:lnTo>
                    <a:pt x="294" y="681"/>
                  </a:lnTo>
                  <a:lnTo>
                    <a:pt x="301" y="671"/>
                  </a:lnTo>
                  <a:lnTo>
                    <a:pt x="307" y="664"/>
                  </a:lnTo>
                  <a:lnTo>
                    <a:pt x="313" y="654"/>
                  </a:lnTo>
                  <a:lnTo>
                    <a:pt x="320" y="644"/>
                  </a:lnTo>
                  <a:lnTo>
                    <a:pt x="322" y="641"/>
                  </a:lnTo>
                  <a:lnTo>
                    <a:pt x="326" y="635"/>
                  </a:lnTo>
                  <a:lnTo>
                    <a:pt x="328" y="629"/>
                  </a:lnTo>
                  <a:lnTo>
                    <a:pt x="332" y="625"/>
                  </a:lnTo>
                  <a:lnTo>
                    <a:pt x="334" y="619"/>
                  </a:lnTo>
                  <a:lnTo>
                    <a:pt x="338" y="616"/>
                  </a:lnTo>
                  <a:lnTo>
                    <a:pt x="342" y="610"/>
                  </a:lnTo>
                  <a:lnTo>
                    <a:pt x="345" y="606"/>
                  </a:lnTo>
                  <a:lnTo>
                    <a:pt x="351" y="596"/>
                  </a:lnTo>
                  <a:lnTo>
                    <a:pt x="357" y="589"/>
                  </a:lnTo>
                  <a:lnTo>
                    <a:pt x="361" y="581"/>
                  </a:lnTo>
                  <a:lnTo>
                    <a:pt x="367" y="573"/>
                  </a:lnTo>
                  <a:lnTo>
                    <a:pt x="372" y="566"/>
                  </a:lnTo>
                  <a:lnTo>
                    <a:pt x="380" y="558"/>
                  </a:lnTo>
                  <a:lnTo>
                    <a:pt x="386" y="552"/>
                  </a:lnTo>
                  <a:lnTo>
                    <a:pt x="393" y="545"/>
                  </a:lnTo>
                  <a:lnTo>
                    <a:pt x="395" y="541"/>
                  </a:lnTo>
                  <a:lnTo>
                    <a:pt x="399" y="537"/>
                  </a:lnTo>
                  <a:lnTo>
                    <a:pt x="401" y="535"/>
                  </a:lnTo>
                  <a:lnTo>
                    <a:pt x="405" y="533"/>
                  </a:lnTo>
                  <a:lnTo>
                    <a:pt x="407" y="533"/>
                  </a:lnTo>
                  <a:lnTo>
                    <a:pt x="411" y="531"/>
                  </a:lnTo>
                  <a:lnTo>
                    <a:pt x="415" y="529"/>
                  </a:lnTo>
                  <a:lnTo>
                    <a:pt x="418" y="525"/>
                  </a:lnTo>
                  <a:lnTo>
                    <a:pt x="420" y="518"/>
                  </a:lnTo>
                  <a:lnTo>
                    <a:pt x="426" y="512"/>
                  </a:lnTo>
                  <a:lnTo>
                    <a:pt x="430" y="504"/>
                  </a:lnTo>
                  <a:lnTo>
                    <a:pt x="436" y="499"/>
                  </a:lnTo>
                  <a:lnTo>
                    <a:pt x="441" y="491"/>
                  </a:lnTo>
                  <a:lnTo>
                    <a:pt x="447" y="485"/>
                  </a:lnTo>
                  <a:lnTo>
                    <a:pt x="451" y="477"/>
                  </a:lnTo>
                  <a:lnTo>
                    <a:pt x="455" y="470"/>
                  </a:lnTo>
                  <a:lnTo>
                    <a:pt x="459" y="468"/>
                  </a:lnTo>
                  <a:lnTo>
                    <a:pt x="461" y="464"/>
                  </a:lnTo>
                  <a:lnTo>
                    <a:pt x="462" y="462"/>
                  </a:lnTo>
                  <a:lnTo>
                    <a:pt x="466" y="458"/>
                  </a:lnTo>
                  <a:lnTo>
                    <a:pt x="468" y="454"/>
                  </a:lnTo>
                  <a:lnTo>
                    <a:pt x="470" y="451"/>
                  </a:lnTo>
                  <a:lnTo>
                    <a:pt x="472" y="447"/>
                  </a:lnTo>
                  <a:lnTo>
                    <a:pt x="472" y="443"/>
                  </a:lnTo>
                  <a:lnTo>
                    <a:pt x="478" y="441"/>
                  </a:lnTo>
                  <a:lnTo>
                    <a:pt x="482" y="437"/>
                  </a:lnTo>
                  <a:lnTo>
                    <a:pt x="484" y="431"/>
                  </a:lnTo>
                  <a:lnTo>
                    <a:pt x="487" y="428"/>
                  </a:lnTo>
                  <a:lnTo>
                    <a:pt x="489" y="422"/>
                  </a:lnTo>
                  <a:lnTo>
                    <a:pt x="493" y="418"/>
                  </a:lnTo>
                  <a:lnTo>
                    <a:pt x="495" y="412"/>
                  </a:lnTo>
                  <a:lnTo>
                    <a:pt x="499" y="408"/>
                  </a:lnTo>
                  <a:lnTo>
                    <a:pt x="503" y="406"/>
                  </a:lnTo>
                  <a:lnTo>
                    <a:pt x="505" y="403"/>
                  </a:lnTo>
                  <a:lnTo>
                    <a:pt x="505" y="401"/>
                  </a:lnTo>
                  <a:lnTo>
                    <a:pt x="507" y="397"/>
                  </a:lnTo>
                  <a:lnTo>
                    <a:pt x="507" y="393"/>
                  </a:lnTo>
                  <a:lnTo>
                    <a:pt x="509" y="391"/>
                  </a:lnTo>
                  <a:lnTo>
                    <a:pt x="512" y="387"/>
                  </a:lnTo>
                  <a:lnTo>
                    <a:pt x="514" y="385"/>
                  </a:lnTo>
                  <a:lnTo>
                    <a:pt x="516" y="383"/>
                  </a:lnTo>
                  <a:lnTo>
                    <a:pt x="518" y="382"/>
                  </a:lnTo>
                  <a:lnTo>
                    <a:pt x="518" y="380"/>
                  </a:lnTo>
                  <a:lnTo>
                    <a:pt x="520" y="378"/>
                  </a:lnTo>
                  <a:lnTo>
                    <a:pt x="520" y="376"/>
                  </a:lnTo>
                  <a:lnTo>
                    <a:pt x="522" y="374"/>
                  </a:lnTo>
                  <a:lnTo>
                    <a:pt x="524" y="372"/>
                  </a:lnTo>
                  <a:lnTo>
                    <a:pt x="528" y="370"/>
                  </a:lnTo>
                  <a:lnTo>
                    <a:pt x="533" y="357"/>
                  </a:lnTo>
                  <a:lnTo>
                    <a:pt x="541" y="345"/>
                  </a:lnTo>
                  <a:lnTo>
                    <a:pt x="551" y="334"/>
                  </a:lnTo>
                  <a:lnTo>
                    <a:pt x="560" y="322"/>
                  </a:lnTo>
                  <a:lnTo>
                    <a:pt x="570" y="311"/>
                  </a:lnTo>
                  <a:lnTo>
                    <a:pt x="581" y="299"/>
                  </a:lnTo>
                  <a:lnTo>
                    <a:pt x="591" y="287"/>
                  </a:lnTo>
                  <a:lnTo>
                    <a:pt x="601" y="274"/>
                  </a:lnTo>
                  <a:lnTo>
                    <a:pt x="601" y="274"/>
                  </a:lnTo>
                  <a:lnTo>
                    <a:pt x="601" y="274"/>
                  </a:lnTo>
                  <a:lnTo>
                    <a:pt x="601" y="274"/>
                  </a:lnTo>
                  <a:lnTo>
                    <a:pt x="603" y="274"/>
                  </a:lnTo>
                  <a:lnTo>
                    <a:pt x="603" y="274"/>
                  </a:lnTo>
                  <a:lnTo>
                    <a:pt x="603" y="274"/>
                  </a:lnTo>
                  <a:lnTo>
                    <a:pt x="604" y="272"/>
                  </a:lnTo>
                  <a:lnTo>
                    <a:pt x="604" y="272"/>
                  </a:lnTo>
                  <a:lnTo>
                    <a:pt x="606" y="268"/>
                  </a:lnTo>
                  <a:lnTo>
                    <a:pt x="610" y="264"/>
                  </a:lnTo>
                  <a:lnTo>
                    <a:pt x="612" y="261"/>
                  </a:lnTo>
                  <a:lnTo>
                    <a:pt x="616" y="257"/>
                  </a:lnTo>
                  <a:lnTo>
                    <a:pt x="620" y="253"/>
                  </a:lnTo>
                  <a:lnTo>
                    <a:pt x="622" y="249"/>
                  </a:lnTo>
                  <a:lnTo>
                    <a:pt x="626" y="243"/>
                  </a:lnTo>
                  <a:lnTo>
                    <a:pt x="628" y="238"/>
                  </a:lnTo>
                  <a:lnTo>
                    <a:pt x="639" y="226"/>
                  </a:lnTo>
                  <a:lnTo>
                    <a:pt x="649" y="215"/>
                  </a:lnTo>
                  <a:lnTo>
                    <a:pt x="656" y="205"/>
                  </a:lnTo>
                  <a:lnTo>
                    <a:pt x="666" y="195"/>
                  </a:lnTo>
                  <a:lnTo>
                    <a:pt x="674" y="188"/>
                  </a:lnTo>
                  <a:lnTo>
                    <a:pt x="683" y="178"/>
                  </a:lnTo>
                  <a:lnTo>
                    <a:pt x="693" y="169"/>
                  </a:lnTo>
                  <a:lnTo>
                    <a:pt x="704" y="155"/>
                  </a:lnTo>
                  <a:lnTo>
                    <a:pt x="752" y="101"/>
                  </a:lnTo>
                  <a:lnTo>
                    <a:pt x="766" y="88"/>
                  </a:lnTo>
                  <a:lnTo>
                    <a:pt x="779" y="75"/>
                  </a:lnTo>
                  <a:lnTo>
                    <a:pt x="793" y="63"/>
                  </a:lnTo>
                  <a:lnTo>
                    <a:pt x="806" y="53"/>
                  </a:lnTo>
                  <a:lnTo>
                    <a:pt x="821" y="46"/>
                  </a:lnTo>
                  <a:lnTo>
                    <a:pt x="835" y="38"/>
                  </a:lnTo>
                  <a:lnTo>
                    <a:pt x="852" y="30"/>
                  </a:lnTo>
                  <a:lnTo>
                    <a:pt x="871" y="25"/>
                  </a:lnTo>
                  <a:lnTo>
                    <a:pt x="879" y="23"/>
                  </a:lnTo>
                  <a:lnTo>
                    <a:pt x="887" y="19"/>
                  </a:lnTo>
                  <a:lnTo>
                    <a:pt x="894" y="17"/>
                  </a:lnTo>
                  <a:lnTo>
                    <a:pt x="902" y="13"/>
                  </a:lnTo>
                  <a:lnTo>
                    <a:pt x="910" y="11"/>
                  </a:lnTo>
                  <a:lnTo>
                    <a:pt x="917" y="7"/>
                  </a:lnTo>
                  <a:lnTo>
                    <a:pt x="925" y="5"/>
                  </a:lnTo>
                  <a:lnTo>
                    <a:pt x="933" y="4"/>
                  </a:lnTo>
                  <a:lnTo>
                    <a:pt x="935" y="2"/>
                  </a:lnTo>
                  <a:lnTo>
                    <a:pt x="936" y="2"/>
                  </a:lnTo>
                  <a:lnTo>
                    <a:pt x="938" y="2"/>
                  </a:lnTo>
                  <a:lnTo>
                    <a:pt x="940" y="0"/>
                  </a:lnTo>
                  <a:lnTo>
                    <a:pt x="942" y="0"/>
                  </a:lnTo>
                  <a:lnTo>
                    <a:pt x="944" y="0"/>
                  </a:lnTo>
                  <a:lnTo>
                    <a:pt x="946" y="0"/>
                  </a:lnTo>
                  <a:lnTo>
                    <a:pt x="948" y="0"/>
                  </a:lnTo>
                  <a:lnTo>
                    <a:pt x="933" y="15"/>
                  </a:lnTo>
                  <a:lnTo>
                    <a:pt x="890" y="61"/>
                  </a:lnTo>
                  <a:lnTo>
                    <a:pt x="827" y="134"/>
                  </a:lnTo>
                  <a:lnTo>
                    <a:pt x="748" y="232"/>
                  </a:lnTo>
                  <a:lnTo>
                    <a:pt x="704" y="289"/>
                  </a:lnTo>
                  <a:lnTo>
                    <a:pt x="660" y="351"/>
                  </a:lnTo>
                  <a:lnTo>
                    <a:pt x="612" y="416"/>
                  </a:lnTo>
                  <a:lnTo>
                    <a:pt x="564" y="485"/>
                  </a:lnTo>
                  <a:lnTo>
                    <a:pt x="518" y="560"/>
                  </a:lnTo>
                  <a:lnTo>
                    <a:pt x="470" y="637"/>
                  </a:lnTo>
                  <a:lnTo>
                    <a:pt x="424" y="715"/>
                  </a:lnTo>
                  <a:lnTo>
                    <a:pt x="382" y="79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192" name="Freeform 16"/>
            <p:cNvSpPr>
              <a:spLocks/>
            </p:cNvSpPr>
            <p:nvPr/>
          </p:nvSpPr>
          <p:spPr bwMode="auto">
            <a:xfrm>
              <a:off x="1795" y="1702"/>
              <a:ext cx="1952" cy="1539"/>
            </a:xfrm>
            <a:custGeom>
              <a:avLst/>
              <a:gdLst/>
              <a:ahLst/>
              <a:cxnLst>
                <a:cxn ang="0">
                  <a:pos x="1202" y="0"/>
                </a:cxn>
                <a:cxn ang="0">
                  <a:pos x="1296" y="10"/>
                </a:cxn>
                <a:cxn ang="0">
                  <a:pos x="1372" y="25"/>
                </a:cxn>
                <a:cxn ang="0">
                  <a:pos x="1413" y="35"/>
                </a:cxn>
                <a:cxn ang="0">
                  <a:pos x="1495" y="62"/>
                </a:cxn>
                <a:cxn ang="0">
                  <a:pos x="1560" y="94"/>
                </a:cxn>
                <a:cxn ang="0">
                  <a:pos x="1595" y="112"/>
                </a:cxn>
                <a:cxn ang="0">
                  <a:pos x="1647" y="162"/>
                </a:cxn>
                <a:cxn ang="0">
                  <a:pos x="1649" y="171"/>
                </a:cxn>
                <a:cxn ang="0">
                  <a:pos x="1701" y="256"/>
                </a:cxn>
                <a:cxn ang="0">
                  <a:pos x="1737" y="323"/>
                </a:cxn>
                <a:cxn ang="0">
                  <a:pos x="1760" y="376"/>
                </a:cxn>
                <a:cxn ang="0">
                  <a:pos x="1823" y="538"/>
                </a:cxn>
                <a:cxn ang="0">
                  <a:pos x="1887" y="680"/>
                </a:cxn>
                <a:cxn ang="0">
                  <a:pos x="1948" y="885"/>
                </a:cxn>
                <a:cxn ang="0">
                  <a:pos x="1948" y="944"/>
                </a:cxn>
                <a:cxn ang="0">
                  <a:pos x="1942" y="975"/>
                </a:cxn>
                <a:cxn ang="0">
                  <a:pos x="1871" y="1134"/>
                </a:cxn>
                <a:cxn ang="0">
                  <a:pos x="1814" y="1201"/>
                </a:cxn>
                <a:cxn ang="0">
                  <a:pos x="1766" y="1249"/>
                </a:cxn>
                <a:cxn ang="0">
                  <a:pos x="1729" y="1282"/>
                </a:cxn>
                <a:cxn ang="0">
                  <a:pos x="1651" y="1340"/>
                </a:cxn>
                <a:cxn ang="0">
                  <a:pos x="1610" y="1367"/>
                </a:cxn>
                <a:cxn ang="0">
                  <a:pos x="1526" y="1411"/>
                </a:cxn>
                <a:cxn ang="0">
                  <a:pos x="1478" y="1428"/>
                </a:cxn>
                <a:cxn ang="0">
                  <a:pos x="1202" y="1508"/>
                </a:cxn>
                <a:cxn ang="0">
                  <a:pos x="1115" y="1524"/>
                </a:cxn>
                <a:cxn ang="0">
                  <a:pos x="1023" y="1537"/>
                </a:cxn>
                <a:cxn ang="0">
                  <a:pos x="893" y="1537"/>
                </a:cxn>
                <a:cxn ang="0">
                  <a:pos x="760" y="1526"/>
                </a:cxn>
                <a:cxn ang="0">
                  <a:pos x="616" y="1507"/>
                </a:cxn>
                <a:cxn ang="0">
                  <a:pos x="541" y="1489"/>
                </a:cxn>
                <a:cxn ang="0">
                  <a:pos x="461" y="1462"/>
                </a:cxn>
                <a:cxn ang="0">
                  <a:pos x="275" y="1361"/>
                </a:cxn>
                <a:cxn ang="0">
                  <a:pos x="137" y="1240"/>
                </a:cxn>
                <a:cxn ang="0">
                  <a:pos x="46" y="1121"/>
                </a:cxn>
                <a:cxn ang="0">
                  <a:pos x="0" y="985"/>
                </a:cxn>
                <a:cxn ang="0">
                  <a:pos x="75" y="716"/>
                </a:cxn>
                <a:cxn ang="0">
                  <a:pos x="110" y="658"/>
                </a:cxn>
                <a:cxn ang="0">
                  <a:pos x="140" y="632"/>
                </a:cxn>
                <a:cxn ang="0">
                  <a:pos x="167" y="599"/>
                </a:cxn>
                <a:cxn ang="0">
                  <a:pos x="204" y="568"/>
                </a:cxn>
                <a:cxn ang="0">
                  <a:pos x="238" y="540"/>
                </a:cxn>
                <a:cxn ang="0">
                  <a:pos x="304" y="511"/>
                </a:cxn>
                <a:cxn ang="0">
                  <a:pos x="369" y="474"/>
                </a:cxn>
                <a:cxn ang="0">
                  <a:pos x="392" y="463"/>
                </a:cxn>
                <a:cxn ang="0">
                  <a:pos x="482" y="417"/>
                </a:cxn>
                <a:cxn ang="0">
                  <a:pos x="572" y="373"/>
                </a:cxn>
                <a:cxn ang="0">
                  <a:pos x="641" y="344"/>
                </a:cxn>
                <a:cxn ang="0">
                  <a:pos x="682" y="319"/>
                </a:cxn>
                <a:cxn ang="0">
                  <a:pos x="695" y="311"/>
                </a:cxn>
                <a:cxn ang="0">
                  <a:pos x="724" y="294"/>
                </a:cxn>
                <a:cxn ang="0">
                  <a:pos x="833" y="204"/>
                </a:cxn>
                <a:cxn ang="0">
                  <a:pos x="881" y="158"/>
                </a:cxn>
                <a:cxn ang="0">
                  <a:pos x="937" y="115"/>
                </a:cxn>
                <a:cxn ang="0">
                  <a:pos x="983" y="79"/>
                </a:cxn>
                <a:cxn ang="0">
                  <a:pos x="1015" y="58"/>
                </a:cxn>
                <a:cxn ang="0">
                  <a:pos x="1040" y="43"/>
                </a:cxn>
                <a:cxn ang="0">
                  <a:pos x="1056" y="31"/>
                </a:cxn>
                <a:cxn ang="0">
                  <a:pos x="1115" y="2"/>
                </a:cxn>
              </a:cxnLst>
              <a:rect l="0" t="0" r="r" b="b"/>
              <a:pathLst>
                <a:path w="1952" h="1539">
                  <a:moveTo>
                    <a:pt x="1146" y="2"/>
                  </a:moveTo>
                  <a:lnTo>
                    <a:pt x="1148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7" y="0"/>
                  </a:lnTo>
                  <a:lnTo>
                    <a:pt x="1161" y="0"/>
                  </a:lnTo>
                  <a:lnTo>
                    <a:pt x="1165" y="2"/>
                  </a:lnTo>
                  <a:lnTo>
                    <a:pt x="1169" y="2"/>
                  </a:lnTo>
                  <a:lnTo>
                    <a:pt x="1173" y="0"/>
                  </a:lnTo>
                  <a:lnTo>
                    <a:pt x="1182" y="0"/>
                  </a:lnTo>
                  <a:lnTo>
                    <a:pt x="1192" y="0"/>
                  </a:lnTo>
                  <a:lnTo>
                    <a:pt x="1202" y="0"/>
                  </a:lnTo>
                  <a:lnTo>
                    <a:pt x="1211" y="0"/>
                  </a:lnTo>
                  <a:lnTo>
                    <a:pt x="1221" y="0"/>
                  </a:lnTo>
                  <a:lnTo>
                    <a:pt x="1230" y="0"/>
                  </a:lnTo>
                  <a:lnTo>
                    <a:pt x="1240" y="0"/>
                  </a:lnTo>
                  <a:lnTo>
                    <a:pt x="1250" y="0"/>
                  </a:lnTo>
                  <a:lnTo>
                    <a:pt x="1255" y="2"/>
                  </a:lnTo>
                  <a:lnTo>
                    <a:pt x="1261" y="4"/>
                  </a:lnTo>
                  <a:lnTo>
                    <a:pt x="1269" y="6"/>
                  </a:lnTo>
                  <a:lnTo>
                    <a:pt x="1275" y="6"/>
                  </a:lnTo>
                  <a:lnTo>
                    <a:pt x="1282" y="8"/>
                  </a:lnTo>
                  <a:lnTo>
                    <a:pt x="1290" y="8"/>
                  </a:lnTo>
                  <a:lnTo>
                    <a:pt x="1296" y="10"/>
                  </a:lnTo>
                  <a:lnTo>
                    <a:pt x="1301" y="14"/>
                  </a:lnTo>
                  <a:lnTo>
                    <a:pt x="1309" y="14"/>
                  </a:lnTo>
                  <a:lnTo>
                    <a:pt x="1317" y="16"/>
                  </a:lnTo>
                  <a:lnTo>
                    <a:pt x="1324" y="18"/>
                  </a:lnTo>
                  <a:lnTo>
                    <a:pt x="1332" y="20"/>
                  </a:lnTo>
                  <a:lnTo>
                    <a:pt x="1340" y="20"/>
                  </a:lnTo>
                  <a:lnTo>
                    <a:pt x="1347" y="21"/>
                  </a:lnTo>
                  <a:lnTo>
                    <a:pt x="1355" y="21"/>
                  </a:lnTo>
                  <a:lnTo>
                    <a:pt x="1363" y="21"/>
                  </a:lnTo>
                  <a:lnTo>
                    <a:pt x="1365" y="23"/>
                  </a:lnTo>
                  <a:lnTo>
                    <a:pt x="1369" y="23"/>
                  </a:lnTo>
                  <a:lnTo>
                    <a:pt x="1372" y="25"/>
                  </a:lnTo>
                  <a:lnTo>
                    <a:pt x="1378" y="25"/>
                  </a:lnTo>
                  <a:lnTo>
                    <a:pt x="1382" y="25"/>
                  </a:lnTo>
                  <a:lnTo>
                    <a:pt x="1386" y="25"/>
                  </a:lnTo>
                  <a:lnTo>
                    <a:pt x="1390" y="25"/>
                  </a:lnTo>
                  <a:lnTo>
                    <a:pt x="1394" y="29"/>
                  </a:lnTo>
                  <a:lnTo>
                    <a:pt x="1397" y="29"/>
                  </a:lnTo>
                  <a:lnTo>
                    <a:pt x="1399" y="31"/>
                  </a:lnTo>
                  <a:lnTo>
                    <a:pt x="1401" y="31"/>
                  </a:lnTo>
                  <a:lnTo>
                    <a:pt x="1405" y="33"/>
                  </a:lnTo>
                  <a:lnTo>
                    <a:pt x="1407" y="35"/>
                  </a:lnTo>
                  <a:lnTo>
                    <a:pt x="1411" y="35"/>
                  </a:lnTo>
                  <a:lnTo>
                    <a:pt x="1413" y="35"/>
                  </a:lnTo>
                  <a:lnTo>
                    <a:pt x="1417" y="35"/>
                  </a:lnTo>
                  <a:lnTo>
                    <a:pt x="1420" y="33"/>
                  </a:lnTo>
                  <a:lnTo>
                    <a:pt x="1418" y="35"/>
                  </a:lnTo>
                  <a:lnTo>
                    <a:pt x="1426" y="39"/>
                  </a:lnTo>
                  <a:lnTo>
                    <a:pt x="1436" y="41"/>
                  </a:lnTo>
                  <a:lnTo>
                    <a:pt x="1443" y="44"/>
                  </a:lnTo>
                  <a:lnTo>
                    <a:pt x="1453" y="46"/>
                  </a:lnTo>
                  <a:lnTo>
                    <a:pt x="1461" y="50"/>
                  </a:lnTo>
                  <a:lnTo>
                    <a:pt x="1470" y="52"/>
                  </a:lnTo>
                  <a:lnTo>
                    <a:pt x="1480" y="56"/>
                  </a:lnTo>
                  <a:lnTo>
                    <a:pt x="1488" y="58"/>
                  </a:lnTo>
                  <a:lnTo>
                    <a:pt x="1495" y="62"/>
                  </a:lnTo>
                  <a:lnTo>
                    <a:pt x="1501" y="66"/>
                  </a:lnTo>
                  <a:lnTo>
                    <a:pt x="1509" y="68"/>
                  </a:lnTo>
                  <a:lnTo>
                    <a:pt x="1516" y="71"/>
                  </a:lnTo>
                  <a:lnTo>
                    <a:pt x="1524" y="75"/>
                  </a:lnTo>
                  <a:lnTo>
                    <a:pt x="1530" y="79"/>
                  </a:lnTo>
                  <a:lnTo>
                    <a:pt x="1537" y="83"/>
                  </a:lnTo>
                  <a:lnTo>
                    <a:pt x="1541" y="87"/>
                  </a:lnTo>
                  <a:lnTo>
                    <a:pt x="1547" y="87"/>
                  </a:lnTo>
                  <a:lnTo>
                    <a:pt x="1551" y="89"/>
                  </a:lnTo>
                  <a:lnTo>
                    <a:pt x="1555" y="91"/>
                  </a:lnTo>
                  <a:lnTo>
                    <a:pt x="1559" y="92"/>
                  </a:lnTo>
                  <a:lnTo>
                    <a:pt x="1560" y="94"/>
                  </a:lnTo>
                  <a:lnTo>
                    <a:pt x="1564" y="96"/>
                  </a:lnTo>
                  <a:lnTo>
                    <a:pt x="1568" y="98"/>
                  </a:lnTo>
                  <a:lnTo>
                    <a:pt x="1574" y="100"/>
                  </a:lnTo>
                  <a:lnTo>
                    <a:pt x="1574" y="102"/>
                  </a:lnTo>
                  <a:lnTo>
                    <a:pt x="1576" y="104"/>
                  </a:lnTo>
                  <a:lnTo>
                    <a:pt x="1576" y="106"/>
                  </a:lnTo>
                  <a:lnTo>
                    <a:pt x="1578" y="106"/>
                  </a:lnTo>
                  <a:lnTo>
                    <a:pt x="1580" y="106"/>
                  </a:lnTo>
                  <a:lnTo>
                    <a:pt x="1582" y="106"/>
                  </a:lnTo>
                  <a:lnTo>
                    <a:pt x="1584" y="106"/>
                  </a:lnTo>
                  <a:lnTo>
                    <a:pt x="1587" y="106"/>
                  </a:lnTo>
                  <a:lnTo>
                    <a:pt x="1595" y="112"/>
                  </a:lnTo>
                  <a:lnTo>
                    <a:pt x="1603" y="119"/>
                  </a:lnTo>
                  <a:lnTo>
                    <a:pt x="1610" y="125"/>
                  </a:lnTo>
                  <a:lnTo>
                    <a:pt x="1618" y="133"/>
                  </a:lnTo>
                  <a:lnTo>
                    <a:pt x="1624" y="140"/>
                  </a:lnTo>
                  <a:lnTo>
                    <a:pt x="1631" y="148"/>
                  </a:lnTo>
                  <a:lnTo>
                    <a:pt x="1639" y="156"/>
                  </a:lnTo>
                  <a:lnTo>
                    <a:pt x="1645" y="163"/>
                  </a:lnTo>
                  <a:lnTo>
                    <a:pt x="1645" y="163"/>
                  </a:lnTo>
                  <a:lnTo>
                    <a:pt x="1645" y="163"/>
                  </a:lnTo>
                  <a:lnTo>
                    <a:pt x="1647" y="163"/>
                  </a:lnTo>
                  <a:lnTo>
                    <a:pt x="1647" y="163"/>
                  </a:lnTo>
                  <a:lnTo>
                    <a:pt x="1647" y="162"/>
                  </a:lnTo>
                  <a:lnTo>
                    <a:pt x="1647" y="162"/>
                  </a:lnTo>
                  <a:lnTo>
                    <a:pt x="1647" y="160"/>
                  </a:lnTo>
                  <a:lnTo>
                    <a:pt x="1647" y="160"/>
                  </a:lnTo>
                  <a:lnTo>
                    <a:pt x="1647" y="162"/>
                  </a:lnTo>
                  <a:lnTo>
                    <a:pt x="1647" y="163"/>
                  </a:lnTo>
                  <a:lnTo>
                    <a:pt x="1645" y="163"/>
                  </a:lnTo>
                  <a:lnTo>
                    <a:pt x="1645" y="165"/>
                  </a:lnTo>
                  <a:lnTo>
                    <a:pt x="1645" y="167"/>
                  </a:lnTo>
                  <a:lnTo>
                    <a:pt x="1647" y="167"/>
                  </a:lnTo>
                  <a:lnTo>
                    <a:pt x="1647" y="169"/>
                  </a:lnTo>
                  <a:lnTo>
                    <a:pt x="1649" y="169"/>
                  </a:lnTo>
                  <a:lnTo>
                    <a:pt x="1649" y="171"/>
                  </a:lnTo>
                  <a:lnTo>
                    <a:pt x="1655" y="177"/>
                  </a:lnTo>
                  <a:lnTo>
                    <a:pt x="1658" y="185"/>
                  </a:lnTo>
                  <a:lnTo>
                    <a:pt x="1664" y="194"/>
                  </a:lnTo>
                  <a:lnTo>
                    <a:pt x="1670" y="202"/>
                  </a:lnTo>
                  <a:lnTo>
                    <a:pt x="1674" y="211"/>
                  </a:lnTo>
                  <a:lnTo>
                    <a:pt x="1679" y="219"/>
                  </a:lnTo>
                  <a:lnTo>
                    <a:pt x="1685" y="229"/>
                  </a:lnTo>
                  <a:lnTo>
                    <a:pt x="1691" y="236"/>
                  </a:lnTo>
                  <a:lnTo>
                    <a:pt x="1693" y="242"/>
                  </a:lnTo>
                  <a:lnTo>
                    <a:pt x="1695" y="246"/>
                  </a:lnTo>
                  <a:lnTo>
                    <a:pt x="1697" y="252"/>
                  </a:lnTo>
                  <a:lnTo>
                    <a:pt x="1701" y="256"/>
                  </a:lnTo>
                  <a:lnTo>
                    <a:pt x="1704" y="259"/>
                  </a:lnTo>
                  <a:lnTo>
                    <a:pt x="1706" y="265"/>
                  </a:lnTo>
                  <a:lnTo>
                    <a:pt x="1708" y="269"/>
                  </a:lnTo>
                  <a:lnTo>
                    <a:pt x="1710" y="275"/>
                  </a:lnTo>
                  <a:lnTo>
                    <a:pt x="1714" y="280"/>
                  </a:lnTo>
                  <a:lnTo>
                    <a:pt x="1716" y="286"/>
                  </a:lnTo>
                  <a:lnTo>
                    <a:pt x="1720" y="294"/>
                  </a:lnTo>
                  <a:lnTo>
                    <a:pt x="1722" y="300"/>
                  </a:lnTo>
                  <a:lnTo>
                    <a:pt x="1724" y="307"/>
                  </a:lnTo>
                  <a:lnTo>
                    <a:pt x="1727" y="313"/>
                  </a:lnTo>
                  <a:lnTo>
                    <a:pt x="1731" y="319"/>
                  </a:lnTo>
                  <a:lnTo>
                    <a:pt x="1737" y="323"/>
                  </a:lnTo>
                  <a:lnTo>
                    <a:pt x="1735" y="327"/>
                  </a:lnTo>
                  <a:lnTo>
                    <a:pt x="1739" y="332"/>
                  </a:lnTo>
                  <a:lnTo>
                    <a:pt x="1741" y="338"/>
                  </a:lnTo>
                  <a:lnTo>
                    <a:pt x="1745" y="344"/>
                  </a:lnTo>
                  <a:lnTo>
                    <a:pt x="1747" y="350"/>
                  </a:lnTo>
                  <a:lnTo>
                    <a:pt x="1750" y="355"/>
                  </a:lnTo>
                  <a:lnTo>
                    <a:pt x="1752" y="361"/>
                  </a:lnTo>
                  <a:lnTo>
                    <a:pt x="1756" y="367"/>
                  </a:lnTo>
                  <a:lnTo>
                    <a:pt x="1760" y="371"/>
                  </a:lnTo>
                  <a:lnTo>
                    <a:pt x="1760" y="373"/>
                  </a:lnTo>
                  <a:lnTo>
                    <a:pt x="1760" y="375"/>
                  </a:lnTo>
                  <a:lnTo>
                    <a:pt x="1760" y="376"/>
                  </a:lnTo>
                  <a:lnTo>
                    <a:pt x="1760" y="376"/>
                  </a:lnTo>
                  <a:lnTo>
                    <a:pt x="1760" y="378"/>
                  </a:lnTo>
                  <a:lnTo>
                    <a:pt x="1762" y="380"/>
                  </a:lnTo>
                  <a:lnTo>
                    <a:pt x="1764" y="380"/>
                  </a:lnTo>
                  <a:lnTo>
                    <a:pt x="1766" y="382"/>
                  </a:lnTo>
                  <a:lnTo>
                    <a:pt x="1762" y="384"/>
                  </a:lnTo>
                  <a:lnTo>
                    <a:pt x="1772" y="409"/>
                  </a:lnTo>
                  <a:lnTo>
                    <a:pt x="1783" y="436"/>
                  </a:lnTo>
                  <a:lnTo>
                    <a:pt x="1793" y="461"/>
                  </a:lnTo>
                  <a:lnTo>
                    <a:pt x="1802" y="488"/>
                  </a:lnTo>
                  <a:lnTo>
                    <a:pt x="1812" y="513"/>
                  </a:lnTo>
                  <a:lnTo>
                    <a:pt x="1823" y="538"/>
                  </a:lnTo>
                  <a:lnTo>
                    <a:pt x="1835" y="563"/>
                  </a:lnTo>
                  <a:lnTo>
                    <a:pt x="1846" y="589"/>
                  </a:lnTo>
                  <a:lnTo>
                    <a:pt x="1850" y="597"/>
                  </a:lnTo>
                  <a:lnTo>
                    <a:pt x="1854" y="605"/>
                  </a:lnTo>
                  <a:lnTo>
                    <a:pt x="1858" y="612"/>
                  </a:lnTo>
                  <a:lnTo>
                    <a:pt x="1864" y="620"/>
                  </a:lnTo>
                  <a:lnTo>
                    <a:pt x="1868" y="626"/>
                  </a:lnTo>
                  <a:lnTo>
                    <a:pt x="1871" y="634"/>
                  </a:lnTo>
                  <a:lnTo>
                    <a:pt x="1873" y="643"/>
                  </a:lnTo>
                  <a:lnTo>
                    <a:pt x="1875" y="653"/>
                  </a:lnTo>
                  <a:lnTo>
                    <a:pt x="1881" y="666"/>
                  </a:lnTo>
                  <a:lnTo>
                    <a:pt x="1887" y="680"/>
                  </a:lnTo>
                  <a:lnTo>
                    <a:pt x="1892" y="693"/>
                  </a:lnTo>
                  <a:lnTo>
                    <a:pt x="1898" y="706"/>
                  </a:lnTo>
                  <a:lnTo>
                    <a:pt x="1904" y="720"/>
                  </a:lnTo>
                  <a:lnTo>
                    <a:pt x="1910" y="733"/>
                  </a:lnTo>
                  <a:lnTo>
                    <a:pt x="1915" y="747"/>
                  </a:lnTo>
                  <a:lnTo>
                    <a:pt x="1923" y="758"/>
                  </a:lnTo>
                  <a:lnTo>
                    <a:pt x="1927" y="781"/>
                  </a:lnTo>
                  <a:lnTo>
                    <a:pt x="1931" y="800"/>
                  </a:lnTo>
                  <a:lnTo>
                    <a:pt x="1937" y="822"/>
                  </a:lnTo>
                  <a:lnTo>
                    <a:pt x="1940" y="843"/>
                  </a:lnTo>
                  <a:lnTo>
                    <a:pt x="1944" y="864"/>
                  </a:lnTo>
                  <a:lnTo>
                    <a:pt x="1948" y="885"/>
                  </a:lnTo>
                  <a:lnTo>
                    <a:pt x="1950" y="908"/>
                  </a:lnTo>
                  <a:lnTo>
                    <a:pt x="1952" y="931"/>
                  </a:lnTo>
                  <a:lnTo>
                    <a:pt x="1950" y="933"/>
                  </a:lnTo>
                  <a:lnTo>
                    <a:pt x="1948" y="935"/>
                  </a:lnTo>
                  <a:lnTo>
                    <a:pt x="1948" y="935"/>
                  </a:lnTo>
                  <a:lnTo>
                    <a:pt x="1946" y="937"/>
                  </a:lnTo>
                  <a:lnTo>
                    <a:pt x="1946" y="939"/>
                  </a:lnTo>
                  <a:lnTo>
                    <a:pt x="1946" y="941"/>
                  </a:lnTo>
                  <a:lnTo>
                    <a:pt x="1946" y="942"/>
                  </a:lnTo>
                  <a:lnTo>
                    <a:pt x="1946" y="944"/>
                  </a:lnTo>
                  <a:lnTo>
                    <a:pt x="1948" y="944"/>
                  </a:lnTo>
                  <a:lnTo>
                    <a:pt x="1948" y="944"/>
                  </a:lnTo>
                  <a:lnTo>
                    <a:pt x="1950" y="946"/>
                  </a:lnTo>
                  <a:lnTo>
                    <a:pt x="1950" y="948"/>
                  </a:lnTo>
                  <a:lnTo>
                    <a:pt x="1950" y="948"/>
                  </a:lnTo>
                  <a:lnTo>
                    <a:pt x="1950" y="950"/>
                  </a:lnTo>
                  <a:lnTo>
                    <a:pt x="1950" y="950"/>
                  </a:lnTo>
                  <a:lnTo>
                    <a:pt x="1948" y="952"/>
                  </a:lnTo>
                  <a:lnTo>
                    <a:pt x="1946" y="956"/>
                  </a:lnTo>
                  <a:lnTo>
                    <a:pt x="1944" y="960"/>
                  </a:lnTo>
                  <a:lnTo>
                    <a:pt x="1944" y="964"/>
                  </a:lnTo>
                  <a:lnTo>
                    <a:pt x="1942" y="967"/>
                  </a:lnTo>
                  <a:lnTo>
                    <a:pt x="1942" y="971"/>
                  </a:lnTo>
                  <a:lnTo>
                    <a:pt x="1942" y="975"/>
                  </a:lnTo>
                  <a:lnTo>
                    <a:pt x="1942" y="979"/>
                  </a:lnTo>
                  <a:lnTo>
                    <a:pt x="1942" y="983"/>
                  </a:lnTo>
                  <a:lnTo>
                    <a:pt x="1937" y="1002"/>
                  </a:lnTo>
                  <a:lnTo>
                    <a:pt x="1929" y="1021"/>
                  </a:lnTo>
                  <a:lnTo>
                    <a:pt x="1921" y="1040"/>
                  </a:lnTo>
                  <a:lnTo>
                    <a:pt x="1912" y="1060"/>
                  </a:lnTo>
                  <a:lnTo>
                    <a:pt x="1904" y="1077"/>
                  </a:lnTo>
                  <a:lnTo>
                    <a:pt x="1894" y="1094"/>
                  </a:lnTo>
                  <a:lnTo>
                    <a:pt x="1885" y="1113"/>
                  </a:lnTo>
                  <a:lnTo>
                    <a:pt x="1877" y="1130"/>
                  </a:lnTo>
                  <a:lnTo>
                    <a:pt x="1873" y="1132"/>
                  </a:lnTo>
                  <a:lnTo>
                    <a:pt x="1871" y="1134"/>
                  </a:lnTo>
                  <a:lnTo>
                    <a:pt x="1869" y="1138"/>
                  </a:lnTo>
                  <a:lnTo>
                    <a:pt x="1868" y="1140"/>
                  </a:lnTo>
                  <a:lnTo>
                    <a:pt x="1866" y="1144"/>
                  </a:lnTo>
                  <a:lnTo>
                    <a:pt x="1864" y="1146"/>
                  </a:lnTo>
                  <a:lnTo>
                    <a:pt x="1860" y="1148"/>
                  </a:lnTo>
                  <a:lnTo>
                    <a:pt x="1856" y="1150"/>
                  </a:lnTo>
                  <a:lnTo>
                    <a:pt x="1850" y="1159"/>
                  </a:lnTo>
                  <a:lnTo>
                    <a:pt x="1843" y="1167"/>
                  </a:lnTo>
                  <a:lnTo>
                    <a:pt x="1835" y="1177"/>
                  </a:lnTo>
                  <a:lnTo>
                    <a:pt x="1829" y="1184"/>
                  </a:lnTo>
                  <a:lnTo>
                    <a:pt x="1821" y="1194"/>
                  </a:lnTo>
                  <a:lnTo>
                    <a:pt x="1814" y="1201"/>
                  </a:lnTo>
                  <a:lnTo>
                    <a:pt x="1806" y="1209"/>
                  </a:lnTo>
                  <a:lnTo>
                    <a:pt x="1798" y="1217"/>
                  </a:lnTo>
                  <a:lnTo>
                    <a:pt x="1797" y="1221"/>
                  </a:lnTo>
                  <a:lnTo>
                    <a:pt x="1793" y="1225"/>
                  </a:lnTo>
                  <a:lnTo>
                    <a:pt x="1789" y="1228"/>
                  </a:lnTo>
                  <a:lnTo>
                    <a:pt x="1785" y="1232"/>
                  </a:lnTo>
                  <a:lnTo>
                    <a:pt x="1781" y="1236"/>
                  </a:lnTo>
                  <a:lnTo>
                    <a:pt x="1777" y="1240"/>
                  </a:lnTo>
                  <a:lnTo>
                    <a:pt x="1775" y="1244"/>
                  </a:lnTo>
                  <a:lnTo>
                    <a:pt x="1772" y="1248"/>
                  </a:lnTo>
                  <a:lnTo>
                    <a:pt x="1768" y="1248"/>
                  </a:lnTo>
                  <a:lnTo>
                    <a:pt x="1766" y="1249"/>
                  </a:lnTo>
                  <a:lnTo>
                    <a:pt x="1764" y="1251"/>
                  </a:lnTo>
                  <a:lnTo>
                    <a:pt x="1762" y="1255"/>
                  </a:lnTo>
                  <a:lnTo>
                    <a:pt x="1760" y="1257"/>
                  </a:lnTo>
                  <a:lnTo>
                    <a:pt x="1756" y="1261"/>
                  </a:lnTo>
                  <a:lnTo>
                    <a:pt x="1754" y="1263"/>
                  </a:lnTo>
                  <a:lnTo>
                    <a:pt x="1752" y="1265"/>
                  </a:lnTo>
                  <a:lnTo>
                    <a:pt x="1749" y="1267"/>
                  </a:lnTo>
                  <a:lnTo>
                    <a:pt x="1745" y="1271"/>
                  </a:lnTo>
                  <a:lnTo>
                    <a:pt x="1741" y="1274"/>
                  </a:lnTo>
                  <a:lnTo>
                    <a:pt x="1737" y="1276"/>
                  </a:lnTo>
                  <a:lnTo>
                    <a:pt x="1733" y="1280"/>
                  </a:lnTo>
                  <a:lnTo>
                    <a:pt x="1729" y="1282"/>
                  </a:lnTo>
                  <a:lnTo>
                    <a:pt x="1726" y="1286"/>
                  </a:lnTo>
                  <a:lnTo>
                    <a:pt x="1724" y="1290"/>
                  </a:lnTo>
                  <a:lnTo>
                    <a:pt x="1716" y="1294"/>
                  </a:lnTo>
                  <a:lnTo>
                    <a:pt x="1706" y="1299"/>
                  </a:lnTo>
                  <a:lnTo>
                    <a:pt x="1699" y="1303"/>
                  </a:lnTo>
                  <a:lnTo>
                    <a:pt x="1691" y="1307"/>
                  </a:lnTo>
                  <a:lnTo>
                    <a:pt x="1683" y="1313"/>
                  </a:lnTo>
                  <a:lnTo>
                    <a:pt x="1676" y="1319"/>
                  </a:lnTo>
                  <a:lnTo>
                    <a:pt x="1670" y="1326"/>
                  </a:lnTo>
                  <a:lnTo>
                    <a:pt x="1664" y="1334"/>
                  </a:lnTo>
                  <a:lnTo>
                    <a:pt x="1658" y="1336"/>
                  </a:lnTo>
                  <a:lnTo>
                    <a:pt x="1651" y="1340"/>
                  </a:lnTo>
                  <a:lnTo>
                    <a:pt x="1645" y="1343"/>
                  </a:lnTo>
                  <a:lnTo>
                    <a:pt x="1641" y="1347"/>
                  </a:lnTo>
                  <a:lnTo>
                    <a:pt x="1635" y="1351"/>
                  </a:lnTo>
                  <a:lnTo>
                    <a:pt x="1630" y="1355"/>
                  </a:lnTo>
                  <a:lnTo>
                    <a:pt x="1624" y="1359"/>
                  </a:lnTo>
                  <a:lnTo>
                    <a:pt x="1620" y="1365"/>
                  </a:lnTo>
                  <a:lnTo>
                    <a:pt x="1618" y="1363"/>
                  </a:lnTo>
                  <a:lnTo>
                    <a:pt x="1616" y="1363"/>
                  </a:lnTo>
                  <a:lnTo>
                    <a:pt x="1614" y="1365"/>
                  </a:lnTo>
                  <a:lnTo>
                    <a:pt x="1612" y="1365"/>
                  </a:lnTo>
                  <a:lnTo>
                    <a:pt x="1610" y="1367"/>
                  </a:lnTo>
                  <a:lnTo>
                    <a:pt x="1610" y="1367"/>
                  </a:lnTo>
                  <a:lnTo>
                    <a:pt x="1608" y="1368"/>
                  </a:lnTo>
                  <a:lnTo>
                    <a:pt x="1605" y="1367"/>
                  </a:lnTo>
                  <a:lnTo>
                    <a:pt x="1599" y="1374"/>
                  </a:lnTo>
                  <a:lnTo>
                    <a:pt x="1589" y="1380"/>
                  </a:lnTo>
                  <a:lnTo>
                    <a:pt x="1582" y="1384"/>
                  </a:lnTo>
                  <a:lnTo>
                    <a:pt x="1572" y="1390"/>
                  </a:lnTo>
                  <a:lnTo>
                    <a:pt x="1564" y="1393"/>
                  </a:lnTo>
                  <a:lnTo>
                    <a:pt x="1555" y="1397"/>
                  </a:lnTo>
                  <a:lnTo>
                    <a:pt x="1547" y="1403"/>
                  </a:lnTo>
                  <a:lnTo>
                    <a:pt x="1537" y="1407"/>
                  </a:lnTo>
                  <a:lnTo>
                    <a:pt x="1532" y="1409"/>
                  </a:lnTo>
                  <a:lnTo>
                    <a:pt x="1526" y="1411"/>
                  </a:lnTo>
                  <a:lnTo>
                    <a:pt x="1520" y="1414"/>
                  </a:lnTo>
                  <a:lnTo>
                    <a:pt x="1516" y="1416"/>
                  </a:lnTo>
                  <a:lnTo>
                    <a:pt x="1511" y="1418"/>
                  </a:lnTo>
                  <a:lnTo>
                    <a:pt x="1505" y="1422"/>
                  </a:lnTo>
                  <a:lnTo>
                    <a:pt x="1499" y="1422"/>
                  </a:lnTo>
                  <a:lnTo>
                    <a:pt x="1493" y="1424"/>
                  </a:lnTo>
                  <a:lnTo>
                    <a:pt x="1489" y="1426"/>
                  </a:lnTo>
                  <a:lnTo>
                    <a:pt x="1488" y="1426"/>
                  </a:lnTo>
                  <a:lnTo>
                    <a:pt x="1486" y="1428"/>
                  </a:lnTo>
                  <a:lnTo>
                    <a:pt x="1482" y="1428"/>
                  </a:lnTo>
                  <a:lnTo>
                    <a:pt x="1480" y="1428"/>
                  </a:lnTo>
                  <a:lnTo>
                    <a:pt x="1478" y="1428"/>
                  </a:lnTo>
                  <a:lnTo>
                    <a:pt x="1474" y="1430"/>
                  </a:lnTo>
                  <a:lnTo>
                    <a:pt x="1472" y="1430"/>
                  </a:lnTo>
                  <a:lnTo>
                    <a:pt x="1442" y="1443"/>
                  </a:lnTo>
                  <a:lnTo>
                    <a:pt x="1411" y="1453"/>
                  </a:lnTo>
                  <a:lnTo>
                    <a:pt x="1380" y="1464"/>
                  </a:lnTo>
                  <a:lnTo>
                    <a:pt x="1347" y="1474"/>
                  </a:lnTo>
                  <a:lnTo>
                    <a:pt x="1317" y="1482"/>
                  </a:lnTo>
                  <a:lnTo>
                    <a:pt x="1284" y="1491"/>
                  </a:lnTo>
                  <a:lnTo>
                    <a:pt x="1253" y="1499"/>
                  </a:lnTo>
                  <a:lnTo>
                    <a:pt x="1223" y="1508"/>
                  </a:lnTo>
                  <a:lnTo>
                    <a:pt x="1211" y="1508"/>
                  </a:lnTo>
                  <a:lnTo>
                    <a:pt x="1202" y="1508"/>
                  </a:lnTo>
                  <a:lnTo>
                    <a:pt x="1192" y="1510"/>
                  </a:lnTo>
                  <a:lnTo>
                    <a:pt x="1184" y="1512"/>
                  </a:lnTo>
                  <a:lnTo>
                    <a:pt x="1175" y="1514"/>
                  </a:lnTo>
                  <a:lnTo>
                    <a:pt x="1165" y="1516"/>
                  </a:lnTo>
                  <a:lnTo>
                    <a:pt x="1156" y="1518"/>
                  </a:lnTo>
                  <a:lnTo>
                    <a:pt x="1144" y="1518"/>
                  </a:lnTo>
                  <a:lnTo>
                    <a:pt x="1140" y="1520"/>
                  </a:lnTo>
                  <a:lnTo>
                    <a:pt x="1134" y="1520"/>
                  </a:lnTo>
                  <a:lnTo>
                    <a:pt x="1131" y="1522"/>
                  </a:lnTo>
                  <a:lnTo>
                    <a:pt x="1125" y="1524"/>
                  </a:lnTo>
                  <a:lnTo>
                    <a:pt x="1121" y="1524"/>
                  </a:lnTo>
                  <a:lnTo>
                    <a:pt x="1115" y="1524"/>
                  </a:lnTo>
                  <a:lnTo>
                    <a:pt x="1110" y="1524"/>
                  </a:lnTo>
                  <a:lnTo>
                    <a:pt x="1104" y="1524"/>
                  </a:lnTo>
                  <a:lnTo>
                    <a:pt x="1096" y="1524"/>
                  </a:lnTo>
                  <a:lnTo>
                    <a:pt x="1086" y="1526"/>
                  </a:lnTo>
                  <a:lnTo>
                    <a:pt x="1079" y="1528"/>
                  </a:lnTo>
                  <a:lnTo>
                    <a:pt x="1069" y="1530"/>
                  </a:lnTo>
                  <a:lnTo>
                    <a:pt x="1060" y="1532"/>
                  </a:lnTo>
                  <a:lnTo>
                    <a:pt x="1052" y="1533"/>
                  </a:lnTo>
                  <a:lnTo>
                    <a:pt x="1042" y="1533"/>
                  </a:lnTo>
                  <a:lnTo>
                    <a:pt x="1035" y="1533"/>
                  </a:lnTo>
                  <a:lnTo>
                    <a:pt x="1029" y="1535"/>
                  </a:lnTo>
                  <a:lnTo>
                    <a:pt x="1023" y="1537"/>
                  </a:lnTo>
                  <a:lnTo>
                    <a:pt x="1017" y="1539"/>
                  </a:lnTo>
                  <a:lnTo>
                    <a:pt x="1010" y="1539"/>
                  </a:lnTo>
                  <a:lnTo>
                    <a:pt x="1004" y="1539"/>
                  </a:lnTo>
                  <a:lnTo>
                    <a:pt x="996" y="1539"/>
                  </a:lnTo>
                  <a:lnTo>
                    <a:pt x="989" y="1539"/>
                  </a:lnTo>
                  <a:lnTo>
                    <a:pt x="983" y="1539"/>
                  </a:lnTo>
                  <a:lnTo>
                    <a:pt x="968" y="1539"/>
                  </a:lnTo>
                  <a:lnTo>
                    <a:pt x="952" y="1539"/>
                  </a:lnTo>
                  <a:lnTo>
                    <a:pt x="937" y="1539"/>
                  </a:lnTo>
                  <a:lnTo>
                    <a:pt x="921" y="1539"/>
                  </a:lnTo>
                  <a:lnTo>
                    <a:pt x="908" y="1539"/>
                  </a:lnTo>
                  <a:lnTo>
                    <a:pt x="893" y="1537"/>
                  </a:lnTo>
                  <a:lnTo>
                    <a:pt x="877" y="1537"/>
                  </a:lnTo>
                  <a:lnTo>
                    <a:pt x="862" y="1537"/>
                  </a:lnTo>
                  <a:lnTo>
                    <a:pt x="854" y="1535"/>
                  </a:lnTo>
                  <a:lnTo>
                    <a:pt x="845" y="1535"/>
                  </a:lnTo>
                  <a:lnTo>
                    <a:pt x="835" y="1533"/>
                  </a:lnTo>
                  <a:lnTo>
                    <a:pt x="826" y="1533"/>
                  </a:lnTo>
                  <a:lnTo>
                    <a:pt x="818" y="1532"/>
                  </a:lnTo>
                  <a:lnTo>
                    <a:pt x="808" y="1532"/>
                  </a:lnTo>
                  <a:lnTo>
                    <a:pt x="801" y="1532"/>
                  </a:lnTo>
                  <a:lnTo>
                    <a:pt x="793" y="1530"/>
                  </a:lnTo>
                  <a:lnTo>
                    <a:pt x="778" y="1528"/>
                  </a:lnTo>
                  <a:lnTo>
                    <a:pt x="760" y="1526"/>
                  </a:lnTo>
                  <a:lnTo>
                    <a:pt x="745" y="1524"/>
                  </a:lnTo>
                  <a:lnTo>
                    <a:pt x="726" y="1522"/>
                  </a:lnTo>
                  <a:lnTo>
                    <a:pt x="708" y="1520"/>
                  </a:lnTo>
                  <a:lnTo>
                    <a:pt x="691" y="1518"/>
                  </a:lnTo>
                  <a:lnTo>
                    <a:pt x="674" y="1514"/>
                  </a:lnTo>
                  <a:lnTo>
                    <a:pt x="659" y="1512"/>
                  </a:lnTo>
                  <a:lnTo>
                    <a:pt x="651" y="1512"/>
                  </a:lnTo>
                  <a:lnTo>
                    <a:pt x="645" y="1512"/>
                  </a:lnTo>
                  <a:lnTo>
                    <a:pt x="637" y="1510"/>
                  </a:lnTo>
                  <a:lnTo>
                    <a:pt x="630" y="1508"/>
                  </a:lnTo>
                  <a:lnTo>
                    <a:pt x="624" y="1507"/>
                  </a:lnTo>
                  <a:lnTo>
                    <a:pt x="616" y="1507"/>
                  </a:lnTo>
                  <a:lnTo>
                    <a:pt x="611" y="1505"/>
                  </a:lnTo>
                  <a:lnTo>
                    <a:pt x="603" y="1503"/>
                  </a:lnTo>
                  <a:lnTo>
                    <a:pt x="603" y="1503"/>
                  </a:lnTo>
                  <a:lnTo>
                    <a:pt x="595" y="1503"/>
                  </a:lnTo>
                  <a:lnTo>
                    <a:pt x="588" y="1501"/>
                  </a:lnTo>
                  <a:lnTo>
                    <a:pt x="582" y="1499"/>
                  </a:lnTo>
                  <a:lnTo>
                    <a:pt x="574" y="1499"/>
                  </a:lnTo>
                  <a:lnTo>
                    <a:pt x="568" y="1497"/>
                  </a:lnTo>
                  <a:lnTo>
                    <a:pt x="561" y="1495"/>
                  </a:lnTo>
                  <a:lnTo>
                    <a:pt x="553" y="1493"/>
                  </a:lnTo>
                  <a:lnTo>
                    <a:pt x="547" y="1493"/>
                  </a:lnTo>
                  <a:lnTo>
                    <a:pt x="541" y="1489"/>
                  </a:lnTo>
                  <a:lnTo>
                    <a:pt x="536" y="1487"/>
                  </a:lnTo>
                  <a:lnTo>
                    <a:pt x="528" y="1484"/>
                  </a:lnTo>
                  <a:lnTo>
                    <a:pt x="522" y="1482"/>
                  </a:lnTo>
                  <a:lnTo>
                    <a:pt x="517" y="1480"/>
                  </a:lnTo>
                  <a:lnTo>
                    <a:pt x="511" y="1478"/>
                  </a:lnTo>
                  <a:lnTo>
                    <a:pt x="505" y="1476"/>
                  </a:lnTo>
                  <a:lnTo>
                    <a:pt x="499" y="1476"/>
                  </a:lnTo>
                  <a:lnTo>
                    <a:pt x="492" y="1470"/>
                  </a:lnTo>
                  <a:lnTo>
                    <a:pt x="484" y="1468"/>
                  </a:lnTo>
                  <a:lnTo>
                    <a:pt x="476" y="1466"/>
                  </a:lnTo>
                  <a:lnTo>
                    <a:pt x="469" y="1464"/>
                  </a:lnTo>
                  <a:lnTo>
                    <a:pt x="461" y="1462"/>
                  </a:lnTo>
                  <a:lnTo>
                    <a:pt x="453" y="1461"/>
                  </a:lnTo>
                  <a:lnTo>
                    <a:pt x="446" y="1457"/>
                  </a:lnTo>
                  <a:lnTo>
                    <a:pt x="440" y="1451"/>
                  </a:lnTo>
                  <a:lnTo>
                    <a:pt x="421" y="1441"/>
                  </a:lnTo>
                  <a:lnTo>
                    <a:pt x="403" y="1432"/>
                  </a:lnTo>
                  <a:lnTo>
                    <a:pt x="384" y="1422"/>
                  </a:lnTo>
                  <a:lnTo>
                    <a:pt x="367" y="1414"/>
                  </a:lnTo>
                  <a:lnTo>
                    <a:pt x="350" y="1405"/>
                  </a:lnTo>
                  <a:lnTo>
                    <a:pt x="332" y="1395"/>
                  </a:lnTo>
                  <a:lnTo>
                    <a:pt x="313" y="1386"/>
                  </a:lnTo>
                  <a:lnTo>
                    <a:pt x="296" y="1374"/>
                  </a:lnTo>
                  <a:lnTo>
                    <a:pt x="275" y="1361"/>
                  </a:lnTo>
                  <a:lnTo>
                    <a:pt x="256" y="1347"/>
                  </a:lnTo>
                  <a:lnTo>
                    <a:pt x="236" y="1332"/>
                  </a:lnTo>
                  <a:lnTo>
                    <a:pt x="219" y="1317"/>
                  </a:lnTo>
                  <a:lnTo>
                    <a:pt x="202" y="1299"/>
                  </a:lnTo>
                  <a:lnTo>
                    <a:pt x="185" y="1284"/>
                  </a:lnTo>
                  <a:lnTo>
                    <a:pt x="167" y="1269"/>
                  </a:lnTo>
                  <a:lnTo>
                    <a:pt x="150" y="1253"/>
                  </a:lnTo>
                  <a:lnTo>
                    <a:pt x="148" y="1251"/>
                  </a:lnTo>
                  <a:lnTo>
                    <a:pt x="144" y="1248"/>
                  </a:lnTo>
                  <a:lnTo>
                    <a:pt x="142" y="1246"/>
                  </a:lnTo>
                  <a:lnTo>
                    <a:pt x="138" y="1242"/>
                  </a:lnTo>
                  <a:lnTo>
                    <a:pt x="137" y="1240"/>
                  </a:lnTo>
                  <a:lnTo>
                    <a:pt x="133" y="1238"/>
                  </a:lnTo>
                  <a:lnTo>
                    <a:pt x="129" y="1234"/>
                  </a:lnTo>
                  <a:lnTo>
                    <a:pt x="127" y="1232"/>
                  </a:lnTo>
                  <a:lnTo>
                    <a:pt x="115" y="1221"/>
                  </a:lnTo>
                  <a:lnTo>
                    <a:pt x="106" y="1207"/>
                  </a:lnTo>
                  <a:lnTo>
                    <a:pt x="94" y="1196"/>
                  </a:lnTo>
                  <a:lnTo>
                    <a:pt x="85" y="1182"/>
                  </a:lnTo>
                  <a:lnTo>
                    <a:pt x="75" y="1171"/>
                  </a:lnTo>
                  <a:lnTo>
                    <a:pt x="66" y="1157"/>
                  </a:lnTo>
                  <a:lnTo>
                    <a:pt x="56" y="1144"/>
                  </a:lnTo>
                  <a:lnTo>
                    <a:pt x="48" y="1130"/>
                  </a:lnTo>
                  <a:lnTo>
                    <a:pt x="46" y="1121"/>
                  </a:lnTo>
                  <a:lnTo>
                    <a:pt x="43" y="1113"/>
                  </a:lnTo>
                  <a:lnTo>
                    <a:pt x="39" y="1107"/>
                  </a:lnTo>
                  <a:lnTo>
                    <a:pt x="33" y="1100"/>
                  </a:lnTo>
                  <a:lnTo>
                    <a:pt x="29" y="1094"/>
                  </a:lnTo>
                  <a:lnTo>
                    <a:pt x="25" y="1086"/>
                  </a:lnTo>
                  <a:lnTo>
                    <a:pt x="20" y="1081"/>
                  </a:lnTo>
                  <a:lnTo>
                    <a:pt x="16" y="1073"/>
                  </a:lnTo>
                  <a:lnTo>
                    <a:pt x="10" y="1056"/>
                  </a:lnTo>
                  <a:lnTo>
                    <a:pt x="6" y="1036"/>
                  </a:lnTo>
                  <a:lnTo>
                    <a:pt x="2" y="1019"/>
                  </a:lnTo>
                  <a:lnTo>
                    <a:pt x="2" y="1002"/>
                  </a:lnTo>
                  <a:lnTo>
                    <a:pt x="0" y="985"/>
                  </a:lnTo>
                  <a:lnTo>
                    <a:pt x="0" y="967"/>
                  </a:lnTo>
                  <a:lnTo>
                    <a:pt x="2" y="948"/>
                  </a:lnTo>
                  <a:lnTo>
                    <a:pt x="2" y="931"/>
                  </a:lnTo>
                  <a:lnTo>
                    <a:pt x="6" y="904"/>
                  </a:lnTo>
                  <a:lnTo>
                    <a:pt x="10" y="877"/>
                  </a:lnTo>
                  <a:lnTo>
                    <a:pt x="16" y="848"/>
                  </a:lnTo>
                  <a:lnTo>
                    <a:pt x="23" y="822"/>
                  </a:lnTo>
                  <a:lnTo>
                    <a:pt x="33" y="797"/>
                  </a:lnTo>
                  <a:lnTo>
                    <a:pt x="44" y="770"/>
                  </a:lnTo>
                  <a:lnTo>
                    <a:pt x="56" y="747"/>
                  </a:lnTo>
                  <a:lnTo>
                    <a:pt x="71" y="722"/>
                  </a:lnTo>
                  <a:lnTo>
                    <a:pt x="75" y="716"/>
                  </a:lnTo>
                  <a:lnTo>
                    <a:pt x="79" y="708"/>
                  </a:lnTo>
                  <a:lnTo>
                    <a:pt x="83" y="701"/>
                  </a:lnTo>
                  <a:lnTo>
                    <a:pt x="87" y="693"/>
                  </a:lnTo>
                  <a:lnTo>
                    <a:pt x="91" y="685"/>
                  </a:lnTo>
                  <a:lnTo>
                    <a:pt x="94" y="680"/>
                  </a:lnTo>
                  <a:lnTo>
                    <a:pt x="100" y="674"/>
                  </a:lnTo>
                  <a:lnTo>
                    <a:pt x="106" y="668"/>
                  </a:lnTo>
                  <a:lnTo>
                    <a:pt x="106" y="668"/>
                  </a:lnTo>
                  <a:lnTo>
                    <a:pt x="110" y="662"/>
                  </a:lnTo>
                  <a:lnTo>
                    <a:pt x="108" y="660"/>
                  </a:lnTo>
                  <a:lnTo>
                    <a:pt x="108" y="658"/>
                  </a:lnTo>
                  <a:lnTo>
                    <a:pt x="110" y="658"/>
                  </a:lnTo>
                  <a:lnTo>
                    <a:pt x="112" y="658"/>
                  </a:lnTo>
                  <a:lnTo>
                    <a:pt x="114" y="657"/>
                  </a:lnTo>
                  <a:lnTo>
                    <a:pt x="114" y="657"/>
                  </a:lnTo>
                  <a:lnTo>
                    <a:pt x="115" y="657"/>
                  </a:lnTo>
                  <a:lnTo>
                    <a:pt x="114" y="655"/>
                  </a:lnTo>
                  <a:lnTo>
                    <a:pt x="114" y="657"/>
                  </a:lnTo>
                  <a:lnTo>
                    <a:pt x="131" y="639"/>
                  </a:lnTo>
                  <a:lnTo>
                    <a:pt x="129" y="639"/>
                  </a:lnTo>
                  <a:lnTo>
                    <a:pt x="133" y="637"/>
                  </a:lnTo>
                  <a:lnTo>
                    <a:pt x="135" y="635"/>
                  </a:lnTo>
                  <a:lnTo>
                    <a:pt x="138" y="634"/>
                  </a:lnTo>
                  <a:lnTo>
                    <a:pt x="140" y="632"/>
                  </a:lnTo>
                  <a:lnTo>
                    <a:pt x="142" y="628"/>
                  </a:lnTo>
                  <a:lnTo>
                    <a:pt x="144" y="626"/>
                  </a:lnTo>
                  <a:lnTo>
                    <a:pt x="148" y="624"/>
                  </a:lnTo>
                  <a:lnTo>
                    <a:pt x="152" y="622"/>
                  </a:lnTo>
                  <a:lnTo>
                    <a:pt x="152" y="618"/>
                  </a:lnTo>
                  <a:lnTo>
                    <a:pt x="154" y="614"/>
                  </a:lnTo>
                  <a:lnTo>
                    <a:pt x="158" y="612"/>
                  </a:lnTo>
                  <a:lnTo>
                    <a:pt x="160" y="611"/>
                  </a:lnTo>
                  <a:lnTo>
                    <a:pt x="162" y="609"/>
                  </a:lnTo>
                  <a:lnTo>
                    <a:pt x="165" y="607"/>
                  </a:lnTo>
                  <a:lnTo>
                    <a:pt x="167" y="603"/>
                  </a:lnTo>
                  <a:lnTo>
                    <a:pt x="167" y="599"/>
                  </a:lnTo>
                  <a:lnTo>
                    <a:pt x="169" y="599"/>
                  </a:lnTo>
                  <a:lnTo>
                    <a:pt x="171" y="595"/>
                  </a:lnTo>
                  <a:lnTo>
                    <a:pt x="175" y="591"/>
                  </a:lnTo>
                  <a:lnTo>
                    <a:pt x="179" y="589"/>
                  </a:lnTo>
                  <a:lnTo>
                    <a:pt x="183" y="586"/>
                  </a:lnTo>
                  <a:lnTo>
                    <a:pt x="188" y="584"/>
                  </a:lnTo>
                  <a:lnTo>
                    <a:pt x="190" y="582"/>
                  </a:lnTo>
                  <a:lnTo>
                    <a:pt x="194" y="578"/>
                  </a:lnTo>
                  <a:lnTo>
                    <a:pt x="194" y="572"/>
                  </a:lnTo>
                  <a:lnTo>
                    <a:pt x="196" y="574"/>
                  </a:lnTo>
                  <a:lnTo>
                    <a:pt x="200" y="570"/>
                  </a:lnTo>
                  <a:lnTo>
                    <a:pt x="204" y="568"/>
                  </a:lnTo>
                  <a:lnTo>
                    <a:pt x="206" y="564"/>
                  </a:lnTo>
                  <a:lnTo>
                    <a:pt x="209" y="561"/>
                  </a:lnTo>
                  <a:lnTo>
                    <a:pt x="213" y="557"/>
                  </a:lnTo>
                  <a:lnTo>
                    <a:pt x="217" y="553"/>
                  </a:lnTo>
                  <a:lnTo>
                    <a:pt x="221" y="551"/>
                  </a:lnTo>
                  <a:lnTo>
                    <a:pt x="225" y="549"/>
                  </a:lnTo>
                  <a:lnTo>
                    <a:pt x="233" y="543"/>
                  </a:lnTo>
                  <a:lnTo>
                    <a:pt x="233" y="543"/>
                  </a:lnTo>
                  <a:lnTo>
                    <a:pt x="234" y="543"/>
                  </a:lnTo>
                  <a:lnTo>
                    <a:pt x="236" y="543"/>
                  </a:lnTo>
                  <a:lnTo>
                    <a:pt x="236" y="541"/>
                  </a:lnTo>
                  <a:lnTo>
                    <a:pt x="238" y="540"/>
                  </a:lnTo>
                  <a:lnTo>
                    <a:pt x="240" y="538"/>
                  </a:lnTo>
                  <a:lnTo>
                    <a:pt x="242" y="538"/>
                  </a:lnTo>
                  <a:lnTo>
                    <a:pt x="244" y="536"/>
                  </a:lnTo>
                  <a:lnTo>
                    <a:pt x="252" y="534"/>
                  </a:lnTo>
                  <a:lnTo>
                    <a:pt x="257" y="532"/>
                  </a:lnTo>
                  <a:lnTo>
                    <a:pt x="263" y="528"/>
                  </a:lnTo>
                  <a:lnTo>
                    <a:pt x="269" y="524"/>
                  </a:lnTo>
                  <a:lnTo>
                    <a:pt x="275" y="520"/>
                  </a:lnTo>
                  <a:lnTo>
                    <a:pt x="281" y="518"/>
                  </a:lnTo>
                  <a:lnTo>
                    <a:pt x="288" y="517"/>
                  </a:lnTo>
                  <a:lnTo>
                    <a:pt x="296" y="517"/>
                  </a:lnTo>
                  <a:lnTo>
                    <a:pt x="304" y="511"/>
                  </a:lnTo>
                  <a:lnTo>
                    <a:pt x="311" y="507"/>
                  </a:lnTo>
                  <a:lnTo>
                    <a:pt x="319" y="501"/>
                  </a:lnTo>
                  <a:lnTo>
                    <a:pt x="327" y="497"/>
                  </a:lnTo>
                  <a:lnTo>
                    <a:pt x="336" y="493"/>
                  </a:lnTo>
                  <a:lnTo>
                    <a:pt x="344" y="490"/>
                  </a:lnTo>
                  <a:lnTo>
                    <a:pt x="353" y="486"/>
                  </a:lnTo>
                  <a:lnTo>
                    <a:pt x="363" y="482"/>
                  </a:lnTo>
                  <a:lnTo>
                    <a:pt x="363" y="480"/>
                  </a:lnTo>
                  <a:lnTo>
                    <a:pt x="363" y="478"/>
                  </a:lnTo>
                  <a:lnTo>
                    <a:pt x="365" y="476"/>
                  </a:lnTo>
                  <a:lnTo>
                    <a:pt x="367" y="476"/>
                  </a:lnTo>
                  <a:lnTo>
                    <a:pt x="369" y="474"/>
                  </a:lnTo>
                  <a:lnTo>
                    <a:pt x="371" y="474"/>
                  </a:lnTo>
                  <a:lnTo>
                    <a:pt x="373" y="472"/>
                  </a:lnTo>
                  <a:lnTo>
                    <a:pt x="375" y="472"/>
                  </a:lnTo>
                  <a:lnTo>
                    <a:pt x="376" y="470"/>
                  </a:lnTo>
                  <a:lnTo>
                    <a:pt x="378" y="470"/>
                  </a:lnTo>
                  <a:lnTo>
                    <a:pt x="380" y="470"/>
                  </a:lnTo>
                  <a:lnTo>
                    <a:pt x="382" y="469"/>
                  </a:lnTo>
                  <a:lnTo>
                    <a:pt x="384" y="469"/>
                  </a:lnTo>
                  <a:lnTo>
                    <a:pt x="386" y="469"/>
                  </a:lnTo>
                  <a:lnTo>
                    <a:pt x="386" y="467"/>
                  </a:lnTo>
                  <a:lnTo>
                    <a:pt x="386" y="465"/>
                  </a:lnTo>
                  <a:lnTo>
                    <a:pt x="392" y="463"/>
                  </a:lnTo>
                  <a:lnTo>
                    <a:pt x="396" y="461"/>
                  </a:lnTo>
                  <a:lnTo>
                    <a:pt x="399" y="459"/>
                  </a:lnTo>
                  <a:lnTo>
                    <a:pt x="403" y="457"/>
                  </a:lnTo>
                  <a:lnTo>
                    <a:pt x="409" y="455"/>
                  </a:lnTo>
                  <a:lnTo>
                    <a:pt x="413" y="453"/>
                  </a:lnTo>
                  <a:lnTo>
                    <a:pt x="417" y="451"/>
                  </a:lnTo>
                  <a:lnTo>
                    <a:pt x="423" y="449"/>
                  </a:lnTo>
                  <a:lnTo>
                    <a:pt x="434" y="444"/>
                  </a:lnTo>
                  <a:lnTo>
                    <a:pt x="446" y="438"/>
                  </a:lnTo>
                  <a:lnTo>
                    <a:pt x="457" y="430"/>
                  </a:lnTo>
                  <a:lnTo>
                    <a:pt x="470" y="424"/>
                  </a:lnTo>
                  <a:lnTo>
                    <a:pt x="482" y="417"/>
                  </a:lnTo>
                  <a:lnTo>
                    <a:pt x="495" y="411"/>
                  </a:lnTo>
                  <a:lnTo>
                    <a:pt x="507" y="403"/>
                  </a:lnTo>
                  <a:lnTo>
                    <a:pt x="517" y="396"/>
                  </a:lnTo>
                  <a:lnTo>
                    <a:pt x="524" y="394"/>
                  </a:lnTo>
                  <a:lnTo>
                    <a:pt x="532" y="392"/>
                  </a:lnTo>
                  <a:lnTo>
                    <a:pt x="538" y="390"/>
                  </a:lnTo>
                  <a:lnTo>
                    <a:pt x="545" y="388"/>
                  </a:lnTo>
                  <a:lnTo>
                    <a:pt x="551" y="386"/>
                  </a:lnTo>
                  <a:lnTo>
                    <a:pt x="557" y="382"/>
                  </a:lnTo>
                  <a:lnTo>
                    <a:pt x="561" y="380"/>
                  </a:lnTo>
                  <a:lnTo>
                    <a:pt x="565" y="375"/>
                  </a:lnTo>
                  <a:lnTo>
                    <a:pt x="572" y="373"/>
                  </a:lnTo>
                  <a:lnTo>
                    <a:pt x="578" y="369"/>
                  </a:lnTo>
                  <a:lnTo>
                    <a:pt x="586" y="367"/>
                  </a:lnTo>
                  <a:lnTo>
                    <a:pt x="593" y="365"/>
                  </a:lnTo>
                  <a:lnTo>
                    <a:pt x="601" y="361"/>
                  </a:lnTo>
                  <a:lnTo>
                    <a:pt x="607" y="359"/>
                  </a:lnTo>
                  <a:lnTo>
                    <a:pt x="612" y="357"/>
                  </a:lnTo>
                  <a:lnTo>
                    <a:pt x="618" y="353"/>
                  </a:lnTo>
                  <a:lnTo>
                    <a:pt x="624" y="353"/>
                  </a:lnTo>
                  <a:lnTo>
                    <a:pt x="628" y="351"/>
                  </a:lnTo>
                  <a:lnTo>
                    <a:pt x="634" y="350"/>
                  </a:lnTo>
                  <a:lnTo>
                    <a:pt x="637" y="346"/>
                  </a:lnTo>
                  <a:lnTo>
                    <a:pt x="641" y="344"/>
                  </a:lnTo>
                  <a:lnTo>
                    <a:pt x="647" y="342"/>
                  </a:lnTo>
                  <a:lnTo>
                    <a:pt x="653" y="340"/>
                  </a:lnTo>
                  <a:lnTo>
                    <a:pt x="660" y="340"/>
                  </a:lnTo>
                  <a:lnTo>
                    <a:pt x="660" y="336"/>
                  </a:lnTo>
                  <a:lnTo>
                    <a:pt x="662" y="332"/>
                  </a:lnTo>
                  <a:lnTo>
                    <a:pt x="664" y="330"/>
                  </a:lnTo>
                  <a:lnTo>
                    <a:pt x="668" y="328"/>
                  </a:lnTo>
                  <a:lnTo>
                    <a:pt x="672" y="327"/>
                  </a:lnTo>
                  <a:lnTo>
                    <a:pt x="674" y="325"/>
                  </a:lnTo>
                  <a:lnTo>
                    <a:pt x="678" y="323"/>
                  </a:lnTo>
                  <a:lnTo>
                    <a:pt x="680" y="319"/>
                  </a:lnTo>
                  <a:lnTo>
                    <a:pt x="682" y="319"/>
                  </a:lnTo>
                  <a:lnTo>
                    <a:pt x="682" y="319"/>
                  </a:lnTo>
                  <a:lnTo>
                    <a:pt x="682" y="319"/>
                  </a:lnTo>
                  <a:lnTo>
                    <a:pt x="683" y="321"/>
                  </a:lnTo>
                  <a:lnTo>
                    <a:pt x="683" y="321"/>
                  </a:lnTo>
                  <a:lnTo>
                    <a:pt x="685" y="321"/>
                  </a:lnTo>
                  <a:lnTo>
                    <a:pt x="685" y="321"/>
                  </a:lnTo>
                  <a:lnTo>
                    <a:pt x="685" y="319"/>
                  </a:lnTo>
                  <a:lnTo>
                    <a:pt x="687" y="317"/>
                  </a:lnTo>
                  <a:lnTo>
                    <a:pt x="687" y="315"/>
                  </a:lnTo>
                  <a:lnTo>
                    <a:pt x="691" y="313"/>
                  </a:lnTo>
                  <a:lnTo>
                    <a:pt x="693" y="313"/>
                  </a:lnTo>
                  <a:lnTo>
                    <a:pt x="695" y="311"/>
                  </a:lnTo>
                  <a:lnTo>
                    <a:pt x="699" y="309"/>
                  </a:lnTo>
                  <a:lnTo>
                    <a:pt x="699" y="307"/>
                  </a:lnTo>
                  <a:lnTo>
                    <a:pt x="701" y="304"/>
                  </a:lnTo>
                  <a:lnTo>
                    <a:pt x="701" y="304"/>
                  </a:lnTo>
                  <a:lnTo>
                    <a:pt x="701" y="305"/>
                  </a:lnTo>
                  <a:lnTo>
                    <a:pt x="703" y="305"/>
                  </a:lnTo>
                  <a:lnTo>
                    <a:pt x="705" y="305"/>
                  </a:lnTo>
                  <a:lnTo>
                    <a:pt x="707" y="305"/>
                  </a:lnTo>
                  <a:lnTo>
                    <a:pt x="710" y="305"/>
                  </a:lnTo>
                  <a:lnTo>
                    <a:pt x="712" y="304"/>
                  </a:lnTo>
                  <a:lnTo>
                    <a:pt x="712" y="302"/>
                  </a:lnTo>
                  <a:lnTo>
                    <a:pt x="724" y="294"/>
                  </a:lnTo>
                  <a:lnTo>
                    <a:pt x="733" y="286"/>
                  </a:lnTo>
                  <a:lnTo>
                    <a:pt x="743" y="279"/>
                  </a:lnTo>
                  <a:lnTo>
                    <a:pt x="753" y="271"/>
                  </a:lnTo>
                  <a:lnTo>
                    <a:pt x="762" y="261"/>
                  </a:lnTo>
                  <a:lnTo>
                    <a:pt x="772" y="254"/>
                  </a:lnTo>
                  <a:lnTo>
                    <a:pt x="781" y="246"/>
                  </a:lnTo>
                  <a:lnTo>
                    <a:pt x="791" y="236"/>
                  </a:lnTo>
                  <a:lnTo>
                    <a:pt x="801" y="231"/>
                  </a:lnTo>
                  <a:lnTo>
                    <a:pt x="808" y="223"/>
                  </a:lnTo>
                  <a:lnTo>
                    <a:pt x="816" y="217"/>
                  </a:lnTo>
                  <a:lnTo>
                    <a:pt x="824" y="210"/>
                  </a:lnTo>
                  <a:lnTo>
                    <a:pt x="833" y="204"/>
                  </a:lnTo>
                  <a:lnTo>
                    <a:pt x="841" y="196"/>
                  </a:lnTo>
                  <a:lnTo>
                    <a:pt x="849" y="188"/>
                  </a:lnTo>
                  <a:lnTo>
                    <a:pt x="858" y="181"/>
                  </a:lnTo>
                  <a:lnTo>
                    <a:pt x="858" y="179"/>
                  </a:lnTo>
                  <a:lnTo>
                    <a:pt x="860" y="177"/>
                  </a:lnTo>
                  <a:lnTo>
                    <a:pt x="862" y="175"/>
                  </a:lnTo>
                  <a:lnTo>
                    <a:pt x="864" y="171"/>
                  </a:lnTo>
                  <a:lnTo>
                    <a:pt x="868" y="169"/>
                  </a:lnTo>
                  <a:lnTo>
                    <a:pt x="870" y="167"/>
                  </a:lnTo>
                  <a:lnTo>
                    <a:pt x="872" y="165"/>
                  </a:lnTo>
                  <a:lnTo>
                    <a:pt x="875" y="163"/>
                  </a:lnTo>
                  <a:lnTo>
                    <a:pt x="881" y="158"/>
                  </a:lnTo>
                  <a:lnTo>
                    <a:pt x="887" y="154"/>
                  </a:lnTo>
                  <a:lnTo>
                    <a:pt x="893" y="148"/>
                  </a:lnTo>
                  <a:lnTo>
                    <a:pt x="898" y="144"/>
                  </a:lnTo>
                  <a:lnTo>
                    <a:pt x="906" y="140"/>
                  </a:lnTo>
                  <a:lnTo>
                    <a:pt x="912" y="137"/>
                  </a:lnTo>
                  <a:lnTo>
                    <a:pt x="918" y="131"/>
                  </a:lnTo>
                  <a:lnTo>
                    <a:pt x="923" y="127"/>
                  </a:lnTo>
                  <a:lnTo>
                    <a:pt x="925" y="123"/>
                  </a:lnTo>
                  <a:lnTo>
                    <a:pt x="927" y="121"/>
                  </a:lnTo>
                  <a:lnTo>
                    <a:pt x="931" y="119"/>
                  </a:lnTo>
                  <a:lnTo>
                    <a:pt x="935" y="117"/>
                  </a:lnTo>
                  <a:lnTo>
                    <a:pt x="937" y="115"/>
                  </a:lnTo>
                  <a:lnTo>
                    <a:pt x="941" y="112"/>
                  </a:lnTo>
                  <a:lnTo>
                    <a:pt x="943" y="110"/>
                  </a:lnTo>
                  <a:lnTo>
                    <a:pt x="944" y="104"/>
                  </a:lnTo>
                  <a:lnTo>
                    <a:pt x="950" y="104"/>
                  </a:lnTo>
                  <a:lnTo>
                    <a:pt x="954" y="102"/>
                  </a:lnTo>
                  <a:lnTo>
                    <a:pt x="958" y="98"/>
                  </a:lnTo>
                  <a:lnTo>
                    <a:pt x="962" y="94"/>
                  </a:lnTo>
                  <a:lnTo>
                    <a:pt x="966" y="92"/>
                  </a:lnTo>
                  <a:lnTo>
                    <a:pt x="969" y="89"/>
                  </a:lnTo>
                  <a:lnTo>
                    <a:pt x="973" y="85"/>
                  </a:lnTo>
                  <a:lnTo>
                    <a:pt x="977" y="81"/>
                  </a:lnTo>
                  <a:lnTo>
                    <a:pt x="983" y="79"/>
                  </a:lnTo>
                  <a:lnTo>
                    <a:pt x="987" y="75"/>
                  </a:lnTo>
                  <a:lnTo>
                    <a:pt x="992" y="71"/>
                  </a:lnTo>
                  <a:lnTo>
                    <a:pt x="996" y="69"/>
                  </a:lnTo>
                  <a:lnTo>
                    <a:pt x="1000" y="66"/>
                  </a:lnTo>
                  <a:lnTo>
                    <a:pt x="1002" y="62"/>
                  </a:lnTo>
                  <a:lnTo>
                    <a:pt x="1006" y="58"/>
                  </a:lnTo>
                  <a:lnTo>
                    <a:pt x="1008" y="54"/>
                  </a:lnTo>
                  <a:lnTo>
                    <a:pt x="1010" y="58"/>
                  </a:lnTo>
                  <a:lnTo>
                    <a:pt x="1012" y="60"/>
                  </a:lnTo>
                  <a:lnTo>
                    <a:pt x="1014" y="60"/>
                  </a:lnTo>
                  <a:lnTo>
                    <a:pt x="1014" y="60"/>
                  </a:lnTo>
                  <a:lnTo>
                    <a:pt x="1015" y="58"/>
                  </a:lnTo>
                  <a:lnTo>
                    <a:pt x="1017" y="56"/>
                  </a:lnTo>
                  <a:lnTo>
                    <a:pt x="1019" y="54"/>
                  </a:lnTo>
                  <a:lnTo>
                    <a:pt x="1019" y="52"/>
                  </a:lnTo>
                  <a:lnTo>
                    <a:pt x="1019" y="50"/>
                  </a:lnTo>
                  <a:lnTo>
                    <a:pt x="1021" y="50"/>
                  </a:lnTo>
                  <a:lnTo>
                    <a:pt x="1025" y="50"/>
                  </a:lnTo>
                  <a:lnTo>
                    <a:pt x="1027" y="50"/>
                  </a:lnTo>
                  <a:lnTo>
                    <a:pt x="1029" y="48"/>
                  </a:lnTo>
                  <a:lnTo>
                    <a:pt x="1033" y="46"/>
                  </a:lnTo>
                  <a:lnTo>
                    <a:pt x="1035" y="46"/>
                  </a:lnTo>
                  <a:lnTo>
                    <a:pt x="1037" y="44"/>
                  </a:lnTo>
                  <a:lnTo>
                    <a:pt x="1040" y="43"/>
                  </a:lnTo>
                  <a:lnTo>
                    <a:pt x="1039" y="43"/>
                  </a:lnTo>
                  <a:lnTo>
                    <a:pt x="1039" y="43"/>
                  </a:lnTo>
                  <a:lnTo>
                    <a:pt x="1039" y="43"/>
                  </a:lnTo>
                  <a:lnTo>
                    <a:pt x="1039" y="43"/>
                  </a:lnTo>
                  <a:lnTo>
                    <a:pt x="1039" y="43"/>
                  </a:lnTo>
                  <a:lnTo>
                    <a:pt x="1037" y="41"/>
                  </a:lnTo>
                  <a:lnTo>
                    <a:pt x="1037" y="41"/>
                  </a:lnTo>
                  <a:lnTo>
                    <a:pt x="1037" y="41"/>
                  </a:lnTo>
                  <a:lnTo>
                    <a:pt x="1040" y="39"/>
                  </a:lnTo>
                  <a:lnTo>
                    <a:pt x="1046" y="37"/>
                  </a:lnTo>
                  <a:lnTo>
                    <a:pt x="1050" y="35"/>
                  </a:lnTo>
                  <a:lnTo>
                    <a:pt x="1056" y="31"/>
                  </a:lnTo>
                  <a:lnTo>
                    <a:pt x="1062" y="27"/>
                  </a:lnTo>
                  <a:lnTo>
                    <a:pt x="1065" y="25"/>
                  </a:lnTo>
                  <a:lnTo>
                    <a:pt x="1071" y="23"/>
                  </a:lnTo>
                  <a:lnTo>
                    <a:pt x="1077" y="21"/>
                  </a:lnTo>
                  <a:lnTo>
                    <a:pt x="1081" y="20"/>
                  </a:lnTo>
                  <a:lnTo>
                    <a:pt x="1086" y="18"/>
                  </a:lnTo>
                  <a:lnTo>
                    <a:pt x="1090" y="16"/>
                  </a:lnTo>
                  <a:lnTo>
                    <a:pt x="1096" y="14"/>
                  </a:lnTo>
                  <a:lnTo>
                    <a:pt x="1102" y="12"/>
                  </a:lnTo>
                  <a:lnTo>
                    <a:pt x="1108" y="10"/>
                  </a:lnTo>
                  <a:lnTo>
                    <a:pt x="1111" y="8"/>
                  </a:lnTo>
                  <a:lnTo>
                    <a:pt x="1115" y="2"/>
                  </a:lnTo>
                  <a:lnTo>
                    <a:pt x="1119" y="6"/>
                  </a:lnTo>
                  <a:lnTo>
                    <a:pt x="1123" y="6"/>
                  </a:lnTo>
                  <a:lnTo>
                    <a:pt x="1127" y="4"/>
                  </a:lnTo>
                  <a:lnTo>
                    <a:pt x="1131" y="4"/>
                  </a:lnTo>
                  <a:lnTo>
                    <a:pt x="1134" y="2"/>
                  </a:lnTo>
                  <a:lnTo>
                    <a:pt x="1138" y="0"/>
                  </a:lnTo>
                  <a:lnTo>
                    <a:pt x="1142" y="2"/>
                  </a:lnTo>
                  <a:lnTo>
                    <a:pt x="1146" y="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193" name="Freeform 17"/>
            <p:cNvSpPr>
              <a:spLocks/>
            </p:cNvSpPr>
            <p:nvPr/>
          </p:nvSpPr>
          <p:spPr bwMode="auto">
            <a:xfrm>
              <a:off x="2626" y="1804"/>
              <a:ext cx="956" cy="1228"/>
            </a:xfrm>
            <a:custGeom>
              <a:avLst/>
              <a:gdLst/>
              <a:ahLst/>
              <a:cxnLst>
                <a:cxn ang="0">
                  <a:pos x="79" y="134"/>
                </a:cxn>
                <a:cxn ang="0">
                  <a:pos x="129" y="88"/>
                </a:cxn>
                <a:cxn ang="0">
                  <a:pos x="188" y="46"/>
                </a:cxn>
                <a:cxn ang="0">
                  <a:pos x="250" y="17"/>
                </a:cxn>
                <a:cxn ang="0">
                  <a:pos x="309" y="4"/>
                </a:cxn>
                <a:cxn ang="0">
                  <a:pos x="353" y="4"/>
                </a:cxn>
                <a:cxn ang="0">
                  <a:pos x="415" y="2"/>
                </a:cxn>
                <a:cxn ang="0">
                  <a:pos x="434" y="6"/>
                </a:cxn>
                <a:cxn ang="0">
                  <a:pos x="501" y="25"/>
                </a:cxn>
                <a:cxn ang="0">
                  <a:pos x="586" y="60"/>
                </a:cxn>
                <a:cxn ang="0">
                  <a:pos x="693" y="123"/>
                </a:cxn>
                <a:cxn ang="0">
                  <a:pos x="770" y="190"/>
                </a:cxn>
                <a:cxn ang="0">
                  <a:pos x="791" y="221"/>
                </a:cxn>
                <a:cxn ang="0">
                  <a:pos x="802" y="238"/>
                </a:cxn>
                <a:cxn ang="0">
                  <a:pos x="820" y="257"/>
                </a:cxn>
                <a:cxn ang="0">
                  <a:pos x="841" y="297"/>
                </a:cxn>
                <a:cxn ang="0">
                  <a:pos x="848" y="313"/>
                </a:cxn>
                <a:cxn ang="0">
                  <a:pos x="866" y="357"/>
                </a:cxn>
                <a:cxn ang="0">
                  <a:pos x="885" y="397"/>
                </a:cxn>
                <a:cxn ang="0">
                  <a:pos x="904" y="461"/>
                </a:cxn>
                <a:cxn ang="0">
                  <a:pos x="935" y="578"/>
                </a:cxn>
                <a:cxn ang="0">
                  <a:pos x="954" y="681"/>
                </a:cxn>
                <a:cxn ang="0">
                  <a:pos x="950" y="687"/>
                </a:cxn>
                <a:cxn ang="0">
                  <a:pos x="954" y="722"/>
                </a:cxn>
                <a:cxn ang="0">
                  <a:pos x="952" y="727"/>
                </a:cxn>
                <a:cxn ang="0">
                  <a:pos x="952" y="748"/>
                </a:cxn>
                <a:cxn ang="0">
                  <a:pos x="948" y="785"/>
                </a:cxn>
                <a:cxn ang="0">
                  <a:pos x="937" y="814"/>
                </a:cxn>
                <a:cxn ang="0">
                  <a:pos x="933" y="840"/>
                </a:cxn>
                <a:cxn ang="0">
                  <a:pos x="910" y="894"/>
                </a:cxn>
                <a:cxn ang="0">
                  <a:pos x="887" y="927"/>
                </a:cxn>
                <a:cxn ang="0">
                  <a:pos x="871" y="950"/>
                </a:cxn>
                <a:cxn ang="0">
                  <a:pos x="864" y="961"/>
                </a:cxn>
                <a:cxn ang="0">
                  <a:pos x="858" y="965"/>
                </a:cxn>
                <a:cxn ang="0">
                  <a:pos x="854" y="963"/>
                </a:cxn>
                <a:cxn ang="0">
                  <a:pos x="856" y="969"/>
                </a:cxn>
                <a:cxn ang="0">
                  <a:pos x="839" y="979"/>
                </a:cxn>
                <a:cxn ang="0">
                  <a:pos x="818" y="994"/>
                </a:cxn>
                <a:cxn ang="0">
                  <a:pos x="806" y="1005"/>
                </a:cxn>
                <a:cxn ang="0">
                  <a:pos x="776" y="1028"/>
                </a:cxn>
                <a:cxn ang="0">
                  <a:pos x="722" y="1063"/>
                </a:cxn>
                <a:cxn ang="0">
                  <a:pos x="689" y="1084"/>
                </a:cxn>
                <a:cxn ang="0">
                  <a:pos x="657" y="1101"/>
                </a:cxn>
                <a:cxn ang="0">
                  <a:pos x="624" y="1113"/>
                </a:cxn>
                <a:cxn ang="0">
                  <a:pos x="601" y="1123"/>
                </a:cxn>
                <a:cxn ang="0">
                  <a:pos x="568" y="1138"/>
                </a:cxn>
                <a:cxn ang="0">
                  <a:pos x="545" y="1149"/>
                </a:cxn>
                <a:cxn ang="0">
                  <a:pos x="509" y="1161"/>
                </a:cxn>
                <a:cxn ang="0">
                  <a:pos x="422" y="1190"/>
                </a:cxn>
                <a:cxn ang="0">
                  <a:pos x="353" y="1201"/>
                </a:cxn>
                <a:cxn ang="0">
                  <a:pos x="344" y="1207"/>
                </a:cxn>
                <a:cxn ang="0">
                  <a:pos x="340" y="1207"/>
                </a:cxn>
                <a:cxn ang="0">
                  <a:pos x="315" y="1211"/>
                </a:cxn>
                <a:cxn ang="0">
                  <a:pos x="279" y="1215"/>
                </a:cxn>
                <a:cxn ang="0">
                  <a:pos x="219" y="1224"/>
                </a:cxn>
                <a:cxn ang="0">
                  <a:pos x="137" y="1226"/>
                </a:cxn>
                <a:cxn ang="0">
                  <a:pos x="119" y="1226"/>
                </a:cxn>
                <a:cxn ang="0">
                  <a:pos x="115" y="1228"/>
                </a:cxn>
                <a:cxn ang="0">
                  <a:pos x="85" y="1228"/>
                </a:cxn>
                <a:cxn ang="0">
                  <a:pos x="35" y="1224"/>
                </a:cxn>
              </a:cxnLst>
              <a:rect l="0" t="0" r="r" b="b"/>
              <a:pathLst>
                <a:path w="956" h="1228">
                  <a:moveTo>
                    <a:pt x="62" y="152"/>
                  </a:moveTo>
                  <a:lnTo>
                    <a:pt x="66" y="150"/>
                  </a:lnTo>
                  <a:lnTo>
                    <a:pt x="67" y="148"/>
                  </a:lnTo>
                  <a:lnTo>
                    <a:pt x="71" y="144"/>
                  </a:lnTo>
                  <a:lnTo>
                    <a:pt x="73" y="142"/>
                  </a:lnTo>
                  <a:lnTo>
                    <a:pt x="75" y="138"/>
                  </a:lnTo>
                  <a:lnTo>
                    <a:pt x="79" y="134"/>
                  </a:lnTo>
                  <a:lnTo>
                    <a:pt x="83" y="132"/>
                  </a:lnTo>
                  <a:lnTo>
                    <a:pt x="87" y="131"/>
                  </a:lnTo>
                  <a:lnTo>
                    <a:pt x="92" y="121"/>
                  </a:lnTo>
                  <a:lnTo>
                    <a:pt x="100" y="111"/>
                  </a:lnTo>
                  <a:lnTo>
                    <a:pt x="110" y="104"/>
                  </a:lnTo>
                  <a:lnTo>
                    <a:pt x="119" y="96"/>
                  </a:lnTo>
                  <a:lnTo>
                    <a:pt x="129" y="88"/>
                  </a:lnTo>
                  <a:lnTo>
                    <a:pt x="138" y="81"/>
                  </a:lnTo>
                  <a:lnTo>
                    <a:pt x="148" y="75"/>
                  </a:lnTo>
                  <a:lnTo>
                    <a:pt x="156" y="65"/>
                  </a:lnTo>
                  <a:lnTo>
                    <a:pt x="165" y="61"/>
                  </a:lnTo>
                  <a:lnTo>
                    <a:pt x="173" y="56"/>
                  </a:lnTo>
                  <a:lnTo>
                    <a:pt x="181" y="50"/>
                  </a:lnTo>
                  <a:lnTo>
                    <a:pt x="188" y="46"/>
                  </a:lnTo>
                  <a:lnTo>
                    <a:pt x="196" y="40"/>
                  </a:lnTo>
                  <a:lnTo>
                    <a:pt x="206" y="35"/>
                  </a:lnTo>
                  <a:lnTo>
                    <a:pt x="213" y="31"/>
                  </a:lnTo>
                  <a:lnTo>
                    <a:pt x="223" y="27"/>
                  </a:lnTo>
                  <a:lnTo>
                    <a:pt x="231" y="23"/>
                  </a:lnTo>
                  <a:lnTo>
                    <a:pt x="240" y="21"/>
                  </a:lnTo>
                  <a:lnTo>
                    <a:pt x="250" y="17"/>
                  </a:lnTo>
                  <a:lnTo>
                    <a:pt x="259" y="15"/>
                  </a:lnTo>
                  <a:lnTo>
                    <a:pt x="269" y="12"/>
                  </a:lnTo>
                  <a:lnTo>
                    <a:pt x="279" y="10"/>
                  </a:lnTo>
                  <a:lnTo>
                    <a:pt x="288" y="6"/>
                  </a:lnTo>
                  <a:lnTo>
                    <a:pt x="298" y="2"/>
                  </a:lnTo>
                  <a:lnTo>
                    <a:pt x="303" y="4"/>
                  </a:lnTo>
                  <a:lnTo>
                    <a:pt x="309" y="4"/>
                  </a:lnTo>
                  <a:lnTo>
                    <a:pt x="315" y="4"/>
                  </a:lnTo>
                  <a:lnTo>
                    <a:pt x="321" y="2"/>
                  </a:lnTo>
                  <a:lnTo>
                    <a:pt x="326" y="2"/>
                  </a:lnTo>
                  <a:lnTo>
                    <a:pt x="334" y="0"/>
                  </a:lnTo>
                  <a:lnTo>
                    <a:pt x="340" y="2"/>
                  </a:lnTo>
                  <a:lnTo>
                    <a:pt x="346" y="4"/>
                  </a:lnTo>
                  <a:lnTo>
                    <a:pt x="353" y="4"/>
                  </a:lnTo>
                  <a:lnTo>
                    <a:pt x="361" y="4"/>
                  </a:lnTo>
                  <a:lnTo>
                    <a:pt x="371" y="4"/>
                  </a:lnTo>
                  <a:lnTo>
                    <a:pt x="380" y="2"/>
                  </a:lnTo>
                  <a:lnTo>
                    <a:pt x="388" y="2"/>
                  </a:lnTo>
                  <a:lnTo>
                    <a:pt x="397" y="2"/>
                  </a:lnTo>
                  <a:lnTo>
                    <a:pt x="407" y="2"/>
                  </a:lnTo>
                  <a:lnTo>
                    <a:pt x="415" y="2"/>
                  </a:lnTo>
                  <a:lnTo>
                    <a:pt x="417" y="2"/>
                  </a:lnTo>
                  <a:lnTo>
                    <a:pt x="421" y="4"/>
                  </a:lnTo>
                  <a:lnTo>
                    <a:pt x="422" y="4"/>
                  </a:lnTo>
                  <a:lnTo>
                    <a:pt x="426" y="4"/>
                  </a:lnTo>
                  <a:lnTo>
                    <a:pt x="428" y="4"/>
                  </a:lnTo>
                  <a:lnTo>
                    <a:pt x="432" y="6"/>
                  </a:lnTo>
                  <a:lnTo>
                    <a:pt x="434" y="6"/>
                  </a:lnTo>
                  <a:lnTo>
                    <a:pt x="436" y="10"/>
                  </a:lnTo>
                  <a:lnTo>
                    <a:pt x="445" y="10"/>
                  </a:lnTo>
                  <a:lnTo>
                    <a:pt x="457" y="12"/>
                  </a:lnTo>
                  <a:lnTo>
                    <a:pt x="468" y="15"/>
                  </a:lnTo>
                  <a:lnTo>
                    <a:pt x="478" y="17"/>
                  </a:lnTo>
                  <a:lnTo>
                    <a:pt x="490" y="21"/>
                  </a:lnTo>
                  <a:lnTo>
                    <a:pt x="501" y="25"/>
                  </a:lnTo>
                  <a:lnTo>
                    <a:pt x="513" y="29"/>
                  </a:lnTo>
                  <a:lnTo>
                    <a:pt x="524" y="31"/>
                  </a:lnTo>
                  <a:lnTo>
                    <a:pt x="536" y="38"/>
                  </a:lnTo>
                  <a:lnTo>
                    <a:pt x="547" y="44"/>
                  </a:lnTo>
                  <a:lnTo>
                    <a:pt x="561" y="50"/>
                  </a:lnTo>
                  <a:lnTo>
                    <a:pt x="572" y="56"/>
                  </a:lnTo>
                  <a:lnTo>
                    <a:pt x="586" y="60"/>
                  </a:lnTo>
                  <a:lnTo>
                    <a:pt x="597" y="65"/>
                  </a:lnTo>
                  <a:lnTo>
                    <a:pt x="609" y="71"/>
                  </a:lnTo>
                  <a:lnTo>
                    <a:pt x="620" y="79"/>
                  </a:lnTo>
                  <a:lnTo>
                    <a:pt x="639" y="88"/>
                  </a:lnTo>
                  <a:lnTo>
                    <a:pt x="658" y="98"/>
                  </a:lnTo>
                  <a:lnTo>
                    <a:pt x="676" y="109"/>
                  </a:lnTo>
                  <a:lnTo>
                    <a:pt x="693" y="123"/>
                  </a:lnTo>
                  <a:lnTo>
                    <a:pt x="710" y="136"/>
                  </a:lnTo>
                  <a:lnTo>
                    <a:pt x="728" y="150"/>
                  </a:lnTo>
                  <a:lnTo>
                    <a:pt x="743" y="163"/>
                  </a:lnTo>
                  <a:lnTo>
                    <a:pt x="760" y="177"/>
                  </a:lnTo>
                  <a:lnTo>
                    <a:pt x="764" y="180"/>
                  </a:lnTo>
                  <a:lnTo>
                    <a:pt x="768" y="186"/>
                  </a:lnTo>
                  <a:lnTo>
                    <a:pt x="770" y="190"/>
                  </a:lnTo>
                  <a:lnTo>
                    <a:pt x="774" y="196"/>
                  </a:lnTo>
                  <a:lnTo>
                    <a:pt x="777" y="202"/>
                  </a:lnTo>
                  <a:lnTo>
                    <a:pt x="781" y="205"/>
                  </a:lnTo>
                  <a:lnTo>
                    <a:pt x="785" y="211"/>
                  </a:lnTo>
                  <a:lnTo>
                    <a:pt x="789" y="213"/>
                  </a:lnTo>
                  <a:lnTo>
                    <a:pt x="791" y="217"/>
                  </a:lnTo>
                  <a:lnTo>
                    <a:pt x="791" y="221"/>
                  </a:lnTo>
                  <a:lnTo>
                    <a:pt x="793" y="223"/>
                  </a:lnTo>
                  <a:lnTo>
                    <a:pt x="795" y="225"/>
                  </a:lnTo>
                  <a:lnTo>
                    <a:pt x="797" y="228"/>
                  </a:lnTo>
                  <a:lnTo>
                    <a:pt x="799" y="230"/>
                  </a:lnTo>
                  <a:lnTo>
                    <a:pt x="799" y="234"/>
                  </a:lnTo>
                  <a:lnTo>
                    <a:pt x="800" y="236"/>
                  </a:lnTo>
                  <a:lnTo>
                    <a:pt x="802" y="238"/>
                  </a:lnTo>
                  <a:lnTo>
                    <a:pt x="804" y="242"/>
                  </a:lnTo>
                  <a:lnTo>
                    <a:pt x="806" y="244"/>
                  </a:lnTo>
                  <a:lnTo>
                    <a:pt x="810" y="248"/>
                  </a:lnTo>
                  <a:lnTo>
                    <a:pt x="812" y="249"/>
                  </a:lnTo>
                  <a:lnTo>
                    <a:pt x="816" y="251"/>
                  </a:lnTo>
                  <a:lnTo>
                    <a:pt x="818" y="255"/>
                  </a:lnTo>
                  <a:lnTo>
                    <a:pt x="820" y="257"/>
                  </a:lnTo>
                  <a:lnTo>
                    <a:pt x="824" y="263"/>
                  </a:lnTo>
                  <a:lnTo>
                    <a:pt x="825" y="269"/>
                  </a:lnTo>
                  <a:lnTo>
                    <a:pt x="829" y="276"/>
                  </a:lnTo>
                  <a:lnTo>
                    <a:pt x="831" y="282"/>
                  </a:lnTo>
                  <a:lnTo>
                    <a:pt x="835" y="288"/>
                  </a:lnTo>
                  <a:lnTo>
                    <a:pt x="837" y="294"/>
                  </a:lnTo>
                  <a:lnTo>
                    <a:pt x="841" y="297"/>
                  </a:lnTo>
                  <a:lnTo>
                    <a:pt x="843" y="303"/>
                  </a:lnTo>
                  <a:lnTo>
                    <a:pt x="843" y="307"/>
                  </a:lnTo>
                  <a:lnTo>
                    <a:pt x="845" y="309"/>
                  </a:lnTo>
                  <a:lnTo>
                    <a:pt x="845" y="311"/>
                  </a:lnTo>
                  <a:lnTo>
                    <a:pt x="847" y="311"/>
                  </a:lnTo>
                  <a:lnTo>
                    <a:pt x="848" y="313"/>
                  </a:lnTo>
                  <a:lnTo>
                    <a:pt x="848" y="313"/>
                  </a:lnTo>
                  <a:lnTo>
                    <a:pt x="850" y="315"/>
                  </a:lnTo>
                  <a:lnTo>
                    <a:pt x="850" y="319"/>
                  </a:lnTo>
                  <a:lnTo>
                    <a:pt x="854" y="326"/>
                  </a:lnTo>
                  <a:lnTo>
                    <a:pt x="856" y="334"/>
                  </a:lnTo>
                  <a:lnTo>
                    <a:pt x="860" y="342"/>
                  </a:lnTo>
                  <a:lnTo>
                    <a:pt x="864" y="349"/>
                  </a:lnTo>
                  <a:lnTo>
                    <a:pt x="866" y="357"/>
                  </a:lnTo>
                  <a:lnTo>
                    <a:pt x="870" y="365"/>
                  </a:lnTo>
                  <a:lnTo>
                    <a:pt x="873" y="372"/>
                  </a:lnTo>
                  <a:lnTo>
                    <a:pt x="875" y="382"/>
                  </a:lnTo>
                  <a:lnTo>
                    <a:pt x="879" y="384"/>
                  </a:lnTo>
                  <a:lnTo>
                    <a:pt x="881" y="390"/>
                  </a:lnTo>
                  <a:lnTo>
                    <a:pt x="883" y="393"/>
                  </a:lnTo>
                  <a:lnTo>
                    <a:pt x="885" y="397"/>
                  </a:lnTo>
                  <a:lnTo>
                    <a:pt x="887" y="403"/>
                  </a:lnTo>
                  <a:lnTo>
                    <a:pt x="887" y="407"/>
                  </a:lnTo>
                  <a:lnTo>
                    <a:pt x="889" y="411"/>
                  </a:lnTo>
                  <a:lnTo>
                    <a:pt x="893" y="415"/>
                  </a:lnTo>
                  <a:lnTo>
                    <a:pt x="896" y="430"/>
                  </a:lnTo>
                  <a:lnTo>
                    <a:pt x="900" y="445"/>
                  </a:lnTo>
                  <a:lnTo>
                    <a:pt x="904" y="461"/>
                  </a:lnTo>
                  <a:lnTo>
                    <a:pt x="910" y="476"/>
                  </a:lnTo>
                  <a:lnTo>
                    <a:pt x="914" y="493"/>
                  </a:lnTo>
                  <a:lnTo>
                    <a:pt x="919" y="510"/>
                  </a:lnTo>
                  <a:lnTo>
                    <a:pt x="923" y="526"/>
                  </a:lnTo>
                  <a:lnTo>
                    <a:pt x="925" y="543"/>
                  </a:lnTo>
                  <a:lnTo>
                    <a:pt x="931" y="560"/>
                  </a:lnTo>
                  <a:lnTo>
                    <a:pt x="935" y="578"/>
                  </a:lnTo>
                  <a:lnTo>
                    <a:pt x="939" y="595"/>
                  </a:lnTo>
                  <a:lnTo>
                    <a:pt x="942" y="612"/>
                  </a:lnTo>
                  <a:lnTo>
                    <a:pt x="946" y="629"/>
                  </a:lnTo>
                  <a:lnTo>
                    <a:pt x="948" y="647"/>
                  </a:lnTo>
                  <a:lnTo>
                    <a:pt x="952" y="664"/>
                  </a:lnTo>
                  <a:lnTo>
                    <a:pt x="954" y="681"/>
                  </a:lnTo>
                  <a:lnTo>
                    <a:pt x="954" y="681"/>
                  </a:lnTo>
                  <a:lnTo>
                    <a:pt x="954" y="681"/>
                  </a:lnTo>
                  <a:lnTo>
                    <a:pt x="952" y="683"/>
                  </a:lnTo>
                  <a:lnTo>
                    <a:pt x="952" y="683"/>
                  </a:lnTo>
                  <a:lnTo>
                    <a:pt x="952" y="683"/>
                  </a:lnTo>
                  <a:lnTo>
                    <a:pt x="950" y="685"/>
                  </a:lnTo>
                  <a:lnTo>
                    <a:pt x="950" y="685"/>
                  </a:lnTo>
                  <a:lnTo>
                    <a:pt x="950" y="687"/>
                  </a:lnTo>
                  <a:lnTo>
                    <a:pt x="952" y="689"/>
                  </a:lnTo>
                  <a:lnTo>
                    <a:pt x="952" y="695"/>
                  </a:lnTo>
                  <a:lnTo>
                    <a:pt x="952" y="698"/>
                  </a:lnTo>
                  <a:lnTo>
                    <a:pt x="954" y="704"/>
                  </a:lnTo>
                  <a:lnTo>
                    <a:pt x="954" y="710"/>
                  </a:lnTo>
                  <a:lnTo>
                    <a:pt x="954" y="716"/>
                  </a:lnTo>
                  <a:lnTo>
                    <a:pt x="954" y="722"/>
                  </a:lnTo>
                  <a:lnTo>
                    <a:pt x="954" y="727"/>
                  </a:lnTo>
                  <a:lnTo>
                    <a:pt x="954" y="727"/>
                  </a:lnTo>
                  <a:lnTo>
                    <a:pt x="952" y="727"/>
                  </a:lnTo>
                  <a:lnTo>
                    <a:pt x="952" y="727"/>
                  </a:lnTo>
                  <a:lnTo>
                    <a:pt x="952" y="727"/>
                  </a:lnTo>
                  <a:lnTo>
                    <a:pt x="952" y="727"/>
                  </a:lnTo>
                  <a:lnTo>
                    <a:pt x="952" y="727"/>
                  </a:lnTo>
                  <a:lnTo>
                    <a:pt x="952" y="727"/>
                  </a:lnTo>
                  <a:lnTo>
                    <a:pt x="952" y="727"/>
                  </a:lnTo>
                  <a:lnTo>
                    <a:pt x="954" y="731"/>
                  </a:lnTo>
                  <a:lnTo>
                    <a:pt x="956" y="735"/>
                  </a:lnTo>
                  <a:lnTo>
                    <a:pt x="956" y="739"/>
                  </a:lnTo>
                  <a:lnTo>
                    <a:pt x="954" y="745"/>
                  </a:lnTo>
                  <a:lnTo>
                    <a:pt x="952" y="748"/>
                  </a:lnTo>
                  <a:lnTo>
                    <a:pt x="952" y="752"/>
                  </a:lnTo>
                  <a:lnTo>
                    <a:pt x="950" y="756"/>
                  </a:lnTo>
                  <a:lnTo>
                    <a:pt x="950" y="762"/>
                  </a:lnTo>
                  <a:lnTo>
                    <a:pt x="948" y="768"/>
                  </a:lnTo>
                  <a:lnTo>
                    <a:pt x="948" y="773"/>
                  </a:lnTo>
                  <a:lnTo>
                    <a:pt x="948" y="779"/>
                  </a:lnTo>
                  <a:lnTo>
                    <a:pt x="948" y="785"/>
                  </a:lnTo>
                  <a:lnTo>
                    <a:pt x="948" y="791"/>
                  </a:lnTo>
                  <a:lnTo>
                    <a:pt x="946" y="796"/>
                  </a:lnTo>
                  <a:lnTo>
                    <a:pt x="942" y="802"/>
                  </a:lnTo>
                  <a:lnTo>
                    <a:pt x="939" y="806"/>
                  </a:lnTo>
                  <a:lnTo>
                    <a:pt x="941" y="808"/>
                  </a:lnTo>
                  <a:lnTo>
                    <a:pt x="939" y="810"/>
                  </a:lnTo>
                  <a:lnTo>
                    <a:pt x="937" y="814"/>
                  </a:lnTo>
                  <a:lnTo>
                    <a:pt x="937" y="817"/>
                  </a:lnTo>
                  <a:lnTo>
                    <a:pt x="939" y="819"/>
                  </a:lnTo>
                  <a:lnTo>
                    <a:pt x="939" y="823"/>
                  </a:lnTo>
                  <a:lnTo>
                    <a:pt x="939" y="825"/>
                  </a:lnTo>
                  <a:lnTo>
                    <a:pt x="937" y="829"/>
                  </a:lnTo>
                  <a:lnTo>
                    <a:pt x="935" y="831"/>
                  </a:lnTo>
                  <a:lnTo>
                    <a:pt x="933" y="840"/>
                  </a:lnTo>
                  <a:lnTo>
                    <a:pt x="929" y="848"/>
                  </a:lnTo>
                  <a:lnTo>
                    <a:pt x="927" y="856"/>
                  </a:lnTo>
                  <a:lnTo>
                    <a:pt x="925" y="863"/>
                  </a:lnTo>
                  <a:lnTo>
                    <a:pt x="921" y="871"/>
                  </a:lnTo>
                  <a:lnTo>
                    <a:pt x="919" y="879"/>
                  </a:lnTo>
                  <a:lnTo>
                    <a:pt x="916" y="887"/>
                  </a:lnTo>
                  <a:lnTo>
                    <a:pt x="910" y="894"/>
                  </a:lnTo>
                  <a:lnTo>
                    <a:pt x="908" y="900"/>
                  </a:lnTo>
                  <a:lnTo>
                    <a:pt x="904" y="906"/>
                  </a:lnTo>
                  <a:lnTo>
                    <a:pt x="902" y="910"/>
                  </a:lnTo>
                  <a:lnTo>
                    <a:pt x="898" y="913"/>
                  </a:lnTo>
                  <a:lnTo>
                    <a:pt x="895" y="917"/>
                  </a:lnTo>
                  <a:lnTo>
                    <a:pt x="891" y="923"/>
                  </a:lnTo>
                  <a:lnTo>
                    <a:pt x="887" y="927"/>
                  </a:lnTo>
                  <a:lnTo>
                    <a:pt x="883" y="933"/>
                  </a:lnTo>
                  <a:lnTo>
                    <a:pt x="883" y="936"/>
                  </a:lnTo>
                  <a:lnTo>
                    <a:pt x="881" y="938"/>
                  </a:lnTo>
                  <a:lnTo>
                    <a:pt x="879" y="940"/>
                  </a:lnTo>
                  <a:lnTo>
                    <a:pt x="877" y="944"/>
                  </a:lnTo>
                  <a:lnTo>
                    <a:pt x="873" y="946"/>
                  </a:lnTo>
                  <a:lnTo>
                    <a:pt x="871" y="950"/>
                  </a:lnTo>
                  <a:lnTo>
                    <a:pt x="870" y="952"/>
                  </a:lnTo>
                  <a:lnTo>
                    <a:pt x="870" y="958"/>
                  </a:lnTo>
                  <a:lnTo>
                    <a:pt x="868" y="956"/>
                  </a:lnTo>
                  <a:lnTo>
                    <a:pt x="866" y="958"/>
                  </a:lnTo>
                  <a:lnTo>
                    <a:pt x="864" y="958"/>
                  </a:lnTo>
                  <a:lnTo>
                    <a:pt x="864" y="959"/>
                  </a:lnTo>
                  <a:lnTo>
                    <a:pt x="864" y="961"/>
                  </a:lnTo>
                  <a:lnTo>
                    <a:pt x="862" y="963"/>
                  </a:lnTo>
                  <a:lnTo>
                    <a:pt x="862" y="965"/>
                  </a:lnTo>
                  <a:lnTo>
                    <a:pt x="860" y="967"/>
                  </a:lnTo>
                  <a:lnTo>
                    <a:pt x="858" y="967"/>
                  </a:lnTo>
                  <a:lnTo>
                    <a:pt x="858" y="967"/>
                  </a:lnTo>
                  <a:lnTo>
                    <a:pt x="858" y="965"/>
                  </a:lnTo>
                  <a:lnTo>
                    <a:pt x="858" y="965"/>
                  </a:lnTo>
                  <a:lnTo>
                    <a:pt x="858" y="965"/>
                  </a:lnTo>
                  <a:lnTo>
                    <a:pt x="858" y="963"/>
                  </a:lnTo>
                  <a:lnTo>
                    <a:pt x="856" y="963"/>
                  </a:lnTo>
                  <a:lnTo>
                    <a:pt x="856" y="963"/>
                  </a:lnTo>
                  <a:lnTo>
                    <a:pt x="854" y="961"/>
                  </a:lnTo>
                  <a:lnTo>
                    <a:pt x="854" y="963"/>
                  </a:lnTo>
                  <a:lnTo>
                    <a:pt x="854" y="963"/>
                  </a:lnTo>
                  <a:lnTo>
                    <a:pt x="854" y="965"/>
                  </a:lnTo>
                  <a:lnTo>
                    <a:pt x="854" y="965"/>
                  </a:lnTo>
                  <a:lnTo>
                    <a:pt x="854" y="967"/>
                  </a:lnTo>
                  <a:lnTo>
                    <a:pt x="854" y="967"/>
                  </a:lnTo>
                  <a:lnTo>
                    <a:pt x="854" y="969"/>
                  </a:lnTo>
                  <a:lnTo>
                    <a:pt x="856" y="969"/>
                  </a:lnTo>
                  <a:lnTo>
                    <a:pt x="856" y="969"/>
                  </a:lnTo>
                  <a:lnTo>
                    <a:pt x="854" y="969"/>
                  </a:lnTo>
                  <a:lnTo>
                    <a:pt x="852" y="971"/>
                  </a:lnTo>
                  <a:lnTo>
                    <a:pt x="850" y="973"/>
                  </a:lnTo>
                  <a:lnTo>
                    <a:pt x="847" y="975"/>
                  </a:lnTo>
                  <a:lnTo>
                    <a:pt x="845" y="977"/>
                  </a:lnTo>
                  <a:lnTo>
                    <a:pt x="843" y="979"/>
                  </a:lnTo>
                  <a:lnTo>
                    <a:pt x="839" y="979"/>
                  </a:lnTo>
                  <a:lnTo>
                    <a:pt x="835" y="979"/>
                  </a:lnTo>
                  <a:lnTo>
                    <a:pt x="833" y="982"/>
                  </a:lnTo>
                  <a:lnTo>
                    <a:pt x="831" y="986"/>
                  </a:lnTo>
                  <a:lnTo>
                    <a:pt x="827" y="988"/>
                  </a:lnTo>
                  <a:lnTo>
                    <a:pt x="825" y="990"/>
                  </a:lnTo>
                  <a:lnTo>
                    <a:pt x="822" y="992"/>
                  </a:lnTo>
                  <a:lnTo>
                    <a:pt x="818" y="994"/>
                  </a:lnTo>
                  <a:lnTo>
                    <a:pt x="816" y="996"/>
                  </a:lnTo>
                  <a:lnTo>
                    <a:pt x="814" y="1000"/>
                  </a:lnTo>
                  <a:lnTo>
                    <a:pt x="812" y="1000"/>
                  </a:lnTo>
                  <a:lnTo>
                    <a:pt x="812" y="1002"/>
                  </a:lnTo>
                  <a:lnTo>
                    <a:pt x="810" y="1004"/>
                  </a:lnTo>
                  <a:lnTo>
                    <a:pt x="808" y="1005"/>
                  </a:lnTo>
                  <a:lnTo>
                    <a:pt x="806" y="1005"/>
                  </a:lnTo>
                  <a:lnTo>
                    <a:pt x="804" y="1007"/>
                  </a:lnTo>
                  <a:lnTo>
                    <a:pt x="802" y="1007"/>
                  </a:lnTo>
                  <a:lnTo>
                    <a:pt x="800" y="1009"/>
                  </a:lnTo>
                  <a:lnTo>
                    <a:pt x="799" y="1011"/>
                  </a:lnTo>
                  <a:lnTo>
                    <a:pt x="791" y="1017"/>
                  </a:lnTo>
                  <a:lnTo>
                    <a:pt x="783" y="1023"/>
                  </a:lnTo>
                  <a:lnTo>
                    <a:pt x="776" y="1028"/>
                  </a:lnTo>
                  <a:lnTo>
                    <a:pt x="766" y="1034"/>
                  </a:lnTo>
                  <a:lnTo>
                    <a:pt x="756" y="1040"/>
                  </a:lnTo>
                  <a:lnTo>
                    <a:pt x="749" y="1046"/>
                  </a:lnTo>
                  <a:lnTo>
                    <a:pt x="741" y="1052"/>
                  </a:lnTo>
                  <a:lnTo>
                    <a:pt x="733" y="1059"/>
                  </a:lnTo>
                  <a:lnTo>
                    <a:pt x="728" y="1061"/>
                  </a:lnTo>
                  <a:lnTo>
                    <a:pt x="722" y="1063"/>
                  </a:lnTo>
                  <a:lnTo>
                    <a:pt x="718" y="1065"/>
                  </a:lnTo>
                  <a:lnTo>
                    <a:pt x="712" y="1069"/>
                  </a:lnTo>
                  <a:lnTo>
                    <a:pt x="708" y="1071"/>
                  </a:lnTo>
                  <a:lnTo>
                    <a:pt x="705" y="1075"/>
                  </a:lnTo>
                  <a:lnTo>
                    <a:pt x="699" y="1076"/>
                  </a:lnTo>
                  <a:lnTo>
                    <a:pt x="693" y="1078"/>
                  </a:lnTo>
                  <a:lnTo>
                    <a:pt x="689" y="1084"/>
                  </a:lnTo>
                  <a:lnTo>
                    <a:pt x="685" y="1088"/>
                  </a:lnTo>
                  <a:lnTo>
                    <a:pt x="680" y="1090"/>
                  </a:lnTo>
                  <a:lnTo>
                    <a:pt x="674" y="1092"/>
                  </a:lnTo>
                  <a:lnTo>
                    <a:pt x="670" y="1094"/>
                  </a:lnTo>
                  <a:lnTo>
                    <a:pt x="664" y="1096"/>
                  </a:lnTo>
                  <a:lnTo>
                    <a:pt x="660" y="1098"/>
                  </a:lnTo>
                  <a:lnTo>
                    <a:pt x="657" y="1101"/>
                  </a:lnTo>
                  <a:lnTo>
                    <a:pt x="651" y="1103"/>
                  </a:lnTo>
                  <a:lnTo>
                    <a:pt x="647" y="1105"/>
                  </a:lnTo>
                  <a:lnTo>
                    <a:pt x="641" y="1107"/>
                  </a:lnTo>
                  <a:lnTo>
                    <a:pt x="637" y="1107"/>
                  </a:lnTo>
                  <a:lnTo>
                    <a:pt x="632" y="1109"/>
                  </a:lnTo>
                  <a:lnTo>
                    <a:pt x="628" y="1111"/>
                  </a:lnTo>
                  <a:lnTo>
                    <a:pt x="624" y="1113"/>
                  </a:lnTo>
                  <a:lnTo>
                    <a:pt x="620" y="1115"/>
                  </a:lnTo>
                  <a:lnTo>
                    <a:pt x="616" y="1115"/>
                  </a:lnTo>
                  <a:lnTo>
                    <a:pt x="614" y="1117"/>
                  </a:lnTo>
                  <a:lnTo>
                    <a:pt x="611" y="1117"/>
                  </a:lnTo>
                  <a:lnTo>
                    <a:pt x="609" y="1119"/>
                  </a:lnTo>
                  <a:lnTo>
                    <a:pt x="605" y="1121"/>
                  </a:lnTo>
                  <a:lnTo>
                    <a:pt x="601" y="1123"/>
                  </a:lnTo>
                  <a:lnTo>
                    <a:pt x="599" y="1124"/>
                  </a:lnTo>
                  <a:lnTo>
                    <a:pt x="597" y="1126"/>
                  </a:lnTo>
                  <a:lnTo>
                    <a:pt x="591" y="1128"/>
                  </a:lnTo>
                  <a:lnTo>
                    <a:pt x="586" y="1132"/>
                  </a:lnTo>
                  <a:lnTo>
                    <a:pt x="580" y="1134"/>
                  </a:lnTo>
                  <a:lnTo>
                    <a:pt x="574" y="1136"/>
                  </a:lnTo>
                  <a:lnTo>
                    <a:pt x="568" y="1138"/>
                  </a:lnTo>
                  <a:lnTo>
                    <a:pt x="563" y="1142"/>
                  </a:lnTo>
                  <a:lnTo>
                    <a:pt x="559" y="1144"/>
                  </a:lnTo>
                  <a:lnTo>
                    <a:pt x="553" y="1146"/>
                  </a:lnTo>
                  <a:lnTo>
                    <a:pt x="549" y="1144"/>
                  </a:lnTo>
                  <a:lnTo>
                    <a:pt x="549" y="1147"/>
                  </a:lnTo>
                  <a:lnTo>
                    <a:pt x="547" y="1149"/>
                  </a:lnTo>
                  <a:lnTo>
                    <a:pt x="545" y="1149"/>
                  </a:lnTo>
                  <a:lnTo>
                    <a:pt x="541" y="1149"/>
                  </a:lnTo>
                  <a:lnTo>
                    <a:pt x="539" y="1149"/>
                  </a:lnTo>
                  <a:lnTo>
                    <a:pt x="538" y="1149"/>
                  </a:lnTo>
                  <a:lnTo>
                    <a:pt x="534" y="1149"/>
                  </a:lnTo>
                  <a:lnTo>
                    <a:pt x="534" y="1151"/>
                  </a:lnTo>
                  <a:lnTo>
                    <a:pt x="520" y="1157"/>
                  </a:lnTo>
                  <a:lnTo>
                    <a:pt x="509" y="1161"/>
                  </a:lnTo>
                  <a:lnTo>
                    <a:pt x="495" y="1165"/>
                  </a:lnTo>
                  <a:lnTo>
                    <a:pt x="482" y="1169"/>
                  </a:lnTo>
                  <a:lnTo>
                    <a:pt x="468" y="1172"/>
                  </a:lnTo>
                  <a:lnTo>
                    <a:pt x="455" y="1178"/>
                  </a:lnTo>
                  <a:lnTo>
                    <a:pt x="444" y="1184"/>
                  </a:lnTo>
                  <a:lnTo>
                    <a:pt x="432" y="1192"/>
                  </a:lnTo>
                  <a:lnTo>
                    <a:pt x="422" y="1190"/>
                  </a:lnTo>
                  <a:lnTo>
                    <a:pt x="411" y="1190"/>
                  </a:lnTo>
                  <a:lnTo>
                    <a:pt x="401" y="1192"/>
                  </a:lnTo>
                  <a:lnTo>
                    <a:pt x="392" y="1195"/>
                  </a:lnTo>
                  <a:lnTo>
                    <a:pt x="382" y="1197"/>
                  </a:lnTo>
                  <a:lnTo>
                    <a:pt x="373" y="1199"/>
                  </a:lnTo>
                  <a:lnTo>
                    <a:pt x="363" y="1201"/>
                  </a:lnTo>
                  <a:lnTo>
                    <a:pt x="353" y="1201"/>
                  </a:lnTo>
                  <a:lnTo>
                    <a:pt x="353" y="1203"/>
                  </a:lnTo>
                  <a:lnTo>
                    <a:pt x="353" y="1203"/>
                  </a:lnTo>
                  <a:lnTo>
                    <a:pt x="351" y="1205"/>
                  </a:lnTo>
                  <a:lnTo>
                    <a:pt x="350" y="1205"/>
                  </a:lnTo>
                  <a:lnTo>
                    <a:pt x="348" y="1205"/>
                  </a:lnTo>
                  <a:lnTo>
                    <a:pt x="346" y="1207"/>
                  </a:lnTo>
                  <a:lnTo>
                    <a:pt x="344" y="1207"/>
                  </a:lnTo>
                  <a:lnTo>
                    <a:pt x="344" y="1209"/>
                  </a:lnTo>
                  <a:lnTo>
                    <a:pt x="342" y="1209"/>
                  </a:lnTo>
                  <a:lnTo>
                    <a:pt x="342" y="1209"/>
                  </a:lnTo>
                  <a:lnTo>
                    <a:pt x="340" y="1209"/>
                  </a:lnTo>
                  <a:lnTo>
                    <a:pt x="340" y="1207"/>
                  </a:lnTo>
                  <a:lnTo>
                    <a:pt x="340" y="1207"/>
                  </a:lnTo>
                  <a:lnTo>
                    <a:pt x="340" y="1207"/>
                  </a:lnTo>
                  <a:lnTo>
                    <a:pt x="340" y="1207"/>
                  </a:lnTo>
                  <a:lnTo>
                    <a:pt x="338" y="1205"/>
                  </a:lnTo>
                  <a:lnTo>
                    <a:pt x="334" y="1209"/>
                  </a:lnTo>
                  <a:lnTo>
                    <a:pt x="330" y="1211"/>
                  </a:lnTo>
                  <a:lnTo>
                    <a:pt x="326" y="1211"/>
                  </a:lnTo>
                  <a:lnTo>
                    <a:pt x="321" y="1211"/>
                  </a:lnTo>
                  <a:lnTo>
                    <a:pt x="315" y="1211"/>
                  </a:lnTo>
                  <a:lnTo>
                    <a:pt x="309" y="1213"/>
                  </a:lnTo>
                  <a:lnTo>
                    <a:pt x="303" y="1213"/>
                  </a:lnTo>
                  <a:lnTo>
                    <a:pt x="300" y="1215"/>
                  </a:lnTo>
                  <a:lnTo>
                    <a:pt x="294" y="1215"/>
                  </a:lnTo>
                  <a:lnTo>
                    <a:pt x="288" y="1215"/>
                  </a:lnTo>
                  <a:lnTo>
                    <a:pt x="284" y="1215"/>
                  </a:lnTo>
                  <a:lnTo>
                    <a:pt x="279" y="1215"/>
                  </a:lnTo>
                  <a:lnTo>
                    <a:pt x="271" y="1217"/>
                  </a:lnTo>
                  <a:lnTo>
                    <a:pt x="265" y="1217"/>
                  </a:lnTo>
                  <a:lnTo>
                    <a:pt x="259" y="1217"/>
                  </a:lnTo>
                  <a:lnTo>
                    <a:pt x="254" y="1218"/>
                  </a:lnTo>
                  <a:lnTo>
                    <a:pt x="246" y="1218"/>
                  </a:lnTo>
                  <a:lnTo>
                    <a:pt x="232" y="1222"/>
                  </a:lnTo>
                  <a:lnTo>
                    <a:pt x="219" y="1224"/>
                  </a:lnTo>
                  <a:lnTo>
                    <a:pt x="204" y="1224"/>
                  </a:lnTo>
                  <a:lnTo>
                    <a:pt x="190" y="1224"/>
                  </a:lnTo>
                  <a:lnTo>
                    <a:pt x="177" y="1224"/>
                  </a:lnTo>
                  <a:lnTo>
                    <a:pt x="165" y="1224"/>
                  </a:lnTo>
                  <a:lnTo>
                    <a:pt x="152" y="1224"/>
                  </a:lnTo>
                  <a:lnTo>
                    <a:pt x="138" y="1228"/>
                  </a:lnTo>
                  <a:lnTo>
                    <a:pt x="137" y="1226"/>
                  </a:lnTo>
                  <a:lnTo>
                    <a:pt x="133" y="1226"/>
                  </a:lnTo>
                  <a:lnTo>
                    <a:pt x="131" y="1226"/>
                  </a:lnTo>
                  <a:lnTo>
                    <a:pt x="129" y="1226"/>
                  </a:lnTo>
                  <a:lnTo>
                    <a:pt x="127" y="1226"/>
                  </a:lnTo>
                  <a:lnTo>
                    <a:pt x="123" y="1226"/>
                  </a:lnTo>
                  <a:lnTo>
                    <a:pt x="121" y="1226"/>
                  </a:lnTo>
                  <a:lnTo>
                    <a:pt x="119" y="1226"/>
                  </a:lnTo>
                  <a:lnTo>
                    <a:pt x="119" y="1226"/>
                  </a:lnTo>
                  <a:lnTo>
                    <a:pt x="119" y="1228"/>
                  </a:lnTo>
                  <a:lnTo>
                    <a:pt x="117" y="1228"/>
                  </a:lnTo>
                  <a:lnTo>
                    <a:pt x="117" y="1228"/>
                  </a:lnTo>
                  <a:lnTo>
                    <a:pt x="117" y="1228"/>
                  </a:lnTo>
                  <a:lnTo>
                    <a:pt x="115" y="1228"/>
                  </a:lnTo>
                  <a:lnTo>
                    <a:pt x="115" y="1228"/>
                  </a:lnTo>
                  <a:lnTo>
                    <a:pt x="113" y="1228"/>
                  </a:lnTo>
                  <a:lnTo>
                    <a:pt x="112" y="1226"/>
                  </a:lnTo>
                  <a:lnTo>
                    <a:pt x="112" y="1226"/>
                  </a:lnTo>
                  <a:lnTo>
                    <a:pt x="106" y="1226"/>
                  </a:lnTo>
                  <a:lnTo>
                    <a:pt x="100" y="1226"/>
                  </a:lnTo>
                  <a:lnTo>
                    <a:pt x="92" y="1226"/>
                  </a:lnTo>
                  <a:lnTo>
                    <a:pt x="85" y="1228"/>
                  </a:lnTo>
                  <a:lnTo>
                    <a:pt x="77" y="1228"/>
                  </a:lnTo>
                  <a:lnTo>
                    <a:pt x="71" y="1226"/>
                  </a:lnTo>
                  <a:lnTo>
                    <a:pt x="64" y="1226"/>
                  </a:lnTo>
                  <a:lnTo>
                    <a:pt x="58" y="1224"/>
                  </a:lnTo>
                  <a:lnTo>
                    <a:pt x="50" y="1224"/>
                  </a:lnTo>
                  <a:lnTo>
                    <a:pt x="42" y="1224"/>
                  </a:lnTo>
                  <a:lnTo>
                    <a:pt x="35" y="1224"/>
                  </a:lnTo>
                  <a:lnTo>
                    <a:pt x="29" y="1224"/>
                  </a:lnTo>
                  <a:lnTo>
                    <a:pt x="21" y="1224"/>
                  </a:lnTo>
                  <a:lnTo>
                    <a:pt x="14" y="1224"/>
                  </a:lnTo>
                  <a:lnTo>
                    <a:pt x="6" y="1224"/>
                  </a:lnTo>
                  <a:lnTo>
                    <a:pt x="0" y="1224"/>
                  </a:lnTo>
                  <a:lnTo>
                    <a:pt x="62" y="15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194" name="Freeform 18"/>
            <p:cNvSpPr>
              <a:spLocks/>
            </p:cNvSpPr>
            <p:nvPr/>
          </p:nvSpPr>
          <p:spPr bwMode="auto">
            <a:xfrm>
              <a:off x="1978" y="1956"/>
              <a:ext cx="710" cy="1072"/>
            </a:xfrm>
            <a:custGeom>
              <a:avLst/>
              <a:gdLst/>
              <a:ahLst/>
              <a:cxnLst>
                <a:cxn ang="0">
                  <a:pos x="619" y="1068"/>
                </a:cxn>
                <a:cxn ang="0">
                  <a:pos x="589" y="1065"/>
                </a:cxn>
                <a:cxn ang="0">
                  <a:pos x="568" y="1065"/>
                </a:cxn>
                <a:cxn ang="0">
                  <a:pos x="518" y="1055"/>
                </a:cxn>
                <a:cxn ang="0">
                  <a:pos x="453" y="1040"/>
                </a:cxn>
                <a:cxn ang="0">
                  <a:pos x="429" y="1034"/>
                </a:cxn>
                <a:cxn ang="0">
                  <a:pos x="408" y="1024"/>
                </a:cxn>
                <a:cxn ang="0">
                  <a:pos x="387" y="1020"/>
                </a:cxn>
                <a:cxn ang="0">
                  <a:pos x="376" y="1017"/>
                </a:cxn>
                <a:cxn ang="0">
                  <a:pos x="355" y="1011"/>
                </a:cxn>
                <a:cxn ang="0">
                  <a:pos x="293" y="990"/>
                </a:cxn>
                <a:cxn ang="0">
                  <a:pos x="241" y="965"/>
                </a:cxn>
                <a:cxn ang="0">
                  <a:pos x="199" y="944"/>
                </a:cxn>
                <a:cxn ang="0">
                  <a:pos x="182" y="930"/>
                </a:cxn>
                <a:cxn ang="0">
                  <a:pos x="170" y="924"/>
                </a:cxn>
                <a:cxn ang="0">
                  <a:pos x="169" y="919"/>
                </a:cxn>
                <a:cxn ang="0">
                  <a:pos x="157" y="913"/>
                </a:cxn>
                <a:cxn ang="0">
                  <a:pos x="144" y="901"/>
                </a:cxn>
                <a:cxn ang="0">
                  <a:pos x="124" y="886"/>
                </a:cxn>
                <a:cxn ang="0">
                  <a:pos x="109" y="873"/>
                </a:cxn>
                <a:cxn ang="0">
                  <a:pos x="98" y="853"/>
                </a:cxn>
                <a:cxn ang="0">
                  <a:pos x="63" y="821"/>
                </a:cxn>
                <a:cxn ang="0">
                  <a:pos x="40" y="784"/>
                </a:cxn>
                <a:cxn ang="0">
                  <a:pos x="26" y="759"/>
                </a:cxn>
                <a:cxn ang="0">
                  <a:pos x="19" y="748"/>
                </a:cxn>
                <a:cxn ang="0">
                  <a:pos x="17" y="738"/>
                </a:cxn>
                <a:cxn ang="0">
                  <a:pos x="11" y="731"/>
                </a:cxn>
                <a:cxn ang="0">
                  <a:pos x="5" y="708"/>
                </a:cxn>
                <a:cxn ang="0">
                  <a:pos x="0" y="652"/>
                </a:cxn>
                <a:cxn ang="0">
                  <a:pos x="2" y="635"/>
                </a:cxn>
                <a:cxn ang="0">
                  <a:pos x="7" y="623"/>
                </a:cxn>
                <a:cxn ang="0">
                  <a:pos x="7" y="600"/>
                </a:cxn>
                <a:cxn ang="0">
                  <a:pos x="13" y="573"/>
                </a:cxn>
                <a:cxn ang="0">
                  <a:pos x="17" y="543"/>
                </a:cxn>
                <a:cxn ang="0">
                  <a:pos x="32" y="506"/>
                </a:cxn>
                <a:cxn ang="0">
                  <a:pos x="46" y="477"/>
                </a:cxn>
                <a:cxn ang="0">
                  <a:pos x="63" y="458"/>
                </a:cxn>
                <a:cxn ang="0">
                  <a:pos x="73" y="439"/>
                </a:cxn>
                <a:cxn ang="0">
                  <a:pos x="84" y="428"/>
                </a:cxn>
                <a:cxn ang="0">
                  <a:pos x="88" y="416"/>
                </a:cxn>
                <a:cxn ang="0">
                  <a:pos x="101" y="403"/>
                </a:cxn>
                <a:cxn ang="0">
                  <a:pos x="121" y="383"/>
                </a:cxn>
                <a:cxn ang="0">
                  <a:pos x="142" y="364"/>
                </a:cxn>
                <a:cxn ang="0">
                  <a:pos x="178" y="332"/>
                </a:cxn>
                <a:cxn ang="0">
                  <a:pos x="264" y="274"/>
                </a:cxn>
                <a:cxn ang="0">
                  <a:pos x="335" y="239"/>
                </a:cxn>
                <a:cxn ang="0">
                  <a:pos x="397" y="220"/>
                </a:cxn>
                <a:cxn ang="0">
                  <a:pos x="495" y="188"/>
                </a:cxn>
                <a:cxn ang="0">
                  <a:pos x="575" y="142"/>
                </a:cxn>
                <a:cxn ang="0">
                  <a:pos x="635" y="80"/>
                </a:cxn>
                <a:cxn ang="0">
                  <a:pos x="675" y="32"/>
                </a:cxn>
                <a:cxn ang="0">
                  <a:pos x="648" y="1072"/>
                </a:cxn>
              </a:cxnLst>
              <a:rect l="0" t="0" r="r" b="b"/>
              <a:pathLst>
                <a:path w="710" h="1072">
                  <a:moveTo>
                    <a:pt x="648" y="1072"/>
                  </a:moveTo>
                  <a:lnTo>
                    <a:pt x="641" y="1070"/>
                  </a:lnTo>
                  <a:lnTo>
                    <a:pt x="635" y="1070"/>
                  </a:lnTo>
                  <a:lnTo>
                    <a:pt x="627" y="1070"/>
                  </a:lnTo>
                  <a:lnTo>
                    <a:pt x="619" y="1068"/>
                  </a:lnTo>
                  <a:lnTo>
                    <a:pt x="614" y="1068"/>
                  </a:lnTo>
                  <a:lnTo>
                    <a:pt x="606" y="1068"/>
                  </a:lnTo>
                  <a:lnTo>
                    <a:pt x="600" y="1066"/>
                  </a:lnTo>
                  <a:lnTo>
                    <a:pt x="593" y="1066"/>
                  </a:lnTo>
                  <a:lnTo>
                    <a:pt x="589" y="1065"/>
                  </a:lnTo>
                  <a:lnTo>
                    <a:pt x="585" y="1065"/>
                  </a:lnTo>
                  <a:lnTo>
                    <a:pt x="581" y="1065"/>
                  </a:lnTo>
                  <a:lnTo>
                    <a:pt x="577" y="1065"/>
                  </a:lnTo>
                  <a:lnTo>
                    <a:pt x="573" y="1065"/>
                  </a:lnTo>
                  <a:lnTo>
                    <a:pt x="568" y="1065"/>
                  </a:lnTo>
                  <a:lnTo>
                    <a:pt x="564" y="1065"/>
                  </a:lnTo>
                  <a:lnTo>
                    <a:pt x="558" y="1063"/>
                  </a:lnTo>
                  <a:lnTo>
                    <a:pt x="545" y="1061"/>
                  </a:lnTo>
                  <a:lnTo>
                    <a:pt x="531" y="1057"/>
                  </a:lnTo>
                  <a:lnTo>
                    <a:pt x="518" y="1055"/>
                  </a:lnTo>
                  <a:lnTo>
                    <a:pt x="504" y="1051"/>
                  </a:lnTo>
                  <a:lnTo>
                    <a:pt x="493" y="1047"/>
                  </a:lnTo>
                  <a:lnTo>
                    <a:pt x="481" y="1043"/>
                  </a:lnTo>
                  <a:lnTo>
                    <a:pt x="468" y="1042"/>
                  </a:lnTo>
                  <a:lnTo>
                    <a:pt x="453" y="1040"/>
                  </a:lnTo>
                  <a:lnTo>
                    <a:pt x="449" y="1038"/>
                  </a:lnTo>
                  <a:lnTo>
                    <a:pt x="443" y="1038"/>
                  </a:lnTo>
                  <a:lnTo>
                    <a:pt x="439" y="1036"/>
                  </a:lnTo>
                  <a:lnTo>
                    <a:pt x="433" y="1034"/>
                  </a:lnTo>
                  <a:lnTo>
                    <a:pt x="429" y="1034"/>
                  </a:lnTo>
                  <a:lnTo>
                    <a:pt x="424" y="1032"/>
                  </a:lnTo>
                  <a:lnTo>
                    <a:pt x="420" y="1030"/>
                  </a:lnTo>
                  <a:lnTo>
                    <a:pt x="416" y="1026"/>
                  </a:lnTo>
                  <a:lnTo>
                    <a:pt x="412" y="1024"/>
                  </a:lnTo>
                  <a:lnTo>
                    <a:pt x="408" y="1024"/>
                  </a:lnTo>
                  <a:lnTo>
                    <a:pt x="405" y="1024"/>
                  </a:lnTo>
                  <a:lnTo>
                    <a:pt x="401" y="1022"/>
                  </a:lnTo>
                  <a:lnTo>
                    <a:pt x="397" y="1022"/>
                  </a:lnTo>
                  <a:lnTo>
                    <a:pt x="391" y="1020"/>
                  </a:lnTo>
                  <a:lnTo>
                    <a:pt x="387" y="1020"/>
                  </a:lnTo>
                  <a:lnTo>
                    <a:pt x="383" y="1020"/>
                  </a:lnTo>
                  <a:lnTo>
                    <a:pt x="382" y="1018"/>
                  </a:lnTo>
                  <a:lnTo>
                    <a:pt x="380" y="1017"/>
                  </a:lnTo>
                  <a:lnTo>
                    <a:pt x="378" y="1017"/>
                  </a:lnTo>
                  <a:lnTo>
                    <a:pt x="376" y="1017"/>
                  </a:lnTo>
                  <a:lnTo>
                    <a:pt x="374" y="1017"/>
                  </a:lnTo>
                  <a:lnTo>
                    <a:pt x="372" y="1018"/>
                  </a:lnTo>
                  <a:lnTo>
                    <a:pt x="368" y="1017"/>
                  </a:lnTo>
                  <a:lnTo>
                    <a:pt x="366" y="1017"/>
                  </a:lnTo>
                  <a:lnTo>
                    <a:pt x="355" y="1011"/>
                  </a:lnTo>
                  <a:lnTo>
                    <a:pt x="341" y="1007"/>
                  </a:lnTo>
                  <a:lnTo>
                    <a:pt x="330" y="1003"/>
                  </a:lnTo>
                  <a:lnTo>
                    <a:pt x="316" y="997"/>
                  </a:lnTo>
                  <a:lnTo>
                    <a:pt x="305" y="994"/>
                  </a:lnTo>
                  <a:lnTo>
                    <a:pt x="293" y="990"/>
                  </a:lnTo>
                  <a:lnTo>
                    <a:pt x="280" y="984"/>
                  </a:lnTo>
                  <a:lnTo>
                    <a:pt x="268" y="978"/>
                  </a:lnTo>
                  <a:lnTo>
                    <a:pt x="259" y="974"/>
                  </a:lnTo>
                  <a:lnTo>
                    <a:pt x="249" y="971"/>
                  </a:lnTo>
                  <a:lnTo>
                    <a:pt x="241" y="965"/>
                  </a:lnTo>
                  <a:lnTo>
                    <a:pt x="234" y="961"/>
                  </a:lnTo>
                  <a:lnTo>
                    <a:pt x="226" y="955"/>
                  </a:lnTo>
                  <a:lnTo>
                    <a:pt x="216" y="951"/>
                  </a:lnTo>
                  <a:lnTo>
                    <a:pt x="209" y="947"/>
                  </a:lnTo>
                  <a:lnTo>
                    <a:pt x="199" y="944"/>
                  </a:lnTo>
                  <a:lnTo>
                    <a:pt x="195" y="942"/>
                  </a:lnTo>
                  <a:lnTo>
                    <a:pt x="192" y="938"/>
                  </a:lnTo>
                  <a:lnTo>
                    <a:pt x="190" y="936"/>
                  </a:lnTo>
                  <a:lnTo>
                    <a:pt x="186" y="934"/>
                  </a:lnTo>
                  <a:lnTo>
                    <a:pt x="182" y="930"/>
                  </a:lnTo>
                  <a:lnTo>
                    <a:pt x="178" y="928"/>
                  </a:lnTo>
                  <a:lnTo>
                    <a:pt x="176" y="926"/>
                  </a:lnTo>
                  <a:lnTo>
                    <a:pt x="172" y="924"/>
                  </a:lnTo>
                  <a:lnTo>
                    <a:pt x="170" y="924"/>
                  </a:lnTo>
                  <a:lnTo>
                    <a:pt x="170" y="924"/>
                  </a:lnTo>
                  <a:lnTo>
                    <a:pt x="169" y="924"/>
                  </a:lnTo>
                  <a:lnTo>
                    <a:pt x="169" y="923"/>
                  </a:lnTo>
                  <a:lnTo>
                    <a:pt x="169" y="923"/>
                  </a:lnTo>
                  <a:lnTo>
                    <a:pt x="169" y="921"/>
                  </a:lnTo>
                  <a:lnTo>
                    <a:pt x="169" y="919"/>
                  </a:lnTo>
                  <a:lnTo>
                    <a:pt x="169" y="919"/>
                  </a:lnTo>
                  <a:lnTo>
                    <a:pt x="165" y="919"/>
                  </a:lnTo>
                  <a:lnTo>
                    <a:pt x="161" y="919"/>
                  </a:lnTo>
                  <a:lnTo>
                    <a:pt x="159" y="917"/>
                  </a:lnTo>
                  <a:lnTo>
                    <a:pt x="157" y="913"/>
                  </a:lnTo>
                  <a:lnTo>
                    <a:pt x="155" y="911"/>
                  </a:lnTo>
                  <a:lnTo>
                    <a:pt x="153" y="909"/>
                  </a:lnTo>
                  <a:lnTo>
                    <a:pt x="149" y="907"/>
                  </a:lnTo>
                  <a:lnTo>
                    <a:pt x="145" y="907"/>
                  </a:lnTo>
                  <a:lnTo>
                    <a:pt x="144" y="901"/>
                  </a:lnTo>
                  <a:lnTo>
                    <a:pt x="140" y="898"/>
                  </a:lnTo>
                  <a:lnTo>
                    <a:pt x="136" y="896"/>
                  </a:lnTo>
                  <a:lnTo>
                    <a:pt x="132" y="892"/>
                  </a:lnTo>
                  <a:lnTo>
                    <a:pt x="128" y="890"/>
                  </a:lnTo>
                  <a:lnTo>
                    <a:pt x="124" y="886"/>
                  </a:lnTo>
                  <a:lnTo>
                    <a:pt x="121" y="882"/>
                  </a:lnTo>
                  <a:lnTo>
                    <a:pt x="119" y="876"/>
                  </a:lnTo>
                  <a:lnTo>
                    <a:pt x="115" y="876"/>
                  </a:lnTo>
                  <a:lnTo>
                    <a:pt x="111" y="875"/>
                  </a:lnTo>
                  <a:lnTo>
                    <a:pt x="109" y="873"/>
                  </a:lnTo>
                  <a:lnTo>
                    <a:pt x="105" y="869"/>
                  </a:lnTo>
                  <a:lnTo>
                    <a:pt x="103" y="865"/>
                  </a:lnTo>
                  <a:lnTo>
                    <a:pt x="101" y="861"/>
                  </a:lnTo>
                  <a:lnTo>
                    <a:pt x="99" y="857"/>
                  </a:lnTo>
                  <a:lnTo>
                    <a:pt x="98" y="853"/>
                  </a:lnTo>
                  <a:lnTo>
                    <a:pt x="90" y="848"/>
                  </a:lnTo>
                  <a:lnTo>
                    <a:pt x="82" y="842"/>
                  </a:lnTo>
                  <a:lnTo>
                    <a:pt x="76" y="834"/>
                  </a:lnTo>
                  <a:lnTo>
                    <a:pt x="69" y="829"/>
                  </a:lnTo>
                  <a:lnTo>
                    <a:pt x="63" y="821"/>
                  </a:lnTo>
                  <a:lnTo>
                    <a:pt x="57" y="811"/>
                  </a:lnTo>
                  <a:lnTo>
                    <a:pt x="51" y="804"/>
                  </a:lnTo>
                  <a:lnTo>
                    <a:pt x="48" y="796"/>
                  </a:lnTo>
                  <a:lnTo>
                    <a:pt x="44" y="790"/>
                  </a:lnTo>
                  <a:lnTo>
                    <a:pt x="40" y="784"/>
                  </a:lnTo>
                  <a:lnTo>
                    <a:pt x="36" y="781"/>
                  </a:lnTo>
                  <a:lnTo>
                    <a:pt x="32" y="775"/>
                  </a:lnTo>
                  <a:lnTo>
                    <a:pt x="30" y="771"/>
                  </a:lnTo>
                  <a:lnTo>
                    <a:pt x="28" y="765"/>
                  </a:lnTo>
                  <a:lnTo>
                    <a:pt x="26" y="759"/>
                  </a:lnTo>
                  <a:lnTo>
                    <a:pt x="26" y="752"/>
                  </a:lnTo>
                  <a:lnTo>
                    <a:pt x="25" y="752"/>
                  </a:lnTo>
                  <a:lnTo>
                    <a:pt x="23" y="752"/>
                  </a:lnTo>
                  <a:lnTo>
                    <a:pt x="21" y="750"/>
                  </a:lnTo>
                  <a:lnTo>
                    <a:pt x="19" y="748"/>
                  </a:lnTo>
                  <a:lnTo>
                    <a:pt x="19" y="746"/>
                  </a:lnTo>
                  <a:lnTo>
                    <a:pt x="19" y="742"/>
                  </a:lnTo>
                  <a:lnTo>
                    <a:pt x="19" y="740"/>
                  </a:lnTo>
                  <a:lnTo>
                    <a:pt x="19" y="738"/>
                  </a:lnTo>
                  <a:lnTo>
                    <a:pt x="17" y="738"/>
                  </a:lnTo>
                  <a:lnTo>
                    <a:pt x="17" y="736"/>
                  </a:lnTo>
                  <a:lnTo>
                    <a:pt x="15" y="736"/>
                  </a:lnTo>
                  <a:lnTo>
                    <a:pt x="13" y="735"/>
                  </a:lnTo>
                  <a:lnTo>
                    <a:pt x="13" y="733"/>
                  </a:lnTo>
                  <a:lnTo>
                    <a:pt x="11" y="731"/>
                  </a:lnTo>
                  <a:lnTo>
                    <a:pt x="11" y="729"/>
                  </a:lnTo>
                  <a:lnTo>
                    <a:pt x="11" y="727"/>
                  </a:lnTo>
                  <a:lnTo>
                    <a:pt x="11" y="727"/>
                  </a:lnTo>
                  <a:lnTo>
                    <a:pt x="7" y="717"/>
                  </a:lnTo>
                  <a:lnTo>
                    <a:pt x="5" y="708"/>
                  </a:lnTo>
                  <a:lnTo>
                    <a:pt x="3" y="696"/>
                  </a:lnTo>
                  <a:lnTo>
                    <a:pt x="2" y="685"/>
                  </a:lnTo>
                  <a:lnTo>
                    <a:pt x="2" y="673"/>
                  </a:lnTo>
                  <a:lnTo>
                    <a:pt x="0" y="662"/>
                  </a:lnTo>
                  <a:lnTo>
                    <a:pt x="0" y="652"/>
                  </a:lnTo>
                  <a:lnTo>
                    <a:pt x="0" y="640"/>
                  </a:lnTo>
                  <a:lnTo>
                    <a:pt x="0" y="640"/>
                  </a:lnTo>
                  <a:lnTo>
                    <a:pt x="2" y="639"/>
                  </a:lnTo>
                  <a:lnTo>
                    <a:pt x="2" y="637"/>
                  </a:lnTo>
                  <a:lnTo>
                    <a:pt x="2" y="635"/>
                  </a:lnTo>
                  <a:lnTo>
                    <a:pt x="2" y="633"/>
                  </a:lnTo>
                  <a:lnTo>
                    <a:pt x="2" y="631"/>
                  </a:lnTo>
                  <a:lnTo>
                    <a:pt x="3" y="629"/>
                  </a:lnTo>
                  <a:lnTo>
                    <a:pt x="3" y="627"/>
                  </a:lnTo>
                  <a:lnTo>
                    <a:pt x="7" y="623"/>
                  </a:lnTo>
                  <a:lnTo>
                    <a:pt x="7" y="619"/>
                  </a:lnTo>
                  <a:lnTo>
                    <a:pt x="7" y="614"/>
                  </a:lnTo>
                  <a:lnTo>
                    <a:pt x="7" y="610"/>
                  </a:lnTo>
                  <a:lnTo>
                    <a:pt x="7" y="606"/>
                  </a:lnTo>
                  <a:lnTo>
                    <a:pt x="7" y="600"/>
                  </a:lnTo>
                  <a:lnTo>
                    <a:pt x="9" y="596"/>
                  </a:lnTo>
                  <a:lnTo>
                    <a:pt x="11" y="593"/>
                  </a:lnTo>
                  <a:lnTo>
                    <a:pt x="11" y="587"/>
                  </a:lnTo>
                  <a:lnTo>
                    <a:pt x="13" y="579"/>
                  </a:lnTo>
                  <a:lnTo>
                    <a:pt x="13" y="573"/>
                  </a:lnTo>
                  <a:lnTo>
                    <a:pt x="13" y="568"/>
                  </a:lnTo>
                  <a:lnTo>
                    <a:pt x="13" y="560"/>
                  </a:lnTo>
                  <a:lnTo>
                    <a:pt x="13" y="554"/>
                  </a:lnTo>
                  <a:lnTo>
                    <a:pt x="15" y="548"/>
                  </a:lnTo>
                  <a:lnTo>
                    <a:pt x="17" y="543"/>
                  </a:lnTo>
                  <a:lnTo>
                    <a:pt x="19" y="535"/>
                  </a:lnTo>
                  <a:lnTo>
                    <a:pt x="21" y="527"/>
                  </a:lnTo>
                  <a:lnTo>
                    <a:pt x="25" y="520"/>
                  </a:lnTo>
                  <a:lnTo>
                    <a:pt x="28" y="514"/>
                  </a:lnTo>
                  <a:lnTo>
                    <a:pt x="32" y="506"/>
                  </a:lnTo>
                  <a:lnTo>
                    <a:pt x="36" y="500"/>
                  </a:lnTo>
                  <a:lnTo>
                    <a:pt x="40" y="495"/>
                  </a:lnTo>
                  <a:lnTo>
                    <a:pt x="44" y="489"/>
                  </a:lnTo>
                  <a:lnTo>
                    <a:pt x="44" y="483"/>
                  </a:lnTo>
                  <a:lnTo>
                    <a:pt x="46" y="477"/>
                  </a:lnTo>
                  <a:lnTo>
                    <a:pt x="48" y="474"/>
                  </a:lnTo>
                  <a:lnTo>
                    <a:pt x="53" y="470"/>
                  </a:lnTo>
                  <a:lnTo>
                    <a:pt x="57" y="466"/>
                  </a:lnTo>
                  <a:lnTo>
                    <a:pt x="59" y="462"/>
                  </a:lnTo>
                  <a:lnTo>
                    <a:pt x="63" y="458"/>
                  </a:lnTo>
                  <a:lnTo>
                    <a:pt x="63" y="452"/>
                  </a:lnTo>
                  <a:lnTo>
                    <a:pt x="65" y="449"/>
                  </a:lnTo>
                  <a:lnTo>
                    <a:pt x="67" y="447"/>
                  </a:lnTo>
                  <a:lnTo>
                    <a:pt x="71" y="443"/>
                  </a:lnTo>
                  <a:lnTo>
                    <a:pt x="73" y="439"/>
                  </a:lnTo>
                  <a:lnTo>
                    <a:pt x="74" y="435"/>
                  </a:lnTo>
                  <a:lnTo>
                    <a:pt x="76" y="433"/>
                  </a:lnTo>
                  <a:lnTo>
                    <a:pt x="78" y="429"/>
                  </a:lnTo>
                  <a:lnTo>
                    <a:pt x="82" y="426"/>
                  </a:lnTo>
                  <a:lnTo>
                    <a:pt x="84" y="428"/>
                  </a:lnTo>
                  <a:lnTo>
                    <a:pt x="84" y="426"/>
                  </a:lnTo>
                  <a:lnTo>
                    <a:pt x="84" y="424"/>
                  </a:lnTo>
                  <a:lnTo>
                    <a:pt x="86" y="420"/>
                  </a:lnTo>
                  <a:lnTo>
                    <a:pt x="88" y="418"/>
                  </a:lnTo>
                  <a:lnTo>
                    <a:pt x="88" y="416"/>
                  </a:lnTo>
                  <a:lnTo>
                    <a:pt x="90" y="414"/>
                  </a:lnTo>
                  <a:lnTo>
                    <a:pt x="92" y="412"/>
                  </a:lnTo>
                  <a:lnTo>
                    <a:pt x="92" y="410"/>
                  </a:lnTo>
                  <a:lnTo>
                    <a:pt x="98" y="406"/>
                  </a:lnTo>
                  <a:lnTo>
                    <a:pt x="101" y="403"/>
                  </a:lnTo>
                  <a:lnTo>
                    <a:pt x="105" y="401"/>
                  </a:lnTo>
                  <a:lnTo>
                    <a:pt x="109" y="397"/>
                  </a:lnTo>
                  <a:lnTo>
                    <a:pt x="113" y="393"/>
                  </a:lnTo>
                  <a:lnTo>
                    <a:pt x="117" y="387"/>
                  </a:lnTo>
                  <a:lnTo>
                    <a:pt x="121" y="383"/>
                  </a:lnTo>
                  <a:lnTo>
                    <a:pt x="122" y="380"/>
                  </a:lnTo>
                  <a:lnTo>
                    <a:pt x="128" y="376"/>
                  </a:lnTo>
                  <a:lnTo>
                    <a:pt x="134" y="372"/>
                  </a:lnTo>
                  <a:lnTo>
                    <a:pt x="138" y="368"/>
                  </a:lnTo>
                  <a:lnTo>
                    <a:pt x="142" y="364"/>
                  </a:lnTo>
                  <a:lnTo>
                    <a:pt x="147" y="358"/>
                  </a:lnTo>
                  <a:lnTo>
                    <a:pt x="151" y="353"/>
                  </a:lnTo>
                  <a:lnTo>
                    <a:pt x="155" y="349"/>
                  </a:lnTo>
                  <a:lnTo>
                    <a:pt x="161" y="343"/>
                  </a:lnTo>
                  <a:lnTo>
                    <a:pt x="178" y="332"/>
                  </a:lnTo>
                  <a:lnTo>
                    <a:pt x="195" y="320"/>
                  </a:lnTo>
                  <a:lnTo>
                    <a:pt x="211" y="307"/>
                  </a:lnTo>
                  <a:lnTo>
                    <a:pt x="230" y="295"/>
                  </a:lnTo>
                  <a:lnTo>
                    <a:pt x="247" y="284"/>
                  </a:lnTo>
                  <a:lnTo>
                    <a:pt x="264" y="274"/>
                  </a:lnTo>
                  <a:lnTo>
                    <a:pt x="282" y="264"/>
                  </a:lnTo>
                  <a:lnTo>
                    <a:pt x="301" y="257"/>
                  </a:lnTo>
                  <a:lnTo>
                    <a:pt x="312" y="251"/>
                  </a:lnTo>
                  <a:lnTo>
                    <a:pt x="324" y="245"/>
                  </a:lnTo>
                  <a:lnTo>
                    <a:pt x="335" y="239"/>
                  </a:lnTo>
                  <a:lnTo>
                    <a:pt x="347" y="234"/>
                  </a:lnTo>
                  <a:lnTo>
                    <a:pt x="358" y="230"/>
                  </a:lnTo>
                  <a:lnTo>
                    <a:pt x="372" y="226"/>
                  </a:lnTo>
                  <a:lnTo>
                    <a:pt x="383" y="222"/>
                  </a:lnTo>
                  <a:lnTo>
                    <a:pt x="397" y="220"/>
                  </a:lnTo>
                  <a:lnTo>
                    <a:pt x="418" y="216"/>
                  </a:lnTo>
                  <a:lnTo>
                    <a:pt x="437" y="211"/>
                  </a:lnTo>
                  <a:lnTo>
                    <a:pt x="456" y="203"/>
                  </a:lnTo>
                  <a:lnTo>
                    <a:pt x="477" y="195"/>
                  </a:lnTo>
                  <a:lnTo>
                    <a:pt x="495" y="188"/>
                  </a:lnTo>
                  <a:lnTo>
                    <a:pt x="514" y="180"/>
                  </a:lnTo>
                  <a:lnTo>
                    <a:pt x="531" y="170"/>
                  </a:lnTo>
                  <a:lnTo>
                    <a:pt x="548" y="161"/>
                  </a:lnTo>
                  <a:lnTo>
                    <a:pt x="564" y="151"/>
                  </a:lnTo>
                  <a:lnTo>
                    <a:pt x="575" y="142"/>
                  </a:lnTo>
                  <a:lnTo>
                    <a:pt x="589" y="130"/>
                  </a:lnTo>
                  <a:lnTo>
                    <a:pt x="600" y="119"/>
                  </a:lnTo>
                  <a:lnTo>
                    <a:pt x="612" y="105"/>
                  </a:lnTo>
                  <a:lnTo>
                    <a:pt x="623" y="94"/>
                  </a:lnTo>
                  <a:lnTo>
                    <a:pt x="635" y="80"/>
                  </a:lnTo>
                  <a:lnTo>
                    <a:pt x="646" y="69"/>
                  </a:lnTo>
                  <a:lnTo>
                    <a:pt x="652" y="57"/>
                  </a:lnTo>
                  <a:lnTo>
                    <a:pt x="658" y="48"/>
                  </a:lnTo>
                  <a:lnTo>
                    <a:pt x="667" y="40"/>
                  </a:lnTo>
                  <a:lnTo>
                    <a:pt x="675" y="32"/>
                  </a:lnTo>
                  <a:lnTo>
                    <a:pt x="685" y="25"/>
                  </a:lnTo>
                  <a:lnTo>
                    <a:pt x="694" y="17"/>
                  </a:lnTo>
                  <a:lnTo>
                    <a:pt x="702" y="7"/>
                  </a:lnTo>
                  <a:lnTo>
                    <a:pt x="710" y="0"/>
                  </a:lnTo>
                  <a:lnTo>
                    <a:pt x="648" y="107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195" name="Freeform 19"/>
            <p:cNvSpPr>
              <a:spLocks/>
            </p:cNvSpPr>
            <p:nvPr/>
          </p:nvSpPr>
          <p:spPr bwMode="auto">
            <a:xfrm>
              <a:off x="2688" y="1816"/>
              <a:ext cx="712" cy="366"/>
            </a:xfrm>
            <a:custGeom>
              <a:avLst/>
              <a:gdLst/>
              <a:ahLst/>
              <a:cxnLst>
                <a:cxn ang="0">
                  <a:pos x="286" y="1"/>
                </a:cxn>
                <a:cxn ang="0">
                  <a:pos x="288" y="3"/>
                </a:cxn>
                <a:cxn ang="0">
                  <a:pos x="295" y="5"/>
                </a:cxn>
                <a:cxn ang="0">
                  <a:pos x="301" y="5"/>
                </a:cxn>
                <a:cxn ang="0">
                  <a:pos x="312" y="0"/>
                </a:cxn>
                <a:cxn ang="0">
                  <a:pos x="337" y="3"/>
                </a:cxn>
                <a:cxn ang="0">
                  <a:pos x="366" y="5"/>
                </a:cxn>
                <a:cxn ang="0">
                  <a:pos x="399" y="13"/>
                </a:cxn>
                <a:cxn ang="0">
                  <a:pos x="431" y="23"/>
                </a:cxn>
                <a:cxn ang="0">
                  <a:pos x="437" y="25"/>
                </a:cxn>
                <a:cxn ang="0">
                  <a:pos x="445" y="26"/>
                </a:cxn>
                <a:cxn ang="0">
                  <a:pos x="472" y="38"/>
                </a:cxn>
                <a:cxn ang="0">
                  <a:pos x="499" y="53"/>
                </a:cxn>
                <a:cxn ang="0">
                  <a:pos x="558" y="78"/>
                </a:cxn>
                <a:cxn ang="0">
                  <a:pos x="614" y="111"/>
                </a:cxn>
                <a:cxn ang="0">
                  <a:pos x="637" y="130"/>
                </a:cxn>
                <a:cxn ang="0">
                  <a:pos x="658" y="151"/>
                </a:cxn>
                <a:cxn ang="0">
                  <a:pos x="687" y="172"/>
                </a:cxn>
                <a:cxn ang="0">
                  <a:pos x="712" y="199"/>
                </a:cxn>
                <a:cxn ang="0">
                  <a:pos x="696" y="226"/>
                </a:cxn>
                <a:cxn ang="0">
                  <a:pos x="673" y="245"/>
                </a:cxn>
                <a:cxn ang="0">
                  <a:pos x="662" y="255"/>
                </a:cxn>
                <a:cxn ang="0">
                  <a:pos x="652" y="264"/>
                </a:cxn>
                <a:cxn ang="0">
                  <a:pos x="643" y="270"/>
                </a:cxn>
                <a:cxn ang="0">
                  <a:pos x="631" y="276"/>
                </a:cxn>
                <a:cxn ang="0">
                  <a:pos x="620" y="285"/>
                </a:cxn>
                <a:cxn ang="0">
                  <a:pos x="606" y="295"/>
                </a:cxn>
                <a:cxn ang="0">
                  <a:pos x="593" y="299"/>
                </a:cxn>
                <a:cxn ang="0">
                  <a:pos x="587" y="305"/>
                </a:cxn>
                <a:cxn ang="0">
                  <a:pos x="573" y="310"/>
                </a:cxn>
                <a:cxn ang="0">
                  <a:pos x="539" y="324"/>
                </a:cxn>
                <a:cxn ang="0">
                  <a:pos x="504" y="339"/>
                </a:cxn>
                <a:cxn ang="0">
                  <a:pos x="453" y="355"/>
                </a:cxn>
                <a:cxn ang="0">
                  <a:pos x="380" y="366"/>
                </a:cxn>
                <a:cxn ang="0">
                  <a:pos x="245" y="351"/>
                </a:cxn>
                <a:cxn ang="0">
                  <a:pos x="144" y="318"/>
                </a:cxn>
                <a:cxn ang="0">
                  <a:pos x="69" y="268"/>
                </a:cxn>
                <a:cxn ang="0">
                  <a:pos x="13" y="199"/>
                </a:cxn>
                <a:cxn ang="0">
                  <a:pos x="5" y="182"/>
                </a:cxn>
                <a:cxn ang="0">
                  <a:pos x="0" y="166"/>
                </a:cxn>
                <a:cxn ang="0">
                  <a:pos x="2" y="161"/>
                </a:cxn>
                <a:cxn ang="0">
                  <a:pos x="2" y="155"/>
                </a:cxn>
                <a:cxn ang="0">
                  <a:pos x="23" y="130"/>
                </a:cxn>
                <a:cxn ang="0">
                  <a:pos x="44" y="109"/>
                </a:cxn>
                <a:cxn ang="0">
                  <a:pos x="92" y="71"/>
                </a:cxn>
                <a:cxn ang="0">
                  <a:pos x="140" y="34"/>
                </a:cxn>
                <a:cxn ang="0">
                  <a:pos x="211" y="9"/>
                </a:cxn>
                <a:cxn ang="0">
                  <a:pos x="284" y="0"/>
                </a:cxn>
              </a:cxnLst>
              <a:rect l="0" t="0" r="r" b="b"/>
              <a:pathLst>
                <a:path w="712" h="366">
                  <a:moveTo>
                    <a:pt x="284" y="0"/>
                  </a:moveTo>
                  <a:lnTo>
                    <a:pt x="284" y="1"/>
                  </a:lnTo>
                  <a:lnTo>
                    <a:pt x="286" y="1"/>
                  </a:lnTo>
                  <a:lnTo>
                    <a:pt x="286" y="1"/>
                  </a:lnTo>
                  <a:lnTo>
                    <a:pt x="286" y="3"/>
                  </a:lnTo>
                  <a:lnTo>
                    <a:pt x="288" y="3"/>
                  </a:lnTo>
                  <a:lnTo>
                    <a:pt x="288" y="3"/>
                  </a:lnTo>
                  <a:lnTo>
                    <a:pt x="288" y="3"/>
                  </a:lnTo>
                  <a:lnTo>
                    <a:pt x="289" y="3"/>
                  </a:lnTo>
                  <a:lnTo>
                    <a:pt x="291" y="3"/>
                  </a:lnTo>
                  <a:lnTo>
                    <a:pt x="293" y="5"/>
                  </a:lnTo>
                  <a:lnTo>
                    <a:pt x="295" y="5"/>
                  </a:lnTo>
                  <a:lnTo>
                    <a:pt x="297" y="5"/>
                  </a:lnTo>
                  <a:lnTo>
                    <a:pt x="299" y="5"/>
                  </a:lnTo>
                  <a:lnTo>
                    <a:pt x="299" y="5"/>
                  </a:lnTo>
                  <a:lnTo>
                    <a:pt x="301" y="5"/>
                  </a:lnTo>
                  <a:lnTo>
                    <a:pt x="303" y="5"/>
                  </a:lnTo>
                  <a:lnTo>
                    <a:pt x="305" y="5"/>
                  </a:lnTo>
                  <a:lnTo>
                    <a:pt x="307" y="5"/>
                  </a:lnTo>
                  <a:lnTo>
                    <a:pt x="312" y="0"/>
                  </a:lnTo>
                  <a:lnTo>
                    <a:pt x="318" y="1"/>
                  </a:lnTo>
                  <a:lnTo>
                    <a:pt x="324" y="3"/>
                  </a:lnTo>
                  <a:lnTo>
                    <a:pt x="332" y="3"/>
                  </a:lnTo>
                  <a:lnTo>
                    <a:pt x="337" y="3"/>
                  </a:lnTo>
                  <a:lnTo>
                    <a:pt x="345" y="3"/>
                  </a:lnTo>
                  <a:lnTo>
                    <a:pt x="353" y="3"/>
                  </a:lnTo>
                  <a:lnTo>
                    <a:pt x="359" y="3"/>
                  </a:lnTo>
                  <a:lnTo>
                    <a:pt x="366" y="5"/>
                  </a:lnTo>
                  <a:lnTo>
                    <a:pt x="376" y="7"/>
                  </a:lnTo>
                  <a:lnTo>
                    <a:pt x="383" y="9"/>
                  </a:lnTo>
                  <a:lnTo>
                    <a:pt x="391" y="11"/>
                  </a:lnTo>
                  <a:lnTo>
                    <a:pt x="399" y="13"/>
                  </a:lnTo>
                  <a:lnTo>
                    <a:pt x="406" y="15"/>
                  </a:lnTo>
                  <a:lnTo>
                    <a:pt x="414" y="19"/>
                  </a:lnTo>
                  <a:lnTo>
                    <a:pt x="422" y="21"/>
                  </a:lnTo>
                  <a:lnTo>
                    <a:pt x="431" y="23"/>
                  </a:lnTo>
                  <a:lnTo>
                    <a:pt x="431" y="23"/>
                  </a:lnTo>
                  <a:lnTo>
                    <a:pt x="433" y="23"/>
                  </a:lnTo>
                  <a:lnTo>
                    <a:pt x="435" y="25"/>
                  </a:lnTo>
                  <a:lnTo>
                    <a:pt x="437" y="25"/>
                  </a:lnTo>
                  <a:lnTo>
                    <a:pt x="439" y="26"/>
                  </a:lnTo>
                  <a:lnTo>
                    <a:pt x="441" y="26"/>
                  </a:lnTo>
                  <a:lnTo>
                    <a:pt x="443" y="26"/>
                  </a:lnTo>
                  <a:lnTo>
                    <a:pt x="445" y="26"/>
                  </a:lnTo>
                  <a:lnTo>
                    <a:pt x="451" y="30"/>
                  </a:lnTo>
                  <a:lnTo>
                    <a:pt x="458" y="34"/>
                  </a:lnTo>
                  <a:lnTo>
                    <a:pt x="466" y="36"/>
                  </a:lnTo>
                  <a:lnTo>
                    <a:pt x="472" y="38"/>
                  </a:lnTo>
                  <a:lnTo>
                    <a:pt x="479" y="42"/>
                  </a:lnTo>
                  <a:lnTo>
                    <a:pt x="485" y="44"/>
                  </a:lnTo>
                  <a:lnTo>
                    <a:pt x="493" y="48"/>
                  </a:lnTo>
                  <a:lnTo>
                    <a:pt x="499" y="53"/>
                  </a:lnTo>
                  <a:lnTo>
                    <a:pt x="514" y="57"/>
                  </a:lnTo>
                  <a:lnTo>
                    <a:pt x="529" y="63"/>
                  </a:lnTo>
                  <a:lnTo>
                    <a:pt x="545" y="71"/>
                  </a:lnTo>
                  <a:lnTo>
                    <a:pt x="558" y="78"/>
                  </a:lnTo>
                  <a:lnTo>
                    <a:pt x="572" y="86"/>
                  </a:lnTo>
                  <a:lnTo>
                    <a:pt x="585" y="94"/>
                  </a:lnTo>
                  <a:lnTo>
                    <a:pt x="598" y="103"/>
                  </a:lnTo>
                  <a:lnTo>
                    <a:pt x="614" y="111"/>
                  </a:lnTo>
                  <a:lnTo>
                    <a:pt x="620" y="117"/>
                  </a:lnTo>
                  <a:lnTo>
                    <a:pt x="625" y="120"/>
                  </a:lnTo>
                  <a:lnTo>
                    <a:pt x="631" y="126"/>
                  </a:lnTo>
                  <a:lnTo>
                    <a:pt x="637" y="130"/>
                  </a:lnTo>
                  <a:lnTo>
                    <a:pt x="643" y="136"/>
                  </a:lnTo>
                  <a:lnTo>
                    <a:pt x="648" y="142"/>
                  </a:lnTo>
                  <a:lnTo>
                    <a:pt x="654" y="145"/>
                  </a:lnTo>
                  <a:lnTo>
                    <a:pt x="658" y="151"/>
                  </a:lnTo>
                  <a:lnTo>
                    <a:pt x="666" y="157"/>
                  </a:lnTo>
                  <a:lnTo>
                    <a:pt x="671" y="163"/>
                  </a:lnTo>
                  <a:lnTo>
                    <a:pt x="679" y="166"/>
                  </a:lnTo>
                  <a:lnTo>
                    <a:pt x="687" y="172"/>
                  </a:lnTo>
                  <a:lnTo>
                    <a:pt x="694" y="178"/>
                  </a:lnTo>
                  <a:lnTo>
                    <a:pt x="700" y="184"/>
                  </a:lnTo>
                  <a:lnTo>
                    <a:pt x="706" y="191"/>
                  </a:lnTo>
                  <a:lnTo>
                    <a:pt x="712" y="199"/>
                  </a:lnTo>
                  <a:lnTo>
                    <a:pt x="708" y="207"/>
                  </a:lnTo>
                  <a:lnTo>
                    <a:pt x="706" y="214"/>
                  </a:lnTo>
                  <a:lnTo>
                    <a:pt x="702" y="220"/>
                  </a:lnTo>
                  <a:lnTo>
                    <a:pt x="696" y="226"/>
                  </a:lnTo>
                  <a:lnTo>
                    <a:pt x="692" y="232"/>
                  </a:lnTo>
                  <a:lnTo>
                    <a:pt x="687" y="236"/>
                  </a:lnTo>
                  <a:lnTo>
                    <a:pt x="681" y="241"/>
                  </a:lnTo>
                  <a:lnTo>
                    <a:pt x="673" y="245"/>
                  </a:lnTo>
                  <a:lnTo>
                    <a:pt x="669" y="251"/>
                  </a:lnTo>
                  <a:lnTo>
                    <a:pt x="667" y="251"/>
                  </a:lnTo>
                  <a:lnTo>
                    <a:pt x="666" y="253"/>
                  </a:lnTo>
                  <a:lnTo>
                    <a:pt x="662" y="255"/>
                  </a:lnTo>
                  <a:lnTo>
                    <a:pt x="660" y="259"/>
                  </a:lnTo>
                  <a:lnTo>
                    <a:pt x="658" y="261"/>
                  </a:lnTo>
                  <a:lnTo>
                    <a:pt x="654" y="262"/>
                  </a:lnTo>
                  <a:lnTo>
                    <a:pt x="652" y="264"/>
                  </a:lnTo>
                  <a:lnTo>
                    <a:pt x="648" y="268"/>
                  </a:lnTo>
                  <a:lnTo>
                    <a:pt x="646" y="270"/>
                  </a:lnTo>
                  <a:lnTo>
                    <a:pt x="644" y="268"/>
                  </a:lnTo>
                  <a:lnTo>
                    <a:pt x="643" y="270"/>
                  </a:lnTo>
                  <a:lnTo>
                    <a:pt x="639" y="272"/>
                  </a:lnTo>
                  <a:lnTo>
                    <a:pt x="637" y="272"/>
                  </a:lnTo>
                  <a:lnTo>
                    <a:pt x="633" y="274"/>
                  </a:lnTo>
                  <a:lnTo>
                    <a:pt x="631" y="276"/>
                  </a:lnTo>
                  <a:lnTo>
                    <a:pt x="629" y="278"/>
                  </a:lnTo>
                  <a:lnTo>
                    <a:pt x="627" y="280"/>
                  </a:lnTo>
                  <a:lnTo>
                    <a:pt x="625" y="282"/>
                  </a:lnTo>
                  <a:lnTo>
                    <a:pt x="620" y="285"/>
                  </a:lnTo>
                  <a:lnTo>
                    <a:pt x="618" y="287"/>
                  </a:lnTo>
                  <a:lnTo>
                    <a:pt x="614" y="289"/>
                  </a:lnTo>
                  <a:lnTo>
                    <a:pt x="610" y="293"/>
                  </a:lnTo>
                  <a:lnTo>
                    <a:pt x="606" y="295"/>
                  </a:lnTo>
                  <a:lnTo>
                    <a:pt x="604" y="297"/>
                  </a:lnTo>
                  <a:lnTo>
                    <a:pt x="598" y="297"/>
                  </a:lnTo>
                  <a:lnTo>
                    <a:pt x="595" y="297"/>
                  </a:lnTo>
                  <a:lnTo>
                    <a:pt x="593" y="299"/>
                  </a:lnTo>
                  <a:lnTo>
                    <a:pt x="593" y="301"/>
                  </a:lnTo>
                  <a:lnTo>
                    <a:pt x="591" y="303"/>
                  </a:lnTo>
                  <a:lnTo>
                    <a:pt x="589" y="303"/>
                  </a:lnTo>
                  <a:lnTo>
                    <a:pt x="587" y="305"/>
                  </a:lnTo>
                  <a:lnTo>
                    <a:pt x="585" y="305"/>
                  </a:lnTo>
                  <a:lnTo>
                    <a:pt x="583" y="305"/>
                  </a:lnTo>
                  <a:lnTo>
                    <a:pt x="581" y="307"/>
                  </a:lnTo>
                  <a:lnTo>
                    <a:pt x="573" y="310"/>
                  </a:lnTo>
                  <a:lnTo>
                    <a:pt x="566" y="314"/>
                  </a:lnTo>
                  <a:lnTo>
                    <a:pt x="556" y="318"/>
                  </a:lnTo>
                  <a:lnTo>
                    <a:pt x="549" y="322"/>
                  </a:lnTo>
                  <a:lnTo>
                    <a:pt x="539" y="324"/>
                  </a:lnTo>
                  <a:lnTo>
                    <a:pt x="531" y="328"/>
                  </a:lnTo>
                  <a:lnTo>
                    <a:pt x="524" y="332"/>
                  </a:lnTo>
                  <a:lnTo>
                    <a:pt x="516" y="337"/>
                  </a:lnTo>
                  <a:lnTo>
                    <a:pt x="504" y="339"/>
                  </a:lnTo>
                  <a:lnTo>
                    <a:pt x="491" y="343"/>
                  </a:lnTo>
                  <a:lnTo>
                    <a:pt x="479" y="347"/>
                  </a:lnTo>
                  <a:lnTo>
                    <a:pt x="466" y="351"/>
                  </a:lnTo>
                  <a:lnTo>
                    <a:pt x="453" y="355"/>
                  </a:lnTo>
                  <a:lnTo>
                    <a:pt x="439" y="356"/>
                  </a:lnTo>
                  <a:lnTo>
                    <a:pt x="426" y="360"/>
                  </a:lnTo>
                  <a:lnTo>
                    <a:pt x="412" y="362"/>
                  </a:lnTo>
                  <a:lnTo>
                    <a:pt x="380" y="366"/>
                  </a:lnTo>
                  <a:lnTo>
                    <a:pt x="347" y="366"/>
                  </a:lnTo>
                  <a:lnTo>
                    <a:pt x="312" y="362"/>
                  </a:lnTo>
                  <a:lnTo>
                    <a:pt x="278" y="358"/>
                  </a:lnTo>
                  <a:lnTo>
                    <a:pt x="245" y="351"/>
                  </a:lnTo>
                  <a:lnTo>
                    <a:pt x="213" y="341"/>
                  </a:lnTo>
                  <a:lnTo>
                    <a:pt x="180" y="332"/>
                  </a:lnTo>
                  <a:lnTo>
                    <a:pt x="149" y="318"/>
                  </a:lnTo>
                  <a:lnTo>
                    <a:pt x="144" y="318"/>
                  </a:lnTo>
                  <a:lnTo>
                    <a:pt x="124" y="307"/>
                  </a:lnTo>
                  <a:lnTo>
                    <a:pt x="105" y="295"/>
                  </a:lnTo>
                  <a:lnTo>
                    <a:pt x="86" y="282"/>
                  </a:lnTo>
                  <a:lnTo>
                    <a:pt x="69" y="268"/>
                  </a:lnTo>
                  <a:lnTo>
                    <a:pt x="51" y="255"/>
                  </a:lnTo>
                  <a:lnTo>
                    <a:pt x="36" y="237"/>
                  </a:lnTo>
                  <a:lnTo>
                    <a:pt x="23" y="218"/>
                  </a:lnTo>
                  <a:lnTo>
                    <a:pt x="13" y="199"/>
                  </a:lnTo>
                  <a:lnTo>
                    <a:pt x="11" y="195"/>
                  </a:lnTo>
                  <a:lnTo>
                    <a:pt x="7" y="191"/>
                  </a:lnTo>
                  <a:lnTo>
                    <a:pt x="7" y="188"/>
                  </a:lnTo>
                  <a:lnTo>
                    <a:pt x="5" y="182"/>
                  </a:lnTo>
                  <a:lnTo>
                    <a:pt x="5" y="178"/>
                  </a:lnTo>
                  <a:lnTo>
                    <a:pt x="4" y="174"/>
                  </a:lnTo>
                  <a:lnTo>
                    <a:pt x="2" y="170"/>
                  </a:lnTo>
                  <a:lnTo>
                    <a:pt x="0" y="166"/>
                  </a:lnTo>
                  <a:lnTo>
                    <a:pt x="2" y="165"/>
                  </a:lnTo>
                  <a:lnTo>
                    <a:pt x="2" y="163"/>
                  </a:lnTo>
                  <a:lnTo>
                    <a:pt x="2" y="161"/>
                  </a:lnTo>
                  <a:lnTo>
                    <a:pt x="2" y="161"/>
                  </a:lnTo>
                  <a:lnTo>
                    <a:pt x="2" y="159"/>
                  </a:lnTo>
                  <a:lnTo>
                    <a:pt x="0" y="157"/>
                  </a:lnTo>
                  <a:lnTo>
                    <a:pt x="0" y="155"/>
                  </a:lnTo>
                  <a:lnTo>
                    <a:pt x="2" y="155"/>
                  </a:lnTo>
                  <a:lnTo>
                    <a:pt x="7" y="147"/>
                  </a:lnTo>
                  <a:lnTo>
                    <a:pt x="11" y="142"/>
                  </a:lnTo>
                  <a:lnTo>
                    <a:pt x="17" y="136"/>
                  </a:lnTo>
                  <a:lnTo>
                    <a:pt x="23" y="130"/>
                  </a:lnTo>
                  <a:lnTo>
                    <a:pt x="28" y="124"/>
                  </a:lnTo>
                  <a:lnTo>
                    <a:pt x="34" y="120"/>
                  </a:lnTo>
                  <a:lnTo>
                    <a:pt x="40" y="115"/>
                  </a:lnTo>
                  <a:lnTo>
                    <a:pt x="44" y="109"/>
                  </a:lnTo>
                  <a:lnTo>
                    <a:pt x="55" y="97"/>
                  </a:lnTo>
                  <a:lnTo>
                    <a:pt x="67" y="88"/>
                  </a:lnTo>
                  <a:lnTo>
                    <a:pt x="78" y="78"/>
                  </a:lnTo>
                  <a:lnTo>
                    <a:pt x="92" y="71"/>
                  </a:lnTo>
                  <a:lnTo>
                    <a:pt x="103" y="61"/>
                  </a:lnTo>
                  <a:lnTo>
                    <a:pt x="115" y="53"/>
                  </a:lnTo>
                  <a:lnTo>
                    <a:pt x="128" y="44"/>
                  </a:lnTo>
                  <a:lnTo>
                    <a:pt x="140" y="34"/>
                  </a:lnTo>
                  <a:lnTo>
                    <a:pt x="157" y="26"/>
                  </a:lnTo>
                  <a:lnTo>
                    <a:pt x="176" y="21"/>
                  </a:lnTo>
                  <a:lnTo>
                    <a:pt x="193" y="15"/>
                  </a:lnTo>
                  <a:lnTo>
                    <a:pt x="211" y="9"/>
                  </a:lnTo>
                  <a:lnTo>
                    <a:pt x="228" y="5"/>
                  </a:lnTo>
                  <a:lnTo>
                    <a:pt x="247" y="1"/>
                  </a:lnTo>
                  <a:lnTo>
                    <a:pt x="264" y="0"/>
                  </a:lnTo>
                  <a:lnTo>
                    <a:pt x="284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196" name="Freeform 20"/>
            <p:cNvSpPr>
              <a:spLocks/>
            </p:cNvSpPr>
            <p:nvPr/>
          </p:nvSpPr>
          <p:spPr bwMode="auto">
            <a:xfrm>
              <a:off x="2227" y="3187"/>
              <a:ext cx="102" cy="156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73" y="2"/>
                </a:cxn>
                <a:cxn ang="0">
                  <a:pos x="77" y="2"/>
                </a:cxn>
                <a:cxn ang="0">
                  <a:pos x="81" y="4"/>
                </a:cxn>
                <a:cxn ang="0">
                  <a:pos x="86" y="6"/>
                </a:cxn>
                <a:cxn ang="0">
                  <a:pos x="90" y="8"/>
                </a:cxn>
                <a:cxn ang="0">
                  <a:pos x="94" y="8"/>
                </a:cxn>
                <a:cxn ang="0">
                  <a:pos x="98" y="10"/>
                </a:cxn>
                <a:cxn ang="0">
                  <a:pos x="102" y="12"/>
                </a:cxn>
                <a:cxn ang="0">
                  <a:pos x="40" y="156"/>
                </a:cxn>
                <a:cxn ang="0">
                  <a:pos x="37" y="154"/>
                </a:cxn>
                <a:cxn ang="0">
                  <a:pos x="31" y="152"/>
                </a:cxn>
                <a:cxn ang="0">
                  <a:pos x="25" y="152"/>
                </a:cxn>
                <a:cxn ang="0">
                  <a:pos x="21" y="150"/>
                </a:cxn>
                <a:cxn ang="0">
                  <a:pos x="15" y="148"/>
                </a:cxn>
                <a:cxn ang="0">
                  <a:pos x="10" y="146"/>
                </a:cxn>
                <a:cxn ang="0">
                  <a:pos x="6" y="144"/>
                </a:cxn>
                <a:cxn ang="0">
                  <a:pos x="0" y="144"/>
                </a:cxn>
                <a:cxn ang="0">
                  <a:pos x="67" y="0"/>
                </a:cxn>
              </a:cxnLst>
              <a:rect l="0" t="0" r="r" b="b"/>
              <a:pathLst>
                <a:path w="102" h="156">
                  <a:moveTo>
                    <a:pt x="67" y="0"/>
                  </a:moveTo>
                  <a:lnTo>
                    <a:pt x="73" y="2"/>
                  </a:lnTo>
                  <a:lnTo>
                    <a:pt x="77" y="2"/>
                  </a:lnTo>
                  <a:lnTo>
                    <a:pt x="81" y="4"/>
                  </a:lnTo>
                  <a:lnTo>
                    <a:pt x="86" y="6"/>
                  </a:lnTo>
                  <a:lnTo>
                    <a:pt x="90" y="8"/>
                  </a:lnTo>
                  <a:lnTo>
                    <a:pt x="94" y="8"/>
                  </a:lnTo>
                  <a:lnTo>
                    <a:pt x="98" y="10"/>
                  </a:lnTo>
                  <a:lnTo>
                    <a:pt x="102" y="12"/>
                  </a:lnTo>
                  <a:lnTo>
                    <a:pt x="40" y="156"/>
                  </a:lnTo>
                  <a:lnTo>
                    <a:pt x="37" y="154"/>
                  </a:lnTo>
                  <a:lnTo>
                    <a:pt x="31" y="152"/>
                  </a:lnTo>
                  <a:lnTo>
                    <a:pt x="25" y="152"/>
                  </a:lnTo>
                  <a:lnTo>
                    <a:pt x="21" y="150"/>
                  </a:lnTo>
                  <a:lnTo>
                    <a:pt x="15" y="148"/>
                  </a:lnTo>
                  <a:lnTo>
                    <a:pt x="10" y="146"/>
                  </a:lnTo>
                  <a:lnTo>
                    <a:pt x="6" y="144"/>
                  </a:lnTo>
                  <a:lnTo>
                    <a:pt x="0" y="144"/>
                  </a:lnTo>
                  <a:lnTo>
                    <a:pt x="67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197" name="Freeform 21"/>
            <p:cNvSpPr>
              <a:spLocks/>
            </p:cNvSpPr>
            <p:nvPr/>
          </p:nvSpPr>
          <p:spPr bwMode="auto">
            <a:xfrm>
              <a:off x="2308" y="3210"/>
              <a:ext cx="433" cy="196"/>
            </a:xfrm>
            <a:custGeom>
              <a:avLst/>
              <a:gdLst/>
              <a:ahLst/>
              <a:cxnLst>
                <a:cxn ang="0">
                  <a:pos x="126" y="14"/>
                </a:cxn>
                <a:cxn ang="0">
                  <a:pos x="205" y="24"/>
                </a:cxn>
                <a:cxn ang="0">
                  <a:pos x="243" y="29"/>
                </a:cxn>
                <a:cxn ang="0">
                  <a:pos x="268" y="31"/>
                </a:cxn>
                <a:cxn ang="0">
                  <a:pos x="282" y="33"/>
                </a:cxn>
                <a:cxn ang="0">
                  <a:pos x="293" y="35"/>
                </a:cxn>
                <a:cxn ang="0">
                  <a:pos x="334" y="41"/>
                </a:cxn>
                <a:cxn ang="0">
                  <a:pos x="387" y="43"/>
                </a:cxn>
                <a:cxn ang="0">
                  <a:pos x="393" y="45"/>
                </a:cxn>
                <a:cxn ang="0">
                  <a:pos x="382" y="50"/>
                </a:cxn>
                <a:cxn ang="0">
                  <a:pos x="368" y="56"/>
                </a:cxn>
                <a:cxn ang="0">
                  <a:pos x="355" y="66"/>
                </a:cxn>
                <a:cxn ang="0">
                  <a:pos x="347" y="73"/>
                </a:cxn>
                <a:cxn ang="0">
                  <a:pos x="343" y="70"/>
                </a:cxn>
                <a:cxn ang="0">
                  <a:pos x="330" y="54"/>
                </a:cxn>
                <a:cxn ang="0">
                  <a:pos x="301" y="43"/>
                </a:cxn>
                <a:cxn ang="0">
                  <a:pos x="288" y="39"/>
                </a:cxn>
                <a:cxn ang="0">
                  <a:pos x="288" y="37"/>
                </a:cxn>
                <a:cxn ang="0">
                  <a:pos x="278" y="37"/>
                </a:cxn>
                <a:cxn ang="0">
                  <a:pos x="255" y="33"/>
                </a:cxn>
                <a:cxn ang="0">
                  <a:pos x="230" y="37"/>
                </a:cxn>
                <a:cxn ang="0">
                  <a:pos x="205" y="48"/>
                </a:cxn>
                <a:cxn ang="0">
                  <a:pos x="184" y="70"/>
                </a:cxn>
                <a:cxn ang="0">
                  <a:pos x="180" y="96"/>
                </a:cxn>
                <a:cxn ang="0">
                  <a:pos x="188" y="127"/>
                </a:cxn>
                <a:cxn ang="0">
                  <a:pos x="205" y="160"/>
                </a:cxn>
                <a:cxn ang="0">
                  <a:pos x="245" y="175"/>
                </a:cxn>
                <a:cxn ang="0">
                  <a:pos x="293" y="183"/>
                </a:cxn>
                <a:cxn ang="0">
                  <a:pos x="328" y="173"/>
                </a:cxn>
                <a:cxn ang="0">
                  <a:pos x="345" y="162"/>
                </a:cxn>
                <a:cxn ang="0">
                  <a:pos x="362" y="158"/>
                </a:cxn>
                <a:cxn ang="0">
                  <a:pos x="384" y="173"/>
                </a:cxn>
                <a:cxn ang="0">
                  <a:pos x="405" y="181"/>
                </a:cxn>
                <a:cxn ang="0">
                  <a:pos x="424" y="185"/>
                </a:cxn>
                <a:cxn ang="0">
                  <a:pos x="426" y="189"/>
                </a:cxn>
                <a:cxn ang="0">
                  <a:pos x="414" y="185"/>
                </a:cxn>
                <a:cxn ang="0">
                  <a:pos x="408" y="196"/>
                </a:cxn>
                <a:cxn ang="0">
                  <a:pos x="399" y="192"/>
                </a:cxn>
                <a:cxn ang="0">
                  <a:pos x="391" y="194"/>
                </a:cxn>
                <a:cxn ang="0">
                  <a:pos x="359" y="196"/>
                </a:cxn>
                <a:cxn ang="0">
                  <a:pos x="326" y="192"/>
                </a:cxn>
                <a:cxn ang="0">
                  <a:pos x="314" y="192"/>
                </a:cxn>
                <a:cxn ang="0">
                  <a:pos x="307" y="190"/>
                </a:cxn>
                <a:cxn ang="0">
                  <a:pos x="301" y="192"/>
                </a:cxn>
                <a:cxn ang="0">
                  <a:pos x="293" y="192"/>
                </a:cxn>
                <a:cxn ang="0">
                  <a:pos x="259" y="189"/>
                </a:cxn>
                <a:cxn ang="0">
                  <a:pos x="220" y="183"/>
                </a:cxn>
                <a:cxn ang="0">
                  <a:pos x="155" y="173"/>
                </a:cxn>
                <a:cxn ang="0">
                  <a:pos x="92" y="162"/>
                </a:cxn>
                <a:cxn ang="0">
                  <a:pos x="57" y="152"/>
                </a:cxn>
                <a:cxn ang="0">
                  <a:pos x="25" y="146"/>
                </a:cxn>
                <a:cxn ang="0">
                  <a:pos x="13" y="144"/>
                </a:cxn>
                <a:cxn ang="0">
                  <a:pos x="0" y="141"/>
                </a:cxn>
              </a:cxnLst>
              <a:rect l="0" t="0" r="r" b="b"/>
              <a:pathLst>
                <a:path w="433" h="196">
                  <a:moveTo>
                    <a:pt x="67" y="0"/>
                  </a:moveTo>
                  <a:lnTo>
                    <a:pt x="86" y="4"/>
                  </a:lnTo>
                  <a:lnTo>
                    <a:pt x="105" y="10"/>
                  </a:lnTo>
                  <a:lnTo>
                    <a:pt x="126" y="14"/>
                  </a:lnTo>
                  <a:lnTo>
                    <a:pt x="146" y="16"/>
                  </a:lnTo>
                  <a:lnTo>
                    <a:pt x="165" y="20"/>
                  </a:lnTo>
                  <a:lnTo>
                    <a:pt x="186" y="22"/>
                  </a:lnTo>
                  <a:lnTo>
                    <a:pt x="205" y="24"/>
                  </a:lnTo>
                  <a:lnTo>
                    <a:pt x="226" y="25"/>
                  </a:lnTo>
                  <a:lnTo>
                    <a:pt x="232" y="27"/>
                  </a:lnTo>
                  <a:lnTo>
                    <a:pt x="238" y="29"/>
                  </a:lnTo>
                  <a:lnTo>
                    <a:pt x="243" y="29"/>
                  </a:lnTo>
                  <a:lnTo>
                    <a:pt x="249" y="31"/>
                  </a:lnTo>
                  <a:lnTo>
                    <a:pt x="257" y="31"/>
                  </a:lnTo>
                  <a:lnTo>
                    <a:pt x="263" y="31"/>
                  </a:lnTo>
                  <a:lnTo>
                    <a:pt x="268" y="31"/>
                  </a:lnTo>
                  <a:lnTo>
                    <a:pt x="274" y="31"/>
                  </a:lnTo>
                  <a:lnTo>
                    <a:pt x="276" y="31"/>
                  </a:lnTo>
                  <a:lnTo>
                    <a:pt x="278" y="33"/>
                  </a:lnTo>
                  <a:lnTo>
                    <a:pt x="282" y="33"/>
                  </a:lnTo>
                  <a:lnTo>
                    <a:pt x="284" y="35"/>
                  </a:lnTo>
                  <a:lnTo>
                    <a:pt x="288" y="35"/>
                  </a:lnTo>
                  <a:lnTo>
                    <a:pt x="289" y="35"/>
                  </a:lnTo>
                  <a:lnTo>
                    <a:pt x="293" y="35"/>
                  </a:lnTo>
                  <a:lnTo>
                    <a:pt x="297" y="35"/>
                  </a:lnTo>
                  <a:lnTo>
                    <a:pt x="309" y="37"/>
                  </a:lnTo>
                  <a:lnTo>
                    <a:pt x="322" y="39"/>
                  </a:lnTo>
                  <a:lnTo>
                    <a:pt x="334" y="41"/>
                  </a:lnTo>
                  <a:lnTo>
                    <a:pt x="347" y="41"/>
                  </a:lnTo>
                  <a:lnTo>
                    <a:pt x="360" y="41"/>
                  </a:lnTo>
                  <a:lnTo>
                    <a:pt x="374" y="41"/>
                  </a:lnTo>
                  <a:lnTo>
                    <a:pt x="387" y="43"/>
                  </a:lnTo>
                  <a:lnTo>
                    <a:pt x="401" y="43"/>
                  </a:lnTo>
                  <a:lnTo>
                    <a:pt x="401" y="45"/>
                  </a:lnTo>
                  <a:lnTo>
                    <a:pt x="397" y="45"/>
                  </a:lnTo>
                  <a:lnTo>
                    <a:pt x="393" y="45"/>
                  </a:lnTo>
                  <a:lnTo>
                    <a:pt x="391" y="47"/>
                  </a:lnTo>
                  <a:lnTo>
                    <a:pt x="387" y="48"/>
                  </a:lnTo>
                  <a:lnTo>
                    <a:pt x="384" y="48"/>
                  </a:lnTo>
                  <a:lnTo>
                    <a:pt x="382" y="50"/>
                  </a:lnTo>
                  <a:lnTo>
                    <a:pt x="378" y="50"/>
                  </a:lnTo>
                  <a:lnTo>
                    <a:pt x="374" y="50"/>
                  </a:lnTo>
                  <a:lnTo>
                    <a:pt x="372" y="54"/>
                  </a:lnTo>
                  <a:lnTo>
                    <a:pt x="368" y="56"/>
                  </a:lnTo>
                  <a:lnTo>
                    <a:pt x="364" y="58"/>
                  </a:lnTo>
                  <a:lnTo>
                    <a:pt x="360" y="60"/>
                  </a:lnTo>
                  <a:lnTo>
                    <a:pt x="359" y="62"/>
                  </a:lnTo>
                  <a:lnTo>
                    <a:pt x="355" y="66"/>
                  </a:lnTo>
                  <a:lnTo>
                    <a:pt x="353" y="68"/>
                  </a:lnTo>
                  <a:lnTo>
                    <a:pt x="351" y="71"/>
                  </a:lnTo>
                  <a:lnTo>
                    <a:pt x="349" y="73"/>
                  </a:lnTo>
                  <a:lnTo>
                    <a:pt x="347" y="73"/>
                  </a:lnTo>
                  <a:lnTo>
                    <a:pt x="347" y="71"/>
                  </a:lnTo>
                  <a:lnTo>
                    <a:pt x="345" y="71"/>
                  </a:lnTo>
                  <a:lnTo>
                    <a:pt x="345" y="70"/>
                  </a:lnTo>
                  <a:lnTo>
                    <a:pt x="343" y="70"/>
                  </a:lnTo>
                  <a:lnTo>
                    <a:pt x="343" y="68"/>
                  </a:lnTo>
                  <a:lnTo>
                    <a:pt x="341" y="66"/>
                  </a:lnTo>
                  <a:lnTo>
                    <a:pt x="337" y="60"/>
                  </a:lnTo>
                  <a:lnTo>
                    <a:pt x="330" y="54"/>
                  </a:lnTo>
                  <a:lnTo>
                    <a:pt x="322" y="50"/>
                  </a:lnTo>
                  <a:lnTo>
                    <a:pt x="314" y="47"/>
                  </a:lnTo>
                  <a:lnTo>
                    <a:pt x="307" y="45"/>
                  </a:lnTo>
                  <a:lnTo>
                    <a:pt x="301" y="43"/>
                  </a:lnTo>
                  <a:lnTo>
                    <a:pt x="293" y="41"/>
                  </a:lnTo>
                  <a:lnTo>
                    <a:pt x="288" y="41"/>
                  </a:lnTo>
                  <a:lnTo>
                    <a:pt x="288" y="39"/>
                  </a:lnTo>
                  <a:lnTo>
                    <a:pt x="288" y="39"/>
                  </a:lnTo>
                  <a:lnTo>
                    <a:pt x="288" y="39"/>
                  </a:lnTo>
                  <a:lnTo>
                    <a:pt x="288" y="39"/>
                  </a:lnTo>
                  <a:lnTo>
                    <a:pt x="288" y="37"/>
                  </a:lnTo>
                  <a:lnTo>
                    <a:pt x="288" y="37"/>
                  </a:lnTo>
                  <a:lnTo>
                    <a:pt x="286" y="37"/>
                  </a:lnTo>
                  <a:lnTo>
                    <a:pt x="286" y="37"/>
                  </a:lnTo>
                  <a:lnTo>
                    <a:pt x="282" y="37"/>
                  </a:lnTo>
                  <a:lnTo>
                    <a:pt x="278" y="37"/>
                  </a:lnTo>
                  <a:lnTo>
                    <a:pt x="272" y="37"/>
                  </a:lnTo>
                  <a:lnTo>
                    <a:pt x="266" y="35"/>
                  </a:lnTo>
                  <a:lnTo>
                    <a:pt x="261" y="33"/>
                  </a:lnTo>
                  <a:lnTo>
                    <a:pt x="255" y="33"/>
                  </a:lnTo>
                  <a:lnTo>
                    <a:pt x="251" y="33"/>
                  </a:lnTo>
                  <a:lnTo>
                    <a:pt x="245" y="33"/>
                  </a:lnTo>
                  <a:lnTo>
                    <a:pt x="238" y="35"/>
                  </a:lnTo>
                  <a:lnTo>
                    <a:pt x="230" y="37"/>
                  </a:lnTo>
                  <a:lnTo>
                    <a:pt x="224" y="41"/>
                  </a:lnTo>
                  <a:lnTo>
                    <a:pt x="217" y="43"/>
                  </a:lnTo>
                  <a:lnTo>
                    <a:pt x="211" y="45"/>
                  </a:lnTo>
                  <a:lnTo>
                    <a:pt x="205" y="48"/>
                  </a:lnTo>
                  <a:lnTo>
                    <a:pt x="199" y="54"/>
                  </a:lnTo>
                  <a:lnTo>
                    <a:pt x="194" y="62"/>
                  </a:lnTo>
                  <a:lnTo>
                    <a:pt x="188" y="66"/>
                  </a:lnTo>
                  <a:lnTo>
                    <a:pt x="184" y="70"/>
                  </a:lnTo>
                  <a:lnTo>
                    <a:pt x="180" y="75"/>
                  </a:lnTo>
                  <a:lnTo>
                    <a:pt x="180" y="83"/>
                  </a:lnTo>
                  <a:lnTo>
                    <a:pt x="180" y="89"/>
                  </a:lnTo>
                  <a:lnTo>
                    <a:pt x="180" y="96"/>
                  </a:lnTo>
                  <a:lnTo>
                    <a:pt x="180" y="104"/>
                  </a:lnTo>
                  <a:lnTo>
                    <a:pt x="180" y="112"/>
                  </a:lnTo>
                  <a:lnTo>
                    <a:pt x="184" y="119"/>
                  </a:lnTo>
                  <a:lnTo>
                    <a:pt x="188" y="127"/>
                  </a:lnTo>
                  <a:lnTo>
                    <a:pt x="192" y="137"/>
                  </a:lnTo>
                  <a:lnTo>
                    <a:pt x="195" y="146"/>
                  </a:lnTo>
                  <a:lnTo>
                    <a:pt x="199" y="154"/>
                  </a:lnTo>
                  <a:lnTo>
                    <a:pt x="205" y="160"/>
                  </a:lnTo>
                  <a:lnTo>
                    <a:pt x="213" y="164"/>
                  </a:lnTo>
                  <a:lnTo>
                    <a:pt x="224" y="164"/>
                  </a:lnTo>
                  <a:lnTo>
                    <a:pt x="234" y="169"/>
                  </a:lnTo>
                  <a:lnTo>
                    <a:pt x="245" y="175"/>
                  </a:lnTo>
                  <a:lnTo>
                    <a:pt x="257" y="179"/>
                  </a:lnTo>
                  <a:lnTo>
                    <a:pt x="268" y="181"/>
                  </a:lnTo>
                  <a:lnTo>
                    <a:pt x="282" y="183"/>
                  </a:lnTo>
                  <a:lnTo>
                    <a:pt x="293" y="183"/>
                  </a:lnTo>
                  <a:lnTo>
                    <a:pt x="307" y="181"/>
                  </a:lnTo>
                  <a:lnTo>
                    <a:pt x="320" y="177"/>
                  </a:lnTo>
                  <a:lnTo>
                    <a:pt x="324" y="175"/>
                  </a:lnTo>
                  <a:lnTo>
                    <a:pt x="328" y="173"/>
                  </a:lnTo>
                  <a:lnTo>
                    <a:pt x="332" y="171"/>
                  </a:lnTo>
                  <a:lnTo>
                    <a:pt x="337" y="167"/>
                  </a:lnTo>
                  <a:lnTo>
                    <a:pt x="341" y="166"/>
                  </a:lnTo>
                  <a:lnTo>
                    <a:pt x="345" y="162"/>
                  </a:lnTo>
                  <a:lnTo>
                    <a:pt x="349" y="158"/>
                  </a:lnTo>
                  <a:lnTo>
                    <a:pt x="351" y="154"/>
                  </a:lnTo>
                  <a:lnTo>
                    <a:pt x="357" y="156"/>
                  </a:lnTo>
                  <a:lnTo>
                    <a:pt x="362" y="158"/>
                  </a:lnTo>
                  <a:lnTo>
                    <a:pt x="366" y="162"/>
                  </a:lnTo>
                  <a:lnTo>
                    <a:pt x="372" y="166"/>
                  </a:lnTo>
                  <a:lnTo>
                    <a:pt x="378" y="169"/>
                  </a:lnTo>
                  <a:lnTo>
                    <a:pt x="384" y="173"/>
                  </a:lnTo>
                  <a:lnTo>
                    <a:pt x="389" y="175"/>
                  </a:lnTo>
                  <a:lnTo>
                    <a:pt x="393" y="177"/>
                  </a:lnTo>
                  <a:lnTo>
                    <a:pt x="399" y="179"/>
                  </a:lnTo>
                  <a:lnTo>
                    <a:pt x="405" y="181"/>
                  </a:lnTo>
                  <a:lnTo>
                    <a:pt x="410" y="181"/>
                  </a:lnTo>
                  <a:lnTo>
                    <a:pt x="414" y="183"/>
                  </a:lnTo>
                  <a:lnTo>
                    <a:pt x="420" y="185"/>
                  </a:lnTo>
                  <a:lnTo>
                    <a:pt x="424" y="185"/>
                  </a:lnTo>
                  <a:lnTo>
                    <a:pt x="430" y="185"/>
                  </a:lnTo>
                  <a:lnTo>
                    <a:pt x="433" y="185"/>
                  </a:lnTo>
                  <a:lnTo>
                    <a:pt x="428" y="190"/>
                  </a:lnTo>
                  <a:lnTo>
                    <a:pt x="426" y="189"/>
                  </a:lnTo>
                  <a:lnTo>
                    <a:pt x="422" y="189"/>
                  </a:lnTo>
                  <a:lnTo>
                    <a:pt x="420" y="187"/>
                  </a:lnTo>
                  <a:lnTo>
                    <a:pt x="418" y="187"/>
                  </a:lnTo>
                  <a:lnTo>
                    <a:pt x="414" y="185"/>
                  </a:lnTo>
                  <a:lnTo>
                    <a:pt x="412" y="185"/>
                  </a:lnTo>
                  <a:lnTo>
                    <a:pt x="408" y="187"/>
                  </a:lnTo>
                  <a:lnTo>
                    <a:pt x="407" y="189"/>
                  </a:lnTo>
                  <a:lnTo>
                    <a:pt x="408" y="196"/>
                  </a:lnTo>
                  <a:lnTo>
                    <a:pt x="407" y="194"/>
                  </a:lnTo>
                  <a:lnTo>
                    <a:pt x="405" y="194"/>
                  </a:lnTo>
                  <a:lnTo>
                    <a:pt x="401" y="192"/>
                  </a:lnTo>
                  <a:lnTo>
                    <a:pt x="399" y="192"/>
                  </a:lnTo>
                  <a:lnTo>
                    <a:pt x="397" y="194"/>
                  </a:lnTo>
                  <a:lnTo>
                    <a:pt x="395" y="194"/>
                  </a:lnTo>
                  <a:lnTo>
                    <a:pt x="393" y="194"/>
                  </a:lnTo>
                  <a:lnTo>
                    <a:pt x="391" y="194"/>
                  </a:lnTo>
                  <a:lnTo>
                    <a:pt x="384" y="194"/>
                  </a:lnTo>
                  <a:lnTo>
                    <a:pt x="376" y="196"/>
                  </a:lnTo>
                  <a:lnTo>
                    <a:pt x="366" y="196"/>
                  </a:lnTo>
                  <a:lnTo>
                    <a:pt x="359" y="196"/>
                  </a:lnTo>
                  <a:lnTo>
                    <a:pt x="349" y="196"/>
                  </a:lnTo>
                  <a:lnTo>
                    <a:pt x="341" y="194"/>
                  </a:lnTo>
                  <a:lnTo>
                    <a:pt x="334" y="194"/>
                  </a:lnTo>
                  <a:lnTo>
                    <a:pt x="326" y="192"/>
                  </a:lnTo>
                  <a:lnTo>
                    <a:pt x="322" y="192"/>
                  </a:lnTo>
                  <a:lnTo>
                    <a:pt x="320" y="192"/>
                  </a:lnTo>
                  <a:lnTo>
                    <a:pt x="316" y="192"/>
                  </a:lnTo>
                  <a:lnTo>
                    <a:pt x="314" y="192"/>
                  </a:lnTo>
                  <a:lnTo>
                    <a:pt x="313" y="192"/>
                  </a:lnTo>
                  <a:lnTo>
                    <a:pt x="311" y="192"/>
                  </a:lnTo>
                  <a:lnTo>
                    <a:pt x="309" y="192"/>
                  </a:lnTo>
                  <a:lnTo>
                    <a:pt x="307" y="190"/>
                  </a:lnTo>
                  <a:lnTo>
                    <a:pt x="305" y="192"/>
                  </a:lnTo>
                  <a:lnTo>
                    <a:pt x="303" y="192"/>
                  </a:lnTo>
                  <a:lnTo>
                    <a:pt x="303" y="194"/>
                  </a:lnTo>
                  <a:lnTo>
                    <a:pt x="301" y="192"/>
                  </a:lnTo>
                  <a:lnTo>
                    <a:pt x="299" y="192"/>
                  </a:lnTo>
                  <a:lnTo>
                    <a:pt x="297" y="192"/>
                  </a:lnTo>
                  <a:lnTo>
                    <a:pt x="295" y="192"/>
                  </a:lnTo>
                  <a:lnTo>
                    <a:pt x="293" y="192"/>
                  </a:lnTo>
                  <a:lnTo>
                    <a:pt x="286" y="190"/>
                  </a:lnTo>
                  <a:lnTo>
                    <a:pt x="276" y="190"/>
                  </a:lnTo>
                  <a:lnTo>
                    <a:pt x="268" y="189"/>
                  </a:lnTo>
                  <a:lnTo>
                    <a:pt x="259" y="189"/>
                  </a:lnTo>
                  <a:lnTo>
                    <a:pt x="249" y="187"/>
                  </a:lnTo>
                  <a:lnTo>
                    <a:pt x="240" y="187"/>
                  </a:lnTo>
                  <a:lnTo>
                    <a:pt x="230" y="185"/>
                  </a:lnTo>
                  <a:lnTo>
                    <a:pt x="220" y="183"/>
                  </a:lnTo>
                  <a:lnTo>
                    <a:pt x="205" y="179"/>
                  </a:lnTo>
                  <a:lnTo>
                    <a:pt x="190" y="177"/>
                  </a:lnTo>
                  <a:lnTo>
                    <a:pt x="172" y="175"/>
                  </a:lnTo>
                  <a:lnTo>
                    <a:pt x="155" y="173"/>
                  </a:lnTo>
                  <a:lnTo>
                    <a:pt x="138" y="171"/>
                  </a:lnTo>
                  <a:lnTo>
                    <a:pt x="121" y="169"/>
                  </a:lnTo>
                  <a:lnTo>
                    <a:pt x="105" y="166"/>
                  </a:lnTo>
                  <a:lnTo>
                    <a:pt x="92" y="162"/>
                  </a:lnTo>
                  <a:lnTo>
                    <a:pt x="82" y="160"/>
                  </a:lnTo>
                  <a:lnTo>
                    <a:pt x="75" y="156"/>
                  </a:lnTo>
                  <a:lnTo>
                    <a:pt x="65" y="154"/>
                  </a:lnTo>
                  <a:lnTo>
                    <a:pt x="57" y="152"/>
                  </a:lnTo>
                  <a:lnTo>
                    <a:pt x="50" y="150"/>
                  </a:lnTo>
                  <a:lnTo>
                    <a:pt x="42" y="150"/>
                  </a:lnTo>
                  <a:lnTo>
                    <a:pt x="32" y="148"/>
                  </a:lnTo>
                  <a:lnTo>
                    <a:pt x="25" y="146"/>
                  </a:lnTo>
                  <a:lnTo>
                    <a:pt x="23" y="144"/>
                  </a:lnTo>
                  <a:lnTo>
                    <a:pt x="21" y="142"/>
                  </a:lnTo>
                  <a:lnTo>
                    <a:pt x="17" y="142"/>
                  </a:lnTo>
                  <a:lnTo>
                    <a:pt x="13" y="144"/>
                  </a:lnTo>
                  <a:lnTo>
                    <a:pt x="9" y="144"/>
                  </a:lnTo>
                  <a:lnTo>
                    <a:pt x="5" y="144"/>
                  </a:lnTo>
                  <a:lnTo>
                    <a:pt x="4" y="142"/>
                  </a:lnTo>
                  <a:lnTo>
                    <a:pt x="0" y="141"/>
                  </a:lnTo>
                  <a:lnTo>
                    <a:pt x="67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198" name="Freeform 22"/>
            <p:cNvSpPr>
              <a:spLocks/>
            </p:cNvSpPr>
            <p:nvPr/>
          </p:nvSpPr>
          <p:spPr bwMode="auto">
            <a:xfrm>
              <a:off x="2454" y="3341"/>
              <a:ext cx="287" cy="65"/>
            </a:xfrm>
            <a:custGeom>
              <a:avLst/>
              <a:gdLst/>
              <a:ahLst/>
              <a:cxnLst>
                <a:cxn ang="0">
                  <a:pos x="205" y="40"/>
                </a:cxn>
                <a:cxn ang="0">
                  <a:pos x="220" y="48"/>
                </a:cxn>
                <a:cxn ang="0">
                  <a:pos x="236" y="56"/>
                </a:cxn>
                <a:cxn ang="0">
                  <a:pos x="251" y="59"/>
                </a:cxn>
                <a:cxn ang="0">
                  <a:pos x="261" y="59"/>
                </a:cxn>
                <a:cxn ang="0">
                  <a:pos x="261" y="59"/>
                </a:cxn>
                <a:cxn ang="0">
                  <a:pos x="261" y="61"/>
                </a:cxn>
                <a:cxn ang="0">
                  <a:pos x="261" y="63"/>
                </a:cxn>
                <a:cxn ang="0">
                  <a:pos x="261" y="58"/>
                </a:cxn>
                <a:cxn ang="0">
                  <a:pos x="266" y="54"/>
                </a:cxn>
                <a:cxn ang="0">
                  <a:pos x="272" y="56"/>
                </a:cxn>
                <a:cxn ang="0">
                  <a:pos x="276" y="58"/>
                </a:cxn>
                <a:cxn ang="0">
                  <a:pos x="282" y="59"/>
                </a:cxn>
                <a:cxn ang="0">
                  <a:pos x="284" y="54"/>
                </a:cxn>
                <a:cxn ang="0">
                  <a:pos x="274" y="54"/>
                </a:cxn>
                <a:cxn ang="0">
                  <a:pos x="264" y="50"/>
                </a:cxn>
                <a:cxn ang="0">
                  <a:pos x="253" y="48"/>
                </a:cxn>
                <a:cxn ang="0">
                  <a:pos x="243" y="44"/>
                </a:cxn>
                <a:cxn ang="0">
                  <a:pos x="232" y="38"/>
                </a:cxn>
                <a:cxn ang="0">
                  <a:pos x="220" y="31"/>
                </a:cxn>
                <a:cxn ang="0">
                  <a:pos x="211" y="25"/>
                </a:cxn>
                <a:cxn ang="0">
                  <a:pos x="203" y="27"/>
                </a:cxn>
                <a:cxn ang="0">
                  <a:pos x="195" y="35"/>
                </a:cxn>
                <a:cxn ang="0">
                  <a:pos x="186" y="40"/>
                </a:cxn>
                <a:cxn ang="0">
                  <a:pos x="178" y="44"/>
                </a:cxn>
                <a:cxn ang="0">
                  <a:pos x="161" y="50"/>
                </a:cxn>
                <a:cxn ang="0">
                  <a:pos x="136" y="52"/>
                </a:cxn>
                <a:cxn ang="0">
                  <a:pos x="111" y="48"/>
                </a:cxn>
                <a:cxn ang="0">
                  <a:pos x="88" y="38"/>
                </a:cxn>
                <a:cxn ang="0">
                  <a:pos x="71" y="33"/>
                </a:cxn>
                <a:cxn ang="0">
                  <a:pos x="59" y="27"/>
                </a:cxn>
                <a:cxn ang="0">
                  <a:pos x="51" y="17"/>
                </a:cxn>
                <a:cxn ang="0">
                  <a:pos x="46" y="6"/>
                </a:cxn>
                <a:cxn ang="0">
                  <a:pos x="38" y="0"/>
                </a:cxn>
                <a:cxn ang="0">
                  <a:pos x="19" y="6"/>
                </a:cxn>
                <a:cxn ang="0">
                  <a:pos x="5" y="13"/>
                </a:cxn>
                <a:cxn ang="0">
                  <a:pos x="0" y="21"/>
                </a:cxn>
                <a:cxn ang="0">
                  <a:pos x="3" y="31"/>
                </a:cxn>
                <a:cxn ang="0">
                  <a:pos x="17" y="40"/>
                </a:cxn>
                <a:cxn ang="0">
                  <a:pos x="36" y="46"/>
                </a:cxn>
                <a:cxn ang="0">
                  <a:pos x="48" y="46"/>
                </a:cxn>
                <a:cxn ang="0">
                  <a:pos x="59" y="48"/>
                </a:cxn>
                <a:cxn ang="0">
                  <a:pos x="71" y="50"/>
                </a:cxn>
                <a:cxn ang="0">
                  <a:pos x="84" y="54"/>
                </a:cxn>
                <a:cxn ang="0">
                  <a:pos x="95" y="54"/>
                </a:cxn>
                <a:cxn ang="0">
                  <a:pos x="103" y="52"/>
                </a:cxn>
                <a:cxn ang="0">
                  <a:pos x="115" y="52"/>
                </a:cxn>
                <a:cxn ang="0">
                  <a:pos x="199" y="36"/>
                </a:cxn>
              </a:cxnLst>
              <a:rect l="0" t="0" r="r" b="b"/>
              <a:pathLst>
                <a:path w="287" h="65">
                  <a:moveTo>
                    <a:pt x="199" y="36"/>
                  </a:moveTo>
                  <a:lnTo>
                    <a:pt x="205" y="40"/>
                  </a:lnTo>
                  <a:lnTo>
                    <a:pt x="213" y="44"/>
                  </a:lnTo>
                  <a:lnTo>
                    <a:pt x="220" y="48"/>
                  </a:lnTo>
                  <a:lnTo>
                    <a:pt x="228" y="52"/>
                  </a:lnTo>
                  <a:lnTo>
                    <a:pt x="236" y="56"/>
                  </a:lnTo>
                  <a:lnTo>
                    <a:pt x="243" y="58"/>
                  </a:lnTo>
                  <a:lnTo>
                    <a:pt x="251" y="59"/>
                  </a:lnTo>
                  <a:lnTo>
                    <a:pt x="259" y="59"/>
                  </a:lnTo>
                  <a:lnTo>
                    <a:pt x="261" y="59"/>
                  </a:lnTo>
                  <a:lnTo>
                    <a:pt x="261" y="59"/>
                  </a:lnTo>
                  <a:lnTo>
                    <a:pt x="261" y="59"/>
                  </a:lnTo>
                  <a:lnTo>
                    <a:pt x="261" y="59"/>
                  </a:lnTo>
                  <a:lnTo>
                    <a:pt x="261" y="61"/>
                  </a:lnTo>
                  <a:lnTo>
                    <a:pt x="261" y="61"/>
                  </a:lnTo>
                  <a:lnTo>
                    <a:pt x="261" y="63"/>
                  </a:lnTo>
                  <a:lnTo>
                    <a:pt x="262" y="65"/>
                  </a:lnTo>
                  <a:lnTo>
                    <a:pt x="261" y="58"/>
                  </a:lnTo>
                  <a:lnTo>
                    <a:pt x="262" y="56"/>
                  </a:lnTo>
                  <a:lnTo>
                    <a:pt x="266" y="54"/>
                  </a:lnTo>
                  <a:lnTo>
                    <a:pt x="268" y="54"/>
                  </a:lnTo>
                  <a:lnTo>
                    <a:pt x="272" y="56"/>
                  </a:lnTo>
                  <a:lnTo>
                    <a:pt x="274" y="56"/>
                  </a:lnTo>
                  <a:lnTo>
                    <a:pt x="276" y="58"/>
                  </a:lnTo>
                  <a:lnTo>
                    <a:pt x="280" y="58"/>
                  </a:lnTo>
                  <a:lnTo>
                    <a:pt x="282" y="59"/>
                  </a:lnTo>
                  <a:lnTo>
                    <a:pt x="287" y="54"/>
                  </a:lnTo>
                  <a:lnTo>
                    <a:pt x="284" y="54"/>
                  </a:lnTo>
                  <a:lnTo>
                    <a:pt x="278" y="54"/>
                  </a:lnTo>
                  <a:lnTo>
                    <a:pt x="274" y="54"/>
                  </a:lnTo>
                  <a:lnTo>
                    <a:pt x="268" y="52"/>
                  </a:lnTo>
                  <a:lnTo>
                    <a:pt x="264" y="50"/>
                  </a:lnTo>
                  <a:lnTo>
                    <a:pt x="259" y="50"/>
                  </a:lnTo>
                  <a:lnTo>
                    <a:pt x="253" y="48"/>
                  </a:lnTo>
                  <a:lnTo>
                    <a:pt x="247" y="46"/>
                  </a:lnTo>
                  <a:lnTo>
                    <a:pt x="243" y="44"/>
                  </a:lnTo>
                  <a:lnTo>
                    <a:pt x="238" y="42"/>
                  </a:lnTo>
                  <a:lnTo>
                    <a:pt x="232" y="38"/>
                  </a:lnTo>
                  <a:lnTo>
                    <a:pt x="226" y="35"/>
                  </a:lnTo>
                  <a:lnTo>
                    <a:pt x="220" y="31"/>
                  </a:lnTo>
                  <a:lnTo>
                    <a:pt x="216" y="27"/>
                  </a:lnTo>
                  <a:lnTo>
                    <a:pt x="211" y="25"/>
                  </a:lnTo>
                  <a:lnTo>
                    <a:pt x="205" y="23"/>
                  </a:lnTo>
                  <a:lnTo>
                    <a:pt x="203" y="27"/>
                  </a:lnTo>
                  <a:lnTo>
                    <a:pt x="199" y="31"/>
                  </a:lnTo>
                  <a:lnTo>
                    <a:pt x="195" y="35"/>
                  </a:lnTo>
                  <a:lnTo>
                    <a:pt x="191" y="36"/>
                  </a:lnTo>
                  <a:lnTo>
                    <a:pt x="186" y="40"/>
                  </a:lnTo>
                  <a:lnTo>
                    <a:pt x="182" y="42"/>
                  </a:lnTo>
                  <a:lnTo>
                    <a:pt x="178" y="44"/>
                  </a:lnTo>
                  <a:lnTo>
                    <a:pt x="174" y="46"/>
                  </a:lnTo>
                  <a:lnTo>
                    <a:pt x="161" y="50"/>
                  </a:lnTo>
                  <a:lnTo>
                    <a:pt x="147" y="52"/>
                  </a:lnTo>
                  <a:lnTo>
                    <a:pt x="136" y="52"/>
                  </a:lnTo>
                  <a:lnTo>
                    <a:pt x="122" y="50"/>
                  </a:lnTo>
                  <a:lnTo>
                    <a:pt x="111" y="48"/>
                  </a:lnTo>
                  <a:lnTo>
                    <a:pt x="99" y="44"/>
                  </a:lnTo>
                  <a:lnTo>
                    <a:pt x="88" y="38"/>
                  </a:lnTo>
                  <a:lnTo>
                    <a:pt x="78" y="33"/>
                  </a:lnTo>
                  <a:lnTo>
                    <a:pt x="71" y="33"/>
                  </a:lnTo>
                  <a:lnTo>
                    <a:pt x="65" y="31"/>
                  </a:lnTo>
                  <a:lnTo>
                    <a:pt x="59" y="27"/>
                  </a:lnTo>
                  <a:lnTo>
                    <a:pt x="55" y="23"/>
                  </a:lnTo>
                  <a:lnTo>
                    <a:pt x="51" y="17"/>
                  </a:lnTo>
                  <a:lnTo>
                    <a:pt x="48" y="11"/>
                  </a:lnTo>
                  <a:lnTo>
                    <a:pt x="46" y="6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0" y="2"/>
                  </a:lnTo>
                  <a:lnTo>
                    <a:pt x="19" y="6"/>
                  </a:lnTo>
                  <a:lnTo>
                    <a:pt x="9" y="11"/>
                  </a:lnTo>
                  <a:lnTo>
                    <a:pt x="5" y="13"/>
                  </a:lnTo>
                  <a:lnTo>
                    <a:pt x="1" y="17"/>
                  </a:lnTo>
                  <a:lnTo>
                    <a:pt x="0" y="21"/>
                  </a:lnTo>
                  <a:lnTo>
                    <a:pt x="1" y="25"/>
                  </a:lnTo>
                  <a:lnTo>
                    <a:pt x="3" y="31"/>
                  </a:lnTo>
                  <a:lnTo>
                    <a:pt x="9" y="35"/>
                  </a:lnTo>
                  <a:lnTo>
                    <a:pt x="17" y="40"/>
                  </a:lnTo>
                  <a:lnTo>
                    <a:pt x="30" y="44"/>
                  </a:lnTo>
                  <a:lnTo>
                    <a:pt x="36" y="46"/>
                  </a:lnTo>
                  <a:lnTo>
                    <a:pt x="42" y="46"/>
                  </a:lnTo>
                  <a:lnTo>
                    <a:pt x="48" y="46"/>
                  </a:lnTo>
                  <a:lnTo>
                    <a:pt x="53" y="48"/>
                  </a:lnTo>
                  <a:lnTo>
                    <a:pt x="59" y="48"/>
                  </a:lnTo>
                  <a:lnTo>
                    <a:pt x="65" y="50"/>
                  </a:lnTo>
                  <a:lnTo>
                    <a:pt x="71" y="50"/>
                  </a:lnTo>
                  <a:lnTo>
                    <a:pt x="74" y="52"/>
                  </a:lnTo>
                  <a:lnTo>
                    <a:pt x="84" y="54"/>
                  </a:lnTo>
                  <a:lnTo>
                    <a:pt x="90" y="54"/>
                  </a:lnTo>
                  <a:lnTo>
                    <a:pt x="95" y="54"/>
                  </a:lnTo>
                  <a:lnTo>
                    <a:pt x="99" y="52"/>
                  </a:lnTo>
                  <a:lnTo>
                    <a:pt x="103" y="52"/>
                  </a:lnTo>
                  <a:lnTo>
                    <a:pt x="109" y="52"/>
                  </a:lnTo>
                  <a:lnTo>
                    <a:pt x="115" y="52"/>
                  </a:lnTo>
                  <a:lnTo>
                    <a:pt x="122" y="54"/>
                  </a:lnTo>
                  <a:lnTo>
                    <a:pt x="199" y="36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199" name="Freeform 23"/>
            <p:cNvSpPr>
              <a:spLocks/>
            </p:cNvSpPr>
            <p:nvPr/>
          </p:nvSpPr>
          <p:spPr bwMode="auto">
            <a:xfrm>
              <a:off x="2231" y="3191"/>
              <a:ext cx="100" cy="152"/>
            </a:xfrm>
            <a:custGeom>
              <a:avLst/>
              <a:gdLst/>
              <a:ahLst/>
              <a:cxnLst>
                <a:cxn ang="0">
                  <a:pos x="40" y="152"/>
                </a:cxn>
                <a:cxn ang="0">
                  <a:pos x="36" y="152"/>
                </a:cxn>
                <a:cxn ang="0">
                  <a:pos x="31" y="150"/>
                </a:cxn>
                <a:cxn ang="0">
                  <a:pos x="25" y="148"/>
                </a:cxn>
                <a:cxn ang="0">
                  <a:pos x="21" y="146"/>
                </a:cxn>
                <a:cxn ang="0">
                  <a:pos x="15" y="146"/>
                </a:cxn>
                <a:cxn ang="0">
                  <a:pos x="11" y="144"/>
                </a:cxn>
                <a:cxn ang="0">
                  <a:pos x="6" y="142"/>
                </a:cxn>
                <a:cxn ang="0">
                  <a:pos x="0" y="140"/>
                </a:cxn>
                <a:cxn ang="0">
                  <a:pos x="4" y="135"/>
                </a:cxn>
                <a:cxn ang="0">
                  <a:pos x="11" y="119"/>
                </a:cxn>
                <a:cxn ang="0">
                  <a:pos x="21" y="96"/>
                </a:cxn>
                <a:cxn ang="0">
                  <a:pos x="33" y="71"/>
                </a:cxn>
                <a:cxn ang="0">
                  <a:pos x="46" y="46"/>
                </a:cxn>
                <a:cxn ang="0">
                  <a:pos x="56" y="23"/>
                </a:cxn>
                <a:cxn ang="0">
                  <a:pos x="63" y="8"/>
                </a:cxn>
                <a:cxn ang="0">
                  <a:pos x="65" y="0"/>
                </a:cxn>
                <a:cxn ang="0">
                  <a:pos x="71" y="2"/>
                </a:cxn>
                <a:cxn ang="0">
                  <a:pos x="75" y="2"/>
                </a:cxn>
                <a:cxn ang="0">
                  <a:pos x="79" y="4"/>
                </a:cxn>
                <a:cxn ang="0">
                  <a:pos x="84" y="4"/>
                </a:cxn>
                <a:cxn ang="0">
                  <a:pos x="88" y="6"/>
                </a:cxn>
                <a:cxn ang="0">
                  <a:pos x="92" y="6"/>
                </a:cxn>
                <a:cxn ang="0">
                  <a:pos x="96" y="8"/>
                </a:cxn>
                <a:cxn ang="0">
                  <a:pos x="100" y="8"/>
                </a:cxn>
                <a:cxn ang="0">
                  <a:pos x="100" y="8"/>
                </a:cxn>
                <a:cxn ang="0">
                  <a:pos x="100" y="10"/>
                </a:cxn>
                <a:cxn ang="0">
                  <a:pos x="100" y="14"/>
                </a:cxn>
                <a:cxn ang="0">
                  <a:pos x="98" y="16"/>
                </a:cxn>
                <a:cxn ang="0">
                  <a:pos x="96" y="19"/>
                </a:cxn>
                <a:cxn ang="0">
                  <a:pos x="96" y="21"/>
                </a:cxn>
                <a:cxn ang="0">
                  <a:pos x="96" y="23"/>
                </a:cxn>
                <a:cxn ang="0">
                  <a:pos x="94" y="23"/>
                </a:cxn>
                <a:cxn ang="0">
                  <a:pos x="40" y="152"/>
                </a:cxn>
              </a:cxnLst>
              <a:rect l="0" t="0" r="r" b="b"/>
              <a:pathLst>
                <a:path w="100" h="152">
                  <a:moveTo>
                    <a:pt x="40" y="152"/>
                  </a:moveTo>
                  <a:lnTo>
                    <a:pt x="36" y="152"/>
                  </a:lnTo>
                  <a:lnTo>
                    <a:pt x="31" y="150"/>
                  </a:lnTo>
                  <a:lnTo>
                    <a:pt x="25" y="148"/>
                  </a:lnTo>
                  <a:lnTo>
                    <a:pt x="21" y="146"/>
                  </a:lnTo>
                  <a:lnTo>
                    <a:pt x="15" y="146"/>
                  </a:lnTo>
                  <a:lnTo>
                    <a:pt x="11" y="144"/>
                  </a:lnTo>
                  <a:lnTo>
                    <a:pt x="6" y="142"/>
                  </a:lnTo>
                  <a:lnTo>
                    <a:pt x="0" y="140"/>
                  </a:lnTo>
                  <a:lnTo>
                    <a:pt x="4" y="135"/>
                  </a:lnTo>
                  <a:lnTo>
                    <a:pt x="11" y="119"/>
                  </a:lnTo>
                  <a:lnTo>
                    <a:pt x="21" y="96"/>
                  </a:lnTo>
                  <a:lnTo>
                    <a:pt x="33" y="71"/>
                  </a:lnTo>
                  <a:lnTo>
                    <a:pt x="46" y="46"/>
                  </a:lnTo>
                  <a:lnTo>
                    <a:pt x="56" y="23"/>
                  </a:lnTo>
                  <a:lnTo>
                    <a:pt x="63" y="8"/>
                  </a:lnTo>
                  <a:lnTo>
                    <a:pt x="65" y="0"/>
                  </a:lnTo>
                  <a:lnTo>
                    <a:pt x="71" y="2"/>
                  </a:lnTo>
                  <a:lnTo>
                    <a:pt x="75" y="2"/>
                  </a:lnTo>
                  <a:lnTo>
                    <a:pt x="79" y="4"/>
                  </a:lnTo>
                  <a:lnTo>
                    <a:pt x="84" y="4"/>
                  </a:lnTo>
                  <a:lnTo>
                    <a:pt x="88" y="6"/>
                  </a:lnTo>
                  <a:lnTo>
                    <a:pt x="92" y="6"/>
                  </a:lnTo>
                  <a:lnTo>
                    <a:pt x="96" y="8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100" y="10"/>
                  </a:lnTo>
                  <a:lnTo>
                    <a:pt x="100" y="14"/>
                  </a:lnTo>
                  <a:lnTo>
                    <a:pt x="98" y="16"/>
                  </a:lnTo>
                  <a:lnTo>
                    <a:pt x="96" y="19"/>
                  </a:lnTo>
                  <a:lnTo>
                    <a:pt x="96" y="21"/>
                  </a:lnTo>
                  <a:lnTo>
                    <a:pt x="96" y="23"/>
                  </a:lnTo>
                  <a:lnTo>
                    <a:pt x="94" y="23"/>
                  </a:lnTo>
                  <a:lnTo>
                    <a:pt x="40" y="15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200" name="Freeform 24"/>
            <p:cNvSpPr>
              <a:spLocks/>
            </p:cNvSpPr>
            <p:nvPr/>
          </p:nvSpPr>
          <p:spPr bwMode="auto">
            <a:xfrm>
              <a:off x="2235" y="3195"/>
              <a:ext cx="100" cy="150"/>
            </a:xfrm>
            <a:custGeom>
              <a:avLst/>
              <a:gdLst/>
              <a:ahLst/>
              <a:cxnLst>
                <a:cxn ang="0">
                  <a:pos x="40" y="150"/>
                </a:cxn>
                <a:cxn ang="0">
                  <a:pos x="34" y="148"/>
                </a:cxn>
                <a:cxn ang="0">
                  <a:pos x="30" y="146"/>
                </a:cxn>
                <a:cxn ang="0">
                  <a:pos x="25" y="146"/>
                </a:cxn>
                <a:cxn ang="0">
                  <a:pos x="21" y="144"/>
                </a:cxn>
                <a:cxn ang="0">
                  <a:pos x="15" y="142"/>
                </a:cxn>
                <a:cxn ang="0">
                  <a:pos x="11" y="140"/>
                </a:cxn>
                <a:cxn ang="0">
                  <a:pos x="6" y="140"/>
                </a:cxn>
                <a:cxn ang="0">
                  <a:pos x="0" y="138"/>
                </a:cxn>
                <a:cxn ang="0">
                  <a:pos x="4" y="133"/>
                </a:cxn>
                <a:cxn ang="0">
                  <a:pos x="11" y="117"/>
                </a:cxn>
                <a:cxn ang="0">
                  <a:pos x="21" y="94"/>
                </a:cxn>
                <a:cxn ang="0">
                  <a:pos x="32" y="69"/>
                </a:cxn>
                <a:cxn ang="0">
                  <a:pos x="44" y="44"/>
                </a:cxn>
                <a:cxn ang="0">
                  <a:pos x="54" y="23"/>
                </a:cxn>
                <a:cxn ang="0">
                  <a:pos x="61" y="8"/>
                </a:cxn>
                <a:cxn ang="0">
                  <a:pos x="65" y="0"/>
                </a:cxn>
                <a:cxn ang="0">
                  <a:pos x="69" y="2"/>
                </a:cxn>
                <a:cxn ang="0">
                  <a:pos x="73" y="2"/>
                </a:cxn>
                <a:cxn ang="0">
                  <a:pos x="77" y="2"/>
                </a:cxn>
                <a:cxn ang="0">
                  <a:pos x="82" y="2"/>
                </a:cxn>
                <a:cxn ang="0">
                  <a:pos x="86" y="2"/>
                </a:cxn>
                <a:cxn ang="0">
                  <a:pos x="90" y="4"/>
                </a:cxn>
                <a:cxn ang="0">
                  <a:pos x="96" y="4"/>
                </a:cxn>
                <a:cxn ang="0">
                  <a:pos x="100" y="6"/>
                </a:cxn>
                <a:cxn ang="0">
                  <a:pos x="100" y="6"/>
                </a:cxn>
                <a:cxn ang="0">
                  <a:pos x="98" y="8"/>
                </a:cxn>
                <a:cxn ang="0">
                  <a:pos x="98" y="10"/>
                </a:cxn>
                <a:cxn ang="0">
                  <a:pos x="98" y="14"/>
                </a:cxn>
                <a:cxn ang="0">
                  <a:pos x="96" y="15"/>
                </a:cxn>
                <a:cxn ang="0">
                  <a:pos x="96" y="17"/>
                </a:cxn>
                <a:cxn ang="0">
                  <a:pos x="96" y="19"/>
                </a:cxn>
                <a:cxn ang="0">
                  <a:pos x="96" y="19"/>
                </a:cxn>
                <a:cxn ang="0">
                  <a:pos x="40" y="150"/>
                </a:cxn>
              </a:cxnLst>
              <a:rect l="0" t="0" r="r" b="b"/>
              <a:pathLst>
                <a:path w="100" h="150">
                  <a:moveTo>
                    <a:pt x="40" y="150"/>
                  </a:moveTo>
                  <a:lnTo>
                    <a:pt x="34" y="148"/>
                  </a:lnTo>
                  <a:lnTo>
                    <a:pt x="30" y="146"/>
                  </a:lnTo>
                  <a:lnTo>
                    <a:pt x="25" y="146"/>
                  </a:lnTo>
                  <a:lnTo>
                    <a:pt x="21" y="144"/>
                  </a:lnTo>
                  <a:lnTo>
                    <a:pt x="15" y="142"/>
                  </a:lnTo>
                  <a:lnTo>
                    <a:pt x="11" y="140"/>
                  </a:lnTo>
                  <a:lnTo>
                    <a:pt x="6" y="140"/>
                  </a:lnTo>
                  <a:lnTo>
                    <a:pt x="0" y="138"/>
                  </a:lnTo>
                  <a:lnTo>
                    <a:pt x="4" y="133"/>
                  </a:lnTo>
                  <a:lnTo>
                    <a:pt x="11" y="117"/>
                  </a:lnTo>
                  <a:lnTo>
                    <a:pt x="21" y="94"/>
                  </a:lnTo>
                  <a:lnTo>
                    <a:pt x="32" y="69"/>
                  </a:lnTo>
                  <a:lnTo>
                    <a:pt x="44" y="44"/>
                  </a:lnTo>
                  <a:lnTo>
                    <a:pt x="54" y="23"/>
                  </a:lnTo>
                  <a:lnTo>
                    <a:pt x="61" y="8"/>
                  </a:lnTo>
                  <a:lnTo>
                    <a:pt x="65" y="0"/>
                  </a:lnTo>
                  <a:lnTo>
                    <a:pt x="69" y="2"/>
                  </a:lnTo>
                  <a:lnTo>
                    <a:pt x="73" y="2"/>
                  </a:lnTo>
                  <a:lnTo>
                    <a:pt x="77" y="2"/>
                  </a:lnTo>
                  <a:lnTo>
                    <a:pt x="82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6" y="4"/>
                  </a:lnTo>
                  <a:lnTo>
                    <a:pt x="100" y="6"/>
                  </a:lnTo>
                  <a:lnTo>
                    <a:pt x="100" y="6"/>
                  </a:lnTo>
                  <a:lnTo>
                    <a:pt x="98" y="8"/>
                  </a:lnTo>
                  <a:lnTo>
                    <a:pt x="98" y="10"/>
                  </a:lnTo>
                  <a:lnTo>
                    <a:pt x="98" y="14"/>
                  </a:lnTo>
                  <a:lnTo>
                    <a:pt x="96" y="15"/>
                  </a:lnTo>
                  <a:lnTo>
                    <a:pt x="96" y="17"/>
                  </a:lnTo>
                  <a:lnTo>
                    <a:pt x="96" y="19"/>
                  </a:lnTo>
                  <a:lnTo>
                    <a:pt x="96" y="19"/>
                  </a:lnTo>
                  <a:lnTo>
                    <a:pt x="40" y="15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201" name="Freeform 25"/>
            <p:cNvSpPr>
              <a:spLocks/>
            </p:cNvSpPr>
            <p:nvPr/>
          </p:nvSpPr>
          <p:spPr bwMode="auto">
            <a:xfrm>
              <a:off x="2241" y="3199"/>
              <a:ext cx="95" cy="146"/>
            </a:xfrm>
            <a:custGeom>
              <a:avLst/>
              <a:gdLst/>
              <a:ahLst/>
              <a:cxnLst>
                <a:cxn ang="0">
                  <a:pos x="38" y="146"/>
                </a:cxn>
                <a:cxn ang="0">
                  <a:pos x="34" y="144"/>
                </a:cxn>
                <a:cxn ang="0">
                  <a:pos x="28" y="144"/>
                </a:cxn>
                <a:cxn ang="0">
                  <a:pos x="23" y="142"/>
                </a:cxn>
                <a:cxn ang="0">
                  <a:pos x="19" y="140"/>
                </a:cxn>
                <a:cxn ang="0">
                  <a:pos x="13" y="140"/>
                </a:cxn>
                <a:cxn ang="0">
                  <a:pos x="9" y="138"/>
                </a:cxn>
                <a:cxn ang="0">
                  <a:pos x="3" y="136"/>
                </a:cxn>
                <a:cxn ang="0">
                  <a:pos x="0" y="134"/>
                </a:cxn>
                <a:cxn ang="0">
                  <a:pos x="1" y="129"/>
                </a:cxn>
                <a:cxn ang="0">
                  <a:pos x="7" y="113"/>
                </a:cxn>
                <a:cxn ang="0">
                  <a:pos x="19" y="92"/>
                </a:cxn>
                <a:cxn ang="0">
                  <a:pos x="28" y="69"/>
                </a:cxn>
                <a:cxn ang="0">
                  <a:pos x="40" y="44"/>
                </a:cxn>
                <a:cxn ang="0">
                  <a:pos x="49" y="23"/>
                </a:cxn>
                <a:cxn ang="0">
                  <a:pos x="57" y="8"/>
                </a:cxn>
                <a:cxn ang="0">
                  <a:pos x="59" y="2"/>
                </a:cxn>
                <a:cxn ang="0">
                  <a:pos x="63" y="2"/>
                </a:cxn>
                <a:cxn ang="0">
                  <a:pos x="69" y="2"/>
                </a:cxn>
                <a:cxn ang="0">
                  <a:pos x="72" y="2"/>
                </a:cxn>
                <a:cxn ang="0">
                  <a:pos x="78" y="2"/>
                </a:cxn>
                <a:cxn ang="0">
                  <a:pos x="82" y="0"/>
                </a:cxn>
                <a:cxn ang="0">
                  <a:pos x="88" y="0"/>
                </a:cxn>
                <a:cxn ang="0">
                  <a:pos x="92" y="0"/>
                </a:cxn>
                <a:cxn ang="0">
                  <a:pos x="95" y="2"/>
                </a:cxn>
                <a:cxn ang="0">
                  <a:pos x="95" y="2"/>
                </a:cxn>
                <a:cxn ang="0">
                  <a:pos x="95" y="4"/>
                </a:cxn>
                <a:cxn ang="0">
                  <a:pos x="94" y="6"/>
                </a:cxn>
                <a:cxn ang="0">
                  <a:pos x="94" y="10"/>
                </a:cxn>
                <a:cxn ang="0">
                  <a:pos x="94" y="11"/>
                </a:cxn>
                <a:cxn ang="0">
                  <a:pos x="92" y="13"/>
                </a:cxn>
                <a:cxn ang="0">
                  <a:pos x="92" y="15"/>
                </a:cxn>
                <a:cxn ang="0">
                  <a:pos x="92" y="15"/>
                </a:cxn>
                <a:cxn ang="0">
                  <a:pos x="38" y="146"/>
                </a:cxn>
              </a:cxnLst>
              <a:rect l="0" t="0" r="r" b="b"/>
              <a:pathLst>
                <a:path w="95" h="146">
                  <a:moveTo>
                    <a:pt x="38" y="146"/>
                  </a:moveTo>
                  <a:lnTo>
                    <a:pt x="34" y="144"/>
                  </a:lnTo>
                  <a:lnTo>
                    <a:pt x="28" y="144"/>
                  </a:lnTo>
                  <a:lnTo>
                    <a:pt x="23" y="142"/>
                  </a:lnTo>
                  <a:lnTo>
                    <a:pt x="19" y="140"/>
                  </a:lnTo>
                  <a:lnTo>
                    <a:pt x="13" y="140"/>
                  </a:lnTo>
                  <a:lnTo>
                    <a:pt x="9" y="138"/>
                  </a:lnTo>
                  <a:lnTo>
                    <a:pt x="3" y="136"/>
                  </a:lnTo>
                  <a:lnTo>
                    <a:pt x="0" y="134"/>
                  </a:lnTo>
                  <a:lnTo>
                    <a:pt x="1" y="129"/>
                  </a:lnTo>
                  <a:lnTo>
                    <a:pt x="7" y="113"/>
                  </a:lnTo>
                  <a:lnTo>
                    <a:pt x="19" y="92"/>
                  </a:lnTo>
                  <a:lnTo>
                    <a:pt x="28" y="69"/>
                  </a:lnTo>
                  <a:lnTo>
                    <a:pt x="40" y="44"/>
                  </a:lnTo>
                  <a:lnTo>
                    <a:pt x="49" y="23"/>
                  </a:lnTo>
                  <a:lnTo>
                    <a:pt x="57" y="8"/>
                  </a:lnTo>
                  <a:lnTo>
                    <a:pt x="59" y="2"/>
                  </a:lnTo>
                  <a:lnTo>
                    <a:pt x="63" y="2"/>
                  </a:lnTo>
                  <a:lnTo>
                    <a:pt x="69" y="2"/>
                  </a:lnTo>
                  <a:lnTo>
                    <a:pt x="72" y="2"/>
                  </a:lnTo>
                  <a:lnTo>
                    <a:pt x="78" y="2"/>
                  </a:lnTo>
                  <a:lnTo>
                    <a:pt x="82" y="0"/>
                  </a:lnTo>
                  <a:lnTo>
                    <a:pt x="88" y="0"/>
                  </a:lnTo>
                  <a:lnTo>
                    <a:pt x="92" y="0"/>
                  </a:lnTo>
                  <a:lnTo>
                    <a:pt x="95" y="2"/>
                  </a:lnTo>
                  <a:lnTo>
                    <a:pt x="95" y="2"/>
                  </a:lnTo>
                  <a:lnTo>
                    <a:pt x="95" y="4"/>
                  </a:lnTo>
                  <a:lnTo>
                    <a:pt x="94" y="6"/>
                  </a:lnTo>
                  <a:lnTo>
                    <a:pt x="94" y="10"/>
                  </a:lnTo>
                  <a:lnTo>
                    <a:pt x="94" y="11"/>
                  </a:lnTo>
                  <a:lnTo>
                    <a:pt x="92" y="13"/>
                  </a:lnTo>
                  <a:lnTo>
                    <a:pt x="92" y="15"/>
                  </a:lnTo>
                  <a:lnTo>
                    <a:pt x="92" y="15"/>
                  </a:lnTo>
                  <a:lnTo>
                    <a:pt x="38" y="146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202" name="Freeform 26"/>
            <p:cNvSpPr>
              <a:spLocks/>
            </p:cNvSpPr>
            <p:nvPr/>
          </p:nvSpPr>
          <p:spPr bwMode="auto">
            <a:xfrm>
              <a:off x="2244" y="3201"/>
              <a:ext cx="94" cy="144"/>
            </a:xfrm>
            <a:custGeom>
              <a:avLst/>
              <a:gdLst/>
              <a:ahLst/>
              <a:cxnLst>
                <a:cxn ang="0">
                  <a:pos x="39" y="144"/>
                </a:cxn>
                <a:cxn ang="0">
                  <a:pos x="33" y="144"/>
                </a:cxn>
                <a:cxn ang="0">
                  <a:pos x="29" y="142"/>
                </a:cxn>
                <a:cxn ang="0">
                  <a:pos x="23" y="140"/>
                </a:cxn>
                <a:cxn ang="0">
                  <a:pos x="20" y="140"/>
                </a:cxn>
                <a:cxn ang="0">
                  <a:pos x="14" y="138"/>
                </a:cxn>
                <a:cxn ang="0">
                  <a:pos x="10" y="136"/>
                </a:cxn>
                <a:cxn ang="0">
                  <a:pos x="4" y="136"/>
                </a:cxn>
                <a:cxn ang="0">
                  <a:pos x="0" y="134"/>
                </a:cxn>
                <a:cxn ang="0">
                  <a:pos x="2" y="128"/>
                </a:cxn>
                <a:cxn ang="0">
                  <a:pos x="8" y="113"/>
                </a:cxn>
                <a:cxn ang="0">
                  <a:pos x="18" y="94"/>
                </a:cxn>
                <a:cxn ang="0">
                  <a:pos x="29" y="69"/>
                </a:cxn>
                <a:cxn ang="0">
                  <a:pos x="41" y="46"/>
                </a:cxn>
                <a:cxn ang="0">
                  <a:pos x="50" y="25"/>
                </a:cxn>
                <a:cxn ang="0">
                  <a:pos x="56" y="9"/>
                </a:cxn>
                <a:cxn ang="0">
                  <a:pos x="58" y="4"/>
                </a:cxn>
                <a:cxn ang="0">
                  <a:pos x="62" y="6"/>
                </a:cxn>
                <a:cxn ang="0">
                  <a:pos x="68" y="4"/>
                </a:cxn>
                <a:cxn ang="0">
                  <a:pos x="71" y="4"/>
                </a:cxn>
                <a:cxn ang="0">
                  <a:pos x="77" y="2"/>
                </a:cxn>
                <a:cxn ang="0">
                  <a:pos x="81" y="0"/>
                </a:cxn>
                <a:cxn ang="0">
                  <a:pos x="87" y="0"/>
                </a:cxn>
                <a:cxn ang="0">
                  <a:pos x="91" y="0"/>
                </a:cxn>
                <a:cxn ang="0">
                  <a:pos x="94" y="0"/>
                </a:cxn>
                <a:cxn ang="0">
                  <a:pos x="94" y="2"/>
                </a:cxn>
                <a:cxn ang="0">
                  <a:pos x="94" y="2"/>
                </a:cxn>
                <a:cxn ang="0">
                  <a:pos x="94" y="6"/>
                </a:cxn>
                <a:cxn ang="0">
                  <a:pos x="94" y="8"/>
                </a:cxn>
                <a:cxn ang="0">
                  <a:pos x="92" y="9"/>
                </a:cxn>
                <a:cxn ang="0">
                  <a:pos x="92" y="13"/>
                </a:cxn>
                <a:cxn ang="0">
                  <a:pos x="92" y="13"/>
                </a:cxn>
                <a:cxn ang="0">
                  <a:pos x="92" y="15"/>
                </a:cxn>
                <a:cxn ang="0">
                  <a:pos x="39" y="144"/>
                </a:cxn>
              </a:cxnLst>
              <a:rect l="0" t="0" r="r" b="b"/>
              <a:pathLst>
                <a:path w="94" h="144">
                  <a:moveTo>
                    <a:pt x="39" y="144"/>
                  </a:moveTo>
                  <a:lnTo>
                    <a:pt x="33" y="144"/>
                  </a:lnTo>
                  <a:lnTo>
                    <a:pt x="29" y="142"/>
                  </a:lnTo>
                  <a:lnTo>
                    <a:pt x="23" y="140"/>
                  </a:lnTo>
                  <a:lnTo>
                    <a:pt x="20" y="140"/>
                  </a:lnTo>
                  <a:lnTo>
                    <a:pt x="14" y="138"/>
                  </a:lnTo>
                  <a:lnTo>
                    <a:pt x="10" y="136"/>
                  </a:lnTo>
                  <a:lnTo>
                    <a:pt x="4" y="136"/>
                  </a:lnTo>
                  <a:lnTo>
                    <a:pt x="0" y="134"/>
                  </a:lnTo>
                  <a:lnTo>
                    <a:pt x="2" y="128"/>
                  </a:lnTo>
                  <a:lnTo>
                    <a:pt x="8" y="113"/>
                  </a:lnTo>
                  <a:lnTo>
                    <a:pt x="18" y="94"/>
                  </a:lnTo>
                  <a:lnTo>
                    <a:pt x="29" y="69"/>
                  </a:lnTo>
                  <a:lnTo>
                    <a:pt x="41" y="46"/>
                  </a:lnTo>
                  <a:lnTo>
                    <a:pt x="50" y="25"/>
                  </a:lnTo>
                  <a:lnTo>
                    <a:pt x="56" y="9"/>
                  </a:lnTo>
                  <a:lnTo>
                    <a:pt x="58" y="4"/>
                  </a:lnTo>
                  <a:lnTo>
                    <a:pt x="62" y="6"/>
                  </a:lnTo>
                  <a:lnTo>
                    <a:pt x="68" y="4"/>
                  </a:lnTo>
                  <a:lnTo>
                    <a:pt x="71" y="4"/>
                  </a:lnTo>
                  <a:lnTo>
                    <a:pt x="77" y="2"/>
                  </a:lnTo>
                  <a:lnTo>
                    <a:pt x="81" y="0"/>
                  </a:lnTo>
                  <a:lnTo>
                    <a:pt x="87" y="0"/>
                  </a:lnTo>
                  <a:lnTo>
                    <a:pt x="91" y="0"/>
                  </a:lnTo>
                  <a:lnTo>
                    <a:pt x="94" y="0"/>
                  </a:lnTo>
                  <a:lnTo>
                    <a:pt x="94" y="2"/>
                  </a:lnTo>
                  <a:lnTo>
                    <a:pt x="94" y="2"/>
                  </a:lnTo>
                  <a:lnTo>
                    <a:pt x="94" y="6"/>
                  </a:lnTo>
                  <a:lnTo>
                    <a:pt x="94" y="8"/>
                  </a:lnTo>
                  <a:lnTo>
                    <a:pt x="92" y="9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92" y="15"/>
                  </a:lnTo>
                  <a:lnTo>
                    <a:pt x="39" y="144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203" name="Freeform 27"/>
            <p:cNvSpPr>
              <a:spLocks/>
            </p:cNvSpPr>
            <p:nvPr/>
          </p:nvSpPr>
          <p:spPr bwMode="auto">
            <a:xfrm>
              <a:off x="2248" y="3201"/>
              <a:ext cx="94" cy="146"/>
            </a:xfrm>
            <a:custGeom>
              <a:avLst/>
              <a:gdLst/>
              <a:ahLst/>
              <a:cxnLst>
                <a:cxn ang="0">
                  <a:pos x="39" y="146"/>
                </a:cxn>
                <a:cxn ang="0">
                  <a:pos x="33" y="144"/>
                </a:cxn>
                <a:cxn ang="0">
                  <a:pos x="29" y="144"/>
                </a:cxn>
                <a:cxn ang="0">
                  <a:pos x="25" y="142"/>
                </a:cxn>
                <a:cxn ang="0">
                  <a:pos x="19" y="140"/>
                </a:cxn>
                <a:cxn ang="0">
                  <a:pos x="16" y="140"/>
                </a:cxn>
                <a:cxn ang="0">
                  <a:pos x="10" y="138"/>
                </a:cxn>
                <a:cxn ang="0">
                  <a:pos x="6" y="136"/>
                </a:cxn>
                <a:cxn ang="0">
                  <a:pos x="0" y="134"/>
                </a:cxn>
                <a:cxn ang="0">
                  <a:pos x="2" y="130"/>
                </a:cxn>
                <a:cxn ang="0">
                  <a:pos x="8" y="115"/>
                </a:cxn>
                <a:cxn ang="0">
                  <a:pos x="17" y="96"/>
                </a:cxn>
                <a:cxn ang="0">
                  <a:pos x="29" y="73"/>
                </a:cxn>
                <a:cxn ang="0">
                  <a:pos x="39" y="48"/>
                </a:cxn>
                <a:cxn ang="0">
                  <a:pos x="48" y="29"/>
                </a:cxn>
                <a:cxn ang="0">
                  <a:pos x="54" y="13"/>
                </a:cxn>
                <a:cxn ang="0">
                  <a:pos x="56" y="9"/>
                </a:cxn>
                <a:cxn ang="0">
                  <a:pos x="60" y="9"/>
                </a:cxn>
                <a:cxn ang="0">
                  <a:pos x="65" y="8"/>
                </a:cxn>
                <a:cxn ang="0">
                  <a:pos x="69" y="6"/>
                </a:cxn>
                <a:cxn ang="0">
                  <a:pos x="75" y="4"/>
                </a:cxn>
                <a:cxn ang="0">
                  <a:pos x="81" y="2"/>
                </a:cxn>
                <a:cxn ang="0">
                  <a:pos x="85" y="2"/>
                </a:cxn>
                <a:cxn ang="0">
                  <a:pos x="90" y="0"/>
                </a:cxn>
                <a:cxn ang="0">
                  <a:pos x="94" y="2"/>
                </a:cxn>
                <a:cxn ang="0">
                  <a:pos x="94" y="2"/>
                </a:cxn>
                <a:cxn ang="0">
                  <a:pos x="94" y="4"/>
                </a:cxn>
                <a:cxn ang="0">
                  <a:pos x="92" y="6"/>
                </a:cxn>
                <a:cxn ang="0">
                  <a:pos x="92" y="8"/>
                </a:cxn>
                <a:cxn ang="0">
                  <a:pos x="92" y="11"/>
                </a:cxn>
                <a:cxn ang="0">
                  <a:pos x="92" y="13"/>
                </a:cxn>
                <a:cxn ang="0">
                  <a:pos x="92" y="15"/>
                </a:cxn>
                <a:cxn ang="0">
                  <a:pos x="92" y="15"/>
                </a:cxn>
                <a:cxn ang="0">
                  <a:pos x="39" y="146"/>
                </a:cxn>
              </a:cxnLst>
              <a:rect l="0" t="0" r="r" b="b"/>
              <a:pathLst>
                <a:path w="94" h="146">
                  <a:moveTo>
                    <a:pt x="39" y="146"/>
                  </a:moveTo>
                  <a:lnTo>
                    <a:pt x="33" y="144"/>
                  </a:lnTo>
                  <a:lnTo>
                    <a:pt x="29" y="144"/>
                  </a:lnTo>
                  <a:lnTo>
                    <a:pt x="25" y="142"/>
                  </a:lnTo>
                  <a:lnTo>
                    <a:pt x="19" y="140"/>
                  </a:lnTo>
                  <a:lnTo>
                    <a:pt x="16" y="140"/>
                  </a:lnTo>
                  <a:lnTo>
                    <a:pt x="10" y="138"/>
                  </a:lnTo>
                  <a:lnTo>
                    <a:pt x="6" y="136"/>
                  </a:lnTo>
                  <a:lnTo>
                    <a:pt x="0" y="134"/>
                  </a:lnTo>
                  <a:lnTo>
                    <a:pt x="2" y="130"/>
                  </a:lnTo>
                  <a:lnTo>
                    <a:pt x="8" y="115"/>
                  </a:lnTo>
                  <a:lnTo>
                    <a:pt x="17" y="96"/>
                  </a:lnTo>
                  <a:lnTo>
                    <a:pt x="29" y="73"/>
                  </a:lnTo>
                  <a:lnTo>
                    <a:pt x="39" y="48"/>
                  </a:lnTo>
                  <a:lnTo>
                    <a:pt x="48" y="29"/>
                  </a:lnTo>
                  <a:lnTo>
                    <a:pt x="54" y="13"/>
                  </a:lnTo>
                  <a:lnTo>
                    <a:pt x="56" y="9"/>
                  </a:lnTo>
                  <a:lnTo>
                    <a:pt x="60" y="9"/>
                  </a:lnTo>
                  <a:lnTo>
                    <a:pt x="65" y="8"/>
                  </a:lnTo>
                  <a:lnTo>
                    <a:pt x="69" y="6"/>
                  </a:lnTo>
                  <a:lnTo>
                    <a:pt x="75" y="4"/>
                  </a:lnTo>
                  <a:lnTo>
                    <a:pt x="81" y="2"/>
                  </a:lnTo>
                  <a:lnTo>
                    <a:pt x="85" y="2"/>
                  </a:lnTo>
                  <a:lnTo>
                    <a:pt x="90" y="0"/>
                  </a:lnTo>
                  <a:lnTo>
                    <a:pt x="94" y="2"/>
                  </a:lnTo>
                  <a:lnTo>
                    <a:pt x="94" y="2"/>
                  </a:lnTo>
                  <a:lnTo>
                    <a:pt x="94" y="4"/>
                  </a:lnTo>
                  <a:lnTo>
                    <a:pt x="92" y="6"/>
                  </a:lnTo>
                  <a:lnTo>
                    <a:pt x="92" y="8"/>
                  </a:lnTo>
                  <a:lnTo>
                    <a:pt x="92" y="11"/>
                  </a:lnTo>
                  <a:lnTo>
                    <a:pt x="92" y="13"/>
                  </a:lnTo>
                  <a:lnTo>
                    <a:pt x="92" y="15"/>
                  </a:lnTo>
                  <a:lnTo>
                    <a:pt x="92" y="15"/>
                  </a:lnTo>
                  <a:lnTo>
                    <a:pt x="39" y="146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204" name="Freeform 28"/>
            <p:cNvSpPr>
              <a:spLocks/>
            </p:cNvSpPr>
            <p:nvPr/>
          </p:nvSpPr>
          <p:spPr bwMode="auto">
            <a:xfrm>
              <a:off x="2252" y="3203"/>
              <a:ext cx="92" cy="144"/>
            </a:xfrm>
            <a:custGeom>
              <a:avLst/>
              <a:gdLst/>
              <a:ahLst/>
              <a:cxnLst>
                <a:cxn ang="0">
                  <a:pos x="38" y="144"/>
                </a:cxn>
                <a:cxn ang="0">
                  <a:pos x="33" y="144"/>
                </a:cxn>
                <a:cxn ang="0">
                  <a:pos x="29" y="142"/>
                </a:cxn>
                <a:cxn ang="0">
                  <a:pos x="23" y="142"/>
                </a:cxn>
                <a:cxn ang="0">
                  <a:pos x="19" y="140"/>
                </a:cxn>
                <a:cxn ang="0">
                  <a:pos x="15" y="138"/>
                </a:cxn>
                <a:cxn ang="0">
                  <a:pos x="10" y="136"/>
                </a:cxn>
                <a:cxn ang="0">
                  <a:pos x="6" y="136"/>
                </a:cxn>
                <a:cxn ang="0">
                  <a:pos x="0" y="134"/>
                </a:cxn>
                <a:cxn ang="0">
                  <a:pos x="2" y="128"/>
                </a:cxn>
                <a:cxn ang="0">
                  <a:pos x="10" y="115"/>
                </a:cxn>
                <a:cxn ang="0">
                  <a:pos x="17" y="94"/>
                </a:cxn>
                <a:cxn ang="0">
                  <a:pos x="27" y="73"/>
                </a:cxn>
                <a:cxn ang="0">
                  <a:pos x="38" y="50"/>
                </a:cxn>
                <a:cxn ang="0">
                  <a:pos x="46" y="31"/>
                </a:cxn>
                <a:cxn ang="0">
                  <a:pos x="52" y="17"/>
                </a:cxn>
                <a:cxn ang="0">
                  <a:pos x="54" y="11"/>
                </a:cxn>
                <a:cxn ang="0">
                  <a:pos x="58" y="11"/>
                </a:cxn>
                <a:cxn ang="0">
                  <a:pos x="63" y="9"/>
                </a:cxn>
                <a:cxn ang="0">
                  <a:pos x="67" y="7"/>
                </a:cxn>
                <a:cxn ang="0">
                  <a:pos x="73" y="6"/>
                </a:cxn>
                <a:cxn ang="0">
                  <a:pos x="79" y="2"/>
                </a:cxn>
                <a:cxn ang="0">
                  <a:pos x="83" y="0"/>
                </a:cxn>
                <a:cxn ang="0">
                  <a:pos x="88" y="0"/>
                </a:cxn>
                <a:cxn ang="0">
                  <a:pos x="92" y="0"/>
                </a:cxn>
                <a:cxn ang="0">
                  <a:pos x="92" y="0"/>
                </a:cxn>
                <a:cxn ang="0">
                  <a:pos x="92" y="2"/>
                </a:cxn>
                <a:cxn ang="0">
                  <a:pos x="92" y="4"/>
                </a:cxn>
                <a:cxn ang="0">
                  <a:pos x="92" y="6"/>
                </a:cxn>
                <a:cxn ang="0">
                  <a:pos x="92" y="9"/>
                </a:cxn>
                <a:cxn ang="0">
                  <a:pos x="90" y="11"/>
                </a:cxn>
                <a:cxn ang="0">
                  <a:pos x="92" y="13"/>
                </a:cxn>
                <a:cxn ang="0">
                  <a:pos x="92" y="13"/>
                </a:cxn>
                <a:cxn ang="0">
                  <a:pos x="38" y="144"/>
                </a:cxn>
              </a:cxnLst>
              <a:rect l="0" t="0" r="r" b="b"/>
              <a:pathLst>
                <a:path w="92" h="144">
                  <a:moveTo>
                    <a:pt x="38" y="144"/>
                  </a:moveTo>
                  <a:lnTo>
                    <a:pt x="33" y="144"/>
                  </a:lnTo>
                  <a:lnTo>
                    <a:pt x="29" y="142"/>
                  </a:lnTo>
                  <a:lnTo>
                    <a:pt x="23" y="142"/>
                  </a:lnTo>
                  <a:lnTo>
                    <a:pt x="19" y="140"/>
                  </a:lnTo>
                  <a:lnTo>
                    <a:pt x="15" y="138"/>
                  </a:lnTo>
                  <a:lnTo>
                    <a:pt x="10" y="136"/>
                  </a:lnTo>
                  <a:lnTo>
                    <a:pt x="6" y="136"/>
                  </a:lnTo>
                  <a:lnTo>
                    <a:pt x="0" y="134"/>
                  </a:lnTo>
                  <a:lnTo>
                    <a:pt x="2" y="128"/>
                  </a:lnTo>
                  <a:lnTo>
                    <a:pt x="10" y="115"/>
                  </a:lnTo>
                  <a:lnTo>
                    <a:pt x="17" y="94"/>
                  </a:lnTo>
                  <a:lnTo>
                    <a:pt x="27" y="73"/>
                  </a:lnTo>
                  <a:lnTo>
                    <a:pt x="38" y="50"/>
                  </a:lnTo>
                  <a:lnTo>
                    <a:pt x="46" y="31"/>
                  </a:lnTo>
                  <a:lnTo>
                    <a:pt x="52" y="17"/>
                  </a:lnTo>
                  <a:lnTo>
                    <a:pt x="54" y="11"/>
                  </a:lnTo>
                  <a:lnTo>
                    <a:pt x="58" y="11"/>
                  </a:lnTo>
                  <a:lnTo>
                    <a:pt x="63" y="9"/>
                  </a:lnTo>
                  <a:lnTo>
                    <a:pt x="67" y="7"/>
                  </a:lnTo>
                  <a:lnTo>
                    <a:pt x="73" y="6"/>
                  </a:lnTo>
                  <a:lnTo>
                    <a:pt x="79" y="2"/>
                  </a:lnTo>
                  <a:lnTo>
                    <a:pt x="83" y="0"/>
                  </a:lnTo>
                  <a:lnTo>
                    <a:pt x="88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2"/>
                  </a:lnTo>
                  <a:lnTo>
                    <a:pt x="92" y="4"/>
                  </a:lnTo>
                  <a:lnTo>
                    <a:pt x="92" y="6"/>
                  </a:lnTo>
                  <a:lnTo>
                    <a:pt x="92" y="9"/>
                  </a:lnTo>
                  <a:lnTo>
                    <a:pt x="90" y="11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38" y="144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205" name="Freeform 29"/>
            <p:cNvSpPr>
              <a:spLocks/>
            </p:cNvSpPr>
            <p:nvPr/>
          </p:nvSpPr>
          <p:spPr bwMode="auto">
            <a:xfrm>
              <a:off x="2258" y="3203"/>
              <a:ext cx="88" cy="146"/>
            </a:xfrm>
            <a:custGeom>
              <a:avLst/>
              <a:gdLst/>
              <a:ahLst/>
              <a:cxnLst>
                <a:cxn ang="0">
                  <a:pos x="36" y="146"/>
                </a:cxn>
                <a:cxn ang="0">
                  <a:pos x="31" y="144"/>
                </a:cxn>
                <a:cxn ang="0">
                  <a:pos x="27" y="144"/>
                </a:cxn>
                <a:cxn ang="0">
                  <a:pos x="21" y="142"/>
                </a:cxn>
                <a:cxn ang="0">
                  <a:pos x="17" y="140"/>
                </a:cxn>
                <a:cxn ang="0">
                  <a:pos x="13" y="140"/>
                </a:cxn>
                <a:cxn ang="0">
                  <a:pos x="7" y="138"/>
                </a:cxn>
                <a:cxn ang="0">
                  <a:pos x="4" y="136"/>
                </a:cxn>
                <a:cxn ang="0">
                  <a:pos x="0" y="134"/>
                </a:cxn>
                <a:cxn ang="0">
                  <a:pos x="0" y="130"/>
                </a:cxn>
                <a:cxn ang="0">
                  <a:pos x="6" y="115"/>
                </a:cxn>
                <a:cxn ang="0">
                  <a:pos x="15" y="96"/>
                </a:cxn>
                <a:cxn ang="0">
                  <a:pos x="25" y="75"/>
                </a:cxn>
                <a:cxn ang="0">
                  <a:pos x="34" y="54"/>
                </a:cxn>
                <a:cxn ang="0">
                  <a:pos x="42" y="34"/>
                </a:cxn>
                <a:cxn ang="0">
                  <a:pos x="48" y="21"/>
                </a:cxn>
                <a:cxn ang="0">
                  <a:pos x="50" y="15"/>
                </a:cxn>
                <a:cxn ang="0">
                  <a:pos x="54" y="15"/>
                </a:cxn>
                <a:cxn ang="0">
                  <a:pos x="59" y="13"/>
                </a:cxn>
                <a:cxn ang="0">
                  <a:pos x="63" y="11"/>
                </a:cxn>
                <a:cxn ang="0">
                  <a:pos x="69" y="7"/>
                </a:cxn>
                <a:cxn ang="0">
                  <a:pos x="75" y="4"/>
                </a:cxn>
                <a:cxn ang="0">
                  <a:pos x="80" y="2"/>
                </a:cxn>
                <a:cxn ang="0">
                  <a:pos x="84" y="0"/>
                </a:cxn>
                <a:cxn ang="0">
                  <a:pos x="88" y="0"/>
                </a:cxn>
                <a:cxn ang="0">
                  <a:pos x="88" y="2"/>
                </a:cxn>
                <a:cxn ang="0">
                  <a:pos x="88" y="2"/>
                </a:cxn>
                <a:cxn ang="0">
                  <a:pos x="88" y="4"/>
                </a:cxn>
                <a:cxn ang="0">
                  <a:pos x="88" y="7"/>
                </a:cxn>
                <a:cxn ang="0">
                  <a:pos x="88" y="9"/>
                </a:cxn>
                <a:cxn ang="0">
                  <a:pos x="88" y="11"/>
                </a:cxn>
                <a:cxn ang="0">
                  <a:pos x="88" y="13"/>
                </a:cxn>
                <a:cxn ang="0">
                  <a:pos x="88" y="15"/>
                </a:cxn>
                <a:cxn ang="0">
                  <a:pos x="36" y="146"/>
                </a:cxn>
              </a:cxnLst>
              <a:rect l="0" t="0" r="r" b="b"/>
              <a:pathLst>
                <a:path w="88" h="146">
                  <a:moveTo>
                    <a:pt x="36" y="146"/>
                  </a:moveTo>
                  <a:lnTo>
                    <a:pt x="31" y="144"/>
                  </a:lnTo>
                  <a:lnTo>
                    <a:pt x="27" y="144"/>
                  </a:lnTo>
                  <a:lnTo>
                    <a:pt x="21" y="142"/>
                  </a:lnTo>
                  <a:lnTo>
                    <a:pt x="17" y="140"/>
                  </a:lnTo>
                  <a:lnTo>
                    <a:pt x="13" y="140"/>
                  </a:lnTo>
                  <a:lnTo>
                    <a:pt x="7" y="138"/>
                  </a:lnTo>
                  <a:lnTo>
                    <a:pt x="4" y="136"/>
                  </a:lnTo>
                  <a:lnTo>
                    <a:pt x="0" y="134"/>
                  </a:lnTo>
                  <a:lnTo>
                    <a:pt x="0" y="130"/>
                  </a:lnTo>
                  <a:lnTo>
                    <a:pt x="6" y="115"/>
                  </a:lnTo>
                  <a:lnTo>
                    <a:pt x="15" y="96"/>
                  </a:lnTo>
                  <a:lnTo>
                    <a:pt x="25" y="75"/>
                  </a:lnTo>
                  <a:lnTo>
                    <a:pt x="34" y="54"/>
                  </a:lnTo>
                  <a:lnTo>
                    <a:pt x="42" y="34"/>
                  </a:lnTo>
                  <a:lnTo>
                    <a:pt x="48" y="21"/>
                  </a:lnTo>
                  <a:lnTo>
                    <a:pt x="50" y="15"/>
                  </a:lnTo>
                  <a:lnTo>
                    <a:pt x="54" y="15"/>
                  </a:lnTo>
                  <a:lnTo>
                    <a:pt x="59" y="13"/>
                  </a:lnTo>
                  <a:lnTo>
                    <a:pt x="63" y="11"/>
                  </a:lnTo>
                  <a:lnTo>
                    <a:pt x="69" y="7"/>
                  </a:lnTo>
                  <a:lnTo>
                    <a:pt x="75" y="4"/>
                  </a:lnTo>
                  <a:lnTo>
                    <a:pt x="80" y="2"/>
                  </a:lnTo>
                  <a:lnTo>
                    <a:pt x="84" y="0"/>
                  </a:lnTo>
                  <a:lnTo>
                    <a:pt x="88" y="0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88" y="4"/>
                  </a:lnTo>
                  <a:lnTo>
                    <a:pt x="88" y="7"/>
                  </a:lnTo>
                  <a:lnTo>
                    <a:pt x="88" y="9"/>
                  </a:lnTo>
                  <a:lnTo>
                    <a:pt x="88" y="11"/>
                  </a:lnTo>
                  <a:lnTo>
                    <a:pt x="88" y="13"/>
                  </a:lnTo>
                  <a:lnTo>
                    <a:pt x="88" y="15"/>
                  </a:lnTo>
                  <a:lnTo>
                    <a:pt x="36" y="146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206" name="Freeform 30"/>
            <p:cNvSpPr>
              <a:spLocks/>
            </p:cNvSpPr>
            <p:nvPr/>
          </p:nvSpPr>
          <p:spPr bwMode="auto">
            <a:xfrm>
              <a:off x="2262" y="3203"/>
              <a:ext cx="90" cy="146"/>
            </a:xfrm>
            <a:custGeom>
              <a:avLst/>
              <a:gdLst/>
              <a:ahLst/>
              <a:cxnLst>
                <a:cxn ang="0">
                  <a:pos x="34" y="146"/>
                </a:cxn>
                <a:cxn ang="0">
                  <a:pos x="30" y="146"/>
                </a:cxn>
                <a:cxn ang="0">
                  <a:pos x="27" y="144"/>
                </a:cxn>
                <a:cxn ang="0">
                  <a:pos x="21" y="142"/>
                </a:cxn>
                <a:cxn ang="0">
                  <a:pos x="17" y="142"/>
                </a:cxn>
                <a:cxn ang="0">
                  <a:pos x="13" y="140"/>
                </a:cxn>
                <a:cxn ang="0">
                  <a:pos x="7" y="138"/>
                </a:cxn>
                <a:cxn ang="0">
                  <a:pos x="3" y="138"/>
                </a:cxn>
                <a:cxn ang="0">
                  <a:pos x="0" y="136"/>
                </a:cxn>
                <a:cxn ang="0">
                  <a:pos x="2" y="130"/>
                </a:cxn>
                <a:cxn ang="0">
                  <a:pos x="5" y="117"/>
                </a:cxn>
                <a:cxn ang="0">
                  <a:pos x="13" y="100"/>
                </a:cxn>
                <a:cxn ang="0">
                  <a:pos x="23" y="77"/>
                </a:cxn>
                <a:cxn ang="0">
                  <a:pos x="32" y="55"/>
                </a:cxn>
                <a:cxn ang="0">
                  <a:pos x="40" y="38"/>
                </a:cxn>
                <a:cxn ang="0">
                  <a:pos x="46" y="25"/>
                </a:cxn>
                <a:cxn ang="0">
                  <a:pos x="48" y="19"/>
                </a:cxn>
                <a:cxn ang="0">
                  <a:pos x="51" y="19"/>
                </a:cxn>
                <a:cxn ang="0">
                  <a:pos x="55" y="17"/>
                </a:cxn>
                <a:cxn ang="0">
                  <a:pos x="61" y="13"/>
                </a:cxn>
                <a:cxn ang="0">
                  <a:pos x="67" y="9"/>
                </a:cxn>
                <a:cxn ang="0">
                  <a:pos x="73" y="6"/>
                </a:cxn>
                <a:cxn ang="0">
                  <a:pos x="78" y="2"/>
                </a:cxn>
                <a:cxn ang="0">
                  <a:pos x="82" y="0"/>
                </a:cxn>
                <a:cxn ang="0">
                  <a:pos x="88" y="0"/>
                </a:cxn>
                <a:cxn ang="0">
                  <a:pos x="88" y="2"/>
                </a:cxn>
                <a:cxn ang="0">
                  <a:pos x="88" y="4"/>
                </a:cxn>
                <a:cxn ang="0">
                  <a:pos x="88" y="6"/>
                </a:cxn>
                <a:cxn ang="0">
                  <a:pos x="88" y="7"/>
                </a:cxn>
                <a:cxn ang="0">
                  <a:pos x="88" y="9"/>
                </a:cxn>
                <a:cxn ang="0">
                  <a:pos x="88" y="11"/>
                </a:cxn>
                <a:cxn ang="0">
                  <a:pos x="88" y="13"/>
                </a:cxn>
                <a:cxn ang="0">
                  <a:pos x="90" y="15"/>
                </a:cxn>
                <a:cxn ang="0">
                  <a:pos x="34" y="146"/>
                </a:cxn>
              </a:cxnLst>
              <a:rect l="0" t="0" r="r" b="b"/>
              <a:pathLst>
                <a:path w="90" h="146">
                  <a:moveTo>
                    <a:pt x="34" y="146"/>
                  </a:moveTo>
                  <a:lnTo>
                    <a:pt x="30" y="146"/>
                  </a:lnTo>
                  <a:lnTo>
                    <a:pt x="27" y="144"/>
                  </a:lnTo>
                  <a:lnTo>
                    <a:pt x="21" y="142"/>
                  </a:lnTo>
                  <a:lnTo>
                    <a:pt x="17" y="142"/>
                  </a:lnTo>
                  <a:lnTo>
                    <a:pt x="13" y="140"/>
                  </a:lnTo>
                  <a:lnTo>
                    <a:pt x="7" y="138"/>
                  </a:lnTo>
                  <a:lnTo>
                    <a:pt x="3" y="138"/>
                  </a:lnTo>
                  <a:lnTo>
                    <a:pt x="0" y="136"/>
                  </a:lnTo>
                  <a:lnTo>
                    <a:pt x="2" y="130"/>
                  </a:lnTo>
                  <a:lnTo>
                    <a:pt x="5" y="117"/>
                  </a:lnTo>
                  <a:lnTo>
                    <a:pt x="13" y="100"/>
                  </a:lnTo>
                  <a:lnTo>
                    <a:pt x="23" y="77"/>
                  </a:lnTo>
                  <a:lnTo>
                    <a:pt x="32" y="55"/>
                  </a:lnTo>
                  <a:lnTo>
                    <a:pt x="40" y="38"/>
                  </a:lnTo>
                  <a:lnTo>
                    <a:pt x="46" y="25"/>
                  </a:lnTo>
                  <a:lnTo>
                    <a:pt x="48" y="19"/>
                  </a:lnTo>
                  <a:lnTo>
                    <a:pt x="51" y="19"/>
                  </a:lnTo>
                  <a:lnTo>
                    <a:pt x="55" y="17"/>
                  </a:lnTo>
                  <a:lnTo>
                    <a:pt x="61" y="13"/>
                  </a:lnTo>
                  <a:lnTo>
                    <a:pt x="67" y="9"/>
                  </a:lnTo>
                  <a:lnTo>
                    <a:pt x="73" y="6"/>
                  </a:lnTo>
                  <a:lnTo>
                    <a:pt x="78" y="2"/>
                  </a:lnTo>
                  <a:lnTo>
                    <a:pt x="82" y="0"/>
                  </a:lnTo>
                  <a:lnTo>
                    <a:pt x="88" y="0"/>
                  </a:lnTo>
                  <a:lnTo>
                    <a:pt x="88" y="2"/>
                  </a:lnTo>
                  <a:lnTo>
                    <a:pt x="88" y="4"/>
                  </a:lnTo>
                  <a:lnTo>
                    <a:pt x="88" y="6"/>
                  </a:lnTo>
                  <a:lnTo>
                    <a:pt x="88" y="7"/>
                  </a:lnTo>
                  <a:lnTo>
                    <a:pt x="88" y="9"/>
                  </a:lnTo>
                  <a:lnTo>
                    <a:pt x="88" y="11"/>
                  </a:lnTo>
                  <a:lnTo>
                    <a:pt x="88" y="13"/>
                  </a:lnTo>
                  <a:lnTo>
                    <a:pt x="90" y="15"/>
                  </a:lnTo>
                  <a:lnTo>
                    <a:pt x="34" y="146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207" name="Freeform 31"/>
            <p:cNvSpPr>
              <a:spLocks/>
            </p:cNvSpPr>
            <p:nvPr/>
          </p:nvSpPr>
          <p:spPr bwMode="auto">
            <a:xfrm>
              <a:off x="2265" y="3205"/>
              <a:ext cx="89" cy="146"/>
            </a:xfrm>
            <a:custGeom>
              <a:avLst/>
              <a:gdLst/>
              <a:ahLst/>
              <a:cxnLst>
                <a:cxn ang="0">
                  <a:pos x="37" y="146"/>
                </a:cxn>
                <a:cxn ang="0">
                  <a:pos x="31" y="144"/>
                </a:cxn>
                <a:cxn ang="0">
                  <a:pos x="27" y="142"/>
                </a:cxn>
                <a:cxn ang="0">
                  <a:pos x="22" y="142"/>
                </a:cxn>
                <a:cxn ang="0">
                  <a:pos x="18" y="140"/>
                </a:cxn>
                <a:cxn ang="0">
                  <a:pos x="14" y="138"/>
                </a:cxn>
                <a:cxn ang="0">
                  <a:pos x="8" y="138"/>
                </a:cxn>
                <a:cxn ang="0">
                  <a:pos x="4" y="136"/>
                </a:cxn>
                <a:cxn ang="0">
                  <a:pos x="0" y="136"/>
                </a:cxn>
                <a:cxn ang="0">
                  <a:pos x="2" y="130"/>
                </a:cxn>
                <a:cxn ang="0">
                  <a:pos x="6" y="117"/>
                </a:cxn>
                <a:cxn ang="0">
                  <a:pos x="14" y="100"/>
                </a:cxn>
                <a:cxn ang="0">
                  <a:pos x="24" y="78"/>
                </a:cxn>
                <a:cxn ang="0">
                  <a:pos x="31" y="57"/>
                </a:cxn>
                <a:cxn ang="0">
                  <a:pos x="39" y="40"/>
                </a:cxn>
                <a:cxn ang="0">
                  <a:pos x="45" y="27"/>
                </a:cxn>
                <a:cxn ang="0">
                  <a:pos x="47" y="21"/>
                </a:cxn>
                <a:cxn ang="0">
                  <a:pos x="50" y="21"/>
                </a:cxn>
                <a:cxn ang="0">
                  <a:pos x="54" y="19"/>
                </a:cxn>
                <a:cxn ang="0">
                  <a:pos x="60" y="15"/>
                </a:cxn>
                <a:cxn ang="0">
                  <a:pos x="66" y="9"/>
                </a:cxn>
                <a:cxn ang="0">
                  <a:pos x="71" y="5"/>
                </a:cxn>
                <a:cxn ang="0">
                  <a:pos x="77" y="2"/>
                </a:cxn>
                <a:cxn ang="0">
                  <a:pos x="83" y="0"/>
                </a:cxn>
                <a:cxn ang="0">
                  <a:pos x="87" y="0"/>
                </a:cxn>
                <a:cxn ang="0">
                  <a:pos x="87" y="0"/>
                </a:cxn>
                <a:cxn ang="0">
                  <a:pos x="87" y="2"/>
                </a:cxn>
                <a:cxn ang="0">
                  <a:pos x="89" y="4"/>
                </a:cxn>
                <a:cxn ang="0">
                  <a:pos x="89" y="5"/>
                </a:cxn>
                <a:cxn ang="0">
                  <a:pos x="89" y="7"/>
                </a:cxn>
                <a:cxn ang="0">
                  <a:pos x="89" y="9"/>
                </a:cxn>
                <a:cxn ang="0">
                  <a:pos x="89" y="11"/>
                </a:cxn>
                <a:cxn ang="0">
                  <a:pos x="89" y="13"/>
                </a:cxn>
                <a:cxn ang="0">
                  <a:pos x="37" y="146"/>
                </a:cxn>
              </a:cxnLst>
              <a:rect l="0" t="0" r="r" b="b"/>
              <a:pathLst>
                <a:path w="89" h="146">
                  <a:moveTo>
                    <a:pt x="37" y="146"/>
                  </a:moveTo>
                  <a:lnTo>
                    <a:pt x="31" y="144"/>
                  </a:lnTo>
                  <a:lnTo>
                    <a:pt x="27" y="142"/>
                  </a:lnTo>
                  <a:lnTo>
                    <a:pt x="22" y="142"/>
                  </a:lnTo>
                  <a:lnTo>
                    <a:pt x="18" y="140"/>
                  </a:lnTo>
                  <a:lnTo>
                    <a:pt x="14" y="138"/>
                  </a:lnTo>
                  <a:lnTo>
                    <a:pt x="8" y="138"/>
                  </a:lnTo>
                  <a:lnTo>
                    <a:pt x="4" y="136"/>
                  </a:lnTo>
                  <a:lnTo>
                    <a:pt x="0" y="136"/>
                  </a:lnTo>
                  <a:lnTo>
                    <a:pt x="2" y="130"/>
                  </a:lnTo>
                  <a:lnTo>
                    <a:pt x="6" y="117"/>
                  </a:lnTo>
                  <a:lnTo>
                    <a:pt x="14" y="100"/>
                  </a:lnTo>
                  <a:lnTo>
                    <a:pt x="24" y="78"/>
                  </a:lnTo>
                  <a:lnTo>
                    <a:pt x="31" y="57"/>
                  </a:lnTo>
                  <a:lnTo>
                    <a:pt x="39" y="40"/>
                  </a:lnTo>
                  <a:lnTo>
                    <a:pt x="45" y="27"/>
                  </a:lnTo>
                  <a:lnTo>
                    <a:pt x="47" y="21"/>
                  </a:lnTo>
                  <a:lnTo>
                    <a:pt x="50" y="21"/>
                  </a:lnTo>
                  <a:lnTo>
                    <a:pt x="54" y="19"/>
                  </a:lnTo>
                  <a:lnTo>
                    <a:pt x="60" y="15"/>
                  </a:lnTo>
                  <a:lnTo>
                    <a:pt x="66" y="9"/>
                  </a:lnTo>
                  <a:lnTo>
                    <a:pt x="71" y="5"/>
                  </a:lnTo>
                  <a:lnTo>
                    <a:pt x="77" y="2"/>
                  </a:lnTo>
                  <a:lnTo>
                    <a:pt x="83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2"/>
                  </a:lnTo>
                  <a:lnTo>
                    <a:pt x="89" y="4"/>
                  </a:lnTo>
                  <a:lnTo>
                    <a:pt x="89" y="5"/>
                  </a:lnTo>
                  <a:lnTo>
                    <a:pt x="89" y="7"/>
                  </a:lnTo>
                  <a:lnTo>
                    <a:pt x="89" y="9"/>
                  </a:lnTo>
                  <a:lnTo>
                    <a:pt x="89" y="11"/>
                  </a:lnTo>
                  <a:lnTo>
                    <a:pt x="89" y="13"/>
                  </a:lnTo>
                  <a:lnTo>
                    <a:pt x="37" y="146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208" name="Freeform 32"/>
            <p:cNvSpPr>
              <a:spLocks/>
            </p:cNvSpPr>
            <p:nvPr/>
          </p:nvSpPr>
          <p:spPr bwMode="auto">
            <a:xfrm>
              <a:off x="2269" y="3205"/>
              <a:ext cx="91" cy="146"/>
            </a:xfrm>
            <a:custGeom>
              <a:avLst/>
              <a:gdLst/>
              <a:ahLst/>
              <a:cxnLst>
                <a:cxn ang="0">
                  <a:pos x="35" y="146"/>
                </a:cxn>
                <a:cxn ang="0">
                  <a:pos x="31" y="144"/>
                </a:cxn>
                <a:cxn ang="0">
                  <a:pos x="27" y="144"/>
                </a:cxn>
                <a:cxn ang="0">
                  <a:pos x="23" y="142"/>
                </a:cxn>
                <a:cxn ang="0">
                  <a:pos x="18" y="142"/>
                </a:cxn>
                <a:cxn ang="0">
                  <a:pos x="14" y="140"/>
                </a:cxn>
                <a:cxn ang="0">
                  <a:pos x="10" y="138"/>
                </a:cxn>
                <a:cxn ang="0">
                  <a:pos x="4" y="136"/>
                </a:cxn>
                <a:cxn ang="0">
                  <a:pos x="0" y="136"/>
                </a:cxn>
                <a:cxn ang="0">
                  <a:pos x="2" y="130"/>
                </a:cxn>
                <a:cxn ang="0">
                  <a:pos x="6" y="119"/>
                </a:cxn>
                <a:cxn ang="0">
                  <a:pos x="14" y="101"/>
                </a:cxn>
                <a:cxn ang="0">
                  <a:pos x="21" y="80"/>
                </a:cxn>
                <a:cxn ang="0">
                  <a:pos x="31" y="61"/>
                </a:cxn>
                <a:cxn ang="0">
                  <a:pos x="37" y="44"/>
                </a:cxn>
                <a:cxn ang="0">
                  <a:pos x="43" y="30"/>
                </a:cxn>
                <a:cxn ang="0">
                  <a:pos x="44" y="27"/>
                </a:cxn>
                <a:cxn ang="0">
                  <a:pos x="48" y="25"/>
                </a:cxn>
                <a:cxn ang="0">
                  <a:pos x="52" y="23"/>
                </a:cxn>
                <a:cxn ang="0">
                  <a:pos x="58" y="17"/>
                </a:cxn>
                <a:cxn ang="0">
                  <a:pos x="64" y="11"/>
                </a:cxn>
                <a:cxn ang="0">
                  <a:pos x="71" y="7"/>
                </a:cxn>
                <a:cxn ang="0">
                  <a:pos x="75" y="2"/>
                </a:cxn>
                <a:cxn ang="0">
                  <a:pos x="81" y="0"/>
                </a:cxn>
                <a:cxn ang="0">
                  <a:pos x="85" y="0"/>
                </a:cxn>
                <a:cxn ang="0">
                  <a:pos x="85" y="0"/>
                </a:cxn>
                <a:cxn ang="0">
                  <a:pos x="87" y="2"/>
                </a:cxn>
                <a:cxn ang="0">
                  <a:pos x="87" y="4"/>
                </a:cxn>
                <a:cxn ang="0">
                  <a:pos x="87" y="5"/>
                </a:cxn>
                <a:cxn ang="0">
                  <a:pos x="87" y="9"/>
                </a:cxn>
                <a:cxn ang="0">
                  <a:pos x="89" y="11"/>
                </a:cxn>
                <a:cxn ang="0">
                  <a:pos x="89" y="13"/>
                </a:cxn>
                <a:cxn ang="0">
                  <a:pos x="91" y="13"/>
                </a:cxn>
                <a:cxn ang="0">
                  <a:pos x="35" y="146"/>
                </a:cxn>
              </a:cxnLst>
              <a:rect l="0" t="0" r="r" b="b"/>
              <a:pathLst>
                <a:path w="91" h="146">
                  <a:moveTo>
                    <a:pt x="35" y="146"/>
                  </a:moveTo>
                  <a:lnTo>
                    <a:pt x="31" y="144"/>
                  </a:lnTo>
                  <a:lnTo>
                    <a:pt x="27" y="144"/>
                  </a:lnTo>
                  <a:lnTo>
                    <a:pt x="23" y="142"/>
                  </a:lnTo>
                  <a:lnTo>
                    <a:pt x="18" y="142"/>
                  </a:lnTo>
                  <a:lnTo>
                    <a:pt x="14" y="140"/>
                  </a:lnTo>
                  <a:lnTo>
                    <a:pt x="10" y="138"/>
                  </a:lnTo>
                  <a:lnTo>
                    <a:pt x="4" y="136"/>
                  </a:lnTo>
                  <a:lnTo>
                    <a:pt x="0" y="136"/>
                  </a:lnTo>
                  <a:lnTo>
                    <a:pt x="2" y="130"/>
                  </a:lnTo>
                  <a:lnTo>
                    <a:pt x="6" y="119"/>
                  </a:lnTo>
                  <a:lnTo>
                    <a:pt x="14" y="101"/>
                  </a:lnTo>
                  <a:lnTo>
                    <a:pt x="21" y="80"/>
                  </a:lnTo>
                  <a:lnTo>
                    <a:pt x="31" y="61"/>
                  </a:lnTo>
                  <a:lnTo>
                    <a:pt x="37" y="44"/>
                  </a:lnTo>
                  <a:lnTo>
                    <a:pt x="43" y="30"/>
                  </a:lnTo>
                  <a:lnTo>
                    <a:pt x="44" y="27"/>
                  </a:lnTo>
                  <a:lnTo>
                    <a:pt x="48" y="25"/>
                  </a:lnTo>
                  <a:lnTo>
                    <a:pt x="52" y="23"/>
                  </a:lnTo>
                  <a:lnTo>
                    <a:pt x="58" y="17"/>
                  </a:lnTo>
                  <a:lnTo>
                    <a:pt x="64" y="11"/>
                  </a:lnTo>
                  <a:lnTo>
                    <a:pt x="71" y="7"/>
                  </a:lnTo>
                  <a:lnTo>
                    <a:pt x="75" y="2"/>
                  </a:lnTo>
                  <a:lnTo>
                    <a:pt x="81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7" y="2"/>
                  </a:lnTo>
                  <a:lnTo>
                    <a:pt x="87" y="4"/>
                  </a:lnTo>
                  <a:lnTo>
                    <a:pt x="87" y="5"/>
                  </a:lnTo>
                  <a:lnTo>
                    <a:pt x="87" y="9"/>
                  </a:lnTo>
                  <a:lnTo>
                    <a:pt x="89" y="11"/>
                  </a:lnTo>
                  <a:lnTo>
                    <a:pt x="89" y="13"/>
                  </a:lnTo>
                  <a:lnTo>
                    <a:pt x="91" y="13"/>
                  </a:lnTo>
                  <a:lnTo>
                    <a:pt x="35" y="146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209" name="Freeform 33"/>
            <p:cNvSpPr>
              <a:spLocks/>
            </p:cNvSpPr>
            <p:nvPr/>
          </p:nvSpPr>
          <p:spPr bwMode="auto">
            <a:xfrm>
              <a:off x="2273" y="3205"/>
              <a:ext cx="88" cy="147"/>
            </a:xfrm>
            <a:custGeom>
              <a:avLst/>
              <a:gdLst/>
              <a:ahLst/>
              <a:cxnLst>
                <a:cxn ang="0">
                  <a:pos x="37" y="147"/>
                </a:cxn>
                <a:cxn ang="0">
                  <a:pos x="31" y="146"/>
                </a:cxn>
                <a:cxn ang="0">
                  <a:pos x="27" y="144"/>
                </a:cxn>
                <a:cxn ang="0">
                  <a:pos x="23" y="144"/>
                </a:cxn>
                <a:cxn ang="0">
                  <a:pos x="17" y="142"/>
                </a:cxn>
                <a:cxn ang="0">
                  <a:pos x="14" y="140"/>
                </a:cxn>
                <a:cxn ang="0">
                  <a:pos x="10" y="140"/>
                </a:cxn>
                <a:cxn ang="0">
                  <a:pos x="6" y="138"/>
                </a:cxn>
                <a:cxn ang="0">
                  <a:pos x="0" y="136"/>
                </a:cxn>
                <a:cxn ang="0">
                  <a:pos x="2" y="132"/>
                </a:cxn>
                <a:cxn ang="0">
                  <a:pos x="6" y="121"/>
                </a:cxn>
                <a:cxn ang="0">
                  <a:pos x="14" y="103"/>
                </a:cxn>
                <a:cxn ang="0">
                  <a:pos x="21" y="84"/>
                </a:cxn>
                <a:cxn ang="0">
                  <a:pos x="29" y="63"/>
                </a:cxn>
                <a:cxn ang="0">
                  <a:pos x="37" y="48"/>
                </a:cxn>
                <a:cxn ang="0">
                  <a:pos x="40" y="34"/>
                </a:cxn>
                <a:cxn ang="0">
                  <a:pos x="40" y="30"/>
                </a:cxn>
                <a:cxn ang="0">
                  <a:pos x="46" y="29"/>
                </a:cxn>
                <a:cxn ang="0">
                  <a:pos x="50" y="25"/>
                </a:cxn>
                <a:cxn ang="0">
                  <a:pos x="56" y="21"/>
                </a:cxn>
                <a:cxn ang="0">
                  <a:pos x="63" y="15"/>
                </a:cxn>
                <a:cxn ang="0">
                  <a:pos x="69" y="9"/>
                </a:cxn>
                <a:cxn ang="0">
                  <a:pos x="75" y="4"/>
                </a:cxn>
                <a:cxn ang="0">
                  <a:pos x="79" y="2"/>
                </a:cxn>
                <a:cxn ang="0">
                  <a:pos x="83" y="0"/>
                </a:cxn>
                <a:cxn ang="0">
                  <a:pos x="85" y="2"/>
                </a:cxn>
                <a:cxn ang="0">
                  <a:pos x="85" y="2"/>
                </a:cxn>
                <a:cxn ang="0">
                  <a:pos x="87" y="4"/>
                </a:cxn>
                <a:cxn ang="0">
                  <a:pos x="87" y="7"/>
                </a:cxn>
                <a:cxn ang="0">
                  <a:pos x="87" y="9"/>
                </a:cxn>
                <a:cxn ang="0">
                  <a:pos x="87" y="11"/>
                </a:cxn>
                <a:cxn ang="0">
                  <a:pos x="88" y="13"/>
                </a:cxn>
                <a:cxn ang="0">
                  <a:pos x="88" y="13"/>
                </a:cxn>
                <a:cxn ang="0">
                  <a:pos x="37" y="147"/>
                </a:cxn>
              </a:cxnLst>
              <a:rect l="0" t="0" r="r" b="b"/>
              <a:pathLst>
                <a:path w="88" h="147">
                  <a:moveTo>
                    <a:pt x="37" y="147"/>
                  </a:moveTo>
                  <a:lnTo>
                    <a:pt x="31" y="146"/>
                  </a:lnTo>
                  <a:lnTo>
                    <a:pt x="27" y="144"/>
                  </a:lnTo>
                  <a:lnTo>
                    <a:pt x="23" y="144"/>
                  </a:lnTo>
                  <a:lnTo>
                    <a:pt x="17" y="142"/>
                  </a:lnTo>
                  <a:lnTo>
                    <a:pt x="14" y="140"/>
                  </a:lnTo>
                  <a:lnTo>
                    <a:pt x="10" y="140"/>
                  </a:lnTo>
                  <a:lnTo>
                    <a:pt x="6" y="138"/>
                  </a:lnTo>
                  <a:lnTo>
                    <a:pt x="0" y="136"/>
                  </a:lnTo>
                  <a:lnTo>
                    <a:pt x="2" y="132"/>
                  </a:lnTo>
                  <a:lnTo>
                    <a:pt x="6" y="121"/>
                  </a:lnTo>
                  <a:lnTo>
                    <a:pt x="14" y="103"/>
                  </a:lnTo>
                  <a:lnTo>
                    <a:pt x="21" y="84"/>
                  </a:lnTo>
                  <a:lnTo>
                    <a:pt x="29" y="63"/>
                  </a:lnTo>
                  <a:lnTo>
                    <a:pt x="37" y="48"/>
                  </a:lnTo>
                  <a:lnTo>
                    <a:pt x="40" y="34"/>
                  </a:lnTo>
                  <a:lnTo>
                    <a:pt x="40" y="30"/>
                  </a:lnTo>
                  <a:lnTo>
                    <a:pt x="46" y="29"/>
                  </a:lnTo>
                  <a:lnTo>
                    <a:pt x="50" y="25"/>
                  </a:lnTo>
                  <a:lnTo>
                    <a:pt x="56" y="21"/>
                  </a:lnTo>
                  <a:lnTo>
                    <a:pt x="63" y="15"/>
                  </a:lnTo>
                  <a:lnTo>
                    <a:pt x="69" y="9"/>
                  </a:lnTo>
                  <a:lnTo>
                    <a:pt x="75" y="4"/>
                  </a:lnTo>
                  <a:lnTo>
                    <a:pt x="79" y="2"/>
                  </a:lnTo>
                  <a:lnTo>
                    <a:pt x="83" y="0"/>
                  </a:lnTo>
                  <a:lnTo>
                    <a:pt x="85" y="2"/>
                  </a:lnTo>
                  <a:lnTo>
                    <a:pt x="85" y="2"/>
                  </a:lnTo>
                  <a:lnTo>
                    <a:pt x="87" y="4"/>
                  </a:lnTo>
                  <a:lnTo>
                    <a:pt x="87" y="7"/>
                  </a:lnTo>
                  <a:lnTo>
                    <a:pt x="87" y="9"/>
                  </a:lnTo>
                  <a:lnTo>
                    <a:pt x="87" y="11"/>
                  </a:lnTo>
                  <a:lnTo>
                    <a:pt x="88" y="13"/>
                  </a:lnTo>
                  <a:lnTo>
                    <a:pt x="88" y="13"/>
                  </a:lnTo>
                  <a:lnTo>
                    <a:pt x="37" y="147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210" name="Freeform 34"/>
            <p:cNvSpPr>
              <a:spLocks/>
            </p:cNvSpPr>
            <p:nvPr/>
          </p:nvSpPr>
          <p:spPr bwMode="auto">
            <a:xfrm>
              <a:off x="2279" y="3205"/>
              <a:ext cx="86" cy="147"/>
            </a:xfrm>
            <a:custGeom>
              <a:avLst/>
              <a:gdLst/>
              <a:ahLst/>
              <a:cxnLst>
                <a:cxn ang="0">
                  <a:pos x="33" y="147"/>
                </a:cxn>
                <a:cxn ang="0">
                  <a:pos x="29" y="147"/>
                </a:cxn>
                <a:cxn ang="0">
                  <a:pos x="25" y="146"/>
                </a:cxn>
                <a:cxn ang="0">
                  <a:pos x="19" y="144"/>
                </a:cxn>
                <a:cxn ang="0">
                  <a:pos x="15" y="144"/>
                </a:cxn>
                <a:cxn ang="0">
                  <a:pos x="11" y="142"/>
                </a:cxn>
                <a:cxn ang="0">
                  <a:pos x="8" y="140"/>
                </a:cxn>
                <a:cxn ang="0">
                  <a:pos x="4" y="138"/>
                </a:cxn>
                <a:cxn ang="0">
                  <a:pos x="0" y="138"/>
                </a:cxn>
                <a:cxn ang="0">
                  <a:pos x="0" y="132"/>
                </a:cxn>
                <a:cxn ang="0">
                  <a:pos x="4" y="121"/>
                </a:cxn>
                <a:cxn ang="0">
                  <a:pos x="11" y="105"/>
                </a:cxn>
                <a:cxn ang="0">
                  <a:pos x="17" y="86"/>
                </a:cxn>
                <a:cxn ang="0">
                  <a:pos x="25" y="67"/>
                </a:cxn>
                <a:cxn ang="0">
                  <a:pos x="33" y="50"/>
                </a:cxn>
                <a:cxn ang="0">
                  <a:pos x="36" y="38"/>
                </a:cxn>
                <a:cxn ang="0">
                  <a:pos x="36" y="34"/>
                </a:cxn>
                <a:cxn ang="0">
                  <a:pos x="40" y="32"/>
                </a:cxn>
                <a:cxn ang="0">
                  <a:pos x="46" y="29"/>
                </a:cxn>
                <a:cxn ang="0">
                  <a:pos x="52" y="23"/>
                </a:cxn>
                <a:cxn ang="0">
                  <a:pos x="59" y="17"/>
                </a:cxn>
                <a:cxn ang="0">
                  <a:pos x="65" y="9"/>
                </a:cxn>
                <a:cxn ang="0">
                  <a:pos x="71" y="5"/>
                </a:cxn>
                <a:cxn ang="0">
                  <a:pos x="77" y="2"/>
                </a:cxn>
                <a:cxn ang="0">
                  <a:pos x="81" y="0"/>
                </a:cxn>
                <a:cxn ang="0">
                  <a:pos x="81" y="2"/>
                </a:cxn>
                <a:cxn ang="0">
                  <a:pos x="82" y="4"/>
                </a:cxn>
                <a:cxn ang="0">
                  <a:pos x="82" y="5"/>
                </a:cxn>
                <a:cxn ang="0">
                  <a:pos x="82" y="7"/>
                </a:cxn>
                <a:cxn ang="0">
                  <a:pos x="82" y="9"/>
                </a:cxn>
                <a:cxn ang="0">
                  <a:pos x="84" y="11"/>
                </a:cxn>
                <a:cxn ang="0">
                  <a:pos x="84" y="13"/>
                </a:cxn>
                <a:cxn ang="0">
                  <a:pos x="86" y="13"/>
                </a:cxn>
                <a:cxn ang="0">
                  <a:pos x="33" y="147"/>
                </a:cxn>
              </a:cxnLst>
              <a:rect l="0" t="0" r="r" b="b"/>
              <a:pathLst>
                <a:path w="86" h="147">
                  <a:moveTo>
                    <a:pt x="33" y="147"/>
                  </a:moveTo>
                  <a:lnTo>
                    <a:pt x="29" y="147"/>
                  </a:lnTo>
                  <a:lnTo>
                    <a:pt x="25" y="146"/>
                  </a:lnTo>
                  <a:lnTo>
                    <a:pt x="19" y="144"/>
                  </a:lnTo>
                  <a:lnTo>
                    <a:pt x="15" y="144"/>
                  </a:lnTo>
                  <a:lnTo>
                    <a:pt x="11" y="142"/>
                  </a:lnTo>
                  <a:lnTo>
                    <a:pt x="8" y="140"/>
                  </a:lnTo>
                  <a:lnTo>
                    <a:pt x="4" y="138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4" y="121"/>
                  </a:lnTo>
                  <a:lnTo>
                    <a:pt x="11" y="105"/>
                  </a:lnTo>
                  <a:lnTo>
                    <a:pt x="17" y="86"/>
                  </a:lnTo>
                  <a:lnTo>
                    <a:pt x="25" y="67"/>
                  </a:lnTo>
                  <a:lnTo>
                    <a:pt x="33" y="50"/>
                  </a:lnTo>
                  <a:lnTo>
                    <a:pt x="36" y="38"/>
                  </a:lnTo>
                  <a:lnTo>
                    <a:pt x="36" y="34"/>
                  </a:lnTo>
                  <a:lnTo>
                    <a:pt x="40" y="32"/>
                  </a:lnTo>
                  <a:lnTo>
                    <a:pt x="46" y="29"/>
                  </a:lnTo>
                  <a:lnTo>
                    <a:pt x="52" y="23"/>
                  </a:lnTo>
                  <a:lnTo>
                    <a:pt x="59" y="17"/>
                  </a:lnTo>
                  <a:lnTo>
                    <a:pt x="65" y="9"/>
                  </a:lnTo>
                  <a:lnTo>
                    <a:pt x="71" y="5"/>
                  </a:lnTo>
                  <a:lnTo>
                    <a:pt x="77" y="2"/>
                  </a:lnTo>
                  <a:lnTo>
                    <a:pt x="81" y="0"/>
                  </a:lnTo>
                  <a:lnTo>
                    <a:pt x="81" y="2"/>
                  </a:lnTo>
                  <a:lnTo>
                    <a:pt x="82" y="4"/>
                  </a:lnTo>
                  <a:lnTo>
                    <a:pt x="82" y="5"/>
                  </a:lnTo>
                  <a:lnTo>
                    <a:pt x="82" y="7"/>
                  </a:lnTo>
                  <a:lnTo>
                    <a:pt x="82" y="9"/>
                  </a:lnTo>
                  <a:lnTo>
                    <a:pt x="84" y="11"/>
                  </a:lnTo>
                  <a:lnTo>
                    <a:pt x="84" y="13"/>
                  </a:lnTo>
                  <a:lnTo>
                    <a:pt x="86" y="13"/>
                  </a:lnTo>
                  <a:lnTo>
                    <a:pt x="33" y="147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211" name="Freeform 35"/>
            <p:cNvSpPr>
              <a:spLocks/>
            </p:cNvSpPr>
            <p:nvPr/>
          </p:nvSpPr>
          <p:spPr bwMode="auto">
            <a:xfrm>
              <a:off x="2283" y="3207"/>
              <a:ext cx="86" cy="145"/>
            </a:xfrm>
            <a:custGeom>
              <a:avLst/>
              <a:gdLst/>
              <a:ahLst/>
              <a:cxnLst>
                <a:cxn ang="0">
                  <a:pos x="32" y="145"/>
                </a:cxn>
                <a:cxn ang="0">
                  <a:pos x="29" y="145"/>
                </a:cxn>
                <a:cxn ang="0">
                  <a:pos x="25" y="144"/>
                </a:cxn>
                <a:cxn ang="0">
                  <a:pos x="21" y="144"/>
                </a:cxn>
                <a:cxn ang="0">
                  <a:pos x="15" y="142"/>
                </a:cxn>
                <a:cxn ang="0">
                  <a:pos x="11" y="140"/>
                </a:cxn>
                <a:cxn ang="0">
                  <a:pos x="7" y="140"/>
                </a:cxn>
                <a:cxn ang="0">
                  <a:pos x="4" y="138"/>
                </a:cxn>
                <a:cxn ang="0">
                  <a:pos x="0" y="136"/>
                </a:cxn>
                <a:cxn ang="0">
                  <a:pos x="0" y="132"/>
                </a:cxn>
                <a:cxn ang="0">
                  <a:pos x="4" y="121"/>
                </a:cxn>
                <a:cxn ang="0">
                  <a:pos x="9" y="105"/>
                </a:cxn>
                <a:cxn ang="0">
                  <a:pos x="17" y="86"/>
                </a:cxn>
                <a:cxn ang="0">
                  <a:pos x="25" y="69"/>
                </a:cxn>
                <a:cxn ang="0">
                  <a:pos x="30" y="53"/>
                </a:cxn>
                <a:cxn ang="0">
                  <a:pos x="34" y="42"/>
                </a:cxn>
                <a:cxn ang="0">
                  <a:pos x="34" y="36"/>
                </a:cxn>
                <a:cxn ang="0">
                  <a:pos x="38" y="36"/>
                </a:cxn>
                <a:cxn ang="0">
                  <a:pos x="44" y="30"/>
                </a:cxn>
                <a:cxn ang="0">
                  <a:pos x="50" y="25"/>
                </a:cxn>
                <a:cxn ang="0">
                  <a:pos x="57" y="17"/>
                </a:cxn>
                <a:cxn ang="0">
                  <a:pos x="63" y="11"/>
                </a:cxn>
                <a:cxn ang="0">
                  <a:pos x="69" y="3"/>
                </a:cxn>
                <a:cxn ang="0">
                  <a:pos x="75" y="0"/>
                </a:cxn>
                <a:cxn ang="0">
                  <a:pos x="78" y="0"/>
                </a:cxn>
                <a:cxn ang="0">
                  <a:pos x="78" y="0"/>
                </a:cxn>
                <a:cxn ang="0">
                  <a:pos x="80" y="2"/>
                </a:cxn>
                <a:cxn ang="0">
                  <a:pos x="80" y="3"/>
                </a:cxn>
                <a:cxn ang="0">
                  <a:pos x="82" y="5"/>
                </a:cxn>
                <a:cxn ang="0">
                  <a:pos x="82" y="7"/>
                </a:cxn>
                <a:cxn ang="0">
                  <a:pos x="84" y="9"/>
                </a:cxn>
                <a:cxn ang="0">
                  <a:pos x="84" y="11"/>
                </a:cxn>
                <a:cxn ang="0">
                  <a:pos x="86" y="13"/>
                </a:cxn>
                <a:cxn ang="0">
                  <a:pos x="32" y="145"/>
                </a:cxn>
              </a:cxnLst>
              <a:rect l="0" t="0" r="r" b="b"/>
              <a:pathLst>
                <a:path w="86" h="145">
                  <a:moveTo>
                    <a:pt x="32" y="145"/>
                  </a:moveTo>
                  <a:lnTo>
                    <a:pt x="29" y="145"/>
                  </a:lnTo>
                  <a:lnTo>
                    <a:pt x="25" y="144"/>
                  </a:lnTo>
                  <a:lnTo>
                    <a:pt x="21" y="144"/>
                  </a:lnTo>
                  <a:lnTo>
                    <a:pt x="15" y="142"/>
                  </a:lnTo>
                  <a:lnTo>
                    <a:pt x="11" y="140"/>
                  </a:lnTo>
                  <a:lnTo>
                    <a:pt x="7" y="140"/>
                  </a:lnTo>
                  <a:lnTo>
                    <a:pt x="4" y="138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4" y="121"/>
                  </a:lnTo>
                  <a:lnTo>
                    <a:pt x="9" y="105"/>
                  </a:lnTo>
                  <a:lnTo>
                    <a:pt x="17" y="86"/>
                  </a:lnTo>
                  <a:lnTo>
                    <a:pt x="25" y="69"/>
                  </a:lnTo>
                  <a:lnTo>
                    <a:pt x="30" y="53"/>
                  </a:lnTo>
                  <a:lnTo>
                    <a:pt x="34" y="42"/>
                  </a:lnTo>
                  <a:lnTo>
                    <a:pt x="34" y="36"/>
                  </a:lnTo>
                  <a:lnTo>
                    <a:pt x="38" y="36"/>
                  </a:lnTo>
                  <a:lnTo>
                    <a:pt x="44" y="30"/>
                  </a:lnTo>
                  <a:lnTo>
                    <a:pt x="50" y="25"/>
                  </a:lnTo>
                  <a:lnTo>
                    <a:pt x="57" y="17"/>
                  </a:lnTo>
                  <a:lnTo>
                    <a:pt x="63" y="11"/>
                  </a:lnTo>
                  <a:lnTo>
                    <a:pt x="69" y="3"/>
                  </a:lnTo>
                  <a:lnTo>
                    <a:pt x="75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80" y="2"/>
                  </a:lnTo>
                  <a:lnTo>
                    <a:pt x="80" y="3"/>
                  </a:lnTo>
                  <a:lnTo>
                    <a:pt x="82" y="5"/>
                  </a:lnTo>
                  <a:lnTo>
                    <a:pt x="82" y="7"/>
                  </a:lnTo>
                  <a:lnTo>
                    <a:pt x="84" y="9"/>
                  </a:lnTo>
                  <a:lnTo>
                    <a:pt x="84" y="11"/>
                  </a:lnTo>
                  <a:lnTo>
                    <a:pt x="86" y="13"/>
                  </a:lnTo>
                  <a:lnTo>
                    <a:pt x="32" y="145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212" name="Freeform 36"/>
            <p:cNvSpPr>
              <a:spLocks/>
            </p:cNvSpPr>
            <p:nvPr/>
          </p:nvSpPr>
          <p:spPr bwMode="auto">
            <a:xfrm>
              <a:off x="2287" y="3207"/>
              <a:ext cx="86" cy="147"/>
            </a:xfrm>
            <a:custGeom>
              <a:avLst/>
              <a:gdLst/>
              <a:ahLst/>
              <a:cxnLst>
                <a:cxn ang="0">
                  <a:pos x="32" y="147"/>
                </a:cxn>
                <a:cxn ang="0">
                  <a:pos x="28" y="145"/>
                </a:cxn>
                <a:cxn ang="0">
                  <a:pos x="25" y="145"/>
                </a:cxn>
                <a:cxn ang="0">
                  <a:pos x="19" y="144"/>
                </a:cxn>
                <a:cxn ang="0">
                  <a:pos x="15" y="144"/>
                </a:cxn>
                <a:cxn ang="0">
                  <a:pos x="11" y="142"/>
                </a:cxn>
                <a:cxn ang="0">
                  <a:pos x="7" y="140"/>
                </a:cxn>
                <a:cxn ang="0">
                  <a:pos x="3" y="140"/>
                </a:cxn>
                <a:cxn ang="0">
                  <a:pos x="0" y="138"/>
                </a:cxn>
                <a:cxn ang="0">
                  <a:pos x="0" y="132"/>
                </a:cxn>
                <a:cxn ang="0">
                  <a:pos x="3" y="122"/>
                </a:cxn>
                <a:cxn ang="0">
                  <a:pos x="9" y="107"/>
                </a:cxn>
                <a:cxn ang="0">
                  <a:pos x="17" y="90"/>
                </a:cxn>
                <a:cxn ang="0">
                  <a:pos x="23" y="73"/>
                </a:cxn>
                <a:cxn ang="0">
                  <a:pos x="28" y="57"/>
                </a:cxn>
                <a:cxn ang="0">
                  <a:pos x="32" y="46"/>
                </a:cxn>
                <a:cxn ang="0">
                  <a:pos x="32" y="42"/>
                </a:cxn>
                <a:cxn ang="0">
                  <a:pos x="36" y="40"/>
                </a:cxn>
                <a:cxn ang="0">
                  <a:pos x="42" y="34"/>
                </a:cxn>
                <a:cxn ang="0">
                  <a:pos x="48" y="28"/>
                </a:cxn>
                <a:cxn ang="0">
                  <a:pos x="55" y="21"/>
                </a:cxn>
                <a:cxn ang="0">
                  <a:pos x="61" y="11"/>
                </a:cxn>
                <a:cxn ang="0">
                  <a:pos x="67" y="5"/>
                </a:cxn>
                <a:cxn ang="0">
                  <a:pos x="73" y="2"/>
                </a:cxn>
                <a:cxn ang="0">
                  <a:pos x="76" y="0"/>
                </a:cxn>
                <a:cxn ang="0">
                  <a:pos x="78" y="0"/>
                </a:cxn>
                <a:cxn ang="0">
                  <a:pos x="78" y="2"/>
                </a:cxn>
                <a:cxn ang="0">
                  <a:pos x="80" y="3"/>
                </a:cxn>
                <a:cxn ang="0">
                  <a:pos x="80" y="5"/>
                </a:cxn>
                <a:cxn ang="0">
                  <a:pos x="82" y="7"/>
                </a:cxn>
                <a:cxn ang="0">
                  <a:pos x="82" y="9"/>
                </a:cxn>
                <a:cxn ang="0">
                  <a:pos x="84" y="11"/>
                </a:cxn>
                <a:cxn ang="0">
                  <a:pos x="86" y="13"/>
                </a:cxn>
                <a:cxn ang="0">
                  <a:pos x="32" y="147"/>
                </a:cxn>
              </a:cxnLst>
              <a:rect l="0" t="0" r="r" b="b"/>
              <a:pathLst>
                <a:path w="86" h="147">
                  <a:moveTo>
                    <a:pt x="32" y="147"/>
                  </a:moveTo>
                  <a:lnTo>
                    <a:pt x="28" y="145"/>
                  </a:lnTo>
                  <a:lnTo>
                    <a:pt x="25" y="145"/>
                  </a:lnTo>
                  <a:lnTo>
                    <a:pt x="19" y="144"/>
                  </a:lnTo>
                  <a:lnTo>
                    <a:pt x="15" y="144"/>
                  </a:lnTo>
                  <a:lnTo>
                    <a:pt x="11" y="142"/>
                  </a:lnTo>
                  <a:lnTo>
                    <a:pt x="7" y="140"/>
                  </a:lnTo>
                  <a:lnTo>
                    <a:pt x="3" y="140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3" y="122"/>
                  </a:lnTo>
                  <a:lnTo>
                    <a:pt x="9" y="107"/>
                  </a:lnTo>
                  <a:lnTo>
                    <a:pt x="17" y="90"/>
                  </a:lnTo>
                  <a:lnTo>
                    <a:pt x="23" y="73"/>
                  </a:lnTo>
                  <a:lnTo>
                    <a:pt x="28" y="57"/>
                  </a:lnTo>
                  <a:lnTo>
                    <a:pt x="32" y="46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42" y="34"/>
                  </a:lnTo>
                  <a:lnTo>
                    <a:pt x="48" y="28"/>
                  </a:lnTo>
                  <a:lnTo>
                    <a:pt x="55" y="21"/>
                  </a:lnTo>
                  <a:lnTo>
                    <a:pt x="61" y="11"/>
                  </a:lnTo>
                  <a:lnTo>
                    <a:pt x="67" y="5"/>
                  </a:lnTo>
                  <a:lnTo>
                    <a:pt x="73" y="2"/>
                  </a:lnTo>
                  <a:lnTo>
                    <a:pt x="76" y="0"/>
                  </a:lnTo>
                  <a:lnTo>
                    <a:pt x="78" y="0"/>
                  </a:lnTo>
                  <a:lnTo>
                    <a:pt x="78" y="2"/>
                  </a:lnTo>
                  <a:lnTo>
                    <a:pt x="80" y="3"/>
                  </a:lnTo>
                  <a:lnTo>
                    <a:pt x="80" y="5"/>
                  </a:lnTo>
                  <a:lnTo>
                    <a:pt x="82" y="7"/>
                  </a:lnTo>
                  <a:lnTo>
                    <a:pt x="82" y="9"/>
                  </a:lnTo>
                  <a:lnTo>
                    <a:pt x="84" y="11"/>
                  </a:lnTo>
                  <a:lnTo>
                    <a:pt x="86" y="13"/>
                  </a:lnTo>
                  <a:lnTo>
                    <a:pt x="32" y="147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213" name="Freeform 37"/>
            <p:cNvSpPr>
              <a:spLocks/>
            </p:cNvSpPr>
            <p:nvPr/>
          </p:nvSpPr>
          <p:spPr bwMode="auto">
            <a:xfrm>
              <a:off x="2290" y="3209"/>
              <a:ext cx="85" cy="145"/>
            </a:xfrm>
            <a:custGeom>
              <a:avLst/>
              <a:gdLst/>
              <a:ahLst/>
              <a:cxnLst>
                <a:cxn ang="0">
                  <a:pos x="33" y="145"/>
                </a:cxn>
                <a:cxn ang="0">
                  <a:pos x="29" y="145"/>
                </a:cxn>
                <a:cxn ang="0">
                  <a:pos x="25" y="143"/>
                </a:cxn>
                <a:cxn ang="0">
                  <a:pos x="22" y="142"/>
                </a:cxn>
                <a:cxn ang="0">
                  <a:pos x="18" y="142"/>
                </a:cxn>
                <a:cxn ang="0">
                  <a:pos x="12" y="140"/>
                </a:cxn>
                <a:cxn ang="0">
                  <a:pos x="8" y="140"/>
                </a:cxn>
                <a:cxn ang="0">
                  <a:pos x="4" y="138"/>
                </a:cxn>
                <a:cxn ang="0">
                  <a:pos x="0" y="136"/>
                </a:cxn>
                <a:cxn ang="0">
                  <a:pos x="0" y="132"/>
                </a:cxn>
                <a:cxn ang="0">
                  <a:pos x="4" y="122"/>
                </a:cxn>
                <a:cxn ang="0">
                  <a:pos x="10" y="107"/>
                </a:cxn>
                <a:cxn ang="0">
                  <a:pos x="16" y="90"/>
                </a:cxn>
                <a:cxn ang="0">
                  <a:pos x="23" y="72"/>
                </a:cxn>
                <a:cxn ang="0">
                  <a:pos x="27" y="57"/>
                </a:cxn>
                <a:cxn ang="0">
                  <a:pos x="31" y="48"/>
                </a:cxn>
                <a:cxn ang="0">
                  <a:pos x="31" y="44"/>
                </a:cxn>
                <a:cxn ang="0">
                  <a:pos x="35" y="42"/>
                </a:cxn>
                <a:cxn ang="0">
                  <a:pos x="41" y="36"/>
                </a:cxn>
                <a:cxn ang="0">
                  <a:pos x="46" y="28"/>
                </a:cxn>
                <a:cxn ang="0">
                  <a:pos x="54" y="21"/>
                </a:cxn>
                <a:cxn ang="0">
                  <a:pos x="60" y="11"/>
                </a:cxn>
                <a:cxn ang="0">
                  <a:pos x="68" y="5"/>
                </a:cxn>
                <a:cxn ang="0">
                  <a:pos x="71" y="0"/>
                </a:cxn>
                <a:cxn ang="0">
                  <a:pos x="75" y="0"/>
                </a:cxn>
                <a:cxn ang="0">
                  <a:pos x="77" y="0"/>
                </a:cxn>
                <a:cxn ang="0">
                  <a:pos x="79" y="1"/>
                </a:cxn>
                <a:cxn ang="0">
                  <a:pos x="79" y="3"/>
                </a:cxn>
                <a:cxn ang="0">
                  <a:pos x="81" y="5"/>
                </a:cxn>
                <a:cxn ang="0">
                  <a:pos x="81" y="7"/>
                </a:cxn>
                <a:cxn ang="0">
                  <a:pos x="83" y="9"/>
                </a:cxn>
                <a:cxn ang="0">
                  <a:pos x="85" y="9"/>
                </a:cxn>
                <a:cxn ang="0">
                  <a:pos x="85" y="11"/>
                </a:cxn>
                <a:cxn ang="0">
                  <a:pos x="33" y="145"/>
                </a:cxn>
              </a:cxnLst>
              <a:rect l="0" t="0" r="r" b="b"/>
              <a:pathLst>
                <a:path w="85" h="145">
                  <a:moveTo>
                    <a:pt x="33" y="145"/>
                  </a:moveTo>
                  <a:lnTo>
                    <a:pt x="29" y="145"/>
                  </a:lnTo>
                  <a:lnTo>
                    <a:pt x="25" y="143"/>
                  </a:lnTo>
                  <a:lnTo>
                    <a:pt x="22" y="142"/>
                  </a:lnTo>
                  <a:lnTo>
                    <a:pt x="18" y="142"/>
                  </a:lnTo>
                  <a:lnTo>
                    <a:pt x="12" y="140"/>
                  </a:lnTo>
                  <a:lnTo>
                    <a:pt x="8" y="140"/>
                  </a:lnTo>
                  <a:lnTo>
                    <a:pt x="4" y="138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4" y="122"/>
                  </a:lnTo>
                  <a:lnTo>
                    <a:pt x="10" y="107"/>
                  </a:lnTo>
                  <a:lnTo>
                    <a:pt x="16" y="90"/>
                  </a:lnTo>
                  <a:lnTo>
                    <a:pt x="23" y="72"/>
                  </a:lnTo>
                  <a:lnTo>
                    <a:pt x="27" y="57"/>
                  </a:lnTo>
                  <a:lnTo>
                    <a:pt x="31" y="48"/>
                  </a:lnTo>
                  <a:lnTo>
                    <a:pt x="31" y="44"/>
                  </a:lnTo>
                  <a:lnTo>
                    <a:pt x="35" y="42"/>
                  </a:lnTo>
                  <a:lnTo>
                    <a:pt x="41" y="36"/>
                  </a:lnTo>
                  <a:lnTo>
                    <a:pt x="46" y="28"/>
                  </a:lnTo>
                  <a:lnTo>
                    <a:pt x="54" y="21"/>
                  </a:lnTo>
                  <a:lnTo>
                    <a:pt x="60" y="11"/>
                  </a:lnTo>
                  <a:lnTo>
                    <a:pt x="68" y="5"/>
                  </a:lnTo>
                  <a:lnTo>
                    <a:pt x="71" y="0"/>
                  </a:lnTo>
                  <a:lnTo>
                    <a:pt x="75" y="0"/>
                  </a:lnTo>
                  <a:lnTo>
                    <a:pt x="77" y="0"/>
                  </a:lnTo>
                  <a:lnTo>
                    <a:pt x="79" y="1"/>
                  </a:lnTo>
                  <a:lnTo>
                    <a:pt x="79" y="3"/>
                  </a:lnTo>
                  <a:lnTo>
                    <a:pt x="81" y="5"/>
                  </a:lnTo>
                  <a:lnTo>
                    <a:pt x="81" y="7"/>
                  </a:lnTo>
                  <a:lnTo>
                    <a:pt x="83" y="9"/>
                  </a:lnTo>
                  <a:lnTo>
                    <a:pt x="85" y="9"/>
                  </a:lnTo>
                  <a:lnTo>
                    <a:pt x="85" y="11"/>
                  </a:lnTo>
                  <a:lnTo>
                    <a:pt x="33" y="145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214" name="Freeform 38"/>
            <p:cNvSpPr>
              <a:spLocks/>
            </p:cNvSpPr>
            <p:nvPr/>
          </p:nvSpPr>
          <p:spPr bwMode="auto">
            <a:xfrm>
              <a:off x="2294" y="3209"/>
              <a:ext cx="87" cy="147"/>
            </a:xfrm>
            <a:custGeom>
              <a:avLst/>
              <a:gdLst/>
              <a:ahLst/>
              <a:cxnLst>
                <a:cxn ang="0">
                  <a:pos x="33" y="147"/>
                </a:cxn>
                <a:cxn ang="0">
                  <a:pos x="29" y="145"/>
                </a:cxn>
                <a:cxn ang="0">
                  <a:pos x="25" y="145"/>
                </a:cxn>
                <a:cxn ang="0">
                  <a:pos x="21" y="143"/>
                </a:cxn>
                <a:cxn ang="0">
                  <a:pos x="18" y="142"/>
                </a:cxn>
                <a:cxn ang="0">
                  <a:pos x="14" y="142"/>
                </a:cxn>
                <a:cxn ang="0">
                  <a:pos x="10" y="140"/>
                </a:cxn>
                <a:cxn ang="0">
                  <a:pos x="4" y="140"/>
                </a:cxn>
                <a:cxn ang="0">
                  <a:pos x="0" y="138"/>
                </a:cxn>
                <a:cxn ang="0">
                  <a:pos x="0" y="134"/>
                </a:cxn>
                <a:cxn ang="0">
                  <a:pos x="4" y="122"/>
                </a:cxn>
                <a:cxn ang="0">
                  <a:pos x="10" y="109"/>
                </a:cxn>
                <a:cxn ang="0">
                  <a:pos x="16" y="92"/>
                </a:cxn>
                <a:cxn ang="0">
                  <a:pos x="21" y="76"/>
                </a:cxn>
                <a:cxn ang="0">
                  <a:pos x="25" y="61"/>
                </a:cxn>
                <a:cxn ang="0">
                  <a:pos x="29" y="51"/>
                </a:cxn>
                <a:cxn ang="0">
                  <a:pos x="29" y="48"/>
                </a:cxn>
                <a:cxn ang="0">
                  <a:pos x="33" y="46"/>
                </a:cxn>
                <a:cxn ang="0">
                  <a:pos x="39" y="40"/>
                </a:cxn>
                <a:cxn ang="0">
                  <a:pos x="44" y="32"/>
                </a:cxn>
                <a:cxn ang="0">
                  <a:pos x="52" y="23"/>
                </a:cxn>
                <a:cxn ang="0">
                  <a:pos x="60" y="13"/>
                </a:cxn>
                <a:cxn ang="0">
                  <a:pos x="66" y="5"/>
                </a:cxn>
                <a:cxn ang="0">
                  <a:pos x="71" y="0"/>
                </a:cxn>
                <a:cxn ang="0">
                  <a:pos x="73" y="0"/>
                </a:cxn>
                <a:cxn ang="0">
                  <a:pos x="75" y="0"/>
                </a:cxn>
                <a:cxn ang="0">
                  <a:pos x="77" y="1"/>
                </a:cxn>
                <a:cxn ang="0">
                  <a:pos x="79" y="3"/>
                </a:cxn>
                <a:cxn ang="0">
                  <a:pos x="81" y="5"/>
                </a:cxn>
                <a:cxn ang="0">
                  <a:pos x="81" y="7"/>
                </a:cxn>
                <a:cxn ang="0">
                  <a:pos x="83" y="9"/>
                </a:cxn>
                <a:cxn ang="0">
                  <a:pos x="85" y="11"/>
                </a:cxn>
                <a:cxn ang="0">
                  <a:pos x="87" y="11"/>
                </a:cxn>
                <a:cxn ang="0">
                  <a:pos x="33" y="147"/>
                </a:cxn>
              </a:cxnLst>
              <a:rect l="0" t="0" r="r" b="b"/>
              <a:pathLst>
                <a:path w="87" h="147">
                  <a:moveTo>
                    <a:pt x="33" y="147"/>
                  </a:moveTo>
                  <a:lnTo>
                    <a:pt x="29" y="145"/>
                  </a:lnTo>
                  <a:lnTo>
                    <a:pt x="25" y="145"/>
                  </a:lnTo>
                  <a:lnTo>
                    <a:pt x="21" y="143"/>
                  </a:lnTo>
                  <a:lnTo>
                    <a:pt x="18" y="142"/>
                  </a:lnTo>
                  <a:lnTo>
                    <a:pt x="14" y="142"/>
                  </a:lnTo>
                  <a:lnTo>
                    <a:pt x="10" y="140"/>
                  </a:lnTo>
                  <a:lnTo>
                    <a:pt x="4" y="140"/>
                  </a:lnTo>
                  <a:lnTo>
                    <a:pt x="0" y="138"/>
                  </a:lnTo>
                  <a:lnTo>
                    <a:pt x="0" y="134"/>
                  </a:lnTo>
                  <a:lnTo>
                    <a:pt x="4" y="122"/>
                  </a:lnTo>
                  <a:lnTo>
                    <a:pt x="10" y="109"/>
                  </a:lnTo>
                  <a:lnTo>
                    <a:pt x="16" y="92"/>
                  </a:lnTo>
                  <a:lnTo>
                    <a:pt x="21" y="76"/>
                  </a:lnTo>
                  <a:lnTo>
                    <a:pt x="25" y="61"/>
                  </a:lnTo>
                  <a:lnTo>
                    <a:pt x="29" y="51"/>
                  </a:lnTo>
                  <a:lnTo>
                    <a:pt x="29" y="48"/>
                  </a:lnTo>
                  <a:lnTo>
                    <a:pt x="33" y="46"/>
                  </a:lnTo>
                  <a:lnTo>
                    <a:pt x="39" y="40"/>
                  </a:lnTo>
                  <a:lnTo>
                    <a:pt x="44" y="32"/>
                  </a:lnTo>
                  <a:lnTo>
                    <a:pt x="52" y="23"/>
                  </a:lnTo>
                  <a:lnTo>
                    <a:pt x="60" y="13"/>
                  </a:lnTo>
                  <a:lnTo>
                    <a:pt x="66" y="5"/>
                  </a:lnTo>
                  <a:lnTo>
                    <a:pt x="71" y="0"/>
                  </a:lnTo>
                  <a:lnTo>
                    <a:pt x="73" y="0"/>
                  </a:lnTo>
                  <a:lnTo>
                    <a:pt x="75" y="0"/>
                  </a:lnTo>
                  <a:lnTo>
                    <a:pt x="77" y="1"/>
                  </a:lnTo>
                  <a:lnTo>
                    <a:pt x="79" y="3"/>
                  </a:lnTo>
                  <a:lnTo>
                    <a:pt x="81" y="5"/>
                  </a:lnTo>
                  <a:lnTo>
                    <a:pt x="81" y="7"/>
                  </a:lnTo>
                  <a:lnTo>
                    <a:pt x="83" y="9"/>
                  </a:lnTo>
                  <a:lnTo>
                    <a:pt x="85" y="11"/>
                  </a:lnTo>
                  <a:lnTo>
                    <a:pt x="87" y="11"/>
                  </a:lnTo>
                  <a:lnTo>
                    <a:pt x="33" y="147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215" name="Freeform 39"/>
            <p:cNvSpPr>
              <a:spLocks/>
            </p:cNvSpPr>
            <p:nvPr/>
          </p:nvSpPr>
          <p:spPr bwMode="auto">
            <a:xfrm>
              <a:off x="2298" y="3209"/>
              <a:ext cx="85" cy="147"/>
            </a:xfrm>
            <a:custGeom>
              <a:avLst/>
              <a:gdLst/>
              <a:ahLst/>
              <a:cxnLst>
                <a:cxn ang="0">
                  <a:pos x="33" y="147"/>
                </a:cxn>
                <a:cxn ang="0">
                  <a:pos x="29" y="147"/>
                </a:cxn>
                <a:cxn ang="0">
                  <a:pos x="23" y="145"/>
                </a:cxn>
                <a:cxn ang="0">
                  <a:pos x="19" y="145"/>
                </a:cxn>
                <a:cxn ang="0">
                  <a:pos x="15" y="143"/>
                </a:cxn>
                <a:cxn ang="0">
                  <a:pos x="12" y="142"/>
                </a:cxn>
                <a:cxn ang="0">
                  <a:pos x="8" y="142"/>
                </a:cxn>
                <a:cxn ang="0">
                  <a:pos x="4" y="140"/>
                </a:cxn>
                <a:cxn ang="0">
                  <a:pos x="2" y="138"/>
                </a:cxn>
                <a:cxn ang="0">
                  <a:pos x="0" y="134"/>
                </a:cxn>
                <a:cxn ang="0">
                  <a:pos x="4" y="124"/>
                </a:cxn>
                <a:cxn ang="0">
                  <a:pos x="8" y="111"/>
                </a:cxn>
                <a:cxn ang="0">
                  <a:pos x="14" y="96"/>
                </a:cxn>
                <a:cxn ang="0">
                  <a:pos x="19" y="80"/>
                </a:cxn>
                <a:cxn ang="0">
                  <a:pos x="23" y="65"/>
                </a:cxn>
                <a:cxn ang="0">
                  <a:pos x="27" y="55"/>
                </a:cxn>
                <a:cxn ang="0">
                  <a:pos x="27" y="51"/>
                </a:cxn>
                <a:cxn ang="0">
                  <a:pos x="31" y="49"/>
                </a:cxn>
                <a:cxn ang="0">
                  <a:pos x="37" y="44"/>
                </a:cxn>
                <a:cxn ang="0">
                  <a:pos x="42" y="36"/>
                </a:cxn>
                <a:cxn ang="0">
                  <a:pos x="50" y="25"/>
                </a:cxn>
                <a:cxn ang="0">
                  <a:pos x="58" y="15"/>
                </a:cxn>
                <a:cxn ang="0">
                  <a:pos x="63" y="7"/>
                </a:cxn>
                <a:cxn ang="0">
                  <a:pos x="69" y="1"/>
                </a:cxn>
                <a:cxn ang="0">
                  <a:pos x="73" y="0"/>
                </a:cxn>
                <a:cxn ang="0">
                  <a:pos x="75" y="1"/>
                </a:cxn>
                <a:cxn ang="0">
                  <a:pos x="75" y="1"/>
                </a:cxn>
                <a:cxn ang="0">
                  <a:pos x="77" y="3"/>
                </a:cxn>
                <a:cxn ang="0">
                  <a:pos x="79" y="5"/>
                </a:cxn>
                <a:cxn ang="0">
                  <a:pos x="81" y="7"/>
                </a:cxn>
                <a:cxn ang="0">
                  <a:pos x="81" y="9"/>
                </a:cxn>
                <a:cxn ang="0">
                  <a:pos x="83" y="11"/>
                </a:cxn>
                <a:cxn ang="0">
                  <a:pos x="85" y="11"/>
                </a:cxn>
                <a:cxn ang="0">
                  <a:pos x="33" y="147"/>
                </a:cxn>
              </a:cxnLst>
              <a:rect l="0" t="0" r="r" b="b"/>
              <a:pathLst>
                <a:path w="85" h="147">
                  <a:moveTo>
                    <a:pt x="33" y="147"/>
                  </a:moveTo>
                  <a:lnTo>
                    <a:pt x="29" y="147"/>
                  </a:lnTo>
                  <a:lnTo>
                    <a:pt x="23" y="145"/>
                  </a:lnTo>
                  <a:lnTo>
                    <a:pt x="19" y="145"/>
                  </a:lnTo>
                  <a:lnTo>
                    <a:pt x="15" y="143"/>
                  </a:lnTo>
                  <a:lnTo>
                    <a:pt x="12" y="142"/>
                  </a:lnTo>
                  <a:lnTo>
                    <a:pt x="8" y="142"/>
                  </a:lnTo>
                  <a:lnTo>
                    <a:pt x="4" y="140"/>
                  </a:lnTo>
                  <a:lnTo>
                    <a:pt x="2" y="138"/>
                  </a:lnTo>
                  <a:lnTo>
                    <a:pt x="0" y="134"/>
                  </a:lnTo>
                  <a:lnTo>
                    <a:pt x="4" y="124"/>
                  </a:lnTo>
                  <a:lnTo>
                    <a:pt x="8" y="111"/>
                  </a:lnTo>
                  <a:lnTo>
                    <a:pt x="14" y="96"/>
                  </a:lnTo>
                  <a:lnTo>
                    <a:pt x="19" y="80"/>
                  </a:lnTo>
                  <a:lnTo>
                    <a:pt x="23" y="65"/>
                  </a:lnTo>
                  <a:lnTo>
                    <a:pt x="27" y="55"/>
                  </a:lnTo>
                  <a:lnTo>
                    <a:pt x="27" y="51"/>
                  </a:lnTo>
                  <a:lnTo>
                    <a:pt x="31" y="49"/>
                  </a:lnTo>
                  <a:lnTo>
                    <a:pt x="37" y="44"/>
                  </a:lnTo>
                  <a:lnTo>
                    <a:pt x="42" y="36"/>
                  </a:lnTo>
                  <a:lnTo>
                    <a:pt x="50" y="25"/>
                  </a:lnTo>
                  <a:lnTo>
                    <a:pt x="58" y="15"/>
                  </a:lnTo>
                  <a:lnTo>
                    <a:pt x="63" y="7"/>
                  </a:lnTo>
                  <a:lnTo>
                    <a:pt x="69" y="1"/>
                  </a:lnTo>
                  <a:lnTo>
                    <a:pt x="73" y="0"/>
                  </a:lnTo>
                  <a:lnTo>
                    <a:pt x="75" y="1"/>
                  </a:lnTo>
                  <a:lnTo>
                    <a:pt x="75" y="1"/>
                  </a:lnTo>
                  <a:lnTo>
                    <a:pt x="77" y="3"/>
                  </a:lnTo>
                  <a:lnTo>
                    <a:pt x="79" y="5"/>
                  </a:lnTo>
                  <a:lnTo>
                    <a:pt x="81" y="7"/>
                  </a:lnTo>
                  <a:lnTo>
                    <a:pt x="81" y="9"/>
                  </a:lnTo>
                  <a:lnTo>
                    <a:pt x="83" y="11"/>
                  </a:lnTo>
                  <a:lnTo>
                    <a:pt x="85" y="11"/>
                  </a:lnTo>
                  <a:lnTo>
                    <a:pt x="33" y="147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216" name="Freeform 40"/>
            <p:cNvSpPr>
              <a:spLocks/>
            </p:cNvSpPr>
            <p:nvPr/>
          </p:nvSpPr>
          <p:spPr bwMode="auto">
            <a:xfrm>
              <a:off x="2302" y="3209"/>
              <a:ext cx="84" cy="147"/>
            </a:xfrm>
            <a:custGeom>
              <a:avLst/>
              <a:gdLst/>
              <a:ahLst/>
              <a:cxnLst>
                <a:cxn ang="0">
                  <a:pos x="33" y="147"/>
                </a:cxn>
                <a:cxn ang="0">
                  <a:pos x="29" y="147"/>
                </a:cxn>
                <a:cxn ang="0">
                  <a:pos x="25" y="145"/>
                </a:cxn>
                <a:cxn ang="0">
                  <a:pos x="21" y="145"/>
                </a:cxn>
                <a:cxn ang="0">
                  <a:pos x="17" y="143"/>
                </a:cxn>
                <a:cxn ang="0">
                  <a:pos x="11" y="143"/>
                </a:cxn>
                <a:cxn ang="0">
                  <a:pos x="8" y="142"/>
                </a:cxn>
                <a:cxn ang="0">
                  <a:pos x="4" y="142"/>
                </a:cxn>
                <a:cxn ang="0">
                  <a:pos x="0" y="140"/>
                </a:cxn>
                <a:cxn ang="0">
                  <a:pos x="0" y="136"/>
                </a:cxn>
                <a:cxn ang="0">
                  <a:pos x="4" y="126"/>
                </a:cxn>
                <a:cxn ang="0">
                  <a:pos x="8" y="113"/>
                </a:cxn>
                <a:cxn ang="0">
                  <a:pos x="13" y="97"/>
                </a:cxn>
                <a:cxn ang="0">
                  <a:pos x="17" y="82"/>
                </a:cxn>
                <a:cxn ang="0">
                  <a:pos x="23" y="69"/>
                </a:cxn>
                <a:cxn ang="0">
                  <a:pos x="25" y="59"/>
                </a:cxn>
                <a:cxn ang="0">
                  <a:pos x="25" y="55"/>
                </a:cxn>
                <a:cxn ang="0">
                  <a:pos x="29" y="53"/>
                </a:cxn>
                <a:cxn ang="0">
                  <a:pos x="34" y="48"/>
                </a:cxn>
                <a:cxn ang="0">
                  <a:pos x="40" y="38"/>
                </a:cxn>
                <a:cxn ang="0">
                  <a:pos x="48" y="28"/>
                </a:cxn>
                <a:cxn ang="0">
                  <a:pos x="56" y="17"/>
                </a:cxn>
                <a:cxn ang="0">
                  <a:pos x="63" y="7"/>
                </a:cxn>
                <a:cxn ang="0">
                  <a:pos x="67" y="1"/>
                </a:cxn>
                <a:cxn ang="0">
                  <a:pos x="71" y="0"/>
                </a:cxn>
                <a:cxn ang="0">
                  <a:pos x="73" y="1"/>
                </a:cxn>
                <a:cxn ang="0">
                  <a:pos x="75" y="1"/>
                </a:cxn>
                <a:cxn ang="0">
                  <a:pos x="77" y="3"/>
                </a:cxn>
                <a:cxn ang="0">
                  <a:pos x="79" y="5"/>
                </a:cxn>
                <a:cxn ang="0">
                  <a:pos x="79" y="7"/>
                </a:cxn>
                <a:cxn ang="0">
                  <a:pos x="81" y="9"/>
                </a:cxn>
                <a:cxn ang="0">
                  <a:pos x="82" y="11"/>
                </a:cxn>
                <a:cxn ang="0">
                  <a:pos x="84" y="11"/>
                </a:cxn>
                <a:cxn ang="0">
                  <a:pos x="33" y="147"/>
                </a:cxn>
              </a:cxnLst>
              <a:rect l="0" t="0" r="r" b="b"/>
              <a:pathLst>
                <a:path w="84" h="147">
                  <a:moveTo>
                    <a:pt x="33" y="147"/>
                  </a:moveTo>
                  <a:lnTo>
                    <a:pt x="29" y="147"/>
                  </a:lnTo>
                  <a:lnTo>
                    <a:pt x="25" y="145"/>
                  </a:lnTo>
                  <a:lnTo>
                    <a:pt x="21" y="145"/>
                  </a:lnTo>
                  <a:lnTo>
                    <a:pt x="17" y="143"/>
                  </a:lnTo>
                  <a:lnTo>
                    <a:pt x="11" y="143"/>
                  </a:lnTo>
                  <a:lnTo>
                    <a:pt x="8" y="142"/>
                  </a:lnTo>
                  <a:lnTo>
                    <a:pt x="4" y="142"/>
                  </a:lnTo>
                  <a:lnTo>
                    <a:pt x="0" y="140"/>
                  </a:lnTo>
                  <a:lnTo>
                    <a:pt x="0" y="136"/>
                  </a:lnTo>
                  <a:lnTo>
                    <a:pt x="4" y="126"/>
                  </a:lnTo>
                  <a:lnTo>
                    <a:pt x="8" y="113"/>
                  </a:lnTo>
                  <a:lnTo>
                    <a:pt x="13" y="97"/>
                  </a:lnTo>
                  <a:lnTo>
                    <a:pt x="17" y="82"/>
                  </a:lnTo>
                  <a:lnTo>
                    <a:pt x="23" y="69"/>
                  </a:lnTo>
                  <a:lnTo>
                    <a:pt x="25" y="59"/>
                  </a:lnTo>
                  <a:lnTo>
                    <a:pt x="25" y="55"/>
                  </a:lnTo>
                  <a:lnTo>
                    <a:pt x="29" y="53"/>
                  </a:lnTo>
                  <a:lnTo>
                    <a:pt x="34" y="48"/>
                  </a:lnTo>
                  <a:lnTo>
                    <a:pt x="40" y="38"/>
                  </a:lnTo>
                  <a:lnTo>
                    <a:pt x="48" y="28"/>
                  </a:lnTo>
                  <a:lnTo>
                    <a:pt x="56" y="17"/>
                  </a:lnTo>
                  <a:lnTo>
                    <a:pt x="63" y="7"/>
                  </a:lnTo>
                  <a:lnTo>
                    <a:pt x="67" y="1"/>
                  </a:lnTo>
                  <a:lnTo>
                    <a:pt x="71" y="0"/>
                  </a:lnTo>
                  <a:lnTo>
                    <a:pt x="73" y="1"/>
                  </a:lnTo>
                  <a:lnTo>
                    <a:pt x="75" y="1"/>
                  </a:lnTo>
                  <a:lnTo>
                    <a:pt x="77" y="3"/>
                  </a:lnTo>
                  <a:lnTo>
                    <a:pt x="79" y="5"/>
                  </a:lnTo>
                  <a:lnTo>
                    <a:pt x="79" y="7"/>
                  </a:lnTo>
                  <a:lnTo>
                    <a:pt x="81" y="9"/>
                  </a:lnTo>
                  <a:lnTo>
                    <a:pt x="82" y="11"/>
                  </a:lnTo>
                  <a:lnTo>
                    <a:pt x="84" y="11"/>
                  </a:lnTo>
                  <a:lnTo>
                    <a:pt x="33" y="147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217" name="Freeform 41"/>
            <p:cNvSpPr>
              <a:spLocks/>
            </p:cNvSpPr>
            <p:nvPr/>
          </p:nvSpPr>
          <p:spPr bwMode="auto">
            <a:xfrm>
              <a:off x="2306" y="3210"/>
              <a:ext cx="84" cy="148"/>
            </a:xfrm>
            <a:custGeom>
              <a:avLst/>
              <a:gdLst/>
              <a:ahLst/>
              <a:cxnLst>
                <a:cxn ang="0">
                  <a:pos x="30" y="148"/>
                </a:cxn>
                <a:cxn ang="0">
                  <a:pos x="29" y="148"/>
                </a:cxn>
                <a:cxn ang="0">
                  <a:pos x="25" y="146"/>
                </a:cxn>
                <a:cxn ang="0">
                  <a:pos x="21" y="146"/>
                </a:cxn>
                <a:cxn ang="0">
                  <a:pos x="17" y="144"/>
                </a:cxn>
                <a:cxn ang="0">
                  <a:pos x="13" y="142"/>
                </a:cxn>
                <a:cxn ang="0">
                  <a:pos x="9" y="142"/>
                </a:cxn>
                <a:cxn ang="0">
                  <a:pos x="6" y="141"/>
                </a:cxn>
                <a:cxn ang="0">
                  <a:pos x="0" y="141"/>
                </a:cxn>
                <a:cxn ang="0">
                  <a:pos x="0" y="137"/>
                </a:cxn>
                <a:cxn ang="0">
                  <a:pos x="4" y="127"/>
                </a:cxn>
                <a:cxn ang="0">
                  <a:pos x="7" y="114"/>
                </a:cxn>
                <a:cxn ang="0">
                  <a:pos x="11" y="100"/>
                </a:cxn>
                <a:cxn ang="0">
                  <a:pos x="17" y="85"/>
                </a:cxn>
                <a:cxn ang="0">
                  <a:pos x="21" y="71"/>
                </a:cxn>
                <a:cxn ang="0">
                  <a:pos x="23" y="64"/>
                </a:cxn>
                <a:cxn ang="0">
                  <a:pos x="23" y="60"/>
                </a:cxn>
                <a:cxn ang="0">
                  <a:pos x="25" y="56"/>
                </a:cxn>
                <a:cxn ang="0">
                  <a:pos x="30" y="50"/>
                </a:cxn>
                <a:cxn ang="0">
                  <a:pos x="38" y="41"/>
                </a:cxn>
                <a:cxn ang="0">
                  <a:pos x="46" y="29"/>
                </a:cxn>
                <a:cxn ang="0">
                  <a:pos x="54" y="18"/>
                </a:cxn>
                <a:cxn ang="0">
                  <a:pos x="61" y="8"/>
                </a:cxn>
                <a:cxn ang="0">
                  <a:pos x="67" y="2"/>
                </a:cxn>
                <a:cxn ang="0">
                  <a:pos x="69" y="0"/>
                </a:cxn>
                <a:cxn ang="0">
                  <a:pos x="73" y="0"/>
                </a:cxn>
                <a:cxn ang="0">
                  <a:pos x="75" y="2"/>
                </a:cxn>
                <a:cxn ang="0">
                  <a:pos x="75" y="4"/>
                </a:cxn>
                <a:cxn ang="0">
                  <a:pos x="77" y="6"/>
                </a:cxn>
                <a:cxn ang="0">
                  <a:pos x="78" y="8"/>
                </a:cxn>
                <a:cxn ang="0">
                  <a:pos x="80" y="10"/>
                </a:cxn>
                <a:cxn ang="0">
                  <a:pos x="82" y="10"/>
                </a:cxn>
                <a:cxn ang="0">
                  <a:pos x="84" y="12"/>
                </a:cxn>
                <a:cxn ang="0">
                  <a:pos x="30" y="148"/>
                </a:cxn>
              </a:cxnLst>
              <a:rect l="0" t="0" r="r" b="b"/>
              <a:pathLst>
                <a:path w="84" h="148">
                  <a:moveTo>
                    <a:pt x="30" y="148"/>
                  </a:moveTo>
                  <a:lnTo>
                    <a:pt x="29" y="148"/>
                  </a:lnTo>
                  <a:lnTo>
                    <a:pt x="25" y="146"/>
                  </a:lnTo>
                  <a:lnTo>
                    <a:pt x="21" y="146"/>
                  </a:lnTo>
                  <a:lnTo>
                    <a:pt x="17" y="144"/>
                  </a:lnTo>
                  <a:lnTo>
                    <a:pt x="13" y="142"/>
                  </a:lnTo>
                  <a:lnTo>
                    <a:pt x="9" y="142"/>
                  </a:lnTo>
                  <a:lnTo>
                    <a:pt x="6" y="141"/>
                  </a:lnTo>
                  <a:lnTo>
                    <a:pt x="0" y="141"/>
                  </a:lnTo>
                  <a:lnTo>
                    <a:pt x="0" y="137"/>
                  </a:lnTo>
                  <a:lnTo>
                    <a:pt x="4" y="127"/>
                  </a:lnTo>
                  <a:lnTo>
                    <a:pt x="7" y="114"/>
                  </a:lnTo>
                  <a:lnTo>
                    <a:pt x="11" y="100"/>
                  </a:lnTo>
                  <a:lnTo>
                    <a:pt x="17" y="85"/>
                  </a:lnTo>
                  <a:lnTo>
                    <a:pt x="21" y="71"/>
                  </a:lnTo>
                  <a:lnTo>
                    <a:pt x="23" y="64"/>
                  </a:lnTo>
                  <a:lnTo>
                    <a:pt x="23" y="60"/>
                  </a:lnTo>
                  <a:lnTo>
                    <a:pt x="25" y="56"/>
                  </a:lnTo>
                  <a:lnTo>
                    <a:pt x="30" y="50"/>
                  </a:lnTo>
                  <a:lnTo>
                    <a:pt x="38" y="41"/>
                  </a:lnTo>
                  <a:lnTo>
                    <a:pt x="46" y="29"/>
                  </a:lnTo>
                  <a:lnTo>
                    <a:pt x="54" y="18"/>
                  </a:lnTo>
                  <a:lnTo>
                    <a:pt x="61" y="8"/>
                  </a:lnTo>
                  <a:lnTo>
                    <a:pt x="67" y="2"/>
                  </a:lnTo>
                  <a:lnTo>
                    <a:pt x="69" y="0"/>
                  </a:lnTo>
                  <a:lnTo>
                    <a:pt x="73" y="0"/>
                  </a:lnTo>
                  <a:lnTo>
                    <a:pt x="75" y="2"/>
                  </a:lnTo>
                  <a:lnTo>
                    <a:pt x="75" y="4"/>
                  </a:lnTo>
                  <a:lnTo>
                    <a:pt x="77" y="6"/>
                  </a:lnTo>
                  <a:lnTo>
                    <a:pt x="78" y="8"/>
                  </a:lnTo>
                  <a:lnTo>
                    <a:pt x="80" y="10"/>
                  </a:lnTo>
                  <a:lnTo>
                    <a:pt x="82" y="10"/>
                  </a:lnTo>
                  <a:lnTo>
                    <a:pt x="84" y="12"/>
                  </a:lnTo>
                  <a:lnTo>
                    <a:pt x="30" y="14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218" name="Freeform 42"/>
            <p:cNvSpPr>
              <a:spLocks/>
            </p:cNvSpPr>
            <p:nvPr/>
          </p:nvSpPr>
          <p:spPr bwMode="auto">
            <a:xfrm>
              <a:off x="2310" y="3210"/>
              <a:ext cx="84" cy="150"/>
            </a:xfrm>
            <a:custGeom>
              <a:avLst/>
              <a:gdLst/>
              <a:ahLst/>
              <a:cxnLst>
                <a:cxn ang="0">
                  <a:pos x="32" y="150"/>
                </a:cxn>
                <a:cxn ang="0">
                  <a:pos x="28" y="148"/>
                </a:cxn>
                <a:cxn ang="0">
                  <a:pos x="25" y="148"/>
                </a:cxn>
                <a:cxn ang="0">
                  <a:pos x="21" y="146"/>
                </a:cxn>
                <a:cxn ang="0">
                  <a:pos x="17" y="146"/>
                </a:cxn>
                <a:cxn ang="0">
                  <a:pos x="13" y="144"/>
                </a:cxn>
                <a:cxn ang="0">
                  <a:pos x="9" y="142"/>
                </a:cxn>
                <a:cxn ang="0">
                  <a:pos x="5" y="142"/>
                </a:cxn>
                <a:cxn ang="0">
                  <a:pos x="2" y="141"/>
                </a:cxn>
                <a:cxn ang="0">
                  <a:pos x="0" y="137"/>
                </a:cxn>
                <a:cxn ang="0">
                  <a:pos x="2" y="127"/>
                </a:cxn>
                <a:cxn ang="0">
                  <a:pos x="5" y="116"/>
                </a:cxn>
                <a:cxn ang="0">
                  <a:pos x="11" y="102"/>
                </a:cxn>
                <a:cxn ang="0">
                  <a:pos x="15" y="87"/>
                </a:cxn>
                <a:cxn ang="0">
                  <a:pos x="19" y="75"/>
                </a:cxn>
                <a:cxn ang="0">
                  <a:pos x="21" y="68"/>
                </a:cxn>
                <a:cxn ang="0">
                  <a:pos x="21" y="64"/>
                </a:cxn>
                <a:cxn ang="0">
                  <a:pos x="25" y="62"/>
                </a:cxn>
                <a:cxn ang="0">
                  <a:pos x="30" y="54"/>
                </a:cxn>
                <a:cxn ang="0">
                  <a:pos x="36" y="43"/>
                </a:cxn>
                <a:cxn ang="0">
                  <a:pos x="44" y="31"/>
                </a:cxn>
                <a:cxn ang="0">
                  <a:pos x="51" y="20"/>
                </a:cxn>
                <a:cxn ang="0">
                  <a:pos x="59" y="10"/>
                </a:cxn>
                <a:cxn ang="0">
                  <a:pos x="65" y="2"/>
                </a:cxn>
                <a:cxn ang="0">
                  <a:pos x="67" y="0"/>
                </a:cxn>
                <a:cxn ang="0">
                  <a:pos x="71" y="2"/>
                </a:cxn>
                <a:cxn ang="0">
                  <a:pos x="73" y="2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8" y="8"/>
                </a:cxn>
                <a:cxn ang="0">
                  <a:pos x="80" y="10"/>
                </a:cxn>
                <a:cxn ang="0">
                  <a:pos x="82" y="10"/>
                </a:cxn>
                <a:cxn ang="0">
                  <a:pos x="84" y="12"/>
                </a:cxn>
                <a:cxn ang="0">
                  <a:pos x="32" y="150"/>
                </a:cxn>
              </a:cxnLst>
              <a:rect l="0" t="0" r="r" b="b"/>
              <a:pathLst>
                <a:path w="84" h="150">
                  <a:moveTo>
                    <a:pt x="32" y="150"/>
                  </a:moveTo>
                  <a:lnTo>
                    <a:pt x="28" y="148"/>
                  </a:lnTo>
                  <a:lnTo>
                    <a:pt x="25" y="148"/>
                  </a:lnTo>
                  <a:lnTo>
                    <a:pt x="21" y="146"/>
                  </a:lnTo>
                  <a:lnTo>
                    <a:pt x="17" y="146"/>
                  </a:lnTo>
                  <a:lnTo>
                    <a:pt x="13" y="144"/>
                  </a:lnTo>
                  <a:lnTo>
                    <a:pt x="9" y="142"/>
                  </a:lnTo>
                  <a:lnTo>
                    <a:pt x="5" y="142"/>
                  </a:lnTo>
                  <a:lnTo>
                    <a:pt x="2" y="141"/>
                  </a:lnTo>
                  <a:lnTo>
                    <a:pt x="0" y="137"/>
                  </a:lnTo>
                  <a:lnTo>
                    <a:pt x="2" y="127"/>
                  </a:lnTo>
                  <a:lnTo>
                    <a:pt x="5" y="116"/>
                  </a:lnTo>
                  <a:lnTo>
                    <a:pt x="11" y="102"/>
                  </a:lnTo>
                  <a:lnTo>
                    <a:pt x="15" y="87"/>
                  </a:lnTo>
                  <a:lnTo>
                    <a:pt x="19" y="75"/>
                  </a:lnTo>
                  <a:lnTo>
                    <a:pt x="21" y="68"/>
                  </a:lnTo>
                  <a:lnTo>
                    <a:pt x="21" y="64"/>
                  </a:lnTo>
                  <a:lnTo>
                    <a:pt x="25" y="62"/>
                  </a:lnTo>
                  <a:lnTo>
                    <a:pt x="30" y="54"/>
                  </a:lnTo>
                  <a:lnTo>
                    <a:pt x="36" y="43"/>
                  </a:lnTo>
                  <a:lnTo>
                    <a:pt x="44" y="31"/>
                  </a:lnTo>
                  <a:lnTo>
                    <a:pt x="51" y="20"/>
                  </a:lnTo>
                  <a:lnTo>
                    <a:pt x="59" y="10"/>
                  </a:lnTo>
                  <a:lnTo>
                    <a:pt x="65" y="2"/>
                  </a:lnTo>
                  <a:lnTo>
                    <a:pt x="67" y="0"/>
                  </a:lnTo>
                  <a:lnTo>
                    <a:pt x="71" y="2"/>
                  </a:lnTo>
                  <a:lnTo>
                    <a:pt x="73" y="2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8" y="8"/>
                  </a:lnTo>
                  <a:lnTo>
                    <a:pt x="80" y="10"/>
                  </a:lnTo>
                  <a:lnTo>
                    <a:pt x="82" y="10"/>
                  </a:lnTo>
                  <a:lnTo>
                    <a:pt x="84" y="12"/>
                  </a:lnTo>
                  <a:lnTo>
                    <a:pt x="32" y="15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219" name="Freeform 43"/>
            <p:cNvSpPr>
              <a:spLocks/>
            </p:cNvSpPr>
            <p:nvPr/>
          </p:nvSpPr>
          <p:spPr bwMode="auto">
            <a:xfrm>
              <a:off x="2315" y="3210"/>
              <a:ext cx="83" cy="150"/>
            </a:xfrm>
            <a:custGeom>
              <a:avLst/>
              <a:gdLst/>
              <a:ahLst/>
              <a:cxnLst>
                <a:cxn ang="0">
                  <a:pos x="29" y="150"/>
                </a:cxn>
                <a:cxn ang="0">
                  <a:pos x="25" y="148"/>
                </a:cxn>
                <a:cxn ang="0">
                  <a:pos x="23" y="148"/>
                </a:cxn>
                <a:cxn ang="0">
                  <a:pos x="20" y="146"/>
                </a:cxn>
                <a:cxn ang="0">
                  <a:pos x="16" y="146"/>
                </a:cxn>
                <a:cxn ang="0">
                  <a:pos x="12" y="144"/>
                </a:cxn>
                <a:cxn ang="0">
                  <a:pos x="8" y="144"/>
                </a:cxn>
                <a:cxn ang="0">
                  <a:pos x="4" y="142"/>
                </a:cxn>
                <a:cxn ang="0">
                  <a:pos x="0" y="142"/>
                </a:cxn>
                <a:cxn ang="0">
                  <a:pos x="0" y="139"/>
                </a:cxn>
                <a:cxn ang="0">
                  <a:pos x="0" y="129"/>
                </a:cxn>
                <a:cxn ang="0">
                  <a:pos x="4" y="118"/>
                </a:cxn>
                <a:cxn ang="0">
                  <a:pos x="8" y="104"/>
                </a:cxn>
                <a:cxn ang="0">
                  <a:pos x="12" y="91"/>
                </a:cxn>
                <a:cxn ang="0">
                  <a:pos x="16" y="79"/>
                </a:cxn>
                <a:cxn ang="0">
                  <a:pos x="18" y="71"/>
                </a:cxn>
                <a:cxn ang="0">
                  <a:pos x="16" y="68"/>
                </a:cxn>
                <a:cxn ang="0">
                  <a:pos x="20" y="66"/>
                </a:cxn>
                <a:cxn ang="0">
                  <a:pos x="25" y="58"/>
                </a:cxn>
                <a:cxn ang="0">
                  <a:pos x="33" y="47"/>
                </a:cxn>
                <a:cxn ang="0">
                  <a:pos x="41" y="33"/>
                </a:cxn>
                <a:cxn ang="0">
                  <a:pos x="50" y="22"/>
                </a:cxn>
                <a:cxn ang="0">
                  <a:pos x="56" y="10"/>
                </a:cxn>
                <a:cxn ang="0">
                  <a:pos x="62" y="2"/>
                </a:cxn>
                <a:cxn ang="0">
                  <a:pos x="66" y="0"/>
                </a:cxn>
                <a:cxn ang="0">
                  <a:pos x="68" y="2"/>
                </a:cxn>
                <a:cxn ang="0">
                  <a:pos x="69" y="2"/>
                </a:cxn>
                <a:cxn ang="0">
                  <a:pos x="71" y="4"/>
                </a:cxn>
                <a:cxn ang="0">
                  <a:pos x="73" y="6"/>
                </a:cxn>
                <a:cxn ang="0">
                  <a:pos x="75" y="8"/>
                </a:cxn>
                <a:cxn ang="0">
                  <a:pos x="77" y="10"/>
                </a:cxn>
                <a:cxn ang="0">
                  <a:pos x="81" y="10"/>
                </a:cxn>
                <a:cxn ang="0">
                  <a:pos x="83" y="12"/>
                </a:cxn>
                <a:cxn ang="0">
                  <a:pos x="29" y="150"/>
                </a:cxn>
              </a:cxnLst>
              <a:rect l="0" t="0" r="r" b="b"/>
              <a:pathLst>
                <a:path w="83" h="150">
                  <a:moveTo>
                    <a:pt x="29" y="150"/>
                  </a:moveTo>
                  <a:lnTo>
                    <a:pt x="25" y="148"/>
                  </a:lnTo>
                  <a:lnTo>
                    <a:pt x="23" y="148"/>
                  </a:lnTo>
                  <a:lnTo>
                    <a:pt x="20" y="146"/>
                  </a:lnTo>
                  <a:lnTo>
                    <a:pt x="16" y="146"/>
                  </a:lnTo>
                  <a:lnTo>
                    <a:pt x="12" y="144"/>
                  </a:lnTo>
                  <a:lnTo>
                    <a:pt x="8" y="144"/>
                  </a:lnTo>
                  <a:lnTo>
                    <a:pt x="4" y="142"/>
                  </a:lnTo>
                  <a:lnTo>
                    <a:pt x="0" y="142"/>
                  </a:lnTo>
                  <a:lnTo>
                    <a:pt x="0" y="139"/>
                  </a:lnTo>
                  <a:lnTo>
                    <a:pt x="0" y="129"/>
                  </a:lnTo>
                  <a:lnTo>
                    <a:pt x="4" y="118"/>
                  </a:lnTo>
                  <a:lnTo>
                    <a:pt x="8" y="104"/>
                  </a:lnTo>
                  <a:lnTo>
                    <a:pt x="12" y="91"/>
                  </a:lnTo>
                  <a:lnTo>
                    <a:pt x="16" y="79"/>
                  </a:lnTo>
                  <a:lnTo>
                    <a:pt x="18" y="71"/>
                  </a:lnTo>
                  <a:lnTo>
                    <a:pt x="16" y="68"/>
                  </a:lnTo>
                  <a:lnTo>
                    <a:pt x="20" y="66"/>
                  </a:lnTo>
                  <a:lnTo>
                    <a:pt x="25" y="58"/>
                  </a:lnTo>
                  <a:lnTo>
                    <a:pt x="33" y="47"/>
                  </a:lnTo>
                  <a:lnTo>
                    <a:pt x="41" y="33"/>
                  </a:lnTo>
                  <a:lnTo>
                    <a:pt x="50" y="22"/>
                  </a:lnTo>
                  <a:lnTo>
                    <a:pt x="56" y="10"/>
                  </a:lnTo>
                  <a:lnTo>
                    <a:pt x="62" y="2"/>
                  </a:lnTo>
                  <a:lnTo>
                    <a:pt x="66" y="0"/>
                  </a:lnTo>
                  <a:lnTo>
                    <a:pt x="68" y="2"/>
                  </a:lnTo>
                  <a:lnTo>
                    <a:pt x="69" y="2"/>
                  </a:lnTo>
                  <a:lnTo>
                    <a:pt x="71" y="4"/>
                  </a:lnTo>
                  <a:lnTo>
                    <a:pt x="73" y="6"/>
                  </a:lnTo>
                  <a:lnTo>
                    <a:pt x="75" y="8"/>
                  </a:lnTo>
                  <a:lnTo>
                    <a:pt x="77" y="10"/>
                  </a:lnTo>
                  <a:lnTo>
                    <a:pt x="81" y="10"/>
                  </a:lnTo>
                  <a:lnTo>
                    <a:pt x="83" y="12"/>
                  </a:lnTo>
                  <a:lnTo>
                    <a:pt x="29" y="15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220" name="Freeform 44"/>
            <p:cNvSpPr>
              <a:spLocks/>
            </p:cNvSpPr>
            <p:nvPr/>
          </p:nvSpPr>
          <p:spPr bwMode="auto">
            <a:xfrm>
              <a:off x="2319" y="3212"/>
              <a:ext cx="83" cy="148"/>
            </a:xfrm>
            <a:custGeom>
              <a:avLst/>
              <a:gdLst/>
              <a:ahLst/>
              <a:cxnLst>
                <a:cxn ang="0">
                  <a:pos x="31" y="148"/>
                </a:cxn>
                <a:cxn ang="0">
                  <a:pos x="27" y="148"/>
                </a:cxn>
                <a:cxn ang="0">
                  <a:pos x="23" y="146"/>
                </a:cxn>
                <a:cxn ang="0">
                  <a:pos x="19" y="146"/>
                </a:cxn>
                <a:cxn ang="0">
                  <a:pos x="16" y="144"/>
                </a:cxn>
                <a:cxn ang="0">
                  <a:pos x="12" y="144"/>
                </a:cxn>
                <a:cxn ang="0">
                  <a:pos x="8" y="142"/>
                </a:cxn>
                <a:cxn ang="0">
                  <a:pos x="4" y="140"/>
                </a:cxn>
                <a:cxn ang="0">
                  <a:pos x="0" y="140"/>
                </a:cxn>
                <a:cxn ang="0">
                  <a:pos x="0" y="137"/>
                </a:cxn>
                <a:cxn ang="0">
                  <a:pos x="2" y="129"/>
                </a:cxn>
                <a:cxn ang="0">
                  <a:pos x="4" y="117"/>
                </a:cxn>
                <a:cxn ang="0">
                  <a:pos x="8" y="104"/>
                </a:cxn>
                <a:cxn ang="0">
                  <a:pos x="12" y="93"/>
                </a:cxn>
                <a:cxn ang="0">
                  <a:pos x="14" y="81"/>
                </a:cxn>
                <a:cxn ang="0">
                  <a:pos x="16" y="73"/>
                </a:cxn>
                <a:cxn ang="0">
                  <a:pos x="14" y="69"/>
                </a:cxn>
                <a:cxn ang="0">
                  <a:pos x="17" y="68"/>
                </a:cxn>
                <a:cxn ang="0">
                  <a:pos x="23" y="60"/>
                </a:cxn>
                <a:cxn ang="0">
                  <a:pos x="31" y="48"/>
                </a:cxn>
                <a:cxn ang="0">
                  <a:pos x="39" y="35"/>
                </a:cxn>
                <a:cxn ang="0">
                  <a:pos x="48" y="22"/>
                </a:cxn>
                <a:cxn ang="0">
                  <a:pos x="54" y="10"/>
                </a:cxn>
                <a:cxn ang="0">
                  <a:pos x="60" y="2"/>
                </a:cxn>
                <a:cxn ang="0">
                  <a:pos x="64" y="0"/>
                </a:cxn>
                <a:cxn ang="0">
                  <a:pos x="67" y="0"/>
                </a:cxn>
                <a:cxn ang="0">
                  <a:pos x="69" y="2"/>
                </a:cxn>
                <a:cxn ang="0">
                  <a:pos x="71" y="4"/>
                </a:cxn>
                <a:cxn ang="0">
                  <a:pos x="73" y="6"/>
                </a:cxn>
                <a:cxn ang="0">
                  <a:pos x="75" y="6"/>
                </a:cxn>
                <a:cxn ang="0">
                  <a:pos x="77" y="8"/>
                </a:cxn>
                <a:cxn ang="0">
                  <a:pos x="79" y="10"/>
                </a:cxn>
                <a:cxn ang="0">
                  <a:pos x="83" y="10"/>
                </a:cxn>
                <a:cxn ang="0">
                  <a:pos x="31" y="148"/>
                </a:cxn>
              </a:cxnLst>
              <a:rect l="0" t="0" r="r" b="b"/>
              <a:pathLst>
                <a:path w="83" h="148">
                  <a:moveTo>
                    <a:pt x="31" y="148"/>
                  </a:moveTo>
                  <a:lnTo>
                    <a:pt x="27" y="148"/>
                  </a:lnTo>
                  <a:lnTo>
                    <a:pt x="23" y="146"/>
                  </a:lnTo>
                  <a:lnTo>
                    <a:pt x="19" y="146"/>
                  </a:lnTo>
                  <a:lnTo>
                    <a:pt x="16" y="144"/>
                  </a:lnTo>
                  <a:lnTo>
                    <a:pt x="12" y="144"/>
                  </a:lnTo>
                  <a:lnTo>
                    <a:pt x="8" y="142"/>
                  </a:lnTo>
                  <a:lnTo>
                    <a:pt x="4" y="140"/>
                  </a:lnTo>
                  <a:lnTo>
                    <a:pt x="0" y="140"/>
                  </a:lnTo>
                  <a:lnTo>
                    <a:pt x="0" y="137"/>
                  </a:lnTo>
                  <a:lnTo>
                    <a:pt x="2" y="129"/>
                  </a:lnTo>
                  <a:lnTo>
                    <a:pt x="4" y="117"/>
                  </a:lnTo>
                  <a:lnTo>
                    <a:pt x="8" y="104"/>
                  </a:lnTo>
                  <a:lnTo>
                    <a:pt x="12" y="93"/>
                  </a:lnTo>
                  <a:lnTo>
                    <a:pt x="14" y="81"/>
                  </a:lnTo>
                  <a:lnTo>
                    <a:pt x="16" y="73"/>
                  </a:lnTo>
                  <a:lnTo>
                    <a:pt x="14" y="69"/>
                  </a:lnTo>
                  <a:lnTo>
                    <a:pt x="17" y="68"/>
                  </a:lnTo>
                  <a:lnTo>
                    <a:pt x="23" y="60"/>
                  </a:lnTo>
                  <a:lnTo>
                    <a:pt x="31" y="48"/>
                  </a:lnTo>
                  <a:lnTo>
                    <a:pt x="39" y="35"/>
                  </a:lnTo>
                  <a:lnTo>
                    <a:pt x="48" y="22"/>
                  </a:lnTo>
                  <a:lnTo>
                    <a:pt x="54" y="10"/>
                  </a:lnTo>
                  <a:lnTo>
                    <a:pt x="60" y="2"/>
                  </a:lnTo>
                  <a:lnTo>
                    <a:pt x="64" y="0"/>
                  </a:lnTo>
                  <a:lnTo>
                    <a:pt x="67" y="0"/>
                  </a:lnTo>
                  <a:lnTo>
                    <a:pt x="69" y="2"/>
                  </a:lnTo>
                  <a:lnTo>
                    <a:pt x="71" y="4"/>
                  </a:lnTo>
                  <a:lnTo>
                    <a:pt x="73" y="6"/>
                  </a:lnTo>
                  <a:lnTo>
                    <a:pt x="75" y="6"/>
                  </a:lnTo>
                  <a:lnTo>
                    <a:pt x="77" y="8"/>
                  </a:lnTo>
                  <a:lnTo>
                    <a:pt x="79" y="10"/>
                  </a:lnTo>
                  <a:lnTo>
                    <a:pt x="83" y="10"/>
                  </a:lnTo>
                  <a:lnTo>
                    <a:pt x="31" y="14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221" name="Freeform 45"/>
            <p:cNvSpPr>
              <a:spLocks/>
            </p:cNvSpPr>
            <p:nvPr/>
          </p:nvSpPr>
          <p:spPr bwMode="auto">
            <a:xfrm>
              <a:off x="2323" y="3212"/>
              <a:ext cx="81" cy="150"/>
            </a:xfrm>
            <a:custGeom>
              <a:avLst/>
              <a:gdLst/>
              <a:ahLst/>
              <a:cxnLst>
                <a:cxn ang="0">
                  <a:pos x="29" y="150"/>
                </a:cxn>
                <a:cxn ang="0">
                  <a:pos x="25" y="148"/>
                </a:cxn>
                <a:cxn ang="0">
                  <a:pos x="21" y="148"/>
                </a:cxn>
                <a:cxn ang="0">
                  <a:pos x="19" y="146"/>
                </a:cxn>
                <a:cxn ang="0">
                  <a:pos x="15" y="146"/>
                </a:cxn>
                <a:cxn ang="0">
                  <a:pos x="12" y="144"/>
                </a:cxn>
                <a:cxn ang="0">
                  <a:pos x="8" y="142"/>
                </a:cxn>
                <a:cxn ang="0">
                  <a:pos x="4" y="142"/>
                </a:cxn>
                <a:cxn ang="0">
                  <a:pos x="0" y="140"/>
                </a:cxn>
                <a:cxn ang="0">
                  <a:pos x="0" y="139"/>
                </a:cxn>
                <a:cxn ang="0">
                  <a:pos x="0" y="131"/>
                </a:cxn>
                <a:cxn ang="0">
                  <a:pos x="4" y="119"/>
                </a:cxn>
                <a:cxn ang="0">
                  <a:pos x="6" y="108"/>
                </a:cxn>
                <a:cxn ang="0">
                  <a:pos x="10" y="96"/>
                </a:cxn>
                <a:cxn ang="0">
                  <a:pos x="12" y="85"/>
                </a:cxn>
                <a:cxn ang="0">
                  <a:pos x="13" y="77"/>
                </a:cxn>
                <a:cxn ang="0">
                  <a:pos x="12" y="73"/>
                </a:cxn>
                <a:cxn ang="0">
                  <a:pos x="15" y="71"/>
                </a:cxn>
                <a:cxn ang="0">
                  <a:pos x="21" y="62"/>
                </a:cxn>
                <a:cxn ang="0">
                  <a:pos x="29" y="50"/>
                </a:cxn>
                <a:cxn ang="0">
                  <a:pos x="38" y="37"/>
                </a:cxn>
                <a:cxn ang="0">
                  <a:pos x="46" y="23"/>
                </a:cxn>
                <a:cxn ang="0">
                  <a:pos x="54" y="10"/>
                </a:cxn>
                <a:cxn ang="0">
                  <a:pos x="60" y="2"/>
                </a:cxn>
                <a:cxn ang="0">
                  <a:pos x="61" y="0"/>
                </a:cxn>
                <a:cxn ang="0">
                  <a:pos x="65" y="0"/>
                </a:cxn>
                <a:cxn ang="0">
                  <a:pos x="67" y="2"/>
                </a:cxn>
                <a:cxn ang="0">
                  <a:pos x="69" y="4"/>
                </a:cxn>
                <a:cxn ang="0">
                  <a:pos x="71" y="6"/>
                </a:cxn>
                <a:cxn ang="0">
                  <a:pos x="73" y="6"/>
                </a:cxn>
                <a:cxn ang="0">
                  <a:pos x="77" y="8"/>
                </a:cxn>
                <a:cxn ang="0">
                  <a:pos x="79" y="10"/>
                </a:cxn>
                <a:cxn ang="0">
                  <a:pos x="81" y="10"/>
                </a:cxn>
                <a:cxn ang="0">
                  <a:pos x="29" y="150"/>
                </a:cxn>
              </a:cxnLst>
              <a:rect l="0" t="0" r="r" b="b"/>
              <a:pathLst>
                <a:path w="81" h="150">
                  <a:moveTo>
                    <a:pt x="29" y="150"/>
                  </a:moveTo>
                  <a:lnTo>
                    <a:pt x="25" y="148"/>
                  </a:lnTo>
                  <a:lnTo>
                    <a:pt x="21" y="148"/>
                  </a:lnTo>
                  <a:lnTo>
                    <a:pt x="19" y="146"/>
                  </a:lnTo>
                  <a:lnTo>
                    <a:pt x="15" y="146"/>
                  </a:lnTo>
                  <a:lnTo>
                    <a:pt x="12" y="144"/>
                  </a:lnTo>
                  <a:lnTo>
                    <a:pt x="8" y="142"/>
                  </a:lnTo>
                  <a:lnTo>
                    <a:pt x="4" y="142"/>
                  </a:lnTo>
                  <a:lnTo>
                    <a:pt x="0" y="140"/>
                  </a:lnTo>
                  <a:lnTo>
                    <a:pt x="0" y="139"/>
                  </a:lnTo>
                  <a:lnTo>
                    <a:pt x="0" y="131"/>
                  </a:lnTo>
                  <a:lnTo>
                    <a:pt x="4" y="119"/>
                  </a:lnTo>
                  <a:lnTo>
                    <a:pt x="6" y="108"/>
                  </a:lnTo>
                  <a:lnTo>
                    <a:pt x="10" y="96"/>
                  </a:lnTo>
                  <a:lnTo>
                    <a:pt x="12" y="85"/>
                  </a:lnTo>
                  <a:lnTo>
                    <a:pt x="13" y="77"/>
                  </a:lnTo>
                  <a:lnTo>
                    <a:pt x="12" y="73"/>
                  </a:lnTo>
                  <a:lnTo>
                    <a:pt x="15" y="71"/>
                  </a:lnTo>
                  <a:lnTo>
                    <a:pt x="21" y="62"/>
                  </a:lnTo>
                  <a:lnTo>
                    <a:pt x="29" y="50"/>
                  </a:lnTo>
                  <a:lnTo>
                    <a:pt x="38" y="37"/>
                  </a:lnTo>
                  <a:lnTo>
                    <a:pt x="46" y="23"/>
                  </a:lnTo>
                  <a:lnTo>
                    <a:pt x="54" y="10"/>
                  </a:lnTo>
                  <a:lnTo>
                    <a:pt x="60" y="2"/>
                  </a:lnTo>
                  <a:lnTo>
                    <a:pt x="61" y="0"/>
                  </a:lnTo>
                  <a:lnTo>
                    <a:pt x="65" y="0"/>
                  </a:lnTo>
                  <a:lnTo>
                    <a:pt x="67" y="2"/>
                  </a:lnTo>
                  <a:lnTo>
                    <a:pt x="69" y="4"/>
                  </a:lnTo>
                  <a:lnTo>
                    <a:pt x="71" y="6"/>
                  </a:lnTo>
                  <a:lnTo>
                    <a:pt x="73" y="6"/>
                  </a:lnTo>
                  <a:lnTo>
                    <a:pt x="77" y="8"/>
                  </a:lnTo>
                  <a:lnTo>
                    <a:pt x="79" y="10"/>
                  </a:lnTo>
                  <a:lnTo>
                    <a:pt x="81" y="10"/>
                  </a:lnTo>
                  <a:lnTo>
                    <a:pt x="29" y="15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222" name="Freeform 46"/>
            <p:cNvSpPr>
              <a:spLocks/>
            </p:cNvSpPr>
            <p:nvPr/>
          </p:nvSpPr>
          <p:spPr bwMode="auto">
            <a:xfrm>
              <a:off x="2327" y="3212"/>
              <a:ext cx="80" cy="150"/>
            </a:xfrm>
            <a:custGeom>
              <a:avLst/>
              <a:gdLst/>
              <a:ahLst/>
              <a:cxnLst>
                <a:cxn ang="0">
                  <a:pos x="29" y="150"/>
                </a:cxn>
                <a:cxn ang="0">
                  <a:pos x="27" y="150"/>
                </a:cxn>
                <a:cxn ang="0">
                  <a:pos x="23" y="148"/>
                </a:cxn>
                <a:cxn ang="0">
                  <a:pos x="19" y="148"/>
                </a:cxn>
                <a:cxn ang="0">
                  <a:pos x="15" y="146"/>
                </a:cxn>
                <a:cxn ang="0">
                  <a:pos x="11" y="146"/>
                </a:cxn>
                <a:cxn ang="0">
                  <a:pos x="8" y="144"/>
                </a:cxn>
                <a:cxn ang="0">
                  <a:pos x="4" y="142"/>
                </a:cxn>
                <a:cxn ang="0">
                  <a:pos x="2" y="142"/>
                </a:cxn>
                <a:cxn ang="0">
                  <a:pos x="0" y="139"/>
                </a:cxn>
                <a:cxn ang="0">
                  <a:pos x="0" y="131"/>
                </a:cxn>
                <a:cxn ang="0">
                  <a:pos x="2" y="121"/>
                </a:cxn>
                <a:cxn ang="0">
                  <a:pos x="6" y="110"/>
                </a:cxn>
                <a:cxn ang="0">
                  <a:pos x="8" y="98"/>
                </a:cxn>
                <a:cxn ang="0">
                  <a:pos x="9" y="89"/>
                </a:cxn>
                <a:cxn ang="0">
                  <a:pos x="11" y="81"/>
                </a:cxn>
                <a:cxn ang="0">
                  <a:pos x="9" y="79"/>
                </a:cxn>
                <a:cxn ang="0">
                  <a:pos x="13" y="75"/>
                </a:cxn>
                <a:cxn ang="0">
                  <a:pos x="19" y="66"/>
                </a:cxn>
                <a:cxn ang="0">
                  <a:pos x="27" y="54"/>
                </a:cxn>
                <a:cxn ang="0">
                  <a:pos x="34" y="39"/>
                </a:cxn>
                <a:cxn ang="0">
                  <a:pos x="44" y="25"/>
                </a:cxn>
                <a:cxn ang="0">
                  <a:pos x="52" y="12"/>
                </a:cxn>
                <a:cxn ang="0">
                  <a:pos x="57" y="4"/>
                </a:cxn>
                <a:cxn ang="0">
                  <a:pos x="61" y="0"/>
                </a:cxn>
                <a:cxn ang="0">
                  <a:pos x="63" y="2"/>
                </a:cxn>
                <a:cxn ang="0">
                  <a:pos x="67" y="2"/>
                </a:cxn>
                <a:cxn ang="0">
                  <a:pos x="69" y="4"/>
                </a:cxn>
                <a:cxn ang="0">
                  <a:pos x="71" y="6"/>
                </a:cxn>
                <a:cxn ang="0">
                  <a:pos x="73" y="8"/>
                </a:cxn>
                <a:cxn ang="0">
                  <a:pos x="77" y="8"/>
                </a:cxn>
                <a:cxn ang="0">
                  <a:pos x="79" y="10"/>
                </a:cxn>
                <a:cxn ang="0">
                  <a:pos x="80" y="10"/>
                </a:cxn>
                <a:cxn ang="0">
                  <a:pos x="29" y="150"/>
                </a:cxn>
              </a:cxnLst>
              <a:rect l="0" t="0" r="r" b="b"/>
              <a:pathLst>
                <a:path w="80" h="150">
                  <a:moveTo>
                    <a:pt x="29" y="150"/>
                  </a:moveTo>
                  <a:lnTo>
                    <a:pt x="27" y="150"/>
                  </a:lnTo>
                  <a:lnTo>
                    <a:pt x="23" y="148"/>
                  </a:lnTo>
                  <a:lnTo>
                    <a:pt x="19" y="148"/>
                  </a:lnTo>
                  <a:lnTo>
                    <a:pt x="15" y="146"/>
                  </a:lnTo>
                  <a:lnTo>
                    <a:pt x="11" y="146"/>
                  </a:lnTo>
                  <a:lnTo>
                    <a:pt x="8" y="144"/>
                  </a:lnTo>
                  <a:lnTo>
                    <a:pt x="4" y="142"/>
                  </a:lnTo>
                  <a:lnTo>
                    <a:pt x="2" y="142"/>
                  </a:lnTo>
                  <a:lnTo>
                    <a:pt x="0" y="139"/>
                  </a:lnTo>
                  <a:lnTo>
                    <a:pt x="0" y="131"/>
                  </a:lnTo>
                  <a:lnTo>
                    <a:pt x="2" y="121"/>
                  </a:lnTo>
                  <a:lnTo>
                    <a:pt x="6" y="110"/>
                  </a:lnTo>
                  <a:lnTo>
                    <a:pt x="8" y="98"/>
                  </a:lnTo>
                  <a:lnTo>
                    <a:pt x="9" y="89"/>
                  </a:lnTo>
                  <a:lnTo>
                    <a:pt x="11" y="81"/>
                  </a:lnTo>
                  <a:lnTo>
                    <a:pt x="9" y="79"/>
                  </a:lnTo>
                  <a:lnTo>
                    <a:pt x="13" y="75"/>
                  </a:lnTo>
                  <a:lnTo>
                    <a:pt x="19" y="66"/>
                  </a:lnTo>
                  <a:lnTo>
                    <a:pt x="27" y="54"/>
                  </a:lnTo>
                  <a:lnTo>
                    <a:pt x="34" y="39"/>
                  </a:lnTo>
                  <a:lnTo>
                    <a:pt x="44" y="25"/>
                  </a:lnTo>
                  <a:lnTo>
                    <a:pt x="52" y="12"/>
                  </a:lnTo>
                  <a:lnTo>
                    <a:pt x="57" y="4"/>
                  </a:lnTo>
                  <a:lnTo>
                    <a:pt x="61" y="0"/>
                  </a:lnTo>
                  <a:lnTo>
                    <a:pt x="63" y="2"/>
                  </a:lnTo>
                  <a:lnTo>
                    <a:pt x="67" y="2"/>
                  </a:lnTo>
                  <a:lnTo>
                    <a:pt x="69" y="4"/>
                  </a:lnTo>
                  <a:lnTo>
                    <a:pt x="71" y="6"/>
                  </a:lnTo>
                  <a:lnTo>
                    <a:pt x="73" y="8"/>
                  </a:lnTo>
                  <a:lnTo>
                    <a:pt x="77" y="8"/>
                  </a:lnTo>
                  <a:lnTo>
                    <a:pt x="79" y="10"/>
                  </a:lnTo>
                  <a:lnTo>
                    <a:pt x="80" y="10"/>
                  </a:lnTo>
                  <a:lnTo>
                    <a:pt x="29" y="15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223" name="Freeform 47"/>
            <p:cNvSpPr>
              <a:spLocks/>
            </p:cNvSpPr>
            <p:nvPr/>
          </p:nvSpPr>
          <p:spPr bwMode="auto">
            <a:xfrm>
              <a:off x="2331" y="3212"/>
              <a:ext cx="80" cy="152"/>
            </a:xfrm>
            <a:custGeom>
              <a:avLst/>
              <a:gdLst/>
              <a:ahLst/>
              <a:cxnLst>
                <a:cxn ang="0">
                  <a:pos x="29" y="152"/>
                </a:cxn>
                <a:cxn ang="0">
                  <a:pos x="25" y="150"/>
                </a:cxn>
                <a:cxn ang="0">
                  <a:pos x="21" y="150"/>
                </a:cxn>
                <a:cxn ang="0">
                  <a:pos x="19" y="148"/>
                </a:cxn>
                <a:cxn ang="0">
                  <a:pos x="15" y="148"/>
                </a:cxn>
                <a:cxn ang="0">
                  <a:pos x="11" y="146"/>
                </a:cxn>
                <a:cxn ang="0">
                  <a:pos x="7" y="146"/>
                </a:cxn>
                <a:cxn ang="0">
                  <a:pos x="5" y="144"/>
                </a:cxn>
                <a:cxn ang="0">
                  <a:pos x="2" y="142"/>
                </a:cxn>
                <a:cxn ang="0">
                  <a:pos x="0" y="140"/>
                </a:cxn>
                <a:cxn ang="0">
                  <a:pos x="0" y="133"/>
                </a:cxn>
                <a:cxn ang="0">
                  <a:pos x="2" y="123"/>
                </a:cxn>
                <a:cxn ang="0">
                  <a:pos x="4" y="114"/>
                </a:cxn>
                <a:cxn ang="0">
                  <a:pos x="7" y="102"/>
                </a:cxn>
                <a:cxn ang="0">
                  <a:pos x="7" y="93"/>
                </a:cxn>
                <a:cxn ang="0">
                  <a:pos x="9" y="85"/>
                </a:cxn>
                <a:cxn ang="0">
                  <a:pos x="7" y="83"/>
                </a:cxn>
                <a:cxn ang="0">
                  <a:pos x="11" y="79"/>
                </a:cxn>
                <a:cxn ang="0">
                  <a:pos x="17" y="69"/>
                </a:cxn>
                <a:cxn ang="0">
                  <a:pos x="25" y="56"/>
                </a:cxn>
                <a:cxn ang="0">
                  <a:pos x="34" y="43"/>
                </a:cxn>
                <a:cxn ang="0">
                  <a:pos x="42" y="27"/>
                </a:cxn>
                <a:cxn ang="0">
                  <a:pos x="50" y="14"/>
                </a:cxn>
                <a:cxn ang="0">
                  <a:pos x="55" y="4"/>
                </a:cxn>
                <a:cxn ang="0">
                  <a:pos x="59" y="0"/>
                </a:cxn>
                <a:cxn ang="0">
                  <a:pos x="61" y="2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73" y="8"/>
                </a:cxn>
                <a:cxn ang="0">
                  <a:pos x="75" y="10"/>
                </a:cxn>
                <a:cxn ang="0">
                  <a:pos x="78" y="10"/>
                </a:cxn>
                <a:cxn ang="0">
                  <a:pos x="80" y="12"/>
                </a:cxn>
                <a:cxn ang="0">
                  <a:pos x="29" y="152"/>
                </a:cxn>
              </a:cxnLst>
              <a:rect l="0" t="0" r="r" b="b"/>
              <a:pathLst>
                <a:path w="80" h="152">
                  <a:moveTo>
                    <a:pt x="29" y="152"/>
                  </a:moveTo>
                  <a:lnTo>
                    <a:pt x="25" y="150"/>
                  </a:lnTo>
                  <a:lnTo>
                    <a:pt x="21" y="150"/>
                  </a:lnTo>
                  <a:lnTo>
                    <a:pt x="19" y="148"/>
                  </a:lnTo>
                  <a:lnTo>
                    <a:pt x="15" y="148"/>
                  </a:lnTo>
                  <a:lnTo>
                    <a:pt x="11" y="146"/>
                  </a:lnTo>
                  <a:lnTo>
                    <a:pt x="7" y="146"/>
                  </a:lnTo>
                  <a:lnTo>
                    <a:pt x="5" y="144"/>
                  </a:lnTo>
                  <a:lnTo>
                    <a:pt x="2" y="142"/>
                  </a:lnTo>
                  <a:lnTo>
                    <a:pt x="0" y="140"/>
                  </a:lnTo>
                  <a:lnTo>
                    <a:pt x="0" y="133"/>
                  </a:lnTo>
                  <a:lnTo>
                    <a:pt x="2" y="123"/>
                  </a:lnTo>
                  <a:lnTo>
                    <a:pt x="4" y="114"/>
                  </a:lnTo>
                  <a:lnTo>
                    <a:pt x="7" y="102"/>
                  </a:lnTo>
                  <a:lnTo>
                    <a:pt x="7" y="93"/>
                  </a:lnTo>
                  <a:lnTo>
                    <a:pt x="9" y="85"/>
                  </a:lnTo>
                  <a:lnTo>
                    <a:pt x="7" y="83"/>
                  </a:lnTo>
                  <a:lnTo>
                    <a:pt x="11" y="79"/>
                  </a:lnTo>
                  <a:lnTo>
                    <a:pt x="17" y="69"/>
                  </a:lnTo>
                  <a:lnTo>
                    <a:pt x="25" y="56"/>
                  </a:lnTo>
                  <a:lnTo>
                    <a:pt x="34" y="43"/>
                  </a:lnTo>
                  <a:lnTo>
                    <a:pt x="42" y="27"/>
                  </a:lnTo>
                  <a:lnTo>
                    <a:pt x="50" y="14"/>
                  </a:lnTo>
                  <a:lnTo>
                    <a:pt x="55" y="4"/>
                  </a:lnTo>
                  <a:lnTo>
                    <a:pt x="59" y="0"/>
                  </a:lnTo>
                  <a:lnTo>
                    <a:pt x="61" y="2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lnTo>
                    <a:pt x="73" y="8"/>
                  </a:lnTo>
                  <a:lnTo>
                    <a:pt x="75" y="10"/>
                  </a:lnTo>
                  <a:lnTo>
                    <a:pt x="78" y="10"/>
                  </a:lnTo>
                  <a:lnTo>
                    <a:pt x="80" y="12"/>
                  </a:lnTo>
                  <a:lnTo>
                    <a:pt x="29" y="15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224" name="Freeform 48"/>
            <p:cNvSpPr>
              <a:spLocks/>
            </p:cNvSpPr>
            <p:nvPr/>
          </p:nvSpPr>
          <p:spPr bwMode="auto">
            <a:xfrm>
              <a:off x="2335" y="3214"/>
              <a:ext cx="80" cy="150"/>
            </a:xfrm>
            <a:custGeom>
              <a:avLst/>
              <a:gdLst/>
              <a:ahLst/>
              <a:cxnLst>
                <a:cxn ang="0">
                  <a:pos x="28" y="150"/>
                </a:cxn>
                <a:cxn ang="0">
                  <a:pos x="25" y="150"/>
                </a:cxn>
                <a:cxn ang="0">
                  <a:pos x="23" y="148"/>
                </a:cxn>
                <a:cxn ang="0">
                  <a:pos x="19" y="148"/>
                </a:cxn>
                <a:cxn ang="0">
                  <a:pos x="15" y="146"/>
                </a:cxn>
                <a:cxn ang="0">
                  <a:pos x="11" y="146"/>
                </a:cxn>
                <a:cxn ang="0">
                  <a:pos x="7" y="144"/>
                </a:cxn>
                <a:cxn ang="0">
                  <a:pos x="5" y="142"/>
                </a:cxn>
                <a:cxn ang="0">
                  <a:pos x="1" y="142"/>
                </a:cxn>
                <a:cxn ang="0">
                  <a:pos x="0" y="138"/>
                </a:cxn>
                <a:cxn ang="0">
                  <a:pos x="0" y="133"/>
                </a:cxn>
                <a:cxn ang="0">
                  <a:pos x="1" y="123"/>
                </a:cxn>
                <a:cxn ang="0">
                  <a:pos x="3" y="114"/>
                </a:cxn>
                <a:cxn ang="0">
                  <a:pos x="5" y="104"/>
                </a:cxn>
                <a:cxn ang="0">
                  <a:pos x="7" y="94"/>
                </a:cxn>
                <a:cxn ang="0">
                  <a:pos x="7" y="89"/>
                </a:cxn>
                <a:cxn ang="0">
                  <a:pos x="5" y="85"/>
                </a:cxn>
                <a:cxn ang="0">
                  <a:pos x="9" y="81"/>
                </a:cxn>
                <a:cxn ang="0">
                  <a:pos x="15" y="71"/>
                </a:cxn>
                <a:cxn ang="0">
                  <a:pos x="23" y="58"/>
                </a:cxn>
                <a:cxn ang="0">
                  <a:pos x="32" y="43"/>
                </a:cxn>
                <a:cxn ang="0">
                  <a:pos x="40" y="27"/>
                </a:cxn>
                <a:cxn ang="0">
                  <a:pos x="49" y="12"/>
                </a:cxn>
                <a:cxn ang="0">
                  <a:pos x="55" y="2"/>
                </a:cxn>
                <a:cxn ang="0">
                  <a:pos x="57" y="0"/>
                </a:cxn>
                <a:cxn ang="0">
                  <a:pos x="61" y="0"/>
                </a:cxn>
                <a:cxn ang="0">
                  <a:pos x="63" y="2"/>
                </a:cxn>
                <a:cxn ang="0">
                  <a:pos x="67" y="4"/>
                </a:cxn>
                <a:cxn ang="0">
                  <a:pos x="69" y="4"/>
                </a:cxn>
                <a:cxn ang="0">
                  <a:pos x="72" y="6"/>
                </a:cxn>
                <a:cxn ang="0">
                  <a:pos x="74" y="8"/>
                </a:cxn>
                <a:cxn ang="0">
                  <a:pos x="76" y="8"/>
                </a:cxn>
                <a:cxn ang="0">
                  <a:pos x="80" y="10"/>
                </a:cxn>
                <a:cxn ang="0">
                  <a:pos x="28" y="150"/>
                </a:cxn>
              </a:cxnLst>
              <a:rect l="0" t="0" r="r" b="b"/>
              <a:pathLst>
                <a:path w="80" h="150">
                  <a:moveTo>
                    <a:pt x="28" y="150"/>
                  </a:moveTo>
                  <a:lnTo>
                    <a:pt x="25" y="150"/>
                  </a:lnTo>
                  <a:lnTo>
                    <a:pt x="23" y="148"/>
                  </a:lnTo>
                  <a:lnTo>
                    <a:pt x="19" y="148"/>
                  </a:lnTo>
                  <a:lnTo>
                    <a:pt x="15" y="146"/>
                  </a:lnTo>
                  <a:lnTo>
                    <a:pt x="11" y="146"/>
                  </a:lnTo>
                  <a:lnTo>
                    <a:pt x="7" y="144"/>
                  </a:lnTo>
                  <a:lnTo>
                    <a:pt x="5" y="142"/>
                  </a:lnTo>
                  <a:lnTo>
                    <a:pt x="1" y="142"/>
                  </a:lnTo>
                  <a:lnTo>
                    <a:pt x="0" y="138"/>
                  </a:lnTo>
                  <a:lnTo>
                    <a:pt x="0" y="133"/>
                  </a:lnTo>
                  <a:lnTo>
                    <a:pt x="1" y="123"/>
                  </a:lnTo>
                  <a:lnTo>
                    <a:pt x="3" y="114"/>
                  </a:lnTo>
                  <a:lnTo>
                    <a:pt x="5" y="104"/>
                  </a:lnTo>
                  <a:lnTo>
                    <a:pt x="7" y="94"/>
                  </a:lnTo>
                  <a:lnTo>
                    <a:pt x="7" y="89"/>
                  </a:lnTo>
                  <a:lnTo>
                    <a:pt x="5" y="85"/>
                  </a:lnTo>
                  <a:lnTo>
                    <a:pt x="9" y="81"/>
                  </a:lnTo>
                  <a:lnTo>
                    <a:pt x="15" y="71"/>
                  </a:lnTo>
                  <a:lnTo>
                    <a:pt x="23" y="58"/>
                  </a:lnTo>
                  <a:lnTo>
                    <a:pt x="32" y="43"/>
                  </a:lnTo>
                  <a:lnTo>
                    <a:pt x="40" y="27"/>
                  </a:lnTo>
                  <a:lnTo>
                    <a:pt x="49" y="12"/>
                  </a:lnTo>
                  <a:lnTo>
                    <a:pt x="55" y="2"/>
                  </a:lnTo>
                  <a:lnTo>
                    <a:pt x="57" y="0"/>
                  </a:lnTo>
                  <a:lnTo>
                    <a:pt x="61" y="0"/>
                  </a:lnTo>
                  <a:lnTo>
                    <a:pt x="63" y="2"/>
                  </a:lnTo>
                  <a:lnTo>
                    <a:pt x="67" y="4"/>
                  </a:lnTo>
                  <a:lnTo>
                    <a:pt x="69" y="4"/>
                  </a:lnTo>
                  <a:lnTo>
                    <a:pt x="72" y="6"/>
                  </a:lnTo>
                  <a:lnTo>
                    <a:pt x="74" y="8"/>
                  </a:lnTo>
                  <a:lnTo>
                    <a:pt x="76" y="8"/>
                  </a:lnTo>
                  <a:lnTo>
                    <a:pt x="80" y="10"/>
                  </a:lnTo>
                  <a:lnTo>
                    <a:pt x="28" y="15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225" name="Freeform 49"/>
            <p:cNvSpPr>
              <a:spLocks/>
            </p:cNvSpPr>
            <p:nvPr/>
          </p:nvSpPr>
          <p:spPr bwMode="auto">
            <a:xfrm>
              <a:off x="2338" y="3214"/>
              <a:ext cx="81" cy="150"/>
            </a:xfrm>
            <a:custGeom>
              <a:avLst/>
              <a:gdLst/>
              <a:ahLst/>
              <a:cxnLst>
                <a:cxn ang="0">
                  <a:pos x="29" y="150"/>
                </a:cxn>
                <a:cxn ang="0">
                  <a:pos x="25" y="150"/>
                </a:cxn>
                <a:cxn ang="0">
                  <a:pos x="23" y="148"/>
                </a:cxn>
                <a:cxn ang="0">
                  <a:pos x="20" y="148"/>
                </a:cxn>
                <a:cxn ang="0">
                  <a:pos x="16" y="148"/>
                </a:cxn>
                <a:cxn ang="0">
                  <a:pos x="12" y="146"/>
                </a:cxn>
                <a:cxn ang="0">
                  <a:pos x="10" y="146"/>
                </a:cxn>
                <a:cxn ang="0">
                  <a:pos x="6" y="144"/>
                </a:cxn>
                <a:cxn ang="0">
                  <a:pos x="2" y="142"/>
                </a:cxn>
                <a:cxn ang="0">
                  <a:pos x="0" y="140"/>
                </a:cxn>
                <a:cxn ang="0">
                  <a:pos x="0" y="135"/>
                </a:cxn>
                <a:cxn ang="0">
                  <a:pos x="2" y="125"/>
                </a:cxn>
                <a:cxn ang="0">
                  <a:pos x="2" y="115"/>
                </a:cxn>
                <a:cxn ang="0">
                  <a:pos x="4" y="106"/>
                </a:cxn>
                <a:cxn ang="0">
                  <a:pos x="6" y="98"/>
                </a:cxn>
                <a:cxn ang="0">
                  <a:pos x="6" y="92"/>
                </a:cxn>
                <a:cxn ang="0">
                  <a:pos x="4" y="89"/>
                </a:cxn>
                <a:cxn ang="0">
                  <a:pos x="6" y="85"/>
                </a:cxn>
                <a:cxn ang="0">
                  <a:pos x="14" y="75"/>
                </a:cxn>
                <a:cxn ang="0">
                  <a:pos x="22" y="62"/>
                </a:cxn>
                <a:cxn ang="0">
                  <a:pos x="31" y="44"/>
                </a:cxn>
                <a:cxn ang="0">
                  <a:pos x="41" y="27"/>
                </a:cxn>
                <a:cxn ang="0">
                  <a:pos x="48" y="14"/>
                </a:cxn>
                <a:cxn ang="0">
                  <a:pos x="54" y="4"/>
                </a:cxn>
                <a:cxn ang="0">
                  <a:pos x="58" y="0"/>
                </a:cxn>
                <a:cxn ang="0">
                  <a:pos x="60" y="0"/>
                </a:cxn>
                <a:cxn ang="0">
                  <a:pos x="64" y="2"/>
                </a:cxn>
                <a:cxn ang="0">
                  <a:pos x="66" y="4"/>
                </a:cxn>
                <a:cxn ang="0">
                  <a:pos x="69" y="6"/>
                </a:cxn>
                <a:cxn ang="0">
                  <a:pos x="71" y="6"/>
                </a:cxn>
                <a:cxn ang="0">
                  <a:pos x="75" y="8"/>
                </a:cxn>
                <a:cxn ang="0">
                  <a:pos x="77" y="10"/>
                </a:cxn>
                <a:cxn ang="0">
                  <a:pos x="81" y="10"/>
                </a:cxn>
                <a:cxn ang="0">
                  <a:pos x="29" y="150"/>
                </a:cxn>
              </a:cxnLst>
              <a:rect l="0" t="0" r="r" b="b"/>
              <a:pathLst>
                <a:path w="81" h="150">
                  <a:moveTo>
                    <a:pt x="29" y="150"/>
                  </a:moveTo>
                  <a:lnTo>
                    <a:pt x="25" y="150"/>
                  </a:lnTo>
                  <a:lnTo>
                    <a:pt x="23" y="148"/>
                  </a:lnTo>
                  <a:lnTo>
                    <a:pt x="20" y="148"/>
                  </a:lnTo>
                  <a:lnTo>
                    <a:pt x="16" y="148"/>
                  </a:lnTo>
                  <a:lnTo>
                    <a:pt x="12" y="146"/>
                  </a:lnTo>
                  <a:lnTo>
                    <a:pt x="10" y="146"/>
                  </a:lnTo>
                  <a:lnTo>
                    <a:pt x="6" y="144"/>
                  </a:lnTo>
                  <a:lnTo>
                    <a:pt x="2" y="142"/>
                  </a:lnTo>
                  <a:lnTo>
                    <a:pt x="0" y="140"/>
                  </a:lnTo>
                  <a:lnTo>
                    <a:pt x="0" y="135"/>
                  </a:lnTo>
                  <a:lnTo>
                    <a:pt x="2" y="125"/>
                  </a:lnTo>
                  <a:lnTo>
                    <a:pt x="2" y="115"/>
                  </a:lnTo>
                  <a:lnTo>
                    <a:pt x="4" y="106"/>
                  </a:lnTo>
                  <a:lnTo>
                    <a:pt x="6" y="98"/>
                  </a:lnTo>
                  <a:lnTo>
                    <a:pt x="6" y="92"/>
                  </a:lnTo>
                  <a:lnTo>
                    <a:pt x="4" y="89"/>
                  </a:lnTo>
                  <a:lnTo>
                    <a:pt x="6" y="85"/>
                  </a:lnTo>
                  <a:lnTo>
                    <a:pt x="14" y="75"/>
                  </a:lnTo>
                  <a:lnTo>
                    <a:pt x="22" y="62"/>
                  </a:lnTo>
                  <a:lnTo>
                    <a:pt x="31" y="44"/>
                  </a:lnTo>
                  <a:lnTo>
                    <a:pt x="41" y="27"/>
                  </a:lnTo>
                  <a:lnTo>
                    <a:pt x="48" y="14"/>
                  </a:lnTo>
                  <a:lnTo>
                    <a:pt x="54" y="4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4" y="2"/>
                  </a:lnTo>
                  <a:lnTo>
                    <a:pt x="66" y="4"/>
                  </a:lnTo>
                  <a:lnTo>
                    <a:pt x="69" y="6"/>
                  </a:lnTo>
                  <a:lnTo>
                    <a:pt x="71" y="6"/>
                  </a:lnTo>
                  <a:lnTo>
                    <a:pt x="75" y="8"/>
                  </a:lnTo>
                  <a:lnTo>
                    <a:pt x="77" y="10"/>
                  </a:lnTo>
                  <a:lnTo>
                    <a:pt x="81" y="10"/>
                  </a:lnTo>
                  <a:lnTo>
                    <a:pt x="29" y="15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226" name="Freeform 50"/>
            <p:cNvSpPr>
              <a:spLocks/>
            </p:cNvSpPr>
            <p:nvPr/>
          </p:nvSpPr>
          <p:spPr bwMode="auto">
            <a:xfrm>
              <a:off x="2342" y="3214"/>
              <a:ext cx="81" cy="152"/>
            </a:xfrm>
            <a:custGeom>
              <a:avLst/>
              <a:gdLst/>
              <a:ahLst/>
              <a:cxnLst>
                <a:cxn ang="0">
                  <a:pos x="29" y="152"/>
                </a:cxn>
                <a:cxn ang="0">
                  <a:pos x="25" y="150"/>
                </a:cxn>
                <a:cxn ang="0">
                  <a:pos x="23" y="150"/>
                </a:cxn>
                <a:cxn ang="0">
                  <a:pos x="19" y="150"/>
                </a:cxn>
                <a:cxn ang="0">
                  <a:pos x="16" y="148"/>
                </a:cxn>
                <a:cxn ang="0">
                  <a:pos x="12" y="148"/>
                </a:cxn>
                <a:cxn ang="0">
                  <a:pos x="10" y="146"/>
                </a:cxn>
                <a:cxn ang="0">
                  <a:pos x="6" y="146"/>
                </a:cxn>
                <a:cxn ang="0">
                  <a:pos x="2" y="144"/>
                </a:cxn>
                <a:cxn ang="0">
                  <a:pos x="0" y="142"/>
                </a:cxn>
                <a:cxn ang="0">
                  <a:pos x="0" y="137"/>
                </a:cxn>
                <a:cxn ang="0">
                  <a:pos x="0" y="127"/>
                </a:cxn>
                <a:cxn ang="0">
                  <a:pos x="2" y="119"/>
                </a:cxn>
                <a:cxn ang="0">
                  <a:pos x="4" y="110"/>
                </a:cxn>
                <a:cxn ang="0">
                  <a:pos x="4" y="102"/>
                </a:cxn>
                <a:cxn ang="0">
                  <a:pos x="4" y="96"/>
                </a:cxn>
                <a:cxn ang="0">
                  <a:pos x="2" y="92"/>
                </a:cxn>
                <a:cxn ang="0">
                  <a:pos x="6" y="91"/>
                </a:cxn>
                <a:cxn ang="0">
                  <a:pos x="12" y="79"/>
                </a:cxn>
                <a:cxn ang="0">
                  <a:pos x="19" y="64"/>
                </a:cxn>
                <a:cxn ang="0">
                  <a:pos x="29" y="46"/>
                </a:cxn>
                <a:cxn ang="0">
                  <a:pos x="39" y="31"/>
                </a:cxn>
                <a:cxn ang="0">
                  <a:pos x="46" y="16"/>
                </a:cxn>
                <a:cxn ang="0">
                  <a:pos x="52" y="4"/>
                </a:cxn>
                <a:cxn ang="0">
                  <a:pos x="56" y="0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5" y="4"/>
                </a:cxn>
                <a:cxn ang="0">
                  <a:pos x="67" y="6"/>
                </a:cxn>
                <a:cxn ang="0">
                  <a:pos x="71" y="6"/>
                </a:cxn>
                <a:cxn ang="0">
                  <a:pos x="73" y="8"/>
                </a:cxn>
                <a:cxn ang="0">
                  <a:pos x="77" y="10"/>
                </a:cxn>
                <a:cxn ang="0">
                  <a:pos x="81" y="10"/>
                </a:cxn>
                <a:cxn ang="0">
                  <a:pos x="29" y="152"/>
                </a:cxn>
              </a:cxnLst>
              <a:rect l="0" t="0" r="r" b="b"/>
              <a:pathLst>
                <a:path w="81" h="152">
                  <a:moveTo>
                    <a:pt x="29" y="152"/>
                  </a:moveTo>
                  <a:lnTo>
                    <a:pt x="25" y="150"/>
                  </a:lnTo>
                  <a:lnTo>
                    <a:pt x="23" y="150"/>
                  </a:lnTo>
                  <a:lnTo>
                    <a:pt x="19" y="150"/>
                  </a:lnTo>
                  <a:lnTo>
                    <a:pt x="16" y="148"/>
                  </a:lnTo>
                  <a:lnTo>
                    <a:pt x="12" y="148"/>
                  </a:lnTo>
                  <a:lnTo>
                    <a:pt x="10" y="146"/>
                  </a:lnTo>
                  <a:lnTo>
                    <a:pt x="6" y="146"/>
                  </a:lnTo>
                  <a:lnTo>
                    <a:pt x="2" y="144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27"/>
                  </a:lnTo>
                  <a:lnTo>
                    <a:pt x="2" y="119"/>
                  </a:lnTo>
                  <a:lnTo>
                    <a:pt x="4" y="110"/>
                  </a:lnTo>
                  <a:lnTo>
                    <a:pt x="4" y="102"/>
                  </a:lnTo>
                  <a:lnTo>
                    <a:pt x="4" y="96"/>
                  </a:lnTo>
                  <a:lnTo>
                    <a:pt x="2" y="92"/>
                  </a:lnTo>
                  <a:lnTo>
                    <a:pt x="6" y="91"/>
                  </a:lnTo>
                  <a:lnTo>
                    <a:pt x="12" y="79"/>
                  </a:lnTo>
                  <a:lnTo>
                    <a:pt x="19" y="64"/>
                  </a:lnTo>
                  <a:lnTo>
                    <a:pt x="29" y="46"/>
                  </a:lnTo>
                  <a:lnTo>
                    <a:pt x="39" y="31"/>
                  </a:lnTo>
                  <a:lnTo>
                    <a:pt x="46" y="16"/>
                  </a:lnTo>
                  <a:lnTo>
                    <a:pt x="52" y="4"/>
                  </a:lnTo>
                  <a:lnTo>
                    <a:pt x="56" y="0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5" y="4"/>
                  </a:lnTo>
                  <a:lnTo>
                    <a:pt x="67" y="6"/>
                  </a:lnTo>
                  <a:lnTo>
                    <a:pt x="71" y="6"/>
                  </a:lnTo>
                  <a:lnTo>
                    <a:pt x="73" y="8"/>
                  </a:lnTo>
                  <a:lnTo>
                    <a:pt x="77" y="10"/>
                  </a:lnTo>
                  <a:lnTo>
                    <a:pt x="81" y="10"/>
                  </a:lnTo>
                  <a:lnTo>
                    <a:pt x="29" y="15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227" name="Freeform 51"/>
            <p:cNvSpPr>
              <a:spLocks/>
            </p:cNvSpPr>
            <p:nvPr/>
          </p:nvSpPr>
          <p:spPr bwMode="auto">
            <a:xfrm>
              <a:off x="2344" y="3214"/>
              <a:ext cx="81" cy="152"/>
            </a:xfrm>
            <a:custGeom>
              <a:avLst/>
              <a:gdLst/>
              <a:ahLst/>
              <a:cxnLst>
                <a:cxn ang="0">
                  <a:pos x="31" y="152"/>
                </a:cxn>
                <a:cxn ang="0">
                  <a:pos x="27" y="152"/>
                </a:cxn>
                <a:cxn ang="0">
                  <a:pos x="23" y="152"/>
                </a:cxn>
                <a:cxn ang="0">
                  <a:pos x="21" y="150"/>
                </a:cxn>
                <a:cxn ang="0">
                  <a:pos x="17" y="150"/>
                </a:cxn>
                <a:cxn ang="0">
                  <a:pos x="16" y="148"/>
                </a:cxn>
                <a:cxn ang="0">
                  <a:pos x="12" y="148"/>
                </a:cxn>
                <a:cxn ang="0">
                  <a:pos x="8" y="146"/>
                </a:cxn>
                <a:cxn ang="0">
                  <a:pos x="6" y="146"/>
                </a:cxn>
                <a:cxn ang="0">
                  <a:pos x="4" y="142"/>
                </a:cxn>
                <a:cxn ang="0">
                  <a:pos x="2" y="137"/>
                </a:cxn>
                <a:cxn ang="0">
                  <a:pos x="2" y="129"/>
                </a:cxn>
                <a:cxn ang="0">
                  <a:pos x="4" y="121"/>
                </a:cxn>
                <a:cxn ang="0">
                  <a:pos x="4" y="114"/>
                </a:cxn>
                <a:cxn ang="0">
                  <a:pos x="4" y="106"/>
                </a:cxn>
                <a:cxn ang="0">
                  <a:pos x="4" y="100"/>
                </a:cxn>
                <a:cxn ang="0">
                  <a:pos x="0" y="98"/>
                </a:cxn>
                <a:cxn ang="0">
                  <a:pos x="4" y="94"/>
                </a:cxn>
                <a:cxn ang="0">
                  <a:pos x="12" y="83"/>
                </a:cxn>
                <a:cxn ang="0">
                  <a:pos x="19" y="67"/>
                </a:cxn>
                <a:cxn ang="0">
                  <a:pos x="29" y="50"/>
                </a:cxn>
                <a:cxn ang="0">
                  <a:pos x="39" y="31"/>
                </a:cxn>
                <a:cxn ang="0">
                  <a:pos x="46" y="16"/>
                </a:cxn>
                <a:cxn ang="0">
                  <a:pos x="52" y="4"/>
                </a:cxn>
                <a:cxn ang="0">
                  <a:pos x="56" y="0"/>
                </a:cxn>
                <a:cxn ang="0">
                  <a:pos x="60" y="2"/>
                </a:cxn>
                <a:cxn ang="0">
                  <a:pos x="63" y="4"/>
                </a:cxn>
                <a:cxn ang="0">
                  <a:pos x="65" y="4"/>
                </a:cxn>
                <a:cxn ang="0">
                  <a:pos x="69" y="6"/>
                </a:cxn>
                <a:cxn ang="0">
                  <a:pos x="71" y="8"/>
                </a:cxn>
                <a:cxn ang="0">
                  <a:pos x="75" y="10"/>
                </a:cxn>
                <a:cxn ang="0">
                  <a:pos x="79" y="10"/>
                </a:cxn>
                <a:cxn ang="0">
                  <a:pos x="81" y="10"/>
                </a:cxn>
                <a:cxn ang="0">
                  <a:pos x="31" y="152"/>
                </a:cxn>
              </a:cxnLst>
              <a:rect l="0" t="0" r="r" b="b"/>
              <a:pathLst>
                <a:path w="81" h="152">
                  <a:moveTo>
                    <a:pt x="31" y="152"/>
                  </a:moveTo>
                  <a:lnTo>
                    <a:pt x="27" y="152"/>
                  </a:lnTo>
                  <a:lnTo>
                    <a:pt x="23" y="152"/>
                  </a:lnTo>
                  <a:lnTo>
                    <a:pt x="21" y="150"/>
                  </a:lnTo>
                  <a:lnTo>
                    <a:pt x="17" y="150"/>
                  </a:lnTo>
                  <a:lnTo>
                    <a:pt x="16" y="148"/>
                  </a:lnTo>
                  <a:lnTo>
                    <a:pt x="12" y="148"/>
                  </a:lnTo>
                  <a:lnTo>
                    <a:pt x="8" y="146"/>
                  </a:lnTo>
                  <a:lnTo>
                    <a:pt x="6" y="146"/>
                  </a:lnTo>
                  <a:lnTo>
                    <a:pt x="4" y="142"/>
                  </a:lnTo>
                  <a:lnTo>
                    <a:pt x="2" y="137"/>
                  </a:lnTo>
                  <a:lnTo>
                    <a:pt x="2" y="129"/>
                  </a:lnTo>
                  <a:lnTo>
                    <a:pt x="4" y="121"/>
                  </a:lnTo>
                  <a:lnTo>
                    <a:pt x="4" y="114"/>
                  </a:lnTo>
                  <a:lnTo>
                    <a:pt x="4" y="106"/>
                  </a:lnTo>
                  <a:lnTo>
                    <a:pt x="4" y="100"/>
                  </a:lnTo>
                  <a:lnTo>
                    <a:pt x="0" y="98"/>
                  </a:lnTo>
                  <a:lnTo>
                    <a:pt x="4" y="94"/>
                  </a:lnTo>
                  <a:lnTo>
                    <a:pt x="12" y="83"/>
                  </a:lnTo>
                  <a:lnTo>
                    <a:pt x="19" y="67"/>
                  </a:lnTo>
                  <a:lnTo>
                    <a:pt x="29" y="50"/>
                  </a:lnTo>
                  <a:lnTo>
                    <a:pt x="39" y="31"/>
                  </a:lnTo>
                  <a:lnTo>
                    <a:pt x="46" y="16"/>
                  </a:lnTo>
                  <a:lnTo>
                    <a:pt x="52" y="4"/>
                  </a:lnTo>
                  <a:lnTo>
                    <a:pt x="56" y="0"/>
                  </a:lnTo>
                  <a:lnTo>
                    <a:pt x="60" y="2"/>
                  </a:lnTo>
                  <a:lnTo>
                    <a:pt x="63" y="4"/>
                  </a:lnTo>
                  <a:lnTo>
                    <a:pt x="65" y="4"/>
                  </a:lnTo>
                  <a:lnTo>
                    <a:pt x="69" y="6"/>
                  </a:lnTo>
                  <a:lnTo>
                    <a:pt x="71" y="8"/>
                  </a:lnTo>
                  <a:lnTo>
                    <a:pt x="75" y="10"/>
                  </a:lnTo>
                  <a:lnTo>
                    <a:pt x="79" y="10"/>
                  </a:lnTo>
                  <a:lnTo>
                    <a:pt x="81" y="10"/>
                  </a:lnTo>
                  <a:lnTo>
                    <a:pt x="31" y="15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228" name="Freeform 52"/>
            <p:cNvSpPr>
              <a:spLocks/>
            </p:cNvSpPr>
            <p:nvPr/>
          </p:nvSpPr>
          <p:spPr bwMode="auto">
            <a:xfrm>
              <a:off x="2346" y="3216"/>
              <a:ext cx="85" cy="152"/>
            </a:xfrm>
            <a:custGeom>
              <a:avLst/>
              <a:gdLst/>
              <a:ahLst/>
              <a:cxnLst>
                <a:cxn ang="0">
                  <a:pos x="33" y="152"/>
                </a:cxn>
                <a:cxn ang="0">
                  <a:pos x="29" y="152"/>
                </a:cxn>
                <a:cxn ang="0">
                  <a:pos x="25" y="150"/>
                </a:cxn>
                <a:cxn ang="0">
                  <a:pos x="23" y="150"/>
                </a:cxn>
                <a:cxn ang="0">
                  <a:pos x="19" y="148"/>
                </a:cxn>
                <a:cxn ang="0">
                  <a:pos x="15" y="148"/>
                </a:cxn>
                <a:cxn ang="0">
                  <a:pos x="14" y="146"/>
                </a:cxn>
                <a:cxn ang="0">
                  <a:pos x="10" y="146"/>
                </a:cxn>
                <a:cxn ang="0">
                  <a:pos x="8" y="144"/>
                </a:cxn>
                <a:cxn ang="0">
                  <a:pos x="6" y="142"/>
                </a:cxn>
                <a:cxn ang="0">
                  <a:pos x="4" y="136"/>
                </a:cxn>
                <a:cxn ang="0">
                  <a:pos x="4" y="131"/>
                </a:cxn>
                <a:cxn ang="0">
                  <a:pos x="4" y="121"/>
                </a:cxn>
                <a:cxn ang="0">
                  <a:pos x="4" y="113"/>
                </a:cxn>
                <a:cxn ang="0">
                  <a:pos x="4" y="108"/>
                </a:cxn>
                <a:cxn ang="0">
                  <a:pos x="4" y="102"/>
                </a:cxn>
                <a:cxn ang="0">
                  <a:pos x="0" y="100"/>
                </a:cxn>
                <a:cxn ang="0">
                  <a:pos x="4" y="96"/>
                </a:cxn>
                <a:cxn ang="0">
                  <a:pos x="10" y="85"/>
                </a:cxn>
                <a:cxn ang="0">
                  <a:pos x="19" y="69"/>
                </a:cxn>
                <a:cxn ang="0">
                  <a:pos x="29" y="50"/>
                </a:cxn>
                <a:cxn ang="0">
                  <a:pos x="38" y="31"/>
                </a:cxn>
                <a:cxn ang="0">
                  <a:pos x="48" y="16"/>
                </a:cxn>
                <a:cxn ang="0">
                  <a:pos x="54" y="4"/>
                </a:cxn>
                <a:cxn ang="0">
                  <a:pos x="58" y="0"/>
                </a:cxn>
                <a:cxn ang="0">
                  <a:pos x="60" y="0"/>
                </a:cxn>
                <a:cxn ang="0">
                  <a:pos x="63" y="2"/>
                </a:cxn>
                <a:cxn ang="0">
                  <a:pos x="67" y="4"/>
                </a:cxn>
                <a:cxn ang="0">
                  <a:pos x="69" y="4"/>
                </a:cxn>
                <a:cxn ang="0">
                  <a:pos x="73" y="6"/>
                </a:cxn>
                <a:cxn ang="0">
                  <a:pos x="77" y="8"/>
                </a:cxn>
                <a:cxn ang="0">
                  <a:pos x="81" y="8"/>
                </a:cxn>
                <a:cxn ang="0">
                  <a:pos x="85" y="8"/>
                </a:cxn>
                <a:cxn ang="0">
                  <a:pos x="33" y="152"/>
                </a:cxn>
              </a:cxnLst>
              <a:rect l="0" t="0" r="r" b="b"/>
              <a:pathLst>
                <a:path w="85" h="152">
                  <a:moveTo>
                    <a:pt x="33" y="152"/>
                  </a:moveTo>
                  <a:lnTo>
                    <a:pt x="29" y="152"/>
                  </a:lnTo>
                  <a:lnTo>
                    <a:pt x="25" y="150"/>
                  </a:lnTo>
                  <a:lnTo>
                    <a:pt x="23" y="150"/>
                  </a:lnTo>
                  <a:lnTo>
                    <a:pt x="19" y="148"/>
                  </a:lnTo>
                  <a:lnTo>
                    <a:pt x="15" y="148"/>
                  </a:lnTo>
                  <a:lnTo>
                    <a:pt x="14" y="146"/>
                  </a:lnTo>
                  <a:lnTo>
                    <a:pt x="10" y="146"/>
                  </a:lnTo>
                  <a:lnTo>
                    <a:pt x="8" y="144"/>
                  </a:lnTo>
                  <a:lnTo>
                    <a:pt x="6" y="142"/>
                  </a:lnTo>
                  <a:lnTo>
                    <a:pt x="4" y="136"/>
                  </a:lnTo>
                  <a:lnTo>
                    <a:pt x="4" y="131"/>
                  </a:lnTo>
                  <a:lnTo>
                    <a:pt x="4" y="121"/>
                  </a:lnTo>
                  <a:lnTo>
                    <a:pt x="4" y="113"/>
                  </a:lnTo>
                  <a:lnTo>
                    <a:pt x="4" y="108"/>
                  </a:lnTo>
                  <a:lnTo>
                    <a:pt x="4" y="102"/>
                  </a:lnTo>
                  <a:lnTo>
                    <a:pt x="0" y="100"/>
                  </a:lnTo>
                  <a:lnTo>
                    <a:pt x="4" y="96"/>
                  </a:lnTo>
                  <a:lnTo>
                    <a:pt x="10" y="85"/>
                  </a:lnTo>
                  <a:lnTo>
                    <a:pt x="19" y="69"/>
                  </a:lnTo>
                  <a:lnTo>
                    <a:pt x="29" y="50"/>
                  </a:lnTo>
                  <a:lnTo>
                    <a:pt x="38" y="31"/>
                  </a:lnTo>
                  <a:lnTo>
                    <a:pt x="48" y="16"/>
                  </a:lnTo>
                  <a:lnTo>
                    <a:pt x="54" y="4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3" y="2"/>
                  </a:lnTo>
                  <a:lnTo>
                    <a:pt x="67" y="4"/>
                  </a:lnTo>
                  <a:lnTo>
                    <a:pt x="69" y="4"/>
                  </a:lnTo>
                  <a:lnTo>
                    <a:pt x="73" y="6"/>
                  </a:lnTo>
                  <a:lnTo>
                    <a:pt x="77" y="8"/>
                  </a:lnTo>
                  <a:lnTo>
                    <a:pt x="81" y="8"/>
                  </a:lnTo>
                  <a:lnTo>
                    <a:pt x="85" y="8"/>
                  </a:lnTo>
                  <a:lnTo>
                    <a:pt x="33" y="15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229" name="Freeform 53"/>
            <p:cNvSpPr>
              <a:spLocks/>
            </p:cNvSpPr>
            <p:nvPr/>
          </p:nvSpPr>
          <p:spPr bwMode="auto">
            <a:xfrm>
              <a:off x="2350" y="3216"/>
              <a:ext cx="82" cy="152"/>
            </a:xfrm>
            <a:custGeom>
              <a:avLst/>
              <a:gdLst/>
              <a:ahLst/>
              <a:cxnLst>
                <a:cxn ang="0">
                  <a:pos x="33" y="152"/>
                </a:cxn>
                <a:cxn ang="0">
                  <a:pos x="29" y="152"/>
                </a:cxn>
                <a:cxn ang="0">
                  <a:pos x="25" y="152"/>
                </a:cxn>
                <a:cxn ang="0">
                  <a:pos x="23" y="150"/>
                </a:cxn>
                <a:cxn ang="0">
                  <a:pos x="19" y="150"/>
                </a:cxn>
                <a:cxn ang="0">
                  <a:pos x="17" y="148"/>
                </a:cxn>
                <a:cxn ang="0">
                  <a:pos x="13" y="148"/>
                </a:cxn>
                <a:cxn ang="0">
                  <a:pos x="10" y="146"/>
                </a:cxn>
                <a:cxn ang="0">
                  <a:pos x="8" y="146"/>
                </a:cxn>
                <a:cxn ang="0">
                  <a:pos x="6" y="142"/>
                </a:cxn>
                <a:cxn ang="0">
                  <a:pos x="4" y="138"/>
                </a:cxn>
                <a:cxn ang="0">
                  <a:pos x="4" y="133"/>
                </a:cxn>
                <a:cxn ang="0">
                  <a:pos x="4" y="125"/>
                </a:cxn>
                <a:cxn ang="0">
                  <a:pos x="4" y="117"/>
                </a:cxn>
                <a:cxn ang="0">
                  <a:pos x="2" y="112"/>
                </a:cxn>
                <a:cxn ang="0">
                  <a:pos x="2" y="106"/>
                </a:cxn>
                <a:cxn ang="0">
                  <a:pos x="0" y="104"/>
                </a:cxn>
                <a:cxn ang="0">
                  <a:pos x="2" y="100"/>
                </a:cxn>
                <a:cxn ang="0">
                  <a:pos x="10" y="89"/>
                </a:cxn>
                <a:cxn ang="0">
                  <a:pos x="17" y="71"/>
                </a:cxn>
                <a:cxn ang="0">
                  <a:pos x="27" y="52"/>
                </a:cxn>
                <a:cxn ang="0">
                  <a:pos x="36" y="33"/>
                </a:cxn>
                <a:cxn ang="0">
                  <a:pos x="46" y="16"/>
                </a:cxn>
                <a:cxn ang="0">
                  <a:pos x="52" y="4"/>
                </a:cxn>
                <a:cxn ang="0">
                  <a:pos x="56" y="0"/>
                </a:cxn>
                <a:cxn ang="0">
                  <a:pos x="59" y="0"/>
                </a:cxn>
                <a:cxn ang="0">
                  <a:pos x="61" y="2"/>
                </a:cxn>
                <a:cxn ang="0">
                  <a:pos x="65" y="4"/>
                </a:cxn>
                <a:cxn ang="0">
                  <a:pos x="69" y="4"/>
                </a:cxn>
                <a:cxn ang="0">
                  <a:pos x="73" y="6"/>
                </a:cxn>
                <a:cxn ang="0">
                  <a:pos x="77" y="8"/>
                </a:cxn>
                <a:cxn ang="0">
                  <a:pos x="79" y="8"/>
                </a:cxn>
                <a:cxn ang="0">
                  <a:pos x="82" y="10"/>
                </a:cxn>
                <a:cxn ang="0">
                  <a:pos x="33" y="152"/>
                </a:cxn>
              </a:cxnLst>
              <a:rect l="0" t="0" r="r" b="b"/>
              <a:pathLst>
                <a:path w="82" h="152">
                  <a:moveTo>
                    <a:pt x="33" y="152"/>
                  </a:moveTo>
                  <a:lnTo>
                    <a:pt x="29" y="152"/>
                  </a:lnTo>
                  <a:lnTo>
                    <a:pt x="25" y="152"/>
                  </a:lnTo>
                  <a:lnTo>
                    <a:pt x="23" y="150"/>
                  </a:lnTo>
                  <a:lnTo>
                    <a:pt x="19" y="150"/>
                  </a:lnTo>
                  <a:lnTo>
                    <a:pt x="17" y="148"/>
                  </a:lnTo>
                  <a:lnTo>
                    <a:pt x="13" y="148"/>
                  </a:lnTo>
                  <a:lnTo>
                    <a:pt x="10" y="146"/>
                  </a:lnTo>
                  <a:lnTo>
                    <a:pt x="8" y="146"/>
                  </a:lnTo>
                  <a:lnTo>
                    <a:pt x="6" y="142"/>
                  </a:lnTo>
                  <a:lnTo>
                    <a:pt x="4" y="138"/>
                  </a:lnTo>
                  <a:lnTo>
                    <a:pt x="4" y="133"/>
                  </a:lnTo>
                  <a:lnTo>
                    <a:pt x="4" y="125"/>
                  </a:lnTo>
                  <a:lnTo>
                    <a:pt x="4" y="117"/>
                  </a:lnTo>
                  <a:lnTo>
                    <a:pt x="2" y="112"/>
                  </a:lnTo>
                  <a:lnTo>
                    <a:pt x="2" y="106"/>
                  </a:lnTo>
                  <a:lnTo>
                    <a:pt x="0" y="104"/>
                  </a:lnTo>
                  <a:lnTo>
                    <a:pt x="2" y="100"/>
                  </a:lnTo>
                  <a:lnTo>
                    <a:pt x="10" y="89"/>
                  </a:lnTo>
                  <a:lnTo>
                    <a:pt x="17" y="71"/>
                  </a:lnTo>
                  <a:lnTo>
                    <a:pt x="27" y="52"/>
                  </a:lnTo>
                  <a:lnTo>
                    <a:pt x="36" y="33"/>
                  </a:lnTo>
                  <a:lnTo>
                    <a:pt x="46" y="16"/>
                  </a:lnTo>
                  <a:lnTo>
                    <a:pt x="52" y="4"/>
                  </a:lnTo>
                  <a:lnTo>
                    <a:pt x="56" y="0"/>
                  </a:lnTo>
                  <a:lnTo>
                    <a:pt x="59" y="0"/>
                  </a:lnTo>
                  <a:lnTo>
                    <a:pt x="61" y="2"/>
                  </a:lnTo>
                  <a:lnTo>
                    <a:pt x="65" y="4"/>
                  </a:lnTo>
                  <a:lnTo>
                    <a:pt x="69" y="4"/>
                  </a:lnTo>
                  <a:lnTo>
                    <a:pt x="73" y="6"/>
                  </a:lnTo>
                  <a:lnTo>
                    <a:pt x="77" y="8"/>
                  </a:lnTo>
                  <a:lnTo>
                    <a:pt x="79" y="8"/>
                  </a:lnTo>
                  <a:lnTo>
                    <a:pt x="82" y="10"/>
                  </a:lnTo>
                  <a:lnTo>
                    <a:pt x="33" y="15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230" name="Freeform 54"/>
            <p:cNvSpPr>
              <a:spLocks/>
            </p:cNvSpPr>
            <p:nvPr/>
          </p:nvSpPr>
          <p:spPr bwMode="auto">
            <a:xfrm>
              <a:off x="2350" y="3218"/>
              <a:ext cx="86" cy="150"/>
            </a:xfrm>
            <a:custGeom>
              <a:avLst/>
              <a:gdLst/>
              <a:ahLst/>
              <a:cxnLst>
                <a:cxn ang="0">
                  <a:pos x="36" y="150"/>
                </a:cxn>
                <a:cxn ang="0">
                  <a:pos x="33" y="150"/>
                </a:cxn>
                <a:cxn ang="0">
                  <a:pos x="31" y="150"/>
                </a:cxn>
                <a:cxn ang="0">
                  <a:pos x="27" y="148"/>
                </a:cxn>
                <a:cxn ang="0">
                  <a:pos x="23" y="148"/>
                </a:cxn>
                <a:cxn ang="0">
                  <a:pos x="21" y="148"/>
                </a:cxn>
                <a:cxn ang="0">
                  <a:pos x="17" y="146"/>
                </a:cxn>
                <a:cxn ang="0">
                  <a:pos x="15" y="146"/>
                </a:cxn>
                <a:cxn ang="0">
                  <a:pos x="11" y="144"/>
                </a:cxn>
                <a:cxn ang="0">
                  <a:pos x="10" y="142"/>
                </a:cxn>
                <a:cxn ang="0">
                  <a:pos x="8" y="138"/>
                </a:cxn>
                <a:cxn ang="0">
                  <a:pos x="8" y="133"/>
                </a:cxn>
                <a:cxn ang="0">
                  <a:pos x="6" y="125"/>
                </a:cxn>
                <a:cxn ang="0">
                  <a:pos x="6" y="119"/>
                </a:cxn>
                <a:cxn ang="0">
                  <a:pos x="6" y="113"/>
                </a:cxn>
                <a:cxn ang="0">
                  <a:pos x="4" y="108"/>
                </a:cxn>
                <a:cxn ang="0">
                  <a:pos x="0" y="106"/>
                </a:cxn>
                <a:cxn ang="0">
                  <a:pos x="4" y="102"/>
                </a:cxn>
                <a:cxn ang="0">
                  <a:pos x="10" y="90"/>
                </a:cxn>
                <a:cxn ang="0">
                  <a:pos x="19" y="73"/>
                </a:cxn>
                <a:cxn ang="0">
                  <a:pos x="29" y="52"/>
                </a:cxn>
                <a:cxn ang="0">
                  <a:pos x="38" y="33"/>
                </a:cxn>
                <a:cxn ang="0">
                  <a:pos x="48" y="16"/>
                </a:cxn>
                <a:cxn ang="0">
                  <a:pos x="54" y="4"/>
                </a:cxn>
                <a:cxn ang="0">
                  <a:pos x="57" y="0"/>
                </a:cxn>
                <a:cxn ang="0">
                  <a:pos x="61" y="0"/>
                </a:cxn>
                <a:cxn ang="0">
                  <a:pos x="65" y="2"/>
                </a:cxn>
                <a:cxn ang="0">
                  <a:pos x="69" y="2"/>
                </a:cxn>
                <a:cxn ang="0">
                  <a:pos x="73" y="4"/>
                </a:cxn>
                <a:cxn ang="0">
                  <a:pos x="77" y="6"/>
                </a:cxn>
                <a:cxn ang="0">
                  <a:pos x="79" y="6"/>
                </a:cxn>
                <a:cxn ang="0">
                  <a:pos x="82" y="8"/>
                </a:cxn>
                <a:cxn ang="0">
                  <a:pos x="86" y="8"/>
                </a:cxn>
                <a:cxn ang="0">
                  <a:pos x="36" y="150"/>
                </a:cxn>
              </a:cxnLst>
              <a:rect l="0" t="0" r="r" b="b"/>
              <a:pathLst>
                <a:path w="86" h="150">
                  <a:moveTo>
                    <a:pt x="36" y="150"/>
                  </a:moveTo>
                  <a:lnTo>
                    <a:pt x="33" y="150"/>
                  </a:lnTo>
                  <a:lnTo>
                    <a:pt x="31" y="150"/>
                  </a:lnTo>
                  <a:lnTo>
                    <a:pt x="27" y="148"/>
                  </a:lnTo>
                  <a:lnTo>
                    <a:pt x="23" y="148"/>
                  </a:lnTo>
                  <a:lnTo>
                    <a:pt x="21" y="148"/>
                  </a:lnTo>
                  <a:lnTo>
                    <a:pt x="17" y="146"/>
                  </a:lnTo>
                  <a:lnTo>
                    <a:pt x="15" y="146"/>
                  </a:lnTo>
                  <a:lnTo>
                    <a:pt x="11" y="144"/>
                  </a:lnTo>
                  <a:lnTo>
                    <a:pt x="10" y="142"/>
                  </a:lnTo>
                  <a:lnTo>
                    <a:pt x="8" y="138"/>
                  </a:lnTo>
                  <a:lnTo>
                    <a:pt x="8" y="133"/>
                  </a:lnTo>
                  <a:lnTo>
                    <a:pt x="6" y="125"/>
                  </a:lnTo>
                  <a:lnTo>
                    <a:pt x="6" y="119"/>
                  </a:lnTo>
                  <a:lnTo>
                    <a:pt x="6" y="113"/>
                  </a:lnTo>
                  <a:lnTo>
                    <a:pt x="4" y="108"/>
                  </a:lnTo>
                  <a:lnTo>
                    <a:pt x="0" y="106"/>
                  </a:lnTo>
                  <a:lnTo>
                    <a:pt x="4" y="102"/>
                  </a:lnTo>
                  <a:lnTo>
                    <a:pt x="10" y="90"/>
                  </a:lnTo>
                  <a:lnTo>
                    <a:pt x="19" y="73"/>
                  </a:lnTo>
                  <a:lnTo>
                    <a:pt x="29" y="52"/>
                  </a:lnTo>
                  <a:lnTo>
                    <a:pt x="38" y="33"/>
                  </a:lnTo>
                  <a:lnTo>
                    <a:pt x="48" y="16"/>
                  </a:lnTo>
                  <a:lnTo>
                    <a:pt x="54" y="4"/>
                  </a:lnTo>
                  <a:lnTo>
                    <a:pt x="57" y="0"/>
                  </a:lnTo>
                  <a:lnTo>
                    <a:pt x="61" y="0"/>
                  </a:lnTo>
                  <a:lnTo>
                    <a:pt x="65" y="2"/>
                  </a:lnTo>
                  <a:lnTo>
                    <a:pt x="69" y="2"/>
                  </a:lnTo>
                  <a:lnTo>
                    <a:pt x="73" y="4"/>
                  </a:lnTo>
                  <a:lnTo>
                    <a:pt x="77" y="6"/>
                  </a:lnTo>
                  <a:lnTo>
                    <a:pt x="79" y="6"/>
                  </a:lnTo>
                  <a:lnTo>
                    <a:pt x="82" y="8"/>
                  </a:lnTo>
                  <a:lnTo>
                    <a:pt x="86" y="8"/>
                  </a:lnTo>
                  <a:lnTo>
                    <a:pt x="36" y="15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231" name="Freeform 55"/>
            <p:cNvSpPr>
              <a:spLocks/>
            </p:cNvSpPr>
            <p:nvPr/>
          </p:nvSpPr>
          <p:spPr bwMode="auto">
            <a:xfrm>
              <a:off x="2352" y="3218"/>
              <a:ext cx="88" cy="152"/>
            </a:xfrm>
            <a:custGeom>
              <a:avLst/>
              <a:gdLst/>
              <a:ahLst/>
              <a:cxnLst>
                <a:cxn ang="0">
                  <a:pos x="38" y="152"/>
                </a:cxn>
                <a:cxn ang="0">
                  <a:pos x="34" y="152"/>
                </a:cxn>
                <a:cxn ang="0">
                  <a:pos x="31" y="150"/>
                </a:cxn>
                <a:cxn ang="0">
                  <a:pos x="29" y="150"/>
                </a:cxn>
                <a:cxn ang="0">
                  <a:pos x="25" y="148"/>
                </a:cxn>
                <a:cxn ang="0">
                  <a:pos x="23" y="148"/>
                </a:cxn>
                <a:cxn ang="0">
                  <a:pos x="19" y="148"/>
                </a:cxn>
                <a:cxn ang="0">
                  <a:pos x="17" y="146"/>
                </a:cxn>
                <a:cxn ang="0">
                  <a:pos x="13" y="146"/>
                </a:cxn>
                <a:cxn ang="0">
                  <a:pos x="11" y="144"/>
                </a:cxn>
                <a:cxn ang="0">
                  <a:pos x="9" y="140"/>
                </a:cxn>
                <a:cxn ang="0">
                  <a:pos x="8" y="134"/>
                </a:cxn>
                <a:cxn ang="0">
                  <a:pos x="8" y="129"/>
                </a:cxn>
                <a:cxn ang="0">
                  <a:pos x="6" y="121"/>
                </a:cxn>
                <a:cxn ang="0">
                  <a:pos x="4" y="117"/>
                </a:cxn>
                <a:cxn ang="0">
                  <a:pos x="4" y="113"/>
                </a:cxn>
                <a:cxn ang="0">
                  <a:pos x="0" y="111"/>
                </a:cxn>
                <a:cxn ang="0">
                  <a:pos x="4" y="106"/>
                </a:cxn>
                <a:cxn ang="0">
                  <a:pos x="9" y="94"/>
                </a:cxn>
                <a:cxn ang="0">
                  <a:pos x="19" y="75"/>
                </a:cxn>
                <a:cxn ang="0">
                  <a:pos x="29" y="56"/>
                </a:cxn>
                <a:cxn ang="0">
                  <a:pos x="40" y="35"/>
                </a:cxn>
                <a:cxn ang="0">
                  <a:pos x="48" y="17"/>
                </a:cxn>
                <a:cxn ang="0">
                  <a:pos x="55" y="4"/>
                </a:cxn>
                <a:cxn ang="0">
                  <a:pos x="57" y="0"/>
                </a:cxn>
                <a:cxn ang="0">
                  <a:pos x="61" y="0"/>
                </a:cxn>
                <a:cxn ang="0">
                  <a:pos x="65" y="2"/>
                </a:cxn>
                <a:cxn ang="0">
                  <a:pos x="69" y="2"/>
                </a:cxn>
                <a:cxn ang="0">
                  <a:pos x="73" y="4"/>
                </a:cxn>
                <a:cxn ang="0">
                  <a:pos x="77" y="6"/>
                </a:cxn>
                <a:cxn ang="0">
                  <a:pos x="80" y="6"/>
                </a:cxn>
                <a:cxn ang="0">
                  <a:pos x="84" y="8"/>
                </a:cxn>
                <a:cxn ang="0">
                  <a:pos x="88" y="8"/>
                </a:cxn>
                <a:cxn ang="0">
                  <a:pos x="38" y="152"/>
                </a:cxn>
              </a:cxnLst>
              <a:rect l="0" t="0" r="r" b="b"/>
              <a:pathLst>
                <a:path w="88" h="152">
                  <a:moveTo>
                    <a:pt x="38" y="152"/>
                  </a:moveTo>
                  <a:lnTo>
                    <a:pt x="34" y="152"/>
                  </a:lnTo>
                  <a:lnTo>
                    <a:pt x="31" y="150"/>
                  </a:lnTo>
                  <a:lnTo>
                    <a:pt x="29" y="150"/>
                  </a:lnTo>
                  <a:lnTo>
                    <a:pt x="25" y="148"/>
                  </a:lnTo>
                  <a:lnTo>
                    <a:pt x="23" y="148"/>
                  </a:lnTo>
                  <a:lnTo>
                    <a:pt x="19" y="148"/>
                  </a:lnTo>
                  <a:lnTo>
                    <a:pt x="17" y="146"/>
                  </a:lnTo>
                  <a:lnTo>
                    <a:pt x="13" y="146"/>
                  </a:lnTo>
                  <a:lnTo>
                    <a:pt x="11" y="144"/>
                  </a:lnTo>
                  <a:lnTo>
                    <a:pt x="9" y="140"/>
                  </a:lnTo>
                  <a:lnTo>
                    <a:pt x="8" y="134"/>
                  </a:lnTo>
                  <a:lnTo>
                    <a:pt x="8" y="129"/>
                  </a:lnTo>
                  <a:lnTo>
                    <a:pt x="6" y="121"/>
                  </a:lnTo>
                  <a:lnTo>
                    <a:pt x="4" y="117"/>
                  </a:lnTo>
                  <a:lnTo>
                    <a:pt x="4" y="113"/>
                  </a:lnTo>
                  <a:lnTo>
                    <a:pt x="0" y="111"/>
                  </a:lnTo>
                  <a:lnTo>
                    <a:pt x="4" y="106"/>
                  </a:lnTo>
                  <a:lnTo>
                    <a:pt x="9" y="94"/>
                  </a:lnTo>
                  <a:lnTo>
                    <a:pt x="19" y="75"/>
                  </a:lnTo>
                  <a:lnTo>
                    <a:pt x="29" y="56"/>
                  </a:lnTo>
                  <a:lnTo>
                    <a:pt x="40" y="35"/>
                  </a:lnTo>
                  <a:lnTo>
                    <a:pt x="48" y="17"/>
                  </a:lnTo>
                  <a:lnTo>
                    <a:pt x="55" y="4"/>
                  </a:lnTo>
                  <a:lnTo>
                    <a:pt x="57" y="0"/>
                  </a:lnTo>
                  <a:lnTo>
                    <a:pt x="61" y="0"/>
                  </a:lnTo>
                  <a:lnTo>
                    <a:pt x="65" y="2"/>
                  </a:lnTo>
                  <a:lnTo>
                    <a:pt x="69" y="2"/>
                  </a:lnTo>
                  <a:lnTo>
                    <a:pt x="73" y="4"/>
                  </a:lnTo>
                  <a:lnTo>
                    <a:pt x="77" y="6"/>
                  </a:lnTo>
                  <a:lnTo>
                    <a:pt x="80" y="6"/>
                  </a:lnTo>
                  <a:lnTo>
                    <a:pt x="84" y="8"/>
                  </a:lnTo>
                  <a:lnTo>
                    <a:pt x="88" y="8"/>
                  </a:lnTo>
                  <a:lnTo>
                    <a:pt x="38" y="15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232" name="Freeform 56"/>
            <p:cNvSpPr>
              <a:spLocks/>
            </p:cNvSpPr>
            <p:nvPr/>
          </p:nvSpPr>
          <p:spPr bwMode="auto">
            <a:xfrm>
              <a:off x="2354" y="3218"/>
              <a:ext cx="90" cy="154"/>
            </a:xfrm>
            <a:custGeom>
              <a:avLst/>
              <a:gdLst/>
              <a:ahLst/>
              <a:cxnLst>
                <a:cxn ang="0">
                  <a:pos x="40" y="154"/>
                </a:cxn>
                <a:cxn ang="0">
                  <a:pos x="36" y="152"/>
                </a:cxn>
                <a:cxn ang="0">
                  <a:pos x="34" y="152"/>
                </a:cxn>
                <a:cxn ang="0">
                  <a:pos x="30" y="150"/>
                </a:cxn>
                <a:cxn ang="0">
                  <a:pos x="27" y="150"/>
                </a:cxn>
                <a:cxn ang="0">
                  <a:pos x="25" y="150"/>
                </a:cxn>
                <a:cxn ang="0">
                  <a:pos x="23" y="148"/>
                </a:cxn>
                <a:cxn ang="0">
                  <a:pos x="19" y="148"/>
                </a:cxn>
                <a:cxn ang="0">
                  <a:pos x="17" y="146"/>
                </a:cxn>
                <a:cxn ang="0">
                  <a:pos x="13" y="144"/>
                </a:cxn>
                <a:cxn ang="0">
                  <a:pos x="11" y="140"/>
                </a:cxn>
                <a:cxn ang="0">
                  <a:pos x="9" y="136"/>
                </a:cxn>
                <a:cxn ang="0">
                  <a:pos x="7" y="131"/>
                </a:cxn>
                <a:cxn ang="0">
                  <a:pos x="7" y="125"/>
                </a:cxn>
                <a:cxn ang="0">
                  <a:pos x="6" y="121"/>
                </a:cxn>
                <a:cxn ang="0">
                  <a:pos x="4" y="117"/>
                </a:cxn>
                <a:cxn ang="0">
                  <a:pos x="0" y="115"/>
                </a:cxn>
                <a:cxn ang="0">
                  <a:pos x="4" y="110"/>
                </a:cxn>
                <a:cxn ang="0">
                  <a:pos x="9" y="98"/>
                </a:cxn>
                <a:cxn ang="0">
                  <a:pos x="19" y="79"/>
                </a:cxn>
                <a:cxn ang="0">
                  <a:pos x="30" y="58"/>
                </a:cxn>
                <a:cxn ang="0">
                  <a:pos x="40" y="37"/>
                </a:cxn>
                <a:cxn ang="0">
                  <a:pos x="50" y="17"/>
                </a:cxn>
                <a:cxn ang="0">
                  <a:pos x="55" y="6"/>
                </a:cxn>
                <a:cxn ang="0">
                  <a:pos x="59" y="0"/>
                </a:cxn>
                <a:cxn ang="0">
                  <a:pos x="63" y="2"/>
                </a:cxn>
                <a:cxn ang="0">
                  <a:pos x="67" y="2"/>
                </a:cxn>
                <a:cxn ang="0">
                  <a:pos x="71" y="4"/>
                </a:cxn>
                <a:cxn ang="0">
                  <a:pos x="75" y="4"/>
                </a:cxn>
                <a:cxn ang="0">
                  <a:pos x="78" y="6"/>
                </a:cxn>
                <a:cxn ang="0">
                  <a:pos x="82" y="6"/>
                </a:cxn>
                <a:cxn ang="0">
                  <a:pos x="86" y="8"/>
                </a:cxn>
                <a:cxn ang="0">
                  <a:pos x="90" y="8"/>
                </a:cxn>
                <a:cxn ang="0">
                  <a:pos x="40" y="154"/>
                </a:cxn>
              </a:cxnLst>
              <a:rect l="0" t="0" r="r" b="b"/>
              <a:pathLst>
                <a:path w="90" h="154">
                  <a:moveTo>
                    <a:pt x="40" y="154"/>
                  </a:moveTo>
                  <a:lnTo>
                    <a:pt x="36" y="152"/>
                  </a:lnTo>
                  <a:lnTo>
                    <a:pt x="34" y="152"/>
                  </a:lnTo>
                  <a:lnTo>
                    <a:pt x="30" y="150"/>
                  </a:lnTo>
                  <a:lnTo>
                    <a:pt x="27" y="150"/>
                  </a:lnTo>
                  <a:lnTo>
                    <a:pt x="25" y="150"/>
                  </a:lnTo>
                  <a:lnTo>
                    <a:pt x="23" y="148"/>
                  </a:lnTo>
                  <a:lnTo>
                    <a:pt x="19" y="148"/>
                  </a:lnTo>
                  <a:lnTo>
                    <a:pt x="17" y="146"/>
                  </a:lnTo>
                  <a:lnTo>
                    <a:pt x="13" y="144"/>
                  </a:lnTo>
                  <a:lnTo>
                    <a:pt x="11" y="140"/>
                  </a:lnTo>
                  <a:lnTo>
                    <a:pt x="9" y="136"/>
                  </a:lnTo>
                  <a:lnTo>
                    <a:pt x="7" y="131"/>
                  </a:lnTo>
                  <a:lnTo>
                    <a:pt x="7" y="125"/>
                  </a:lnTo>
                  <a:lnTo>
                    <a:pt x="6" y="121"/>
                  </a:lnTo>
                  <a:lnTo>
                    <a:pt x="4" y="117"/>
                  </a:lnTo>
                  <a:lnTo>
                    <a:pt x="0" y="115"/>
                  </a:lnTo>
                  <a:lnTo>
                    <a:pt x="4" y="110"/>
                  </a:lnTo>
                  <a:lnTo>
                    <a:pt x="9" y="98"/>
                  </a:lnTo>
                  <a:lnTo>
                    <a:pt x="19" y="79"/>
                  </a:lnTo>
                  <a:lnTo>
                    <a:pt x="30" y="58"/>
                  </a:lnTo>
                  <a:lnTo>
                    <a:pt x="40" y="37"/>
                  </a:lnTo>
                  <a:lnTo>
                    <a:pt x="50" y="17"/>
                  </a:lnTo>
                  <a:lnTo>
                    <a:pt x="55" y="6"/>
                  </a:lnTo>
                  <a:lnTo>
                    <a:pt x="59" y="0"/>
                  </a:lnTo>
                  <a:lnTo>
                    <a:pt x="63" y="2"/>
                  </a:lnTo>
                  <a:lnTo>
                    <a:pt x="67" y="2"/>
                  </a:lnTo>
                  <a:lnTo>
                    <a:pt x="71" y="4"/>
                  </a:lnTo>
                  <a:lnTo>
                    <a:pt x="75" y="4"/>
                  </a:lnTo>
                  <a:lnTo>
                    <a:pt x="78" y="6"/>
                  </a:lnTo>
                  <a:lnTo>
                    <a:pt x="82" y="6"/>
                  </a:lnTo>
                  <a:lnTo>
                    <a:pt x="86" y="8"/>
                  </a:lnTo>
                  <a:lnTo>
                    <a:pt x="90" y="8"/>
                  </a:lnTo>
                  <a:lnTo>
                    <a:pt x="40" y="154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233" name="Freeform 57"/>
            <p:cNvSpPr>
              <a:spLocks/>
            </p:cNvSpPr>
            <p:nvPr/>
          </p:nvSpPr>
          <p:spPr bwMode="auto">
            <a:xfrm>
              <a:off x="2356" y="3220"/>
              <a:ext cx="92" cy="152"/>
            </a:xfrm>
            <a:custGeom>
              <a:avLst/>
              <a:gdLst/>
              <a:ahLst/>
              <a:cxnLst>
                <a:cxn ang="0">
                  <a:pos x="40" y="152"/>
                </a:cxn>
                <a:cxn ang="0">
                  <a:pos x="38" y="152"/>
                </a:cxn>
                <a:cxn ang="0">
                  <a:pos x="34" y="150"/>
                </a:cxn>
                <a:cxn ang="0">
                  <a:pos x="32" y="150"/>
                </a:cxn>
                <a:cxn ang="0">
                  <a:pos x="28" y="148"/>
                </a:cxn>
                <a:cxn ang="0">
                  <a:pos x="27" y="148"/>
                </a:cxn>
                <a:cxn ang="0">
                  <a:pos x="23" y="146"/>
                </a:cxn>
                <a:cxn ang="0">
                  <a:pos x="21" y="146"/>
                </a:cxn>
                <a:cxn ang="0">
                  <a:pos x="19" y="144"/>
                </a:cxn>
                <a:cxn ang="0">
                  <a:pos x="15" y="142"/>
                </a:cxn>
                <a:cxn ang="0">
                  <a:pos x="13" y="140"/>
                </a:cxn>
                <a:cxn ang="0">
                  <a:pos x="11" y="136"/>
                </a:cxn>
                <a:cxn ang="0">
                  <a:pos x="9" y="131"/>
                </a:cxn>
                <a:cxn ang="0">
                  <a:pos x="7" y="127"/>
                </a:cxn>
                <a:cxn ang="0">
                  <a:pos x="5" y="121"/>
                </a:cxn>
                <a:cxn ang="0">
                  <a:pos x="4" y="119"/>
                </a:cxn>
                <a:cxn ang="0">
                  <a:pos x="0" y="117"/>
                </a:cxn>
                <a:cxn ang="0">
                  <a:pos x="2" y="111"/>
                </a:cxn>
                <a:cxn ang="0">
                  <a:pos x="9" y="100"/>
                </a:cxn>
                <a:cxn ang="0">
                  <a:pos x="19" y="81"/>
                </a:cxn>
                <a:cxn ang="0">
                  <a:pos x="30" y="58"/>
                </a:cxn>
                <a:cxn ang="0">
                  <a:pos x="40" y="37"/>
                </a:cxn>
                <a:cxn ang="0">
                  <a:pos x="50" y="17"/>
                </a:cxn>
                <a:cxn ang="0">
                  <a:pos x="55" y="4"/>
                </a:cxn>
                <a:cxn ang="0">
                  <a:pos x="59" y="0"/>
                </a:cxn>
                <a:cxn ang="0">
                  <a:pos x="63" y="0"/>
                </a:cxn>
                <a:cxn ang="0">
                  <a:pos x="67" y="2"/>
                </a:cxn>
                <a:cxn ang="0">
                  <a:pos x="71" y="2"/>
                </a:cxn>
                <a:cxn ang="0">
                  <a:pos x="75" y="4"/>
                </a:cxn>
                <a:cxn ang="0">
                  <a:pos x="78" y="4"/>
                </a:cxn>
                <a:cxn ang="0">
                  <a:pos x="84" y="6"/>
                </a:cxn>
                <a:cxn ang="0">
                  <a:pos x="88" y="6"/>
                </a:cxn>
                <a:cxn ang="0">
                  <a:pos x="92" y="6"/>
                </a:cxn>
                <a:cxn ang="0">
                  <a:pos x="40" y="152"/>
                </a:cxn>
              </a:cxnLst>
              <a:rect l="0" t="0" r="r" b="b"/>
              <a:pathLst>
                <a:path w="92" h="152">
                  <a:moveTo>
                    <a:pt x="40" y="152"/>
                  </a:moveTo>
                  <a:lnTo>
                    <a:pt x="38" y="152"/>
                  </a:lnTo>
                  <a:lnTo>
                    <a:pt x="34" y="150"/>
                  </a:lnTo>
                  <a:lnTo>
                    <a:pt x="32" y="150"/>
                  </a:lnTo>
                  <a:lnTo>
                    <a:pt x="28" y="148"/>
                  </a:lnTo>
                  <a:lnTo>
                    <a:pt x="27" y="148"/>
                  </a:lnTo>
                  <a:lnTo>
                    <a:pt x="23" y="146"/>
                  </a:lnTo>
                  <a:lnTo>
                    <a:pt x="21" y="146"/>
                  </a:lnTo>
                  <a:lnTo>
                    <a:pt x="19" y="144"/>
                  </a:lnTo>
                  <a:lnTo>
                    <a:pt x="15" y="142"/>
                  </a:lnTo>
                  <a:lnTo>
                    <a:pt x="13" y="140"/>
                  </a:lnTo>
                  <a:lnTo>
                    <a:pt x="11" y="136"/>
                  </a:lnTo>
                  <a:lnTo>
                    <a:pt x="9" y="131"/>
                  </a:lnTo>
                  <a:lnTo>
                    <a:pt x="7" y="127"/>
                  </a:lnTo>
                  <a:lnTo>
                    <a:pt x="5" y="121"/>
                  </a:lnTo>
                  <a:lnTo>
                    <a:pt x="4" y="119"/>
                  </a:lnTo>
                  <a:lnTo>
                    <a:pt x="0" y="117"/>
                  </a:lnTo>
                  <a:lnTo>
                    <a:pt x="2" y="111"/>
                  </a:lnTo>
                  <a:lnTo>
                    <a:pt x="9" y="100"/>
                  </a:lnTo>
                  <a:lnTo>
                    <a:pt x="19" y="81"/>
                  </a:lnTo>
                  <a:lnTo>
                    <a:pt x="30" y="58"/>
                  </a:lnTo>
                  <a:lnTo>
                    <a:pt x="40" y="37"/>
                  </a:lnTo>
                  <a:lnTo>
                    <a:pt x="50" y="17"/>
                  </a:lnTo>
                  <a:lnTo>
                    <a:pt x="55" y="4"/>
                  </a:lnTo>
                  <a:lnTo>
                    <a:pt x="59" y="0"/>
                  </a:lnTo>
                  <a:lnTo>
                    <a:pt x="63" y="0"/>
                  </a:lnTo>
                  <a:lnTo>
                    <a:pt x="67" y="2"/>
                  </a:lnTo>
                  <a:lnTo>
                    <a:pt x="71" y="2"/>
                  </a:lnTo>
                  <a:lnTo>
                    <a:pt x="75" y="4"/>
                  </a:lnTo>
                  <a:lnTo>
                    <a:pt x="78" y="4"/>
                  </a:lnTo>
                  <a:lnTo>
                    <a:pt x="84" y="6"/>
                  </a:lnTo>
                  <a:lnTo>
                    <a:pt x="88" y="6"/>
                  </a:lnTo>
                  <a:lnTo>
                    <a:pt x="92" y="6"/>
                  </a:lnTo>
                  <a:lnTo>
                    <a:pt x="40" y="15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234" name="Freeform 58"/>
            <p:cNvSpPr>
              <a:spLocks/>
            </p:cNvSpPr>
            <p:nvPr/>
          </p:nvSpPr>
          <p:spPr bwMode="auto">
            <a:xfrm>
              <a:off x="2358" y="3220"/>
              <a:ext cx="94" cy="154"/>
            </a:xfrm>
            <a:custGeom>
              <a:avLst/>
              <a:gdLst/>
              <a:ahLst/>
              <a:cxnLst>
                <a:cxn ang="0">
                  <a:pos x="42" y="154"/>
                </a:cxn>
                <a:cxn ang="0">
                  <a:pos x="40" y="152"/>
                </a:cxn>
                <a:cxn ang="0">
                  <a:pos x="36" y="152"/>
                </a:cxn>
                <a:cxn ang="0">
                  <a:pos x="34" y="150"/>
                </a:cxn>
                <a:cxn ang="0">
                  <a:pos x="30" y="150"/>
                </a:cxn>
                <a:cxn ang="0">
                  <a:pos x="28" y="148"/>
                </a:cxn>
                <a:cxn ang="0">
                  <a:pos x="26" y="148"/>
                </a:cxn>
                <a:cxn ang="0">
                  <a:pos x="23" y="146"/>
                </a:cxn>
                <a:cxn ang="0">
                  <a:pos x="21" y="146"/>
                </a:cxn>
                <a:cxn ang="0">
                  <a:pos x="17" y="144"/>
                </a:cxn>
                <a:cxn ang="0">
                  <a:pos x="15" y="142"/>
                </a:cxn>
                <a:cxn ang="0">
                  <a:pos x="11" y="138"/>
                </a:cxn>
                <a:cxn ang="0">
                  <a:pos x="9" y="132"/>
                </a:cxn>
                <a:cxn ang="0">
                  <a:pos x="7" y="129"/>
                </a:cxn>
                <a:cxn ang="0">
                  <a:pos x="5" y="125"/>
                </a:cxn>
                <a:cxn ang="0">
                  <a:pos x="3" y="123"/>
                </a:cxn>
                <a:cxn ang="0">
                  <a:pos x="0" y="121"/>
                </a:cxn>
                <a:cxn ang="0">
                  <a:pos x="2" y="117"/>
                </a:cxn>
                <a:cxn ang="0">
                  <a:pos x="9" y="102"/>
                </a:cxn>
                <a:cxn ang="0">
                  <a:pos x="19" y="83"/>
                </a:cxn>
                <a:cxn ang="0">
                  <a:pos x="28" y="61"/>
                </a:cxn>
                <a:cxn ang="0">
                  <a:pos x="40" y="38"/>
                </a:cxn>
                <a:cxn ang="0">
                  <a:pos x="49" y="19"/>
                </a:cxn>
                <a:cxn ang="0">
                  <a:pos x="55" y="4"/>
                </a:cxn>
                <a:cxn ang="0">
                  <a:pos x="59" y="0"/>
                </a:cxn>
                <a:cxn ang="0">
                  <a:pos x="63" y="0"/>
                </a:cxn>
                <a:cxn ang="0">
                  <a:pos x="67" y="2"/>
                </a:cxn>
                <a:cxn ang="0">
                  <a:pos x="73" y="2"/>
                </a:cxn>
                <a:cxn ang="0">
                  <a:pos x="76" y="4"/>
                </a:cxn>
                <a:cxn ang="0">
                  <a:pos x="80" y="4"/>
                </a:cxn>
                <a:cxn ang="0">
                  <a:pos x="84" y="6"/>
                </a:cxn>
                <a:cxn ang="0">
                  <a:pos x="88" y="6"/>
                </a:cxn>
                <a:cxn ang="0">
                  <a:pos x="94" y="6"/>
                </a:cxn>
                <a:cxn ang="0">
                  <a:pos x="42" y="154"/>
                </a:cxn>
              </a:cxnLst>
              <a:rect l="0" t="0" r="r" b="b"/>
              <a:pathLst>
                <a:path w="94" h="154">
                  <a:moveTo>
                    <a:pt x="42" y="154"/>
                  </a:moveTo>
                  <a:lnTo>
                    <a:pt x="40" y="152"/>
                  </a:lnTo>
                  <a:lnTo>
                    <a:pt x="36" y="152"/>
                  </a:lnTo>
                  <a:lnTo>
                    <a:pt x="34" y="150"/>
                  </a:lnTo>
                  <a:lnTo>
                    <a:pt x="30" y="150"/>
                  </a:lnTo>
                  <a:lnTo>
                    <a:pt x="28" y="148"/>
                  </a:lnTo>
                  <a:lnTo>
                    <a:pt x="26" y="148"/>
                  </a:lnTo>
                  <a:lnTo>
                    <a:pt x="23" y="146"/>
                  </a:lnTo>
                  <a:lnTo>
                    <a:pt x="21" y="146"/>
                  </a:lnTo>
                  <a:lnTo>
                    <a:pt x="17" y="144"/>
                  </a:lnTo>
                  <a:lnTo>
                    <a:pt x="15" y="142"/>
                  </a:lnTo>
                  <a:lnTo>
                    <a:pt x="11" y="138"/>
                  </a:lnTo>
                  <a:lnTo>
                    <a:pt x="9" y="132"/>
                  </a:lnTo>
                  <a:lnTo>
                    <a:pt x="7" y="129"/>
                  </a:lnTo>
                  <a:lnTo>
                    <a:pt x="5" y="125"/>
                  </a:lnTo>
                  <a:lnTo>
                    <a:pt x="3" y="123"/>
                  </a:lnTo>
                  <a:lnTo>
                    <a:pt x="0" y="121"/>
                  </a:lnTo>
                  <a:lnTo>
                    <a:pt x="2" y="117"/>
                  </a:lnTo>
                  <a:lnTo>
                    <a:pt x="9" y="102"/>
                  </a:lnTo>
                  <a:lnTo>
                    <a:pt x="19" y="83"/>
                  </a:lnTo>
                  <a:lnTo>
                    <a:pt x="28" y="61"/>
                  </a:lnTo>
                  <a:lnTo>
                    <a:pt x="40" y="38"/>
                  </a:lnTo>
                  <a:lnTo>
                    <a:pt x="49" y="19"/>
                  </a:lnTo>
                  <a:lnTo>
                    <a:pt x="55" y="4"/>
                  </a:lnTo>
                  <a:lnTo>
                    <a:pt x="59" y="0"/>
                  </a:lnTo>
                  <a:lnTo>
                    <a:pt x="63" y="0"/>
                  </a:lnTo>
                  <a:lnTo>
                    <a:pt x="67" y="2"/>
                  </a:lnTo>
                  <a:lnTo>
                    <a:pt x="73" y="2"/>
                  </a:lnTo>
                  <a:lnTo>
                    <a:pt x="76" y="4"/>
                  </a:lnTo>
                  <a:lnTo>
                    <a:pt x="80" y="4"/>
                  </a:lnTo>
                  <a:lnTo>
                    <a:pt x="84" y="6"/>
                  </a:lnTo>
                  <a:lnTo>
                    <a:pt x="88" y="6"/>
                  </a:lnTo>
                  <a:lnTo>
                    <a:pt x="94" y="6"/>
                  </a:lnTo>
                  <a:lnTo>
                    <a:pt x="42" y="154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235" name="Freeform 59"/>
            <p:cNvSpPr>
              <a:spLocks/>
            </p:cNvSpPr>
            <p:nvPr/>
          </p:nvSpPr>
          <p:spPr bwMode="auto">
            <a:xfrm>
              <a:off x="2360" y="3220"/>
              <a:ext cx="94" cy="154"/>
            </a:xfrm>
            <a:custGeom>
              <a:avLst/>
              <a:gdLst/>
              <a:ahLst/>
              <a:cxnLst>
                <a:cxn ang="0">
                  <a:pos x="44" y="154"/>
                </a:cxn>
                <a:cxn ang="0">
                  <a:pos x="42" y="152"/>
                </a:cxn>
                <a:cxn ang="0">
                  <a:pos x="38" y="152"/>
                </a:cxn>
                <a:cxn ang="0">
                  <a:pos x="36" y="152"/>
                </a:cxn>
                <a:cxn ang="0">
                  <a:pos x="34" y="150"/>
                </a:cxn>
                <a:cxn ang="0">
                  <a:pos x="30" y="150"/>
                </a:cxn>
                <a:cxn ang="0">
                  <a:pos x="28" y="150"/>
                </a:cxn>
                <a:cxn ang="0">
                  <a:pos x="24" y="148"/>
                </a:cxn>
                <a:cxn ang="0">
                  <a:pos x="23" y="146"/>
                </a:cxn>
                <a:cxn ang="0">
                  <a:pos x="19" y="146"/>
                </a:cxn>
                <a:cxn ang="0">
                  <a:pos x="17" y="142"/>
                </a:cxn>
                <a:cxn ang="0">
                  <a:pos x="13" y="140"/>
                </a:cxn>
                <a:cxn ang="0">
                  <a:pos x="11" y="136"/>
                </a:cxn>
                <a:cxn ang="0">
                  <a:pos x="9" y="132"/>
                </a:cxn>
                <a:cxn ang="0">
                  <a:pos x="5" y="131"/>
                </a:cxn>
                <a:cxn ang="0">
                  <a:pos x="3" y="127"/>
                </a:cxn>
                <a:cxn ang="0">
                  <a:pos x="0" y="125"/>
                </a:cxn>
                <a:cxn ang="0">
                  <a:pos x="3" y="121"/>
                </a:cxn>
                <a:cxn ang="0">
                  <a:pos x="9" y="106"/>
                </a:cxn>
                <a:cxn ang="0">
                  <a:pos x="19" y="86"/>
                </a:cxn>
                <a:cxn ang="0">
                  <a:pos x="30" y="63"/>
                </a:cxn>
                <a:cxn ang="0">
                  <a:pos x="42" y="40"/>
                </a:cxn>
                <a:cxn ang="0">
                  <a:pos x="49" y="19"/>
                </a:cxn>
                <a:cxn ang="0">
                  <a:pos x="57" y="6"/>
                </a:cxn>
                <a:cxn ang="0">
                  <a:pos x="61" y="0"/>
                </a:cxn>
                <a:cxn ang="0">
                  <a:pos x="65" y="2"/>
                </a:cxn>
                <a:cxn ang="0">
                  <a:pos x="69" y="2"/>
                </a:cxn>
                <a:cxn ang="0">
                  <a:pos x="72" y="4"/>
                </a:cxn>
                <a:cxn ang="0">
                  <a:pos x="76" y="4"/>
                </a:cxn>
                <a:cxn ang="0">
                  <a:pos x="82" y="6"/>
                </a:cxn>
                <a:cxn ang="0">
                  <a:pos x="86" y="6"/>
                </a:cxn>
                <a:cxn ang="0">
                  <a:pos x="90" y="8"/>
                </a:cxn>
                <a:cxn ang="0">
                  <a:pos x="94" y="8"/>
                </a:cxn>
                <a:cxn ang="0">
                  <a:pos x="44" y="154"/>
                </a:cxn>
              </a:cxnLst>
              <a:rect l="0" t="0" r="r" b="b"/>
              <a:pathLst>
                <a:path w="94" h="154">
                  <a:moveTo>
                    <a:pt x="44" y="154"/>
                  </a:moveTo>
                  <a:lnTo>
                    <a:pt x="42" y="152"/>
                  </a:lnTo>
                  <a:lnTo>
                    <a:pt x="38" y="152"/>
                  </a:lnTo>
                  <a:lnTo>
                    <a:pt x="36" y="152"/>
                  </a:lnTo>
                  <a:lnTo>
                    <a:pt x="34" y="150"/>
                  </a:lnTo>
                  <a:lnTo>
                    <a:pt x="30" y="150"/>
                  </a:lnTo>
                  <a:lnTo>
                    <a:pt x="28" y="150"/>
                  </a:lnTo>
                  <a:lnTo>
                    <a:pt x="24" y="148"/>
                  </a:lnTo>
                  <a:lnTo>
                    <a:pt x="23" y="146"/>
                  </a:lnTo>
                  <a:lnTo>
                    <a:pt x="19" y="146"/>
                  </a:lnTo>
                  <a:lnTo>
                    <a:pt x="17" y="142"/>
                  </a:lnTo>
                  <a:lnTo>
                    <a:pt x="13" y="140"/>
                  </a:lnTo>
                  <a:lnTo>
                    <a:pt x="11" y="136"/>
                  </a:lnTo>
                  <a:lnTo>
                    <a:pt x="9" y="132"/>
                  </a:lnTo>
                  <a:lnTo>
                    <a:pt x="5" y="131"/>
                  </a:lnTo>
                  <a:lnTo>
                    <a:pt x="3" y="127"/>
                  </a:lnTo>
                  <a:lnTo>
                    <a:pt x="0" y="125"/>
                  </a:lnTo>
                  <a:lnTo>
                    <a:pt x="3" y="121"/>
                  </a:lnTo>
                  <a:lnTo>
                    <a:pt x="9" y="106"/>
                  </a:lnTo>
                  <a:lnTo>
                    <a:pt x="19" y="86"/>
                  </a:lnTo>
                  <a:lnTo>
                    <a:pt x="30" y="63"/>
                  </a:lnTo>
                  <a:lnTo>
                    <a:pt x="42" y="40"/>
                  </a:lnTo>
                  <a:lnTo>
                    <a:pt x="49" y="19"/>
                  </a:lnTo>
                  <a:lnTo>
                    <a:pt x="57" y="6"/>
                  </a:lnTo>
                  <a:lnTo>
                    <a:pt x="61" y="0"/>
                  </a:lnTo>
                  <a:lnTo>
                    <a:pt x="65" y="2"/>
                  </a:lnTo>
                  <a:lnTo>
                    <a:pt x="69" y="2"/>
                  </a:lnTo>
                  <a:lnTo>
                    <a:pt x="72" y="4"/>
                  </a:lnTo>
                  <a:lnTo>
                    <a:pt x="76" y="4"/>
                  </a:lnTo>
                  <a:lnTo>
                    <a:pt x="82" y="6"/>
                  </a:lnTo>
                  <a:lnTo>
                    <a:pt x="86" y="6"/>
                  </a:lnTo>
                  <a:lnTo>
                    <a:pt x="90" y="8"/>
                  </a:lnTo>
                  <a:lnTo>
                    <a:pt x="94" y="8"/>
                  </a:lnTo>
                  <a:lnTo>
                    <a:pt x="44" y="154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236" name="Freeform 60"/>
            <p:cNvSpPr>
              <a:spLocks/>
            </p:cNvSpPr>
            <p:nvPr/>
          </p:nvSpPr>
          <p:spPr bwMode="auto">
            <a:xfrm>
              <a:off x="2361" y="3220"/>
              <a:ext cx="96" cy="154"/>
            </a:xfrm>
            <a:custGeom>
              <a:avLst/>
              <a:gdLst/>
              <a:ahLst/>
              <a:cxnLst>
                <a:cxn ang="0">
                  <a:pos x="46" y="154"/>
                </a:cxn>
                <a:cxn ang="0">
                  <a:pos x="45" y="154"/>
                </a:cxn>
                <a:cxn ang="0">
                  <a:pos x="41" y="154"/>
                </a:cxn>
                <a:cxn ang="0">
                  <a:pos x="39" y="152"/>
                </a:cxn>
                <a:cxn ang="0">
                  <a:pos x="35" y="152"/>
                </a:cxn>
                <a:cxn ang="0">
                  <a:pos x="33" y="152"/>
                </a:cxn>
                <a:cxn ang="0">
                  <a:pos x="31" y="150"/>
                </a:cxn>
                <a:cxn ang="0">
                  <a:pos x="29" y="150"/>
                </a:cxn>
                <a:cxn ang="0">
                  <a:pos x="25" y="148"/>
                </a:cxn>
                <a:cxn ang="0">
                  <a:pos x="22" y="146"/>
                </a:cxn>
                <a:cxn ang="0">
                  <a:pos x="20" y="144"/>
                </a:cxn>
                <a:cxn ang="0">
                  <a:pos x="16" y="142"/>
                </a:cxn>
                <a:cxn ang="0">
                  <a:pos x="14" y="138"/>
                </a:cxn>
                <a:cxn ang="0">
                  <a:pos x="10" y="136"/>
                </a:cxn>
                <a:cxn ang="0">
                  <a:pos x="6" y="134"/>
                </a:cxn>
                <a:cxn ang="0">
                  <a:pos x="4" y="131"/>
                </a:cxn>
                <a:cxn ang="0">
                  <a:pos x="0" y="131"/>
                </a:cxn>
                <a:cxn ang="0">
                  <a:pos x="2" y="125"/>
                </a:cxn>
                <a:cxn ang="0">
                  <a:pos x="10" y="109"/>
                </a:cxn>
                <a:cxn ang="0">
                  <a:pos x="20" y="88"/>
                </a:cxn>
                <a:cxn ang="0">
                  <a:pos x="31" y="65"/>
                </a:cxn>
                <a:cxn ang="0">
                  <a:pos x="41" y="42"/>
                </a:cxn>
                <a:cxn ang="0">
                  <a:pos x="52" y="21"/>
                </a:cxn>
                <a:cxn ang="0">
                  <a:pos x="58" y="6"/>
                </a:cxn>
                <a:cxn ang="0">
                  <a:pos x="62" y="0"/>
                </a:cxn>
                <a:cxn ang="0">
                  <a:pos x="66" y="2"/>
                </a:cxn>
                <a:cxn ang="0">
                  <a:pos x="70" y="2"/>
                </a:cxn>
                <a:cxn ang="0">
                  <a:pos x="75" y="4"/>
                </a:cxn>
                <a:cxn ang="0">
                  <a:pos x="79" y="4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93" y="8"/>
                </a:cxn>
                <a:cxn ang="0">
                  <a:pos x="96" y="8"/>
                </a:cxn>
                <a:cxn ang="0">
                  <a:pos x="46" y="154"/>
                </a:cxn>
              </a:cxnLst>
              <a:rect l="0" t="0" r="r" b="b"/>
              <a:pathLst>
                <a:path w="96" h="154">
                  <a:moveTo>
                    <a:pt x="46" y="154"/>
                  </a:moveTo>
                  <a:lnTo>
                    <a:pt x="45" y="154"/>
                  </a:lnTo>
                  <a:lnTo>
                    <a:pt x="41" y="154"/>
                  </a:lnTo>
                  <a:lnTo>
                    <a:pt x="39" y="152"/>
                  </a:lnTo>
                  <a:lnTo>
                    <a:pt x="35" y="152"/>
                  </a:lnTo>
                  <a:lnTo>
                    <a:pt x="33" y="152"/>
                  </a:lnTo>
                  <a:lnTo>
                    <a:pt x="31" y="150"/>
                  </a:lnTo>
                  <a:lnTo>
                    <a:pt x="29" y="150"/>
                  </a:lnTo>
                  <a:lnTo>
                    <a:pt x="25" y="148"/>
                  </a:lnTo>
                  <a:lnTo>
                    <a:pt x="22" y="146"/>
                  </a:lnTo>
                  <a:lnTo>
                    <a:pt x="20" y="144"/>
                  </a:lnTo>
                  <a:lnTo>
                    <a:pt x="16" y="142"/>
                  </a:lnTo>
                  <a:lnTo>
                    <a:pt x="14" y="138"/>
                  </a:lnTo>
                  <a:lnTo>
                    <a:pt x="10" y="136"/>
                  </a:lnTo>
                  <a:lnTo>
                    <a:pt x="6" y="134"/>
                  </a:lnTo>
                  <a:lnTo>
                    <a:pt x="4" y="131"/>
                  </a:lnTo>
                  <a:lnTo>
                    <a:pt x="0" y="131"/>
                  </a:lnTo>
                  <a:lnTo>
                    <a:pt x="2" y="125"/>
                  </a:lnTo>
                  <a:lnTo>
                    <a:pt x="10" y="109"/>
                  </a:lnTo>
                  <a:lnTo>
                    <a:pt x="20" y="88"/>
                  </a:lnTo>
                  <a:lnTo>
                    <a:pt x="31" y="65"/>
                  </a:lnTo>
                  <a:lnTo>
                    <a:pt x="41" y="42"/>
                  </a:lnTo>
                  <a:lnTo>
                    <a:pt x="52" y="21"/>
                  </a:lnTo>
                  <a:lnTo>
                    <a:pt x="58" y="6"/>
                  </a:lnTo>
                  <a:lnTo>
                    <a:pt x="62" y="0"/>
                  </a:lnTo>
                  <a:lnTo>
                    <a:pt x="66" y="2"/>
                  </a:lnTo>
                  <a:lnTo>
                    <a:pt x="70" y="2"/>
                  </a:lnTo>
                  <a:lnTo>
                    <a:pt x="75" y="4"/>
                  </a:lnTo>
                  <a:lnTo>
                    <a:pt x="79" y="4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93" y="8"/>
                  </a:lnTo>
                  <a:lnTo>
                    <a:pt x="96" y="8"/>
                  </a:lnTo>
                  <a:lnTo>
                    <a:pt x="46" y="154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237" name="Freeform 61"/>
            <p:cNvSpPr>
              <a:spLocks/>
            </p:cNvSpPr>
            <p:nvPr/>
          </p:nvSpPr>
          <p:spPr bwMode="auto">
            <a:xfrm>
              <a:off x="2363" y="3222"/>
              <a:ext cx="98" cy="154"/>
            </a:xfrm>
            <a:custGeom>
              <a:avLst/>
              <a:gdLst/>
              <a:ahLst/>
              <a:cxnLst>
                <a:cxn ang="0">
                  <a:pos x="48" y="154"/>
                </a:cxn>
                <a:cxn ang="0">
                  <a:pos x="46" y="152"/>
                </a:cxn>
                <a:cxn ang="0">
                  <a:pos x="43" y="152"/>
                </a:cxn>
                <a:cxn ang="0">
                  <a:pos x="41" y="152"/>
                </a:cxn>
                <a:cxn ang="0">
                  <a:pos x="39" y="150"/>
                </a:cxn>
                <a:cxn ang="0">
                  <a:pos x="35" y="150"/>
                </a:cxn>
                <a:cxn ang="0">
                  <a:pos x="33" y="148"/>
                </a:cxn>
                <a:cxn ang="0">
                  <a:pos x="31" y="148"/>
                </a:cxn>
                <a:cxn ang="0">
                  <a:pos x="27" y="146"/>
                </a:cxn>
                <a:cxn ang="0">
                  <a:pos x="23" y="146"/>
                </a:cxn>
                <a:cxn ang="0">
                  <a:pos x="21" y="144"/>
                </a:cxn>
                <a:cxn ang="0">
                  <a:pos x="18" y="142"/>
                </a:cxn>
                <a:cxn ang="0">
                  <a:pos x="14" y="140"/>
                </a:cxn>
                <a:cxn ang="0">
                  <a:pos x="10" y="138"/>
                </a:cxn>
                <a:cxn ang="0">
                  <a:pos x="8" y="136"/>
                </a:cxn>
                <a:cxn ang="0">
                  <a:pos x="4" y="134"/>
                </a:cxn>
                <a:cxn ang="0">
                  <a:pos x="0" y="132"/>
                </a:cxn>
                <a:cxn ang="0">
                  <a:pos x="2" y="127"/>
                </a:cxn>
                <a:cxn ang="0">
                  <a:pos x="10" y="111"/>
                </a:cxn>
                <a:cxn ang="0">
                  <a:pos x="20" y="90"/>
                </a:cxn>
                <a:cxn ang="0">
                  <a:pos x="31" y="65"/>
                </a:cxn>
                <a:cxn ang="0">
                  <a:pos x="43" y="40"/>
                </a:cxn>
                <a:cxn ang="0">
                  <a:pos x="52" y="19"/>
                </a:cxn>
                <a:cxn ang="0">
                  <a:pos x="58" y="6"/>
                </a:cxn>
                <a:cxn ang="0">
                  <a:pos x="62" y="0"/>
                </a:cxn>
                <a:cxn ang="0">
                  <a:pos x="66" y="0"/>
                </a:cxn>
                <a:cxn ang="0">
                  <a:pos x="71" y="2"/>
                </a:cxn>
                <a:cxn ang="0">
                  <a:pos x="75" y="2"/>
                </a:cxn>
                <a:cxn ang="0">
                  <a:pos x="79" y="4"/>
                </a:cxn>
                <a:cxn ang="0">
                  <a:pos x="85" y="4"/>
                </a:cxn>
                <a:cxn ang="0">
                  <a:pos x="89" y="4"/>
                </a:cxn>
                <a:cxn ang="0">
                  <a:pos x="94" y="6"/>
                </a:cxn>
                <a:cxn ang="0">
                  <a:pos x="98" y="6"/>
                </a:cxn>
                <a:cxn ang="0">
                  <a:pos x="48" y="154"/>
                </a:cxn>
              </a:cxnLst>
              <a:rect l="0" t="0" r="r" b="b"/>
              <a:pathLst>
                <a:path w="98" h="154">
                  <a:moveTo>
                    <a:pt x="48" y="154"/>
                  </a:moveTo>
                  <a:lnTo>
                    <a:pt x="46" y="152"/>
                  </a:lnTo>
                  <a:lnTo>
                    <a:pt x="43" y="152"/>
                  </a:lnTo>
                  <a:lnTo>
                    <a:pt x="41" y="152"/>
                  </a:lnTo>
                  <a:lnTo>
                    <a:pt x="39" y="150"/>
                  </a:lnTo>
                  <a:lnTo>
                    <a:pt x="35" y="150"/>
                  </a:lnTo>
                  <a:lnTo>
                    <a:pt x="33" y="148"/>
                  </a:lnTo>
                  <a:lnTo>
                    <a:pt x="31" y="148"/>
                  </a:lnTo>
                  <a:lnTo>
                    <a:pt x="27" y="146"/>
                  </a:lnTo>
                  <a:lnTo>
                    <a:pt x="23" y="146"/>
                  </a:lnTo>
                  <a:lnTo>
                    <a:pt x="21" y="144"/>
                  </a:lnTo>
                  <a:lnTo>
                    <a:pt x="18" y="142"/>
                  </a:lnTo>
                  <a:lnTo>
                    <a:pt x="14" y="140"/>
                  </a:lnTo>
                  <a:lnTo>
                    <a:pt x="10" y="138"/>
                  </a:lnTo>
                  <a:lnTo>
                    <a:pt x="8" y="136"/>
                  </a:lnTo>
                  <a:lnTo>
                    <a:pt x="4" y="134"/>
                  </a:lnTo>
                  <a:lnTo>
                    <a:pt x="0" y="132"/>
                  </a:lnTo>
                  <a:lnTo>
                    <a:pt x="2" y="127"/>
                  </a:lnTo>
                  <a:lnTo>
                    <a:pt x="10" y="111"/>
                  </a:lnTo>
                  <a:lnTo>
                    <a:pt x="20" y="90"/>
                  </a:lnTo>
                  <a:lnTo>
                    <a:pt x="31" y="65"/>
                  </a:lnTo>
                  <a:lnTo>
                    <a:pt x="43" y="40"/>
                  </a:lnTo>
                  <a:lnTo>
                    <a:pt x="52" y="19"/>
                  </a:lnTo>
                  <a:lnTo>
                    <a:pt x="58" y="6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71" y="2"/>
                  </a:lnTo>
                  <a:lnTo>
                    <a:pt x="75" y="2"/>
                  </a:lnTo>
                  <a:lnTo>
                    <a:pt x="79" y="4"/>
                  </a:lnTo>
                  <a:lnTo>
                    <a:pt x="85" y="4"/>
                  </a:lnTo>
                  <a:lnTo>
                    <a:pt x="89" y="4"/>
                  </a:lnTo>
                  <a:lnTo>
                    <a:pt x="94" y="6"/>
                  </a:lnTo>
                  <a:lnTo>
                    <a:pt x="98" y="6"/>
                  </a:lnTo>
                  <a:lnTo>
                    <a:pt x="48" y="154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238" name="Freeform 62"/>
            <p:cNvSpPr>
              <a:spLocks/>
            </p:cNvSpPr>
            <p:nvPr/>
          </p:nvSpPr>
          <p:spPr bwMode="auto">
            <a:xfrm>
              <a:off x="2363" y="3222"/>
              <a:ext cx="102" cy="154"/>
            </a:xfrm>
            <a:custGeom>
              <a:avLst/>
              <a:gdLst/>
              <a:ahLst/>
              <a:cxnLst>
                <a:cxn ang="0">
                  <a:pos x="52" y="154"/>
                </a:cxn>
                <a:cxn ang="0">
                  <a:pos x="50" y="154"/>
                </a:cxn>
                <a:cxn ang="0">
                  <a:pos x="46" y="154"/>
                </a:cxn>
                <a:cxn ang="0">
                  <a:pos x="44" y="152"/>
                </a:cxn>
                <a:cxn ang="0">
                  <a:pos x="43" y="152"/>
                </a:cxn>
                <a:cxn ang="0">
                  <a:pos x="39" y="150"/>
                </a:cxn>
                <a:cxn ang="0">
                  <a:pos x="37" y="150"/>
                </a:cxn>
                <a:cxn ang="0">
                  <a:pos x="35" y="148"/>
                </a:cxn>
                <a:cxn ang="0">
                  <a:pos x="31" y="148"/>
                </a:cxn>
                <a:cxn ang="0">
                  <a:pos x="27" y="148"/>
                </a:cxn>
                <a:cxn ang="0">
                  <a:pos x="23" y="146"/>
                </a:cxn>
                <a:cxn ang="0">
                  <a:pos x="20" y="144"/>
                </a:cxn>
                <a:cxn ang="0">
                  <a:pos x="18" y="142"/>
                </a:cxn>
                <a:cxn ang="0">
                  <a:pos x="14" y="140"/>
                </a:cxn>
                <a:cxn ang="0">
                  <a:pos x="10" y="138"/>
                </a:cxn>
                <a:cxn ang="0">
                  <a:pos x="4" y="138"/>
                </a:cxn>
                <a:cxn ang="0">
                  <a:pos x="0" y="136"/>
                </a:cxn>
                <a:cxn ang="0">
                  <a:pos x="4" y="130"/>
                </a:cxn>
                <a:cxn ang="0">
                  <a:pos x="12" y="115"/>
                </a:cxn>
                <a:cxn ang="0">
                  <a:pos x="21" y="92"/>
                </a:cxn>
                <a:cxn ang="0">
                  <a:pos x="33" y="67"/>
                </a:cxn>
                <a:cxn ang="0">
                  <a:pos x="44" y="42"/>
                </a:cxn>
                <a:cxn ang="0">
                  <a:pos x="54" y="21"/>
                </a:cxn>
                <a:cxn ang="0">
                  <a:pos x="62" y="6"/>
                </a:cxn>
                <a:cxn ang="0">
                  <a:pos x="64" y="0"/>
                </a:cxn>
                <a:cxn ang="0">
                  <a:pos x="69" y="0"/>
                </a:cxn>
                <a:cxn ang="0">
                  <a:pos x="73" y="2"/>
                </a:cxn>
                <a:cxn ang="0">
                  <a:pos x="79" y="2"/>
                </a:cxn>
                <a:cxn ang="0">
                  <a:pos x="83" y="4"/>
                </a:cxn>
                <a:cxn ang="0">
                  <a:pos x="87" y="4"/>
                </a:cxn>
                <a:cxn ang="0">
                  <a:pos x="92" y="6"/>
                </a:cxn>
                <a:cxn ang="0">
                  <a:pos x="96" y="6"/>
                </a:cxn>
                <a:cxn ang="0">
                  <a:pos x="102" y="8"/>
                </a:cxn>
                <a:cxn ang="0">
                  <a:pos x="52" y="154"/>
                </a:cxn>
              </a:cxnLst>
              <a:rect l="0" t="0" r="r" b="b"/>
              <a:pathLst>
                <a:path w="102" h="154">
                  <a:moveTo>
                    <a:pt x="52" y="154"/>
                  </a:moveTo>
                  <a:lnTo>
                    <a:pt x="50" y="154"/>
                  </a:lnTo>
                  <a:lnTo>
                    <a:pt x="46" y="154"/>
                  </a:lnTo>
                  <a:lnTo>
                    <a:pt x="44" y="152"/>
                  </a:lnTo>
                  <a:lnTo>
                    <a:pt x="43" y="152"/>
                  </a:lnTo>
                  <a:lnTo>
                    <a:pt x="39" y="150"/>
                  </a:lnTo>
                  <a:lnTo>
                    <a:pt x="37" y="150"/>
                  </a:lnTo>
                  <a:lnTo>
                    <a:pt x="35" y="148"/>
                  </a:lnTo>
                  <a:lnTo>
                    <a:pt x="31" y="148"/>
                  </a:lnTo>
                  <a:lnTo>
                    <a:pt x="27" y="148"/>
                  </a:lnTo>
                  <a:lnTo>
                    <a:pt x="23" y="146"/>
                  </a:lnTo>
                  <a:lnTo>
                    <a:pt x="20" y="144"/>
                  </a:lnTo>
                  <a:lnTo>
                    <a:pt x="18" y="142"/>
                  </a:lnTo>
                  <a:lnTo>
                    <a:pt x="14" y="140"/>
                  </a:lnTo>
                  <a:lnTo>
                    <a:pt x="10" y="138"/>
                  </a:lnTo>
                  <a:lnTo>
                    <a:pt x="4" y="138"/>
                  </a:lnTo>
                  <a:lnTo>
                    <a:pt x="0" y="136"/>
                  </a:lnTo>
                  <a:lnTo>
                    <a:pt x="4" y="130"/>
                  </a:lnTo>
                  <a:lnTo>
                    <a:pt x="12" y="115"/>
                  </a:lnTo>
                  <a:lnTo>
                    <a:pt x="21" y="92"/>
                  </a:lnTo>
                  <a:lnTo>
                    <a:pt x="33" y="67"/>
                  </a:lnTo>
                  <a:lnTo>
                    <a:pt x="44" y="42"/>
                  </a:lnTo>
                  <a:lnTo>
                    <a:pt x="54" y="21"/>
                  </a:lnTo>
                  <a:lnTo>
                    <a:pt x="62" y="6"/>
                  </a:lnTo>
                  <a:lnTo>
                    <a:pt x="64" y="0"/>
                  </a:lnTo>
                  <a:lnTo>
                    <a:pt x="69" y="0"/>
                  </a:lnTo>
                  <a:lnTo>
                    <a:pt x="73" y="2"/>
                  </a:lnTo>
                  <a:lnTo>
                    <a:pt x="79" y="2"/>
                  </a:lnTo>
                  <a:lnTo>
                    <a:pt x="83" y="4"/>
                  </a:lnTo>
                  <a:lnTo>
                    <a:pt x="87" y="4"/>
                  </a:lnTo>
                  <a:lnTo>
                    <a:pt x="92" y="6"/>
                  </a:lnTo>
                  <a:lnTo>
                    <a:pt x="96" y="6"/>
                  </a:lnTo>
                  <a:lnTo>
                    <a:pt x="102" y="8"/>
                  </a:lnTo>
                  <a:lnTo>
                    <a:pt x="52" y="154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239" name="Freeform 63"/>
            <p:cNvSpPr>
              <a:spLocks/>
            </p:cNvSpPr>
            <p:nvPr/>
          </p:nvSpPr>
          <p:spPr bwMode="auto">
            <a:xfrm>
              <a:off x="2365" y="3222"/>
              <a:ext cx="104" cy="155"/>
            </a:xfrm>
            <a:custGeom>
              <a:avLst/>
              <a:gdLst/>
              <a:ahLst/>
              <a:cxnLst>
                <a:cxn ang="0">
                  <a:pos x="54" y="155"/>
                </a:cxn>
                <a:cxn ang="0">
                  <a:pos x="52" y="154"/>
                </a:cxn>
                <a:cxn ang="0">
                  <a:pos x="48" y="154"/>
                </a:cxn>
                <a:cxn ang="0">
                  <a:pos x="46" y="154"/>
                </a:cxn>
                <a:cxn ang="0">
                  <a:pos x="44" y="152"/>
                </a:cxn>
                <a:cxn ang="0">
                  <a:pos x="41" y="152"/>
                </a:cxn>
                <a:cxn ang="0">
                  <a:pos x="39" y="150"/>
                </a:cxn>
                <a:cxn ang="0">
                  <a:pos x="37" y="150"/>
                </a:cxn>
                <a:cxn ang="0">
                  <a:pos x="35" y="150"/>
                </a:cxn>
                <a:cxn ang="0">
                  <a:pos x="29" y="148"/>
                </a:cxn>
                <a:cxn ang="0">
                  <a:pos x="25" y="148"/>
                </a:cxn>
                <a:cxn ang="0">
                  <a:pos x="21" y="146"/>
                </a:cxn>
                <a:cxn ang="0">
                  <a:pos x="18" y="146"/>
                </a:cxn>
                <a:cxn ang="0">
                  <a:pos x="14" y="144"/>
                </a:cxn>
                <a:cxn ang="0">
                  <a:pos x="10" y="142"/>
                </a:cxn>
                <a:cxn ang="0">
                  <a:pos x="4" y="142"/>
                </a:cxn>
                <a:cxn ang="0">
                  <a:pos x="0" y="140"/>
                </a:cxn>
                <a:cxn ang="0">
                  <a:pos x="66" y="0"/>
                </a:cxn>
                <a:cxn ang="0">
                  <a:pos x="69" y="2"/>
                </a:cxn>
                <a:cxn ang="0">
                  <a:pos x="75" y="2"/>
                </a:cxn>
                <a:cxn ang="0">
                  <a:pos x="79" y="4"/>
                </a:cxn>
                <a:cxn ang="0">
                  <a:pos x="85" y="4"/>
                </a:cxn>
                <a:cxn ang="0">
                  <a:pos x="89" y="4"/>
                </a:cxn>
                <a:cxn ang="0">
                  <a:pos x="94" y="6"/>
                </a:cxn>
                <a:cxn ang="0">
                  <a:pos x="98" y="6"/>
                </a:cxn>
                <a:cxn ang="0">
                  <a:pos x="104" y="8"/>
                </a:cxn>
                <a:cxn ang="0">
                  <a:pos x="54" y="155"/>
                </a:cxn>
              </a:cxnLst>
              <a:rect l="0" t="0" r="r" b="b"/>
              <a:pathLst>
                <a:path w="104" h="155">
                  <a:moveTo>
                    <a:pt x="54" y="155"/>
                  </a:moveTo>
                  <a:lnTo>
                    <a:pt x="52" y="154"/>
                  </a:lnTo>
                  <a:lnTo>
                    <a:pt x="48" y="154"/>
                  </a:lnTo>
                  <a:lnTo>
                    <a:pt x="46" y="154"/>
                  </a:lnTo>
                  <a:lnTo>
                    <a:pt x="44" y="152"/>
                  </a:lnTo>
                  <a:lnTo>
                    <a:pt x="41" y="152"/>
                  </a:lnTo>
                  <a:lnTo>
                    <a:pt x="39" y="150"/>
                  </a:lnTo>
                  <a:lnTo>
                    <a:pt x="37" y="150"/>
                  </a:lnTo>
                  <a:lnTo>
                    <a:pt x="35" y="150"/>
                  </a:lnTo>
                  <a:lnTo>
                    <a:pt x="29" y="148"/>
                  </a:lnTo>
                  <a:lnTo>
                    <a:pt x="25" y="148"/>
                  </a:lnTo>
                  <a:lnTo>
                    <a:pt x="21" y="146"/>
                  </a:lnTo>
                  <a:lnTo>
                    <a:pt x="18" y="146"/>
                  </a:lnTo>
                  <a:lnTo>
                    <a:pt x="14" y="144"/>
                  </a:lnTo>
                  <a:lnTo>
                    <a:pt x="10" y="142"/>
                  </a:lnTo>
                  <a:lnTo>
                    <a:pt x="4" y="142"/>
                  </a:lnTo>
                  <a:lnTo>
                    <a:pt x="0" y="140"/>
                  </a:lnTo>
                  <a:lnTo>
                    <a:pt x="66" y="0"/>
                  </a:lnTo>
                  <a:lnTo>
                    <a:pt x="69" y="2"/>
                  </a:lnTo>
                  <a:lnTo>
                    <a:pt x="75" y="2"/>
                  </a:lnTo>
                  <a:lnTo>
                    <a:pt x="79" y="4"/>
                  </a:lnTo>
                  <a:lnTo>
                    <a:pt x="85" y="4"/>
                  </a:lnTo>
                  <a:lnTo>
                    <a:pt x="89" y="4"/>
                  </a:lnTo>
                  <a:lnTo>
                    <a:pt x="94" y="6"/>
                  </a:lnTo>
                  <a:lnTo>
                    <a:pt x="98" y="6"/>
                  </a:lnTo>
                  <a:lnTo>
                    <a:pt x="104" y="8"/>
                  </a:lnTo>
                  <a:lnTo>
                    <a:pt x="54" y="155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240" name="Freeform 64"/>
            <p:cNvSpPr>
              <a:spLocks/>
            </p:cNvSpPr>
            <p:nvPr/>
          </p:nvSpPr>
          <p:spPr bwMode="auto">
            <a:xfrm>
              <a:off x="1989" y="1979"/>
              <a:ext cx="1581" cy="1043"/>
            </a:xfrm>
            <a:custGeom>
              <a:avLst/>
              <a:gdLst/>
              <a:ahLst/>
              <a:cxnLst>
                <a:cxn ang="0">
                  <a:pos x="762" y="113"/>
                </a:cxn>
                <a:cxn ang="0">
                  <a:pos x="843" y="165"/>
                </a:cxn>
                <a:cxn ang="0">
                  <a:pos x="891" y="184"/>
                </a:cxn>
                <a:cxn ang="0">
                  <a:pos x="933" y="193"/>
                </a:cxn>
                <a:cxn ang="0">
                  <a:pos x="975" y="203"/>
                </a:cxn>
                <a:cxn ang="0">
                  <a:pos x="1161" y="199"/>
                </a:cxn>
                <a:cxn ang="0">
                  <a:pos x="1205" y="186"/>
                </a:cxn>
                <a:cxn ang="0">
                  <a:pos x="1301" y="145"/>
                </a:cxn>
                <a:cxn ang="0">
                  <a:pos x="1420" y="51"/>
                </a:cxn>
                <a:cxn ang="0">
                  <a:pos x="1461" y="115"/>
                </a:cxn>
                <a:cxn ang="0">
                  <a:pos x="1520" y="251"/>
                </a:cxn>
                <a:cxn ang="0">
                  <a:pos x="1537" y="310"/>
                </a:cxn>
                <a:cxn ang="0">
                  <a:pos x="1579" y="483"/>
                </a:cxn>
                <a:cxn ang="0">
                  <a:pos x="1558" y="675"/>
                </a:cxn>
                <a:cxn ang="0">
                  <a:pos x="1508" y="754"/>
                </a:cxn>
                <a:cxn ang="0">
                  <a:pos x="1455" y="806"/>
                </a:cxn>
                <a:cxn ang="0">
                  <a:pos x="1436" y="825"/>
                </a:cxn>
                <a:cxn ang="0">
                  <a:pos x="1242" y="936"/>
                </a:cxn>
                <a:cxn ang="0">
                  <a:pos x="1205" y="951"/>
                </a:cxn>
                <a:cxn ang="0">
                  <a:pos x="1088" y="995"/>
                </a:cxn>
                <a:cxn ang="0">
                  <a:pos x="1056" y="1001"/>
                </a:cxn>
                <a:cxn ang="0">
                  <a:pos x="1002" y="1017"/>
                </a:cxn>
                <a:cxn ang="0">
                  <a:pos x="946" y="1026"/>
                </a:cxn>
                <a:cxn ang="0">
                  <a:pos x="908" y="1030"/>
                </a:cxn>
                <a:cxn ang="0">
                  <a:pos x="877" y="1038"/>
                </a:cxn>
                <a:cxn ang="0">
                  <a:pos x="754" y="1040"/>
                </a:cxn>
                <a:cxn ang="0">
                  <a:pos x="731" y="1042"/>
                </a:cxn>
                <a:cxn ang="0">
                  <a:pos x="620" y="1036"/>
                </a:cxn>
                <a:cxn ang="0">
                  <a:pos x="514" y="1026"/>
                </a:cxn>
                <a:cxn ang="0">
                  <a:pos x="474" y="1015"/>
                </a:cxn>
                <a:cxn ang="0">
                  <a:pos x="424" y="999"/>
                </a:cxn>
                <a:cxn ang="0">
                  <a:pos x="372" y="988"/>
                </a:cxn>
                <a:cxn ang="0">
                  <a:pos x="315" y="971"/>
                </a:cxn>
                <a:cxn ang="0">
                  <a:pos x="186" y="907"/>
                </a:cxn>
                <a:cxn ang="0">
                  <a:pos x="181" y="901"/>
                </a:cxn>
                <a:cxn ang="0">
                  <a:pos x="171" y="896"/>
                </a:cxn>
                <a:cxn ang="0">
                  <a:pos x="69" y="804"/>
                </a:cxn>
                <a:cxn ang="0">
                  <a:pos x="2" y="606"/>
                </a:cxn>
                <a:cxn ang="0">
                  <a:pos x="10" y="564"/>
                </a:cxn>
                <a:cxn ang="0">
                  <a:pos x="12" y="552"/>
                </a:cxn>
                <a:cxn ang="0">
                  <a:pos x="12" y="548"/>
                </a:cxn>
                <a:cxn ang="0">
                  <a:pos x="12" y="537"/>
                </a:cxn>
                <a:cxn ang="0">
                  <a:pos x="15" y="527"/>
                </a:cxn>
                <a:cxn ang="0">
                  <a:pos x="25" y="495"/>
                </a:cxn>
                <a:cxn ang="0">
                  <a:pos x="58" y="441"/>
                </a:cxn>
                <a:cxn ang="0">
                  <a:pos x="98" y="383"/>
                </a:cxn>
                <a:cxn ang="0">
                  <a:pos x="142" y="341"/>
                </a:cxn>
                <a:cxn ang="0">
                  <a:pos x="221" y="284"/>
                </a:cxn>
                <a:cxn ang="0">
                  <a:pos x="252" y="263"/>
                </a:cxn>
                <a:cxn ang="0">
                  <a:pos x="269" y="251"/>
                </a:cxn>
                <a:cxn ang="0">
                  <a:pos x="334" y="220"/>
                </a:cxn>
                <a:cxn ang="0">
                  <a:pos x="422" y="197"/>
                </a:cxn>
                <a:cxn ang="0">
                  <a:pos x="445" y="190"/>
                </a:cxn>
                <a:cxn ang="0">
                  <a:pos x="474" y="178"/>
                </a:cxn>
                <a:cxn ang="0">
                  <a:pos x="539" y="149"/>
                </a:cxn>
                <a:cxn ang="0">
                  <a:pos x="589" y="107"/>
                </a:cxn>
                <a:cxn ang="0">
                  <a:pos x="622" y="73"/>
                </a:cxn>
                <a:cxn ang="0">
                  <a:pos x="660" y="28"/>
                </a:cxn>
              </a:cxnLst>
              <a:rect l="0" t="0" r="r" b="b"/>
              <a:pathLst>
                <a:path w="1581" h="1043">
                  <a:moveTo>
                    <a:pt x="697" y="30"/>
                  </a:moveTo>
                  <a:lnTo>
                    <a:pt x="703" y="42"/>
                  </a:lnTo>
                  <a:lnTo>
                    <a:pt x="708" y="51"/>
                  </a:lnTo>
                  <a:lnTo>
                    <a:pt x="716" y="61"/>
                  </a:lnTo>
                  <a:lnTo>
                    <a:pt x="722" y="71"/>
                  </a:lnTo>
                  <a:lnTo>
                    <a:pt x="729" y="80"/>
                  </a:lnTo>
                  <a:lnTo>
                    <a:pt x="737" y="88"/>
                  </a:lnTo>
                  <a:lnTo>
                    <a:pt x="745" y="98"/>
                  </a:lnTo>
                  <a:lnTo>
                    <a:pt x="754" y="105"/>
                  </a:lnTo>
                  <a:lnTo>
                    <a:pt x="762" y="113"/>
                  </a:lnTo>
                  <a:lnTo>
                    <a:pt x="770" y="121"/>
                  </a:lnTo>
                  <a:lnTo>
                    <a:pt x="777" y="126"/>
                  </a:lnTo>
                  <a:lnTo>
                    <a:pt x="787" y="132"/>
                  </a:lnTo>
                  <a:lnTo>
                    <a:pt x="797" y="138"/>
                  </a:lnTo>
                  <a:lnTo>
                    <a:pt x="806" y="144"/>
                  </a:lnTo>
                  <a:lnTo>
                    <a:pt x="814" y="149"/>
                  </a:lnTo>
                  <a:lnTo>
                    <a:pt x="823" y="153"/>
                  </a:lnTo>
                  <a:lnTo>
                    <a:pt x="829" y="159"/>
                  </a:lnTo>
                  <a:lnTo>
                    <a:pt x="835" y="163"/>
                  </a:lnTo>
                  <a:lnTo>
                    <a:pt x="843" y="165"/>
                  </a:lnTo>
                  <a:lnTo>
                    <a:pt x="850" y="167"/>
                  </a:lnTo>
                  <a:lnTo>
                    <a:pt x="856" y="169"/>
                  </a:lnTo>
                  <a:lnTo>
                    <a:pt x="864" y="172"/>
                  </a:lnTo>
                  <a:lnTo>
                    <a:pt x="871" y="174"/>
                  </a:lnTo>
                  <a:lnTo>
                    <a:pt x="877" y="180"/>
                  </a:lnTo>
                  <a:lnTo>
                    <a:pt x="879" y="180"/>
                  </a:lnTo>
                  <a:lnTo>
                    <a:pt x="883" y="180"/>
                  </a:lnTo>
                  <a:lnTo>
                    <a:pt x="885" y="180"/>
                  </a:lnTo>
                  <a:lnTo>
                    <a:pt x="889" y="182"/>
                  </a:lnTo>
                  <a:lnTo>
                    <a:pt x="891" y="184"/>
                  </a:lnTo>
                  <a:lnTo>
                    <a:pt x="892" y="184"/>
                  </a:lnTo>
                  <a:lnTo>
                    <a:pt x="896" y="184"/>
                  </a:lnTo>
                  <a:lnTo>
                    <a:pt x="898" y="184"/>
                  </a:lnTo>
                  <a:lnTo>
                    <a:pt x="902" y="188"/>
                  </a:lnTo>
                  <a:lnTo>
                    <a:pt x="908" y="190"/>
                  </a:lnTo>
                  <a:lnTo>
                    <a:pt x="912" y="190"/>
                  </a:lnTo>
                  <a:lnTo>
                    <a:pt x="917" y="192"/>
                  </a:lnTo>
                  <a:lnTo>
                    <a:pt x="923" y="192"/>
                  </a:lnTo>
                  <a:lnTo>
                    <a:pt x="927" y="192"/>
                  </a:lnTo>
                  <a:lnTo>
                    <a:pt x="933" y="193"/>
                  </a:lnTo>
                  <a:lnTo>
                    <a:pt x="937" y="195"/>
                  </a:lnTo>
                  <a:lnTo>
                    <a:pt x="939" y="193"/>
                  </a:lnTo>
                  <a:lnTo>
                    <a:pt x="940" y="193"/>
                  </a:lnTo>
                  <a:lnTo>
                    <a:pt x="940" y="195"/>
                  </a:lnTo>
                  <a:lnTo>
                    <a:pt x="942" y="195"/>
                  </a:lnTo>
                  <a:lnTo>
                    <a:pt x="944" y="197"/>
                  </a:lnTo>
                  <a:lnTo>
                    <a:pt x="946" y="199"/>
                  </a:lnTo>
                  <a:lnTo>
                    <a:pt x="948" y="199"/>
                  </a:lnTo>
                  <a:lnTo>
                    <a:pt x="950" y="199"/>
                  </a:lnTo>
                  <a:lnTo>
                    <a:pt x="975" y="203"/>
                  </a:lnTo>
                  <a:lnTo>
                    <a:pt x="998" y="205"/>
                  </a:lnTo>
                  <a:lnTo>
                    <a:pt x="1023" y="209"/>
                  </a:lnTo>
                  <a:lnTo>
                    <a:pt x="1048" y="211"/>
                  </a:lnTo>
                  <a:lnTo>
                    <a:pt x="1073" y="213"/>
                  </a:lnTo>
                  <a:lnTo>
                    <a:pt x="1098" y="213"/>
                  </a:lnTo>
                  <a:lnTo>
                    <a:pt x="1123" y="209"/>
                  </a:lnTo>
                  <a:lnTo>
                    <a:pt x="1152" y="203"/>
                  </a:lnTo>
                  <a:lnTo>
                    <a:pt x="1155" y="203"/>
                  </a:lnTo>
                  <a:lnTo>
                    <a:pt x="1159" y="201"/>
                  </a:lnTo>
                  <a:lnTo>
                    <a:pt x="1161" y="199"/>
                  </a:lnTo>
                  <a:lnTo>
                    <a:pt x="1165" y="197"/>
                  </a:lnTo>
                  <a:lnTo>
                    <a:pt x="1169" y="197"/>
                  </a:lnTo>
                  <a:lnTo>
                    <a:pt x="1173" y="195"/>
                  </a:lnTo>
                  <a:lnTo>
                    <a:pt x="1176" y="195"/>
                  </a:lnTo>
                  <a:lnTo>
                    <a:pt x="1182" y="195"/>
                  </a:lnTo>
                  <a:lnTo>
                    <a:pt x="1186" y="193"/>
                  </a:lnTo>
                  <a:lnTo>
                    <a:pt x="1190" y="192"/>
                  </a:lnTo>
                  <a:lnTo>
                    <a:pt x="1196" y="190"/>
                  </a:lnTo>
                  <a:lnTo>
                    <a:pt x="1201" y="188"/>
                  </a:lnTo>
                  <a:lnTo>
                    <a:pt x="1205" y="186"/>
                  </a:lnTo>
                  <a:lnTo>
                    <a:pt x="1211" y="184"/>
                  </a:lnTo>
                  <a:lnTo>
                    <a:pt x="1217" y="182"/>
                  </a:lnTo>
                  <a:lnTo>
                    <a:pt x="1223" y="180"/>
                  </a:lnTo>
                  <a:lnTo>
                    <a:pt x="1234" y="176"/>
                  </a:lnTo>
                  <a:lnTo>
                    <a:pt x="1246" y="170"/>
                  </a:lnTo>
                  <a:lnTo>
                    <a:pt x="1257" y="167"/>
                  </a:lnTo>
                  <a:lnTo>
                    <a:pt x="1269" y="161"/>
                  </a:lnTo>
                  <a:lnTo>
                    <a:pt x="1280" y="155"/>
                  </a:lnTo>
                  <a:lnTo>
                    <a:pt x="1290" y="151"/>
                  </a:lnTo>
                  <a:lnTo>
                    <a:pt x="1301" y="145"/>
                  </a:lnTo>
                  <a:lnTo>
                    <a:pt x="1315" y="140"/>
                  </a:lnTo>
                  <a:lnTo>
                    <a:pt x="1328" y="130"/>
                  </a:lnTo>
                  <a:lnTo>
                    <a:pt x="1343" y="121"/>
                  </a:lnTo>
                  <a:lnTo>
                    <a:pt x="1357" y="111"/>
                  </a:lnTo>
                  <a:lnTo>
                    <a:pt x="1370" y="99"/>
                  </a:lnTo>
                  <a:lnTo>
                    <a:pt x="1384" y="90"/>
                  </a:lnTo>
                  <a:lnTo>
                    <a:pt x="1397" y="78"/>
                  </a:lnTo>
                  <a:lnTo>
                    <a:pt x="1409" y="65"/>
                  </a:lnTo>
                  <a:lnTo>
                    <a:pt x="1418" y="50"/>
                  </a:lnTo>
                  <a:lnTo>
                    <a:pt x="1420" y="51"/>
                  </a:lnTo>
                  <a:lnTo>
                    <a:pt x="1422" y="55"/>
                  </a:lnTo>
                  <a:lnTo>
                    <a:pt x="1426" y="59"/>
                  </a:lnTo>
                  <a:lnTo>
                    <a:pt x="1428" y="63"/>
                  </a:lnTo>
                  <a:lnTo>
                    <a:pt x="1432" y="69"/>
                  </a:lnTo>
                  <a:lnTo>
                    <a:pt x="1434" y="73"/>
                  </a:lnTo>
                  <a:lnTo>
                    <a:pt x="1437" y="76"/>
                  </a:lnTo>
                  <a:lnTo>
                    <a:pt x="1439" y="80"/>
                  </a:lnTo>
                  <a:lnTo>
                    <a:pt x="1447" y="92"/>
                  </a:lnTo>
                  <a:lnTo>
                    <a:pt x="1455" y="103"/>
                  </a:lnTo>
                  <a:lnTo>
                    <a:pt x="1461" y="115"/>
                  </a:lnTo>
                  <a:lnTo>
                    <a:pt x="1468" y="128"/>
                  </a:lnTo>
                  <a:lnTo>
                    <a:pt x="1474" y="140"/>
                  </a:lnTo>
                  <a:lnTo>
                    <a:pt x="1480" y="153"/>
                  </a:lnTo>
                  <a:lnTo>
                    <a:pt x="1485" y="165"/>
                  </a:lnTo>
                  <a:lnTo>
                    <a:pt x="1489" y="178"/>
                  </a:lnTo>
                  <a:lnTo>
                    <a:pt x="1497" y="192"/>
                  </a:lnTo>
                  <a:lnTo>
                    <a:pt x="1503" y="207"/>
                  </a:lnTo>
                  <a:lnTo>
                    <a:pt x="1508" y="222"/>
                  </a:lnTo>
                  <a:lnTo>
                    <a:pt x="1514" y="236"/>
                  </a:lnTo>
                  <a:lnTo>
                    <a:pt x="1520" y="251"/>
                  </a:lnTo>
                  <a:lnTo>
                    <a:pt x="1526" y="266"/>
                  </a:lnTo>
                  <a:lnTo>
                    <a:pt x="1530" y="282"/>
                  </a:lnTo>
                  <a:lnTo>
                    <a:pt x="1532" y="297"/>
                  </a:lnTo>
                  <a:lnTo>
                    <a:pt x="1535" y="299"/>
                  </a:lnTo>
                  <a:lnTo>
                    <a:pt x="1537" y="301"/>
                  </a:lnTo>
                  <a:lnTo>
                    <a:pt x="1537" y="301"/>
                  </a:lnTo>
                  <a:lnTo>
                    <a:pt x="1537" y="305"/>
                  </a:lnTo>
                  <a:lnTo>
                    <a:pt x="1537" y="307"/>
                  </a:lnTo>
                  <a:lnTo>
                    <a:pt x="1537" y="309"/>
                  </a:lnTo>
                  <a:lnTo>
                    <a:pt x="1537" y="310"/>
                  </a:lnTo>
                  <a:lnTo>
                    <a:pt x="1539" y="312"/>
                  </a:lnTo>
                  <a:lnTo>
                    <a:pt x="1543" y="332"/>
                  </a:lnTo>
                  <a:lnTo>
                    <a:pt x="1547" y="351"/>
                  </a:lnTo>
                  <a:lnTo>
                    <a:pt x="1553" y="368"/>
                  </a:lnTo>
                  <a:lnTo>
                    <a:pt x="1558" y="385"/>
                  </a:lnTo>
                  <a:lnTo>
                    <a:pt x="1562" y="403"/>
                  </a:lnTo>
                  <a:lnTo>
                    <a:pt x="1568" y="420"/>
                  </a:lnTo>
                  <a:lnTo>
                    <a:pt x="1572" y="439"/>
                  </a:lnTo>
                  <a:lnTo>
                    <a:pt x="1576" y="458"/>
                  </a:lnTo>
                  <a:lnTo>
                    <a:pt x="1579" y="483"/>
                  </a:lnTo>
                  <a:lnTo>
                    <a:pt x="1581" y="508"/>
                  </a:lnTo>
                  <a:lnTo>
                    <a:pt x="1579" y="533"/>
                  </a:lnTo>
                  <a:lnTo>
                    <a:pt x="1578" y="558"/>
                  </a:lnTo>
                  <a:lnTo>
                    <a:pt x="1574" y="583"/>
                  </a:lnTo>
                  <a:lnTo>
                    <a:pt x="1570" y="606"/>
                  </a:lnTo>
                  <a:lnTo>
                    <a:pt x="1566" y="631"/>
                  </a:lnTo>
                  <a:lnTo>
                    <a:pt x="1562" y="656"/>
                  </a:lnTo>
                  <a:lnTo>
                    <a:pt x="1562" y="664"/>
                  </a:lnTo>
                  <a:lnTo>
                    <a:pt x="1560" y="669"/>
                  </a:lnTo>
                  <a:lnTo>
                    <a:pt x="1558" y="675"/>
                  </a:lnTo>
                  <a:lnTo>
                    <a:pt x="1555" y="681"/>
                  </a:lnTo>
                  <a:lnTo>
                    <a:pt x="1553" y="687"/>
                  </a:lnTo>
                  <a:lnTo>
                    <a:pt x="1549" y="692"/>
                  </a:lnTo>
                  <a:lnTo>
                    <a:pt x="1545" y="698"/>
                  </a:lnTo>
                  <a:lnTo>
                    <a:pt x="1541" y="702"/>
                  </a:lnTo>
                  <a:lnTo>
                    <a:pt x="1537" y="715"/>
                  </a:lnTo>
                  <a:lnTo>
                    <a:pt x="1532" y="725"/>
                  </a:lnTo>
                  <a:lnTo>
                    <a:pt x="1526" y="736"/>
                  </a:lnTo>
                  <a:lnTo>
                    <a:pt x="1516" y="744"/>
                  </a:lnTo>
                  <a:lnTo>
                    <a:pt x="1508" y="754"/>
                  </a:lnTo>
                  <a:lnTo>
                    <a:pt x="1499" y="763"/>
                  </a:lnTo>
                  <a:lnTo>
                    <a:pt x="1491" y="771"/>
                  </a:lnTo>
                  <a:lnTo>
                    <a:pt x="1484" y="781"/>
                  </a:lnTo>
                  <a:lnTo>
                    <a:pt x="1482" y="779"/>
                  </a:lnTo>
                  <a:lnTo>
                    <a:pt x="1480" y="784"/>
                  </a:lnTo>
                  <a:lnTo>
                    <a:pt x="1476" y="790"/>
                  </a:lnTo>
                  <a:lnTo>
                    <a:pt x="1470" y="794"/>
                  </a:lnTo>
                  <a:lnTo>
                    <a:pt x="1464" y="798"/>
                  </a:lnTo>
                  <a:lnTo>
                    <a:pt x="1461" y="802"/>
                  </a:lnTo>
                  <a:lnTo>
                    <a:pt x="1455" y="806"/>
                  </a:lnTo>
                  <a:lnTo>
                    <a:pt x="1451" y="809"/>
                  </a:lnTo>
                  <a:lnTo>
                    <a:pt x="1447" y="813"/>
                  </a:lnTo>
                  <a:lnTo>
                    <a:pt x="1445" y="813"/>
                  </a:lnTo>
                  <a:lnTo>
                    <a:pt x="1443" y="815"/>
                  </a:lnTo>
                  <a:lnTo>
                    <a:pt x="1441" y="815"/>
                  </a:lnTo>
                  <a:lnTo>
                    <a:pt x="1439" y="817"/>
                  </a:lnTo>
                  <a:lnTo>
                    <a:pt x="1437" y="819"/>
                  </a:lnTo>
                  <a:lnTo>
                    <a:pt x="1437" y="819"/>
                  </a:lnTo>
                  <a:lnTo>
                    <a:pt x="1436" y="821"/>
                  </a:lnTo>
                  <a:lnTo>
                    <a:pt x="1436" y="825"/>
                  </a:lnTo>
                  <a:lnTo>
                    <a:pt x="1413" y="838"/>
                  </a:lnTo>
                  <a:lnTo>
                    <a:pt x="1391" y="853"/>
                  </a:lnTo>
                  <a:lnTo>
                    <a:pt x="1368" y="871"/>
                  </a:lnTo>
                  <a:lnTo>
                    <a:pt x="1345" y="886"/>
                  </a:lnTo>
                  <a:lnTo>
                    <a:pt x="1322" y="901"/>
                  </a:lnTo>
                  <a:lnTo>
                    <a:pt x="1299" y="915"/>
                  </a:lnTo>
                  <a:lnTo>
                    <a:pt x="1274" y="924"/>
                  </a:lnTo>
                  <a:lnTo>
                    <a:pt x="1248" y="932"/>
                  </a:lnTo>
                  <a:lnTo>
                    <a:pt x="1246" y="934"/>
                  </a:lnTo>
                  <a:lnTo>
                    <a:pt x="1242" y="936"/>
                  </a:lnTo>
                  <a:lnTo>
                    <a:pt x="1240" y="938"/>
                  </a:lnTo>
                  <a:lnTo>
                    <a:pt x="1236" y="940"/>
                  </a:lnTo>
                  <a:lnTo>
                    <a:pt x="1232" y="940"/>
                  </a:lnTo>
                  <a:lnTo>
                    <a:pt x="1228" y="942"/>
                  </a:lnTo>
                  <a:lnTo>
                    <a:pt x="1226" y="942"/>
                  </a:lnTo>
                  <a:lnTo>
                    <a:pt x="1223" y="942"/>
                  </a:lnTo>
                  <a:lnTo>
                    <a:pt x="1219" y="946"/>
                  </a:lnTo>
                  <a:lnTo>
                    <a:pt x="1215" y="948"/>
                  </a:lnTo>
                  <a:lnTo>
                    <a:pt x="1209" y="949"/>
                  </a:lnTo>
                  <a:lnTo>
                    <a:pt x="1205" y="951"/>
                  </a:lnTo>
                  <a:lnTo>
                    <a:pt x="1200" y="953"/>
                  </a:lnTo>
                  <a:lnTo>
                    <a:pt x="1194" y="955"/>
                  </a:lnTo>
                  <a:lnTo>
                    <a:pt x="1188" y="957"/>
                  </a:lnTo>
                  <a:lnTo>
                    <a:pt x="1184" y="961"/>
                  </a:lnTo>
                  <a:lnTo>
                    <a:pt x="1169" y="967"/>
                  </a:lnTo>
                  <a:lnTo>
                    <a:pt x="1153" y="974"/>
                  </a:lnTo>
                  <a:lnTo>
                    <a:pt x="1136" y="980"/>
                  </a:lnTo>
                  <a:lnTo>
                    <a:pt x="1121" y="984"/>
                  </a:lnTo>
                  <a:lnTo>
                    <a:pt x="1104" y="990"/>
                  </a:lnTo>
                  <a:lnTo>
                    <a:pt x="1088" y="995"/>
                  </a:lnTo>
                  <a:lnTo>
                    <a:pt x="1071" y="1001"/>
                  </a:lnTo>
                  <a:lnTo>
                    <a:pt x="1056" y="1007"/>
                  </a:lnTo>
                  <a:lnTo>
                    <a:pt x="1056" y="1007"/>
                  </a:lnTo>
                  <a:lnTo>
                    <a:pt x="1056" y="1005"/>
                  </a:lnTo>
                  <a:lnTo>
                    <a:pt x="1056" y="1005"/>
                  </a:lnTo>
                  <a:lnTo>
                    <a:pt x="1056" y="1005"/>
                  </a:lnTo>
                  <a:lnTo>
                    <a:pt x="1056" y="1003"/>
                  </a:lnTo>
                  <a:lnTo>
                    <a:pt x="1056" y="1003"/>
                  </a:lnTo>
                  <a:lnTo>
                    <a:pt x="1056" y="1003"/>
                  </a:lnTo>
                  <a:lnTo>
                    <a:pt x="1056" y="1001"/>
                  </a:lnTo>
                  <a:lnTo>
                    <a:pt x="1052" y="1005"/>
                  </a:lnTo>
                  <a:lnTo>
                    <a:pt x="1048" y="1007"/>
                  </a:lnTo>
                  <a:lnTo>
                    <a:pt x="1042" y="1009"/>
                  </a:lnTo>
                  <a:lnTo>
                    <a:pt x="1034" y="1009"/>
                  </a:lnTo>
                  <a:lnTo>
                    <a:pt x="1029" y="1011"/>
                  </a:lnTo>
                  <a:lnTo>
                    <a:pt x="1023" y="1013"/>
                  </a:lnTo>
                  <a:lnTo>
                    <a:pt x="1017" y="1013"/>
                  </a:lnTo>
                  <a:lnTo>
                    <a:pt x="1011" y="1013"/>
                  </a:lnTo>
                  <a:lnTo>
                    <a:pt x="1008" y="1015"/>
                  </a:lnTo>
                  <a:lnTo>
                    <a:pt x="1002" y="1017"/>
                  </a:lnTo>
                  <a:lnTo>
                    <a:pt x="996" y="1017"/>
                  </a:lnTo>
                  <a:lnTo>
                    <a:pt x="992" y="1019"/>
                  </a:lnTo>
                  <a:lnTo>
                    <a:pt x="987" y="1019"/>
                  </a:lnTo>
                  <a:lnTo>
                    <a:pt x="981" y="1020"/>
                  </a:lnTo>
                  <a:lnTo>
                    <a:pt x="975" y="1022"/>
                  </a:lnTo>
                  <a:lnTo>
                    <a:pt x="971" y="1022"/>
                  </a:lnTo>
                  <a:lnTo>
                    <a:pt x="965" y="1024"/>
                  </a:lnTo>
                  <a:lnTo>
                    <a:pt x="958" y="1026"/>
                  </a:lnTo>
                  <a:lnTo>
                    <a:pt x="952" y="1026"/>
                  </a:lnTo>
                  <a:lnTo>
                    <a:pt x="946" y="1026"/>
                  </a:lnTo>
                  <a:lnTo>
                    <a:pt x="940" y="1026"/>
                  </a:lnTo>
                  <a:lnTo>
                    <a:pt x="935" y="1028"/>
                  </a:lnTo>
                  <a:lnTo>
                    <a:pt x="929" y="1030"/>
                  </a:lnTo>
                  <a:lnTo>
                    <a:pt x="921" y="1032"/>
                  </a:lnTo>
                  <a:lnTo>
                    <a:pt x="919" y="1030"/>
                  </a:lnTo>
                  <a:lnTo>
                    <a:pt x="917" y="1030"/>
                  </a:lnTo>
                  <a:lnTo>
                    <a:pt x="916" y="1030"/>
                  </a:lnTo>
                  <a:lnTo>
                    <a:pt x="914" y="1030"/>
                  </a:lnTo>
                  <a:lnTo>
                    <a:pt x="910" y="1030"/>
                  </a:lnTo>
                  <a:lnTo>
                    <a:pt x="908" y="1030"/>
                  </a:lnTo>
                  <a:lnTo>
                    <a:pt x="906" y="1030"/>
                  </a:lnTo>
                  <a:lnTo>
                    <a:pt x="904" y="1030"/>
                  </a:lnTo>
                  <a:lnTo>
                    <a:pt x="902" y="1030"/>
                  </a:lnTo>
                  <a:lnTo>
                    <a:pt x="898" y="1032"/>
                  </a:lnTo>
                  <a:lnTo>
                    <a:pt x="894" y="1032"/>
                  </a:lnTo>
                  <a:lnTo>
                    <a:pt x="891" y="1032"/>
                  </a:lnTo>
                  <a:lnTo>
                    <a:pt x="887" y="1034"/>
                  </a:lnTo>
                  <a:lnTo>
                    <a:pt x="883" y="1034"/>
                  </a:lnTo>
                  <a:lnTo>
                    <a:pt x="879" y="1036"/>
                  </a:lnTo>
                  <a:lnTo>
                    <a:pt x="877" y="1038"/>
                  </a:lnTo>
                  <a:lnTo>
                    <a:pt x="860" y="1038"/>
                  </a:lnTo>
                  <a:lnTo>
                    <a:pt x="843" y="1040"/>
                  </a:lnTo>
                  <a:lnTo>
                    <a:pt x="827" y="1040"/>
                  </a:lnTo>
                  <a:lnTo>
                    <a:pt x="810" y="1040"/>
                  </a:lnTo>
                  <a:lnTo>
                    <a:pt x="795" y="1040"/>
                  </a:lnTo>
                  <a:lnTo>
                    <a:pt x="781" y="1040"/>
                  </a:lnTo>
                  <a:lnTo>
                    <a:pt x="768" y="1040"/>
                  </a:lnTo>
                  <a:lnTo>
                    <a:pt x="756" y="1042"/>
                  </a:lnTo>
                  <a:lnTo>
                    <a:pt x="756" y="1042"/>
                  </a:lnTo>
                  <a:lnTo>
                    <a:pt x="754" y="1040"/>
                  </a:lnTo>
                  <a:lnTo>
                    <a:pt x="754" y="1040"/>
                  </a:lnTo>
                  <a:lnTo>
                    <a:pt x="754" y="1040"/>
                  </a:lnTo>
                  <a:lnTo>
                    <a:pt x="754" y="1040"/>
                  </a:lnTo>
                  <a:lnTo>
                    <a:pt x="754" y="1040"/>
                  </a:lnTo>
                  <a:lnTo>
                    <a:pt x="754" y="1038"/>
                  </a:lnTo>
                  <a:lnTo>
                    <a:pt x="752" y="1038"/>
                  </a:lnTo>
                  <a:lnTo>
                    <a:pt x="750" y="1043"/>
                  </a:lnTo>
                  <a:lnTo>
                    <a:pt x="743" y="1042"/>
                  </a:lnTo>
                  <a:lnTo>
                    <a:pt x="737" y="1042"/>
                  </a:lnTo>
                  <a:lnTo>
                    <a:pt x="731" y="1042"/>
                  </a:lnTo>
                  <a:lnTo>
                    <a:pt x="724" y="1043"/>
                  </a:lnTo>
                  <a:lnTo>
                    <a:pt x="718" y="1043"/>
                  </a:lnTo>
                  <a:lnTo>
                    <a:pt x="710" y="1043"/>
                  </a:lnTo>
                  <a:lnTo>
                    <a:pt x="703" y="1043"/>
                  </a:lnTo>
                  <a:lnTo>
                    <a:pt x="697" y="1042"/>
                  </a:lnTo>
                  <a:lnTo>
                    <a:pt x="681" y="1042"/>
                  </a:lnTo>
                  <a:lnTo>
                    <a:pt x="666" y="1042"/>
                  </a:lnTo>
                  <a:lnTo>
                    <a:pt x="651" y="1040"/>
                  </a:lnTo>
                  <a:lnTo>
                    <a:pt x="635" y="1038"/>
                  </a:lnTo>
                  <a:lnTo>
                    <a:pt x="620" y="1036"/>
                  </a:lnTo>
                  <a:lnTo>
                    <a:pt x="605" y="1034"/>
                  </a:lnTo>
                  <a:lnTo>
                    <a:pt x="589" y="1034"/>
                  </a:lnTo>
                  <a:lnTo>
                    <a:pt x="576" y="1032"/>
                  </a:lnTo>
                  <a:lnTo>
                    <a:pt x="566" y="1030"/>
                  </a:lnTo>
                  <a:lnTo>
                    <a:pt x="559" y="1030"/>
                  </a:lnTo>
                  <a:lnTo>
                    <a:pt x="549" y="1030"/>
                  </a:lnTo>
                  <a:lnTo>
                    <a:pt x="541" y="1030"/>
                  </a:lnTo>
                  <a:lnTo>
                    <a:pt x="532" y="1030"/>
                  </a:lnTo>
                  <a:lnTo>
                    <a:pt x="522" y="1028"/>
                  </a:lnTo>
                  <a:lnTo>
                    <a:pt x="514" y="1026"/>
                  </a:lnTo>
                  <a:lnTo>
                    <a:pt x="507" y="1024"/>
                  </a:lnTo>
                  <a:lnTo>
                    <a:pt x="503" y="1022"/>
                  </a:lnTo>
                  <a:lnTo>
                    <a:pt x="501" y="1022"/>
                  </a:lnTo>
                  <a:lnTo>
                    <a:pt x="497" y="1020"/>
                  </a:lnTo>
                  <a:lnTo>
                    <a:pt x="493" y="1019"/>
                  </a:lnTo>
                  <a:lnTo>
                    <a:pt x="489" y="1019"/>
                  </a:lnTo>
                  <a:lnTo>
                    <a:pt x="486" y="1017"/>
                  </a:lnTo>
                  <a:lnTo>
                    <a:pt x="484" y="1017"/>
                  </a:lnTo>
                  <a:lnTo>
                    <a:pt x="480" y="1017"/>
                  </a:lnTo>
                  <a:lnTo>
                    <a:pt x="474" y="1015"/>
                  </a:lnTo>
                  <a:lnTo>
                    <a:pt x="468" y="1013"/>
                  </a:lnTo>
                  <a:lnTo>
                    <a:pt x="463" y="1011"/>
                  </a:lnTo>
                  <a:lnTo>
                    <a:pt x="455" y="1009"/>
                  </a:lnTo>
                  <a:lnTo>
                    <a:pt x="449" y="1009"/>
                  </a:lnTo>
                  <a:lnTo>
                    <a:pt x="443" y="1007"/>
                  </a:lnTo>
                  <a:lnTo>
                    <a:pt x="438" y="1005"/>
                  </a:lnTo>
                  <a:lnTo>
                    <a:pt x="432" y="1001"/>
                  </a:lnTo>
                  <a:lnTo>
                    <a:pt x="428" y="1001"/>
                  </a:lnTo>
                  <a:lnTo>
                    <a:pt x="426" y="1001"/>
                  </a:lnTo>
                  <a:lnTo>
                    <a:pt x="424" y="999"/>
                  </a:lnTo>
                  <a:lnTo>
                    <a:pt x="420" y="999"/>
                  </a:lnTo>
                  <a:lnTo>
                    <a:pt x="418" y="999"/>
                  </a:lnTo>
                  <a:lnTo>
                    <a:pt x="417" y="999"/>
                  </a:lnTo>
                  <a:lnTo>
                    <a:pt x="415" y="997"/>
                  </a:lnTo>
                  <a:lnTo>
                    <a:pt x="415" y="995"/>
                  </a:lnTo>
                  <a:lnTo>
                    <a:pt x="407" y="994"/>
                  </a:lnTo>
                  <a:lnTo>
                    <a:pt x="397" y="994"/>
                  </a:lnTo>
                  <a:lnTo>
                    <a:pt x="390" y="992"/>
                  </a:lnTo>
                  <a:lnTo>
                    <a:pt x="382" y="990"/>
                  </a:lnTo>
                  <a:lnTo>
                    <a:pt x="372" y="988"/>
                  </a:lnTo>
                  <a:lnTo>
                    <a:pt x="365" y="986"/>
                  </a:lnTo>
                  <a:lnTo>
                    <a:pt x="355" y="982"/>
                  </a:lnTo>
                  <a:lnTo>
                    <a:pt x="347" y="978"/>
                  </a:lnTo>
                  <a:lnTo>
                    <a:pt x="344" y="978"/>
                  </a:lnTo>
                  <a:lnTo>
                    <a:pt x="340" y="978"/>
                  </a:lnTo>
                  <a:lnTo>
                    <a:pt x="336" y="976"/>
                  </a:lnTo>
                  <a:lnTo>
                    <a:pt x="330" y="974"/>
                  </a:lnTo>
                  <a:lnTo>
                    <a:pt x="324" y="972"/>
                  </a:lnTo>
                  <a:lnTo>
                    <a:pt x="321" y="971"/>
                  </a:lnTo>
                  <a:lnTo>
                    <a:pt x="315" y="971"/>
                  </a:lnTo>
                  <a:lnTo>
                    <a:pt x="311" y="969"/>
                  </a:lnTo>
                  <a:lnTo>
                    <a:pt x="294" y="963"/>
                  </a:lnTo>
                  <a:lnTo>
                    <a:pt x="278" y="955"/>
                  </a:lnTo>
                  <a:lnTo>
                    <a:pt x="263" y="948"/>
                  </a:lnTo>
                  <a:lnTo>
                    <a:pt x="248" y="940"/>
                  </a:lnTo>
                  <a:lnTo>
                    <a:pt x="232" y="932"/>
                  </a:lnTo>
                  <a:lnTo>
                    <a:pt x="217" y="924"/>
                  </a:lnTo>
                  <a:lnTo>
                    <a:pt x="202" y="917"/>
                  </a:lnTo>
                  <a:lnTo>
                    <a:pt x="188" y="907"/>
                  </a:lnTo>
                  <a:lnTo>
                    <a:pt x="186" y="907"/>
                  </a:lnTo>
                  <a:lnTo>
                    <a:pt x="186" y="907"/>
                  </a:lnTo>
                  <a:lnTo>
                    <a:pt x="184" y="907"/>
                  </a:lnTo>
                  <a:lnTo>
                    <a:pt x="184" y="907"/>
                  </a:lnTo>
                  <a:lnTo>
                    <a:pt x="184" y="907"/>
                  </a:lnTo>
                  <a:lnTo>
                    <a:pt x="182" y="905"/>
                  </a:lnTo>
                  <a:lnTo>
                    <a:pt x="182" y="905"/>
                  </a:lnTo>
                  <a:lnTo>
                    <a:pt x="181" y="903"/>
                  </a:lnTo>
                  <a:lnTo>
                    <a:pt x="181" y="903"/>
                  </a:lnTo>
                  <a:lnTo>
                    <a:pt x="181" y="901"/>
                  </a:lnTo>
                  <a:lnTo>
                    <a:pt x="181" y="901"/>
                  </a:lnTo>
                  <a:lnTo>
                    <a:pt x="181" y="901"/>
                  </a:lnTo>
                  <a:lnTo>
                    <a:pt x="181" y="900"/>
                  </a:lnTo>
                  <a:lnTo>
                    <a:pt x="181" y="900"/>
                  </a:lnTo>
                  <a:lnTo>
                    <a:pt x="179" y="901"/>
                  </a:lnTo>
                  <a:lnTo>
                    <a:pt x="179" y="901"/>
                  </a:lnTo>
                  <a:lnTo>
                    <a:pt x="177" y="901"/>
                  </a:lnTo>
                  <a:lnTo>
                    <a:pt x="175" y="900"/>
                  </a:lnTo>
                  <a:lnTo>
                    <a:pt x="173" y="898"/>
                  </a:lnTo>
                  <a:lnTo>
                    <a:pt x="173" y="898"/>
                  </a:lnTo>
                  <a:lnTo>
                    <a:pt x="171" y="896"/>
                  </a:lnTo>
                  <a:lnTo>
                    <a:pt x="169" y="896"/>
                  </a:lnTo>
                  <a:lnTo>
                    <a:pt x="167" y="896"/>
                  </a:lnTo>
                  <a:lnTo>
                    <a:pt x="165" y="896"/>
                  </a:lnTo>
                  <a:lnTo>
                    <a:pt x="150" y="882"/>
                  </a:lnTo>
                  <a:lnTo>
                    <a:pt x="136" y="871"/>
                  </a:lnTo>
                  <a:lnTo>
                    <a:pt x="123" y="859"/>
                  </a:lnTo>
                  <a:lnTo>
                    <a:pt x="110" y="846"/>
                  </a:lnTo>
                  <a:lnTo>
                    <a:pt x="96" y="832"/>
                  </a:lnTo>
                  <a:lnTo>
                    <a:pt x="83" y="817"/>
                  </a:lnTo>
                  <a:lnTo>
                    <a:pt x="69" y="804"/>
                  </a:lnTo>
                  <a:lnTo>
                    <a:pt x="58" y="788"/>
                  </a:lnTo>
                  <a:lnTo>
                    <a:pt x="42" y="771"/>
                  </a:lnTo>
                  <a:lnTo>
                    <a:pt x="31" y="752"/>
                  </a:lnTo>
                  <a:lnTo>
                    <a:pt x="21" y="731"/>
                  </a:lnTo>
                  <a:lnTo>
                    <a:pt x="14" y="710"/>
                  </a:lnTo>
                  <a:lnTo>
                    <a:pt x="8" y="687"/>
                  </a:lnTo>
                  <a:lnTo>
                    <a:pt x="4" y="662"/>
                  </a:lnTo>
                  <a:lnTo>
                    <a:pt x="0" y="639"/>
                  </a:lnTo>
                  <a:lnTo>
                    <a:pt x="0" y="614"/>
                  </a:lnTo>
                  <a:lnTo>
                    <a:pt x="2" y="606"/>
                  </a:lnTo>
                  <a:lnTo>
                    <a:pt x="4" y="600"/>
                  </a:lnTo>
                  <a:lnTo>
                    <a:pt x="6" y="594"/>
                  </a:lnTo>
                  <a:lnTo>
                    <a:pt x="6" y="591"/>
                  </a:lnTo>
                  <a:lnTo>
                    <a:pt x="8" y="585"/>
                  </a:lnTo>
                  <a:lnTo>
                    <a:pt x="10" y="579"/>
                  </a:lnTo>
                  <a:lnTo>
                    <a:pt x="10" y="573"/>
                  </a:lnTo>
                  <a:lnTo>
                    <a:pt x="8" y="566"/>
                  </a:lnTo>
                  <a:lnTo>
                    <a:pt x="10" y="566"/>
                  </a:lnTo>
                  <a:lnTo>
                    <a:pt x="10" y="566"/>
                  </a:lnTo>
                  <a:lnTo>
                    <a:pt x="10" y="564"/>
                  </a:lnTo>
                  <a:lnTo>
                    <a:pt x="10" y="562"/>
                  </a:lnTo>
                  <a:lnTo>
                    <a:pt x="10" y="562"/>
                  </a:lnTo>
                  <a:lnTo>
                    <a:pt x="10" y="560"/>
                  </a:lnTo>
                  <a:lnTo>
                    <a:pt x="10" y="558"/>
                  </a:lnTo>
                  <a:lnTo>
                    <a:pt x="12" y="558"/>
                  </a:lnTo>
                  <a:lnTo>
                    <a:pt x="10" y="558"/>
                  </a:lnTo>
                  <a:lnTo>
                    <a:pt x="10" y="556"/>
                  </a:lnTo>
                  <a:lnTo>
                    <a:pt x="10" y="554"/>
                  </a:lnTo>
                  <a:lnTo>
                    <a:pt x="10" y="554"/>
                  </a:lnTo>
                  <a:lnTo>
                    <a:pt x="12" y="552"/>
                  </a:lnTo>
                  <a:lnTo>
                    <a:pt x="12" y="552"/>
                  </a:lnTo>
                  <a:lnTo>
                    <a:pt x="12" y="550"/>
                  </a:lnTo>
                  <a:lnTo>
                    <a:pt x="14" y="550"/>
                  </a:lnTo>
                  <a:lnTo>
                    <a:pt x="14" y="548"/>
                  </a:lnTo>
                  <a:lnTo>
                    <a:pt x="14" y="548"/>
                  </a:lnTo>
                  <a:lnTo>
                    <a:pt x="12" y="548"/>
                  </a:lnTo>
                  <a:lnTo>
                    <a:pt x="12" y="548"/>
                  </a:lnTo>
                  <a:lnTo>
                    <a:pt x="12" y="548"/>
                  </a:lnTo>
                  <a:lnTo>
                    <a:pt x="12" y="548"/>
                  </a:lnTo>
                  <a:lnTo>
                    <a:pt x="12" y="548"/>
                  </a:lnTo>
                  <a:lnTo>
                    <a:pt x="10" y="548"/>
                  </a:lnTo>
                  <a:lnTo>
                    <a:pt x="15" y="543"/>
                  </a:lnTo>
                  <a:lnTo>
                    <a:pt x="14" y="541"/>
                  </a:lnTo>
                  <a:lnTo>
                    <a:pt x="14" y="541"/>
                  </a:lnTo>
                  <a:lnTo>
                    <a:pt x="12" y="541"/>
                  </a:lnTo>
                  <a:lnTo>
                    <a:pt x="12" y="541"/>
                  </a:lnTo>
                  <a:lnTo>
                    <a:pt x="12" y="539"/>
                  </a:lnTo>
                  <a:lnTo>
                    <a:pt x="12" y="539"/>
                  </a:lnTo>
                  <a:lnTo>
                    <a:pt x="12" y="539"/>
                  </a:lnTo>
                  <a:lnTo>
                    <a:pt x="12" y="537"/>
                  </a:lnTo>
                  <a:lnTo>
                    <a:pt x="14" y="537"/>
                  </a:lnTo>
                  <a:lnTo>
                    <a:pt x="14" y="537"/>
                  </a:lnTo>
                  <a:lnTo>
                    <a:pt x="15" y="535"/>
                  </a:lnTo>
                  <a:lnTo>
                    <a:pt x="17" y="535"/>
                  </a:lnTo>
                  <a:lnTo>
                    <a:pt x="17" y="535"/>
                  </a:lnTo>
                  <a:lnTo>
                    <a:pt x="17" y="535"/>
                  </a:lnTo>
                  <a:lnTo>
                    <a:pt x="17" y="533"/>
                  </a:lnTo>
                  <a:lnTo>
                    <a:pt x="17" y="531"/>
                  </a:lnTo>
                  <a:lnTo>
                    <a:pt x="15" y="529"/>
                  </a:lnTo>
                  <a:lnTo>
                    <a:pt x="15" y="527"/>
                  </a:lnTo>
                  <a:lnTo>
                    <a:pt x="15" y="525"/>
                  </a:lnTo>
                  <a:lnTo>
                    <a:pt x="15" y="523"/>
                  </a:lnTo>
                  <a:lnTo>
                    <a:pt x="15" y="520"/>
                  </a:lnTo>
                  <a:lnTo>
                    <a:pt x="17" y="518"/>
                  </a:lnTo>
                  <a:lnTo>
                    <a:pt x="17" y="514"/>
                  </a:lnTo>
                  <a:lnTo>
                    <a:pt x="17" y="512"/>
                  </a:lnTo>
                  <a:lnTo>
                    <a:pt x="21" y="508"/>
                  </a:lnTo>
                  <a:lnTo>
                    <a:pt x="23" y="504"/>
                  </a:lnTo>
                  <a:lnTo>
                    <a:pt x="23" y="500"/>
                  </a:lnTo>
                  <a:lnTo>
                    <a:pt x="25" y="495"/>
                  </a:lnTo>
                  <a:lnTo>
                    <a:pt x="27" y="491"/>
                  </a:lnTo>
                  <a:lnTo>
                    <a:pt x="29" y="487"/>
                  </a:lnTo>
                  <a:lnTo>
                    <a:pt x="33" y="483"/>
                  </a:lnTo>
                  <a:lnTo>
                    <a:pt x="39" y="481"/>
                  </a:lnTo>
                  <a:lnTo>
                    <a:pt x="40" y="474"/>
                  </a:lnTo>
                  <a:lnTo>
                    <a:pt x="44" y="466"/>
                  </a:lnTo>
                  <a:lnTo>
                    <a:pt x="46" y="460"/>
                  </a:lnTo>
                  <a:lnTo>
                    <a:pt x="50" y="454"/>
                  </a:lnTo>
                  <a:lnTo>
                    <a:pt x="54" y="449"/>
                  </a:lnTo>
                  <a:lnTo>
                    <a:pt x="58" y="441"/>
                  </a:lnTo>
                  <a:lnTo>
                    <a:pt x="60" y="435"/>
                  </a:lnTo>
                  <a:lnTo>
                    <a:pt x="62" y="428"/>
                  </a:lnTo>
                  <a:lnTo>
                    <a:pt x="65" y="422"/>
                  </a:lnTo>
                  <a:lnTo>
                    <a:pt x="71" y="416"/>
                  </a:lnTo>
                  <a:lnTo>
                    <a:pt x="75" y="410"/>
                  </a:lnTo>
                  <a:lnTo>
                    <a:pt x="79" y="405"/>
                  </a:lnTo>
                  <a:lnTo>
                    <a:pt x="85" y="401"/>
                  </a:lnTo>
                  <a:lnTo>
                    <a:pt x="88" y="395"/>
                  </a:lnTo>
                  <a:lnTo>
                    <a:pt x="94" y="389"/>
                  </a:lnTo>
                  <a:lnTo>
                    <a:pt x="98" y="383"/>
                  </a:lnTo>
                  <a:lnTo>
                    <a:pt x="102" y="381"/>
                  </a:lnTo>
                  <a:lnTo>
                    <a:pt x="104" y="380"/>
                  </a:lnTo>
                  <a:lnTo>
                    <a:pt x="108" y="378"/>
                  </a:lnTo>
                  <a:lnTo>
                    <a:pt x="110" y="374"/>
                  </a:lnTo>
                  <a:lnTo>
                    <a:pt x="111" y="372"/>
                  </a:lnTo>
                  <a:lnTo>
                    <a:pt x="115" y="368"/>
                  </a:lnTo>
                  <a:lnTo>
                    <a:pt x="117" y="366"/>
                  </a:lnTo>
                  <a:lnTo>
                    <a:pt x="121" y="362"/>
                  </a:lnTo>
                  <a:lnTo>
                    <a:pt x="131" y="351"/>
                  </a:lnTo>
                  <a:lnTo>
                    <a:pt x="142" y="341"/>
                  </a:lnTo>
                  <a:lnTo>
                    <a:pt x="152" y="332"/>
                  </a:lnTo>
                  <a:lnTo>
                    <a:pt x="163" y="322"/>
                  </a:lnTo>
                  <a:lnTo>
                    <a:pt x="175" y="314"/>
                  </a:lnTo>
                  <a:lnTo>
                    <a:pt x="186" y="305"/>
                  </a:lnTo>
                  <a:lnTo>
                    <a:pt x="198" y="297"/>
                  </a:lnTo>
                  <a:lnTo>
                    <a:pt x="211" y="287"/>
                  </a:lnTo>
                  <a:lnTo>
                    <a:pt x="213" y="287"/>
                  </a:lnTo>
                  <a:lnTo>
                    <a:pt x="215" y="286"/>
                  </a:lnTo>
                  <a:lnTo>
                    <a:pt x="217" y="284"/>
                  </a:lnTo>
                  <a:lnTo>
                    <a:pt x="221" y="284"/>
                  </a:lnTo>
                  <a:lnTo>
                    <a:pt x="223" y="282"/>
                  </a:lnTo>
                  <a:lnTo>
                    <a:pt x="225" y="280"/>
                  </a:lnTo>
                  <a:lnTo>
                    <a:pt x="227" y="278"/>
                  </a:lnTo>
                  <a:lnTo>
                    <a:pt x="229" y="276"/>
                  </a:lnTo>
                  <a:lnTo>
                    <a:pt x="230" y="272"/>
                  </a:lnTo>
                  <a:lnTo>
                    <a:pt x="234" y="272"/>
                  </a:lnTo>
                  <a:lnTo>
                    <a:pt x="240" y="270"/>
                  </a:lnTo>
                  <a:lnTo>
                    <a:pt x="244" y="268"/>
                  </a:lnTo>
                  <a:lnTo>
                    <a:pt x="248" y="266"/>
                  </a:lnTo>
                  <a:lnTo>
                    <a:pt x="252" y="263"/>
                  </a:lnTo>
                  <a:lnTo>
                    <a:pt x="255" y="261"/>
                  </a:lnTo>
                  <a:lnTo>
                    <a:pt x="257" y="257"/>
                  </a:lnTo>
                  <a:lnTo>
                    <a:pt x="259" y="257"/>
                  </a:lnTo>
                  <a:lnTo>
                    <a:pt x="261" y="257"/>
                  </a:lnTo>
                  <a:lnTo>
                    <a:pt x="263" y="257"/>
                  </a:lnTo>
                  <a:lnTo>
                    <a:pt x="263" y="257"/>
                  </a:lnTo>
                  <a:lnTo>
                    <a:pt x="265" y="255"/>
                  </a:lnTo>
                  <a:lnTo>
                    <a:pt x="265" y="255"/>
                  </a:lnTo>
                  <a:lnTo>
                    <a:pt x="267" y="253"/>
                  </a:lnTo>
                  <a:lnTo>
                    <a:pt x="269" y="251"/>
                  </a:lnTo>
                  <a:lnTo>
                    <a:pt x="275" y="249"/>
                  </a:lnTo>
                  <a:lnTo>
                    <a:pt x="280" y="247"/>
                  </a:lnTo>
                  <a:lnTo>
                    <a:pt x="286" y="243"/>
                  </a:lnTo>
                  <a:lnTo>
                    <a:pt x="292" y="240"/>
                  </a:lnTo>
                  <a:lnTo>
                    <a:pt x="296" y="238"/>
                  </a:lnTo>
                  <a:lnTo>
                    <a:pt x="301" y="234"/>
                  </a:lnTo>
                  <a:lnTo>
                    <a:pt x="307" y="232"/>
                  </a:lnTo>
                  <a:lnTo>
                    <a:pt x="315" y="230"/>
                  </a:lnTo>
                  <a:lnTo>
                    <a:pt x="324" y="226"/>
                  </a:lnTo>
                  <a:lnTo>
                    <a:pt x="334" y="220"/>
                  </a:lnTo>
                  <a:lnTo>
                    <a:pt x="346" y="216"/>
                  </a:lnTo>
                  <a:lnTo>
                    <a:pt x="355" y="215"/>
                  </a:lnTo>
                  <a:lnTo>
                    <a:pt x="367" y="211"/>
                  </a:lnTo>
                  <a:lnTo>
                    <a:pt x="378" y="207"/>
                  </a:lnTo>
                  <a:lnTo>
                    <a:pt x="388" y="205"/>
                  </a:lnTo>
                  <a:lnTo>
                    <a:pt x="397" y="201"/>
                  </a:lnTo>
                  <a:lnTo>
                    <a:pt x="403" y="199"/>
                  </a:lnTo>
                  <a:lnTo>
                    <a:pt x="409" y="197"/>
                  </a:lnTo>
                  <a:lnTo>
                    <a:pt x="417" y="197"/>
                  </a:lnTo>
                  <a:lnTo>
                    <a:pt x="422" y="197"/>
                  </a:lnTo>
                  <a:lnTo>
                    <a:pt x="428" y="195"/>
                  </a:lnTo>
                  <a:lnTo>
                    <a:pt x="434" y="195"/>
                  </a:lnTo>
                  <a:lnTo>
                    <a:pt x="440" y="193"/>
                  </a:lnTo>
                  <a:lnTo>
                    <a:pt x="443" y="192"/>
                  </a:lnTo>
                  <a:lnTo>
                    <a:pt x="443" y="192"/>
                  </a:lnTo>
                  <a:lnTo>
                    <a:pt x="445" y="192"/>
                  </a:lnTo>
                  <a:lnTo>
                    <a:pt x="445" y="190"/>
                  </a:lnTo>
                  <a:lnTo>
                    <a:pt x="445" y="190"/>
                  </a:lnTo>
                  <a:lnTo>
                    <a:pt x="445" y="190"/>
                  </a:lnTo>
                  <a:lnTo>
                    <a:pt x="445" y="190"/>
                  </a:lnTo>
                  <a:lnTo>
                    <a:pt x="445" y="190"/>
                  </a:lnTo>
                  <a:lnTo>
                    <a:pt x="445" y="188"/>
                  </a:lnTo>
                  <a:lnTo>
                    <a:pt x="449" y="190"/>
                  </a:lnTo>
                  <a:lnTo>
                    <a:pt x="451" y="188"/>
                  </a:lnTo>
                  <a:lnTo>
                    <a:pt x="455" y="186"/>
                  </a:lnTo>
                  <a:lnTo>
                    <a:pt x="459" y="184"/>
                  </a:lnTo>
                  <a:lnTo>
                    <a:pt x="463" y="184"/>
                  </a:lnTo>
                  <a:lnTo>
                    <a:pt x="466" y="182"/>
                  </a:lnTo>
                  <a:lnTo>
                    <a:pt x="470" y="180"/>
                  </a:lnTo>
                  <a:lnTo>
                    <a:pt x="474" y="178"/>
                  </a:lnTo>
                  <a:lnTo>
                    <a:pt x="478" y="178"/>
                  </a:lnTo>
                  <a:lnTo>
                    <a:pt x="476" y="176"/>
                  </a:lnTo>
                  <a:lnTo>
                    <a:pt x="486" y="176"/>
                  </a:lnTo>
                  <a:lnTo>
                    <a:pt x="493" y="174"/>
                  </a:lnTo>
                  <a:lnTo>
                    <a:pt x="501" y="170"/>
                  </a:lnTo>
                  <a:lnTo>
                    <a:pt x="509" y="167"/>
                  </a:lnTo>
                  <a:lnTo>
                    <a:pt x="516" y="161"/>
                  </a:lnTo>
                  <a:lnTo>
                    <a:pt x="524" y="157"/>
                  </a:lnTo>
                  <a:lnTo>
                    <a:pt x="532" y="153"/>
                  </a:lnTo>
                  <a:lnTo>
                    <a:pt x="539" y="149"/>
                  </a:lnTo>
                  <a:lnTo>
                    <a:pt x="545" y="145"/>
                  </a:lnTo>
                  <a:lnTo>
                    <a:pt x="551" y="140"/>
                  </a:lnTo>
                  <a:lnTo>
                    <a:pt x="559" y="134"/>
                  </a:lnTo>
                  <a:lnTo>
                    <a:pt x="564" y="130"/>
                  </a:lnTo>
                  <a:lnTo>
                    <a:pt x="572" y="124"/>
                  </a:lnTo>
                  <a:lnTo>
                    <a:pt x="578" y="119"/>
                  </a:lnTo>
                  <a:lnTo>
                    <a:pt x="584" y="113"/>
                  </a:lnTo>
                  <a:lnTo>
                    <a:pt x="589" y="107"/>
                  </a:lnTo>
                  <a:lnTo>
                    <a:pt x="587" y="105"/>
                  </a:lnTo>
                  <a:lnTo>
                    <a:pt x="589" y="107"/>
                  </a:lnTo>
                  <a:lnTo>
                    <a:pt x="593" y="105"/>
                  </a:lnTo>
                  <a:lnTo>
                    <a:pt x="595" y="101"/>
                  </a:lnTo>
                  <a:lnTo>
                    <a:pt x="599" y="99"/>
                  </a:lnTo>
                  <a:lnTo>
                    <a:pt x="603" y="96"/>
                  </a:lnTo>
                  <a:lnTo>
                    <a:pt x="607" y="92"/>
                  </a:lnTo>
                  <a:lnTo>
                    <a:pt x="608" y="88"/>
                  </a:lnTo>
                  <a:lnTo>
                    <a:pt x="612" y="84"/>
                  </a:lnTo>
                  <a:lnTo>
                    <a:pt x="614" y="80"/>
                  </a:lnTo>
                  <a:lnTo>
                    <a:pt x="618" y="76"/>
                  </a:lnTo>
                  <a:lnTo>
                    <a:pt x="622" y="73"/>
                  </a:lnTo>
                  <a:lnTo>
                    <a:pt x="626" y="69"/>
                  </a:lnTo>
                  <a:lnTo>
                    <a:pt x="630" y="65"/>
                  </a:lnTo>
                  <a:lnTo>
                    <a:pt x="633" y="61"/>
                  </a:lnTo>
                  <a:lnTo>
                    <a:pt x="637" y="57"/>
                  </a:lnTo>
                  <a:lnTo>
                    <a:pt x="641" y="53"/>
                  </a:lnTo>
                  <a:lnTo>
                    <a:pt x="645" y="50"/>
                  </a:lnTo>
                  <a:lnTo>
                    <a:pt x="641" y="50"/>
                  </a:lnTo>
                  <a:lnTo>
                    <a:pt x="649" y="44"/>
                  </a:lnTo>
                  <a:lnTo>
                    <a:pt x="655" y="36"/>
                  </a:lnTo>
                  <a:lnTo>
                    <a:pt x="660" y="28"/>
                  </a:lnTo>
                  <a:lnTo>
                    <a:pt x="666" y="23"/>
                  </a:lnTo>
                  <a:lnTo>
                    <a:pt x="670" y="15"/>
                  </a:lnTo>
                  <a:lnTo>
                    <a:pt x="678" y="9"/>
                  </a:lnTo>
                  <a:lnTo>
                    <a:pt x="683" y="3"/>
                  </a:lnTo>
                  <a:lnTo>
                    <a:pt x="691" y="0"/>
                  </a:lnTo>
                  <a:lnTo>
                    <a:pt x="697" y="3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241" name="Freeform 65"/>
            <p:cNvSpPr>
              <a:spLocks/>
            </p:cNvSpPr>
            <p:nvPr/>
          </p:nvSpPr>
          <p:spPr bwMode="auto">
            <a:xfrm>
              <a:off x="2569" y="1979"/>
              <a:ext cx="909" cy="301"/>
            </a:xfrm>
            <a:custGeom>
              <a:avLst/>
              <a:gdLst/>
              <a:ahLst/>
              <a:cxnLst>
                <a:cxn ang="0">
                  <a:pos x="900" y="153"/>
                </a:cxn>
                <a:cxn ang="0">
                  <a:pos x="881" y="115"/>
                </a:cxn>
                <a:cxn ang="0">
                  <a:pos x="859" y="80"/>
                </a:cxn>
                <a:cxn ang="0">
                  <a:pos x="852" y="69"/>
                </a:cxn>
                <a:cxn ang="0">
                  <a:pos x="842" y="55"/>
                </a:cxn>
                <a:cxn ang="0">
                  <a:pos x="829" y="65"/>
                </a:cxn>
                <a:cxn ang="0">
                  <a:pos x="790" y="99"/>
                </a:cxn>
                <a:cxn ang="0">
                  <a:pos x="748" y="130"/>
                </a:cxn>
                <a:cxn ang="0">
                  <a:pos x="710" y="151"/>
                </a:cxn>
                <a:cxn ang="0">
                  <a:pos x="677" y="167"/>
                </a:cxn>
                <a:cxn ang="0">
                  <a:pos x="643" y="180"/>
                </a:cxn>
                <a:cxn ang="0">
                  <a:pos x="625" y="186"/>
                </a:cxn>
                <a:cxn ang="0">
                  <a:pos x="610" y="192"/>
                </a:cxn>
                <a:cxn ang="0">
                  <a:pos x="596" y="195"/>
                </a:cxn>
                <a:cxn ang="0">
                  <a:pos x="585" y="197"/>
                </a:cxn>
                <a:cxn ang="0">
                  <a:pos x="575" y="203"/>
                </a:cxn>
                <a:cxn ang="0">
                  <a:pos x="518" y="213"/>
                </a:cxn>
                <a:cxn ang="0">
                  <a:pos x="443" y="209"/>
                </a:cxn>
                <a:cxn ang="0">
                  <a:pos x="370" y="199"/>
                </a:cxn>
                <a:cxn ang="0">
                  <a:pos x="364" y="197"/>
                </a:cxn>
                <a:cxn ang="0">
                  <a:pos x="360" y="193"/>
                </a:cxn>
                <a:cxn ang="0">
                  <a:pos x="353" y="193"/>
                </a:cxn>
                <a:cxn ang="0">
                  <a:pos x="337" y="192"/>
                </a:cxn>
                <a:cxn ang="0">
                  <a:pos x="322" y="188"/>
                </a:cxn>
                <a:cxn ang="0">
                  <a:pos x="312" y="184"/>
                </a:cxn>
                <a:cxn ang="0">
                  <a:pos x="305" y="180"/>
                </a:cxn>
                <a:cxn ang="0">
                  <a:pos x="297" y="180"/>
                </a:cxn>
                <a:cxn ang="0">
                  <a:pos x="276" y="169"/>
                </a:cxn>
                <a:cxn ang="0">
                  <a:pos x="255" y="163"/>
                </a:cxn>
                <a:cxn ang="0">
                  <a:pos x="234" y="149"/>
                </a:cxn>
                <a:cxn ang="0">
                  <a:pos x="207" y="132"/>
                </a:cxn>
                <a:cxn ang="0">
                  <a:pos x="182" y="113"/>
                </a:cxn>
                <a:cxn ang="0">
                  <a:pos x="157" y="88"/>
                </a:cxn>
                <a:cxn ang="0">
                  <a:pos x="136" y="61"/>
                </a:cxn>
                <a:cxn ang="0">
                  <a:pos x="117" y="30"/>
                </a:cxn>
                <a:cxn ang="0">
                  <a:pos x="98" y="9"/>
                </a:cxn>
                <a:cxn ang="0">
                  <a:pos x="80" y="28"/>
                </a:cxn>
                <a:cxn ang="0">
                  <a:pos x="61" y="50"/>
                </a:cxn>
                <a:cxn ang="0">
                  <a:pos x="57" y="57"/>
                </a:cxn>
                <a:cxn ang="0">
                  <a:pos x="46" y="69"/>
                </a:cxn>
                <a:cxn ang="0">
                  <a:pos x="34" y="80"/>
                </a:cxn>
                <a:cxn ang="0">
                  <a:pos x="27" y="92"/>
                </a:cxn>
                <a:cxn ang="0">
                  <a:pos x="15" y="101"/>
                </a:cxn>
                <a:cxn ang="0">
                  <a:pos x="7" y="105"/>
                </a:cxn>
                <a:cxn ang="0">
                  <a:pos x="5" y="109"/>
                </a:cxn>
                <a:cxn ang="0">
                  <a:pos x="2" y="113"/>
                </a:cxn>
                <a:cxn ang="0">
                  <a:pos x="0" y="117"/>
                </a:cxn>
                <a:cxn ang="0">
                  <a:pos x="59" y="195"/>
                </a:cxn>
                <a:cxn ang="0">
                  <a:pos x="134" y="249"/>
                </a:cxn>
                <a:cxn ang="0">
                  <a:pos x="218" y="282"/>
                </a:cxn>
                <a:cxn ang="0">
                  <a:pos x="309" y="297"/>
                </a:cxn>
                <a:cxn ang="0">
                  <a:pos x="401" y="301"/>
                </a:cxn>
                <a:cxn ang="0">
                  <a:pos x="525" y="293"/>
                </a:cxn>
                <a:cxn ang="0">
                  <a:pos x="668" y="282"/>
                </a:cxn>
                <a:cxn ang="0">
                  <a:pos x="760" y="261"/>
                </a:cxn>
                <a:cxn ang="0">
                  <a:pos x="813" y="240"/>
                </a:cxn>
                <a:cxn ang="0">
                  <a:pos x="840" y="228"/>
                </a:cxn>
                <a:cxn ang="0">
                  <a:pos x="869" y="215"/>
                </a:cxn>
              </a:cxnLst>
              <a:rect l="0" t="0" r="r" b="b"/>
              <a:pathLst>
                <a:path w="909" h="301">
                  <a:moveTo>
                    <a:pt x="909" y="178"/>
                  </a:moveTo>
                  <a:lnTo>
                    <a:pt x="905" y="165"/>
                  </a:lnTo>
                  <a:lnTo>
                    <a:pt x="900" y="153"/>
                  </a:lnTo>
                  <a:lnTo>
                    <a:pt x="894" y="140"/>
                  </a:lnTo>
                  <a:lnTo>
                    <a:pt x="888" y="128"/>
                  </a:lnTo>
                  <a:lnTo>
                    <a:pt x="881" y="115"/>
                  </a:lnTo>
                  <a:lnTo>
                    <a:pt x="875" y="103"/>
                  </a:lnTo>
                  <a:lnTo>
                    <a:pt x="867" y="92"/>
                  </a:lnTo>
                  <a:lnTo>
                    <a:pt x="859" y="80"/>
                  </a:lnTo>
                  <a:lnTo>
                    <a:pt x="857" y="76"/>
                  </a:lnTo>
                  <a:lnTo>
                    <a:pt x="854" y="73"/>
                  </a:lnTo>
                  <a:lnTo>
                    <a:pt x="852" y="69"/>
                  </a:lnTo>
                  <a:lnTo>
                    <a:pt x="848" y="63"/>
                  </a:lnTo>
                  <a:lnTo>
                    <a:pt x="846" y="59"/>
                  </a:lnTo>
                  <a:lnTo>
                    <a:pt x="842" y="55"/>
                  </a:lnTo>
                  <a:lnTo>
                    <a:pt x="840" y="51"/>
                  </a:lnTo>
                  <a:lnTo>
                    <a:pt x="838" y="50"/>
                  </a:lnTo>
                  <a:lnTo>
                    <a:pt x="829" y="65"/>
                  </a:lnTo>
                  <a:lnTo>
                    <a:pt x="817" y="78"/>
                  </a:lnTo>
                  <a:lnTo>
                    <a:pt x="804" y="90"/>
                  </a:lnTo>
                  <a:lnTo>
                    <a:pt x="790" y="99"/>
                  </a:lnTo>
                  <a:lnTo>
                    <a:pt x="777" y="111"/>
                  </a:lnTo>
                  <a:lnTo>
                    <a:pt x="763" y="121"/>
                  </a:lnTo>
                  <a:lnTo>
                    <a:pt x="748" y="130"/>
                  </a:lnTo>
                  <a:lnTo>
                    <a:pt x="735" y="140"/>
                  </a:lnTo>
                  <a:lnTo>
                    <a:pt x="721" y="145"/>
                  </a:lnTo>
                  <a:lnTo>
                    <a:pt x="710" y="151"/>
                  </a:lnTo>
                  <a:lnTo>
                    <a:pt x="700" y="155"/>
                  </a:lnTo>
                  <a:lnTo>
                    <a:pt x="689" y="161"/>
                  </a:lnTo>
                  <a:lnTo>
                    <a:pt x="677" y="167"/>
                  </a:lnTo>
                  <a:lnTo>
                    <a:pt x="666" y="170"/>
                  </a:lnTo>
                  <a:lnTo>
                    <a:pt x="654" y="176"/>
                  </a:lnTo>
                  <a:lnTo>
                    <a:pt x="643" y="180"/>
                  </a:lnTo>
                  <a:lnTo>
                    <a:pt x="637" y="182"/>
                  </a:lnTo>
                  <a:lnTo>
                    <a:pt x="631" y="184"/>
                  </a:lnTo>
                  <a:lnTo>
                    <a:pt x="625" y="186"/>
                  </a:lnTo>
                  <a:lnTo>
                    <a:pt x="621" y="188"/>
                  </a:lnTo>
                  <a:lnTo>
                    <a:pt x="616" y="190"/>
                  </a:lnTo>
                  <a:lnTo>
                    <a:pt x="610" y="192"/>
                  </a:lnTo>
                  <a:lnTo>
                    <a:pt x="606" y="193"/>
                  </a:lnTo>
                  <a:lnTo>
                    <a:pt x="602" y="195"/>
                  </a:lnTo>
                  <a:lnTo>
                    <a:pt x="596" y="195"/>
                  </a:lnTo>
                  <a:lnTo>
                    <a:pt x="593" y="195"/>
                  </a:lnTo>
                  <a:lnTo>
                    <a:pt x="589" y="197"/>
                  </a:lnTo>
                  <a:lnTo>
                    <a:pt x="585" y="197"/>
                  </a:lnTo>
                  <a:lnTo>
                    <a:pt x="581" y="199"/>
                  </a:lnTo>
                  <a:lnTo>
                    <a:pt x="579" y="201"/>
                  </a:lnTo>
                  <a:lnTo>
                    <a:pt x="575" y="203"/>
                  </a:lnTo>
                  <a:lnTo>
                    <a:pt x="572" y="203"/>
                  </a:lnTo>
                  <a:lnTo>
                    <a:pt x="543" y="209"/>
                  </a:lnTo>
                  <a:lnTo>
                    <a:pt x="518" y="213"/>
                  </a:lnTo>
                  <a:lnTo>
                    <a:pt x="493" y="213"/>
                  </a:lnTo>
                  <a:lnTo>
                    <a:pt x="468" y="211"/>
                  </a:lnTo>
                  <a:lnTo>
                    <a:pt x="443" y="209"/>
                  </a:lnTo>
                  <a:lnTo>
                    <a:pt x="418" y="205"/>
                  </a:lnTo>
                  <a:lnTo>
                    <a:pt x="395" y="203"/>
                  </a:lnTo>
                  <a:lnTo>
                    <a:pt x="370" y="199"/>
                  </a:lnTo>
                  <a:lnTo>
                    <a:pt x="368" y="199"/>
                  </a:lnTo>
                  <a:lnTo>
                    <a:pt x="366" y="199"/>
                  </a:lnTo>
                  <a:lnTo>
                    <a:pt x="364" y="197"/>
                  </a:lnTo>
                  <a:lnTo>
                    <a:pt x="362" y="195"/>
                  </a:lnTo>
                  <a:lnTo>
                    <a:pt x="360" y="195"/>
                  </a:lnTo>
                  <a:lnTo>
                    <a:pt x="360" y="193"/>
                  </a:lnTo>
                  <a:lnTo>
                    <a:pt x="359" y="193"/>
                  </a:lnTo>
                  <a:lnTo>
                    <a:pt x="357" y="195"/>
                  </a:lnTo>
                  <a:lnTo>
                    <a:pt x="353" y="193"/>
                  </a:lnTo>
                  <a:lnTo>
                    <a:pt x="347" y="192"/>
                  </a:lnTo>
                  <a:lnTo>
                    <a:pt x="343" y="192"/>
                  </a:lnTo>
                  <a:lnTo>
                    <a:pt x="337" y="192"/>
                  </a:lnTo>
                  <a:lnTo>
                    <a:pt x="332" y="190"/>
                  </a:lnTo>
                  <a:lnTo>
                    <a:pt x="328" y="190"/>
                  </a:lnTo>
                  <a:lnTo>
                    <a:pt x="322" y="188"/>
                  </a:lnTo>
                  <a:lnTo>
                    <a:pt x="318" y="184"/>
                  </a:lnTo>
                  <a:lnTo>
                    <a:pt x="316" y="184"/>
                  </a:lnTo>
                  <a:lnTo>
                    <a:pt x="312" y="184"/>
                  </a:lnTo>
                  <a:lnTo>
                    <a:pt x="311" y="184"/>
                  </a:lnTo>
                  <a:lnTo>
                    <a:pt x="309" y="182"/>
                  </a:lnTo>
                  <a:lnTo>
                    <a:pt x="305" y="180"/>
                  </a:lnTo>
                  <a:lnTo>
                    <a:pt x="303" y="180"/>
                  </a:lnTo>
                  <a:lnTo>
                    <a:pt x="299" y="180"/>
                  </a:lnTo>
                  <a:lnTo>
                    <a:pt x="297" y="180"/>
                  </a:lnTo>
                  <a:lnTo>
                    <a:pt x="291" y="174"/>
                  </a:lnTo>
                  <a:lnTo>
                    <a:pt x="284" y="172"/>
                  </a:lnTo>
                  <a:lnTo>
                    <a:pt x="276" y="169"/>
                  </a:lnTo>
                  <a:lnTo>
                    <a:pt x="270" y="167"/>
                  </a:lnTo>
                  <a:lnTo>
                    <a:pt x="263" y="165"/>
                  </a:lnTo>
                  <a:lnTo>
                    <a:pt x="255" y="163"/>
                  </a:lnTo>
                  <a:lnTo>
                    <a:pt x="249" y="159"/>
                  </a:lnTo>
                  <a:lnTo>
                    <a:pt x="243" y="153"/>
                  </a:lnTo>
                  <a:lnTo>
                    <a:pt x="234" y="149"/>
                  </a:lnTo>
                  <a:lnTo>
                    <a:pt x="226" y="144"/>
                  </a:lnTo>
                  <a:lnTo>
                    <a:pt x="217" y="138"/>
                  </a:lnTo>
                  <a:lnTo>
                    <a:pt x="207" y="132"/>
                  </a:lnTo>
                  <a:lnTo>
                    <a:pt x="197" y="126"/>
                  </a:lnTo>
                  <a:lnTo>
                    <a:pt x="190" y="121"/>
                  </a:lnTo>
                  <a:lnTo>
                    <a:pt x="182" y="113"/>
                  </a:lnTo>
                  <a:lnTo>
                    <a:pt x="174" y="105"/>
                  </a:lnTo>
                  <a:lnTo>
                    <a:pt x="165" y="98"/>
                  </a:lnTo>
                  <a:lnTo>
                    <a:pt x="157" y="88"/>
                  </a:lnTo>
                  <a:lnTo>
                    <a:pt x="149" y="80"/>
                  </a:lnTo>
                  <a:lnTo>
                    <a:pt x="142" y="71"/>
                  </a:lnTo>
                  <a:lnTo>
                    <a:pt x="136" y="61"/>
                  </a:lnTo>
                  <a:lnTo>
                    <a:pt x="128" y="51"/>
                  </a:lnTo>
                  <a:lnTo>
                    <a:pt x="123" y="42"/>
                  </a:lnTo>
                  <a:lnTo>
                    <a:pt x="117" y="30"/>
                  </a:lnTo>
                  <a:lnTo>
                    <a:pt x="111" y="0"/>
                  </a:lnTo>
                  <a:lnTo>
                    <a:pt x="103" y="3"/>
                  </a:lnTo>
                  <a:lnTo>
                    <a:pt x="98" y="9"/>
                  </a:lnTo>
                  <a:lnTo>
                    <a:pt x="90" y="15"/>
                  </a:lnTo>
                  <a:lnTo>
                    <a:pt x="86" y="23"/>
                  </a:lnTo>
                  <a:lnTo>
                    <a:pt x="80" y="28"/>
                  </a:lnTo>
                  <a:lnTo>
                    <a:pt x="75" y="36"/>
                  </a:lnTo>
                  <a:lnTo>
                    <a:pt x="69" y="44"/>
                  </a:lnTo>
                  <a:lnTo>
                    <a:pt x="61" y="50"/>
                  </a:lnTo>
                  <a:lnTo>
                    <a:pt x="65" y="50"/>
                  </a:lnTo>
                  <a:lnTo>
                    <a:pt x="61" y="53"/>
                  </a:lnTo>
                  <a:lnTo>
                    <a:pt x="57" y="57"/>
                  </a:lnTo>
                  <a:lnTo>
                    <a:pt x="53" y="61"/>
                  </a:lnTo>
                  <a:lnTo>
                    <a:pt x="50" y="65"/>
                  </a:lnTo>
                  <a:lnTo>
                    <a:pt x="46" y="69"/>
                  </a:lnTo>
                  <a:lnTo>
                    <a:pt x="42" y="73"/>
                  </a:lnTo>
                  <a:lnTo>
                    <a:pt x="38" y="76"/>
                  </a:lnTo>
                  <a:lnTo>
                    <a:pt x="34" y="80"/>
                  </a:lnTo>
                  <a:lnTo>
                    <a:pt x="32" y="84"/>
                  </a:lnTo>
                  <a:lnTo>
                    <a:pt x="28" y="88"/>
                  </a:lnTo>
                  <a:lnTo>
                    <a:pt x="27" y="92"/>
                  </a:lnTo>
                  <a:lnTo>
                    <a:pt x="23" y="96"/>
                  </a:lnTo>
                  <a:lnTo>
                    <a:pt x="19" y="99"/>
                  </a:lnTo>
                  <a:lnTo>
                    <a:pt x="15" y="101"/>
                  </a:lnTo>
                  <a:lnTo>
                    <a:pt x="13" y="105"/>
                  </a:lnTo>
                  <a:lnTo>
                    <a:pt x="9" y="107"/>
                  </a:lnTo>
                  <a:lnTo>
                    <a:pt x="7" y="105"/>
                  </a:lnTo>
                  <a:lnTo>
                    <a:pt x="9" y="107"/>
                  </a:lnTo>
                  <a:lnTo>
                    <a:pt x="7" y="109"/>
                  </a:lnTo>
                  <a:lnTo>
                    <a:pt x="5" y="109"/>
                  </a:lnTo>
                  <a:lnTo>
                    <a:pt x="5" y="111"/>
                  </a:lnTo>
                  <a:lnTo>
                    <a:pt x="4" y="111"/>
                  </a:lnTo>
                  <a:lnTo>
                    <a:pt x="2" y="113"/>
                  </a:lnTo>
                  <a:lnTo>
                    <a:pt x="2" y="113"/>
                  </a:lnTo>
                  <a:lnTo>
                    <a:pt x="0" y="115"/>
                  </a:lnTo>
                  <a:lnTo>
                    <a:pt x="0" y="117"/>
                  </a:lnTo>
                  <a:lnTo>
                    <a:pt x="19" y="145"/>
                  </a:lnTo>
                  <a:lnTo>
                    <a:pt x="38" y="172"/>
                  </a:lnTo>
                  <a:lnTo>
                    <a:pt x="59" y="195"/>
                  </a:lnTo>
                  <a:lnTo>
                    <a:pt x="82" y="216"/>
                  </a:lnTo>
                  <a:lnTo>
                    <a:pt x="107" y="234"/>
                  </a:lnTo>
                  <a:lnTo>
                    <a:pt x="134" y="249"/>
                  </a:lnTo>
                  <a:lnTo>
                    <a:pt x="161" y="263"/>
                  </a:lnTo>
                  <a:lnTo>
                    <a:pt x="190" y="272"/>
                  </a:lnTo>
                  <a:lnTo>
                    <a:pt x="218" y="282"/>
                  </a:lnTo>
                  <a:lnTo>
                    <a:pt x="247" y="289"/>
                  </a:lnTo>
                  <a:lnTo>
                    <a:pt x="278" y="293"/>
                  </a:lnTo>
                  <a:lnTo>
                    <a:pt x="309" y="297"/>
                  </a:lnTo>
                  <a:lnTo>
                    <a:pt x="339" y="299"/>
                  </a:lnTo>
                  <a:lnTo>
                    <a:pt x="370" y="301"/>
                  </a:lnTo>
                  <a:lnTo>
                    <a:pt x="401" y="301"/>
                  </a:lnTo>
                  <a:lnTo>
                    <a:pt x="431" y="299"/>
                  </a:lnTo>
                  <a:lnTo>
                    <a:pt x="479" y="295"/>
                  </a:lnTo>
                  <a:lnTo>
                    <a:pt x="525" y="293"/>
                  </a:lnTo>
                  <a:lnTo>
                    <a:pt x="573" y="291"/>
                  </a:lnTo>
                  <a:lnTo>
                    <a:pt x="620" y="287"/>
                  </a:lnTo>
                  <a:lnTo>
                    <a:pt x="668" y="282"/>
                  </a:lnTo>
                  <a:lnTo>
                    <a:pt x="714" y="272"/>
                  </a:lnTo>
                  <a:lnTo>
                    <a:pt x="737" y="266"/>
                  </a:lnTo>
                  <a:lnTo>
                    <a:pt x="760" y="261"/>
                  </a:lnTo>
                  <a:lnTo>
                    <a:pt x="783" y="253"/>
                  </a:lnTo>
                  <a:lnTo>
                    <a:pt x="806" y="243"/>
                  </a:lnTo>
                  <a:lnTo>
                    <a:pt x="813" y="240"/>
                  </a:lnTo>
                  <a:lnTo>
                    <a:pt x="821" y="236"/>
                  </a:lnTo>
                  <a:lnTo>
                    <a:pt x="831" y="232"/>
                  </a:lnTo>
                  <a:lnTo>
                    <a:pt x="840" y="228"/>
                  </a:lnTo>
                  <a:lnTo>
                    <a:pt x="850" y="224"/>
                  </a:lnTo>
                  <a:lnTo>
                    <a:pt x="859" y="218"/>
                  </a:lnTo>
                  <a:lnTo>
                    <a:pt x="869" y="215"/>
                  </a:lnTo>
                  <a:lnTo>
                    <a:pt x="879" y="209"/>
                  </a:lnTo>
                  <a:lnTo>
                    <a:pt x="909" y="17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242" name="Freeform 66"/>
            <p:cNvSpPr>
              <a:spLocks/>
            </p:cNvSpPr>
            <p:nvPr/>
          </p:nvSpPr>
          <p:spPr bwMode="auto">
            <a:xfrm>
              <a:off x="2686" y="2029"/>
              <a:ext cx="884" cy="993"/>
            </a:xfrm>
            <a:custGeom>
              <a:avLst/>
              <a:gdLst/>
              <a:ahLst/>
              <a:cxnLst>
                <a:cxn ang="0">
                  <a:pos x="504" y="399"/>
                </a:cxn>
                <a:cxn ang="0">
                  <a:pos x="504" y="523"/>
                </a:cxn>
                <a:cxn ang="0">
                  <a:pos x="464" y="658"/>
                </a:cxn>
                <a:cxn ang="0">
                  <a:pos x="366" y="788"/>
                </a:cxn>
                <a:cxn ang="0">
                  <a:pos x="197" y="909"/>
                </a:cxn>
                <a:cxn ang="0">
                  <a:pos x="6" y="993"/>
                </a:cxn>
                <a:cxn ang="0">
                  <a:pos x="40" y="992"/>
                </a:cxn>
                <a:cxn ang="0">
                  <a:pos x="57" y="990"/>
                </a:cxn>
                <a:cxn ang="0">
                  <a:pos x="59" y="992"/>
                </a:cxn>
                <a:cxn ang="0">
                  <a:pos x="113" y="990"/>
                </a:cxn>
                <a:cxn ang="0">
                  <a:pos x="182" y="986"/>
                </a:cxn>
                <a:cxn ang="0">
                  <a:pos x="201" y="982"/>
                </a:cxn>
                <a:cxn ang="0">
                  <a:pos x="213" y="980"/>
                </a:cxn>
                <a:cxn ang="0">
                  <a:pos x="224" y="982"/>
                </a:cxn>
                <a:cxn ang="0">
                  <a:pos x="255" y="976"/>
                </a:cxn>
                <a:cxn ang="0">
                  <a:pos x="284" y="970"/>
                </a:cxn>
                <a:cxn ang="0">
                  <a:pos x="311" y="965"/>
                </a:cxn>
                <a:cxn ang="0">
                  <a:pos x="337" y="959"/>
                </a:cxn>
                <a:cxn ang="0">
                  <a:pos x="359" y="953"/>
                </a:cxn>
                <a:cxn ang="0">
                  <a:pos x="359" y="955"/>
                </a:cxn>
                <a:cxn ang="0">
                  <a:pos x="407" y="940"/>
                </a:cxn>
                <a:cxn ang="0">
                  <a:pos x="487" y="911"/>
                </a:cxn>
                <a:cxn ang="0">
                  <a:pos x="512" y="899"/>
                </a:cxn>
                <a:cxn ang="0">
                  <a:pos x="531" y="892"/>
                </a:cxn>
                <a:cxn ang="0">
                  <a:pos x="549" y="884"/>
                </a:cxn>
                <a:cxn ang="0">
                  <a:pos x="648" y="836"/>
                </a:cxn>
                <a:cxn ang="0">
                  <a:pos x="739" y="771"/>
                </a:cxn>
                <a:cxn ang="0">
                  <a:pos x="746" y="765"/>
                </a:cxn>
                <a:cxn ang="0">
                  <a:pos x="764" y="752"/>
                </a:cxn>
                <a:cxn ang="0">
                  <a:pos x="785" y="729"/>
                </a:cxn>
                <a:cxn ang="0">
                  <a:pos x="819" y="694"/>
                </a:cxn>
                <a:cxn ang="0">
                  <a:pos x="848" y="648"/>
                </a:cxn>
                <a:cxn ang="0">
                  <a:pos x="863" y="619"/>
                </a:cxn>
                <a:cxn ang="0">
                  <a:pos x="877" y="533"/>
                </a:cxn>
                <a:cxn ang="0">
                  <a:pos x="879" y="408"/>
                </a:cxn>
                <a:cxn ang="0">
                  <a:pos x="856" y="318"/>
                </a:cxn>
                <a:cxn ang="0">
                  <a:pos x="840" y="259"/>
                </a:cxn>
                <a:cxn ang="0">
                  <a:pos x="838" y="249"/>
                </a:cxn>
                <a:cxn ang="0">
                  <a:pos x="817" y="186"/>
                </a:cxn>
                <a:cxn ang="0">
                  <a:pos x="788" y="115"/>
                </a:cxn>
                <a:cxn ang="0">
                  <a:pos x="758" y="53"/>
                </a:cxn>
                <a:cxn ang="0">
                  <a:pos x="735" y="19"/>
                </a:cxn>
                <a:cxn ang="0">
                  <a:pos x="721" y="0"/>
                </a:cxn>
                <a:cxn ang="0">
                  <a:pos x="660" y="61"/>
                </a:cxn>
                <a:cxn ang="0">
                  <a:pos x="593" y="101"/>
                </a:cxn>
                <a:cxn ang="0">
                  <a:pos x="537" y="126"/>
                </a:cxn>
                <a:cxn ang="0">
                  <a:pos x="504" y="138"/>
                </a:cxn>
                <a:cxn ang="0">
                  <a:pos x="479" y="145"/>
                </a:cxn>
                <a:cxn ang="0">
                  <a:pos x="462" y="151"/>
                </a:cxn>
                <a:cxn ang="0">
                  <a:pos x="443" y="157"/>
                </a:cxn>
                <a:cxn ang="0">
                  <a:pos x="426" y="159"/>
                </a:cxn>
                <a:cxn ang="0">
                  <a:pos x="443" y="191"/>
                </a:cxn>
              </a:cxnLst>
              <a:rect l="0" t="0" r="r" b="b"/>
              <a:pathLst>
                <a:path w="884" h="993">
                  <a:moveTo>
                    <a:pt x="464" y="239"/>
                  </a:moveTo>
                  <a:lnTo>
                    <a:pt x="476" y="272"/>
                  </a:lnTo>
                  <a:lnTo>
                    <a:pt x="487" y="310"/>
                  </a:lnTo>
                  <a:lnTo>
                    <a:pt x="499" y="353"/>
                  </a:lnTo>
                  <a:lnTo>
                    <a:pt x="504" y="399"/>
                  </a:lnTo>
                  <a:lnTo>
                    <a:pt x="508" y="424"/>
                  </a:lnTo>
                  <a:lnTo>
                    <a:pt x="508" y="447"/>
                  </a:lnTo>
                  <a:lnTo>
                    <a:pt x="508" y="472"/>
                  </a:lnTo>
                  <a:lnTo>
                    <a:pt x="506" y="498"/>
                  </a:lnTo>
                  <a:lnTo>
                    <a:pt x="504" y="523"/>
                  </a:lnTo>
                  <a:lnTo>
                    <a:pt x="501" y="550"/>
                  </a:lnTo>
                  <a:lnTo>
                    <a:pt x="493" y="577"/>
                  </a:lnTo>
                  <a:lnTo>
                    <a:pt x="485" y="604"/>
                  </a:lnTo>
                  <a:lnTo>
                    <a:pt x="476" y="631"/>
                  </a:lnTo>
                  <a:lnTo>
                    <a:pt x="464" y="658"/>
                  </a:lnTo>
                  <a:lnTo>
                    <a:pt x="449" y="683"/>
                  </a:lnTo>
                  <a:lnTo>
                    <a:pt x="432" y="709"/>
                  </a:lnTo>
                  <a:lnTo>
                    <a:pt x="412" y="736"/>
                  </a:lnTo>
                  <a:lnTo>
                    <a:pt x="391" y="763"/>
                  </a:lnTo>
                  <a:lnTo>
                    <a:pt x="366" y="788"/>
                  </a:lnTo>
                  <a:lnTo>
                    <a:pt x="339" y="813"/>
                  </a:lnTo>
                  <a:lnTo>
                    <a:pt x="309" y="838"/>
                  </a:lnTo>
                  <a:lnTo>
                    <a:pt x="274" y="863"/>
                  </a:lnTo>
                  <a:lnTo>
                    <a:pt x="238" y="886"/>
                  </a:lnTo>
                  <a:lnTo>
                    <a:pt x="197" y="909"/>
                  </a:lnTo>
                  <a:lnTo>
                    <a:pt x="153" y="932"/>
                  </a:lnTo>
                  <a:lnTo>
                    <a:pt x="105" y="953"/>
                  </a:lnTo>
                  <a:lnTo>
                    <a:pt x="53" y="972"/>
                  </a:lnTo>
                  <a:lnTo>
                    <a:pt x="0" y="992"/>
                  </a:lnTo>
                  <a:lnTo>
                    <a:pt x="6" y="993"/>
                  </a:lnTo>
                  <a:lnTo>
                    <a:pt x="13" y="993"/>
                  </a:lnTo>
                  <a:lnTo>
                    <a:pt x="21" y="993"/>
                  </a:lnTo>
                  <a:lnTo>
                    <a:pt x="27" y="993"/>
                  </a:lnTo>
                  <a:lnTo>
                    <a:pt x="34" y="992"/>
                  </a:lnTo>
                  <a:lnTo>
                    <a:pt x="40" y="992"/>
                  </a:lnTo>
                  <a:lnTo>
                    <a:pt x="46" y="992"/>
                  </a:lnTo>
                  <a:lnTo>
                    <a:pt x="53" y="993"/>
                  </a:lnTo>
                  <a:lnTo>
                    <a:pt x="55" y="988"/>
                  </a:lnTo>
                  <a:lnTo>
                    <a:pt x="57" y="988"/>
                  </a:lnTo>
                  <a:lnTo>
                    <a:pt x="57" y="990"/>
                  </a:lnTo>
                  <a:lnTo>
                    <a:pt x="57" y="990"/>
                  </a:lnTo>
                  <a:lnTo>
                    <a:pt x="57" y="990"/>
                  </a:lnTo>
                  <a:lnTo>
                    <a:pt x="57" y="990"/>
                  </a:lnTo>
                  <a:lnTo>
                    <a:pt x="57" y="990"/>
                  </a:lnTo>
                  <a:lnTo>
                    <a:pt x="59" y="992"/>
                  </a:lnTo>
                  <a:lnTo>
                    <a:pt x="59" y="992"/>
                  </a:lnTo>
                  <a:lnTo>
                    <a:pt x="71" y="990"/>
                  </a:lnTo>
                  <a:lnTo>
                    <a:pt x="84" y="990"/>
                  </a:lnTo>
                  <a:lnTo>
                    <a:pt x="98" y="990"/>
                  </a:lnTo>
                  <a:lnTo>
                    <a:pt x="113" y="990"/>
                  </a:lnTo>
                  <a:lnTo>
                    <a:pt x="130" y="990"/>
                  </a:lnTo>
                  <a:lnTo>
                    <a:pt x="146" y="990"/>
                  </a:lnTo>
                  <a:lnTo>
                    <a:pt x="163" y="988"/>
                  </a:lnTo>
                  <a:lnTo>
                    <a:pt x="180" y="988"/>
                  </a:lnTo>
                  <a:lnTo>
                    <a:pt x="182" y="986"/>
                  </a:lnTo>
                  <a:lnTo>
                    <a:pt x="186" y="984"/>
                  </a:lnTo>
                  <a:lnTo>
                    <a:pt x="190" y="984"/>
                  </a:lnTo>
                  <a:lnTo>
                    <a:pt x="194" y="982"/>
                  </a:lnTo>
                  <a:lnTo>
                    <a:pt x="197" y="982"/>
                  </a:lnTo>
                  <a:lnTo>
                    <a:pt x="201" y="982"/>
                  </a:lnTo>
                  <a:lnTo>
                    <a:pt x="205" y="980"/>
                  </a:lnTo>
                  <a:lnTo>
                    <a:pt x="207" y="980"/>
                  </a:lnTo>
                  <a:lnTo>
                    <a:pt x="209" y="980"/>
                  </a:lnTo>
                  <a:lnTo>
                    <a:pt x="211" y="980"/>
                  </a:lnTo>
                  <a:lnTo>
                    <a:pt x="213" y="980"/>
                  </a:lnTo>
                  <a:lnTo>
                    <a:pt x="217" y="980"/>
                  </a:lnTo>
                  <a:lnTo>
                    <a:pt x="219" y="980"/>
                  </a:lnTo>
                  <a:lnTo>
                    <a:pt x="220" y="980"/>
                  </a:lnTo>
                  <a:lnTo>
                    <a:pt x="222" y="980"/>
                  </a:lnTo>
                  <a:lnTo>
                    <a:pt x="224" y="982"/>
                  </a:lnTo>
                  <a:lnTo>
                    <a:pt x="232" y="980"/>
                  </a:lnTo>
                  <a:lnTo>
                    <a:pt x="238" y="978"/>
                  </a:lnTo>
                  <a:lnTo>
                    <a:pt x="243" y="976"/>
                  </a:lnTo>
                  <a:lnTo>
                    <a:pt x="249" y="976"/>
                  </a:lnTo>
                  <a:lnTo>
                    <a:pt x="255" y="976"/>
                  </a:lnTo>
                  <a:lnTo>
                    <a:pt x="261" y="976"/>
                  </a:lnTo>
                  <a:lnTo>
                    <a:pt x="268" y="974"/>
                  </a:lnTo>
                  <a:lnTo>
                    <a:pt x="274" y="972"/>
                  </a:lnTo>
                  <a:lnTo>
                    <a:pt x="278" y="972"/>
                  </a:lnTo>
                  <a:lnTo>
                    <a:pt x="284" y="970"/>
                  </a:lnTo>
                  <a:lnTo>
                    <a:pt x="290" y="969"/>
                  </a:lnTo>
                  <a:lnTo>
                    <a:pt x="295" y="969"/>
                  </a:lnTo>
                  <a:lnTo>
                    <a:pt x="299" y="967"/>
                  </a:lnTo>
                  <a:lnTo>
                    <a:pt x="305" y="967"/>
                  </a:lnTo>
                  <a:lnTo>
                    <a:pt x="311" y="965"/>
                  </a:lnTo>
                  <a:lnTo>
                    <a:pt x="314" y="963"/>
                  </a:lnTo>
                  <a:lnTo>
                    <a:pt x="320" y="963"/>
                  </a:lnTo>
                  <a:lnTo>
                    <a:pt x="326" y="963"/>
                  </a:lnTo>
                  <a:lnTo>
                    <a:pt x="332" y="961"/>
                  </a:lnTo>
                  <a:lnTo>
                    <a:pt x="337" y="959"/>
                  </a:lnTo>
                  <a:lnTo>
                    <a:pt x="345" y="959"/>
                  </a:lnTo>
                  <a:lnTo>
                    <a:pt x="351" y="957"/>
                  </a:lnTo>
                  <a:lnTo>
                    <a:pt x="355" y="955"/>
                  </a:lnTo>
                  <a:lnTo>
                    <a:pt x="359" y="951"/>
                  </a:lnTo>
                  <a:lnTo>
                    <a:pt x="359" y="953"/>
                  </a:lnTo>
                  <a:lnTo>
                    <a:pt x="359" y="953"/>
                  </a:lnTo>
                  <a:lnTo>
                    <a:pt x="359" y="953"/>
                  </a:lnTo>
                  <a:lnTo>
                    <a:pt x="359" y="955"/>
                  </a:lnTo>
                  <a:lnTo>
                    <a:pt x="359" y="955"/>
                  </a:lnTo>
                  <a:lnTo>
                    <a:pt x="359" y="955"/>
                  </a:lnTo>
                  <a:lnTo>
                    <a:pt x="359" y="957"/>
                  </a:lnTo>
                  <a:lnTo>
                    <a:pt x="359" y="957"/>
                  </a:lnTo>
                  <a:lnTo>
                    <a:pt x="374" y="951"/>
                  </a:lnTo>
                  <a:lnTo>
                    <a:pt x="391" y="945"/>
                  </a:lnTo>
                  <a:lnTo>
                    <a:pt x="407" y="940"/>
                  </a:lnTo>
                  <a:lnTo>
                    <a:pt x="424" y="934"/>
                  </a:lnTo>
                  <a:lnTo>
                    <a:pt x="439" y="930"/>
                  </a:lnTo>
                  <a:lnTo>
                    <a:pt x="456" y="924"/>
                  </a:lnTo>
                  <a:lnTo>
                    <a:pt x="472" y="917"/>
                  </a:lnTo>
                  <a:lnTo>
                    <a:pt x="487" y="911"/>
                  </a:lnTo>
                  <a:lnTo>
                    <a:pt x="491" y="907"/>
                  </a:lnTo>
                  <a:lnTo>
                    <a:pt x="497" y="905"/>
                  </a:lnTo>
                  <a:lnTo>
                    <a:pt x="503" y="903"/>
                  </a:lnTo>
                  <a:lnTo>
                    <a:pt x="508" y="901"/>
                  </a:lnTo>
                  <a:lnTo>
                    <a:pt x="512" y="899"/>
                  </a:lnTo>
                  <a:lnTo>
                    <a:pt x="518" y="898"/>
                  </a:lnTo>
                  <a:lnTo>
                    <a:pt x="522" y="896"/>
                  </a:lnTo>
                  <a:lnTo>
                    <a:pt x="526" y="892"/>
                  </a:lnTo>
                  <a:lnTo>
                    <a:pt x="529" y="892"/>
                  </a:lnTo>
                  <a:lnTo>
                    <a:pt x="531" y="892"/>
                  </a:lnTo>
                  <a:lnTo>
                    <a:pt x="535" y="890"/>
                  </a:lnTo>
                  <a:lnTo>
                    <a:pt x="539" y="890"/>
                  </a:lnTo>
                  <a:lnTo>
                    <a:pt x="543" y="888"/>
                  </a:lnTo>
                  <a:lnTo>
                    <a:pt x="545" y="886"/>
                  </a:lnTo>
                  <a:lnTo>
                    <a:pt x="549" y="884"/>
                  </a:lnTo>
                  <a:lnTo>
                    <a:pt x="551" y="882"/>
                  </a:lnTo>
                  <a:lnTo>
                    <a:pt x="577" y="874"/>
                  </a:lnTo>
                  <a:lnTo>
                    <a:pt x="602" y="865"/>
                  </a:lnTo>
                  <a:lnTo>
                    <a:pt x="625" y="851"/>
                  </a:lnTo>
                  <a:lnTo>
                    <a:pt x="648" y="836"/>
                  </a:lnTo>
                  <a:lnTo>
                    <a:pt x="671" y="821"/>
                  </a:lnTo>
                  <a:lnTo>
                    <a:pt x="694" y="803"/>
                  </a:lnTo>
                  <a:lnTo>
                    <a:pt x="716" y="788"/>
                  </a:lnTo>
                  <a:lnTo>
                    <a:pt x="739" y="775"/>
                  </a:lnTo>
                  <a:lnTo>
                    <a:pt x="739" y="771"/>
                  </a:lnTo>
                  <a:lnTo>
                    <a:pt x="740" y="769"/>
                  </a:lnTo>
                  <a:lnTo>
                    <a:pt x="740" y="769"/>
                  </a:lnTo>
                  <a:lnTo>
                    <a:pt x="742" y="767"/>
                  </a:lnTo>
                  <a:lnTo>
                    <a:pt x="744" y="765"/>
                  </a:lnTo>
                  <a:lnTo>
                    <a:pt x="746" y="765"/>
                  </a:lnTo>
                  <a:lnTo>
                    <a:pt x="748" y="763"/>
                  </a:lnTo>
                  <a:lnTo>
                    <a:pt x="750" y="763"/>
                  </a:lnTo>
                  <a:lnTo>
                    <a:pt x="754" y="759"/>
                  </a:lnTo>
                  <a:lnTo>
                    <a:pt x="758" y="756"/>
                  </a:lnTo>
                  <a:lnTo>
                    <a:pt x="764" y="752"/>
                  </a:lnTo>
                  <a:lnTo>
                    <a:pt x="767" y="748"/>
                  </a:lnTo>
                  <a:lnTo>
                    <a:pt x="773" y="744"/>
                  </a:lnTo>
                  <a:lnTo>
                    <a:pt x="779" y="740"/>
                  </a:lnTo>
                  <a:lnTo>
                    <a:pt x="783" y="734"/>
                  </a:lnTo>
                  <a:lnTo>
                    <a:pt x="785" y="729"/>
                  </a:lnTo>
                  <a:lnTo>
                    <a:pt x="787" y="731"/>
                  </a:lnTo>
                  <a:lnTo>
                    <a:pt x="794" y="721"/>
                  </a:lnTo>
                  <a:lnTo>
                    <a:pt x="802" y="713"/>
                  </a:lnTo>
                  <a:lnTo>
                    <a:pt x="811" y="704"/>
                  </a:lnTo>
                  <a:lnTo>
                    <a:pt x="819" y="694"/>
                  </a:lnTo>
                  <a:lnTo>
                    <a:pt x="829" y="686"/>
                  </a:lnTo>
                  <a:lnTo>
                    <a:pt x="835" y="675"/>
                  </a:lnTo>
                  <a:lnTo>
                    <a:pt x="840" y="665"/>
                  </a:lnTo>
                  <a:lnTo>
                    <a:pt x="844" y="652"/>
                  </a:lnTo>
                  <a:lnTo>
                    <a:pt x="848" y="648"/>
                  </a:lnTo>
                  <a:lnTo>
                    <a:pt x="852" y="642"/>
                  </a:lnTo>
                  <a:lnTo>
                    <a:pt x="856" y="637"/>
                  </a:lnTo>
                  <a:lnTo>
                    <a:pt x="858" y="631"/>
                  </a:lnTo>
                  <a:lnTo>
                    <a:pt x="861" y="625"/>
                  </a:lnTo>
                  <a:lnTo>
                    <a:pt x="863" y="619"/>
                  </a:lnTo>
                  <a:lnTo>
                    <a:pt x="865" y="614"/>
                  </a:lnTo>
                  <a:lnTo>
                    <a:pt x="865" y="606"/>
                  </a:lnTo>
                  <a:lnTo>
                    <a:pt x="869" y="581"/>
                  </a:lnTo>
                  <a:lnTo>
                    <a:pt x="873" y="556"/>
                  </a:lnTo>
                  <a:lnTo>
                    <a:pt x="877" y="533"/>
                  </a:lnTo>
                  <a:lnTo>
                    <a:pt x="881" y="508"/>
                  </a:lnTo>
                  <a:lnTo>
                    <a:pt x="882" y="483"/>
                  </a:lnTo>
                  <a:lnTo>
                    <a:pt x="884" y="458"/>
                  </a:lnTo>
                  <a:lnTo>
                    <a:pt x="882" y="433"/>
                  </a:lnTo>
                  <a:lnTo>
                    <a:pt x="879" y="408"/>
                  </a:lnTo>
                  <a:lnTo>
                    <a:pt x="875" y="389"/>
                  </a:lnTo>
                  <a:lnTo>
                    <a:pt x="871" y="370"/>
                  </a:lnTo>
                  <a:lnTo>
                    <a:pt x="865" y="353"/>
                  </a:lnTo>
                  <a:lnTo>
                    <a:pt x="861" y="335"/>
                  </a:lnTo>
                  <a:lnTo>
                    <a:pt x="856" y="318"/>
                  </a:lnTo>
                  <a:lnTo>
                    <a:pt x="850" y="301"/>
                  </a:lnTo>
                  <a:lnTo>
                    <a:pt x="846" y="282"/>
                  </a:lnTo>
                  <a:lnTo>
                    <a:pt x="842" y="262"/>
                  </a:lnTo>
                  <a:lnTo>
                    <a:pt x="840" y="260"/>
                  </a:lnTo>
                  <a:lnTo>
                    <a:pt x="840" y="259"/>
                  </a:lnTo>
                  <a:lnTo>
                    <a:pt x="840" y="257"/>
                  </a:lnTo>
                  <a:lnTo>
                    <a:pt x="840" y="255"/>
                  </a:lnTo>
                  <a:lnTo>
                    <a:pt x="840" y="251"/>
                  </a:lnTo>
                  <a:lnTo>
                    <a:pt x="840" y="251"/>
                  </a:lnTo>
                  <a:lnTo>
                    <a:pt x="838" y="249"/>
                  </a:lnTo>
                  <a:lnTo>
                    <a:pt x="835" y="247"/>
                  </a:lnTo>
                  <a:lnTo>
                    <a:pt x="833" y="232"/>
                  </a:lnTo>
                  <a:lnTo>
                    <a:pt x="829" y="216"/>
                  </a:lnTo>
                  <a:lnTo>
                    <a:pt x="823" y="201"/>
                  </a:lnTo>
                  <a:lnTo>
                    <a:pt x="817" y="186"/>
                  </a:lnTo>
                  <a:lnTo>
                    <a:pt x="811" y="172"/>
                  </a:lnTo>
                  <a:lnTo>
                    <a:pt x="806" y="157"/>
                  </a:lnTo>
                  <a:lnTo>
                    <a:pt x="800" y="142"/>
                  </a:lnTo>
                  <a:lnTo>
                    <a:pt x="792" y="128"/>
                  </a:lnTo>
                  <a:lnTo>
                    <a:pt x="788" y="115"/>
                  </a:lnTo>
                  <a:lnTo>
                    <a:pt x="783" y="103"/>
                  </a:lnTo>
                  <a:lnTo>
                    <a:pt x="777" y="90"/>
                  </a:lnTo>
                  <a:lnTo>
                    <a:pt x="771" y="78"/>
                  </a:lnTo>
                  <a:lnTo>
                    <a:pt x="764" y="65"/>
                  </a:lnTo>
                  <a:lnTo>
                    <a:pt x="758" y="53"/>
                  </a:lnTo>
                  <a:lnTo>
                    <a:pt x="750" y="42"/>
                  </a:lnTo>
                  <a:lnTo>
                    <a:pt x="742" y="30"/>
                  </a:lnTo>
                  <a:lnTo>
                    <a:pt x="740" y="26"/>
                  </a:lnTo>
                  <a:lnTo>
                    <a:pt x="737" y="23"/>
                  </a:lnTo>
                  <a:lnTo>
                    <a:pt x="735" y="19"/>
                  </a:lnTo>
                  <a:lnTo>
                    <a:pt x="731" y="13"/>
                  </a:lnTo>
                  <a:lnTo>
                    <a:pt x="729" y="9"/>
                  </a:lnTo>
                  <a:lnTo>
                    <a:pt x="725" y="5"/>
                  </a:lnTo>
                  <a:lnTo>
                    <a:pt x="723" y="1"/>
                  </a:lnTo>
                  <a:lnTo>
                    <a:pt x="721" y="0"/>
                  </a:lnTo>
                  <a:lnTo>
                    <a:pt x="712" y="15"/>
                  </a:lnTo>
                  <a:lnTo>
                    <a:pt x="700" y="28"/>
                  </a:lnTo>
                  <a:lnTo>
                    <a:pt x="687" y="40"/>
                  </a:lnTo>
                  <a:lnTo>
                    <a:pt x="673" y="49"/>
                  </a:lnTo>
                  <a:lnTo>
                    <a:pt x="660" y="61"/>
                  </a:lnTo>
                  <a:lnTo>
                    <a:pt x="646" y="71"/>
                  </a:lnTo>
                  <a:lnTo>
                    <a:pt x="631" y="80"/>
                  </a:lnTo>
                  <a:lnTo>
                    <a:pt x="618" y="90"/>
                  </a:lnTo>
                  <a:lnTo>
                    <a:pt x="604" y="95"/>
                  </a:lnTo>
                  <a:lnTo>
                    <a:pt x="593" y="101"/>
                  </a:lnTo>
                  <a:lnTo>
                    <a:pt x="583" y="105"/>
                  </a:lnTo>
                  <a:lnTo>
                    <a:pt x="572" y="111"/>
                  </a:lnTo>
                  <a:lnTo>
                    <a:pt x="560" y="117"/>
                  </a:lnTo>
                  <a:lnTo>
                    <a:pt x="549" y="120"/>
                  </a:lnTo>
                  <a:lnTo>
                    <a:pt x="537" y="126"/>
                  </a:lnTo>
                  <a:lnTo>
                    <a:pt x="526" y="130"/>
                  </a:lnTo>
                  <a:lnTo>
                    <a:pt x="520" y="132"/>
                  </a:lnTo>
                  <a:lnTo>
                    <a:pt x="514" y="134"/>
                  </a:lnTo>
                  <a:lnTo>
                    <a:pt x="508" y="136"/>
                  </a:lnTo>
                  <a:lnTo>
                    <a:pt x="504" y="138"/>
                  </a:lnTo>
                  <a:lnTo>
                    <a:pt x="499" y="140"/>
                  </a:lnTo>
                  <a:lnTo>
                    <a:pt x="493" y="142"/>
                  </a:lnTo>
                  <a:lnTo>
                    <a:pt x="489" y="143"/>
                  </a:lnTo>
                  <a:lnTo>
                    <a:pt x="485" y="145"/>
                  </a:lnTo>
                  <a:lnTo>
                    <a:pt x="479" y="145"/>
                  </a:lnTo>
                  <a:lnTo>
                    <a:pt x="476" y="145"/>
                  </a:lnTo>
                  <a:lnTo>
                    <a:pt x="472" y="147"/>
                  </a:lnTo>
                  <a:lnTo>
                    <a:pt x="468" y="147"/>
                  </a:lnTo>
                  <a:lnTo>
                    <a:pt x="464" y="149"/>
                  </a:lnTo>
                  <a:lnTo>
                    <a:pt x="462" y="151"/>
                  </a:lnTo>
                  <a:lnTo>
                    <a:pt x="458" y="153"/>
                  </a:lnTo>
                  <a:lnTo>
                    <a:pt x="455" y="153"/>
                  </a:lnTo>
                  <a:lnTo>
                    <a:pt x="451" y="155"/>
                  </a:lnTo>
                  <a:lnTo>
                    <a:pt x="447" y="155"/>
                  </a:lnTo>
                  <a:lnTo>
                    <a:pt x="443" y="157"/>
                  </a:lnTo>
                  <a:lnTo>
                    <a:pt x="439" y="157"/>
                  </a:lnTo>
                  <a:lnTo>
                    <a:pt x="435" y="157"/>
                  </a:lnTo>
                  <a:lnTo>
                    <a:pt x="432" y="159"/>
                  </a:lnTo>
                  <a:lnTo>
                    <a:pt x="430" y="159"/>
                  </a:lnTo>
                  <a:lnTo>
                    <a:pt x="426" y="159"/>
                  </a:lnTo>
                  <a:lnTo>
                    <a:pt x="426" y="161"/>
                  </a:lnTo>
                  <a:lnTo>
                    <a:pt x="428" y="165"/>
                  </a:lnTo>
                  <a:lnTo>
                    <a:pt x="432" y="172"/>
                  </a:lnTo>
                  <a:lnTo>
                    <a:pt x="437" y="180"/>
                  </a:lnTo>
                  <a:lnTo>
                    <a:pt x="443" y="191"/>
                  </a:lnTo>
                  <a:lnTo>
                    <a:pt x="449" y="207"/>
                  </a:lnTo>
                  <a:lnTo>
                    <a:pt x="456" y="222"/>
                  </a:lnTo>
                  <a:lnTo>
                    <a:pt x="464" y="239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243" name="Freeform 67"/>
            <p:cNvSpPr>
              <a:spLocks/>
            </p:cNvSpPr>
            <p:nvPr/>
          </p:nvSpPr>
          <p:spPr bwMode="auto">
            <a:xfrm>
              <a:off x="1709" y="2107"/>
              <a:ext cx="211" cy="144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88" y="2"/>
                </a:cxn>
                <a:cxn ang="0">
                  <a:pos x="94" y="4"/>
                </a:cxn>
                <a:cxn ang="0">
                  <a:pos x="102" y="6"/>
                </a:cxn>
                <a:cxn ang="0">
                  <a:pos x="121" y="14"/>
                </a:cxn>
                <a:cxn ang="0">
                  <a:pos x="155" y="31"/>
                </a:cxn>
                <a:cxn ang="0">
                  <a:pos x="184" y="54"/>
                </a:cxn>
                <a:cxn ang="0">
                  <a:pos x="205" y="83"/>
                </a:cxn>
                <a:cxn ang="0">
                  <a:pos x="209" y="106"/>
                </a:cxn>
                <a:cxn ang="0">
                  <a:pos x="207" y="115"/>
                </a:cxn>
                <a:cxn ang="0">
                  <a:pos x="205" y="123"/>
                </a:cxn>
                <a:cxn ang="0">
                  <a:pos x="201" y="131"/>
                </a:cxn>
                <a:cxn ang="0">
                  <a:pos x="188" y="138"/>
                </a:cxn>
                <a:cxn ang="0">
                  <a:pos x="167" y="142"/>
                </a:cxn>
                <a:cxn ang="0">
                  <a:pos x="146" y="144"/>
                </a:cxn>
                <a:cxn ang="0">
                  <a:pos x="127" y="140"/>
                </a:cxn>
                <a:cxn ang="0">
                  <a:pos x="111" y="138"/>
                </a:cxn>
                <a:cxn ang="0">
                  <a:pos x="100" y="136"/>
                </a:cxn>
                <a:cxn ang="0">
                  <a:pos x="88" y="133"/>
                </a:cxn>
                <a:cxn ang="0">
                  <a:pos x="77" y="127"/>
                </a:cxn>
                <a:cxn ang="0">
                  <a:pos x="69" y="123"/>
                </a:cxn>
                <a:cxn ang="0">
                  <a:pos x="59" y="115"/>
                </a:cxn>
                <a:cxn ang="0">
                  <a:pos x="50" y="112"/>
                </a:cxn>
                <a:cxn ang="0">
                  <a:pos x="40" y="108"/>
                </a:cxn>
                <a:cxn ang="0">
                  <a:pos x="36" y="102"/>
                </a:cxn>
                <a:cxn ang="0">
                  <a:pos x="33" y="98"/>
                </a:cxn>
                <a:cxn ang="0">
                  <a:pos x="29" y="96"/>
                </a:cxn>
                <a:cxn ang="0">
                  <a:pos x="25" y="94"/>
                </a:cxn>
                <a:cxn ang="0">
                  <a:pos x="19" y="88"/>
                </a:cxn>
                <a:cxn ang="0">
                  <a:pos x="11" y="75"/>
                </a:cxn>
                <a:cxn ang="0">
                  <a:pos x="2" y="62"/>
                </a:cxn>
                <a:cxn ang="0">
                  <a:pos x="0" y="46"/>
                </a:cxn>
                <a:cxn ang="0">
                  <a:pos x="2" y="31"/>
                </a:cxn>
                <a:cxn ang="0">
                  <a:pos x="8" y="19"/>
                </a:cxn>
                <a:cxn ang="0">
                  <a:pos x="15" y="10"/>
                </a:cxn>
                <a:cxn ang="0">
                  <a:pos x="27" y="2"/>
                </a:cxn>
                <a:cxn ang="0">
                  <a:pos x="38" y="2"/>
                </a:cxn>
                <a:cxn ang="0">
                  <a:pos x="50" y="0"/>
                </a:cxn>
                <a:cxn ang="0">
                  <a:pos x="61" y="0"/>
                </a:cxn>
                <a:cxn ang="0">
                  <a:pos x="75" y="0"/>
                </a:cxn>
              </a:cxnLst>
              <a:rect l="0" t="0" r="r" b="b"/>
              <a:pathLst>
                <a:path w="211" h="144">
                  <a:moveTo>
                    <a:pt x="81" y="0"/>
                  </a:moveTo>
                  <a:lnTo>
                    <a:pt x="82" y="0"/>
                  </a:lnTo>
                  <a:lnTo>
                    <a:pt x="84" y="2"/>
                  </a:lnTo>
                  <a:lnTo>
                    <a:pt x="88" y="2"/>
                  </a:lnTo>
                  <a:lnTo>
                    <a:pt x="90" y="4"/>
                  </a:lnTo>
                  <a:lnTo>
                    <a:pt x="94" y="4"/>
                  </a:lnTo>
                  <a:lnTo>
                    <a:pt x="98" y="6"/>
                  </a:lnTo>
                  <a:lnTo>
                    <a:pt x="102" y="6"/>
                  </a:lnTo>
                  <a:lnTo>
                    <a:pt x="106" y="6"/>
                  </a:lnTo>
                  <a:lnTo>
                    <a:pt x="121" y="14"/>
                  </a:lnTo>
                  <a:lnTo>
                    <a:pt x="138" y="21"/>
                  </a:lnTo>
                  <a:lnTo>
                    <a:pt x="155" y="31"/>
                  </a:lnTo>
                  <a:lnTo>
                    <a:pt x="171" y="42"/>
                  </a:lnTo>
                  <a:lnTo>
                    <a:pt x="184" y="54"/>
                  </a:lnTo>
                  <a:lnTo>
                    <a:pt x="196" y="67"/>
                  </a:lnTo>
                  <a:lnTo>
                    <a:pt x="205" y="83"/>
                  </a:lnTo>
                  <a:lnTo>
                    <a:pt x="211" y="102"/>
                  </a:lnTo>
                  <a:lnTo>
                    <a:pt x="209" y="106"/>
                  </a:lnTo>
                  <a:lnTo>
                    <a:pt x="209" y="110"/>
                  </a:lnTo>
                  <a:lnTo>
                    <a:pt x="207" y="115"/>
                  </a:lnTo>
                  <a:lnTo>
                    <a:pt x="205" y="119"/>
                  </a:lnTo>
                  <a:lnTo>
                    <a:pt x="205" y="123"/>
                  </a:lnTo>
                  <a:lnTo>
                    <a:pt x="203" y="127"/>
                  </a:lnTo>
                  <a:lnTo>
                    <a:pt x="201" y="131"/>
                  </a:lnTo>
                  <a:lnTo>
                    <a:pt x="198" y="135"/>
                  </a:lnTo>
                  <a:lnTo>
                    <a:pt x="188" y="138"/>
                  </a:lnTo>
                  <a:lnTo>
                    <a:pt x="177" y="140"/>
                  </a:lnTo>
                  <a:lnTo>
                    <a:pt x="167" y="142"/>
                  </a:lnTo>
                  <a:lnTo>
                    <a:pt x="155" y="144"/>
                  </a:lnTo>
                  <a:lnTo>
                    <a:pt x="146" y="144"/>
                  </a:lnTo>
                  <a:lnTo>
                    <a:pt x="136" y="142"/>
                  </a:lnTo>
                  <a:lnTo>
                    <a:pt x="127" y="140"/>
                  </a:lnTo>
                  <a:lnTo>
                    <a:pt x="117" y="136"/>
                  </a:lnTo>
                  <a:lnTo>
                    <a:pt x="111" y="138"/>
                  </a:lnTo>
                  <a:lnTo>
                    <a:pt x="106" y="138"/>
                  </a:lnTo>
                  <a:lnTo>
                    <a:pt x="100" y="136"/>
                  </a:lnTo>
                  <a:lnTo>
                    <a:pt x="94" y="135"/>
                  </a:lnTo>
                  <a:lnTo>
                    <a:pt x="88" y="133"/>
                  </a:lnTo>
                  <a:lnTo>
                    <a:pt x="82" y="129"/>
                  </a:lnTo>
                  <a:lnTo>
                    <a:pt x="77" y="127"/>
                  </a:lnTo>
                  <a:lnTo>
                    <a:pt x="73" y="125"/>
                  </a:lnTo>
                  <a:lnTo>
                    <a:pt x="69" y="123"/>
                  </a:lnTo>
                  <a:lnTo>
                    <a:pt x="63" y="119"/>
                  </a:lnTo>
                  <a:lnTo>
                    <a:pt x="59" y="115"/>
                  </a:lnTo>
                  <a:lnTo>
                    <a:pt x="56" y="113"/>
                  </a:lnTo>
                  <a:lnTo>
                    <a:pt x="50" y="112"/>
                  </a:lnTo>
                  <a:lnTo>
                    <a:pt x="46" y="110"/>
                  </a:lnTo>
                  <a:lnTo>
                    <a:pt x="40" y="108"/>
                  </a:lnTo>
                  <a:lnTo>
                    <a:pt x="36" y="104"/>
                  </a:lnTo>
                  <a:lnTo>
                    <a:pt x="36" y="102"/>
                  </a:lnTo>
                  <a:lnTo>
                    <a:pt x="35" y="100"/>
                  </a:lnTo>
                  <a:lnTo>
                    <a:pt x="33" y="98"/>
                  </a:lnTo>
                  <a:lnTo>
                    <a:pt x="31" y="98"/>
                  </a:lnTo>
                  <a:lnTo>
                    <a:pt x="29" y="96"/>
                  </a:lnTo>
                  <a:lnTo>
                    <a:pt x="27" y="96"/>
                  </a:lnTo>
                  <a:lnTo>
                    <a:pt x="25" y="94"/>
                  </a:lnTo>
                  <a:lnTo>
                    <a:pt x="25" y="92"/>
                  </a:lnTo>
                  <a:lnTo>
                    <a:pt x="19" y="88"/>
                  </a:lnTo>
                  <a:lnTo>
                    <a:pt x="15" y="83"/>
                  </a:lnTo>
                  <a:lnTo>
                    <a:pt x="11" y="75"/>
                  </a:lnTo>
                  <a:lnTo>
                    <a:pt x="6" y="69"/>
                  </a:lnTo>
                  <a:lnTo>
                    <a:pt x="2" y="62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2" y="37"/>
                  </a:lnTo>
                  <a:lnTo>
                    <a:pt x="2" y="31"/>
                  </a:lnTo>
                  <a:lnTo>
                    <a:pt x="6" y="25"/>
                  </a:lnTo>
                  <a:lnTo>
                    <a:pt x="8" y="19"/>
                  </a:lnTo>
                  <a:lnTo>
                    <a:pt x="11" y="14"/>
                  </a:lnTo>
                  <a:lnTo>
                    <a:pt x="15" y="10"/>
                  </a:lnTo>
                  <a:lnTo>
                    <a:pt x="21" y="6"/>
                  </a:lnTo>
                  <a:lnTo>
                    <a:pt x="27" y="2"/>
                  </a:lnTo>
                  <a:lnTo>
                    <a:pt x="33" y="0"/>
                  </a:lnTo>
                  <a:lnTo>
                    <a:pt x="38" y="2"/>
                  </a:lnTo>
                  <a:lnTo>
                    <a:pt x="44" y="2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1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1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244" name="Freeform 68"/>
            <p:cNvSpPr>
              <a:spLocks/>
            </p:cNvSpPr>
            <p:nvPr/>
          </p:nvSpPr>
          <p:spPr bwMode="auto">
            <a:xfrm>
              <a:off x="1720" y="2117"/>
              <a:ext cx="187" cy="123"/>
            </a:xfrm>
            <a:custGeom>
              <a:avLst/>
              <a:gdLst/>
              <a:ahLst/>
              <a:cxnLst>
                <a:cxn ang="0">
                  <a:pos x="137" y="29"/>
                </a:cxn>
                <a:cxn ang="0">
                  <a:pos x="160" y="44"/>
                </a:cxn>
                <a:cxn ang="0">
                  <a:pos x="177" y="65"/>
                </a:cxn>
                <a:cxn ang="0">
                  <a:pos x="187" y="90"/>
                </a:cxn>
                <a:cxn ang="0">
                  <a:pos x="183" y="113"/>
                </a:cxn>
                <a:cxn ang="0">
                  <a:pos x="171" y="121"/>
                </a:cxn>
                <a:cxn ang="0">
                  <a:pos x="156" y="123"/>
                </a:cxn>
                <a:cxn ang="0">
                  <a:pos x="139" y="123"/>
                </a:cxn>
                <a:cxn ang="0">
                  <a:pos x="123" y="123"/>
                </a:cxn>
                <a:cxn ang="0">
                  <a:pos x="106" y="119"/>
                </a:cxn>
                <a:cxn ang="0">
                  <a:pos x="91" y="115"/>
                </a:cxn>
                <a:cxn ang="0">
                  <a:pos x="75" y="109"/>
                </a:cxn>
                <a:cxn ang="0">
                  <a:pos x="60" y="102"/>
                </a:cxn>
                <a:cxn ang="0">
                  <a:pos x="48" y="96"/>
                </a:cxn>
                <a:cxn ang="0">
                  <a:pos x="39" y="90"/>
                </a:cxn>
                <a:cxn ang="0">
                  <a:pos x="27" y="80"/>
                </a:cxn>
                <a:cxn ang="0">
                  <a:pos x="20" y="73"/>
                </a:cxn>
                <a:cxn ang="0">
                  <a:pos x="14" y="67"/>
                </a:cxn>
                <a:cxn ang="0">
                  <a:pos x="8" y="59"/>
                </a:cxn>
                <a:cxn ang="0">
                  <a:pos x="4" y="52"/>
                </a:cxn>
                <a:cxn ang="0">
                  <a:pos x="0" y="42"/>
                </a:cxn>
                <a:cxn ang="0">
                  <a:pos x="0" y="32"/>
                </a:cxn>
                <a:cxn ang="0">
                  <a:pos x="2" y="25"/>
                </a:cxn>
                <a:cxn ang="0">
                  <a:pos x="4" y="17"/>
                </a:cxn>
                <a:cxn ang="0">
                  <a:pos x="16" y="7"/>
                </a:cxn>
                <a:cxn ang="0">
                  <a:pos x="39" y="2"/>
                </a:cxn>
                <a:cxn ang="0">
                  <a:pos x="64" y="0"/>
                </a:cxn>
                <a:cxn ang="0">
                  <a:pos x="89" y="6"/>
                </a:cxn>
                <a:cxn ang="0">
                  <a:pos x="102" y="11"/>
                </a:cxn>
                <a:cxn ang="0">
                  <a:pos x="110" y="13"/>
                </a:cxn>
                <a:cxn ang="0">
                  <a:pos x="116" y="17"/>
                </a:cxn>
                <a:cxn ang="0">
                  <a:pos x="121" y="19"/>
                </a:cxn>
              </a:cxnLst>
              <a:rect l="0" t="0" r="r" b="b"/>
              <a:pathLst>
                <a:path w="187" h="123">
                  <a:moveTo>
                    <a:pt x="125" y="21"/>
                  </a:moveTo>
                  <a:lnTo>
                    <a:pt x="137" y="29"/>
                  </a:lnTo>
                  <a:lnTo>
                    <a:pt x="148" y="36"/>
                  </a:lnTo>
                  <a:lnTo>
                    <a:pt x="160" y="44"/>
                  </a:lnTo>
                  <a:lnTo>
                    <a:pt x="169" y="54"/>
                  </a:lnTo>
                  <a:lnTo>
                    <a:pt x="177" y="65"/>
                  </a:lnTo>
                  <a:lnTo>
                    <a:pt x="183" y="77"/>
                  </a:lnTo>
                  <a:lnTo>
                    <a:pt x="187" y="90"/>
                  </a:lnTo>
                  <a:lnTo>
                    <a:pt x="187" y="105"/>
                  </a:lnTo>
                  <a:lnTo>
                    <a:pt x="183" y="113"/>
                  </a:lnTo>
                  <a:lnTo>
                    <a:pt x="177" y="117"/>
                  </a:lnTo>
                  <a:lnTo>
                    <a:pt x="171" y="121"/>
                  </a:lnTo>
                  <a:lnTo>
                    <a:pt x="164" y="121"/>
                  </a:lnTo>
                  <a:lnTo>
                    <a:pt x="156" y="123"/>
                  </a:lnTo>
                  <a:lnTo>
                    <a:pt x="148" y="123"/>
                  </a:lnTo>
                  <a:lnTo>
                    <a:pt x="139" y="123"/>
                  </a:lnTo>
                  <a:lnTo>
                    <a:pt x="133" y="123"/>
                  </a:lnTo>
                  <a:lnTo>
                    <a:pt x="123" y="123"/>
                  </a:lnTo>
                  <a:lnTo>
                    <a:pt x="116" y="121"/>
                  </a:lnTo>
                  <a:lnTo>
                    <a:pt x="106" y="119"/>
                  </a:lnTo>
                  <a:lnTo>
                    <a:pt x="98" y="117"/>
                  </a:lnTo>
                  <a:lnTo>
                    <a:pt x="91" y="115"/>
                  </a:lnTo>
                  <a:lnTo>
                    <a:pt x="81" y="113"/>
                  </a:lnTo>
                  <a:lnTo>
                    <a:pt x="75" y="109"/>
                  </a:lnTo>
                  <a:lnTo>
                    <a:pt x="68" y="103"/>
                  </a:lnTo>
                  <a:lnTo>
                    <a:pt x="60" y="102"/>
                  </a:lnTo>
                  <a:lnTo>
                    <a:pt x="54" y="100"/>
                  </a:lnTo>
                  <a:lnTo>
                    <a:pt x="48" y="96"/>
                  </a:lnTo>
                  <a:lnTo>
                    <a:pt x="43" y="94"/>
                  </a:lnTo>
                  <a:lnTo>
                    <a:pt x="39" y="90"/>
                  </a:lnTo>
                  <a:lnTo>
                    <a:pt x="33" y="84"/>
                  </a:lnTo>
                  <a:lnTo>
                    <a:pt x="27" y="80"/>
                  </a:lnTo>
                  <a:lnTo>
                    <a:pt x="22" y="77"/>
                  </a:lnTo>
                  <a:lnTo>
                    <a:pt x="20" y="73"/>
                  </a:lnTo>
                  <a:lnTo>
                    <a:pt x="18" y="69"/>
                  </a:lnTo>
                  <a:lnTo>
                    <a:pt x="14" y="67"/>
                  </a:lnTo>
                  <a:lnTo>
                    <a:pt x="12" y="63"/>
                  </a:lnTo>
                  <a:lnTo>
                    <a:pt x="8" y="59"/>
                  </a:lnTo>
                  <a:lnTo>
                    <a:pt x="6" y="55"/>
                  </a:lnTo>
                  <a:lnTo>
                    <a:pt x="4" y="52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2" y="29"/>
                  </a:lnTo>
                  <a:lnTo>
                    <a:pt x="2" y="25"/>
                  </a:lnTo>
                  <a:lnTo>
                    <a:pt x="2" y="21"/>
                  </a:lnTo>
                  <a:lnTo>
                    <a:pt x="4" y="17"/>
                  </a:lnTo>
                  <a:lnTo>
                    <a:pt x="6" y="11"/>
                  </a:lnTo>
                  <a:lnTo>
                    <a:pt x="16" y="7"/>
                  </a:lnTo>
                  <a:lnTo>
                    <a:pt x="27" y="4"/>
                  </a:lnTo>
                  <a:lnTo>
                    <a:pt x="39" y="2"/>
                  </a:lnTo>
                  <a:lnTo>
                    <a:pt x="52" y="0"/>
                  </a:lnTo>
                  <a:lnTo>
                    <a:pt x="64" y="0"/>
                  </a:lnTo>
                  <a:lnTo>
                    <a:pt x="77" y="2"/>
                  </a:lnTo>
                  <a:lnTo>
                    <a:pt x="89" y="6"/>
                  </a:lnTo>
                  <a:lnTo>
                    <a:pt x="100" y="11"/>
                  </a:lnTo>
                  <a:lnTo>
                    <a:pt x="102" y="11"/>
                  </a:lnTo>
                  <a:lnTo>
                    <a:pt x="106" y="13"/>
                  </a:lnTo>
                  <a:lnTo>
                    <a:pt x="110" y="13"/>
                  </a:lnTo>
                  <a:lnTo>
                    <a:pt x="114" y="15"/>
                  </a:lnTo>
                  <a:lnTo>
                    <a:pt x="116" y="17"/>
                  </a:lnTo>
                  <a:lnTo>
                    <a:pt x="119" y="17"/>
                  </a:lnTo>
                  <a:lnTo>
                    <a:pt x="121" y="19"/>
                  </a:lnTo>
                  <a:lnTo>
                    <a:pt x="125" y="21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245" name="Freeform 69"/>
            <p:cNvSpPr>
              <a:spLocks/>
            </p:cNvSpPr>
            <p:nvPr/>
          </p:nvSpPr>
          <p:spPr bwMode="auto">
            <a:xfrm>
              <a:off x="1767" y="2153"/>
              <a:ext cx="94" cy="60"/>
            </a:xfrm>
            <a:custGeom>
              <a:avLst/>
              <a:gdLst/>
              <a:ahLst/>
              <a:cxnLst>
                <a:cxn ang="0">
                  <a:pos x="92" y="42"/>
                </a:cxn>
                <a:cxn ang="0">
                  <a:pos x="94" y="44"/>
                </a:cxn>
                <a:cxn ang="0">
                  <a:pos x="94" y="48"/>
                </a:cxn>
                <a:cxn ang="0">
                  <a:pos x="94" y="50"/>
                </a:cxn>
                <a:cxn ang="0">
                  <a:pos x="94" y="54"/>
                </a:cxn>
                <a:cxn ang="0">
                  <a:pos x="92" y="56"/>
                </a:cxn>
                <a:cxn ang="0">
                  <a:pos x="90" y="58"/>
                </a:cxn>
                <a:cxn ang="0">
                  <a:pos x="88" y="58"/>
                </a:cxn>
                <a:cxn ang="0">
                  <a:pos x="84" y="58"/>
                </a:cxn>
                <a:cxn ang="0">
                  <a:pos x="74" y="60"/>
                </a:cxn>
                <a:cxn ang="0">
                  <a:pos x="65" y="58"/>
                </a:cxn>
                <a:cxn ang="0">
                  <a:pos x="55" y="56"/>
                </a:cxn>
                <a:cxn ang="0">
                  <a:pos x="46" y="52"/>
                </a:cxn>
                <a:cxn ang="0">
                  <a:pos x="36" y="46"/>
                </a:cxn>
                <a:cxn ang="0">
                  <a:pos x="28" y="41"/>
                </a:cxn>
                <a:cxn ang="0">
                  <a:pos x="19" y="35"/>
                </a:cxn>
                <a:cxn ang="0">
                  <a:pos x="11" y="27"/>
                </a:cxn>
                <a:cxn ang="0">
                  <a:pos x="11" y="25"/>
                </a:cxn>
                <a:cxn ang="0">
                  <a:pos x="9" y="21"/>
                </a:cxn>
                <a:cxn ang="0">
                  <a:pos x="9" y="19"/>
                </a:cxn>
                <a:cxn ang="0">
                  <a:pos x="7" y="18"/>
                </a:cxn>
                <a:cxn ang="0">
                  <a:pos x="7" y="14"/>
                </a:cxn>
                <a:cxn ang="0">
                  <a:pos x="5" y="12"/>
                </a:cxn>
                <a:cxn ang="0">
                  <a:pos x="3" y="10"/>
                </a:cxn>
                <a:cxn ang="0">
                  <a:pos x="0" y="8"/>
                </a:cxn>
                <a:cxn ang="0">
                  <a:pos x="3" y="6"/>
                </a:cxn>
                <a:cxn ang="0">
                  <a:pos x="5" y="4"/>
                </a:cxn>
                <a:cxn ang="0">
                  <a:pos x="9" y="2"/>
                </a:cxn>
                <a:cxn ang="0">
                  <a:pos x="13" y="0"/>
                </a:cxn>
                <a:cxn ang="0">
                  <a:pos x="17" y="0"/>
                </a:cxn>
                <a:cxn ang="0">
                  <a:pos x="21" y="0"/>
                </a:cxn>
                <a:cxn ang="0">
                  <a:pos x="24" y="0"/>
                </a:cxn>
                <a:cxn ang="0">
                  <a:pos x="28" y="0"/>
                </a:cxn>
                <a:cxn ang="0">
                  <a:pos x="32" y="2"/>
                </a:cxn>
                <a:cxn ang="0">
                  <a:pos x="36" y="2"/>
                </a:cxn>
                <a:cxn ang="0">
                  <a:pos x="40" y="4"/>
                </a:cxn>
                <a:cxn ang="0">
                  <a:pos x="46" y="6"/>
                </a:cxn>
                <a:cxn ang="0">
                  <a:pos x="49" y="6"/>
                </a:cxn>
                <a:cxn ang="0">
                  <a:pos x="53" y="10"/>
                </a:cxn>
                <a:cxn ang="0">
                  <a:pos x="57" y="12"/>
                </a:cxn>
                <a:cxn ang="0">
                  <a:pos x="61" y="14"/>
                </a:cxn>
                <a:cxn ang="0">
                  <a:pos x="67" y="16"/>
                </a:cxn>
                <a:cxn ang="0">
                  <a:pos x="72" y="18"/>
                </a:cxn>
                <a:cxn ang="0">
                  <a:pos x="76" y="21"/>
                </a:cxn>
                <a:cxn ang="0">
                  <a:pos x="80" y="25"/>
                </a:cxn>
                <a:cxn ang="0">
                  <a:pos x="84" y="29"/>
                </a:cxn>
                <a:cxn ang="0">
                  <a:pos x="86" y="33"/>
                </a:cxn>
                <a:cxn ang="0">
                  <a:pos x="90" y="37"/>
                </a:cxn>
                <a:cxn ang="0">
                  <a:pos x="92" y="42"/>
                </a:cxn>
              </a:cxnLst>
              <a:rect l="0" t="0" r="r" b="b"/>
              <a:pathLst>
                <a:path w="94" h="60">
                  <a:moveTo>
                    <a:pt x="92" y="42"/>
                  </a:moveTo>
                  <a:lnTo>
                    <a:pt x="94" y="44"/>
                  </a:lnTo>
                  <a:lnTo>
                    <a:pt x="94" y="48"/>
                  </a:lnTo>
                  <a:lnTo>
                    <a:pt x="94" y="50"/>
                  </a:lnTo>
                  <a:lnTo>
                    <a:pt x="94" y="54"/>
                  </a:lnTo>
                  <a:lnTo>
                    <a:pt x="92" y="56"/>
                  </a:lnTo>
                  <a:lnTo>
                    <a:pt x="90" y="58"/>
                  </a:lnTo>
                  <a:lnTo>
                    <a:pt x="88" y="58"/>
                  </a:lnTo>
                  <a:lnTo>
                    <a:pt x="84" y="58"/>
                  </a:lnTo>
                  <a:lnTo>
                    <a:pt x="74" y="60"/>
                  </a:lnTo>
                  <a:lnTo>
                    <a:pt x="65" y="58"/>
                  </a:lnTo>
                  <a:lnTo>
                    <a:pt x="55" y="56"/>
                  </a:lnTo>
                  <a:lnTo>
                    <a:pt x="46" y="52"/>
                  </a:lnTo>
                  <a:lnTo>
                    <a:pt x="36" y="46"/>
                  </a:lnTo>
                  <a:lnTo>
                    <a:pt x="28" y="41"/>
                  </a:lnTo>
                  <a:lnTo>
                    <a:pt x="19" y="35"/>
                  </a:lnTo>
                  <a:lnTo>
                    <a:pt x="11" y="27"/>
                  </a:lnTo>
                  <a:lnTo>
                    <a:pt x="11" y="25"/>
                  </a:lnTo>
                  <a:lnTo>
                    <a:pt x="9" y="21"/>
                  </a:lnTo>
                  <a:lnTo>
                    <a:pt x="9" y="19"/>
                  </a:lnTo>
                  <a:lnTo>
                    <a:pt x="7" y="18"/>
                  </a:lnTo>
                  <a:lnTo>
                    <a:pt x="7" y="14"/>
                  </a:lnTo>
                  <a:lnTo>
                    <a:pt x="5" y="12"/>
                  </a:lnTo>
                  <a:lnTo>
                    <a:pt x="3" y="10"/>
                  </a:lnTo>
                  <a:lnTo>
                    <a:pt x="0" y="8"/>
                  </a:lnTo>
                  <a:lnTo>
                    <a:pt x="3" y="6"/>
                  </a:lnTo>
                  <a:lnTo>
                    <a:pt x="5" y="4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2" y="2"/>
                  </a:lnTo>
                  <a:lnTo>
                    <a:pt x="36" y="2"/>
                  </a:lnTo>
                  <a:lnTo>
                    <a:pt x="40" y="4"/>
                  </a:lnTo>
                  <a:lnTo>
                    <a:pt x="46" y="6"/>
                  </a:lnTo>
                  <a:lnTo>
                    <a:pt x="49" y="6"/>
                  </a:lnTo>
                  <a:lnTo>
                    <a:pt x="53" y="10"/>
                  </a:lnTo>
                  <a:lnTo>
                    <a:pt x="57" y="12"/>
                  </a:lnTo>
                  <a:lnTo>
                    <a:pt x="61" y="14"/>
                  </a:lnTo>
                  <a:lnTo>
                    <a:pt x="67" y="16"/>
                  </a:lnTo>
                  <a:lnTo>
                    <a:pt x="72" y="18"/>
                  </a:lnTo>
                  <a:lnTo>
                    <a:pt x="76" y="21"/>
                  </a:lnTo>
                  <a:lnTo>
                    <a:pt x="80" y="25"/>
                  </a:lnTo>
                  <a:lnTo>
                    <a:pt x="84" y="29"/>
                  </a:lnTo>
                  <a:lnTo>
                    <a:pt x="86" y="33"/>
                  </a:lnTo>
                  <a:lnTo>
                    <a:pt x="90" y="37"/>
                  </a:lnTo>
                  <a:lnTo>
                    <a:pt x="92" y="4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246" name="Freeform 70"/>
            <p:cNvSpPr>
              <a:spLocks/>
            </p:cNvSpPr>
            <p:nvPr/>
          </p:nvSpPr>
          <p:spPr bwMode="auto">
            <a:xfrm>
              <a:off x="1786" y="2165"/>
              <a:ext cx="63" cy="36"/>
            </a:xfrm>
            <a:custGeom>
              <a:avLst/>
              <a:gdLst/>
              <a:ahLst/>
              <a:cxnLst>
                <a:cxn ang="0">
                  <a:pos x="63" y="34"/>
                </a:cxn>
                <a:cxn ang="0">
                  <a:pos x="63" y="36"/>
                </a:cxn>
                <a:cxn ang="0">
                  <a:pos x="53" y="36"/>
                </a:cxn>
                <a:cxn ang="0">
                  <a:pos x="44" y="34"/>
                </a:cxn>
                <a:cxn ang="0">
                  <a:pos x="36" y="32"/>
                </a:cxn>
                <a:cxn ang="0">
                  <a:pos x="29" y="29"/>
                </a:cxn>
                <a:cxn ang="0">
                  <a:pos x="21" y="23"/>
                </a:cxn>
                <a:cxn ang="0">
                  <a:pos x="13" y="19"/>
                </a:cxn>
                <a:cxn ang="0">
                  <a:pos x="5" y="13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9" y="2"/>
                </a:cxn>
                <a:cxn ang="0">
                  <a:pos x="27" y="6"/>
                </a:cxn>
                <a:cxn ang="0">
                  <a:pos x="36" y="9"/>
                </a:cxn>
                <a:cxn ang="0">
                  <a:pos x="44" y="13"/>
                </a:cxn>
                <a:cxn ang="0">
                  <a:pos x="52" y="19"/>
                </a:cxn>
                <a:cxn ang="0">
                  <a:pos x="57" y="27"/>
                </a:cxn>
                <a:cxn ang="0">
                  <a:pos x="63" y="34"/>
                </a:cxn>
              </a:cxnLst>
              <a:rect l="0" t="0" r="r" b="b"/>
              <a:pathLst>
                <a:path w="63" h="36">
                  <a:moveTo>
                    <a:pt x="63" y="34"/>
                  </a:moveTo>
                  <a:lnTo>
                    <a:pt x="63" y="36"/>
                  </a:lnTo>
                  <a:lnTo>
                    <a:pt x="53" y="36"/>
                  </a:lnTo>
                  <a:lnTo>
                    <a:pt x="44" y="34"/>
                  </a:lnTo>
                  <a:lnTo>
                    <a:pt x="36" y="32"/>
                  </a:lnTo>
                  <a:lnTo>
                    <a:pt x="29" y="29"/>
                  </a:lnTo>
                  <a:lnTo>
                    <a:pt x="21" y="23"/>
                  </a:lnTo>
                  <a:lnTo>
                    <a:pt x="13" y="19"/>
                  </a:lnTo>
                  <a:lnTo>
                    <a:pt x="5" y="13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lnTo>
                    <a:pt x="19" y="2"/>
                  </a:lnTo>
                  <a:lnTo>
                    <a:pt x="27" y="6"/>
                  </a:lnTo>
                  <a:lnTo>
                    <a:pt x="36" y="9"/>
                  </a:lnTo>
                  <a:lnTo>
                    <a:pt x="44" y="13"/>
                  </a:lnTo>
                  <a:lnTo>
                    <a:pt x="52" y="19"/>
                  </a:lnTo>
                  <a:lnTo>
                    <a:pt x="57" y="27"/>
                  </a:lnTo>
                  <a:lnTo>
                    <a:pt x="63" y="34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247" name="Freeform 71"/>
            <p:cNvSpPr>
              <a:spLocks/>
            </p:cNvSpPr>
            <p:nvPr/>
          </p:nvSpPr>
          <p:spPr bwMode="auto">
            <a:xfrm>
              <a:off x="1479" y="2190"/>
              <a:ext cx="276" cy="209"/>
            </a:xfrm>
            <a:custGeom>
              <a:avLst/>
              <a:gdLst/>
              <a:ahLst/>
              <a:cxnLst>
                <a:cxn ang="0">
                  <a:pos x="78" y="5"/>
                </a:cxn>
                <a:cxn ang="0">
                  <a:pos x="88" y="4"/>
                </a:cxn>
                <a:cxn ang="0">
                  <a:pos x="98" y="5"/>
                </a:cxn>
                <a:cxn ang="0">
                  <a:pos x="109" y="9"/>
                </a:cxn>
                <a:cxn ang="0">
                  <a:pos x="124" y="11"/>
                </a:cxn>
                <a:cxn ang="0">
                  <a:pos x="146" y="15"/>
                </a:cxn>
                <a:cxn ang="0">
                  <a:pos x="165" y="21"/>
                </a:cxn>
                <a:cxn ang="0">
                  <a:pos x="186" y="29"/>
                </a:cxn>
                <a:cxn ang="0">
                  <a:pos x="205" y="38"/>
                </a:cxn>
                <a:cxn ang="0">
                  <a:pos x="224" y="50"/>
                </a:cxn>
                <a:cxn ang="0">
                  <a:pos x="241" y="63"/>
                </a:cxn>
                <a:cxn ang="0">
                  <a:pos x="257" y="78"/>
                </a:cxn>
                <a:cxn ang="0">
                  <a:pos x="268" y="88"/>
                </a:cxn>
                <a:cxn ang="0">
                  <a:pos x="274" y="105"/>
                </a:cxn>
                <a:cxn ang="0">
                  <a:pos x="276" y="123"/>
                </a:cxn>
                <a:cxn ang="0">
                  <a:pos x="266" y="155"/>
                </a:cxn>
                <a:cxn ang="0">
                  <a:pos x="251" y="182"/>
                </a:cxn>
                <a:cxn ang="0">
                  <a:pos x="230" y="209"/>
                </a:cxn>
                <a:cxn ang="0">
                  <a:pos x="230" y="205"/>
                </a:cxn>
                <a:cxn ang="0">
                  <a:pos x="228" y="197"/>
                </a:cxn>
                <a:cxn ang="0">
                  <a:pos x="226" y="188"/>
                </a:cxn>
                <a:cxn ang="0">
                  <a:pos x="218" y="180"/>
                </a:cxn>
                <a:cxn ang="0">
                  <a:pos x="205" y="170"/>
                </a:cxn>
                <a:cxn ang="0">
                  <a:pos x="190" y="163"/>
                </a:cxn>
                <a:cxn ang="0">
                  <a:pos x="172" y="157"/>
                </a:cxn>
                <a:cxn ang="0">
                  <a:pos x="155" y="149"/>
                </a:cxn>
                <a:cxn ang="0">
                  <a:pos x="144" y="151"/>
                </a:cxn>
                <a:cxn ang="0">
                  <a:pos x="134" y="147"/>
                </a:cxn>
                <a:cxn ang="0">
                  <a:pos x="124" y="144"/>
                </a:cxn>
                <a:cxn ang="0">
                  <a:pos x="115" y="146"/>
                </a:cxn>
                <a:cxn ang="0">
                  <a:pos x="96" y="144"/>
                </a:cxn>
                <a:cxn ang="0">
                  <a:pos x="78" y="140"/>
                </a:cxn>
                <a:cxn ang="0">
                  <a:pos x="61" y="136"/>
                </a:cxn>
                <a:cxn ang="0">
                  <a:pos x="44" y="132"/>
                </a:cxn>
                <a:cxn ang="0">
                  <a:pos x="40" y="134"/>
                </a:cxn>
                <a:cxn ang="0">
                  <a:pos x="30" y="132"/>
                </a:cxn>
                <a:cxn ang="0">
                  <a:pos x="21" y="130"/>
                </a:cxn>
                <a:cxn ang="0">
                  <a:pos x="15" y="128"/>
                </a:cxn>
                <a:cxn ang="0">
                  <a:pos x="13" y="126"/>
                </a:cxn>
                <a:cxn ang="0">
                  <a:pos x="11" y="123"/>
                </a:cxn>
                <a:cxn ang="0">
                  <a:pos x="11" y="119"/>
                </a:cxn>
                <a:cxn ang="0">
                  <a:pos x="5" y="121"/>
                </a:cxn>
                <a:cxn ang="0">
                  <a:pos x="0" y="88"/>
                </a:cxn>
                <a:cxn ang="0">
                  <a:pos x="2" y="57"/>
                </a:cxn>
                <a:cxn ang="0">
                  <a:pos x="11" y="27"/>
                </a:cxn>
                <a:cxn ang="0">
                  <a:pos x="28" y="0"/>
                </a:cxn>
                <a:cxn ang="0">
                  <a:pos x="38" y="2"/>
                </a:cxn>
                <a:cxn ang="0">
                  <a:pos x="52" y="2"/>
                </a:cxn>
                <a:cxn ang="0">
                  <a:pos x="65" y="5"/>
                </a:cxn>
                <a:cxn ang="0">
                  <a:pos x="75" y="9"/>
                </a:cxn>
              </a:cxnLst>
              <a:rect l="0" t="0" r="r" b="b"/>
              <a:pathLst>
                <a:path w="276" h="209">
                  <a:moveTo>
                    <a:pt x="75" y="9"/>
                  </a:moveTo>
                  <a:lnTo>
                    <a:pt x="78" y="5"/>
                  </a:lnTo>
                  <a:lnTo>
                    <a:pt x="82" y="4"/>
                  </a:lnTo>
                  <a:lnTo>
                    <a:pt x="88" y="4"/>
                  </a:lnTo>
                  <a:lnTo>
                    <a:pt x="94" y="5"/>
                  </a:lnTo>
                  <a:lnTo>
                    <a:pt x="98" y="5"/>
                  </a:lnTo>
                  <a:lnTo>
                    <a:pt x="103" y="7"/>
                  </a:lnTo>
                  <a:lnTo>
                    <a:pt x="109" y="9"/>
                  </a:lnTo>
                  <a:lnTo>
                    <a:pt x="113" y="11"/>
                  </a:lnTo>
                  <a:lnTo>
                    <a:pt x="124" y="11"/>
                  </a:lnTo>
                  <a:lnTo>
                    <a:pt x="134" y="13"/>
                  </a:lnTo>
                  <a:lnTo>
                    <a:pt x="146" y="15"/>
                  </a:lnTo>
                  <a:lnTo>
                    <a:pt x="155" y="17"/>
                  </a:lnTo>
                  <a:lnTo>
                    <a:pt x="165" y="21"/>
                  </a:lnTo>
                  <a:lnTo>
                    <a:pt x="176" y="25"/>
                  </a:lnTo>
                  <a:lnTo>
                    <a:pt x="186" y="29"/>
                  </a:lnTo>
                  <a:lnTo>
                    <a:pt x="195" y="30"/>
                  </a:lnTo>
                  <a:lnTo>
                    <a:pt x="205" y="38"/>
                  </a:lnTo>
                  <a:lnTo>
                    <a:pt x="215" y="44"/>
                  </a:lnTo>
                  <a:lnTo>
                    <a:pt x="224" y="50"/>
                  </a:lnTo>
                  <a:lnTo>
                    <a:pt x="234" y="55"/>
                  </a:lnTo>
                  <a:lnTo>
                    <a:pt x="241" y="63"/>
                  </a:lnTo>
                  <a:lnTo>
                    <a:pt x="249" y="71"/>
                  </a:lnTo>
                  <a:lnTo>
                    <a:pt x="257" y="78"/>
                  </a:lnTo>
                  <a:lnTo>
                    <a:pt x="265" y="88"/>
                  </a:lnTo>
                  <a:lnTo>
                    <a:pt x="268" y="88"/>
                  </a:lnTo>
                  <a:lnTo>
                    <a:pt x="272" y="98"/>
                  </a:lnTo>
                  <a:lnTo>
                    <a:pt x="274" y="105"/>
                  </a:lnTo>
                  <a:lnTo>
                    <a:pt x="276" y="115"/>
                  </a:lnTo>
                  <a:lnTo>
                    <a:pt x="276" y="123"/>
                  </a:lnTo>
                  <a:lnTo>
                    <a:pt x="272" y="140"/>
                  </a:lnTo>
                  <a:lnTo>
                    <a:pt x="266" y="155"/>
                  </a:lnTo>
                  <a:lnTo>
                    <a:pt x="259" y="169"/>
                  </a:lnTo>
                  <a:lnTo>
                    <a:pt x="251" y="182"/>
                  </a:lnTo>
                  <a:lnTo>
                    <a:pt x="240" y="195"/>
                  </a:lnTo>
                  <a:lnTo>
                    <a:pt x="230" y="209"/>
                  </a:lnTo>
                  <a:lnTo>
                    <a:pt x="230" y="209"/>
                  </a:lnTo>
                  <a:lnTo>
                    <a:pt x="230" y="205"/>
                  </a:lnTo>
                  <a:lnTo>
                    <a:pt x="230" y="201"/>
                  </a:lnTo>
                  <a:lnTo>
                    <a:pt x="228" y="197"/>
                  </a:lnTo>
                  <a:lnTo>
                    <a:pt x="228" y="194"/>
                  </a:lnTo>
                  <a:lnTo>
                    <a:pt x="226" y="188"/>
                  </a:lnTo>
                  <a:lnTo>
                    <a:pt x="222" y="184"/>
                  </a:lnTo>
                  <a:lnTo>
                    <a:pt x="218" y="180"/>
                  </a:lnTo>
                  <a:lnTo>
                    <a:pt x="213" y="174"/>
                  </a:lnTo>
                  <a:lnTo>
                    <a:pt x="205" y="170"/>
                  </a:lnTo>
                  <a:lnTo>
                    <a:pt x="197" y="167"/>
                  </a:lnTo>
                  <a:lnTo>
                    <a:pt x="190" y="163"/>
                  </a:lnTo>
                  <a:lnTo>
                    <a:pt x="180" y="161"/>
                  </a:lnTo>
                  <a:lnTo>
                    <a:pt x="172" y="157"/>
                  </a:lnTo>
                  <a:lnTo>
                    <a:pt x="163" y="153"/>
                  </a:lnTo>
                  <a:lnTo>
                    <a:pt x="155" y="149"/>
                  </a:lnTo>
                  <a:lnTo>
                    <a:pt x="149" y="151"/>
                  </a:lnTo>
                  <a:lnTo>
                    <a:pt x="144" y="151"/>
                  </a:lnTo>
                  <a:lnTo>
                    <a:pt x="138" y="149"/>
                  </a:lnTo>
                  <a:lnTo>
                    <a:pt x="134" y="147"/>
                  </a:lnTo>
                  <a:lnTo>
                    <a:pt x="128" y="146"/>
                  </a:lnTo>
                  <a:lnTo>
                    <a:pt x="124" y="144"/>
                  </a:lnTo>
                  <a:lnTo>
                    <a:pt x="119" y="144"/>
                  </a:lnTo>
                  <a:lnTo>
                    <a:pt x="115" y="146"/>
                  </a:lnTo>
                  <a:lnTo>
                    <a:pt x="105" y="146"/>
                  </a:lnTo>
                  <a:lnTo>
                    <a:pt x="96" y="144"/>
                  </a:lnTo>
                  <a:lnTo>
                    <a:pt x="88" y="142"/>
                  </a:lnTo>
                  <a:lnTo>
                    <a:pt x="78" y="140"/>
                  </a:lnTo>
                  <a:lnTo>
                    <a:pt x="71" y="138"/>
                  </a:lnTo>
                  <a:lnTo>
                    <a:pt x="61" y="136"/>
                  </a:lnTo>
                  <a:lnTo>
                    <a:pt x="53" y="134"/>
                  </a:lnTo>
                  <a:lnTo>
                    <a:pt x="44" y="132"/>
                  </a:lnTo>
                  <a:lnTo>
                    <a:pt x="44" y="134"/>
                  </a:lnTo>
                  <a:lnTo>
                    <a:pt x="40" y="134"/>
                  </a:lnTo>
                  <a:lnTo>
                    <a:pt x="36" y="134"/>
                  </a:lnTo>
                  <a:lnTo>
                    <a:pt x="30" y="132"/>
                  </a:lnTo>
                  <a:lnTo>
                    <a:pt x="25" y="130"/>
                  </a:lnTo>
                  <a:lnTo>
                    <a:pt x="21" y="130"/>
                  </a:lnTo>
                  <a:lnTo>
                    <a:pt x="17" y="128"/>
                  </a:lnTo>
                  <a:lnTo>
                    <a:pt x="15" y="128"/>
                  </a:lnTo>
                  <a:lnTo>
                    <a:pt x="13" y="126"/>
                  </a:lnTo>
                  <a:lnTo>
                    <a:pt x="13" y="126"/>
                  </a:lnTo>
                  <a:lnTo>
                    <a:pt x="13" y="124"/>
                  </a:lnTo>
                  <a:lnTo>
                    <a:pt x="11" y="123"/>
                  </a:lnTo>
                  <a:lnTo>
                    <a:pt x="11" y="121"/>
                  </a:lnTo>
                  <a:lnTo>
                    <a:pt x="11" y="119"/>
                  </a:lnTo>
                  <a:lnTo>
                    <a:pt x="9" y="119"/>
                  </a:lnTo>
                  <a:lnTo>
                    <a:pt x="5" y="121"/>
                  </a:lnTo>
                  <a:lnTo>
                    <a:pt x="2" y="103"/>
                  </a:lnTo>
                  <a:lnTo>
                    <a:pt x="0" y="88"/>
                  </a:lnTo>
                  <a:lnTo>
                    <a:pt x="0" y="73"/>
                  </a:lnTo>
                  <a:lnTo>
                    <a:pt x="2" y="57"/>
                  </a:lnTo>
                  <a:lnTo>
                    <a:pt x="5" y="42"/>
                  </a:lnTo>
                  <a:lnTo>
                    <a:pt x="11" y="27"/>
                  </a:lnTo>
                  <a:lnTo>
                    <a:pt x="19" y="13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8" y="2"/>
                  </a:lnTo>
                  <a:lnTo>
                    <a:pt x="44" y="2"/>
                  </a:lnTo>
                  <a:lnTo>
                    <a:pt x="52" y="2"/>
                  </a:lnTo>
                  <a:lnTo>
                    <a:pt x="59" y="4"/>
                  </a:lnTo>
                  <a:lnTo>
                    <a:pt x="65" y="5"/>
                  </a:lnTo>
                  <a:lnTo>
                    <a:pt x="71" y="7"/>
                  </a:lnTo>
                  <a:lnTo>
                    <a:pt x="75" y="9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248" name="Freeform 72"/>
            <p:cNvSpPr>
              <a:spLocks/>
            </p:cNvSpPr>
            <p:nvPr/>
          </p:nvSpPr>
          <p:spPr bwMode="auto">
            <a:xfrm>
              <a:off x="3568" y="2027"/>
              <a:ext cx="2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5"/>
                </a:cxn>
                <a:cxn ang="0">
                  <a:pos x="2" y="7"/>
                </a:cxn>
                <a:cxn ang="0">
                  <a:pos x="0" y="0"/>
                </a:cxn>
              </a:cxnLst>
              <a:rect l="0" t="0" r="r" b="b"/>
              <a:pathLst>
                <a:path w="2" h="7">
                  <a:moveTo>
                    <a:pt x="0" y="0"/>
                  </a:moveTo>
                  <a:lnTo>
                    <a:pt x="2" y="0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249" name="Freeform 73"/>
            <p:cNvSpPr>
              <a:spLocks/>
            </p:cNvSpPr>
            <p:nvPr/>
          </p:nvSpPr>
          <p:spPr bwMode="auto">
            <a:xfrm>
              <a:off x="1636" y="2623"/>
              <a:ext cx="140" cy="162"/>
            </a:xfrm>
            <a:custGeom>
              <a:avLst/>
              <a:gdLst/>
              <a:ahLst/>
              <a:cxnLst>
                <a:cxn ang="0">
                  <a:pos x="119" y="18"/>
                </a:cxn>
                <a:cxn ang="0">
                  <a:pos x="127" y="27"/>
                </a:cxn>
                <a:cxn ang="0">
                  <a:pos x="132" y="39"/>
                </a:cxn>
                <a:cxn ang="0">
                  <a:pos x="136" y="50"/>
                </a:cxn>
                <a:cxn ang="0">
                  <a:pos x="140" y="64"/>
                </a:cxn>
                <a:cxn ang="0">
                  <a:pos x="140" y="77"/>
                </a:cxn>
                <a:cxn ang="0">
                  <a:pos x="140" y="91"/>
                </a:cxn>
                <a:cxn ang="0">
                  <a:pos x="138" y="104"/>
                </a:cxn>
                <a:cxn ang="0">
                  <a:pos x="136" y="115"/>
                </a:cxn>
                <a:cxn ang="0">
                  <a:pos x="132" y="123"/>
                </a:cxn>
                <a:cxn ang="0">
                  <a:pos x="131" y="129"/>
                </a:cxn>
                <a:cxn ang="0">
                  <a:pos x="125" y="137"/>
                </a:cxn>
                <a:cxn ang="0">
                  <a:pos x="121" y="142"/>
                </a:cxn>
                <a:cxn ang="0">
                  <a:pos x="115" y="150"/>
                </a:cxn>
                <a:cxn ang="0">
                  <a:pos x="109" y="154"/>
                </a:cxn>
                <a:cxn ang="0">
                  <a:pos x="102" y="158"/>
                </a:cxn>
                <a:cxn ang="0">
                  <a:pos x="96" y="162"/>
                </a:cxn>
                <a:cxn ang="0">
                  <a:pos x="86" y="160"/>
                </a:cxn>
                <a:cxn ang="0">
                  <a:pos x="77" y="160"/>
                </a:cxn>
                <a:cxn ang="0">
                  <a:pos x="69" y="158"/>
                </a:cxn>
                <a:cxn ang="0">
                  <a:pos x="61" y="156"/>
                </a:cxn>
                <a:cxn ang="0">
                  <a:pos x="54" y="154"/>
                </a:cxn>
                <a:cxn ang="0">
                  <a:pos x="46" y="150"/>
                </a:cxn>
                <a:cxn ang="0">
                  <a:pos x="38" y="146"/>
                </a:cxn>
                <a:cxn ang="0">
                  <a:pos x="31" y="142"/>
                </a:cxn>
                <a:cxn ang="0">
                  <a:pos x="23" y="133"/>
                </a:cxn>
                <a:cxn ang="0">
                  <a:pos x="17" y="123"/>
                </a:cxn>
                <a:cxn ang="0">
                  <a:pos x="12" y="114"/>
                </a:cxn>
                <a:cxn ang="0">
                  <a:pos x="8" y="104"/>
                </a:cxn>
                <a:cxn ang="0">
                  <a:pos x="4" y="92"/>
                </a:cxn>
                <a:cxn ang="0">
                  <a:pos x="2" y="81"/>
                </a:cxn>
                <a:cxn ang="0">
                  <a:pos x="0" y="69"/>
                </a:cxn>
                <a:cxn ang="0">
                  <a:pos x="2" y="58"/>
                </a:cxn>
                <a:cxn ang="0">
                  <a:pos x="4" y="50"/>
                </a:cxn>
                <a:cxn ang="0">
                  <a:pos x="8" y="44"/>
                </a:cxn>
                <a:cxn ang="0">
                  <a:pos x="10" y="39"/>
                </a:cxn>
                <a:cxn ang="0">
                  <a:pos x="13" y="31"/>
                </a:cxn>
                <a:cxn ang="0">
                  <a:pos x="17" y="25"/>
                </a:cxn>
                <a:cxn ang="0">
                  <a:pos x="23" y="21"/>
                </a:cxn>
                <a:cxn ang="0">
                  <a:pos x="27" y="16"/>
                </a:cxn>
                <a:cxn ang="0">
                  <a:pos x="33" y="10"/>
                </a:cxn>
                <a:cxn ang="0">
                  <a:pos x="40" y="10"/>
                </a:cxn>
                <a:cxn ang="0">
                  <a:pos x="50" y="8"/>
                </a:cxn>
                <a:cxn ang="0">
                  <a:pos x="58" y="4"/>
                </a:cxn>
                <a:cxn ang="0">
                  <a:pos x="67" y="2"/>
                </a:cxn>
                <a:cxn ang="0">
                  <a:pos x="75" y="0"/>
                </a:cxn>
                <a:cxn ang="0">
                  <a:pos x="84" y="0"/>
                </a:cxn>
                <a:cxn ang="0">
                  <a:pos x="92" y="2"/>
                </a:cxn>
                <a:cxn ang="0">
                  <a:pos x="102" y="8"/>
                </a:cxn>
                <a:cxn ang="0">
                  <a:pos x="104" y="8"/>
                </a:cxn>
                <a:cxn ang="0">
                  <a:pos x="108" y="8"/>
                </a:cxn>
                <a:cxn ang="0">
                  <a:pos x="109" y="8"/>
                </a:cxn>
                <a:cxn ang="0">
                  <a:pos x="111" y="10"/>
                </a:cxn>
                <a:cxn ang="0">
                  <a:pos x="113" y="12"/>
                </a:cxn>
                <a:cxn ang="0">
                  <a:pos x="115" y="14"/>
                </a:cxn>
                <a:cxn ang="0">
                  <a:pos x="117" y="16"/>
                </a:cxn>
                <a:cxn ang="0">
                  <a:pos x="119" y="18"/>
                </a:cxn>
              </a:cxnLst>
              <a:rect l="0" t="0" r="r" b="b"/>
              <a:pathLst>
                <a:path w="140" h="162">
                  <a:moveTo>
                    <a:pt x="119" y="18"/>
                  </a:moveTo>
                  <a:lnTo>
                    <a:pt x="127" y="27"/>
                  </a:lnTo>
                  <a:lnTo>
                    <a:pt x="132" y="39"/>
                  </a:lnTo>
                  <a:lnTo>
                    <a:pt x="136" y="50"/>
                  </a:lnTo>
                  <a:lnTo>
                    <a:pt x="140" y="64"/>
                  </a:lnTo>
                  <a:lnTo>
                    <a:pt x="140" y="77"/>
                  </a:lnTo>
                  <a:lnTo>
                    <a:pt x="140" y="91"/>
                  </a:lnTo>
                  <a:lnTo>
                    <a:pt x="138" y="104"/>
                  </a:lnTo>
                  <a:lnTo>
                    <a:pt x="136" y="115"/>
                  </a:lnTo>
                  <a:lnTo>
                    <a:pt x="132" y="123"/>
                  </a:lnTo>
                  <a:lnTo>
                    <a:pt x="131" y="129"/>
                  </a:lnTo>
                  <a:lnTo>
                    <a:pt x="125" y="137"/>
                  </a:lnTo>
                  <a:lnTo>
                    <a:pt x="121" y="142"/>
                  </a:lnTo>
                  <a:lnTo>
                    <a:pt x="115" y="150"/>
                  </a:lnTo>
                  <a:lnTo>
                    <a:pt x="109" y="154"/>
                  </a:lnTo>
                  <a:lnTo>
                    <a:pt x="102" y="158"/>
                  </a:lnTo>
                  <a:lnTo>
                    <a:pt x="96" y="162"/>
                  </a:lnTo>
                  <a:lnTo>
                    <a:pt x="86" y="160"/>
                  </a:lnTo>
                  <a:lnTo>
                    <a:pt x="77" y="160"/>
                  </a:lnTo>
                  <a:lnTo>
                    <a:pt x="69" y="158"/>
                  </a:lnTo>
                  <a:lnTo>
                    <a:pt x="61" y="156"/>
                  </a:lnTo>
                  <a:lnTo>
                    <a:pt x="54" y="154"/>
                  </a:lnTo>
                  <a:lnTo>
                    <a:pt x="46" y="150"/>
                  </a:lnTo>
                  <a:lnTo>
                    <a:pt x="38" y="146"/>
                  </a:lnTo>
                  <a:lnTo>
                    <a:pt x="31" y="142"/>
                  </a:lnTo>
                  <a:lnTo>
                    <a:pt x="23" y="133"/>
                  </a:lnTo>
                  <a:lnTo>
                    <a:pt x="17" y="123"/>
                  </a:lnTo>
                  <a:lnTo>
                    <a:pt x="12" y="114"/>
                  </a:lnTo>
                  <a:lnTo>
                    <a:pt x="8" y="104"/>
                  </a:lnTo>
                  <a:lnTo>
                    <a:pt x="4" y="92"/>
                  </a:lnTo>
                  <a:lnTo>
                    <a:pt x="2" y="81"/>
                  </a:lnTo>
                  <a:lnTo>
                    <a:pt x="0" y="69"/>
                  </a:lnTo>
                  <a:lnTo>
                    <a:pt x="2" y="58"/>
                  </a:lnTo>
                  <a:lnTo>
                    <a:pt x="4" y="50"/>
                  </a:lnTo>
                  <a:lnTo>
                    <a:pt x="8" y="44"/>
                  </a:lnTo>
                  <a:lnTo>
                    <a:pt x="10" y="39"/>
                  </a:lnTo>
                  <a:lnTo>
                    <a:pt x="13" y="31"/>
                  </a:lnTo>
                  <a:lnTo>
                    <a:pt x="17" y="25"/>
                  </a:lnTo>
                  <a:lnTo>
                    <a:pt x="23" y="21"/>
                  </a:lnTo>
                  <a:lnTo>
                    <a:pt x="27" y="16"/>
                  </a:lnTo>
                  <a:lnTo>
                    <a:pt x="33" y="10"/>
                  </a:lnTo>
                  <a:lnTo>
                    <a:pt x="40" y="10"/>
                  </a:lnTo>
                  <a:lnTo>
                    <a:pt x="50" y="8"/>
                  </a:lnTo>
                  <a:lnTo>
                    <a:pt x="58" y="4"/>
                  </a:lnTo>
                  <a:lnTo>
                    <a:pt x="67" y="2"/>
                  </a:lnTo>
                  <a:lnTo>
                    <a:pt x="75" y="0"/>
                  </a:lnTo>
                  <a:lnTo>
                    <a:pt x="84" y="0"/>
                  </a:lnTo>
                  <a:lnTo>
                    <a:pt x="92" y="2"/>
                  </a:lnTo>
                  <a:lnTo>
                    <a:pt x="102" y="8"/>
                  </a:lnTo>
                  <a:lnTo>
                    <a:pt x="104" y="8"/>
                  </a:lnTo>
                  <a:lnTo>
                    <a:pt x="108" y="8"/>
                  </a:lnTo>
                  <a:lnTo>
                    <a:pt x="109" y="8"/>
                  </a:lnTo>
                  <a:lnTo>
                    <a:pt x="111" y="10"/>
                  </a:lnTo>
                  <a:lnTo>
                    <a:pt x="113" y="12"/>
                  </a:lnTo>
                  <a:lnTo>
                    <a:pt x="115" y="14"/>
                  </a:lnTo>
                  <a:lnTo>
                    <a:pt x="117" y="16"/>
                  </a:lnTo>
                  <a:lnTo>
                    <a:pt x="119" y="1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250" name="Freeform 74"/>
            <p:cNvSpPr>
              <a:spLocks/>
            </p:cNvSpPr>
            <p:nvPr/>
          </p:nvSpPr>
          <p:spPr bwMode="auto">
            <a:xfrm>
              <a:off x="1671" y="2656"/>
              <a:ext cx="61" cy="81"/>
            </a:xfrm>
            <a:custGeom>
              <a:avLst/>
              <a:gdLst/>
              <a:ahLst/>
              <a:cxnLst>
                <a:cxn ang="0">
                  <a:pos x="53" y="19"/>
                </a:cxn>
                <a:cxn ang="0">
                  <a:pos x="55" y="27"/>
                </a:cxn>
                <a:cxn ang="0">
                  <a:pos x="57" y="33"/>
                </a:cxn>
                <a:cxn ang="0">
                  <a:pos x="59" y="40"/>
                </a:cxn>
                <a:cxn ang="0">
                  <a:pos x="61" y="48"/>
                </a:cxn>
                <a:cxn ang="0">
                  <a:pos x="61" y="54"/>
                </a:cxn>
                <a:cxn ang="0">
                  <a:pos x="61" y="61"/>
                </a:cxn>
                <a:cxn ang="0">
                  <a:pos x="59" y="67"/>
                </a:cxn>
                <a:cxn ang="0">
                  <a:pos x="55" y="73"/>
                </a:cxn>
                <a:cxn ang="0">
                  <a:pos x="51" y="77"/>
                </a:cxn>
                <a:cxn ang="0">
                  <a:pos x="48" y="79"/>
                </a:cxn>
                <a:cxn ang="0">
                  <a:pos x="44" y="79"/>
                </a:cxn>
                <a:cxn ang="0">
                  <a:pos x="38" y="81"/>
                </a:cxn>
                <a:cxn ang="0">
                  <a:pos x="34" y="81"/>
                </a:cxn>
                <a:cxn ang="0">
                  <a:pos x="30" y="81"/>
                </a:cxn>
                <a:cxn ang="0">
                  <a:pos x="26" y="81"/>
                </a:cxn>
                <a:cxn ang="0">
                  <a:pos x="23" y="81"/>
                </a:cxn>
                <a:cxn ang="0">
                  <a:pos x="19" y="75"/>
                </a:cxn>
                <a:cxn ang="0">
                  <a:pos x="13" y="69"/>
                </a:cxn>
                <a:cxn ang="0">
                  <a:pos x="9" y="61"/>
                </a:cxn>
                <a:cxn ang="0">
                  <a:pos x="5" y="56"/>
                </a:cxn>
                <a:cxn ang="0">
                  <a:pos x="3" y="48"/>
                </a:cxn>
                <a:cxn ang="0">
                  <a:pos x="2" y="42"/>
                </a:cxn>
                <a:cxn ang="0">
                  <a:pos x="0" y="33"/>
                </a:cxn>
                <a:cxn ang="0">
                  <a:pos x="2" y="25"/>
                </a:cxn>
                <a:cxn ang="0">
                  <a:pos x="2" y="21"/>
                </a:cxn>
                <a:cxn ang="0">
                  <a:pos x="3" y="17"/>
                </a:cxn>
                <a:cxn ang="0">
                  <a:pos x="5" y="15"/>
                </a:cxn>
                <a:cxn ang="0">
                  <a:pos x="9" y="11"/>
                </a:cxn>
                <a:cxn ang="0">
                  <a:pos x="13" y="10"/>
                </a:cxn>
                <a:cxn ang="0">
                  <a:pos x="15" y="6"/>
                </a:cxn>
                <a:cxn ang="0">
                  <a:pos x="19" y="4"/>
                </a:cxn>
                <a:cxn ang="0">
                  <a:pos x="21" y="0"/>
                </a:cxn>
                <a:cxn ang="0">
                  <a:pos x="25" y="2"/>
                </a:cxn>
                <a:cxn ang="0">
                  <a:pos x="30" y="2"/>
                </a:cxn>
                <a:cxn ang="0">
                  <a:pos x="36" y="4"/>
                </a:cxn>
                <a:cxn ang="0">
                  <a:pos x="40" y="6"/>
                </a:cxn>
                <a:cxn ang="0">
                  <a:pos x="44" y="8"/>
                </a:cxn>
                <a:cxn ang="0">
                  <a:pos x="48" y="11"/>
                </a:cxn>
                <a:cxn ang="0">
                  <a:pos x="51" y="15"/>
                </a:cxn>
                <a:cxn ang="0">
                  <a:pos x="53" y="19"/>
                </a:cxn>
              </a:cxnLst>
              <a:rect l="0" t="0" r="r" b="b"/>
              <a:pathLst>
                <a:path w="61" h="81">
                  <a:moveTo>
                    <a:pt x="53" y="19"/>
                  </a:moveTo>
                  <a:lnTo>
                    <a:pt x="55" y="27"/>
                  </a:lnTo>
                  <a:lnTo>
                    <a:pt x="57" y="33"/>
                  </a:lnTo>
                  <a:lnTo>
                    <a:pt x="59" y="40"/>
                  </a:lnTo>
                  <a:lnTo>
                    <a:pt x="61" y="48"/>
                  </a:lnTo>
                  <a:lnTo>
                    <a:pt x="61" y="54"/>
                  </a:lnTo>
                  <a:lnTo>
                    <a:pt x="61" y="61"/>
                  </a:lnTo>
                  <a:lnTo>
                    <a:pt x="59" y="67"/>
                  </a:lnTo>
                  <a:lnTo>
                    <a:pt x="55" y="73"/>
                  </a:lnTo>
                  <a:lnTo>
                    <a:pt x="51" y="77"/>
                  </a:lnTo>
                  <a:lnTo>
                    <a:pt x="48" y="79"/>
                  </a:lnTo>
                  <a:lnTo>
                    <a:pt x="44" y="79"/>
                  </a:lnTo>
                  <a:lnTo>
                    <a:pt x="38" y="81"/>
                  </a:lnTo>
                  <a:lnTo>
                    <a:pt x="34" y="81"/>
                  </a:lnTo>
                  <a:lnTo>
                    <a:pt x="30" y="81"/>
                  </a:lnTo>
                  <a:lnTo>
                    <a:pt x="26" y="81"/>
                  </a:lnTo>
                  <a:lnTo>
                    <a:pt x="23" y="81"/>
                  </a:lnTo>
                  <a:lnTo>
                    <a:pt x="19" y="75"/>
                  </a:lnTo>
                  <a:lnTo>
                    <a:pt x="13" y="69"/>
                  </a:lnTo>
                  <a:lnTo>
                    <a:pt x="9" y="61"/>
                  </a:lnTo>
                  <a:lnTo>
                    <a:pt x="5" y="56"/>
                  </a:lnTo>
                  <a:lnTo>
                    <a:pt x="3" y="48"/>
                  </a:lnTo>
                  <a:lnTo>
                    <a:pt x="2" y="42"/>
                  </a:lnTo>
                  <a:lnTo>
                    <a:pt x="0" y="33"/>
                  </a:lnTo>
                  <a:lnTo>
                    <a:pt x="2" y="25"/>
                  </a:lnTo>
                  <a:lnTo>
                    <a:pt x="2" y="21"/>
                  </a:lnTo>
                  <a:lnTo>
                    <a:pt x="3" y="17"/>
                  </a:lnTo>
                  <a:lnTo>
                    <a:pt x="5" y="15"/>
                  </a:lnTo>
                  <a:lnTo>
                    <a:pt x="9" y="11"/>
                  </a:lnTo>
                  <a:lnTo>
                    <a:pt x="13" y="10"/>
                  </a:lnTo>
                  <a:lnTo>
                    <a:pt x="15" y="6"/>
                  </a:lnTo>
                  <a:lnTo>
                    <a:pt x="19" y="4"/>
                  </a:lnTo>
                  <a:lnTo>
                    <a:pt x="21" y="0"/>
                  </a:lnTo>
                  <a:lnTo>
                    <a:pt x="25" y="2"/>
                  </a:lnTo>
                  <a:lnTo>
                    <a:pt x="30" y="2"/>
                  </a:lnTo>
                  <a:lnTo>
                    <a:pt x="36" y="4"/>
                  </a:lnTo>
                  <a:lnTo>
                    <a:pt x="40" y="6"/>
                  </a:lnTo>
                  <a:lnTo>
                    <a:pt x="44" y="8"/>
                  </a:lnTo>
                  <a:lnTo>
                    <a:pt x="48" y="11"/>
                  </a:lnTo>
                  <a:lnTo>
                    <a:pt x="51" y="15"/>
                  </a:lnTo>
                  <a:lnTo>
                    <a:pt x="53" y="19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251" name="Freeform 75"/>
            <p:cNvSpPr>
              <a:spLocks/>
            </p:cNvSpPr>
            <p:nvPr/>
          </p:nvSpPr>
          <p:spPr bwMode="auto">
            <a:xfrm>
              <a:off x="2772" y="3203"/>
              <a:ext cx="372" cy="192"/>
            </a:xfrm>
            <a:custGeom>
              <a:avLst/>
              <a:gdLst/>
              <a:ahLst/>
              <a:cxnLst>
                <a:cxn ang="0">
                  <a:pos x="372" y="142"/>
                </a:cxn>
                <a:cxn ang="0">
                  <a:pos x="370" y="140"/>
                </a:cxn>
                <a:cxn ang="0">
                  <a:pos x="370" y="140"/>
                </a:cxn>
                <a:cxn ang="0">
                  <a:pos x="359" y="146"/>
                </a:cxn>
                <a:cxn ang="0">
                  <a:pos x="344" y="149"/>
                </a:cxn>
                <a:cxn ang="0">
                  <a:pos x="328" y="155"/>
                </a:cxn>
                <a:cxn ang="0">
                  <a:pos x="301" y="157"/>
                </a:cxn>
                <a:cxn ang="0">
                  <a:pos x="276" y="161"/>
                </a:cxn>
                <a:cxn ang="0">
                  <a:pos x="242" y="169"/>
                </a:cxn>
                <a:cxn ang="0">
                  <a:pos x="205" y="174"/>
                </a:cxn>
                <a:cxn ang="0">
                  <a:pos x="167" y="174"/>
                </a:cxn>
                <a:cxn ang="0">
                  <a:pos x="136" y="178"/>
                </a:cxn>
                <a:cxn ang="0">
                  <a:pos x="108" y="180"/>
                </a:cxn>
                <a:cxn ang="0">
                  <a:pos x="77" y="182"/>
                </a:cxn>
                <a:cxn ang="0">
                  <a:pos x="50" y="188"/>
                </a:cxn>
                <a:cxn ang="0">
                  <a:pos x="23" y="192"/>
                </a:cxn>
                <a:cxn ang="0">
                  <a:pos x="6" y="190"/>
                </a:cxn>
                <a:cxn ang="0">
                  <a:pos x="21" y="180"/>
                </a:cxn>
                <a:cxn ang="0">
                  <a:pos x="37" y="169"/>
                </a:cxn>
                <a:cxn ang="0">
                  <a:pos x="48" y="159"/>
                </a:cxn>
                <a:cxn ang="0">
                  <a:pos x="62" y="148"/>
                </a:cxn>
                <a:cxn ang="0">
                  <a:pos x="71" y="132"/>
                </a:cxn>
                <a:cxn ang="0">
                  <a:pos x="77" y="119"/>
                </a:cxn>
                <a:cxn ang="0">
                  <a:pos x="77" y="103"/>
                </a:cxn>
                <a:cxn ang="0">
                  <a:pos x="71" y="90"/>
                </a:cxn>
                <a:cxn ang="0">
                  <a:pos x="65" y="82"/>
                </a:cxn>
                <a:cxn ang="0">
                  <a:pos x="60" y="75"/>
                </a:cxn>
                <a:cxn ang="0">
                  <a:pos x="50" y="67"/>
                </a:cxn>
                <a:cxn ang="0">
                  <a:pos x="38" y="63"/>
                </a:cxn>
                <a:cxn ang="0">
                  <a:pos x="29" y="57"/>
                </a:cxn>
                <a:cxn ang="0">
                  <a:pos x="27" y="55"/>
                </a:cxn>
                <a:cxn ang="0">
                  <a:pos x="25" y="55"/>
                </a:cxn>
                <a:cxn ang="0">
                  <a:pos x="23" y="54"/>
                </a:cxn>
                <a:cxn ang="0">
                  <a:pos x="15" y="52"/>
                </a:cxn>
                <a:cxn ang="0">
                  <a:pos x="15" y="52"/>
                </a:cxn>
                <a:cxn ang="0">
                  <a:pos x="14" y="50"/>
                </a:cxn>
                <a:cxn ang="0">
                  <a:pos x="94" y="40"/>
                </a:cxn>
                <a:cxn ang="0">
                  <a:pos x="175" y="29"/>
                </a:cxn>
                <a:cxn ang="0">
                  <a:pos x="230" y="19"/>
                </a:cxn>
                <a:cxn ang="0">
                  <a:pos x="238" y="17"/>
                </a:cxn>
                <a:cxn ang="0">
                  <a:pos x="248" y="17"/>
                </a:cxn>
                <a:cxn ang="0">
                  <a:pos x="265" y="11"/>
                </a:cxn>
                <a:cxn ang="0">
                  <a:pos x="290" y="6"/>
                </a:cxn>
                <a:cxn ang="0">
                  <a:pos x="315" y="0"/>
                </a:cxn>
              </a:cxnLst>
              <a:rect l="0" t="0" r="r" b="b"/>
              <a:pathLst>
                <a:path w="372" h="192">
                  <a:moveTo>
                    <a:pt x="372" y="144"/>
                  </a:moveTo>
                  <a:lnTo>
                    <a:pt x="372" y="144"/>
                  </a:lnTo>
                  <a:lnTo>
                    <a:pt x="372" y="142"/>
                  </a:lnTo>
                  <a:lnTo>
                    <a:pt x="372" y="142"/>
                  </a:lnTo>
                  <a:lnTo>
                    <a:pt x="370" y="142"/>
                  </a:lnTo>
                  <a:lnTo>
                    <a:pt x="370" y="140"/>
                  </a:lnTo>
                  <a:lnTo>
                    <a:pt x="370" y="140"/>
                  </a:lnTo>
                  <a:lnTo>
                    <a:pt x="370" y="140"/>
                  </a:lnTo>
                  <a:lnTo>
                    <a:pt x="370" y="140"/>
                  </a:lnTo>
                  <a:lnTo>
                    <a:pt x="369" y="142"/>
                  </a:lnTo>
                  <a:lnTo>
                    <a:pt x="365" y="146"/>
                  </a:lnTo>
                  <a:lnTo>
                    <a:pt x="359" y="146"/>
                  </a:lnTo>
                  <a:lnTo>
                    <a:pt x="355" y="148"/>
                  </a:lnTo>
                  <a:lnTo>
                    <a:pt x="349" y="148"/>
                  </a:lnTo>
                  <a:lnTo>
                    <a:pt x="344" y="149"/>
                  </a:lnTo>
                  <a:lnTo>
                    <a:pt x="340" y="149"/>
                  </a:lnTo>
                  <a:lnTo>
                    <a:pt x="336" y="151"/>
                  </a:lnTo>
                  <a:lnTo>
                    <a:pt x="328" y="155"/>
                  </a:lnTo>
                  <a:lnTo>
                    <a:pt x="319" y="157"/>
                  </a:lnTo>
                  <a:lnTo>
                    <a:pt x="311" y="157"/>
                  </a:lnTo>
                  <a:lnTo>
                    <a:pt x="301" y="157"/>
                  </a:lnTo>
                  <a:lnTo>
                    <a:pt x="294" y="157"/>
                  </a:lnTo>
                  <a:lnTo>
                    <a:pt x="284" y="159"/>
                  </a:lnTo>
                  <a:lnTo>
                    <a:pt x="276" y="161"/>
                  </a:lnTo>
                  <a:lnTo>
                    <a:pt x="269" y="165"/>
                  </a:lnTo>
                  <a:lnTo>
                    <a:pt x="255" y="167"/>
                  </a:lnTo>
                  <a:lnTo>
                    <a:pt x="242" y="169"/>
                  </a:lnTo>
                  <a:lnTo>
                    <a:pt x="230" y="171"/>
                  </a:lnTo>
                  <a:lnTo>
                    <a:pt x="217" y="173"/>
                  </a:lnTo>
                  <a:lnTo>
                    <a:pt x="205" y="174"/>
                  </a:lnTo>
                  <a:lnTo>
                    <a:pt x="192" y="174"/>
                  </a:lnTo>
                  <a:lnTo>
                    <a:pt x="179" y="174"/>
                  </a:lnTo>
                  <a:lnTo>
                    <a:pt x="167" y="174"/>
                  </a:lnTo>
                  <a:lnTo>
                    <a:pt x="156" y="174"/>
                  </a:lnTo>
                  <a:lnTo>
                    <a:pt x="146" y="176"/>
                  </a:lnTo>
                  <a:lnTo>
                    <a:pt x="136" y="178"/>
                  </a:lnTo>
                  <a:lnTo>
                    <a:pt x="127" y="178"/>
                  </a:lnTo>
                  <a:lnTo>
                    <a:pt x="117" y="178"/>
                  </a:lnTo>
                  <a:lnTo>
                    <a:pt x="108" y="180"/>
                  </a:lnTo>
                  <a:lnTo>
                    <a:pt x="96" y="180"/>
                  </a:lnTo>
                  <a:lnTo>
                    <a:pt x="86" y="178"/>
                  </a:lnTo>
                  <a:lnTo>
                    <a:pt x="77" y="182"/>
                  </a:lnTo>
                  <a:lnTo>
                    <a:pt x="69" y="184"/>
                  </a:lnTo>
                  <a:lnTo>
                    <a:pt x="60" y="186"/>
                  </a:lnTo>
                  <a:lnTo>
                    <a:pt x="50" y="188"/>
                  </a:lnTo>
                  <a:lnTo>
                    <a:pt x="40" y="188"/>
                  </a:lnTo>
                  <a:lnTo>
                    <a:pt x="33" y="190"/>
                  </a:lnTo>
                  <a:lnTo>
                    <a:pt x="23" y="192"/>
                  </a:lnTo>
                  <a:lnTo>
                    <a:pt x="14" y="192"/>
                  </a:lnTo>
                  <a:lnTo>
                    <a:pt x="0" y="192"/>
                  </a:lnTo>
                  <a:lnTo>
                    <a:pt x="6" y="190"/>
                  </a:lnTo>
                  <a:lnTo>
                    <a:pt x="10" y="188"/>
                  </a:lnTo>
                  <a:lnTo>
                    <a:pt x="15" y="184"/>
                  </a:lnTo>
                  <a:lnTo>
                    <a:pt x="21" y="180"/>
                  </a:lnTo>
                  <a:lnTo>
                    <a:pt x="25" y="176"/>
                  </a:lnTo>
                  <a:lnTo>
                    <a:pt x="31" y="173"/>
                  </a:lnTo>
                  <a:lnTo>
                    <a:pt x="37" y="169"/>
                  </a:lnTo>
                  <a:lnTo>
                    <a:pt x="42" y="169"/>
                  </a:lnTo>
                  <a:lnTo>
                    <a:pt x="44" y="163"/>
                  </a:lnTo>
                  <a:lnTo>
                    <a:pt x="48" y="159"/>
                  </a:lnTo>
                  <a:lnTo>
                    <a:pt x="54" y="155"/>
                  </a:lnTo>
                  <a:lnTo>
                    <a:pt x="58" y="151"/>
                  </a:lnTo>
                  <a:lnTo>
                    <a:pt x="62" y="148"/>
                  </a:lnTo>
                  <a:lnTo>
                    <a:pt x="67" y="142"/>
                  </a:lnTo>
                  <a:lnTo>
                    <a:pt x="69" y="138"/>
                  </a:lnTo>
                  <a:lnTo>
                    <a:pt x="71" y="132"/>
                  </a:lnTo>
                  <a:lnTo>
                    <a:pt x="73" y="128"/>
                  </a:lnTo>
                  <a:lnTo>
                    <a:pt x="75" y="123"/>
                  </a:lnTo>
                  <a:lnTo>
                    <a:pt x="77" y="119"/>
                  </a:lnTo>
                  <a:lnTo>
                    <a:pt x="77" y="113"/>
                  </a:lnTo>
                  <a:lnTo>
                    <a:pt x="79" y="107"/>
                  </a:lnTo>
                  <a:lnTo>
                    <a:pt x="77" y="103"/>
                  </a:lnTo>
                  <a:lnTo>
                    <a:pt x="75" y="98"/>
                  </a:lnTo>
                  <a:lnTo>
                    <a:pt x="73" y="92"/>
                  </a:lnTo>
                  <a:lnTo>
                    <a:pt x="71" y="90"/>
                  </a:lnTo>
                  <a:lnTo>
                    <a:pt x="69" y="88"/>
                  </a:lnTo>
                  <a:lnTo>
                    <a:pt x="67" y="86"/>
                  </a:lnTo>
                  <a:lnTo>
                    <a:pt x="65" y="82"/>
                  </a:lnTo>
                  <a:lnTo>
                    <a:pt x="63" y="80"/>
                  </a:lnTo>
                  <a:lnTo>
                    <a:pt x="62" y="77"/>
                  </a:lnTo>
                  <a:lnTo>
                    <a:pt x="60" y="75"/>
                  </a:lnTo>
                  <a:lnTo>
                    <a:pt x="60" y="71"/>
                  </a:lnTo>
                  <a:lnTo>
                    <a:pt x="56" y="69"/>
                  </a:lnTo>
                  <a:lnTo>
                    <a:pt x="50" y="67"/>
                  </a:lnTo>
                  <a:lnTo>
                    <a:pt x="46" y="65"/>
                  </a:lnTo>
                  <a:lnTo>
                    <a:pt x="42" y="63"/>
                  </a:lnTo>
                  <a:lnTo>
                    <a:pt x="38" y="63"/>
                  </a:lnTo>
                  <a:lnTo>
                    <a:pt x="35" y="61"/>
                  </a:lnTo>
                  <a:lnTo>
                    <a:pt x="33" y="59"/>
                  </a:lnTo>
                  <a:lnTo>
                    <a:pt x="29" y="57"/>
                  </a:lnTo>
                  <a:lnTo>
                    <a:pt x="27" y="57"/>
                  </a:lnTo>
                  <a:lnTo>
                    <a:pt x="27" y="57"/>
                  </a:lnTo>
                  <a:lnTo>
                    <a:pt x="27" y="55"/>
                  </a:lnTo>
                  <a:lnTo>
                    <a:pt x="27" y="55"/>
                  </a:lnTo>
                  <a:lnTo>
                    <a:pt x="25" y="55"/>
                  </a:lnTo>
                  <a:lnTo>
                    <a:pt x="25" y="55"/>
                  </a:lnTo>
                  <a:lnTo>
                    <a:pt x="25" y="54"/>
                  </a:lnTo>
                  <a:lnTo>
                    <a:pt x="23" y="54"/>
                  </a:lnTo>
                  <a:lnTo>
                    <a:pt x="23" y="54"/>
                  </a:lnTo>
                  <a:lnTo>
                    <a:pt x="15" y="54"/>
                  </a:lnTo>
                  <a:lnTo>
                    <a:pt x="15" y="54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14" y="52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40" y="48"/>
                  </a:lnTo>
                  <a:lnTo>
                    <a:pt x="67" y="44"/>
                  </a:lnTo>
                  <a:lnTo>
                    <a:pt x="94" y="40"/>
                  </a:lnTo>
                  <a:lnTo>
                    <a:pt x="121" y="38"/>
                  </a:lnTo>
                  <a:lnTo>
                    <a:pt x="148" y="34"/>
                  </a:lnTo>
                  <a:lnTo>
                    <a:pt x="175" y="29"/>
                  </a:lnTo>
                  <a:lnTo>
                    <a:pt x="202" y="25"/>
                  </a:lnTo>
                  <a:lnTo>
                    <a:pt x="228" y="19"/>
                  </a:lnTo>
                  <a:lnTo>
                    <a:pt x="230" y="19"/>
                  </a:lnTo>
                  <a:lnTo>
                    <a:pt x="232" y="19"/>
                  </a:lnTo>
                  <a:lnTo>
                    <a:pt x="236" y="19"/>
                  </a:lnTo>
                  <a:lnTo>
                    <a:pt x="238" y="17"/>
                  </a:lnTo>
                  <a:lnTo>
                    <a:pt x="242" y="17"/>
                  </a:lnTo>
                  <a:lnTo>
                    <a:pt x="244" y="17"/>
                  </a:lnTo>
                  <a:lnTo>
                    <a:pt x="248" y="17"/>
                  </a:lnTo>
                  <a:lnTo>
                    <a:pt x="250" y="17"/>
                  </a:lnTo>
                  <a:lnTo>
                    <a:pt x="257" y="13"/>
                  </a:lnTo>
                  <a:lnTo>
                    <a:pt x="265" y="11"/>
                  </a:lnTo>
                  <a:lnTo>
                    <a:pt x="273" y="9"/>
                  </a:lnTo>
                  <a:lnTo>
                    <a:pt x="282" y="7"/>
                  </a:lnTo>
                  <a:lnTo>
                    <a:pt x="290" y="6"/>
                  </a:lnTo>
                  <a:lnTo>
                    <a:pt x="298" y="4"/>
                  </a:lnTo>
                  <a:lnTo>
                    <a:pt x="307" y="2"/>
                  </a:lnTo>
                  <a:lnTo>
                    <a:pt x="315" y="0"/>
                  </a:lnTo>
                  <a:lnTo>
                    <a:pt x="372" y="144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252" name="Freeform 76"/>
            <p:cNvSpPr>
              <a:spLocks/>
            </p:cNvSpPr>
            <p:nvPr/>
          </p:nvSpPr>
          <p:spPr bwMode="auto">
            <a:xfrm>
              <a:off x="3000" y="3212"/>
              <a:ext cx="91" cy="156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" y="10"/>
                </a:cxn>
                <a:cxn ang="0">
                  <a:pos x="4" y="10"/>
                </a:cxn>
                <a:cxn ang="0">
                  <a:pos x="8" y="10"/>
                </a:cxn>
                <a:cxn ang="0">
                  <a:pos x="10" y="8"/>
                </a:cxn>
                <a:cxn ang="0">
                  <a:pos x="14" y="8"/>
                </a:cxn>
                <a:cxn ang="0">
                  <a:pos x="16" y="8"/>
                </a:cxn>
                <a:cxn ang="0">
                  <a:pos x="20" y="8"/>
                </a:cxn>
                <a:cxn ang="0">
                  <a:pos x="22" y="8"/>
                </a:cxn>
                <a:cxn ang="0">
                  <a:pos x="25" y="6"/>
                </a:cxn>
                <a:cxn ang="0">
                  <a:pos x="27" y="4"/>
                </a:cxn>
                <a:cxn ang="0">
                  <a:pos x="29" y="4"/>
                </a:cxn>
                <a:cxn ang="0">
                  <a:pos x="31" y="4"/>
                </a:cxn>
                <a:cxn ang="0">
                  <a:pos x="35" y="2"/>
                </a:cxn>
                <a:cxn ang="0">
                  <a:pos x="37" y="2"/>
                </a:cxn>
                <a:cxn ang="0">
                  <a:pos x="39" y="2"/>
                </a:cxn>
                <a:cxn ang="0">
                  <a:pos x="43" y="0"/>
                </a:cxn>
                <a:cxn ang="0">
                  <a:pos x="91" y="148"/>
                </a:cxn>
                <a:cxn ang="0">
                  <a:pos x="85" y="148"/>
                </a:cxn>
                <a:cxn ang="0">
                  <a:pos x="77" y="148"/>
                </a:cxn>
                <a:cxn ang="0">
                  <a:pos x="71" y="148"/>
                </a:cxn>
                <a:cxn ang="0">
                  <a:pos x="66" y="150"/>
                </a:cxn>
                <a:cxn ang="0">
                  <a:pos x="58" y="150"/>
                </a:cxn>
                <a:cxn ang="0">
                  <a:pos x="52" y="150"/>
                </a:cxn>
                <a:cxn ang="0">
                  <a:pos x="47" y="152"/>
                </a:cxn>
                <a:cxn ang="0">
                  <a:pos x="41" y="156"/>
                </a:cxn>
                <a:cxn ang="0">
                  <a:pos x="0" y="10"/>
                </a:cxn>
              </a:cxnLst>
              <a:rect l="0" t="0" r="r" b="b"/>
              <a:pathLst>
                <a:path w="91" h="156">
                  <a:moveTo>
                    <a:pt x="0" y="10"/>
                  </a:moveTo>
                  <a:lnTo>
                    <a:pt x="2" y="10"/>
                  </a:lnTo>
                  <a:lnTo>
                    <a:pt x="4" y="10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20" y="8"/>
                  </a:lnTo>
                  <a:lnTo>
                    <a:pt x="22" y="8"/>
                  </a:lnTo>
                  <a:lnTo>
                    <a:pt x="25" y="6"/>
                  </a:lnTo>
                  <a:lnTo>
                    <a:pt x="27" y="4"/>
                  </a:lnTo>
                  <a:lnTo>
                    <a:pt x="29" y="4"/>
                  </a:lnTo>
                  <a:lnTo>
                    <a:pt x="31" y="4"/>
                  </a:lnTo>
                  <a:lnTo>
                    <a:pt x="35" y="2"/>
                  </a:lnTo>
                  <a:lnTo>
                    <a:pt x="37" y="2"/>
                  </a:lnTo>
                  <a:lnTo>
                    <a:pt x="39" y="2"/>
                  </a:lnTo>
                  <a:lnTo>
                    <a:pt x="43" y="0"/>
                  </a:lnTo>
                  <a:lnTo>
                    <a:pt x="91" y="148"/>
                  </a:lnTo>
                  <a:lnTo>
                    <a:pt x="85" y="148"/>
                  </a:lnTo>
                  <a:lnTo>
                    <a:pt x="77" y="148"/>
                  </a:lnTo>
                  <a:lnTo>
                    <a:pt x="71" y="148"/>
                  </a:lnTo>
                  <a:lnTo>
                    <a:pt x="66" y="150"/>
                  </a:lnTo>
                  <a:lnTo>
                    <a:pt x="58" y="150"/>
                  </a:lnTo>
                  <a:lnTo>
                    <a:pt x="52" y="150"/>
                  </a:lnTo>
                  <a:lnTo>
                    <a:pt x="47" y="152"/>
                  </a:lnTo>
                  <a:lnTo>
                    <a:pt x="41" y="156"/>
                  </a:lnTo>
                  <a:lnTo>
                    <a:pt x="0" y="1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253" name="Freeform 77"/>
            <p:cNvSpPr>
              <a:spLocks/>
            </p:cNvSpPr>
            <p:nvPr/>
          </p:nvSpPr>
          <p:spPr bwMode="auto">
            <a:xfrm>
              <a:off x="3087" y="2441"/>
              <a:ext cx="1105" cy="906"/>
            </a:xfrm>
            <a:custGeom>
              <a:avLst/>
              <a:gdLst/>
              <a:ahLst/>
              <a:cxnLst>
                <a:cxn ang="0">
                  <a:pos x="23" y="758"/>
                </a:cxn>
                <a:cxn ang="0">
                  <a:pos x="36" y="752"/>
                </a:cxn>
                <a:cxn ang="0">
                  <a:pos x="113" y="727"/>
                </a:cxn>
                <a:cxn ang="0">
                  <a:pos x="171" y="706"/>
                </a:cxn>
                <a:cxn ang="0">
                  <a:pos x="219" y="693"/>
                </a:cxn>
                <a:cxn ang="0">
                  <a:pos x="274" y="666"/>
                </a:cxn>
                <a:cxn ang="0">
                  <a:pos x="324" y="639"/>
                </a:cxn>
                <a:cxn ang="0">
                  <a:pos x="349" y="620"/>
                </a:cxn>
                <a:cxn ang="0">
                  <a:pos x="357" y="664"/>
                </a:cxn>
                <a:cxn ang="0">
                  <a:pos x="382" y="697"/>
                </a:cxn>
                <a:cxn ang="0">
                  <a:pos x="410" y="716"/>
                </a:cxn>
                <a:cxn ang="0">
                  <a:pos x="434" y="720"/>
                </a:cxn>
                <a:cxn ang="0">
                  <a:pos x="455" y="718"/>
                </a:cxn>
                <a:cxn ang="0">
                  <a:pos x="516" y="672"/>
                </a:cxn>
                <a:cxn ang="0">
                  <a:pos x="524" y="606"/>
                </a:cxn>
                <a:cxn ang="0">
                  <a:pos x="470" y="564"/>
                </a:cxn>
                <a:cxn ang="0">
                  <a:pos x="455" y="545"/>
                </a:cxn>
                <a:cxn ang="0">
                  <a:pos x="483" y="520"/>
                </a:cxn>
                <a:cxn ang="0">
                  <a:pos x="514" y="486"/>
                </a:cxn>
                <a:cxn ang="0">
                  <a:pos x="543" y="457"/>
                </a:cxn>
                <a:cxn ang="0">
                  <a:pos x="593" y="397"/>
                </a:cxn>
                <a:cxn ang="0">
                  <a:pos x="629" y="332"/>
                </a:cxn>
                <a:cxn ang="0">
                  <a:pos x="637" y="319"/>
                </a:cxn>
                <a:cxn ang="0">
                  <a:pos x="639" y="367"/>
                </a:cxn>
                <a:cxn ang="0">
                  <a:pos x="666" y="409"/>
                </a:cxn>
                <a:cxn ang="0">
                  <a:pos x="710" y="422"/>
                </a:cxn>
                <a:cxn ang="0">
                  <a:pos x="783" y="357"/>
                </a:cxn>
                <a:cxn ang="0">
                  <a:pos x="785" y="307"/>
                </a:cxn>
                <a:cxn ang="0">
                  <a:pos x="733" y="244"/>
                </a:cxn>
                <a:cxn ang="0">
                  <a:pos x="654" y="273"/>
                </a:cxn>
                <a:cxn ang="0">
                  <a:pos x="666" y="238"/>
                </a:cxn>
                <a:cxn ang="0">
                  <a:pos x="671" y="188"/>
                </a:cxn>
                <a:cxn ang="0">
                  <a:pos x="696" y="132"/>
                </a:cxn>
                <a:cxn ang="0">
                  <a:pos x="716" y="106"/>
                </a:cxn>
                <a:cxn ang="0">
                  <a:pos x="752" y="65"/>
                </a:cxn>
                <a:cxn ang="0">
                  <a:pos x="806" y="29"/>
                </a:cxn>
                <a:cxn ang="0">
                  <a:pos x="955" y="2"/>
                </a:cxn>
                <a:cxn ang="0">
                  <a:pos x="1069" y="8"/>
                </a:cxn>
                <a:cxn ang="0">
                  <a:pos x="1082" y="12"/>
                </a:cxn>
                <a:cxn ang="0">
                  <a:pos x="1084" y="23"/>
                </a:cxn>
                <a:cxn ang="0">
                  <a:pos x="1063" y="54"/>
                </a:cxn>
                <a:cxn ang="0">
                  <a:pos x="1063" y="152"/>
                </a:cxn>
                <a:cxn ang="0">
                  <a:pos x="1101" y="203"/>
                </a:cxn>
                <a:cxn ang="0">
                  <a:pos x="1071" y="196"/>
                </a:cxn>
                <a:cxn ang="0">
                  <a:pos x="1017" y="179"/>
                </a:cxn>
                <a:cxn ang="0">
                  <a:pos x="938" y="179"/>
                </a:cxn>
                <a:cxn ang="0">
                  <a:pos x="875" y="209"/>
                </a:cxn>
                <a:cxn ang="0">
                  <a:pos x="815" y="303"/>
                </a:cxn>
                <a:cxn ang="0">
                  <a:pos x="773" y="403"/>
                </a:cxn>
                <a:cxn ang="0">
                  <a:pos x="704" y="528"/>
                </a:cxn>
                <a:cxn ang="0">
                  <a:pos x="700" y="535"/>
                </a:cxn>
                <a:cxn ang="0">
                  <a:pos x="689" y="547"/>
                </a:cxn>
                <a:cxn ang="0">
                  <a:pos x="618" y="626"/>
                </a:cxn>
                <a:cxn ang="0">
                  <a:pos x="535" y="693"/>
                </a:cxn>
                <a:cxn ang="0">
                  <a:pos x="491" y="720"/>
                </a:cxn>
                <a:cxn ang="0">
                  <a:pos x="441" y="760"/>
                </a:cxn>
                <a:cxn ang="0">
                  <a:pos x="409" y="781"/>
                </a:cxn>
                <a:cxn ang="0">
                  <a:pos x="378" y="794"/>
                </a:cxn>
                <a:cxn ang="0">
                  <a:pos x="324" y="821"/>
                </a:cxn>
                <a:cxn ang="0">
                  <a:pos x="234" y="856"/>
                </a:cxn>
                <a:cxn ang="0">
                  <a:pos x="184" y="871"/>
                </a:cxn>
                <a:cxn ang="0">
                  <a:pos x="117" y="894"/>
                </a:cxn>
              </a:cxnLst>
              <a:rect l="0" t="0" r="r" b="b"/>
              <a:pathLst>
                <a:path w="1105" h="906">
                  <a:moveTo>
                    <a:pt x="0" y="762"/>
                  </a:moveTo>
                  <a:lnTo>
                    <a:pt x="4" y="762"/>
                  </a:lnTo>
                  <a:lnTo>
                    <a:pt x="6" y="762"/>
                  </a:lnTo>
                  <a:lnTo>
                    <a:pt x="9" y="762"/>
                  </a:lnTo>
                  <a:lnTo>
                    <a:pt x="11" y="760"/>
                  </a:lnTo>
                  <a:lnTo>
                    <a:pt x="15" y="760"/>
                  </a:lnTo>
                  <a:lnTo>
                    <a:pt x="17" y="760"/>
                  </a:lnTo>
                  <a:lnTo>
                    <a:pt x="19" y="760"/>
                  </a:lnTo>
                  <a:lnTo>
                    <a:pt x="23" y="758"/>
                  </a:lnTo>
                  <a:lnTo>
                    <a:pt x="25" y="756"/>
                  </a:lnTo>
                  <a:lnTo>
                    <a:pt x="27" y="756"/>
                  </a:lnTo>
                  <a:lnTo>
                    <a:pt x="29" y="754"/>
                  </a:lnTo>
                  <a:lnTo>
                    <a:pt x="31" y="754"/>
                  </a:lnTo>
                  <a:lnTo>
                    <a:pt x="32" y="752"/>
                  </a:lnTo>
                  <a:lnTo>
                    <a:pt x="34" y="752"/>
                  </a:lnTo>
                  <a:lnTo>
                    <a:pt x="34" y="750"/>
                  </a:lnTo>
                  <a:lnTo>
                    <a:pt x="36" y="748"/>
                  </a:lnTo>
                  <a:lnTo>
                    <a:pt x="36" y="752"/>
                  </a:lnTo>
                  <a:lnTo>
                    <a:pt x="44" y="750"/>
                  </a:lnTo>
                  <a:lnTo>
                    <a:pt x="54" y="746"/>
                  </a:lnTo>
                  <a:lnTo>
                    <a:pt x="63" y="745"/>
                  </a:lnTo>
                  <a:lnTo>
                    <a:pt x="73" y="743"/>
                  </a:lnTo>
                  <a:lnTo>
                    <a:pt x="82" y="741"/>
                  </a:lnTo>
                  <a:lnTo>
                    <a:pt x="90" y="737"/>
                  </a:lnTo>
                  <a:lnTo>
                    <a:pt x="100" y="733"/>
                  </a:lnTo>
                  <a:lnTo>
                    <a:pt x="105" y="729"/>
                  </a:lnTo>
                  <a:lnTo>
                    <a:pt x="113" y="727"/>
                  </a:lnTo>
                  <a:lnTo>
                    <a:pt x="121" y="727"/>
                  </a:lnTo>
                  <a:lnTo>
                    <a:pt x="128" y="725"/>
                  </a:lnTo>
                  <a:lnTo>
                    <a:pt x="134" y="722"/>
                  </a:lnTo>
                  <a:lnTo>
                    <a:pt x="140" y="720"/>
                  </a:lnTo>
                  <a:lnTo>
                    <a:pt x="148" y="716"/>
                  </a:lnTo>
                  <a:lnTo>
                    <a:pt x="153" y="714"/>
                  </a:lnTo>
                  <a:lnTo>
                    <a:pt x="161" y="710"/>
                  </a:lnTo>
                  <a:lnTo>
                    <a:pt x="165" y="708"/>
                  </a:lnTo>
                  <a:lnTo>
                    <a:pt x="171" y="706"/>
                  </a:lnTo>
                  <a:lnTo>
                    <a:pt x="176" y="704"/>
                  </a:lnTo>
                  <a:lnTo>
                    <a:pt x="182" y="704"/>
                  </a:lnTo>
                  <a:lnTo>
                    <a:pt x="188" y="702"/>
                  </a:lnTo>
                  <a:lnTo>
                    <a:pt x="194" y="700"/>
                  </a:lnTo>
                  <a:lnTo>
                    <a:pt x="197" y="700"/>
                  </a:lnTo>
                  <a:lnTo>
                    <a:pt x="201" y="697"/>
                  </a:lnTo>
                  <a:lnTo>
                    <a:pt x="207" y="695"/>
                  </a:lnTo>
                  <a:lnTo>
                    <a:pt x="213" y="695"/>
                  </a:lnTo>
                  <a:lnTo>
                    <a:pt x="219" y="693"/>
                  </a:lnTo>
                  <a:lnTo>
                    <a:pt x="224" y="691"/>
                  </a:lnTo>
                  <a:lnTo>
                    <a:pt x="228" y="689"/>
                  </a:lnTo>
                  <a:lnTo>
                    <a:pt x="234" y="687"/>
                  </a:lnTo>
                  <a:lnTo>
                    <a:pt x="238" y="683"/>
                  </a:lnTo>
                  <a:lnTo>
                    <a:pt x="240" y="679"/>
                  </a:lnTo>
                  <a:lnTo>
                    <a:pt x="249" y="677"/>
                  </a:lnTo>
                  <a:lnTo>
                    <a:pt x="259" y="674"/>
                  </a:lnTo>
                  <a:lnTo>
                    <a:pt x="267" y="670"/>
                  </a:lnTo>
                  <a:lnTo>
                    <a:pt x="274" y="666"/>
                  </a:lnTo>
                  <a:lnTo>
                    <a:pt x="284" y="660"/>
                  </a:lnTo>
                  <a:lnTo>
                    <a:pt x="292" y="656"/>
                  </a:lnTo>
                  <a:lnTo>
                    <a:pt x="299" y="652"/>
                  </a:lnTo>
                  <a:lnTo>
                    <a:pt x="309" y="649"/>
                  </a:lnTo>
                  <a:lnTo>
                    <a:pt x="311" y="647"/>
                  </a:lnTo>
                  <a:lnTo>
                    <a:pt x="313" y="645"/>
                  </a:lnTo>
                  <a:lnTo>
                    <a:pt x="316" y="643"/>
                  </a:lnTo>
                  <a:lnTo>
                    <a:pt x="320" y="641"/>
                  </a:lnTo>
                  <a:lnTo>
                    <a:pt x="324" y="639"/>
                  </a:lnTo>
                  <a:lnTo>
                    <a:pt x="326" y="637"/>
                  </a:lnTo>
                  <a:lnTo>
                    <a:pt x="330" y="635"/>
                  </a:lnTo>
                  <a:lnTo>
                    <a:pt x="332" y="631"/>
                  </a:lnTo>
                  <a:lnTo>
                    <a:pt x="336" y="631"/>
                  </a:lnTo>
                  <a:lnTo>
                    <a:pt x="338" y="629"/>
                  </a:lnTo>
                  <a:lnTo>
                    <a:pt x="341" y="628"/>
                  </a:lnTo>
                  <a:lnTo>
                    <a:pt x="343" y="626"/>
                  </a:lnTo>
                  <a:lnTo>
                    <a:pt x="347" y="622"/>
                  </a:lnTo>
                  <a:lnTo>
                    <a:pt x="349" y="620"/>
                  </a:lnTo>
                  <a:lnTo>
                    <a:pt x="353" y="618"/>
                  </a:lnTo>
                  <a:lnTo>
                    <a:pt x="357" y="614"/>
                  </a:lnTo>
                  <a:lnTo>
                    <a:pt x="357" y="622"/>
                  </a:lnTo>
                  <a:lnTo>
                    <a:pt x="359" y="629"/>
                  </a:lnTo>
                  <a:lnTo>
                    <a:pt x="357" y="637"/>
                  </a:lnTo>
                  <a:lnTo>
                    <a:pt x="355" y="643"/>
                  </a:lnTo>
                  <a:lnTo>
                    <a:pt x="355" y="651"/>
                  </a:lnTo>
                  <a:lnTo>
                    <a:pt x="355" y="658"/>
                  </a:lnTo>
                  <a:lnTo>
                    <a:pt x="357" y="664"/>
                  </a:lnTo>
                  <a:lnTo>
                    <a:pt x="361" y="672"/>
                  </a:lnTo>
                  <a:lnTo>
                    <a:pt x="364" y="675"/>
                  </a:lnTo>
                  <a:lnTo>
                    <a:pt x="366" y="679"/>
                  </a:lnTo>
                  <a:lnTo>
                    <a:pt x="366" y="683"/>
                  </a:lnTo>
                  <a:lnTo>
                    <a:pt x="368" y="687"/>
                  </a:lnTo>
                  <a:lnTo>
                    <a:pt x="370" y="691"/>
                  </a:lnTo>
                  <a:lnTo>
                    <a:pt x="374" y="693"/>
                  </a:lnTo>
                  <a:lnTo>
                    <a:pt x="378" y="695"/>
                  </a:lnTo>
                  <a:lnTo>
                    <a:pt x="382" y="697"/>
                  </a:lnTo>
                  <a:lnTo>
                    <a:pt x="384" y="700"/>
                  </a:lnTo>
                  <a:lnTo>
                    <a:pt x="387" y="702"/>
                  </a:lnTo>
                  <a:lnTo>
                    <a:pt x="389" y="706"/>
                  </a:lnTo>
                  <a:lnTo>
                    <a:pt x="393" y="710"/>
                  </a:lnTo>
                  <a:lnTo>
                    <a:pt x="397" y="712"/>
                  </a:lnTo>
                  <a:lnTo>
                    <a:pt x="401" y="714"/>
                  </a:lnTo>
                  <a:lnTo>
                    <a:pt x="407" y="714"/>
                  </a:lnTo>
                  <a:lnTo>
                    <a:pt x="410" y="714"/>
                  </a:lnTo>
                  <a:lnTo>
                    <a:pt x="410" y="716"/>
                  </a:lnTo>
                  <a:lnTo>
                    <a:pt x="410" y="718"/>
                  </a:lnTo>
                  <a:lnTo>
                    <a:pt x="412" y="720"/>
                  </a:lnTo>
                  <a:lnTo>
                    <a:pt x="412" y="720"/>
                  </a:lnTo>
                  <a:lnTo>
                    <a:pt x="414" y="722"/>
                  </a:lnTo>
                  <a:lnTo>
                    <a:pt x="416" y="723"/>
                  </a:lnTo>
                  <a:lnTo>
                    <a:pt x="418" y="723"/>
                  </a:lnTo>
                  <a:lnTo>
                    <a:pt x="420" y="723"/>
                  </a:lnTo>
                  <a:lnTo>
                    <a:pt x="434" y="722"/>
                  </a:lnTo>
                  <a:lnTo>
                    <a:pt x="434" y="720"/>
                  </a:lnTo>
                  <a:lnTo>
                    <a:pt x="434" y="720"/>
                  </a:lnTo>
                  <a:lnTo>
                    <a:pt x="434" y="720"/>
                  </a:lnTo>
                  <a:lnTo>
                    <a:pt x="434" y="720"/>
                  </a:lnTo>
                  <a:lnTo>
                    <a:pt x="434" y="720"/>
                  </a:lnTo>
                  <a:lnTo>
                    <a:pt x="435" y="718"/>
                  </a:lnTo>
                  <a:lnTo>
                    <a:pt x="435" y="718"/>
                  </a:lnTo>
                  <a:lnTo>
                    <a:pt x="435" y="718"/>
                  </a:lnTo>
                  <a:lnTo>
                    <a:pt x="445" y="720"/>
                  </a:lnTo>
                  <a:lnTo>
                    <a:pt x="455" y="718"/>
                  </a:lnTo>
                  <a:lnTo>
                    <a:pt x="462" y="716"/>
                  </a:lnTo>
                  <a:lnTo>
                    <a:pt x="472" y="712"/>
                  </a:lnTo>
                  <a:lnTo>
                    <a:pt x="480" y="708"/>
                  </a:lnTo>
                  <a:lnTo>
                    <a:pt x="487" y="702"/>
                  </a:lnTo>
                  <a:lnTo>
                    <a:pt x="495" y="697"/>
                  </a:lnTo>
                  <a:lnTo>
                    <a:pt x="503" y="689"/>
                  </a:lnTo>
                  <a:lnTo>
                    <a:pt x="508" y="683"/>
                  </a:lnTo>
                  <a:lnTo>
                    <a:pt x="512" y="677"/>
                  </a:lnTo>
                  <a:lnTo>
                    <a:pt x="516" y="672"/>
                  </a:lnTo>
                  <a:lnTo>
                    <a:pt x="520" y="664"/>
                  </a:lnTo>
                  <a:lnTo>
                    <a:pt x="522" y="658"/>
                  </a:lnTo>
                  <a:lnTo>
                    <a:pt x="524" y="651"/>
                  </a:lnTo>
                  <a:lnTo>
                    <a:pt x="526" y="643"/>
                  </a:lnTo>
                  <a:lnTo>
                    <a:pt x="528" y="635"/>
                  </a:lnTo>
                  <a:lnTo>
                    <a:pt x="529" y="635"/>
                  </a:lnTo>
                  <a:lnTo>
                    <a:pt x="528" y="626"/>
                  </a:lnTo>
                  <a:lnTo>
                    <a:pt x="526" y="616"/>
                  </a:lnTo>
                  <a:lnTo>
                    <a:pt x="524" y="606"/>
                  </a:lnTo>
                  <a:lnTo>
                    <a:pt x="520" y="599"/>
                  </a:lnTo>
                  <a:lnTo>
                    <a:pt x="516" y="589"/>
                  </a:lnTo>
                  <a:lnTo>
                    <a:pt x="510" y="583"/>
                  </a:lnTo>
                  <a:lnTo>
                    <a:pt x="503" y="578"/>
                  </a:lnTo>
                  <a:lnTo>
                    <a:pt x="493" y="572"/>
                  </a:lnTo>
                  <a:lnTo>
                    <a:pt x="487" y="570"/>
                  </a:lnTo>
                  <a:lnTo>
                    <a:pt x="481" y="568"/>
                  </a:lnTo>
                  <a:lnTo>
                    <a:pt x="476" y="566"/>
                  </a:lnTo>
                  <a:lnTo>
                    <a:pt x="470" y="564"/>
                  </a:lnTo>
                  <a:lnTo>
                    <a:pt x="462" y="562"/>
                  </a:lnTo>
                  <a:lnTo>
                    <a:pt x="457" y="560"/>
                  </a:lnTo>
                  <a:lnTo>
                    <a:pt x="451" y="557"/>
                  </a:lnTo>
                  <a:lnTo>
                    <a:pt x="443" y="555"/>
                  </a:lnTo>
                  <a:lnTo>
                    <a:pt x="445" y="553"/>
                  </a:lnTo>
                  <a:lnTo>
                    <a:pt x="447" y="551"/>
                  </a:lnTo>
                  <a:lnTo>
                    <a:pt x="449" y="549"/>
                  </a:lnTo>
                  <a:lnTo>
                    <a:pt x="453" y="547"/>
                  </a:lnTo>
                  <a:lnTo>
                    <a:pt x="455" y="545"/>
                  </a:lnTo>
                  <a:lnTo>
                    <a:pt x="458" y="543"/>
                  </a:lnTo>
                  <a:lnTo>
                    <a:pt x="460" y="541"/>
                  </a:lnTo>
                  <a:lnTo>
                    <a:pt x="460" y="537"/>
                  </a:lnTo>
                  <a:lnTo>
                    <a:pt x="464" y="535"/>
                  </a:lnTo>
                  <a:lnTo>
                    <a:pt x="468" y="533"/>
                  </a:lnTo>
                  <a:lnTo>
                    <a:pt x="472" y="530"/>
                  </a:lnTo>
                  <a:lnTo>
                    <a:pt x="476" y="526"/>
                  </a:lnTo>
                  <a:lnTo>
                    <a:pt x="480" y="524"/>
                  </a:lnTo>
                  <a:lnTo>
                    <a:pt x="483" y="520"/>
                  </a:lnTo>
                  <a:lnTo>
                    <a:pt x="487" y="516"/>
                  </a:lnTo>
                  <a:lnTo>
                    <a:pt x="491" y="510"/>
                  </a:lnTo>
                  <a:lnTo>
                    <a:pt x="493" y="509"/>
                  </a:lnTo>
                  <a:lnTo>
                    <a:pt x="497" y="507"/>
                  </a:lnTo>
                  <a:lnTo>
                    <a:pt x="501" y="503"/>
                  </a:lnTo>
                  <a:lnTo>
                    <a:pt x="505" y="499"/>
                  </a:lnTo>
                  <a:lnTo>
                    <a:pt x="508" y="495"/>
                  </a:lnTo>
                  <a:lnTo>
                    <a:pt x="512" y="489"/>
                  </a:lnTo>
                  <a:lnTo>
                    <a:pt x="514" y="486"/>
                  </a:lnTo>
                  <a:lnTo>
                    <a:pt x="516" y="480"/>
                  </a:lnTo>
                  <a:lnTo>
                    <a:pt x="522" y="478"/>
                  </a:lnTo>
                  <a:lnTo>
                    <a:pt x="526" y="476"/>
                  </a:lnTo>
                  <a:lnTo>
                    <a:pt x="528" y="472"/>
                  </a:lnTo>
                  <a:lnTo>
                    <a:pt x="531" y="470"/>
                  </a:lnTo>
                  <a:lnTo>
                    <a:pt x="533" y="466"/>
                  </a:lnTo>
                  <a:lnTo>
                    <a:pt x="537" y="462"/>
                  </a:lnTo>
                  <a:lnTo>
                    <a:pt x="539" y="461"/>
                  </a:lnTo>
                  <a:lnTo>
                    <a:pt x="543" y="457"/>
                  </a:lnTo>
                  <a:lnTo>
                    <a:pt x="549" y="449"/>
                  </a:lnTo>
                  <a:lnTo>
                    <a:pt x="554" y="443"/>
                  </a:lnTo>
                  <a:lnTo>
                    <a:pt x="560" y="438"/>
                  </a:lnTo>
                  <a:lnTo>
                    <a:pt x="566" y="432"/>
                  </a:lnTo>
                  <a:lnTo>
                    <a:pt x="572" y="424"/>
                  </a:lnTo>
                  <a:lnTo>
                    <a:pt x="577" y="418"/>
                  </a:lnTo>
                  <a:lnTo>
                    <a:pt x="583" y="413"/>
                  </a:lnTo>
                  <a:lnTo>
                    <a:pt x="591" y="405"/>
                  </a:lnTo>
                  <a:lnTo>
                    <a:pt x="593" y="397"/>
                  </a:lnTo>
                  <a:lnTo>
                    <a:pt x="599" y="390"/>
                  </a:lnTo>
                  <a:lnTo>
                    <a:pt x="602" y="380"/>
                  </a:lnTo>
                  <a:lnTo>
                    <a:pt x="606" y="372"/>
                  </a:lnTo>
                  <a:lnTo>
                    <a:pt x="612" y="363"/>
                  </a:lnTo>
                  <a:lnTo>
                    <a:pt x="616" y="355"/>
                  </a:lnTo>
                  <a:lnTo>
                    <a:pt x="620" y="345"/>
                  </a:lnTo>
                  <a:lnTo>
                    <a:pt x="623" y="338"/>
                  </a:lnTo>
                  <a:lnTo>
                    <a:pt x="627" y="336"/>
                  </a:lnTo>
                  <a:lnTo>
                    <a:pt x="629" y="332"/>
                  </a:lnTo>
                  <a:lnTo>
                    <a:pt x="631" y="328"/>
                  </a:lnTo>
                  <a:lnTo>
                    <a:pt x="631" y="324"/>
                  </a:lnTo>
                  <a:lnTo>
                    <a:pt x="633" y="319"/>
                  </a:lnTo>
                  <a:lnTo>
                    <a:pt x="635" y="315"/>
                  </a:lnTo>
                  <a:lnTo>
                    <a:pt x="637" y="311"/>
                  </a:lnTo>
                  <a:lnTo>
                    <a:pt x="641" y="307"/>
                  </a:lnTo>
                  <a:lnTo>
                    <a:pt x="641" y="311"/>
                  </a:lnTo>
                  <a:lnTo>
                    <a:pt x="639" y="315"/>
                  </a:lnTo>
                  <a:lnTo>
                    <a:pt x="637" y="319"/>
                  </a:lnTo>
                  <a:lnTo>
                    <a:pt x="637" y="322"/>
                  </a:lnTo>
                  <a:lnTo>
                    <a:pt x="635" y="326"/>
                  </a:lnTo>
                  <a:lnTo>
                    <a:pt x="635" y="330"/>
                  </a:lnTo>
                  <a:lnTo>
                    <a:pt x="633" y="336"/>
                  </a:lnTo>
                  <a:lnTo>
                    <a:pt x="633" y="338"/>
                  </a:lnTo>
                  <a:lnTo>
                    <a:pt x="633" y="345"/>
                  </a:lnTo>
                  <a:lnTo>
                    <a:pt x="635" y="353"/>
                  </a:lnTo>
                  <a:lnTo>
                    <a:pt x="637" y="359"/>
                  </a:lnTo>
                  <a:lnTo>
                    <a:pt x="639" y="367"/>
                  </a:lnTo>
                  <a:lnTo>
                    <a:pt x="641" y="372"/>
                  </a:lnTo>
                  <a:lnTo>
                    <a:pt x="645" y="378"/>
                  </a:lnTo>
                  <a:lnTo>
                    <a:pt x="648" y="386"/>
                  </a:lnTo>
                  <a:lnTo>
                    <a:pt x="652" y="391"/>
                  </a:lnTo>
                  <a:lnTo>
                    <a:pt x="654" y="395"/>
                  </a:lnTo>
                  <a:lnTo>
                    <a:pt x="656" y="399"/>
                  </a:lnTo>
                  <a:lnTo>
                    <a:pt x="658" y="403"/>
                  </a:lnTo>
                  <a:lnTo>
                    <a:pt x="662" y="405"/>
                  </a:lnTo>
                  <a:lnTo>
                    <a:pt x="666" y="409"/>
                  </a:lnTo>
                  <a:lnTo>
                    <a:pt x="670" y="411"/>
                  </a:lnTo>
                  <a:lnTo>
                    <a:pt x="671" y="413"/>
                  </a:lnTo>
                  <a:lnTo>
                    <a:pt x="675" y="415"/>
                  </a:lnTo>
                  <a:lnTo>
                    <a:pt x="681" y="416"/>
                  </a:lnTo>
                  <a:lnTo>
                    <a:pt x="687" y="418"/>
                  </a:lnTo>
                  <a:lnTo>
                    <a:pt x="693" y="420"/>
                  </a:lnTo>
                  <a:lnTo>
                    <a:pt x="698" y="420"/>
                  </a:lnTo>
                  <a:lnTo>
                    <a:pt x="704" y="422"/>
                  </a:lnTo>
                  <a:lnTo>
                    <a:pt x="710" y="422"/>
                  </a:lnTo>
                  <a:lnTo>
                    <a:pt x="716" y="422"/>
                  </a:lnTo>
                  <a:lnTo>
                    <a:pt x="721" y="422"/>
                  </a:lnTo>
                  <a:lnTo>
                    <a:pt x="735" y="416"/>
                  </a:lnTo>
                  <a:lnTo>
                    <a:pt x="744" y="411"/>
                  </a:lnTo>
                  <a:lnTo>
                    <a:pt x="754" y="403"/>
                  </a:lnTo>
                  <a:lnTo>
                    <a:pt x="762" y="391"/>
                  </a:lnTo>
                  <a:lnTo>
                    <a:pt x="769" y="382"/>
                  </a:lnTo>
                  <a:lnTo>
                    <a:pt x="777" y="370"/>
                  </a:lnTo>
                  <a:lnTo>
                    <a:pt x="783" y="357"/>
                  </a:lnTo>
                  <a:lnTo>
                    <a:pt x="789" y="345"/>
                  </a:lnTo>
                  <a:lnTo>
                    <a:pt x="790" y="342"/>
                  </a:lnTo>
                  <a:lnTo>
                    <a:pt x="790" y="336"/>
                  </a:lnTo>
                  <a:lnTo>
                    <a:pt x="790" y="330"/>
                  </a:lnTo>
                  <a:lnTo>
                    <a:pt x="790" y="324"/>
                  </a:lnTo>
                  <a:lnTo>
                    <a:pt x="789" y="321"/>
                  </a:lnTo>
                  <a:lnTo>
                    <a:pt x="789" y="315"/>
                  </a:lnTo>
                  <a:lnTo>
                    <a:pt x="787" y="311"/>
                  </a:lnTo>
                  <a:lnTo>
                    <a:pt x="785" y="307"/>
                  </a:lnTo>
                  <a:lnTo>
                    <a:pt x="785" y="297"/>
                  </a:lnTo>
                  <a:lnTo>
                    <a:pt x="781" y="288"/>
                  </a:lnTo>
                  <a:lnTo>
                    <a:pt x="777" y="280"/>
                  </a:lnTo>
                  <a:lnTo>
                    <a:pt x="771" y="273"/>
                  </a:lnTo>
                  <a:lnTo>
                    <a:pt x="764" y="265"/>
                  </a:lnTo>
                  <a:lnTo>
                    <a:pt x="758" y="259"/>
                  </a:lnTo>
                  <a:lnTo>
                    <a:pt x="752" y="253"/>
                  </a:lnTo>
                  <a:lnTo>
                    <a:pt x="744" y="248"/>
                  </a:lnTo>
                  <a:lnTo>
                    <a:pt x="733" y="244"/>
                  </a:lnTo>
                  <a:lnTo>
                    <a:pt x="719" y="242"/>
                  </a:lnTo>
                  <a:lnTo>
                    <a:pt x="708" y="244"/>
                  </a:lnTo>
                  <a:lnTo>
                    <a:pt x="696" y="246"/>
                  </a:lnTo>
                  <a:lnTo>
                    <a:pt x="687" y="250"/>
                  </a:lnTo>
                  <a:lnTo>
                    <a:pt x="675" y="257"/>
                  </a:lnTo>
                  <a:lnTo>
                    <a:pt x="666" y="263"/>
                  </a:lnTo>
                  <a:lnTo>
                    <a:pt x="656" y="273"/>
                  </a:lnTo>
                  <a:lnTo>
                    <a:pt x="654" y="276"/>
                  </a:lnTo>
                  <a:lnTo>
                    <a:pt x="654" y="273"/>
                  </a:lnTo>
                  <a:lnTo>
                    <a:pt x="654" y="269"/>
                  </a:lnTo>
                  <a:lnTo>
                    <a:pt x="654" y="265"/>
                  </a:lnTo>
                  <a:lnTo>
                    <a:pt x="656" y="259"/>
                  </a:lnTo>
                  <a:lnTo>
                    <a:pt x="656" y="255"/>
                  </a:lnTo>
                  <a:lnTo>
                    <a:pt x="658" y="250"/>
                  </a:lnTo>
                  <a:lnTo>
                    <a:pt x="660" y="246"/>
                  </a:lnTo>
                  <a:lnTo>
                    <a:pt x="662" y="242"/>
                  </a:lnTo>
                  <a:lnTo>
                    <a:pt x="664" y="242"/>
                  </a:lnTo>
                  <a:lnTo>
                    <a:pt x="666" y="238"/>
                  </a:lnTo>
                  <a:lnTo>
                    <a:pt x="668" y="234"/>
                  </a:lnTo>
                  <a:lnTo>
                    <a:pt x="668" y="228"/>
                  </a:lnTo>
                  <a:lnTo>
                    <a:pt x="670" y="225"/>
                  </a:lnTo>
                  <a:lnTo>
                    <a:pt x="670" y="219"/>
                  </a:lnTo>
                  <a:lnTo>
                    <a:pt x="671" y="213"/>
                  </a:lnTo>
                  <a:lnTo>
                    <a:pt x="671" y="209"/>
                  </a:lnTo>
                  <a:lnTo>
                    <a:pt x="673" y="203"/>
                  </a:lnTo>
                  <a:lnTo>
                    <a:pt x="671" y="196"/>
                  </a:lnTo>
                  <a:lnTo>
                    <a:pt x="671" y="188"/>
                  </a:lnTo>
                  <a:lnTo>
                    <a:pt x="673" y="180"/>
                  </a:lnTo>
                  <a:lnTo>
                    <a:pt x="675" y="173"/>
                  </a:lnTo>
                  <a:lnTo>
                    <a:pt x="679" y="167"/>
                  </a:lnTo>
                  <a:lnTo>
                    <a:pt x="683" y="159"/>
                  </a:lnTo>
                  <a:lnTo>
                    <a:pt x="685" y="152"/>
                  </a:lnTo>
                  <a:lnTo>
                    <a:pt x="687" y="144"/>
                  </a:lnTo>
                  <a:lnTo>
                    <a:pt x="691" y="140"/>
                  </a:lnTo>
                  <a:lnTo>
                    <a:pt x="693" y="136"/>
                  </a:lnTo>
                  <a:lnTo>
                    <a:pt x="696" y="132"/>
                  </a:lnTo>
                  <a:lnTo>
                    <a:pt x="698" y="129"/>
                  </a:lnTo>
                  <a:lnTo>
                    <a:pt x="702" y="125"/>
                  </a:lnTo>
                  <a:lnTo>
                    <a:pt x="704" y="119"/>
                  </a:lnTo>
                  <a:lnTo>
                    <a:pt x="708" y="115"/>
                  </a:lnTo>
                  <a:lnTo>
                    <a:pt x="708" y="111"/>
                  </a:lnTo>
                  <a:lnTo>
                    <a:pt x="712" y="111"/>
                  </a:lnTo>
                  <a:lnTo>
                    <a:pt x="714" y="109"/>
                  </a:lnTo>
                  <a:lnTo>
                    <a:pt x="716" y="108"/>
                  </a:lnTo>
                  <a:lnTo>
                    <a:pt x="716" y="106"/>
                  </a:lnTo>
                  <a:lnTo>
                    <a:pt x="718" y="104"/>
                  </a:lnTo>
                  <a:lnTo>
                    <a:pt x="718" y="102"/>
                  </a:lnTo>
                  <a:lnTo>
                    <a:pt x="719" y="100"/>
                  </a:lnTo>
                  <a:lnTo>
                    <a:pt x="719" y="98"/>
                  </a:lnTo>
                  <a:lnTo>
                    <a:pt x="725" y="90"/>
                  </a:lnTo>
                  <a:lnTo>
                    <a:pt x="733" y="85"/>
                  </a:lnTo>
                  <a:lnTo>
                    <a:pt x="739" y="77"/>
                  </a:lnTo>
                  <a:lnTo>
                    <a:pt x="746" y="71"/>
                  </a:lnTo>
                  <a:lnTo>
                    <a:pt x="752" y="65"/>
                  </a:lnTo>
                  <a:lnTo>
                    <a:pt x="760" y="60"/>
                  </a:lnTo>
                  <a:lnTo>
                    <a:pt x="766" y="56"/>
                  </a:lnTo>
                  <a:lnTo>
                    <a:pt x="773" y="50"/>
                  </a:lnTo>
                  <a:lnTo>
                    <a:pt x="779" y="46"/>
                  </a:lnTo>
                  <a:lnTo>
                    <a:pt x="783" y="40"/>
                  </a:lnTo>
                  <a:lnTo>
                    <a:pt x="789" y="37"/>
                  </a:lnTo>
                  <a:lnTo>
                    <a:pt x="794" y="35"/>
                  </a:lnTo>
                  <a:lnTo>
                    <a:pt x="800" y="31"/>
                  </a:lnTo>
                  <a:lnTo>
                    <a:pt x="806" y="29"/>
                  </a:lnTo>
                  <a:lnTo>
                    <a:pt x="813" y="25"/>
                  </a:lnTo>
                  <a:lnTo>
                    <a:pt x="819" y="23"/>
                  </a:lnTo>
                  <a:lnTo>
                    <a:pt x="831" y="17"/>
                  </a:lnTo>
                  <a:lnTo>
                    <a:pt x="844" y="12"/>
                  </a:lnTo>
                  <a:lnTo>
                    <a:pt x="858" y="8"/>
                  </a:lnTo>
                  <a:lnTo>
                    <a:pt x="871" y="4"/>
                  </a:lnTo>
                  <a:lnTo>
                    <a:pt x="898" y="2"/>
                  </a:lnTo>
                  <a:lnTo>
                    <a:pt x="927" y="0"/>
                  </a:lnTo>
                  <a:lnTo>
                    <a:pt x="955" y="2"/>
                  </a:lnTo>
                  <a:lnTo>
                    <a:pt x="982" y="2"/>
                  </a:lnTo>
                  <a:lnTo>
                    <a:pt x="1011" y="4"/>
                  </a:lnTo>
                  <a:lnTo>
                    <a:pt x="1036" y="4"/>
                  </a:lnTo>
                  <a:lnTo>
                    <a:pt x="1042" y="6"/>
                  </a:lnTo>
                  <a:lnTo>
                    <a:pt x="1048" y="6"/>
                  </a:lnTo>
                  <a:lnTo>
                    <a:pt x="1053" y="6"/>
                  </a:lnTo>
                  <a:lnTo>
                    <a:pt x="1059" y="6"/>
                  </a:lnTo>
                  <a:lnTo>
                    <a:pt x="1065" y="8"/>
                  </a:lnTo>
                  <a:lnTo>
                    <a:pt x="1069" y="8"/>
                  </a:lnTo>
                  <a:lnTo>
                    <a:pt x="1074" y="10"/>
                  </a:lnTo>
                  <a:lnTo>
                    <a:pt x="1080" y="14"/>
                  </a:lnTo>
                  <a:lnTo>
                    <a:pt x="1080" y="14"/>
                  </a:lnTo>
                  <a:lnTo>
                    <a:pt x="1080" y="14"/>
                  </a:lnTo>
                  <a:lnTo>
                    <a:pt x="1082" y="14"/>
                  </a:lnTo>
                  <a:lnTo>
                    <a:pt x="1082" y="14"/>
                  </a:lnTo>
                  <a:lnTo>
                    <a:pt x="1082" y="12"/>
                  </a:lnTo>
                  <a:lnTo>
                    <a:pt x="1082" y="12"/>
                  </a:lnTo>
                  <a:lnTo>
                    <a:pt x="1082" y="12"/>
                  </a:lnTo>
                  <a:lnTo>
                    <a:pt x="1082" y="12"/>
                  </a:lnTo>
                  <a:lnTo>
                    <a:pt x="1086" y="17"/>
                  </a:lnTo>
                  <a:lnTo>
                    <a:pt x="1088" y="14"/>
                  </a:lnTo>
                  <a:lnTo>
                    <a:pt x="1088" y="15"/>
                  </a:lnTo>
                  <a:lnTo>
                    <a:pt x="1088" y="17"/>
                  </a:lnTo>
                  <a:lnTo>
                    <a:pt x="1088" y="19"/>
                  </a:lnTo>
                  <a:lnTo>
                    <a:pt x="1086" y="21"/>
                  </a:lnTo>
                  <a:lnTo>
                    <a:pt x="1086" y="21"/>
                  </a:lnTo>
                  <a:lnTo>
                    <a:pt x="1084" y="23"/>
                  </a:lnTo>
                  <a:lnTo>
                    <a:pt x="1082" y="25"/>
                  </a:lnTo>
                  <a:lnTo>
                    <a:pt x="1080" y="27"/>
                  </a:lnTo>
                  <a:lnTo>
                    <a:pt x="1078" y="31"/>
                  </a:lnTo>
                  <a:lnTo>
                    <a:pt x="1076" y="35"/>
                  </a:lnTo>
                  <a:lnTo>
                    <a:pt x="1073" y="37"/>
                  </a:lnTo>
                  <a:lnTo>
                    <a:pt x="1071" y="40"/>
                  </a:lnTo>
                  <a:lnTo>
                    <a:pt x="1067" y="46"/>
                  </a:lnTo>
                  <a:lnTo>
                    <a:pt x="1065" y="50"/>
                  </a:lnTo>
                  <a:lnTo>
                    <a:pt x="1063" y="54"/>
                  </a:lnTo>
                  <a:lnTo>
                    <a:pt x="1061" y="60"/>
                  </a:lnTo>
                  <a:lnTo>
                    <a:pt x="1057" y="69"/>
                  </a:lnTo>
                  <a:lnTo>
                    <a:pt x="1053" y="81"/>
                  </a:lnTo>
                  <a:lnTo>
                    <a:pt x="1051" y="92"/>
                  </a:lnTo>
                  <a:lnTo>
                    <a:pt x="1051" y="104"/>
                  </a:lnTo>
                  <a:lnTo>
                    <a:pt x="1053" y="117"/>
                  </a:lnTo>
                  <a:lnTo>
                    <a:pt x="1055" y="129"/>
                  </a:lnTo>
                  <a:lnTo>
                    <a:pt x="1059" y="140"/>
                  </a:lnTo>
                  <a:lnTo>
                    <a:pt x="1063" y="152"/>
                  </a:lnTo>
                  <a:lnTo>
                    <a:pt x="1067" y="159"/>
                  </a:lnTo>
                  <a:lnTo>
                    <a:pt x="1073" y="165"/>
                  </a:lnTo>
                  <a:lnTo>
                    <a:pt x="1076" y="173"/>
                  </a:lnTo>
                  <a:lnTo>
                    <a:pt x="1082" y="179"/>
                  </a:lnTo>
                  <a:lnTo>
                    <a:pt x="1088" y="184"/>
                  </a:lnTo>
                  <a:lnTo>
                    <a:pt x="1094" y="190"/>
                  </a:lnTo>
                  <a:lnTo>
                    <a:pt x="1099" y="196"/>
                  </a:lnTo>
                  <a:lnTo>
                    <a:pt x="1105" y="203"/>
                  </a:lnTo>
                  <a:lnTo>
                    <a:pt x="1101" y="203"/>
                  </a:lnTo>
                  <a:lnTo>
                    <a:pt x="1099" y="203"/>
                  </a:lnTo>
                  <a:lnTo>
                    <a:pt x="1097" y="203"/>
                  </a:lnTo>
                  <a:lnTo>
                    <a:pt x="1094" y="203"/>
                  </a:lnTo>
                  <a:lnTo>
                    <a:pt x="1092" y="202"/>
                  </a:lnTo>
                  <a:lnTo>
                    <a:pt x="1090" y="202"/>
                  </a:lnTo>
                  <a:lnTo>
                    <a:pt x="1088" y="200"/>
                  </a:lnTo>
                  <a:lnTo>
                    <a:pt x="1086" y="200"/>
                  </a:lnTo>
                  <a:lnTo>
                    <a:pt x="1078" y="198"/>
                  </a:lnTo>
                  <a:lnTo>
                    <a:pt x="1071" y="196"/>
                  </a:lnTo>
                  <a:lnTo>
                    <a:pt x="1065" y="196"/>
                  </a:lnTo>
                  <a:lnTo>
                    <a:pt x="1059" y="194"/>
                  </a:lnTo>
                  <a:lnTo>
                    <a:pt x="1051" y="192"/>
                  </a:lnTo>
                  <a:lnTo>
                    <a:pt x="1046" y="188"/>
                  </a:lnTo>
                  <a:lnTo>
                    <a:pt x="1040" y="186"/>
                  </a:lnTo>
                  <a:lnTo>
                    <a:pt x="1032" y="182"/>
                  </a:lnTo>
                  <a:lnTo>
                    <a:pt x="1028" y="182"/>
                  </a:lnTo>
                  <a:lnTo>
                    <a:pt x="1023" y="180"/>
                  </a:lnTo>
                  <a:lnTo>
                    <a:pt x="1017" y="179"/>
                  </a:lnTo>
                  <a:lnTo>
                    <a:pt x="1011" y="177"/>
                  </a:lnTo>
                  <a:lnTo>
                    <a:pt x="1005" y="175"/>
                  </a:lnTo>
                  <a:lnTo>
                    <a:pt x="1000" y="175"/>
                  </a:lnTo>
                  <a:lnTo>
                    <a:pt x="996" y="175"/>
                  </a:lnTo>
                  <a:lnTo>
                    <a:pt x="990" y="175"/>
                  </a:lnTo>
                  <a:lnTo>
                    <a:pt x="977" y="177"/>
                  </a:lnTo>
                  <a:lnTo>
                    <a:pt x="963" y="177"/>
                  </a:lnTo>
                  <a:lnTo>
                    <a:pt x="952" y="179"/>
                  </a:lnTo>
                  <a:lnTo>
                    <a:pt x="938" y="179"/>
                  </a:lnTo>
                  <a:lnTo>
                    <a:pt x="927" y="180"/>
                  </a:lnTo>
                  <a:lnTo>
                    <a:pt x="915" y="184"/>
                  </a:lnTo>
                  <a:lnTo>
                    <a:pt x="906" y="190"/>
                  </a:lnTo>
                  <a:lnTo>
                    <a:pt x="894" y="196"/>
                  </a:lnTo>
                  <a:lnTo>
                    <a:pt x="890" y="198"/>
                  </a:lnTo>
                  <a:lnTo>
                    <a:pt x="886" y="200"/>
                  </a:lnTo>
                  <a:lnTo>
                    <a:pt x="883" y="203"/>
                  </a:lnTo>
                  <a:lnTo>
                    <a:pt x="879" y="205"/>
                  </a:lnTo>
                  <a:lnTo>
                    <a:pt x="875" y="209"/>
                  </a:lnTo>
                  <a:lnTo>
                    <a:pt x="873" y="213"/>
                  </a:lnTo>
                  <a:lnTo>
                    <a:pt x="869" y="217"/>
                  </a:lnTo>
                  <a:lnTo>
                    <a:pt x="867" y="221"/>
                  </a:lnTo>
                  <a:lnTo>
                    <a:pt x="856" y="230"/>
                  </a:lnTo>
                  <a:lnTo>
                    <a:pt x="844" y="244"/>
                  </a:lnTo>
                  <a:lnTo>
                    <a:pt x="837" y="257"/>
                  </a:lnTo>
                  <a:lnTo>
                    <a:pt x="829" y="273"/>
                  </a:lnTo>
                  <a:lnTo>
                    <a:pt x="821" y="288"/>
                  </a:lnTo>
                  <a:lnTo>
                    <a:pt x="815" y="303"/>
                  </a:lnTo>
                  <a:lnTo>
                    <a:pt x="810" y="319"/>
                  </a:lnTo>
                  <a:lnTo>
                    <a:pt x="804" y="334"/>
                  </a:lnTo>
                  <a:lnTo>
                    <a:pt x="800" y="344"/>
                  </a:lnTo>
                  <a:lnTo>
                    <a:pt x="796" y="353"/>
                  </a:lnTo>
                  <a:lnTo>
                    <a:pt x="790" y="363"/>
                  </a:lnTo>
                  <a:lnTo>
                    <a:pt x="787" y="374"/>
                  </a:lnTo>
                  <a:lnTo>
                    <a:pt x="783" y="384"/>
                  </a:lnTo>
                  <a:lnTo>
                    <a:pt x="779" y="393"/>
                  </a:lnTo>
                  <a:lnTo>
                    <a:pt x="773" y="403"/>
                  </a:lnTo>
                  <a:lnTo>
                    <a:pt x="767" y="413"/>
                  </a:lnTo>
                  <a:lnTo>
                    <a:pt x="762" y="428"/>
                  </a:lnTo>
                  <a:lnTo>
                    <a:pt x="756" y="443"/>
                  </a:lnTo>
                  <a:lnTo>
                    <a:pt x="748" y="459"/>
                  </a:lnTo>
                  <a:lnTo>
                    <a:pt x="741" y="474"/>
                  </a:lnTo>
                  <a:lnTo>
                    <a:pt x="733" y="487"/>
                  </a:lnTo>
                  <a:lnTo>
                    <a:pt x="725" y="501"/>
                  </a:lnTo>
                  <a:lnTo>
                    <a:pt x="716" y="514"/>
                  </a:lnTo>
                  <a:lnTo>
                    <a:pt x="704" y="528"/>
                  </a:lnTo>
                  <a:lnTo>
                    <a:pt x="704" y="528"/>
                  </a:lnTo>
                  <a:lnTo>
                    <a:pt x="704" y="530"/>
                  </a:lnTo>
                  <a:lnTo>
                    <a:pt x="704" y="532"/>
                  </a:lnTo>
                  <a:lnTo>
                    <a:pt x="704" y="532"/>
                  </a:lnTo>
                  <a:lnTo>
                    <a:pt x="702" y="533"/>
                  </a:lnTo>
                  <a:lnTo>
                    <a:pt x="702" y="535"/>
                  </a:lnTo>
                  <a:lnTo>
                    <a:pt x="700" y="535"/>
                  </a:lnTo>
                  <a:lnTo>
                    <a:pt x="700" y="537"/>
                  </a:lnTo>
                  <a:lnTo>
                    <a:pt x="700" y="535"/>
                  </a:lnTo>
                  <a:lnTo>
                    <a:pt x="700" y="535"/>
                  </a:lnTo>
                  <a:lnTo>
                    <a:pt x="698" y="535"/>
                  </a:lnTo>
                  <a:lnTo>
                    <a:pt x="698" y="535"/>
                  </a:lnTo>
                  <a:lnTo>
                    <a:pt x="698" y="535"/>
                  </a:lnTo>
                  <a:lnTo>
                    <a:pt x="698" y="533"/>
                  </a:lnTo>
                  <a:lnTo>
                    <a:pt x="698" y="533"/>
                  </a:lnTo>
                  <a:lnTo>
                    <a:pt x="698" y="533"/>
                  </a:lnTo>
                  <a:lnTo>
                    <a:pt x="695" y="539"/>
                  </a:lnTo>
                  <a:lnTo>
                    <a:pt x="689" y="547"/>
                  </a:lnTo>
                  <a:lnTo>
                    <a:pt x="685" y="555"/>
                  </a:lnTo>
                  <a:lnTo>
                    <a:pt x="679" y="562"/>
                  </a:lnTo>
                  <a:lnTo>
                    <a:pt x="673" y="568"/>
                  </a:lnTo>
                  <a:lnTo>
                    <a:pt x="668" y="576"/>
                  </a:lnTo>
                  <a:lnTo>
                    <a:pt x="662" y="583"/>
                  </a:lnTo>
                  <a:lnTo>
                    <a:pt x="656" y="589"/>
                  </a:lnTo>
                  <a:lnTo>
                    <a:pt x="645" y="601"/>
                  </a:lnTo>
                  <a:lnTo>
                    <a:pt x="631" y="614"/>
                  </a:lnTo>
                  <a:lnTo>
                    <a:pt x="618" y="626"/>
                  </a:lnTo>
                  <a:lnTo>
                    <a:pt x="604" y="637"/>
                  </a:lnTo>
                  <a:lnTo>
                    <a:pt x="591" y="651"/>
                  </a:lnTo>
                  <a:lnTo>
                    <a:pt x="576" y="662"/>
                  </a:lnTo>
                  <a:lnTo>
                    <a:pt x="562" y="674"/>
                  </a:lnTo>
                  <a:lnTo>
                    <a:pt x="547" y="683"/>
                  </a:lnTo>
                  <a:lnTo>
                    <a:pt x="543" y="685"/>
                  </a:lnTo>
                  <a:lnTo>
                    <a:pt x="539" y="687"/>
                  </a:lnTo>
                  <a:lnTo>
                    <a:pt x="537" y="691"/>
                  </a:lnTo>
                  <a:lnTo>
                    <a:pt x="535" y="693"/>
                  </a:lnTo>
                  <a:lnTo>
                    <a:pt x="533" y="697"/>
                  </a:lnTo>
                  <a:lnTo>
                    <a:pt x="531" y="698"/>
                  </a:lnTo>
                  <a:lnTo>
                    <a:pt x="528" y="700"/>
                  </a:lnTo>
                  <a:lnTo>
                    <a:pt x="522" y="700"/>
                  </a:lnTo>
                  <a:lnTo>
                    <a:pt x="516" y="704"/>
                  </a:lnTo>
                  <a:lnTo>
                    <a:pt x="510" y="708"/>
                  </a:lnTo>
                  <a:lnTo>
                    <a:pt x="505" y="712"/>
                  </a:lnTo>
                  <a:lnTo>
                    <a:pt x="497" y="716"/>
                  </a:lnTo>
                  <a:lnTo>
                    <a:pt x="491" y="720"/>
                  </a:lnTo>
                  <a:lnTo>
                    <a:pt x="485" y="725"/>
                  </a:lnTo>
                  <a:lnTo>
                    <a:pt x="481" y="729"/>
                  </a:lnTo>
                  <a:lnTo>
                    <a:pt x="478" y="733"/>
                  </a:lnTo>
                  <a:lnTo>
                    <a:pt x="470" y="737"/>
                  </a:lnTo>
                  <a:lnTo>
                    <a:pt x="464" y="741"/>
                  </a:lnTo>
                  <a:lnTo>
                    <a:pt x="458" y="746"/>
                  </a:lnTo>
                  <a:lnTo>
                    <a:pt x="453" y="750"/>
                  </a:lnTo>
                  <a:lnTo>
                    <a:pt x="447" y="756"/>
                  </a:lnTo>
                  <a:lnTo>
                    <a:pt x="441" y="760"/>
                  </a:lnTo>
                  <a:lnTo>
                    <a:pt x="435" y="766"/>
                  </a:lnTo>
                  <a:lnTo>
                    <a:pt x="428" y="768"/>
                  </a:lnTo>
                  <a:lnTo>
                    <a:pt x="428" y="769"/>
                  </a:lnTo>
                  <a:lnTo>
                    <a:pt x="424" y="771"/>
                  </a:lnTo>
                  <a:lnTo>
                    <a:pt x="422" y="773"/>
                  </a:lnTo>
                  <a:lnTo>
                    <a:pt x="418" y="775"/>
                  </a:lnTo>
                  <a:lnTo>
                    <a:pt x="414" y="777"/>
                  </a:lnTo>
                  <a:lnTo>
                    <a:pt x="410" y="779"/>
                  </a:lnTo>
                  <a:lnTo>
                    <a:pt x="409" y="781"/>
                  </a:lnTo>
                  <a:lnTo>
                    <a:pt x="405" y="783"/>
                  </a:lnTo>
                  <a:lnTo>
                    <a:pt x="401" y="783"/>
                  </a:lnTo>
                  <a:lnTo>
                    <a:pt x="399" y="787"/>
                  </a:lnTo>
                  <a:lnTo>
                    <a:pt x="397" y="789"/>
                  </a:lnTo>
                  <a:lnTo>
                    <a:pt x="393" y="791"/>
                  </a:lnTo>
                  <a:lnTo>
                    <a:pt x="389" y="791"/>
                  </a:lnTo>
                  <a:lnTo>
                    <a:pt x="386" y="791"/>
                  </a:lnTo>
                  <a:lnTo>
                    <a:pt x="382" y="793"/>
                  </a:lnTo>
                  <a:lnTo>
                    <a:pt x="378" y="794"/>
                  </a:lnTo>
                  <a:lnTo>
                    <a:pt x="376" y="796"/>
                  </a:lnTo>
                  <a:lnTo>
                    <a:pt x="370" y="800"/>
                  </a:lnTo>
                  <a:lnTo>
                    <a:pt x="363" y="804"/>
                  </a:lnTo>
                  <a:lnTo>
                    <a:pt x="357" y="806"/>
                  </a:lnTo>
                  <a:lnTo>
                    <a:pt x="349" y="808"/>
                  </a:lnTo>
                  <a:lnTo>
                    <a:pt x="343" y="812"/>
                  </a:lnTo>
                  <a:lnTo>
                    <a:pt x="336" y="814"/>
                  </a:lnTo>
                  <a:lnTo>
                    <a:pt x="330" y="817"/>
                  </a:lnTo>
                  <a:lnTo>
                    <a:pt x="324" y="821"/>
                  </a:lnTo>
                  <a:lnTo>
                    <a:pt x="313" y="825"/>
                  </a:lnTo>
                  <a:lnTo>
                    <a:pt x="303" y="829"/>
                  </a:lnTo>
                  <a:lnTo>
                    <a:pt x="293" y="833"/>
                  </a:lnTo>
                  <a:lnTo>
                    <a:pt x="284" y="837"/>
                  </a:lnTo>
                  <a:lnTo>
                    <a:pt x="272" y="840"/>
                  </a:lnTo>
                  <a:lnTo>
                    <a:pt x="263" y="846"/>
                  </a:lnTo>
                  <a:lnTo>
                    <a:pt x="251" y="850"/>
                  </a:lnTo>
                  <a:lnTo>
                    <a:pt x="240" y="856"/>
                  </a:lnTo>
                  <a:lnTo>
                    <a:pt x="234" y="856"/>
                  </a:lnTo>
                  <a:lnTo>
                    <a:pt x="226" y="858"/>
                  </a:lnTo>
                  <a:lnTo>
                    <a:pt x="221" y="860"/>
                  </a:lnTo>
                  <a:lnTo>
                    <a:pt x="215" y="860"/>
                  </a:lnTo>
                  <a:lnTo>
                    <a:pt x="209" y="862"/>
                  </a:lnTo>
                  <a:lnTo>
                    <a:pt x="205" y="864"/>
                  </a:lnTo>
                  <a:lnTo>
                    <a:pt x="199" y="867"/>
                  </a:lnTo>
                  <a:lnTo>
                    <a:pt x="196" y="869"/>
                  </a:lnTo>
                  <a:lnTo>
                    <a:pt x="190" y="869"/>
                  </a:lnTo>
                  <a:lnTo>
                    <a:pt x="184" y="871"/>
                  </a:lnTo>
                  <a:lnTo>
                    <a:pt x="178" y="873"/>
                  </a:lnTo>
                  <a:lnTo>
                    <a:pt x="173" y="875"/>
                  </a:lnTo>
                  <a:lnTo>
                    <a:pt x="169" y="875"/>
                  </a:lnTo>
                  <a:lnTo>
                    <a:pt x="163" y="877"/>
                  </a:lnTo>
                  <a:lnTo>
                    <a:pt x="155" y="879"/>
                  </a:lnTo>
                  <a:lnTo>
                    <a:pt x="150" y="879"/>
                  </a:lnTo>
                  <a:lnTo>
                    <a:pt x="138" y="885"/>
                  </a:lnTo>
                  <a:lnTo>
                    <a:pt x="128" y="890"/>
                  </a:lnTo>
                  <a:lnTo>
                    <a:pt x="117" y="894"/>
                  </a:lnTo>
                  <a:lnTo>
                    <a:pt x="105" y="896"/>
                  </a:lnTo>
                  <a:lnTo>
                    <a:pt x="92" y="898"/>
                  </a:lnTo>
                  <a:lnTo>
                    <a:pt x="80" y="900"/>
                  </a:lnTo>
                  <a:lnTo>
                    <a:pt x="69" y="904"/>
                  </a:lnTo>
                  <a:lnTo>
                    <a:pt x="57" y="906"/>
                  </a:lnTo>
                  <a:lnTo>
                    <a:pt x="0" y="76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254" name="Freeform 78"/>
            <p:cNvSpPr>
              <a:spLocks/>
            </p:cNvSpPr>
            <p:nvPr/>
          </p:nvSpPr>
          <p:spPr bwMode="auto">
            <a:xfrm>
              <a:off x="3714" y="2832"/>
              <a:ext cx="94" cy="70"/>
            </a:xfrm>
            <a:custGeom>
              <a:avLst/>
              <a:gdLst/>
              <a:ahLst/>
              <a:cxnLst>
                <a:cxn ang="0">
                  <a:pos x="94" y="31"/>
                </a:cxn>
                <a:cxn ang="0">
                  <a:pos x="89" y="31"/>
                </a:cxn>
                <a:cxn ang="0">
                  <a:pos x="83" y="31"/>
                </a:cxn>
                <a:cxn ang="0">
                  <a:pos x="77" y="31"/>
                </a:cxn>
                <a:cxn ang="0">
                  <a:pos x="71" y="29"/>
                </a:cxn>
                <a:cxn ang="0">
                  <a:pos x="66" y="29"/>
                </a:cxn>
                <a:cxn ang="0">
                  <a:pos x="60" y="27"/>
                </a:cxn>
                <a:cxn ang="0">
                  <a:pos x="54" y="25"/>
                </a:cxn>
                <a:cxn ang="0">
                  <a:pos x="48" y="24"/>
                </a:cxn>
                <a:cxn ang="0">
                  <a:pos x="44" y="22"/>
                </a:cxn>
                <a:cxn ang="0">
                  <a:pos x="43" y="20"/>
                </a:cxn>
                <a:cxn ang="0">
                  <a:pos x="39" y="18"/>
                </a:cxn>
                <a:cxn ang="0">
                  <a:pos x="35" y="14"/>
                </a:cxn>
                <a:cxn ang="0">
                  <a:pos x="31" y="12"/>
                </a:cxn>
                <a:cxn ang="0">
                  <a:pos x="29" y="8"/>
                </a:cxn>
                <a:cxn ang="0">
                  <a:pos x="27" y="4"/>
                </a:cxn>
                <a:cxn ang="0">
                  <a:pos x="25" y="0"/>
                </a:cxn>
                <a:cxn ang="0">
                  <a:pos x="21" y="4"/>
                </a:cxn>
                <a:cxn ang="0">
                  <a:pos x="14" y="20"/>
                </a:cxn>
                <a:cxn ang="0">
                  <a:pos x="6" y="37"/>
                </a:cxn>
                <a:cxn ang="0">
                  <a:pos x="0" y="54"/>
                </a:cxn>
                <a:cxn ang="0">
                  <a:pos x="0" y="60"/>
                </a:cxn>
                <a:cxn ang="0">
                  <a:pos x="2" y="66"/>
                </a:cxn>
                <a:cxn ang="0">
                  <a:pos x="8" y="70"/>
                </a:cxn>
                <a:cxn ang="0">
                  <a:pos x="18" y="70"/>
                </a:cxn>
                <a:cxn ang="0">
                  <a:pos x="29" y="66"/>
                </a:cxn>
                <a:cxn ang="0">
                  <a:pos x="46" y="58"/>
                </a:cxn>
                <a:cxn ang="0">
                  <a:pos x="68" y="47"/>
                </a:cxn>
                <a:cxn ang="0">
                  <a:pos x="94" y="31"/>
                </a:cxn>
              </a:cxnLst>
              <a:rect l="0" t="0" r="r" b="b"/>
              <a:pathLst>
                <a:path w="94" h="70">
                  <a:moveTo>
                    <a:pt x="94" y="31"/>
                  </a:moveTo>
                  <a:lnTo>
                    <a:pt x="89" y="31"/>
                  </a:lnTo>
                  <a:lnTo>
                    <a:pt x="83" y="31"/>
                  </a:lnTo>
                  <a:lnTo>
                    <a:pt x="77" y="31"/>
                  </a:lnTo>
                  <a:lnTo>
                    <a:pt x="71" y="29"/>
                  </a:lnTo>
                  <a:lnTo>
                    <a:pt x="66" y="29"/>
                  </a:lnTo>
                  <a:lnTo>
                    <a:pt x="60" y="27"/>
                  </a:lnTo>
                  <a:lnTo>
                    <a:pt x="54" y="25"/>
                  </a:lnTo>
                  <a:lnTo>
                    <a:pt x="48" y="24"/>
                  </a:lnTo>
                  <a:lnTo>
                    <a:pt x="44" y="22"/>
                  </a:lnTo>
                  <a:lnTo>
                    <a:pt x="43" y="20"/>
                  </a:lnTo>
                  <a:lnTo>
                    <a:pt x="39" y="18"/>
                  </a:lnTo>
                  <a:lnTo>
                    <a:pt x="35" y="14"/>
                  </a:lnTo>
                  <a:lnTo>
                    <a:pt x="31" y="12"/>
                  </a:lnTo>
                  <a:lnTo>
                    <a:pt x="29" y="8"/>
                  </a:lnTo>
                  <a:lnTo>
                    <a:pt x="27" y="4"/>
                  </a:lnTo>
                  <a:lnTo>
                    <a:pt x="25" y="0"/>
                  </a:lnTo>
                  <a:lnTo>
                    <a:pt x="21" y="4"/>
                  </a:lnTo>
                  <a:lnTo>
                    <a:pt x="14" y="20"/>
                  </a:lnTo>
                  <a:lnTo>
                    <a:pt x="6" y="3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2" y="66"/>
                  </a:lnTo>
                  <a:lnTo>
                    <a:pt x="8" y="70"/>
                  </a:lnTo>
                  <a:lnTo>
                    <a:pt x="18" y="70"/>
                  </a:lnTo>
                  <a:lnTo>
                    <a:pt x="29" y="66"/>
                  </a:lnTo>
                  <a:lnTo>
                    <a:pt x="46" y="58"/>
                  </a:lnTo>
                  <a:lnTo>
                    <a:pt x="68" y="47"/>
                  </a:lnTo>
                  <a:lnTo>
                    <a:pt x="94" y="31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255" name="Freeform 79"/>
            <p:cNvSpPr>
              <a:spLocks/>
            </p:cNvSpPr>
            <p:nvPr/>
          </p:nvSpPr>
          <p:spPr bwMode="auto">
            <a:xfrm>
              <a:off x="3426" y="3134"/>
              <a:ext cx="95" cy="48"/>
            </a:xfrm>
            <a:custGeom>
              <a:avLst/>
              <a:gdLst/>
              <a:ahLst/>
              <a:cxnLst>
                <a:cxn ang="0">
                  <a:pos x="95" y="29"/>
                </a:cxn>
                <a:cxn ang="0">
                  <a:pos x="81" y="30"/>
                </a:cxn>
                <a:cxn ang="0">
                  <a:pos x="79" y="30"/>
                </a:cxn>
                <a:cxn ang="0">
                  <a:pos x="77" y="30"/>
                </a:cxn>
                <a:cxn ang="0">
                  <a:pos x="75" y="29"/>
                </a:cxn>
                <a:cxn ang="0">
                  <a:pos x="73" y="27"/>
                </a:cxn>
                <a:cxn ang="0">
                  <a:pos x="73" y="27"/>
                </a:cxn>
                <a:cxn ang="0">
                  <a:pos x="71" y="25"/>
                </a:cxn>
                <a:cxn ang="0">
                  <a:pos x="71" y="23"/>
                </a:cxn>
                <a:cxn ang="0">
                  <a:pos x="71" y="21"/>
                </a:cxn>
                <a:cxn ang="0">
                  <a:pos x="68" y="21"/>
                </a:cxn>
                <a:cxn ang="0">
                  <a:pos x="62" y="21"/>
                </a:cxn>
                <a:cxn ang="0">
                  <a:pos x="58" y="19"/>
                </a:cxn>
                <a:cxn ang="0">
                  <a:pos x="54" y="17"/>
                </a:cxn>
                <a:cxn ang="0">
                  <a:pos x="50" y="13"/>
                </a:cxn>
                <a:cxn ang="0">
                  <a:pos x="48" y="9"/>
                </a:cxn>
                <a:cxn ang="0">
                  <a:pos x="45" y="7"/>
                </a:cxn>
                <a:cxn ang="0">
                  <a:pos x="43" y="4"/>
                </a:cxn>
                <a:cxn ang="0">
                  <a:pos x="43" y="4"/>
                </a:cxn>
                <a:cxn ang="0">
                  <a:pos x="41" y="4"/>
                </a:cxn>
                <a:cxn ang="0">
                  <a:pos x="41" y="4"/>
                </a:cxn>
                <a:cxn ang="0">
                  <a:pos x="39" y="4"/>
                </a:cxn>
                <a:cxn ang="0">
                  <a:pos x="37" y="2"/>
                </a:cxn>
                <a:cxn ang="0">
                  <a:pos x="37" y="2"/>
                </a:cxn>
                <a:cxn ang="0">
                  <a:pos x="35" y="2"/>
                </a:cxn>
                <a:cxn ang="0">
                  <a:pos x="35" y="0"/>
                </a:cxn>
                <a:cxn ang="0">
                  <a:pos x="31" y="4"/>
                </a:cxn>
                <a:cxn ang="0">
                  <a:pos x="22" y="13"/>
                </a:cxn>
                <a:cxn ang="0">
                  <a:pos x="10" y="25"/>
                </a:cxn>
                <a:cxn ang="0">
                  <a:pos x="2" y="34"/>
                </a:cxn>
                <a:cxn ang="0">
                  <a:pos x="0" y="40"/>
                </a:cxn>
                <a:cxn ang="0">
                  <a:pos x="2" y="44"/>
                </a:cxn>
                <a:cxn ang="0">
                  <a:pos x="6" y="46"/>
                </a:cxn>
                <a:cxn ang="0">
                  <a:pos x="16" y="48"/>
                </a:cxn>
                <a:cxn ang="0">
                  <a:pos x="27" y="46"/>
                </a:cxn>
                <a:cxn ang="0">
                  <a:pos x="45" y="42"/>
                </a:cxn>
                <a:cxn ang="0">
                  <a:pos x="68" y="36"/>
                </a:cxn>
                <a:cxn ang="0">
                  <a:pos x="95" y="29"/>
                </a:cxn>
              </a:cxnLst>
              <a:rect l="0" t="0" r="r" b="b"/>
              <a:pathLst>
                <a:path w="95" h="48">
                  <a:moveTo>
                    <a:pt x="95" y="29"/>
                  </a:moveTo>
                  <a:lnTo>
                    <a:pt x="81" y="30"/>
                  </a:lnTo>
                  <a:lnTo>
                    <a:pt x="79" y="30"/>
                  </a:lnTo>
                  <a:lnTo>
                    <a:pt x="77" y="30"/>
                  </a:lnTo>
                  <a:lnTo>
                    <a:pt x="75" y="29"/>
                  </a:lnTo>
                  <a:lnTo>
                    <a:pt x="73" y="27"/>
                  </a:lnTo>
                  <a:lnTo>
                    <a:pt x="73" y="27"/>
                  </a:lnTo>
                  <a:lnTo>
                    <a:pt x="71" y="25"/>
                  </a:lnTo>
                  <a:lnTo>
                    <a:pt x="71" y="23"/>
                  </a:lnTo>
                  <a:lnTo>
                    <a:pt x="71" y="21"/>
                  </a:lnTo>
                  <a:lnTo>
                    <a:pt x="68" y="21"/>
                  </a:lnTo>
                  <a:lnTo>
                    <a:pt x="62" y="21"/>
                  </a:lnTo>
                  <a:lnTo>
                    <a:pt x="58" y="19"/>
                  </a:lnTo>
                  <a:lnTo>
                    <a:pt x="54" y="17"/>
                  </a:lnTo>
                  <a:lnTo>
                    <a:pt x="50" y="13"/>
                  </a:lnTo>
                  <a:lnTo>
                    <a:pt x="48" y="9"/>
                  </a:lnTo>
                  <a:lnTo>
                    <a:pt x="45" y="7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39" y="4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5" y="2"/>
                  </a:lnTo>
                  <a:lnTo>
                    <a:pt x="35" y="0"/>
                  </a:lnTo>
                  <a:lnTo>
                    <a:pt x="31" y="4"/>
                  </a:lnTo>
                  <a:lnTo>
                    <a:pt x="22" y="13"/>
                  </a:lnTo>
                  <a:lnTo>
                    <a:pt x="10" y="25"/>
                  </a:lnTo>
                  <a:lnTo>
                    <a:pt x="2" y="34"/>
                  </a:lnTo>
                  <a:lnTo>
                    <a:pt x="0" y="40"/>
                  </a:lnTo>
                  <a:lnTo>
                    <a:pt x="2" y="44"/>
                  </a:lnTo>
                  <a:lnTo>
                    <a:pt x="6" y="46"/>
                  </a:lnTo>
                  <a:lnTo>
                    <a:pt x="16" y="48"/>
                  </a:lnTo>
                  <a:lnTo>
                    <a:pt x="27" y="46"/>
                  </a:lnTo>
                  <a:lnTo>
                    <a:pt x="45" y="42"/>
                  </a:lnTo>
                  <a:lnTo>
                    <a:pt x="68" y="36"/>
                  </a:lnTo>
                  <a:lnTo>
                    <a:pt x="95" y="29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256" name="Freeform 80"/>
            <p:cNvSpPr>
              <a:spLocks/>
            </p:cNvSpPr>
            <p:nvPr/>
          </p:nvSpPr>
          <p:spPr bwMode="auto">
            <a:xfrm>
              <a:off x="3002" y="3212"/>
              <a:ext cx="92" cy="156"/>
            </a:xfrm>
            <a:custGeom>
              <a:avLst/>
              <a:gdLst/>
              <a:ahLst/>
              <a:cxnLst>
                <a:cxn ang="0">
                  <a:pos x="92" y="148"/>
                </a:cxn>
                <a:cxn ang="0">
                  <a:pos x="85" y="148"/>
                </a:cxn>
                <a:cxn ang="0">
                  <a:pos x="79" y="148"/>
                </a:cxn>
                <a:cxn ang="0">
                  <a:pos x="73" y="148"/>
                </a:cxn>
                <a:cxn ang="0">
                  <a:pos x="66" y="148"/>
                </a:cxn>
                <a:cxn ang="0">
                  <a:pos x="60" y="150"/>
                </a:cxn>
                <a:cxn ang="0">
                  <a:pos x="52" y="150"/>
                </a:cxn>
                <a:cxn ang="0">
                  <a:pos x="46" y="152"/>
                </a:cxn>
                <a:cxn ang="0">
                  <a:pos x="41" y="156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6" y="8"/>
                </a:cxn>
                <a:cxn ang="0">
                  <a:pos x="8" y="8"/>
                </a:cxn>
                <a:cxn ang="0">
                  <a:pos x="12" y="8"/>
                </a:cxn>
                <a:cxn ang="0">
                  <a:pos x="16" y="8"/>
                </a:cxn>
                <a:cxn ang="0">
                  <a:pos x="18" y="6"/>
                </a:cxn>
                <a:cxn ang="0">
                  <a:pos x="21" y="6"/>
                </a:cxn>
                <a:cxn ang="0">
                  <a:pos x="23" y="6"/>
                </a:cxn>
                <a:cxn ang="0">
                  <a:pos x="25" y="6"/>
                </a:cxn>
                <a:cxn ang="0">
                  <a:pos x="27" y="4"/>
                </a:cxn>
                <a:cxn ang="0">
                  <a:pos x="31" y="4"/>
                </a:cxn>
                <a:cxn ang="0">
                  <a:pos x="33" y="2"/>
                </a:cxn>
                <a:cxn ang="0">
                  <a:pos x="35" y="2"/>
                </a:cxn>
                <a:cxn ang="0">
                  <a:pos x="39" y="2"/>
                </a:cxn>
                <a:cxn ang="0">
                  <a:pos x="41" y="0"/>
                </a:cxn>
                <a:cxn ang="0">
                  <a:pos x="43" y="0"/>
                </a:cxn>
                <a:cxn ang="0">
                  <a:pos x="92" y="148"/>
                </a:cxn>
              </a:cxnLst>
              <a:rect l="0" t="0" r="r" b="b"/>
              <a:pathLst>
                <a:path w="92" h="156">
                  <a:moveTo>
                    <a:pt x="92" y="148"/>
                  </a:moveTo>
                  <a:lnTo>
                    <a:pt x="85" y="148"/>
                  </a:lnTo>
                  <a:lnTo>
                    <a:pt x="79" y="148"/>
                  </a:lnTo>
                  <a:lnTo>
                    <a:pt x="73" y="148"/>
                  </a:lnTo>
                  <a:lnTo>
                    <a:pt x="66" y="148"/>
                  </a:lnTo>
                  <a:lnTo>
                    <a:pt x="60" y="150"/>
                  </a:lnTo>
                  <a:lnTo>
                    <a:pt x="52" y="150"/>
                  </a:lnTo>
                  <a:lnTo>
                    <a:pt x="46" y="152"/>
                  </a:lnTo>
                  <a:lnTo>
                    <a:pt x="41" y="156"/>
                  </a:lnTo>
                  <a:lnTo>
                    <a:pt x="0" y="8"/>
                  </a:lnTo>
                  <a:lnTo>
                    <a:pt x="2" y="8"/>
                  </a:lnTo>
                  <a:lnTo>
                    <a:pt x="6" y="8"/>
                  </a:lnTo>
                  <a:lnTo>
                    <a:pt x="8" y="8"/>
                  </a:lnTo>
                  <a:lnTo>
                    <a:pt x="12" y="8"/>
                  </a:lnTo>
                  <a:lnTo>
                    <a:pt x="16" y="8"/>
                  </a:lnTo>
                  <a:lnTo>
                    <a:pt x="18" y="6"/>
                  </a:lnTo>
                  <a:lnTo>
                    <a:pt x="21" y="6"/>
                  </a:lnTo>
                  <a:lnTo>
                    <a:pt x="23" y="6"/>
                  </a:lnTo>
                  <a:lnTo>
                    <a:pt x="25" y="6"/>
                  </a:lnTo>
                  <a:lnTo>
                    <a:pt x="27" y="4"/>
                  </a:lnTo>
                  <a:lnTo>
                    <a:pt x="31" y="4"/>
                  </a:lnTo>
                  <a:lnTo>
                    <a:pt x="33" y="2"/>
                  </a:lnTo>
                  <a:lnTo>
                    <a:pt x="35" y="2"/>
                  </a:lnTo>
                  <a:lnTo>
                    <a:pt x="39" y="2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92" y="14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257" name="Freeform 81"/>
            <p:cNvSpPr>
              <a:spLocks/>
            </p:cNvSpPr>
            <p:nvPr/>
          </p:nvSpPr>
          <p:spPr bwMode="auto">
            <a:xfrm>
              <a:off x="3006" y="3212"/>
              <a:ext cx="90" cy="154"/>
            </a:xfrm>
            <a:custGeom>
              <a:avLst/>
              <a:gdLst/>
              <a:ahLst/>
              <a:cxnLst>
                <a:cxn ang="0">
                  <a:pos x="90" y="146"/>
                </a:cxn>
                <a:cxn ang="0">
                  <a:pos x="85" y="146"/>
                </a:cxn>
                <a:cxn ang="0">
                  <a:pos x="79" y="146"/>
                </a:cxn>
                <a:cxn ang="0">
                  <a:pos x="71" y="148"/>
                </a:cxn>
                <a:cxn ang="0">
                  <a:pos x="65" y="148"/>
                </a:cxn>
                <a:cxn ang="0">
                  <a:pos x="60" y="148"/>
                </a:cxn>
                <a:cxn ang="0">
                  <a:pos x="52" y="150"/>
                </a:cxn>
                <a:cxn ang="0">
                  <a:pos x="46" y="152"/>
                </a:cxn>
                <a:cxn ang="0">
                  <a:pos x="41" y="154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6" y="8"/>
                </a:cxn>
                <a:cxn ang="0">
                  <a:pos x="8" y="8"/>
                </a:cxn>
                <a:cxn ang="0">
                  <a:pos x="12" y="6"/>
                </a:cxn>
                <a:cxn ang="0">
                  <a:pos x="14" y="6"/>
                </a:cxn>
                <a:cxn ang="0">
                  <a:pos x="17" y="6"/>
                </a:cxn>
                <a:cxn ang="0">
                  <a:pos x="19" y="6"/>
                </a:cxn>
                <a:cxn ang="0">
                  <a:pos x="23" y="6"/>
                </a:cxn>
                <a:cxn ang="0">
                  <a:pos x="25" y="4"/>
                </a:cxn>
                <a:cxn ang="0">
                  <a:pos x="27" y="4"/>
                </a:cxn>
                <a:cxn ang="0">
                  <a:pos x="29" y="2"/>
                </a:cxn>
                <a:cxn ang="0">
                  <a:pos x="33" y="2"/>
                </a:cxn>
                <a:cxn ang="0">
                  <a:pos x="35" y="2"/>
                </a:cxn>
                <a:cxn ang="0">
                  <a:pos x="37" y="0"/>
                </a:cxn>
                <a:cxn ang="0">
                  <a:pos x="41" y="0"/>
                </a:cxn>
                <a:cxn ang="0">
                  <a:pos x="42" y="0"/>
                </a:cxn>
                <a:cxn ang="0">
                  <a:pos x="90" y="146"/>
                </a:cxn>
              </a:cxnLst>
              <a:rect l="0" t="0" r="r" b="b"/>
              <a:pathLst>
                <a:path w="90" h="154">
                  <a:moveTo>
                    <a:pt x="90" y="146"/>
                  </a:moveTo>
                  <a:lnTo>
                    <a:pt x="85" y="146"/>
                  </a:lnTo>
                  <a:lnTo>
                    <a:pt x="79" y="146"/>
                  </a:lnTo>
                  <a:lnTo>
                    <a:pt x="71" y="148"/>
                  </a:lnTo>
                  <a:lnTo>
                    <a:pt x="65" y="148"/>
                  </a:lnTo>
                  <a:lnTo>
                    <a:pt x="60" y="148"/>
                  </a:lnTo>
                  <a:lnTo>
                    <a:pt x="52" y="150"/>
                  </a:lnTo>
                  <a:lnTo>
                    <a:pt x="46" y="152"/>
                  </a:lnTo>
                  <a:lnTo>
                    <a:pt x="41" y="154"/>
                  </a:lnTo>
                  <a:lnTo>
                    <a:pt x="0" y="8"/>
                  </a:lnTo>
                  <a:lnTo>
                    <a:pt x="2" y="8"/>
                  </a:lnTo>
                  <a:lnTo>
                    <a:pt x="6" y="8"/>
                  </a:lnTo>
                  <a:lnTo>
                    <a:pt x="8" y="8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17" y="6"/>
                  </a:lnTo>
                  <a:lnTo>
                    <a:pt x="19" y="6"/>
                  </a:lnTo>
                  <a:lnTo>
                    <a:pt x="23" y="6"/>
                  </a:lnTo>
                  <a:lnTo>
                    <a:pt x="25" y="4"/>
                  </a:lnTo>
                  <a:lnTo>
                    <a:pt x="27" y="4"/>
                  </a:lnTo>
                  <a:lnTo>
                    <a:pt x="29" y="2"/>
                  </a:lnTo>
                  <a:lnTo>
                    <a:pt x="33" y="2"/>
                  </a:lnTo>
                  <a:lnTo>
                    <a:pt x="35" y="2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2" y="0"/>
                  </a:lnTo>
                  <a:lnTo>
                    <a:pt x="90" y="146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258" name="Freeform 82"/>
            <p:cNvSpPr>
              <a:spLocks/>
            </p:cNvSpPr>
            <p:nvPr/>
          </p:nvSpPr>
          <p:spPr bwMode="auto">
            <a:xfrm>
              <a:off x="3010" y="3210"/>
              <a:ext cx="92" cy="156"/>
            </a:xfrm>
            <a:custGeom>
              <a:avLst/>
              <a:gdLst/>
              <a:ahLst/>
              <a:cxnLst>
                <a:cxn ang="0">
                  <a:pos x="92" y="148"/>
                </a:cxn>
                <a:cxn ang="0">
                  <a:pos x="84" y="148"/>
                </a:cxn>
                <a:cxn ang="0">
                  <a:pos x="79" y="148"/>
                </a:cxn>
                <a:cxn ang="0">
                  <a:pos x="71" y="150"/>
                </a:cxn>
                <a:cxn ang="0">
                  <a:pos x="65" y="150"/>
                </a:cxn>
                <a:cxn ang="0">
                  <a:pos x="58" y="150"/>
                </a:cxn>
                <a:cxn ang="0">
                  <a:pos x="52" y="152"/>
                </a:cxn>
                <a:cxn ang="0">
                  <a:pos x="46" y="152"/>
                </a:cxn>
                <a:cxn ang="0">
                  <a:pos x="40" y="156"/>
                </a:cxn>
                <a:cxn ang="0">
                  <a:pos x="0" y="10"/>
                </a:cxn>
                <a:cxn ang="0">
                  <a:pos x="2" y="10"/>
                </a:cxn>
                <a:cxn ang="0">
                  <a:pos x="4" y="10"/>
                </a:cxn>
                <a:cxn ang="0">
                  <a:pos x="8" y="8"/>
                </a:cxn>
                <a:cxn ang="0">
                  <a:pos x="10" y="8"/>
                </a:cxn>
                <a:cxn ang="0">
                  <a:pos x="13" y="8"/>
                </a:cxn>
                <a:cxn ang="0">
                  <a:pos x="17" y="6"/>
                </a:cxn>
                <a:cxn ang="0">
                  <a:pos x="19" y="6"/>
                </a:cxn>
                <a:cxn ang="0">
                  <a:pos x="23" y="6"/>
                </a:cxn>
                <a:cxn ang="0">
                  <a:pos x="25" y="6"/>
                </a:cxn>
                <a:cxn ang="0">
                  <a:pos x="27" y="4"/>
                </a:cxn>
                <a:cxn ang="0">
                  <a:pos x="29" y="4"/>
                </a:cxn>
                <a:cxn ang="0">
                  <a:pos x="31" y="4"/>
                </a:cxn>
                <a:cxn ang="0">
                  <a:pos x="33" y="2"/>
                </a:cxn>
                <a:cxn ang="0">
                  <a:pos x="37" y="2"/>
                </a:cxn>
                <a:cxn ang="0">
                  <a:pos x="38" y="2"/>
                </a:cxn>
                <a:cxn ang="0">
                  <a:pos x="40" y="0"/>
                </a:cxn>
                <a:cxn ang="0">
                  <a:pos x="92" y="148"/>
                </a:cxn>
              </a:cxnLst>
              <a:rect l="0" t="0" r="r" b="b"/>
              <a:pathLst>
                <a:path w="92" h="156">
                  <a:moveTo>
                    <a:pt x="92" y="148"/>
                  </a:moveTo>
                  <a:lnTo>
                    <a:pt x="84" y="148"/>
                  </a:lnTo>
                  <a:lnTo>
                    <a:pt x="79" y="148"/>
                  </a:lnTo>
                  <a:lnTo>
                    <a:pt x="71" y="150"/>
                  </a:lnTo>
                  <a:lnTo>
                    <a:pt x="65" y="150"/>
                  </a:lnTo>
                  <a:lnTo>
                    <a:pt x="58" y="150"/>
                  </a:lnTo>
                  <a:lnTo>
                    <a:pt x="52" y="152"/>
                  </a:lnTo>
                  <a:lnTo>
                    <a:pt x="46" y="152"/>
                  </a:lnTo>
                  <a:lnTo>
                    <a:pt x="40" y="156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3" y="8"/>
                  </a:lnTo>
                  <a:lnTo>
                    <a:pt x="17" y="6"/>
                  </a:lnTo>
                  <a:lnTo>
                    <a:pt x="19" y="6"/>
                  </a:lnTo>
                  <a:lnTo>
                    <a:pt x="23" y="6"/>
                  </a:lnTo>
                  <a:lnTo>
                    <a:pt x="25" y="6"/>
                  </a:lnTo>
                  <a:lnTo>
                    <a:pt x="27" y="4"/>
                  </a:lnTo>
                  <a:lnTo>
                    <a:pt x="29" y="4"/>
                  </a:lnTo>
                  <a:lnTo>
                    <a:pt x="31" y="4"/>
                  </a:lnTo>
                  <a:lnTo>
                    <a:pt x="33" y="2"/>
                  </a:lnTo>
                  <a:lnTo>
                    <a:pt x="37" y="2"/>
                  </a:lnTo>
                  <a:lnTo>
                    <a:pt x="38" y="2"/>
                  </a:lnTo>
                  <a:lnTo>
                    <a:pt x="40" y="0"/>
                  </a:lnTo>
                  <a:lnTo>
                    <a:pt x="92" y="14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259" name="Freeform 83"/>
            <p:cNvSpPr>
              <a:spLocks/>
            </p:cNvSpPr>
            <p:nvPr/>
          </p:nvSpPr>
          <p:spPr bwMode="auto">
            <a:xfrm>
              <a:off x="3012" y="3210"/>
              <a:ext cx="92" cy="156"/>
            </a:xfrm>
            <a:custGeom>
              <a:avLst/>
              <a:gdLst/>
              <a:ahLst/>
              <a:cxnLst>
                <a:cxn ang="0">
                  <a:pos x="92" y="146"/>
                </a:cxn>
                <a:cxn ang="0">
                  <a:pos x="86" y="148"/>
                </a:cxn>
                <a:cxn ang="0">
                  <a:pos x="79" y="148"/>
                </a:cxn>
                <a:cxn ang="0">
                  <a:pos x="73" y="148"/>
                </a:cxn>
                <a:cxn ang="0">
                  <a:pos x="65" y="148"/>
                </a:cxn>
                <a:cxn ang="0">
                  <a:pos x="59" y="150"/>
                </a:cxn>
                <a:cxn ang="0">
                  <a:pos x="54" y="150"/>
                </a:cxn>
                <a:cxn ang="0">
                  <a:pos x="48" y="152"/>
                </a:cxn>
                <a:cxn ang="0">
                  <a:pos x="42" y="156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6" y="8"/>
                </a:cxn>
                <a:cxn ang="0">
                  <a:pos x="8" y="8"/>
                </a:cxn>
                <a:cxn ang="0">
                  <a:pos x="11" y="6"/>
                </a:cxn>
                <a:cxn ang="0">
                  <a:pos x="15" y="6"/>
                </a:cxn>
                <a:cxn ang="0">
                  <a:pos x="17" y="6"/>
                </a:cxn>
                <a:cxn ang="0">
                  <a:pos x="21" y="6"/>
                </a:cxn>
                <a:cxn ang="0">
                  <a:pos x="23" y="4"/>
                </a:cxn>
                <a:cxn ang="0">
                  <a:pos x="27" y="4"/>
                </a:cxn>
                <a:cxn ang="0">
                  <a:pos x="29" y="4"/>
                </a:cxn>
                <a:cxn ang="0">
                  <a:pos x="31" y="2"/>
                </a:cxn>
                <a:cxn ang="0">
                  <a:pos x="33" y="2"/>
                </a:cxn>
                <a:cxn ang="0">
                  <a:pos x="35" y="2"/>
                </a:cxn>
                <a:cxn ang="0">
                  <a:pos x="36" y="0"/>
                </a:cxn>
                <a:cxn ang="0">
                  <a:pos x="40" y="0"/>
                </a:cxn>
                <a:cxn ang="0">
                  <a:pos x="42" y="0"/>
                </a:cxn>
                <a:cxn ang="0">
                  <a:pos x="92" y="146"/>
                </a:cxn>
              </a:cxnLst>
              <a:rect l="0" t="0" r="r" b="b"/>
              <a:pathLst>
                <a:path w="92" h="156">
                  <a:moveTo>
                    <a:pt x="92" y="146"/>
                  </a:moveTo>
                  <a:lnTo>
                    <a:pt x="86" y="148"/>
                  </a:lnTo>
                  <a:lnTo>
                    <a:pt x="79" y="148"/>
                  </a:lnTo>
                  <a:lnTo>
                    <a:pt x="73" y="148"/>
                  </a:lnTo>
                  <a:lnTo>
                    <a:pt x="65" y="148"/>
                  </a:lnTo>
                  <a:lnTo>
                    <a:pt x="59" y="150"/>
                  </a:lnTo>
                  <a:lnTo>
                    <a:pt x="54" y="150"/>
                  </a:lnTo>
                  <a:lnTo>
                    <a:pt x="48" y="152"/>
                  </a:lnTo>
                  <a:lnTo>
                    <a:pt x="42" y="156"/>
                  </a:lnTo>
                  <a:lnTo>
                    <a:pt x="0" y="8"/>
                  </a:lnTo>
                  <a:lnTo>
                    <a:pt x="2" y="8"/>
                  </a:lnTo>
                  <a:lnTo>
                    <a:pt x="6" y="8"/>
                  </a:lnTo>
                  <a:lnTo>
                    <a:pt x="8" y="8"/>
                  </a:lnTo>
                  <a:lnTo>
                    <a:pt x="11" y="6"/>
                  </a:lnTo>
                  <a:lnTo>
                    <a:pt x="15" y="6"/>
                  </a:lnTo>
                  <a:lnTo>
                    <a:pt x="17" y="6"/>
                  </a:lnTo>
                  <a:lnTo>
                    <a:pt x="21" y="6"/>
                  </a:lnTo>
                  <a:lnTo>
                    <a:pt x="23" y="4"/>
                  </a:lnTo>
                  <a:lnTo>
                    <a:pt x="27" y="4"/>
                  </a:lnTo>
                  <a:lnTo>
                    <a:pt x="29" y="4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5" y="2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92" y="146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260" name="Freeform 84"/>
            <p:cNvSpPr>
              <a:spLocks/>
            </p:cNvSpPr>
            <p:nvPr/>
          </p:nvSpPr>
          <p:spPr bwMode="auto">
            <a:xfrm>
              <a:off x="3016" y="3210"/>
              <a:ext cx="92" cy="154"/>
            </a:xfrm>
            <a:custGeom>
              <a:avLst/>
              <a:gdLst/>
              <a:ahLst/>
              <a:cxnLst>
                <a:cxn ang="0">
                  <a:pos x="92" y="146"/>
                </a:cxn>
                <a:cxn ang="0">
                  <a:pos x="86" y="146"/>
                </a:cxn>
                <a:cxn ang="0">
                  <a:pos x="78" y="146"/>
                </a:cxn>
                <a:cxn ang="0">
                  <a:pos x="73" y="148"/>
                </a:cxn>
                <a:cxn ang="0">
                  <a:pos x="67" y="148"/>
                </a:cxn>
                <a:cxn ang="0">
                  <a:pos x="59" y="148"/>
                </a:cxn>
                <a:cxn ang="0">
                  <a:pos x="54" y="150"/>
                </a:cxn>
                <a:cxn ang="0">
                  <a:pos x="48" y="152"/>
                </a:cxn>
                <a:cxn ang="0">
                  <a:pos x="42" y="154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6" y="8"/>
                </a:cxn>
                <a:cxn ang="0">
                  <a:pos x="7" y="8"/>
                </a:cxn>
                <a:cxn ang="0">
                  <a:pos x="11" y="6"/>
                </a:cxn>
                <a:cxn ang="0">
                  <a:pos x="15" y="6"/>
                </a:cxn>
                <a:cxn ang="0">
                  <a:pos x="17" y="6"/>
                </a:cxn>
                <a:cxn ang="0">
                  <a:pos x="21" y="6"/>
                </a:cxn>
                <a:cxn ang="0">
                  <a:pos x="23" y="4"/>
                </a:cxn>
                <a:cxn ang="0">
                  <a:pos x="25" y="4"/>
                </a:cxn>
                <a:cxn ang="0">
                  <a:pos x="27" y="2"/>
                </a:cxn>
                <a:cxn ang="0">
                  <a:pos x="29" y="2"/>
                </a:cxn>
                <a:cxn ang="0">
                  <a:pos x="32" y="2"/>
                </a:cxn>
                <a:cxn ang="0">
                  <a:pos x="34" y="0"/>
                </a:cxn>
                <a:cxn ang="0">
                  <a:pos x="36" y="0"/>
                </a:cxn>
                <a:cxn ang="0">
                  <a:pos x="38" y="0"/>
                </a:cxn>
                <a:cxn ang="0">
                  <a:pos x="42" y="0"/>
                </a:cxn>
                <a:cxn ang="0">
                  <a:pos x="92" y="146"/>
                </a:cxn>
              </a:cxnLst>
              <a:rect l="0" t="0" r="r" b="b"/>
              <a:pathLst>
                <a:path w="92" h="154">
                  <a:moveTo>
                    <a:pt x="92" y="146"/>
                  </a:moveTo>
                  <a:lnTo>
                    <a:pt x="86" y="146"/>
                  </a:lnTo>
                  <a:lnTo>
                    <a:pt x="78" y="146"/>
                  </a:lnTo>
                  <a:lnTo>
                    <a:pt x="73" y="148"/>
                  </a:lnTo>
                  <a:lnTo>
                    <a:pt x="67" y="148"/>
                  </a:lnTo>
                  <a:lnTo>
                    <a:pt x="59" y="148"/>
                  </a:lnTo>
                  <a:lnTo>
                    <a:pt x="54" y="150"/>
                  </a:lnTo>
                  <a:lnTo>
                    <a:pt x="48" y="152"/>
                  </a:lnTo>
                  <a:lnTo>
                    <a:pt x="42" y="154"/>
                  </a:lnTo>
                  <a:lnTo>
                    <a:pt x="0" y="8"/>
                  </a:lnTo>
                  <a:lnTo>
                    <a:pt x="2" y="8"/>
                  </a:lnTo>
                  <a:lnTo>
                    <a:pt x="6" y="8"/>
                  </a:lnTo>
                  <a:lnTo>
                    <a:pt x="7" y="8"/>
                  </a:lnTo>
                  <a:lnTo>
                    <a:pt x="11" y="6"/>
                  </a:lnTo>
                  <a:lnTo>
                    <a:pt x="15" y="6"/>
                  </a:lnTo>
                  <a:lnTo>
                    <a:pt x="17" y="6"/>
                  </a:lnTo>
                  <a:lnTo>
                    <a:pt x="21" y="6"/>
                  </a:lnTo>
                  <a:lnTo>
                    <a:pt x="23" y="4"/>
                  </a:lnTo>
                  <a:lnTo>
                    <a:pt x="25" y="4"/>
                  </a:lnTo>
                  <a:lnTo>
                    <a:pt x="27" y="2"/>
                  </a:lnTo>
                  <a:lnTo>
                    <a:pt x="29" y="2"/>
                  </a:lnTo>
                  <a:lnTo>
                    <a:pt x="32" y="2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92" y="146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261" name="Freeform 85"/>
            <p:cNvSpPr>
              <a:spLocks/>
            </p:cNvSpPr>
            <p:nvPr/>
          </p:nvSpPr>
          <p:spPr bwMode="auto">
            <a:xfrm>
              <a:off x="3020" y="3209"/>
              <a:ext cx="92" cy="155"/>
            </a:xfrm>
            <a:custGeom>
              <a:avLst/>
              <a:gdLst/>
              <a:ahLst/>
              <a:cxnLst>
                <a:cxn ang="0">
                  <a:pos x="92" y="145"/>
                </a:cxn>
                <a:cxn ang="0">
                  <a:pos x="84" y="147"/>
                </a:cxn>
                <a:cxn ang="0">
                  <a:pos x="78" y="147"/>
                </a:cxn>
                <a:cxn ang="0">
                  <a:pos x="73" y="147"/>
                </a:cxn>
                <a:cxn ang="0">
                  <a:pos x="65" y="147"/>
                </a:cxn>
                <a:cxn ang="0">
                  <a:pos x="59" y="149"/>
                </a:cxn>
                <a:cxn ang="0">
                  <a:pos x="53" y="149"/>
                </a:cxn>
                <a:cxn ang="0">
                  <a:pos x="46" y="151"/>
                </a:cxn>
                <a:cxn ang="0">
                  <a:pos x="40" y="155"/>
                </a:cxn>
                <a:cxn ang="0">
                  <a:pos x="0" y="9"/>
                </a:cxn>
                <a:cxn ang="0">
                  <a:pos x="2" y="9"/>
                </a:cxn>
                <a:cxn ang="0">
                  <a:pos x="3" y="7"/>
                </a:cxn>
                <a:cxn ang="0">
                  <a:pos x="7" y="7"/>
                </a:cxn>
                <a:cxn ang="0">
                  <a:pos x="9" y="7"/>
                </a:cxn>
                <a:cxn ang="0">
                  <a:pos x="13" y="7"/>
                </a:cxn>
                <a:cxn ang="0">
                  <a:pos x="17" y="5"/>
                </a:cxn>
                <a:cxn ang="0">
                  <a:pos x="19" y="5"/>
                </a:cxn>
                <a:cxn ang="0">
                  <a:pos x="23" y="5"/>
                </a:cxn>
                <a:cxn ang="0">
                  <a:pos x="25" y="3"/>
                </a:cxn>
                <a:cxn ang="0">
                  <a:pos x="27" y="3"/>
                </a:cxn>
                <a:cxn ang="0">
                  <a:pos x="28" y="3"/>
                </a:cxn>
                <a:cxn ang="0">
                  <a:pos x="30" y="1"/>
                </a:cxn>
                <a:cxn ang="0">
                  <a:pos x="32" y="1"/>
                </a:cxn>
                <a:cxn ang="0">
                  <a:pos x="36" y="1"/>
                </a:cxn>
                <a:cxn ang="0">
                  <a:pos x="38" y="0"/>
                </a:cxn>
                <a:cxn ang="0">
                  <a:pos x="40" y="0"/>
                </a:cxn>
                <a:cxn ang="0">
                  <a:pos x="92" y="145"/>
                </a:cxn>
              </a:cxnLst>
              <a:rect l="0" t="0" r="r" b="b"/>
              <a:pathLst>
                <a:path w="92" h="155">
                  <a:moveTo>
                    <a:pt x="92" y="145"/>
                  </a:moveTo>
                  <a:lnTo>
                    <a:pt x="84" y="147"/>
                  </a:lnTo>
                  <a:lnTo>
                    <a:pt x="78" y="147"/>
                  </a:lnTo>
                  <a:lnTo>
                    <a:pt x="73" y="147"/>
                  </a:lnTo>
                  <a:lnTo>
                    <a:pt x="65" y="147"/>
                  </a:lnTo>
                  <a:lnTo>
                    <a:pt x="59" y="149"/>
                  </a:lnTo>
                  <a:lnTo>
                    <a:pt x="53" y="149"/>
                  </a:lnTo>
                  <a:lnTo>
                    <a:pt x="46" y="151"/>
                  </a:lnTo>
                  <a:lnTo>
                    <a:pt x="40" y="155"/>
                  </a:lnTo>
                  <a:lnTo>
                    <a:pt x="0" y="9"/>
                  </a:lnTo>
                  <a:lnTo>
                    <a:pt x="2" y="9"/>
                  </a:lnTo>
                  <a:lnTo>
                    <a:pt x="3" y="7"/>
                  </a:lnTo>
                  <a:lnTo>
                    <a:pt x="7" y="7"/>
                  </a:lnTo>
                  <a:lnTo>
                    <a:pt x="9" y="7"/>
                  </a:lnTo>
                  <a:lnTo>
                    <a:pt x="13" y="7"/>
                  </a:lnTo>
                  <a:lnTo>
                    <a:pt x="17" y="5"/>
                  </a:lnTo>
                  <a:lnTo>
                    <a:pt x="19" y="5"/>
                  </a:lnTo>
                  <a:lnTo>
                    <a:pt x="23" y="5"/>
                  </a:lnTo>
                  <a:lnTo>
                    <a:pt x="25" y="3"/>
                  </a:lnTo>
                  <a:lnTo>
                    <a:pt x="27" y="3"/>
                  </a:lnTo>
                  <a:lnTo>
                    <a:pt x="28" y="3"/>
                  </a:lnTo>
                  <a:lnTo>
                    <a:pt x="30" y="1"/>
                  </a:lnTo>
                  <a:lnTo>
                    <a:pt x="32" y="1"/>
                  </a:lnTo>
                  <a:lnTo>
                    <a:pt x="36" y="1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92" y="145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262" name="Freeform 86"/>
            <p:cNvSpPr>
              <a:spLocks/>
            </p:cNvSpPr>
            <p:nvPr/>
          </p:nvSpPr>
          <p:spPr bwMode="auto">
            <a:xfrm>
              <a:off x="3022" y="3209"/>
              <a:ext cx="92" cy="155"/>
            </a:xfrm>
            <a:custGeom>
              <a:avLst/>
              <a:gdLst/>
              <a:ahLst/>
              <a:cxnLst>
                <a:cxn ang="0">
                  <a:pos x="92" y="145"/>
                </a:cxn>
                <a:cxn ang="0">
                  <a:pos x="86" y="145"/>
                </a:cxn>
                <a:cxn ang="0">
                  <a:pos x="80" y="147"/>
                </a:cxn>
                <a:cxn ang="0">
                  <a:pos x="72" y="147"/>
                </a:cxn>
                <a:cxn ang="0">
                  <a:pos x="67" y="147"/>
                </a:cxn>
                <a:cxn ang="0">
                  <a:pos x="61" y="149"/>
                </a:cxn>
                <a:cxn ang="0">
                  <a:pos x="53" y="149"/>
                </a:cxn>
                <a:cxn ang="0">
                  <a:pos x="48" y="151"/>
                </a:cxn>
                <a:cxn ang="0">
                  <a:pos x="42" y="155"/>
                </a:cxn>
                <a:cxn ang="0">
                  <a:pos x="0" y="7"/>
                </a:cxn>
                <a:cxn ang="0">
                  <a:pos x="1" y="7"/>
                </a:cxn>
                <a:cxn ang="0">
                  <a:pos x="5" y="7"/>
                </a:cxn>
                <a:cxn ang="0">
                  <a:pos x="7" y="7"/>
                </a:cxn>
                <a:cxn ang="0">
                  <a:pos x="11" y="5"/>
                </a:cxn>
                <a:cxn ang="0">
                  <a:pos x="15" y="5"/>
                </a:cxn>
                <a:cxn ang="0">
                  <a:pos x="19" y="5"/>
                </a:cxn>
                <a:cxn ang="0">
                  <a:pos x="21" y="3"/>
                </a:cxn>
                <a:cxn ang="0">
                  <a:pos x="25" y="3"/>
                </a:cxn>
                <a:cxn ang="0">
                  <a:pos x="26" y="3"/>
                </a:cxn>
                <a:cxn ang="0">
                  <a:pos x="28" y="3"/>
                </a:cxn>
                <a:cxn ang="0">
                  <a:pos x="30" y="1"/>
                </a:cxn>
                <a:cxn ang="0">
                  <a:pos x="32" y="1"/>
                </a:cxn>
                <a:cxn ang="0">
                  <a:pos x="34" y="1"/>
                </a:cxn>
                <a:cxn ang="0">
                  <a:pos x="36" y="1"/>
                </a:cxn>
                <a:cxn ang="0">
                  <a:pos x="40" y="0"/>
                </a:cxn>
                <a:cxn ang="0">
                  <a:pos x="42" y="0"/>
                </a:cxn>
                <a:cxn ang="0">
                  <a:pos x="92" y="145"/>
                </a:cxn>
              </a:cxnLst>
              <a:rect l="0" t="0" r="r" b="b"/>
              <a:pathLst>
                <a:path w="92" h="155">
                  <a:moveTo>
                    <a:pt x="92" y="145"/>
                  </a:moveTo>
                  <a:lnTo>
                    <a:pt x="86" y="145"/>
                  </a:lnTo>
                  <a:lnTo>
                    <a:pt x="80" y="147"/>
                  </a:lnTo>
                  <a:lnTo>
                    <a:pt x="72" y="147"/>
                  </a:lnTo>
                  <a:lnTo>
                    <a:pt x="67" y="147"/>
                  </a:lnTo>
                  <a:lnTo>
                    <a:pt x="61" y="149"/>
                  </a:lnTo>
                  <a:lnTo>
                    <a:pt x="53" y="149"/>
                  </a:lnTo>
                  <a:lnTo>
                    <a:pt x="48" y="151"/>
                  </a:lnTo>
                  <a:lnTo>
                    <a:pt x="42" y="155"/>
                  </a:lnTo>
                  <a:lnTo>
                    <a:pt x="0" y="7"/>
                  </a:lnTo>
                  <a:lnTo>
                    <a:pt x="1" y="7"/>
                  </a:lnTo>
                  <a:lnTo>
                    <a:pt x="5" y="7"/>
                  </a:lnTo>
                  <a:lnTo>
                    <a:pt x="7" y="7"/>
                  </a:lnTo>
                  <a:lnTo>
                    <a:pt x="11" y="5"/>
                  </a:lnTo>
                  <a:lnTo>
                    <a:pt x="15" y="5"/>
                  </a:lnTo>
                  <a:lnTo>
                    <a:pt x="19" y="5"/>
                  </a:lnTo>
                  <a:lnTo>
                    <a:pt x="21" y="3"/>
                  </a:lnTo>
                  <a:lnTo>
                    <a:pt x="25" y="3"/>
                  </a:lnTo>
                  <a:lnTo>
                    <a:pt x="26" y="3"/>
                  </a:lnTo>
                  <a:lnTo>
                    <a:pt x="28" y="3"/>
                  </a:lnTo>
                  <a:lnTo>
                    <a:pt x="30" y="1"/>
                  </a:lnTo>
                  <a:lnTo>
                    <a:pt x="32" y="1"/>
                  </a:lnTo>
                  <a:lnTo>
                    <a:pt x="34" y="1"/>
                  </a:lnTo>
                  <a:lnTo>
                    <a:pt x="36" y="1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92" y="145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263" name="Freeform 87"/>
            <p:cNvSpPr>
              <a:spLocks/>
            </p:cNvSpPr>
            <p:nvPr/>
          </p:nvSpPr>
          <p:spPr bwMode="auto">
            <a:xfrm>
              <a:off x="3023" y="3209"/>
              <a:ext cx="95" cy="153"/>
            </a:xfrm>
            <a:custGeom>
              <a:avLst/>
              <a:gdLst/>
              <a:ahLst/>
              <a:cxnLst>
                <a:cxn ang="0">
                  <a:pos x="95" y="145"/>
                </a:cxn>
                <a:cxn ang="0">
                  <a:pos x="89" y="145"/>
                </a:cxn>
                <a:cxn ang="0">
                  <a:pos x="81" y="145"/>
                </a:cxn>
                <a:cxn ang="0">
                  <a:pos x="75" y="145"/>
                </a:cxn>
                <a:cxn ang="0">
                  <a:pos x="70" y="147"/>
                </a:cxn>
                <a:cxn ang="0">
                  <a:pos x="62" y="147"/>
                </a:cxn>
                <a:cxn ang="0">
                  <a:pos x="56" y="149"/>
                </a:cxn>
                <a:cxn ang="0">
                  <a:pos x="50" y="151"/>
                </a:cxn>
                <a:cxn ang="0">
                  <a:pos x="45" y="153"/>
                </a:cxn>
                <a:cxn ang="0">
                  <a:pos x="0" y="7"/>
                </a:cxn>
                <a:cxn ang="0">
                  <a:pos x="4" y="7"/>
                </a:cxn>
                <a:cxn ang="0">
                  <a:pos x="6" y="7"/>
                </a:cxn>
                <a:cxn ang="0">
                  <a:pos x="10" y="5"/>
                </a:cxn>
                <a:cxn ang="0">
                  <a:pos x="14" y="5"/>
                </a:cxn>
                <a:cxn ang="0">
                  <a:pos x="18" y="3"/>
                </a:cxn>
                <a:cxn ang="0">
                  <a:pos x="20" y="3"/>
                </a:cxn>
                <a:cxn ang="0">
                  <a:pos x="24" y="3"/>
                </a:cxn>
                <a:cxn ang="0">
                  <a:pos x="27" y="3"/>
                </a:cxn>
                <a:cxn ang="0">
                  <a:pos x="29" y="1"/>
                </a:cxn>
                <a:cxn ang="0">
                  <a:pos x="31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7" y="0"/>
                </a:cxn>
                <a:cxn ang="0">
                  <a:pos x="39" y="0"/>
                </a:cxn>
                <a:cxn ang="0">
                  <a:pos x="41" y="0"/>
                </a:cxn>
                <a:cxn ang="0">
                  <a:pos x="43" y="0"/>
                </a:cxn>
                <a:cxn ang="0">
                  <a:pos x="95" y="145"/>
                </a:cxn>
              </a:cxnLst>
              <a:rect l="0" t="0" r="r" b="b"/>
              <a:pathLst>
                <a:path w="95" h="153">
                  <a:moveTo>
                    <a:pt x="95" y="145"/>
                  </a:moveTo>
                  <a:lnTo>
                    <a:pt x="89" y="145"/>
                  </a:lnTo>
                  <a:lnTo>
                    <a:pt x="81" y="145"/>
                  </a:lnTo>
                  <a:lnTo>
                    <a:pt x="75" y="145"/>
                  </a:lnTo>
                  <a:lnTo>
                    <a:pt x="70" y="147"/>
                  </a:lnTo>
                  <a:lnTo>
                    <a:pt x="62" y="147"/>
                  </a:lnTo>
                  <a:lnTo>
                    <a:pt x="56" y="149"/>
                  </a:lnTo>
                  <a:lnTo>
                    <a:pt x="50" y="151"/>
                  </a:lnTo>
                  <a:lnTo>
                    <a:pt x="45" y="153"/>
                  </a:lnTo>
                  <a:lnTo>
                    <a:pt x="0" y="7"/>
                  </a:lnTo>
                  <a:lnTo>
                    <a:pt x="4" y="7"/>
                  </a:lnTo>
                  <a:lnTo>
                    <a:pt x="6" y="7"/>
                  </a:lnTo>
                  <a:lnTo>
                    <a:pt x="10" y="5"/>
                  </a:lnTo>
                  <a:lnTo>
                    <a:pt x="14" y="5"/>
                  </a:lnTo>
                  <a:lnTo>
                    <a:pt x="18" y="3"/>
                  </a:lnTo>
                  <a:lnTo>
                    <a:pt x="20" y="3"/>
                  </a:lnTo>
                  <a:lnTo>
                    <a:pt x="24" y="3"/>
                  </a:lnTo>
                  <a:lnTo>
                    <a:pt x="27" y="3"/>
                  </a:lnTo>
                  <a:lnTo>
                    <a:pt x="29" y="1"/>
                  </a:lnTo>
                  <a:lnTo>
                    <a:pt x="31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95" y="145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264" name="Freeform 88"/>
            <p:cNvSpPr>
              <a:spLocks/>
            </p:cNvSpPr>
            <p:nvPr/>
          </p:nvSpPr>
          <p:spPr bwMode="auto">
            <a:xfrm>
              <a:off x="3027" y="3209"/>
              <a:ext cx="94" cy="153"/>
            </a:xfrm>
            <a:custGeom>
              <a:avLst/>
              <a:gdLst/>
              <a:ahLst/>
              <a:cxnLst>
                <a:cxn ang="0">
                  <a:pos x="94" y="143"/>
                </a:cxn>
                <a:cxn ang="0">
                  <a:pos x="87" y="145"/>
                </a:cxn>
                <a:cxn ang="0">
                  <a:pos x="81" y="145"/>
                </a:cxn>
                <a:cxn ang="0">
                  <a:pos x="75" y="145"/>
                </a:cxn>
                <a:cxn ang="0">
                  <a:pos x="67" y="147"/>
                </a:cxn>
                <a:cxn ang="0">
                  <a:pos x="62" y="147"/>
                </a:cxn>
                <a:cxn ang="0">
                  <a:pos x="56" y="149"/>
                </a:cxn>
                <a:cxn ang="0">
                  <a:pos x="50" y="149"/>
                </a:cxn>
                <a:cxn ang="0">
                  <a:pos x="44" y="153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6" y="5"/>
                </a:cxn>
                <a:cxn ang="0">
                  <a:pos x="10" y="5"/>
                </a:cxn>
                <a:cxn ang="0">
                  <a:pos x="12" y="5"/>
                </a:cxn>
                <a:cxn ang="0">
                  <a:pos x="16" y="3"/>
                </a:cxn>
                <a:cxn ang="0">
                  <a:pos x="20" y="3"/>
                </a:cxn>
                <a:cxn ang="0">
                  <a:pos x="23" y="1"/>
                </a:cxn>
                <a:cxn ang="0">
                  <a:pos x="25" y="1"/>
                </a:cxn>
                <a:cxn ang="0">
                  <a:pos x="27" y="1"/>
                </a:cxn>
                <a:cxn ang="0">
                  <a:pos x="29" y="1"/>
                </a:cxn>
                <a:cxn ang="0">
                  <a:pos x="31" y="0"/>
                </a:cxn>
                <a:cxn ang="0">
                  <a:pos x="33" y="0"/>
                </a:cxn>
                <a:cxn ang="0">
                  <a:pos x="35" y="0"/>
                </a:cxn>
                <a:cxn ang="0">
                  <a:pos x="39" y="0"/>
                </a:cxn>
                <a:cxn ang="0">
                  <a:pos x="41" y="0"/>
                </a:cxn>
                <a:cxn ang="0">
                  <a:pos x="43" y="0"/>
                </a:cxn>
                <a:cxn ang="0">
                  <a:pos x="94" y="143"/>
                </a:cxn>
              </a:cxnLst>
              <a:rect l="0" t="0" r="r" b="b"/>
              <a:pathLst>
                <a:path w="94" h="153">
                  <a:moveTo>
                    <a:pt x="94" y="143"/>
                  </a:moveTo>
                  <a:lnTo>
                    <a:pt x="87" y="145"/>
                  </a:lnTo>
                  <a:lnTo>
                    <a:pt x="81" y="145"/>
                  </a:lnTo>
                  <a:lnTo>
                    <a:pt x="75" y="145"/>
                  </a:lnTo>
                  <a:lnTo>
                    <a:pt x="67" y="147"/>
                  </a:lnTo>
                  <a:lnTo>
                    <a:pt x="62" y="147"/>
                  </a:lnTo>
                  <a:lnTo>
                    <a:pt x="56" y="149"/>
                  </a:lnTo>
                  <a:lnTo>
                    <a:pt x="50" y="149"/>
                  </a:lnTo>
                  <a:lnTo>
                    <a:pt x="44" y="153"/>
                  </a:lnTo>
                  <a:lnTo>
                    <a:pt x="0" y="5"/>
                  </a:lnTo>
                  <a:lnTo>
                    <a:pt x="2" y="5"/>
                  </a:lnTo>
                  <a:lnTo>
                    <a:pt x="6" y="5"/>
                  </a:lnTo>
                  <a:lnTo>
                    <a:pt x="10" y="5"/>
                  </a:lnTo>
                  <a:lnTo>
                    <a:pt x="12" y="5"/>
                  </a:lnTo>
                  <a:lnTo>
                    <a:pt x="16" y="3"/>
                  </a:lnTo>
                  <a:lnTo>
                    <a:pt x="20" y="3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9" y="1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9" y="0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94" y="143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265" name="Freeform 89"/>
            <p:cNvSpPr>
              <a:spLocks/>
            </p:cNvSpPr>
            <p:nvPr/>
          </p:nvSpPr>
          <p:spPr bwMode="auto">
            <a:xfrm>
              <a:off x="3031" y="3207"/>
              <a:ext cx="92" cy="155"/>
            </a:xfrm>
            <a:custGeom>
              <a:avLst/>
              <a:gdLst/>
              <a:ahLst/>
              <a:cxnLst>
                <a:cxn ang="0">
                  <a:pos x="92" y="145"/>
                </a:cxn>
                <a:cxn ang="0">
                  <a:pos x="87" y="145"/>
                </a:cxn>
                <a:cxn ang="0">
                  <a:pos x="81" y="147"/>
                </a:cxn>
                <a:cxn ang="0">
                  <a:pos x="73" y="147"/>
                </a:cxn>
                <a:cxn ang="0">
                  <a:pos x="67" y="147"/>
                </a:cxn>
                <a:cxn ang="0">
                  <a:pos x="62" y="149"/>
                </a:cxn>
                <a:cxn ang="0">
                  <a:pos x="56" y="149"/>
                </a:cxn>
                <a:cxn ang="0">
                  <a:pos x="50" y="151"/>
                </a:cxn>
                <a:cxn ang="0">
                  <a:pos x="44" y="155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12" y="5"/>
                </a:cxn>
                <a:cxn ang="0">
                  <a:pos x="16" y="5"/>
                </a:cxn>
                <a:cxn ang="0">
                  <a:pos x="19" y="3"/>
                </a:cxn>
                <a:cxn ang="0">
                  <a:pos x="21" y="3"/>
                </a:cxn>
                <a:cxn ang="0">
                  <a:pos x="25" y="3"/>
                </a:cxn>
                <a:cxn ang="0">
                  <a:pos x="27" y="2"/>
                </a:cxn>
                <a:cxn ang="0">
                  <a:pos x="29" y="2"/>
                </a:cxn>
                <a:cxn ang="0">
                  <a:pos x="31" y="2"/>
                </a:cxn>
                <a:cxn ang="0">
                  <a:pos x="33" y="2"/>
                </a:cxn>
                <a:cxn ang="0">
                  <a:pos x="35" y="2"/>
                </a:cxn>
                <a:cxn ang="0">
                  <a:pos x="37" y="0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92" y="145"/>
                </a:cxn>
              </a:cxnLst>
              <a:rect l="0" t="0" r="r" b="b"/>
              <a:pathLst>
                <a:path w="92" h="155">
                  <a:moveTo>
                    <a:pt x="92" y="145"/>
                  </a:moveTo>
                  <a:lnTo>
                    <a:pt x="87" y="145"/>
                  </a:lnTo>
                  <a:lnTo>
                    <a:pt x="81" y="147"/>
                  </a:lnTo>
                  <a:lnTo>
                    <a:pt x="73" y="147"/>
                  </a:lnTo>
                  <a:lnTo>
                    <a:pt x="67" y="147"/>
                  </a:lnTo>
                  <a:lnTo>
                    <a:pt x="62" y="149"/>
                  </a:lnTo>
                  <a:lnTo>
                    <a:pt x="56" y="149"/>
                  </a:lnTo>
                  <a:lnTo>
                    <a:pt x="50" y="151"/>
                  </a:lnTo>
                  <a:lnTo>
                    <a:pt x="44" y="155"/>
                  </a:lnTo>
                  <a:lnTo>
                    <a:pt x="0" y="7"/>
                  </a:lnTo>
                  <a:lnTo>
                    <a:pt x="2" y="7"/>
                  </a:lnTo>
                  <a:lnTo>
                    <a:pt x="6" y="7"/>
                  </a:lnTo>
                  <a:lnTo>
                    <a:pt x="8" y="7"/>
                  </a:lnTo>
                  <a:lnTo>
                    <a:pt x="12" y="5"/>
                  </a:lnTo>
                  <a:lnTo>
                    <a:pt x="16" y="5"/>
                  </a:lnTo>
                  <a:lnTo>
                    <a:pt x="19" y="3"/>
                  </a:lnTo>
                  <a:lnTo>
                    <a:pt x="21" y="3"/>
                  </a:lnTo>
                  <a:lnTo>
                    <a:pt x="25" y="3"/>
                  </a:lnTo>
                  <a:lnTo>
                    <a:pt x="27" y="2"/>
                  </a:lnTo>
                  <a:lnTo>
                    <a:pt x="29" y="2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5" y="2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92" y="145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266" name="Freeform 90"/>
            <p:cNvSpPr>
              <a:spLocks/>
            </p:cNvSpPr>
            <p:nvPr/>
          </p:nvSpPr>
          <p:spPr bwMode="auto">
            <a:xfrm>
              <a:off x="3033" y="3207"/>
              <a:ext cx="94" cy="153"/>
            </a:xfrm>
            <a:custGeom>
              <a:avLst/>
              <a:gdLst/>
              <a:ahLst/>
              <a:cxnLst>
                <a:cxn ang="0">
                  <a:pos x="94" y="144"/>
                </a:cxn>
                <a:cxn ang="0">
                  <a:pos x="88" y="145"/>
                </a:cxn>
                <a:cxn ang="0">
                  <a:pos x="83" y="145"/>
                </a:cxn>
                <a:cxn ang="0">
                  <a:pos x="75" y="145"/>
                </a:cxn>
                <a:cxn ang="0">
                  <a:pos x="69" y="147"/>
                </a:cxn>
                <a:cxn ang="0">
                  <a:pos x="63" y="147"/>
                </a:cxn>
                <a:cxn ang="0">
                  <a:pos x="58" y="149"/>
                </a:cxn>
                <a:cxn ang="0">
                  <a:pos x="52" y="151"/>
                </a:cxn>
                <a:cxn ang="0">
                  <a:pos x="46" y="153"/>
                </a:cxn>
                <a:cxn ang="0">
                  <a:pos x="0" y="7"/>
                </a:cxn>
                <a:cxn ang="0">
                  <a:pos x="4" y="7"/>
                </a:cxn>
                <a:cxn ang="0">
                  <a:pos x="6" y="7"/>
                </a:cxn>
                <a:cxn ang="0">
                  <a:pos x="10" y="5"/>
                </a:cxn>
                <a:cxn ang="0">
                  <a:pos x="14" y="5"/>
                </a:cxn>
                <a:cxn ang="0">
                  <a:pos x="17" y="3"/>
                </a:cxn>
                <a:cxn ang="0">
                  <a:pos x="21" y="3"/>
                </a:cxn>
                <a:cxn ang="0">
                  <a:pos x="23" y="3"/>
                </a:cxn>
                <a:cxn ang="0">
                  <a:pos x="27" y="3"/>
                </a:cxn>
                <a:cxn ang="0">
                  <a:pos x="29" y="2"/>
                </a:cxn>
                <a:cxn ang="0">
                  <a:pos x="31" y="2"/>
                </a:cxn>
                <a:cxn ang="0">
                  <a:pos x="33" y="2"/>
                </a:cxn>
                <a:cxn ang="0">
                  <a:pos x="35" y="2"/>
                </a:cxn>
                <a:cxn ang="0">
                  <a:pos x="37" y="0"/>
                </a:cxn>
                <a:cxn ang="0">
                  <a:pos x="38" y="0"/>
                </a:cxn>
                <a:cxn ang="0">
                  <a:pos x="40" y="0"/>
                </a:cxn>
                <a:cxn ang="0">
                  <a:pos x="42" y="0"/>
                </a:cxn>
                <a:cxn ang="0">
                  <a:pos x="94" y="144"/>
                </a:cxn>
              </a:cxnLst>
              <a:rect l="0" t="0" r="r" b="b"/>
              <a:pathLst>
                <a:path w="94" h="153">
                  <a:moveTo>
                    <a:pt x="94" y="144"/>
                  </a:moveTo>
                  <a:lnTo>
                    <a:pt x="88" y="145"/>
                  </a:lnTo>
                  <a:lnTo>
                    <a:pt x="83" y="145"/>
                  </a:lnTo>
                  <a:lnTo>
                    <a:pt x="75" y="145"/>
                  </a:lnTo>
                  <a:lnTo>
                    <a:pt x="69" y="147"/>
                  </a:lnTo>
                  <a:lnTo>
                    <a:pt x="63" y="147"/>
                  </a:lnTo>
                  <a:lnTo>
                    <a:pt x="58" y="149"/>
                  </a:lnTo>
                  <a:lnTo>
                    <a:pt x="52" y="151"/>
                  </a:lnTo>
                  <a:lnTo>
                    <a:pt x="46" y="153"/>
                  </a:lnTo>
                  <a:lnTo>
                    <a:pt x="0" y="7"/>
                  </a:lnTo>
                  <a:lnTo>
                    <a:pt x="4" y="7"/>
                  </a:lnTo>
                  <a:lnTo>
                    <a:pt x="6" y="7"/>
                  </a:lnTo>
                  <a:lnTo>
                    <a:pt x="10" y="5"/>
                  </a:lnTo>
                  <a:lnTo>
                    <a:pt x="14" y="5"/>
                  </a:lnTo>
                  <a:lnTo>
                    <a:pt x="17" y="3"/>
                  </a:lnTo>
                  <a:lnTo>
                    <a:pt x="21" y="3"/>
                  </a:lnTo>
                  <a:lnTo>
                    <a:pt x="23" y="3"/>
                  </a:lnTo>
                  <a:lnTo>
                    <a:pt x="27" y="3"/>
                  </a:lnTo>
                  <a:lnTo>
                    <a:pt x="29" y="2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5" y="2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94" y="144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267" name="Freeform 91"/>
            <p:cNvSpPr>
              <a:spLocks/>
            </p:cNvSpPr>
            <p:nvPr/>
          </p:nvSpPr>
          <p:spPr bwMode="auto">
            <a:xfrm>
              <a:off x="3037" y="3205"/>
              <a:ext cx="94" cy="155"/>
            </a:xfrm>
            <a:custGeom>
              <a:avLst/>
              <a:gdLst/>
              <a:ahLst/>
              <a:cxnLst>
                <a:cxn ang="0">
                  <a:pos x="94" y="146"/>
                </a:cxn>
                <a:cxn ang="0">
                  <a:pos x="86" y="147"/>
                </a:cxn>
                <a:cxn ang="0">
                  <a:pos x="81" y="147"/>
                </a:cxn>
                <a:cxn ang="0">
                  <a:pos x="75" y="147"/>
                </a:cxn>
                <a:cxn ang="0">
                  <a:pos x="69" y="147"/>
                </a:cxn>
                <a:cxn ang="0">
                  <a:pos x="61" y="149"/>
                </a:cxn>
                <a:cxn ang="0">
                  <a:pos x="56" y="149"/>
                </a:cxn>
                <a:cxn ang="0">
                  <a:pos x="50" y="151"/>
                </a:cxn>
                <a:cxn ang="0">
                  <a:pos x="44" y="155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6" y="7"/>
                </a:cxn>
                <a:cxn ang="0">
                  <a:pos x="10" y="7"/>
                </a:cxn>
                <a:cxn ang="0">
                  <a:pos x="11" y="5"/>
                </a:cxn>
                <a:cxn ang="0">
                  <a:pos x="15" y="5"/>
                </a:cxn>
                <a:cxn ang="0">
                  <a:pos x="19" y="4"/>
                </a:cxn>
                <a:cxn ang="0">
                  <a:pos x="23" y="4"/>
                </a:cxn>
                <a:cxn ang="0">
                  <a:pos x="27" y="4"/>
                </a:cxn>
                <a:cxn ang="0">
                  <a:pos x="29" y="4"/>
                </a:cxn>
                <a:cxn ang="0">
                  <a:pos x="31" y="2"/>
                </a:cxn>
                <a:cxn ang="0">
                  <a:pos x="33" y="2"/>
                </a:cxn>
                <a:cxn ang="0">
                  <a:pos x="33" y="2"/>
                </a:cxn>
                <a:cxn ang="0">
                  <a:pos x="34" y="2"/>
                </a:cxn>
                <a:cxn ang="0">
                  <a:pos x="36" y="2"/>
                </a:cxn>
                <a:cxn ang="0">
                  <a:pos x="40" y="2"/>
                </a:cxn>
                <a:cxn ang="0">
                  <a:pos x="42" y="0"/>
                </a:cxn>
                <a:cxn ang="0">
                  <a:pos x="94" y="146"/>
                </a:cxn>
              </a:cxnLst>
              <a:rect l="0" t="0" r="r" b="b"/>
              <a:pathLst>
                <a:path w="94" h="155">
                  <a:moveTo>
                    <a:pt x="94" y="146"/>
                  </a:moveTo>
                  <a:lnTo>
                    <a:pt x="86" y="147"/>
                  </a:lnTo>
                  <a:lnTo>
                    <a:pt x="81" y="147"/>
                  </a:lnTo>
                  <a:lnTo>
                    <a:pt x="75" y="147"/>
                  </a:lnTo>
                  <a:lnTo>
                    <a:pt x="69" y="147"/>
                  </a:lnTo>
                  <a:lnTo>
                    <a:pt x="61" y="149"/>
                  </a:lnTo>
                  <a:lnTo>
                    <a:pt x="56" y="149"/>
                  </a:lnTo>
                  <a:lnTo>
                    <a:pt x="50" y="151"/>
                  </a:lnTo>
                  <a:lnTo>
                    <a:pt x="44" y="155"/>
                  </a:lnTo>
                  <a:lnTo>
                    <a:pt x="0" y="7"/>
                  </a:lnTo>
                  <a:lnTo>
                    <a:pt x="2" y="7"/>
                  </a:lnTo>
                  <a:lnTo>
                    <a:pt x="6" y="7"/>
                  </a:lnTo>
                  <a:lnTo>
                    <a:pt x="10" y="7"/>
                  </a:lnTo>
                  <a:lnTo>
                    <a:pt x="11" y="5"/>
                  </a:lnTo>
                  <a:lnTo>
                    <a:pt x="15" y="5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27" y="4"/>
                  </a:lnTo>
                  <a:lnTo>
                    <a:pt x="29" y="4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94" y="146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268" name="Freeform 92"/>
            <p:cNvSpPr>
              <a:spLocks/>
            </p:cNvSpPr>
            <p:nvPr/>
          </p:nvSpPr>
          <p:spPr bwMode="auto">
            <a:xfrm>
              <a:off x="3039" y="3205"/>
              <a:ext cx="94" cy="155"/>
            </a:xfrm>
            <a:custGeom>
              <a:avLst/>
              <a:gdLst/>
              <a:ahLst/>
              <a:cxnLst>
                <a:cxn ang="0">
                  <a:pos x="94" y="146"/>
                </a:cxn>
                <a:cxn ang="0">
                  <a:pos x="88" y="146"/>
                </a:cxn>
                <a:cxn ang="0">
                  <a:pos x="82" y="146"/>
                </a:cxn>
                <a:cxn ang="0">
                  <a:pos x="77" y="147"/>
                </a:cxn>
                <a:cxn ang="0">
                  <a:pos x="71" y="147"/>
                </a:cxn>
                <a:cxn ang="0">
                  <a:pos x="63" y="149"/>
                </a:cxn>
                <a:cxn ang="0">
                  <a:pos x="57" y="149"/>
                </a:cxn>
                <a:cxn ang="0">
                  <a:pos x="52" y="151"/>
                </a:cxn>
                <a:cxn ang="0">
                  <a:pos x="46" y="155"/>
                </a:cxn>
                <a:cxn ang="0">
                  <a:pos x="0" y="7"/>
                </a:cxn>
                <a:cxn ang="0">
                  <a:pos x="4" y="7"/>
                </a:cxn>
                <a:cxn ang="0">
                  <a:pos x="6" y="7"/>
                </a:cxn>
                <a:cxn ang="0">
                  <a:pos x="9" y="5"/>
                </a:cxn>
                <a:cxn ang="0">
                  <a:pos x="13" y="5"/>
                </a:cxn>
                <a:cxn ang="0">
                  <a:pos x="17" y="5"/>
                </a:cxn>
                <a:cxn ang="0">
                  <a:pos x="21" y="4"/>
                </a:cxn>
                <a:cxn ang="0">
                  <a:pos x="25" y="4"/>
                </a:cxn>
                <a:cxn ang="0">
                  <a:pos x="27" y="4"/>
                </a:cxn>
                <a:cxn ang="0">
                  <a:pos x="29" y="2"/>
                </a:cxn>
                <a:cxn ang="0">
                  <a:pos x="31" y="2"/>
                </a:cxn>
                <a:cxn ang="0">
                  <a:pos x="32" y="2"/>
                </a:cxn>
                <a:cxn ang="0">
                  <a:pos x="34" y="2"/>
                </a:cxn>
                <a:cxn ang="0">
                  <a:pos x="36" y="2"/>
                </a:cxn>
                <a:cxn ang="0">
                  <a:pos x="38" y="0"/>
                </a:cxn>
                <a:cxn ang="0">
                  <a:pos x="40" y="0"/>
                </a:cxn>
                <a:cxn ang="0">
                  <a:pos x="42" y="0"/>
                </a:cxn>
                <a:cxn ang="0">
                  <a:pos x="94" y="146"/>
                </a:cxn>
              </a:cxnLst>
              <a:rect l="0" t="0" r="r" b="b"/>
              <a:pathLst>
                <a:path w="94" h="155">
                  <a:moveTo>
                    <a:pt x="94" y="146"/>
                  </a:moveTo>
                  <a:lnTo>
                    <a:pt x="88" y="146"/>
                  </a:lnTo>
                  <a:lnTo>
                    <a:pt x="82" y="146"/>
                  </a:lnTo>
                  <a:lnTo>
                    <a:pt x="77" y="147"/>
                  </a:lnTo>
                  <a:lnTo>
                    <a:pt x="71" y="147"/>
                  </a:lnTo>
                  <a:lnTo>
                    <a:pt x="63" y="149"/>
                  </a:lnTo>
                  <a:lnTo>
                    <a:pt x="57" y="149"/>
                  </a:lnTo>
                  <a:lnTo>
                    <a:pt x="52" y="151"/>
                  </a:lnTo>
                  <a:lnTo>
                    <a:pt x="46" y="155"/>
                  </a:lnTo>
                  <a:lnTo>
                    <a:pt x="0" y="7"/>
                  </a:lnTo>
                  <a:lnTo>
                    <a:pt x="4" y="7"/>
                  </a:lnTo>
                  <a:lnTo>
                    <a:pt x="6" y="7"/>
                  </a:lnTo>
                  <a:lnTo>
                    <a:pt x="9" y="5"/>
                  </a:lnTo>
                  <a:lnTo>
                    <a:pt x="13" y="5"/>
                  </a:lnTo>
                  <a:lnTo>
                    <a:pt x="17" y="5"/>
                  </a:lnTo>
                  <a:lnTo>
                    <a:pt x="21" y="4"/>
                  </a:lnTo>
                  <a:lnTo>
                    <a:pt x="25" y="4"/>
                  </a:lnTo>
                  <a:lnTo>
                    <a:pt x="27" y="4"/>
                  </a:lnTo>
                  <a:lnTo>
                    <a:pt x="29" y="2"/>
                  </a:lnTo>
                  <a:lnTo>
                    <a:pt x="31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94" y="146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269" name="Freeform 93"/>
            <p:cNvSpPr>
              <a:spLocks/>
            </p:cNvSpPr>
            <p:nvPr/>
          </p:nvSpPr>
          <p:spPr bwMode="auto">
            <a:xfrm>
              <a:off x="3043" y="3205"/>
              <a:ext cx="94" cy="153"/>
            </a:xfrm>
            <a:custGeom>
              <a:avLst/>
              <a:gdLst/>
              <a:ahLst/>
              <a:cxnLst>
                <a:cxn ang="0">
                  <a:pos x="94" y="144"/>
                </a:cxn>
                <a:cxn ang="0">
                  <a:pos x="88" y="146"/>
                </a:cxn>
                <a:cxn ang="0">
                  <a:pos x="82" y="146"/>
                </a:cxn>
                <a:cxn ang="0">
                  <a:pos x="75" y="146"/>
                </a:cxn>
                <a:cxn ang="0">
                  <a:pos x="69" y="147"/>
                </a:cxn>
                <a:cxn ang="0">
                  <a:pos x="63" y="147"/>
                </a:cxn>
                <a:cxn ang="0">
                  <a:pos x="57" y="149"/>
                </a:cxn>
                <a:cxn ang="0">
                  <a:pos x="51" y="151"/>
                </a:cxn>
                <a:cxn ang="0">
                  <a:pos x="46" y="153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5" y="5"/>
                </a:cxn>
                <a:cxn ang="0">
                  <a:pos x="9" y="5"/>
                </a:cxn>
                <a:cxn ang="0">
                  <a:pos x="13" y="5"/>
                </a:cxn>
                <a:cxn ang="0">
                  <a:pos x="17" y="4"/>
                </a:cxn>
                <a:cxn ang="0">
                  <a:pos x="21" y="4"/>
                </a:cxn>
                <a:cxn ang="0">
                  <a:pos x="23" y="2"/>
                </a:cxn>
                <a:cxn ang="0">
                  <a:pos x="27" y="2"/>
                </a:cxn>
                <a:cxn ang="0">
                  <a:pos x="28" y="2"/>
                </a:cxn>
                <a:cxn ang="0">
                  <a:pos x="30" y="0"/>
                </a:cxn>
                <a:cxn ang="0">
                  <a:pos x="32" y="0"/>
                </a:cxn>
                <a:cxn ang="0">
                  <a:pos x="34" y="0"/>
                </a:cxn>
                <a:cxn ang="0">
                  <a:pos x="36" y="0"/>
                </a:cxn>
                <a:cxn ang="0">
                  <a:pos x="38" y="0"/>
                </a:cxn>
                <a:cxn ang="0">
                  <a:pos x="40" y="0"/>
                </a:cxn>
                <a:cxn ang="0">
                  <a:pos x="42" y="0"/>
                </a:cxn>
                <a:cxn ang="0">
                  <a:pos x="94" y="144"/>
                </a:cxn>
              </a:cxnLst>
              <a:rect l="0" t="0" r="r" b="b"/>
              <a:pathLst>
                <a:path w="94" h="153">
                  <a:moveTo>
                    <a:pt x="94" y="144"/>
                  </a:moveTo>
                  <a:lnTo>
                    <a:pt x="88" y="146"/>
                  </a:lnTo>
                  <a:lnTo>
                    <a:pt x="82" y="146"/>
                  </a:lnTo>
                  <a:lnTo>
                    <a:pt x="75" y="146"/>
                  </a:lnTo>
                  <a:lnTo>
                    <a:pt x="69" y="147"/>
                  </a:lnTo>
                  <a:lnTo>
                    <a:pt x="63" y="147"/>
                  </a:lnTo>
                  <a:lnTo>
                    <a:pt x="57" y="149"/>
                  </a:lnTo>
                  <a:lnTo>
                    <a:pt x="51" y="151"/>
                  </a:lnTo>
                  <a:lnTo>
                    <a:pt x="46" y="153"/>
                  </a:lnTo>
                  <a:lnTo>
                    <a:pt x="0" y="7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5"/>
                  </a:lnTo>
                  <a:lnTo>
                    <a:pt x="13" y="5"/>
                  </a:lnTo>
                  <a:lnTo>
                    <a:pt x="17" y="4"/>
                  </a:lnTo>
                  <a:lnTo>
                    <a:pt x="21" y="4"/>
                  </a:lnTo>
                  <a:lnTo>
                    <a:pt x="23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94" y="144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270" name="Freeform 94"/>
            <p:cNvSpPr>
              <a:spLocks/>
            </p:cNvSpPr>
            <p:nvPr/>
          </p:nvSpPr>
          <p:spPr bwMode="auto">
            <a:xfrm>
              <a:off x="3045" y="3203"/>
              <a:ext cx="96" cy="153"/>
            </a:xfrm>
            <a:custGeom>
              <a:avLst/>
              <a:gdLst/>
              <a:ahLst/>
              <a:cxnLst>
                <a:cxn ang="0">
                  <a:pos x="96" y="144"/>
                </a:cxn>
                <a:cxn ang="0">
                  <a:pos x="88" y="146"/>
                </a:cxn>
                <a:cxn ang="0">
                  <a:pos x="82" y="148"/>
                </a:cxn>
                <a:cxn ang="0">
                  <a:pos x="76" y="148"/>
                </a:cxn>
                <a:cxn ang="0">
                  <a:pos x="71" y="149"/>
                </a:cxn>
                <a:cxn ang="0">
                  <a:pos x="65" y="149"/>
                </a:cxn>
                <a:cxn ang="0">
                  <a:pos x="59" y="151"/>
                </a:cxn>
                <a:cxn ang="0">
                  <a:pos x="53" y="151"/>
                </a:cxn>
                <a:cxn ang="0">
                  <a:pos x="48" y="153"/>
                </a:cxn>
                <a:cxn ang="0">
                  <a:pos x="0" y="7"/>
                </a:cxn>
                <a:cxn ang="0">
                  <a:pos x="3" y="7"/>
                </a:cxn>
                <a:cxn ang="0">
                  <a:pos x="7" y="7"/>
                </a:cxn>
                <a:cxn ang="0">
                  <a:pos x="11" y="6"/>
                </a:cxn>
                <a:cxn ang="0">
                  <a:pos x="13" y="6"/>
                </a:cxn>
                <a:cxn ang="0">
                  <a:pos x="17" y="6"/>
                </a:cxn>
                <a:cxn ang="0">
                  <a:pos x="21" y="4"/>
                </a:cxn>
                <a:cxn ang="0">
                  <a:pos x="25" y="4"/>
                </a:cxn>
                <a:cxn ang="0">
                  <a:pos x="28" y="2"/>
                </a:cxn>
                <a:cxn ang="0">
                  <a:pos x="30" y="2"/>
                </a:cxn>
                <a:cxn ang="0">
                  <a:pos x="32" y="2"/>
                </a:cxn>
                <a:cxn ang="0">
                  <a:pos x="34" y="2"/>
                </a:cxn>
                <a:cxn ang="0">
                  <a:pos x="34" y="2"/>
                </a:cxn>
                <a:cxn ang="0">
                  <a:pos x="36" y="2"/>
                </a:cxn>
                <a:cxn ang="0">
                  <a:pos x="38" y="2"/>
                </a:cxn>
                <a:cxn ang="0">
                  <a:pos x="40" y="2"/>
                </a:cxn>
                <a:cxn ang="0">
                  <a:pos x="42" y="0"/>
                </a:cxn>
                <a:cxn ang="0">
                  <a:pos x="96" y="144"/>
                </a:cxn>
              </a:cxnLst>
              <a:rect l="0" t="0" r="r" b="b"/>
              <a:pathLst>
                <a:path w="96" h="153">
                  <a:moveTo>
                    <a:pt x="96" y="144"/>
                  </a:moveTo>
                  <a:lnTo>
                    <a:pt x="88" y="146"/>
                  </a:lnTo>
                  <a:lnTo>
                    <a:pt x="82" y="148"/>
                  </a:lnTo>
                  <a:lnTo>
                    <a:pt x="76" y="148"/>
                  </a:lnTo>
                  <a:lnTo>
                    <a:pt x="71" y="149"/>
                  </a:lnTo>
                  <a:lnTo>
                    <a:pt x="65" y="149"/>
                  </a:lnTo>
                  <a:lnTo>
                    <a:pt x="59" y="151"/>
                  </a:lnTo>
                  <a:lnTo>
                    <a:pt x="53" y="151"/>
                  </a:lnTo>
                  <a:lnTo>
                    <a:pt x="48" y="153"/>
                  </a:lnTo>
                  <a:lnTo>
                    <a:pt x="0" y="7"/>
                  </a:lnTo>
                  <a:lnTo>
                    <a:pt x="3" y="7"/>
                  </a:lnTo>
                  <a:lnTo>
                    <a:pt x="7" y="7"/>
                  </a:lnTo>
                  <a:lnTo>
                    <a:pt x="11" y="6"/>
                  </a:lnTo>
                  <a:lnTo>
                    <a:pt x="13" y="6"/>
                  </a:lnTo>
                  <a:lnTo>
                    <a:pt x="17" y="6"/>
                  </a:lnTo>
                  <a:lnTo>
                    <a:pt x="21" y="4"/>
                  </a:lnTo>
                  <a:lnTo>
                    <a:pt x="25" y="4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96" y="144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271" name="Freeform 95"/>
            <p:cNvSpPr>
              <a:spLocks/>
            </p:cNvSpPr>
            <p:nvPr/>
          </p:nvSpPr>
          <p:spPr bwMode="auto">
            <a:xfrm>
              <a:off x="3048" y="3203"/>
              <a:ext cx="94" cy="153"/>
            </a:xfrm>
            <a:custGeom>
              <a:avLst/>
              <a:gdLst/>
              <a:ahLst/>
              <a:cxnLst>
                <a:cxn ang="0">
                  <a:pos x="94" y="144"/>
                </a:cxn>
                <a:cxn ang="0">
                  <a:pos x="89" y="146"/>
                </a:cxn>
                <a:cxn ang="0">
                  <a:pos x="83" y="146"/>
                </a:cxn>
                <a:cxn ang="0">
                  <a:pos x="77" y="148"/>
                </a:cxn>
                <a:cxn ang="0">
                  <a:pos x="71" y="148"/>
                </a:cxn>
                <a:cxn ang="0">
                  <a:pos x="66" y="149"/>
                </a:cxn>
                <a:cxn ang="0">
                  <a:pos x="60" y="149"/>
                </a:cxn>
                <a:cxn ang="0">
                  <a:pos x="52" y="151"/>
                </a:cxn>
                <a:cxn ang="0">
                  <a:pos x="46" y="153"/>
                </a:cxn>
                <a:cxn ang="0">
                  <a:pos x="0" y="7"/>
                </a:cxn>
                <a:cxn ang="0">
                  <a:pos x="4" y="7"/>
                </a:cxn>
                <a:cxn ang="0">
                  <a:pos x="6" y="7"/>
                </a:cxn>
                <a:cxn ang="0">
                  <a:pos x="10" y="6"/>
                </a:cxn>
                <a:cxn ang="0">
                  <a:pos x="14" y="6"/>
                </a:cxn>
                <a:cxn ang="0">
                  <a:pos x="18" y="4"/>
                </a:cxn>
                <a:cxn ang="0">
                  <a:pos x="22" y="4"/>
                </a:cxn>
                <a:cxn ang="0">
                  <a:pos x="25" y="2"/>
                </a:cxn>
                <a:cxn ang="0">
                  <a:pos x="29" y="2"/>
                </a:cxn>
                <a:cxn ang="0">
                  <a:pos x="31" y="2"/>
                </a:cxn>
                <a:cxn ang="0">
                  <a:pos x="31" y="2"/>
                </a:cxn>
                <a:cxn ang="0">
                  <a:pos x="33" y="2"/>
                </a:cxn>
                <a:cxn ang="0">
                  <a:pos x="35" y="2"/>
                </a:cxn>
                <a:cxn ang="0">
                  <a:pos x="37" y="2"/>
                </a:cxn>
                <a:cxn ang="0">
                  <a:pos x="39" y="2"/>
                </a:cxn>
                <a:cxn ang="0">
                  <a:pos x="41" y="2"/>
                </a:cxn>
                <a:cxn ang="0">
                  <a:pos x="43" y="0"/>
                </a:cxn>
                <a:cxn ang="0">
                  <a:pos x="94" y="144"/>
                </a:cxn>
              </a:cxnLst>
              <a:rect l="0" t="0" r="r" b="b"/>
              <a:pathLst>
                <a:path w="94" h="153">
                  <a:moveTo>
                    <a:pt x="94" y="144"/>
                  </a:moveTo>
                  <a:lnTo>
                    <a:pt x="89" y="146"/>
                  </a:lnTo>
                  <a:lnTo>
                    <a:pt x="83" y="146"/>
                  </a:lnTo>
                  <a:lnTo>
                    <a:pt x="77" y="148"/>
                  </a:lnTo>
                  <a:lnTo>
                    <a:pt x="71" y="148"/>
                  </a:lnTo>
                  <a:lnTo>
                    <a:pt x="66" y="149"/>
                  </a:lnTo>
                  <a:lnTo>
                    <a:pt x="60" y="149"/>
                  </a:lnTo>
                  <a:lnTo>
                    <a:pt x="52" y="151"/>
                  </a:lnTo>
                  <a:lnTo>
                    <a:pt x="46" y="153"/>
                  </a:lnTo>
                  <a:lnTo>
                    <a:pt x="0" y="7"/>
                  </a:lnTo>
                  <a:lnTo>
                    <a:pt x="4" y="7"/>
                  </a:lnTo>
                  <a:lnTo>
                    <a:pt x="6" y="7"/>
                  </a:lnTo>
                  <a:lnTo>
                    <a:pt x="10" y="6"/>
                  </a:lnTo>
                  <a:lnTo>
                    <a:pt x="14" y="6"/>
                  </a:lnTo>
                  <a:lnTo>
                    <a:pt x="18" y="4"/>
                  </a:lnTo>
                  <a:lnTo>
                    <a:pt x="22" y="4"/>
                  </a:lnTo>
                  <a:lnTo>
                    <a:pt x="25" y="2"/>
                  </a:lnTo>
                  <a:lnTo>
                    <a:pt x="29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5" y="2"/>
                  </a:lnTo>
                  <a:lnTo>
                    <a:pt x="37" y="2"/>
                  </a:lnTo>
                  <a:lnTo>
                    <a:pt x="39" y="2"/>
                  </a:lnTo>
                  <a:lnTo>
                    <a:pt x="41" y="2"/>
                  </a:lnTo>
                  <a:lnTo>
                    <a:pt x="43" y="0"/>
                  </a:lnTo>
                  <a:lnTo>
                    <a:pt x="94" y="144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272" name="Freeform 96"/>
            <p:cNvSpPr>
              <a:spLocks/>
            </p:cNvSpPr>
            <p:nvPr/>
          </p:nvSpPr>
          <p:spPr bwMode="auto">
            <a:xfrm>
              <a:off x="3052" y="3203"/>
              <a:ext cx="94" cy="153"/>
            </a:xfrm>
            <a:custGeom>
              <a:avLst/>
              <a:gdLst/>
              <a:ahLst/>
              <a:cxnLst>
                <a:cxn ang="0">
                  <a:pos x="94" y="144"/>
                </a:cxn>
                <a:cxn ang="0">
                  <a:pos x="89" y="144"/>
                </a:cxn>
                <a:cxn ang="0">
                  <a:pos x="83" y="146"/>
                </a:cxn>
                <a:cxn ang="0">
                  <a:pos x="77" y="146"/>
                </a:cxn>
                <a:cxn ang="0">
                  <a:pos x="71" y="148"/>
                </a:cxn>
                <a:cxn ang="0">
                  <a:pos x="66" y="148"/>
                </a:cxn>
                <a:cxn ang="0">
                  <a:pos x="60" y="149"/>
                </a:cxn>
                <a:cxn ang="0">
                  <a:pos x="54" y="151"/>
                </a:cxn>
                <a:cxn ang="0">
                  <a:pos x="48" y="153"/>
                </a:cxn>
                <a:cxn ang="0">
                  <a:pos x="0" y="7"/>
                </a:cxn>
                <a:cxn ang="0">
                  <a:pos x="2" y="6"/>
                </a:cxn>
                <a:cxn ang="0">
                  <a:pos x="6" y="6"/>
                </a:cxn>
                <a:cxn ang="0">
                  <a:pos x="10" y="6"/>
                </a:cxn>
                <a:cxn ang="0">
                  <a:pos x="14" y="4"/>
                </a:cxn>
                <a:cxn ang="0">
                  <a:pos x="18" y="4"/>
                </a:cxn>
                <a:cxn ang="0">
                  <a:pos x="21" y="2"/>
                </a:cxn>
                <a:cxn ang="0">
                  <a:pos x="25" y="2"/>
                </a:cxn>
                <a:cxn ang="0">
                  <a:pos x="29" y="2"/>
                </a:cxn>
                <a:cxn ang="0">
                  <a:pos x="29" y="2"/>
                </a:cxn>
                <a:cxn ang="0">
                  <a:pos x="31" y="0"/>
                </a:cxn>
                <a:cxn ang="0">
                  <a:pos x="33" y="0"/>
                </a:cxn>
                <a:cxn ang="0">
                  <a:pos x="35" y="0"/>
                </a:cxn>
                <a:cxn ang="0">
                  <a:pos x="37" y="0"/>
                </a:cxn>
                <a:cxn ang="0">
                  <a:pos x="39" y="0"/>
                </a:cxn>
                <a:cxn ang="0">
                  <a:pos x="39" y="0"/>
                </a:cxn>
                <a:cxn ang="0">
                  <a:pos x="41" y="0"/>
                </a:cxn>
                <a:cxn ang="0">
                  <a:pos x="94" y="144"/>
                </a:cxn>
              </a:cxnLst>
              <a:rect l="0" t="0" r="r" b="b"/>
              <a:pathLst>
                <a:path w="94" h="153">
                  <a:moveTo>
                    <a:pt x="94" y="144"/>
                  </a:moveTo>
                  <a:lnTo>
                    <a:pt x="89" y="144"/>
                  </a:lnTo>
                  <a:lnTo>
                    <a:pt x="83" y="146"/>
                  </a:lnTo>
                  <a:lnTo>
                    <a:pt x="77" y="146"/>
                  </a:lnTo>
                  <a:lnTo>
                    <a:pt x="71" y="148"/>
                  </a:lnTo>
                  <a:lnTo>
                    <a:pt x="66" y="148"/>
                  </a:lnTo>
                  <a:lnTo>
                    <a:pt x="60" y="149"/>
                  </a:lnTo>
                  <a:lnTo>
                    <a:pt x="54" y="151"/>
                  </a:lnTo>
                  <a:lnTo>
                    <a:pt x="48" y="153"/>
                  </a:lnTo>
                  <a:lnTo>
                    <a:pt x="0" y="7"/>
                  </a:lnTo>
                  <a:lnTo>
                    <a:pt x="2" y="6"/>
                  </a:lnTo>
                  <a:lnTo>
                    <a:pt x="6" y="6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18" y="4"/>
                  </a:lnTo>
                  <a:lnTo>
                    <a:pt x="21" y="2"/>
                  </a:lnTo>
                  <a:lnTo>
                    <a:pt x="25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1" y="0"/>
                  </a:lnTo>
                  <a:lnTo>
                    <a:pt x="94" y="144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273" name="Freeform 97"/>
            <p:cNvSpPr>
              <a:spLocks/>
            </p:cNvSpPr>
            <p:nvPr/>
          </p:nvSpPr>
          <p:spPr bwMode="auto">
            <a:xfrm>
              <a:off x="3054" y="3203"/>
              <a:ext cx="96" cy="151"/>
            </a:xfrm>
            <a:custGeom>
              <a:avLst/>
              <a:gdLst/>
              <a:ahLst/>
              <a:cxnLst>
                <a:cxn ang="0">
                  <a:pos x="96" y="142"/>
                </a:cxn>
                <a:cxn ang="0">
                  <a:pos x="90" y="144"/>
                </a:cxn>
                <a:cxn ang="0">
                  <a:pos x="85" y="146"/>
                </a:cxn>
                <a:cxn ang="0">
                  <a:pos x="79" y="146"/>
                </a:cxn>
                <a:cxn ang="0">
                  <a:pos x="71" y="146"/>
                </a:cxn>
                <a:cxn ang="0">
                  <a:pos x="65" y="148"/>
                </a:cxn>
                <a:cxn ang="0">
                  <a:pos x="60" y="148"/>
                </a:cxn>
                <a:cxn ang="0">
                  <a:pos x="54" y="149"/>
                </a:cxn>
                <a:cxn ang="0">
                  <a:pos x="48" y="151"/>
                </a:cxn>
                <a:cxn ang="0">
                  <a:pos x="0" y="6"/>
                </a:cxn>
                <a:cxn ang="0">
                  <a:pos x="4" y="6"/>
                </a:cxn>
                <a:cxn ang="0">
                  <a:pos x="6" y="6"/>
                </a:cxn>
                <a:cxn ang="0">
                  <a:pos x="10" y="4"/>
                </a:cxn>
                <a:cxn ang="0">
                  <a:pos x="14" y="4"/>
                </a:cxn>
                <a:cxn ang="0">
                  <a:pos x="17" y="2"/>
                </a:cxn>
                <a:cxn ang="0">
                  <a:pos x="21" y="2"/>
                </a:cxn>
                <a:cxn ang="0">
                  <a:pos x="25" y="2"/>
                </a:cxn>
                <a:cxn ang="0">
                  <a:pos x="29" y="0"/>
                </a:cxn>
                <a:cxn ang="0">
                  <a:pos x="31" y="0"/>
                </a:cxn>
                <a:cxn ang="0">
                  <a:pos x="33" y="0"/>
                </a:cxn>
                <a:cxn ang="0">
                  <a:pos x="35" y="0"/>
                </a:cxn>
                <a:cxn ang="0">
                  <a:pos x="37" y="0"/>
                </a:cxn>
                <a:cxn ang="0">
                  <a:pos x="37" y="0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2" y="0"/>
                </a:cxn>
                <a:cxn ang="0">
                  <a:pos x="96" y="142"/>
                </a:cxn>
              </a:cxnLst>
              <a:rect l="0" t="0" r="r" b="b"/>
              <a:pathLst>
                <a:path w="96" h="151">
                  <a:moveTo>
                    <a:pt x="96" y="142"/>
                  </a:moveTo>
                  <a:lnTo>
                    <a:pt x="90" y="144"/>
                  </a:lnTo>
                  <a:lnTo>
                    <a:pt x="85" y="146"/>
                  </a:lnTo>
                  <a:lnTo>
                    <a:pt x="79" y="146"/>
                  </a:lnTo>
                  <a:lnTo>
                    <a:pt x="71" y="146"/>
                  </a:lnTo>
                  <a:lnTo>
                    <a:pt x="65" y="148"/>
                  </a:lnTo>
                  <a:lnTo>
                    <a:pt x="60" y="148"/>
                  </a:lnTo>
                  <a:lnTo>
                    <a:pt x="54" y="149"/>
                  </a:lnTo>
                  <a:lnTo>
                    <a:pt x="48" y="151"/>
                  </a:lnTo>
                  <a:lnTo>
                    <a:pt x="0" y="6"/>
                  </a:lnTo>
                  <a:lnTo>
                    <a:pt x="4" y="6"/>
                  </a:lnTo>
                  <a:lnTo>
                    <a:pt x="6" y="6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17" y="2"/>
                  </a:lnTo>
                  <a:lnTo>
                    <a:pt x="21" y="2"/>
                  </a:lnTo>
                  <a:lnTo>
                    <a:pt x="25" y="2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96" y="14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274" name="Freeform 98"/>
            <p:cNvSpPr>
              <a:spLocks/>
            </p:cNvSpPr>
            <p:nvPr/>
          </p:nvSpPr>
          <p:spPr bwMode="auto">
            <a:xfrm>
              <a:off x="3058" y="3201"/>
              <a:ext cx="96" cy="153"/>
            </a:xfrm>
            <a:custGeom>
              <a:avLst/>
              <a:gdLst/>
              <a:ahLst/>
              <a:cxnLst>
                <a:cxn ang="0">
                  <a:pos x="96" y="144"/>
                </a:cxn>
                <a:cxn ang="0">
                  <a:pos x="90" y="146"/>
                </a:cxn>
                <a:cxn ang="0">
                  <a:pos x="83" y="146"/>
                </a:cxn>
                <a:cxn ang="0">
                  <a:pos x="77" y="148"/>
                </a:cxn>
                <a:cxn ang="0">
                  <a:pos x="71" y="148"/>
                </a:cxn>
                <a:cxn ang="0">
                  <a:pos x="65" y="150"/>
                </a:cxn>
                <a:cxn ang="0">
                  <a:pos x="60" y="150"/>
                </a:cxn>
                <a:cxn ang="0">
                  <a:pos x="54" y="151"/>
                </a:cxn>
                <a:cxn ang="0">
                  <a:pos x="48" y="153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6" y="6"/>
                </a:cxn>
                <a:cxn ang="0">
                  <a:pos x="10" y="6"/>
                </a:cxn>
                <a:cxn ang="0">
                  <a:pos x="13" y="4"/>
                </a:cxn>
                <a:cxn ang="0">
                  <a:pos x="17" y="4"/>
                </a:cxn>
                <a:cxn ang="0">
                  <a:pos x="21" y="2"/>
                </a:cxn>
                <a:cxn ang="0">
                  <a:pos x="25" y="2"/>
                </a:cxn>
                <a:cxn ang="0">
                  <a:pos x="31" y="2"/>
                </a:cxn>
                <a:cxn ang="0">
                  <a:pos x="31" y="2"/>
                </a:cxn>
                <a:cxn ang="0">
                  <a:pos x="33" y="2"/>
                </a:cxn>
                <a:cxn ang="0">
                  <a:pos x="35" y="2"/>
                </a:cxn>
                <a:cxn ang="0">
                  <a:pos x="35" y="2"/>
                </a:cxn>
                <a:cxn ang="0">
                  <a:pos x="36" y="2"/>
                </a:cxn>
                <a:cxn ang="0">
                  <a:pos x="38" y="0"/>
                </a:cxn>
                <a:cxn ang="0">
                  <a:pos x="40" y="0"/>
                </a:cxn>
                <a:cxn ang="0">
                  <a:pos x="42" y="0"/>
                </a:cxn>
                <a:cxn ang="0">
                  <a:pos x="96" y="144"/>
                </a:cxn>
              </a:cxnLst>
              <a:rect l="0" t="0" r="r" b="b"/>
              <a:pathLst>
                <a:path w="96" h="153">
                  <a:moveTo>
                    <a:pt x="96" y="144"/>
                  </a:moveTo>
                  <a:lnTo>
                    <a:pt x="90" y="146"/>
                  </a:lnTo>
                  <a:lnTo>
                    <a:pt x="83" y="146"/>
                  </a:lnTo>
                  <a:lnTo>
                    <a:pt x="77" y="148"/>
                  </a:lnTo>
                  <a:lnTo>
                    <a:pt x="71" y="148"/>
                  </a:lnTo>
                  <a:lnTo>
                    <a:pt x="65" y="150"/>
                  </a:lnTo>
                  <a:lnTo>
                    <a:pt x="60" y="150"/>
                  </a:lnTo>
                  <a:lnTo>
                    <a:pt x="54" y="151"/>
                  </a:lnTo>
                  <a:lnTo>
                    <a:pt x="48" y="153"/>
                  </a:lnTo>
                  <a:lnTo>
                    <a:pt x="0" y="8"/>
                  </a:lnTo>
                  <a:lnTo>
                    <a:pt x="2" y="8"/>
                  </a:lnTo>
                  <a:lnTo>
                    <a:pt x="6" y="6"/>
                  </a:lnTo>
                  <a:lnTo>
                    <a:pt x="10" y="6"/>
                  </a:lnTo>
                  <a:lnTo>
                    <a:pt x="13" y="4"/>
                  </a:lnTo>
                  <a:lnTo>
                    <a:pt x="17" y="4"/>
                  </a:lnTo>
                  <a:lnTo>
                    <a:pt x="21" y="2"/>
                  </a:lnTo>
                  <a:lnTo>
                    <a:pt x="25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96" y="144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275" name="Freeform 99"/>
            <p:cNvSpPr>
              <a:spLocks/>
            </p:cNvSpPr>
            <p:nvPr/>
          </p:nvSpPr>
          <p:spPr bwMode="auto">
            <a:xfrm>
              <a:off x="3060" y="3201"/>
              <a:ext cx="96" cy="153"/>
            </a:xfrm>
            <a:custGeom>
              <a:avLst/>
              <a:gdLst/>
              <a:ahLst/>
              <a:cxnLst>
                <a:cxn ang="0">
                  <a:pos x="96" y="142"/>
                </a:cxn>
                <a:cxn ang="0">
                  <a:pos x="90" y="144"/>
                </a:cxn>
                <a:cxn ang="0">
                  <a:pos x="84" y="146"/>
                </a:cxn>
                <a:cxn ang="0">
                  <a:pos x="79" y="146"/>
                </a:cxn>
                <a:cxn ang="0">
                  <a:pos x="73" y="148"/>
                </a:cxn>
                <a:cxn ang="0">
                  <a:pos x="67" y="148"/>
                </a:cxn>
                <a:cxn ang="0">
                  <a:pos x="61" y="150"/>
                </a:cxn>
                <a:cxn ang="0">
                  <a:pos x="56" y="151"/>
                </a:cxn>
                <a:cxn ang="0">
                  <a:pos x="50" y="153"/>
                </a:cxn>
                <a:cxn ang="0">
                  <a:pos x="0" y="8"/>
                </a:cxn>
                <a:cxn ang="0">
                  <a:pos x="4" y="6"/>
                </a:cxn>
                <a:cxn ang="0">
                  <a:pos x="8" y="6"/>
                </a:cxn>
                <a:cxn ang="0">
                  <a:pos x="11" y="4"/>
                </a:cxn>
                <a:cxn ang="0">
                  <a:pos x="15" y="4"/>
                </a:cxn>
                <a:cxn ang="0">
                  <a:pos x="19" y="2"/>
                </a:cxn>
                <a:cxn ang="0">
                  <a:pos x="23" y="2"/>
                </a:cxn>
                <a:cxn ang="0">
                  <a:pos x="27" y="2"/>
                </a:cxn>
                <a:cxn ang="0">
                  <a:pos x="31" y="0"/>
                </a:cxn>
                <a:cxn ang="0">
                  <a:pos x="33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6" y="0"/>
                </a:cxn>
                <a:cxn ang="0">
                  <a:pos x="38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2" y="0"/>
                </a:cxn>
                <a:cxn ang="0">
                  <a:pos x="96" y="142"/>
                </a:cxn>
              </a:cxnLst>
              <a:rect l="0" t="0" r="r" b="b"/>
              <a:pathLst>
                <a:path w="96" h="153">
                  <a:moveTo>
                    <a:pt x="96" y="142"/>
                  </a:moveTo>
                  <a:lnTo>
                    <a:pt x="90" y="144"/>
                  </a:lnTo>
                  <a:lnTo>
                    <a:pt x="84" y="146"/>
                  </a:lnTo>
                  <a:lnTo>
                    <a:pt x="79" y="146"/>
                  </a:lnTo>
                  <a:lnTo>
                    <a:pt x="73" y="148"/>
                  </a:lnTo>
                  <a:lnTo>
                    <a:pt x="67" y="148"/>
                  </a:lnTo>
                  <a:lnTo>
                    <a:pt x="61" y="150"/>
                  </a:lnTo>
                  <a:lnTo>
                    <a:pt x="56" y="151"/>
                  </a:lnTo>
                  <a:lnTo>
                    <a:pt x="50" y="153"/>
                  </a:lnTo>
                  <a:lnTo>
                    <a:pt x="0" y="8"/>
                  </a:lnTo>
                  <a:lnTo>
                    <a:pt x="4" y="6"/>
                  </a:lnTo>
                  <a:lnTo>
                    <a:pt x="8" y="6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9" y="2"/>
                  </a:lnTo>
                  <a:lnTo>
                    <a:pt x="23" y="2"/>
                  </a:lnTo>
                  <a:lnTo>
                    <a:pt x="27" y="2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96" y="14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276" name="Freeform 100"/>
            <p:cNvSpPr>
              <a:spLocks/>
            </p:cNvSpPr>
            <p:nvPr/>
          </p:nvSpPr>
          <p:spPr bwMode="auto">
            <a:xfrm>
              <a:off x="3064" y="3201"/>
              <a:ext cx="96" cy="151"/>
            </a:xfrm>
            <a:custGeom>
              <a:avLst/>
              <a:gdLst/>
              <a:ahLst/>
              <a:cxnLst>
                <a:cxn ang="0">
                  <a:pos x="96" y="142"/>
                </a:cxn>
                <a:cxn ang="0">
                  <a:pos x="90" y="144"/>
                </a:cxn>
                <a:cxn ang="0">
                  <a:pos x="84" y="146"/>
                </a:cxn>
                <a:cxn ang="0">
                  <a:pos x="78" y="146"/>
                </a:cxn>
                <a:cxn ang="0">
                  <a:pos x="73" y="148"/>
                </a:cxn>
                <a:cxn ang="0">
                  <a:pos x="67" y="148"/>
                </a:cxn>
                <a:cxn ang="0">
                  <a:pos x="61" y="150"/>
                </a:cxn>
                <a:cxn ang="0">
                  <a:pos x="55" y="150"/>
                </a:cxn>
                <a:cxn ang="0">
                  <a:pos x="50" y="151"/>
                </a:cxn>
                <a:cxn ang="0">
                  <a:pos x="0" y="8"/>
                </a:cxn>
                <a:cxn ang="0">
                  <a:pos x="4" y="6"/>
                </a:cxn>
                <a:cxn ang="0">
                  <a:pos x="6" y="6"/>
                </a:cxn>
                <a:cxn ang="0">
                  <a:pos x="9" y="4"/>
                </a:cxn>
                <a:cxn ang="0">
                  <a:pos x="13" y="4"/>
                </a:cxn>
                <a:cxn ang="0">
                  <a:pos x="19" y="2"/>
                </a:cxn>
                <a:cxn ang="0">
                  <a:pos x="23" y="2"/>
                </a:cxn>
                <a:cxn ang="0">
                  <a:pos x="27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2" y="0"/>
                </a:cxn>
                <a:cxn ang="0">
                  <a:pos x="34" y="0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38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96" y="142"/>
                </a:cxn>
              </a:cxnLst>
              <a:rect l="0" t="0" r="r" b="b"/>
              <a:pathLst>
                <a:path w="96" h="151">
                  <a:moveTo>
                    <a:pt x="96" y="142"/>
                  </a:moveTo>
                  <a:lnTo>
                    <a:pt x="90" y="144"/>
                  </a:lnTo>
                  <a:lnTo>
                    <a:pt x="84" y="146"/>
                  </a:lnTo>
                  <a:lnTo>
                    <a:pt x="78" y="146"/>
                  </a:lnTo>
                  <a:lnTo>
                    <a:pt x="73" y="148"/>
                  </a:lnTo>
                  <a:lnTo>
                    <a:pt x="67" y="148"/>
                  </a:lnTo>
                  <a:lnTo>
                    <a:pt x="61" y="150"/>
                  </a:lnTo>
                  <a:lnTo>
                    <a:pt x="55" y="150"/>
                  </a:lnTo>
                  <a:lnTo>
                    <a:pt x="50" y="151"/>
                  </a:lnTo>
                  <a:lnTo>
                    <a:pt x="0" y="8"/>
                  </a:lnTo>
                  <a:lnTo>
                    <a:pt x="4" y="6"/>
                  </a:lnTo>
                  <a:lnTo>
                    <a:pt x="6" y="6"/>
                  </a:lnTo>
                  <a:lnTo>
                    <a:pt x="9" y="4"/>
                  </a:lnTo>
                  <a:lnTo>
                    <a:pt x="13" y="4"/>
                  </a:lnTo>
                  <a:lnTo>
                    <a:pt x="19" y="2"/>
                  </a:lnTo>
                  <a:lnTo>
                    <a:pt x="23" y="2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96" y="14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277" name="Freeform 101"/>
            <p:cNvSpPr>
              <a:spLocks/>
            </p:cNvSpPr>
            <p:nvPr/>
          </p:nvSpPr>
          <p:spPr bwMode="auto">
            <a:xfrm>
              <a:off x="3066" y="3199"/>
              <a:ext cx="98" cy="153"/>
            </a:xfrm>
            <a:custGeom>
              <a:avLst/>
              <a:gdLst/>
              <a:ahLst/>
              <a:cxnLst>
                <a:cxn ang="0">
                  <a:pos x="98" y="144"/>
                </a:cxn>
                <a:cxn ang="0">
                  <a:pos x="92" y="144"/>
                </a:cxn>
                <a:cxn ang="0">
                  <a:pos x="86" y="146"/>
                </a:cxn>
                <a:cxn ang="0">
                  <a:pos x="80" y="148"/>
                </a:cxn>
                <a:cxn ang="0">
                  <a:pos x="75" y="148"/>
                </a:cxn>
                <a:cxn ang="0">
                  <a:pos x="67" y="150"/>
                </a:cxn>
                <a:cxn ang="0">
                  <a:pos x="61" y="150"/>
                </a:cxn>
                <a:cxn ang="0">
                  <a:pos x="55" y="152"/>
                </a:cxn>
                <a:cxn ang="0">
                  <a:pos x="50" y="153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7" y="6"/>
                </a:cxn>
                <a:cxn ang="0">
                  <a:pos x="11" y="6"/>
                </a:cxn>
                <a:cxn ang="0">
                  <a:pos x="15" y="4"/>
                </a:cxn>
                <a:cxn ang="0">
                  <a:pos x="19" y="4"/>
                </a:cxn>
                <a:cxn ang="0">
                  <a:pos x="23" y="2"/>
                </a:cxn>
                <a:cxn ang="0">
                  <a:pos x="28" y="2"/>
                </a:cxn>
                <a:cxn ang="0">
                  <a:pos x="30" y="0"/>
                </a:cxn>
                <a:cxn ang="0">
                  <a:pos x="32" y="0"/>
                </a:cxn>
                <a:cxn ang="0">
                  <a:pos x="34" y="0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38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2" y="0"/>
                </a:cxn>
                <a:cxn ang="0">
                  <a:pos x="98" y="144"/>
                </a:cxn>
              </a:cxnLst>
              <a:rect l="0" t="0" r="r" b="b"/>
              <a:pathLst>
                <a:path w="98" h="153">
                  <a:moveTo>
                    <a:pt x="98" y="144"/>
                  </a:moveTo>
                  <a:lnTo>
                    <a:pt x="92" y="144"/>
                  </a:lnTo>
                  <a:lnTo>
                    <a:pt x="86" y="146"/>
                  </a:lnTo>
                  <a:lnTo>
                    <a:pt x="80" y="148"/>
                  </a:lnTo>
                  <a:lnTo>
                    <a:pt x="75" y="148"/>
                  </a:lnTo>
                  <a:lnTo>
                    <a:pt x="67" y="150"/>
                  </a:lnTo>
                  <a:lnTo>
                    <a:pt x="61" y="150"/>
                  </a:lnTo>
                  <a:lnTo>
                    <a:pt x="55" y="152"/>
                  </a:lnTo>
                  <a:lnTo>
                    <a:pt x="50" y="153"/>
                  </a:lnTo>
                  <a:lnTo>
                    <a:pt x="0" y="8"/>
                  </a:lnTo>
                  <a:lnTo>
                    <a:pt x="4" y="8"/>
                  </a:lnTo>
                  <a:lnTo>
                    <a:pt x="7" y="6"/>
                  </a:lnTo>
                  <a:lnTo>
                    <a:pt x="11" y="6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23" y="2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98" y="144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278" name="Freeform 102"/>
            <p:cNvSpPr>
              <a:spLocks/>
            </p:cNvSpPr>
            <p:nvPr/>
          </p:nvSpPr>
          <p:spPr bwMode="auto">
            <a:xfrm>
              <a:off x="3070" y="3199"/>
              <a:ext cx="95" cy="153"/>
            </a:xfrm>
            <a:custGeom>
              <a:avLst/>
              <a:gdLst/>
              <a:ahLst/>
              <a:cxnLst>
                <a:cxn ang="0">
                  <a:pos x="95" y="142"/>
                </a:cxn>
                <a:cxn ang="0">
                  <a:pos x="90" y="144"/>
                </a:cxn>
                <a:cxn ang="0">
                  <a:pos x="86" y="144"/>
                </a:cxn>
                <a:cxn ang="0">
                  <a:pos x="80" y="146"/>
                </a:cxn>
                <a:cxn ang="0">
                  <a:pos x="74" y="146"/>
                </a:cxn>
                <a:cxn ang="0">
                  <a:pos x="69" y="148"/>
                </a:cxn>
                <a:cxn ang="0">
                  <a:pos x="63" y="150"/>
                </a:cxn>
                <a:cxn ang="0">
                  <a:pos x="57" y="152"/>
                </a:cxn>
                <a:cxn ang="0">
                  <a:pos x="51" y="153"/>
                </a:cxn>
                <a:cxn ang="0">
                  <a:pos x="0" y="6"/>
                </a:cxn>
                <a:cxn ang="0">
                  <a:pos x="3" y="6"/>
                </a:cxn>
                <a:cxn ang="0">
                  <a:pos x="7" y="6"/>
                </a:cxn>
                <a:cxn ang="0">
                  <a:pos x="11" y="4"/>
                </a:cxn>
                <a:cxn ang="0">
                  <a:pos x="15" y="4"/>
                </a:cxn>
                <a:cxn ang="0">
                  <a:pos x="19" y="2"/>
                </a:cxn>
                <a:cxn ang="0">
                  <a:pos x="23" y="2"/>
                </a:cxn>
                <a:cxn ang="0">
                  <a:pos x="28" y="0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6" y="0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40" y="0"/>
                </a:cxn>
                <a:cxn ang="0">
                  <a:pos x="42" y="0"/>
                </a:cxn>
                <a:cxn ang="0">
                  <a:pos x="95" y="142"/>
                </a:cxn>
              </a:cxnLst>
              <a:rect l="0" t="0" r="r" b="b"/>
              <a:pathLst>
                <a:path w="95" h="153">
                  <a:moveTo>
                    <a:pt x="95" y="142"/>
                  </a:moveTo>
                  <a:lnTo>
                    <a:pt x="90" y="144"/>
                  </a:lnTo>
                  <a:lnTo>
                    <a:pt x="86" y="144"/>
                  </a:lnTo>
                  <a:lnTo>
                    <a:pt x="80" y="146"/>
                  </a:lnTo>
                  <a:lnTo>
                    <a:pt x="74" y="146"/>
                  </a:lnTo>
                  <a:lnTo>
                    <a:pt x="69" y="148"/>
                  </a:lnTo>
                  <a:lnTo>
                    <a:pt x="63" y="150"/>
                  </a:lnTo>
                  <a:lnTo>
                    <a:pt x="57" y="152"/>
                  </a:lnTo>
                  <a:lnTo>
                    <a:pt x="51" y="153"/>
                  </a:lnTo>
                  <a:lnTo>
                    <a:pt x="0" y="6"/>
                  </a:lnTo>
                  <a:lnTo>
                    <a:pt x="3" y="6"/>
                  </a:lnTo>
                  <a:lnTo>
                    <a:pt x="7" y="6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9" y="2"/>
                  </a:lnTo>
                  <a:lnTo>
                    <a:pt x="23" y="2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95" y="14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279" name="Freeform 103"/>
            <p:cNvSpPr>
              <a:spLocks/>
            </p:cNvSpPr>
            <p:nvPr/>
          </p:nvSpPr>
          <p:spPr bwMode="auto">
            <a:xfrm>
              <a:off x="3071" y="3197"/>
              <a:ext cx="98" cy="154"/>
            </a:xfrm>
            <a:custGeom>
              <a:avLst/>
              <a:gdLst/>
              <a:ahLst/>
              <a:cxnLst>
                <a:cxn ang="0">
                  <a:pos x="98" y="144"/>
                </a:cxn>
                <a:cxn ang="0">
                  <a:pos x="93" y="144"/>
                </a:cxn>
                <a:cxn ang="0">
                  <a:pos x="87" y="146"/>
                </a:cxn>
                <a:cxn ang="0">
                  <a:pos x="81" y="148"/>
                </a:cxn>
                <a:cxn ang="0">
                  <a:pos x="75" y="148"/>
                </a:cxn>
                <a:cxn ang="0">
                  <a:pos x="70" y="150"/>
                </a:cxn>
                <a:cxn ang="0">
                  <a:pos x="64" y="150"/>
                </a:cxn>
                <a:cxn ang="0">
                  <a:pos x="58" y="152"/>
                </a:cxn>
                <a:cxn ang="0">
                  <a:pos x="52" y="154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8" y="8"/>
                </a:cxn>
                <a:cxn ang="0">
                  <a:pos x="12" y="6"/>
                </a:cxn>
                <a:cxn ang="0">
                  <a:pos x="16" y="6"/>
                </a:cxn>
                <a:cxn ang="0">
                  <a:pos x="22" y="4"/>
                </a:cxn>
                <a:cxn ang="0">
                  <a:pos x="25" y="2"/>
                </a:cxn>
                <a:cxn ang="0">
                  <a:pos x="29" y="2"/>
                </a:cxn>
                <a:cxn ang="0">
                  <a:pos x="33" y="2"/>
                </a:cxn>
                <a:cxn ang="0">
                  <a:pos x="35" y="0"/>
                </a:cxn>
                <a:cxn ang="0">
                  <a:pos x="35" y="0"/>
                </a:cxn>
                <a:cxn ang="0">
                  <a:pos x="37" y="0"/>
                </a:cxn>
                <a:cxn ang="0">
                  <a:pos x="39" y="2"/>
                </a:cxn>
                <a:cxn ang="0">
                  <a:pos x="39" y="2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43" y="2"/>
                </a:cxn>
                <a:cxn ang="0">
                  <a:pos x="98" y="144"/>
                </a:cxn>
              </a:cxnLst>
              <a:rect l="0" t="0" r="r" b="b"/>
              <a:pathLst>
                <a:path w="98" h="154">
                  <a:moveTo>
                    <a:pt x="98" y="144"/>
                  </a:moveTo>
                  <a:lnTo>
                    <a:pt x="93" y="144"/>
                  </a:lnTo>
                  <a:lnTo>
                    <a:pt x="87" y="146"/>
                  </a:lnTo>
                  <a:lnTo>
                    <a:pt x="81" y="148"/>
                  </a:lnTo>
                  <a:lnTo>
                    <a:pt x="75" y="148"/>
                  </a:lnTo>
                  <a:lnTo>
                    <a:pt x="70" y="150"/>
                  </a:lnTo>
                  <a:lnTo>
                    <a:pt x="64" y="150"/>
                  </a:lnTo>
                  <a:lnTo>
                    <a:pt x="58" y="152"/>
                  </a:lnTo>
                  <a:lnTo>
                    <a:pt x="52" y="154"/>
                  </a:lnTo>
                  <a:lnTo>
                    <a:pt x="0" y="8"/>
                  </a:lnTo>
                  <a:lnTo>
                    <a:pt x="4" y="8"/>
                  </a:lnTo>
                  <a:lnTo>
                    <a:pt x="8" y="8"/>
                  </a:lnTo>
                  <a:lnTo>
                    <a:pt x="12" y="6"/>
                  </a:lnTo>
                  <a:lnTo>
                    <a:pt x="16" y="6"/>
                  </a:lnTo>
                  <a:lnTo>
                    <a:pt x="22" y="4"/>
                  </a:lnTo>
                  <a:lnTo>
                    <a:pt x="25" y="2"/>
                  </a:lnTo>
                  <a:lnTo>
                    <a:pt x="29" y="2"/>
                  </a:lnTo>
                  <a:lnTo>
                    <a:pt x="33" y="2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7" y="0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98" y="144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280" name="Freeform 104"/>
            <p:cNvSpPr>
              <a:spLocks/>
            </p:cNvSpPr>
            <p:nvPr/>
          </p:nvSpPr>
          <p:spPr bwMode="auto">
            <a:xfrm>
              <a:off x="3075" y="3197"/>
              <a:ext cx="98" cy="154"/>
            </a:xfrm>
            <a:custGeom>
              <a:avLst/>
              <a:gdLst/>
              <a:ahLst/>
              <a:cxnLst>
                <a:cxn ang="0">
                  <a:pos x="98" y="144"/>
                </a:cxn>
                <a:cxn ang="0">
                  <a:pos x="92" y="144"/>
                </a:cxn>
                <a:cxn ang="0">
                  <a:pos x="87" y="146"/>
                </a:cxn>
                <a:cxn ang="0">
                  <a:pos x="81" y="146"/>
                </a:cxn>
                <a:cxn ang="0">
                  <a:pos x="75" y="148"/>
                </a:cxn>
                <a:cxn ang="0">
                  <a:pos x="69" y="148"/>
                </a:cxn>
                <a:cxn ang="0">
                  <a:pos x="64" y="150"/>
                </a:cxn>
                <a:cxn ang="0">
                  <a:pos x="58" y="152"/>
                </a:cxn>
                <a:cxn ang="0">
                  <a:pos x="52" y="154"/>
                </a:cxn>
                <a:cxn ang="0">
                  <a:pos x="0" y="8"/>
                </a:cxn>
                <a:cxn ang="0">
                  <a:pos x="4" y="6"/>
                </a:cxn>
                <a:cxn ang="0">
                  <a:pos x="8" y="6"/>
                </a:cxn>
                <a:cxn ang="0">
                  <a:pos x="12" y="4"/>
                </a:cxn>
                <a:cxn ang="0">
                  <a:pos x="16" y="4"/>
                </a:cxn>
                <a:cxn ang="0">
                  <a:pos x="19" y="2"/>
                </a:cxn>
                <a:cxn ang="0">
                  <a:pos x="25" y="2"/>
                </a:cxn>
                <a:cxn ang="0">
                  <a:pos x="29" y="0"/>
                </a:cxn>
                <a:cxn ang="0">
                  <a:pos x="33" y="0"/>
                </a:cxn>
                <a:cxn ang="0">
                  <a:pos x="33" y="0"/>
                </a:cxn>
                <a:cxn ang="0">
                  <a:pos x="35" y="0"/>
                </a:cxn>
                <a:cxn ang="0">
                  <a:pos x="37" y="0"/>
                </a:cxn>
                <a:cxn ang="0">
                  <a:pos x="37" y="0"/>
                </a:cxn>
                <a:cxn ang="0">
                  <a:pos x="39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98" y="144"/>
                </a:cxn>
              </a:cxnLst>
              <a:rect l="0" t="0" r="r" b="b"/>
              <a:pathLst>
                <a:path w="98" h="154">
                  <a:moveTo>
                    <a:pt x="98" y="144"/>
                  </a:moveTo>
                  <a:lnTo>
                    <a:pt x="92" y="144"/>
                  </a:lnTo>
                  <a:lnTo>
                    <a:pt x="87" y="146"/>
                  </a:lnTo>
                  <a:lnTo>
                    <a:pt x="81" y="146"/>
                  </a:lnTo>
                  <a:lnTo>
                    <a:pt x="75" y="148"/>
                  </a:lnTo>
                  <a:lnTo>
                    <a:pt x="69" y="148"/>
                  </a:lnTo>
                  <a:lnTo>
                    <a:pt x="64" y="150"/>
                  </a:lnTo>
                  <a:lnTo>
                    <a:pt x="58" y="152"/>
                  </a:lnTo>
                  <a:lnTo>
                    <a:pt x="52" y="154"/>
                  </a:lnTo>
                  <a:lnTo>
                    <a:pt x="0" y="8"/>
                  </a:lnTo>
                  <a:lnTo>
                    <a:pt x="4" y="6"/>
                  </a:lnTo>
                  <a:lnTo>
                    <a:pt x="8" y="6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19" y="2"/>
                  </a:lnTo>
                  <a:lnTo>
                    <a:pt x="25" y="2"/>
                  </a:lnTo>
                  <a:lnTo>
                    <a:pt x="29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98" y="144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281" name="Freeform 105"/>
            <p:cNvSpPr>
              <a:spLocks/>
            </p:cNvSpPr>
            <p:nvPr/>
          </p:nvSpPr>
          <p:spPr bwMode="auto">
            <a:xfrm>
              <a:off x="3079" y="3195"/>
              <a:ext cx="96" cy="156"/>
            </a:xfrm>
            <a:custGeom>
              <a:avLst/>
              <a:gdLst/>
              <a:ahLst/>
              <a:cxnLst>
                <a:cxn ang="0">
                  <a:pos x="96" y="144"/>
                </a:cxn>
                <a:cxn ang="0">
                  <a:pos x="90" y="146"/>
                </a:cxn>
                <a:cxn ang="0">
                  <a:pos x="85" y="146"/>
                </a:cxn>
                <a:cxn ang="0">
                  <a:pos x="79" y="148"/>
                </a:cxn>
                <a:cxn ang="0">
                  <a:pos x="73" y="150"/>
                </a:cxn>
                <a:cxn ang="0">
                  <a:pos x="67" y="150"/>
                </a:cxn>
                <a:cxn ang="0">
                  <a:pos x="62" y="152"/>
                </a:cxn>
                <a:cxn ang="0">
                  <a:pos x="58" y="154"/>
                </a:cxn>
                <a:cxn ang="0">
                  <a:pos x="52" y="156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6" y="6"/>
                </a:cxn>
                <a:cxn ang="0">
                  <a:pos x="10" y="6"/>
                </a:cxn>
                <a:cxn ang="0">
                  <a:pos x="15" y="4"/>
                </a:cxn>
                <a:cxn ang="0">
                  <a:pos x="19" y="4"/>
                </a:cxn>
                <a:cxn ang="0">
                  <a:pos x="23" y="2"/>
                </a:cxn>
                <a:cxn ang="0">
                  <a:pos x="29" y="2"/>
                </a:cxn>
                <a:cxn ang="0">
                  <a:pos x="33" y="0"/>
                </a:cxn>
                <a:cxn ang="0">
                  <a:pos x="33" y="0"/>
                </a:cxn>
                <a:cxn ang="0">
                  <a:pos x="35" y="0"/>
                </a:cxn>
                <a:cxn ang="0">
                  <a:pos x="35" y="2"/>
                </a:cxn>
                <a:cxn ang="0">
                  <a:pos x="37" y="2"/>
                </a:cxn>
                <a:cxn ang="0">
                  <a:pos x="39" y="2"/>
                </a:cxn>
                <a:cxn ang="0">
                  <a:pos x="39" y="2"/>
                </a:cxn>
                <a:cxn ang="0">
                  <a:pos x="40" y="2"/>
                </a:cxn>
                <a:cxn ang="0">
                  <a:pos x="42" y="2"/>
                </a:cxn>
                <a:cxn ang="0">
                  <a:pos x="96" y="144"/>
                </a:cxn>
              </a:cxnLst>
              <a:rect l="0" t="0" r="r" b="b"/>
              <a:pathLst>
                <a:path w="96" h="156">
                  <a:moveTo>
                    <a:pt x="96" y="144"/>
                  </a:moveTo>
                  <a:lnTo>
                    <a:pt x="90" y="146"/>
                  </a:lnTo>
                  <a:lnTo>
                    <a:pt x="85" y="146"/>
                  </a:lnTo>
                  <a:lnTo>
                    <a:pt x="79" y="148"/>
                  </a:lnTo>
                  <a:lnTo>
                    <a:pt x="73" y="150"/>
                  </a:lnTo>
                  <a:lnTo>
                    <a:pt x="67" y="150"/>
                  </a:lnTo>
                  <a:lnTo>
                    <a:pt x="62" y="152"/>
                  </a:lnTo>
                  <a:lnTo>
                    <a:pt x="58" y="154"/>
                  </a:lnTo>
                  <a:lnTo>
                    <a:pt x="52" y="156"/>
                  </a:lnTo>
                  <a:lnTo>
                    <a:pt x="0" y="8"/>
                  </a:lnTo>
                  <a:lnTo>
                    <a:pt x="2" y="8"/>
                  </a:lnTo>
                  <a:lnTo>
                    <a:pt x="6" y="6"/>
                  </a:lnTo>
                  <a:lnTo>
                    <a:pt x="10" y="6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23" y="2"/>
                  </a:lnTo>
                  <a:lnTo>
                    <a:pt x="29" y="2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5" y="2"/>
                  </a:lnTo>
                  <a:lnTo>
                    <a:pt x="37" y="2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40" y="2"/>
                  </a:lnTo>
                  <a:lnTo>
                    <a:pt x="42" y="2"/>
                  </a:lnTo>
                  <a:lnTo>
                    <a:pt x="96" y="144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282" name="Freeform 106"/>
            <p:cNvSpPr>
              <a:spLocks/>
            </p:cNvSpPr>
            <p:nvPr/>
          </p:nvSpPr>
          <p:spPr bwMode="auto">
            <a:xfrm>
              <a:off x="3081" y="3195"/>
              <a:ext cx="98" cy="154"/>
            </a:xfrm>
            <a:custGeom>
              <a:avLst/>
              <a:gdLst/>
              <a:ahLst/>
              <a:cxnLst>
                <a:cxn ang="0">
                  <a:pos x="98" y="142"/>
                </a:cxn>
                <a:cxn ang="0">
                  <a:pos x="92" y="144"/>
                </a:cxn>
                <a:cxn ang="0">
                  <a:pos x="86" y="146"/>
                </a:cxn>
                <a:cxn ang="0">
                  <a:pos x="81" y="146"/>
                </a:cxn>
                <a:cxn ang="0">
                  <a:pos x="75" y="148"/>
                </a:cxn>
                <a:cxn ang="0">
                  <a:pos x="71" y="150"/>
                </a:cxn>
                <a:cxn ang="0">
                  <a:pos x="65" y="150"/>
                </a:cxn>
                <a:cxn ang="0">
                  <a:pos x="60" y="152"/>
                </a:cxn>
                <a:cxn ang="0">
                  <a:pos x="54" y="154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8" y="6"/>
                </a:cxn>
                <a:cxn ang="0">
                  <a:pos x="12" y="6"/>
                </a:cxn>
                <a:cxn ang="0">
                  <a:pos x="15" y="4"/>
                </a:cxn>
                <a:cxn ang="0">
                  <a:pos x="21" y="2"/>
                </a:cxn>
                <a:cxn ang="0">
                  <a:pos x="25" y="2"/>
                </a:cxn>
                <a:cxn ang="0">
                  <a:pos x="31" y="0"/>
                </a:cxn>
                <a:cxn ang="0">
                  <a:pos x="35" y="0"/>
                </a:cxn>
                <a:cxn ang="0">
                  <a:pos x="35" y="0"/>
                </a:cxn>
                <a:cxn ang="0">
                  <a:pos x="37" y="0"/>
                </a:cxn>
                <a:cxn ang="0">
                  <a:pos x="37" y="0"/>
                </a:cxn>
                <a:cxn ang="0">
                  <a:pos x="38" y="0"/>
                </a:cxn>
                <a:cxn ang="0">
                  <a:pos x="38" y="2"/>
                </a:cxn>
                <a:cxn ang="0">
                  <a:pos x="40" y="2"/>
                </a:cxn>
                <a:cxn ang="0">
                  <a:pos x="40" y="2"/>
                </a:cxn>
                <a:cxn ang="0">
                  <a:pos x="42" y="2"/>
                </a:cxn>
                <a:cxn ang="0">
                  <a:pos x="98" y="142"/>
                </a:cxn>
              </a:cxnLst>
              <a:rect l="0" t="0" r="r" b="b"/>
              <a:pathLst>
                <a:path w="98" h="154">
                  <a:moveTo>
                    <a:pt x="98" y="142"/>
                  </a:moveTo>
                  <a:lnTo>
                    <a:pt x="92" y="144"/>
                  </a:lnTo>
                  <a:lnTo>
                    <a:pt x="86" y="146"/>
                  </a:lnTo>
                  <a:lnTo>
                    <a:pt x="81" y="146"/>
                  </a:lnTo>
                  <a:lnTo>
                    <a:pt x="75" y="148"/>
                  </a:lnTo>
                  <a:lnTo>
                    <a:pt x="71" y="150"/>
                  </a:lnTo>
                  <a:lnTo>
                    <a:pt x="65" y="150"/>
                  </a:lnTo>
                  <a:lnTo>
                    <a:pt x="60" y="152"/>
                  </a:lnTo>
                  <a:lnTo>
                    <a:pt x="54" y="154"/>
                  </a:lnTo>
                  <a:lnTo>
                    <a:pt x="0" y="8"/>
                  </a:lnTo>
                  <a:lnTo>
                    <a:pt x="4" y="8"/>
                  </a:lnTo>
                  <a:lnTo>
                    <a:pt x="8" y="6"/>
                  </a:lnTo>
                  <a:lnTo>
                    <a:pt x="12" y="6"/>
                  </a:lnTo>
                  <a:lnTo>
                    <a:pt x="15" y="4"/>
                  </a:lnTo>
                  <a:lnTo>
                    <a:pt x="21" y="2"/>
                  </a:lnTo>
                  <a:lnTo>
                    <a:pt x="25" y="2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2" y="2"/>
                  </a:lnTo>
                  <a:lnTo>
                    <a:pt x="98" y="14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283" name="Freeform 107"/>
            <p:cNvSpPr>
              <a:spLocks/>
            </p:cNvSpPr>
            <p:nvPr/>
          </p:nvSpPr>
          <p:spPr bwMode="auto">
            <a:xfrm>
              <a:off x="3085" y="3193"/>
              <a:ext cx="98" cy="156"/>
            </a:xfrm>
            <a:custGeom>
              <a:avLst/>
              <a:gdLst/>
              <a:ahLst/>
              <a:cxnLst>
                <a:cxn ang="0">
                  <a:pos x="98" y="144"/>
                </a:cxn>
                <a:cxn ang="0">
                  <a:pos x="92" y="146"/>
                </a:cxn>
                <a:cxn ang="0">
                  <a:pos x="86" y="148"/>
                </a:cxn>
                <a:cxn ang="0">
                  <a:pos x="80" y="148"/>
                </a:cxn>
                <a:cxn ang="0">
                  <a:pos x="75" y="150"/>
                </a:cxn>
                <a:cxn ang="0">
                  <a:pos x="69" y="152"/>
                </a:cxn>
                <a:cxn ang="0">
                  <a:pos x="63" y="152"/>
                </a:cxn>
                <a:cxn ang="0">
                  <a:pos x="57" y="154"/>
                </a:cxn>
                <a:cxn ang="0">
                  <a:pos x="52" y="156"/>
                </a:cxn>
                <a:cxn ang="0">
                  <a:pos x="0" y="10"/>
                </a:cxn>
                <a:cxn ang="0">
                  <a:pos x="4" y="8"/>
                </a:cxn>
                <a:cxn ang="0">
                  <a:pos x="8" y="8"/>
                </a:cxn>
                <a:cxn ang="0">
                  <a:pos x="11" y="6"/>
                </a:cxn>
                <a:cxn ang="0">
                  <a:pos x="15" y="6"/>
                </a:cxn>
                <a:cxn ang="0">
                  <a:pos x="19" y="4"/>
                </a:cxn>
                <a:cxn ang="0">
                  <a:pos x="25" y="4"/>
                </a:cxn>
                <a:cxn ang="0">
                  <a:pos x="29" y="2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4" y="2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8" y="2"/>
                </a:cxn>
                <a:cxn ang="0">
                  <a:pos x="38" y="4"/>
                </a:cxn>
                <a:cxn ang="0">
                  <a:pos x="40" y="4"/>
                </a:cxn>
                <a:cxn ang="0">
                  <a:pos x="40" y="2"/>
                </a:cxn>
                <a:cxn ang="0">
                  <a:pos x="98" y="144"/>
                </a:cxn>
              </a:cxnLst>
              <a:rect l="0" t="0" r="r" b="b"/>
              <a:pathLst>
                <a:path w="98" h="156">
                  <a:moveTo>
                    <a:pt x="98" y="144"/>
                  </a:moveTo>
                  <a:lnTo>
                    <a:pt x="92" y="146"/>
                  </a:lnTo>
                  <a:lnTo>
                    <a:pt x="86" y="148"/>
                  </a:lnTo>
                  <a:lnTo>
                    <a:pt x="80" y="148"/>
                  </a:lnTo>
                  <a:lnTo>
                    <a:pt x="75" y="150"/>
                  </a:lnTo>
                  <a:lnTo>
                    <a:pt x="69" y="152"/>
                  </a:lnTo>
                  <a:lnTo>
                    <a:pt x="63" y="152"/>
                  </a:lnTo>
                  <a:lnTo>
                    <a:pt x="57" y="154"/>
                  </a:lnTo>
                  <a:lnTo>
                    <a:pt x="52" y="156"/>
                  </a:lnTo>
                  <a:lnTo>
                    <a:pt x="0" y="10"/>
                  </a:lnTo>
                  <a:lnTo>
                    <a:pt x="4" y="8"/>
                  </a:lnTo>
                  <a:lnTo>
                    <a:pt x="8" y="8"/>
                  </a:lnTo>
                  <a:lnTo>
                    <a:pt x="11" y="6"/>
                  </a:lnTo>
                  <a:lnTo>
                    <a:pt x="15" y="6"/>
                  </a:lnTo>
                  <a:lnTo>
                    <a:pt x="19" y="4"/>
                  </a:lnTo>
                  <a:lnTo>
                    <a:pt x="25" y="4"/>
                  </a:lnTo>
                  <a:lnTo>
                    <a:pt x="29" y="2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40" y="2"/>
                  </a:lnTo>
                  <a:lnTo>
                    <a:pt x="98" y="144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284" name="Freeform 108"/>
            <p:cNvSpPr>
              <a:spLocks/>
            </p:cNvSpPr>
            <p:nvPr/>
          </p:nvSpPr>
          <p:spPr bwMode="auto">
            <a:xfrm>
              <a:off x="3089" y="3193"/>
              <a:ext cx="96" cy="154"/>
            </a:xfrm>
            <a:custGeom>
              <a:avLst/>
              <a:gdLst/>
              <a:ahLst/>
              <a:cxnLst>
                <a:cxn ang="0">
                  <a:pos x="96" y="144"/>
                </a:cxn>
                <a:cxn ang="0">
                  <a:pos x="92" y="146"/>
                </a:cxn>
                <a:cxn ang="0">
                  <a:pos x="86" y="146"/>
                </a:cxn>
                <a:cxn ang="0">
                  <a:pos x="80" y="148"/>
                </a:cxn>
                <a:cxn ang="0">
                  <a:pos x="75" y="148"/>
                </a:cxn>
                <a:cxn ang="0">
                  <a:pos x="69" y="150"/>
                </a:cxn>
                <a:cxn ang="0">
                  <a:pos x="63" y="152"/>
                </a:cxn>
                <a:cxn ang="0">
                  <a:pos x="57" y="154"/>
                </a:cxn>
                <a:cxn ang="0">
                  <a:pos x="52" y="154"/>
                </a:cxn>
                <a:cxn ang="0">
                  <a:pos x="0" y="10"/>
                </a:cxn>
                <a:cxn ang="0">
                  <a:pos x="2" y="8"/>
                </a:cxn>
                <a:cxn ang="0">
                  <a:pos x="5" y="8"/>
                </a:cxn>
                <a:cxn ang="0">
                  <a:pos x="9" y="6"/>
                </a:cxn>
                <a:cxn ang="0">
                  <a:pos x="15" y="4"/>
                </a:cxn>
                <a:cxn ang="0">
                  <a:pos x="19" y="4"/>
                </a:cxn>
                <a:cxn ang="0">
                  <a:pos x="23" y="2"/>
                </a:cxn>
                <a:cxn ang="0">
                  <a:pos x="29" y="2"/>
                </a:cxn>
                <a:cxn ang="0">
                  <a:pos x="32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6" y="0"/>
                </a:cxn>
                <a:cxn ang="0">
                  <a:pos x="36" y="2"/>
                </a:cxn>
                <a:cxn ang="0">
                  <a:pos x="38" y="2"/>
                </a:cxn>
                <a:cxn ang="0">
                  <a:pos x="38" y="2"/>
                </a:cxn>
                <a:cxn ang="0">
                  <a:pos x="40" y="2"/>
                </a:cxn>
                <a:cxn ang="0">
                  <a:pos x="40" y="2"/>
                </a:cxn>
                <a:cxn ang="0">
                  <a:pos x="96" y="144"/>
                </a:cxn>
              </a:cxnLst>
              <a:rect l="0" t="0" r="r" b="b"/>
              <a:pathLst>
                <a:path w="96" h="154">
                  <a:moveTo>
                    <a:pt x="96" y="144"/>
                  </a:moveTo>
                  <a:lnTo>
                    <a:pt x="92" y="146"/>
                  </a:lnTo>
                  <a:lnTo>
                    <a:pt x="86" y="146"/>
                  </a:lnTo>
                  <a:lnTo>
                    <a:pt x="80" y="148"/>
                  </a:lnTo>
                  <a:lnTo>
                    <a:pt x="75" y="148"/>
                  </a:lnTo>
                  <a:lnTo>
                    <a:pt x="69" y="150"/>
                  </a:lnTo>
                  <a:lnTo>
                    <a:pt x="63" y="152"/>
                  </a:lnTo>
                  <a:lnTo>
                    <a:pt x="57" y="154"/>
                  </a:lnTo>
                  <a:lnTo>
                    <a:pt x="52" y="154"/>
                  </a:lnTo>
                  <a:lnTo>
                    <a:pt x="0" y="10"/>
                  </a:lnTo>
                  <a:lnTo>
                    <a:pt x="2" y="8"/>
                  </a:lnTo>
                  <a:lnTo>
                    <a:pt x="5" y="8"/>
                  </a:lnTo>
                  <a:lnTo>
                    <a:pt x="9" y="6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23" y="2"/>
                  </a:lnTo>
                  <a:lnTo>
                    <a:pt x="29" y="2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96" y="144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285" name="Freeform 109"/>
            <p:cNvSpPr>
              <a:spLocks/>
            </p:cNvSpPr>
            <p:nvPr/>
          </p:nvSpPr>
          <p:spPr bwMode="auto">
            <a:xfrm>
              <a:off x="3091" y="3193"/>
              <a:ext cx="98" cy="154"/>
            </a:xfrm>
            <a:custGeom>
              <a:avLst/>
              <a:gdLst/>
              <a:ahLst/>
              <a:cxnLst>
                <a:cxn ang="0">
                  <a:pos x="98" y="142"/>
                </a:cxn>
                <a:cxn ang="0">
                  <a:pos x="92" y="144"/>
                </a:cxn>
                <a:cxn ang="0">
                  <a:pos x="88" y="146"/>
                </a:cxn>
                <a:cxn ang="0">
                  <a:pos x="82" y="148"/>
                </a:cxn>
                <a:cxn ang="0">
                  <a:pos x="76" y="148"/>
                </a:cxn>
                <a:cxn ang="0">
                  <a:pos x="71" y="150"/>
                </a:cxn>
                <a:cxn ang="0">
                  <a:pos x="65" y="150"/>
                </a:cxn>
                <a:cxn ang="0">
                  <a:pos x="59" y="152"/>
                </a:cxn>
                <a:cxn ang="0">
                  <a:pos x="53" y="154"/>
                </a:cxn>
                <a:cxn ang="0">
                  <a:pos x="0" y="8"/>
                </a:cxn>
                <a:cxn ang="0">
                  <a:pos x="3" y="8"/>
                </a:cxn>
                <a:cxn ang="0">
                  <a:pos x="7" y="6"/>
                </a:cxn>
                <a:cxn ang="0">
                  <a:pos x="11" y="4"/>
                </a:cxn>
                <a:cxn ang="0">
                  <a:pos x="15" y="4"/>
                </a:cxn>
                <a:cxn ang="0">
                  <a:pos x="21" y="2"/>
                </a:cxn>
                <a:cxn ang="0">
                  <a:pos x="25" y="2"/>
                </a:cxn>
                <a:cxn ang="0">
                  <a:pos x="30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40" y="2"/>
                </a:cxn>
                <a:cxn ang="0">
                  <a:pos x="40" y="2"/>
                </a:cxn>
                <a:cxn ang="0">
                  <a:pos x="42" y="2"/>
                </a:cxn>
                <a:cxn ang="0">
                  <a:pos x="98" y="142"/>
                </a:cxn>
              </a:cxnLst>
              <a:rect l="0" t="0" r="r" b="b"/>
              <a:pathLst>
                <a:path w="98" h="154">
                  <a:moveTo>
                    <a:pt x="98" y="142"/>
                  </a:moveTo>
                  <a:lnTo>
                    <a:pt x="92" y="144"/>
                  </a:lnTo>
                  <a:lnTo>
                    <a:pt x="88" y="146"/>
                  </a:lnTo>
                  <a:lnTo>
                    <a:pt x="82" y="148"/>
                  </a:lnTo>
                  <a:lnTo>
                    <a:pt x="76" y="148"/>
                  </a:lnTo>
                  <a:lnTo>
                    <a:pt x="71" y="150"/>
                  </a:lnTo>
                  <a:lnTo>
                    <a:pt x="65" y="150"/>
                  </a:lnTo>
                  <a:lnTo>
                    <a:pt x="59" y="152"/>
                  </a:lnTo>
                  <a:lnTo>
                    <a:pt x="53" y="154"/>
                  </a:lnTo>
                  <a:lnTo>
                    <a:pt x="0" y="8"/>
                  </a:lnTo>
                  <a:lnTo>
                    <a:pt x="3" y="8"/>
                  </a:lnTo>
                  <a:lnTo>
                    <a:pt x="7" y="6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21" y="2"/>
                  </a:lnTo>
                  <a:lnTo>
                    <a:pt x="25" y="2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2" y="2"/>
                  </a:lnTo>
                  <a:lnTo>
                    <a:pt x="98" y="14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286" name="Freeform 110"/>
            <p:cNvSpPr>
              <a:spLocks/>
            </p:cNvSpPr>
            <p:nvPr/>
          </p:nvSpPr>
          <p:spPr bwMode="auto">
            <a:xfrm>
              <a:off x="3093" y="3191"/>
              <a:ext cx="99" cy="156"/>
            </a:xfrm>
            <a:custGeom>
              <a:avLst/>
              <a:gdLst/>
              <a:ahLst/>
              <a:cxnLst>
                <a:cxn ang="0">
                  <a:pos x="99" y="144"/>
                </a:cxn>
                <a:cxn ang="0">
                  <a:pos x="94" y="146"/>
                </a:cxn>
                <a:cxn ang="0">
                  <a:pos x="88" y="148"/>
                </a:cxn>
                <a:cxn ang="0">
                  <a:pos x="82" y="148"/>
                </a:cxn>
                <a:cxn ang="0">
                  <a:pos x="78" y="150"/>
                </a:cxn>
                <a:cxn ang="0">
                  <a:pos x="72" y="150"/>
                </a:cxn>
                <a:cxn ang="0">
                  <a:pos x="67" y="152"/>
                </a:cxn>
                <a:cxn ang="0">
                  <a:pos x="61" y="154"/>
                </a:cxn>
                <a:cxn ang="0">
                  <a:pos x="55" y="156"/>
                </a:cxn>
                <a:cxn ang="0">
                  <a:pos x="0" y="10"/>
                </a:cxn>
                <a:cxn ang="0">
                  <a:pos x="3" y="8"/>
                </a:cxn>
                <a:cxn ang="0">
                  <a:pos x="7" y="6"/>
                </a:cxn>
                <a:cxn ang="0">
                  <a:pos x="13" y="6"/>
                </a:cxn>
                <a:cxn ang="0">
                  <a:pos x="17" y="4"/>
                </a:cxn>
                <a:cxn ang="0">
                  <a:pos x="23" y="4"/>
                </a:cxn>
                <a:cxn ang="0">
                  <a:pos x="26" y="2"/>
                </a:cxn>
                <a:cxn ang="0">
                  <a:pos x="32" y="2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38" y="0"/>
                </a:cxn>
                <a:cxn ang="0">
                  <a:pos x="38" y="2"/>
                </a:cxn>
                <a:cxn ang="0">
                  <a:pos x="40" y="2"/>
                </a:cxn>
                <a:cxn ang="0">
                  <a:pos x="40" y="2"/>
                </a:cxn>
                <a:cxn ang="0">
                  <a:pos x="40" y="2"/>
                </a:cxn>
                <a:cxn ang="0">
                  <a:pos x="42" y="2"/>
                </a:cxn>
                <a:cxn ang="0">
                  <a:pos x="42" y="2"/>
                </a:cxn>
                <a:cxn ang="0">
                  <a:pos x="99" y="144"/>
                </a:cxn>
              </a:cxnLst>
              <a:rect l="0" t="0" r="r" b="b"/>
              <a:pathLst>
                <a:path w="99" h="156">
                  <a:moveTo>
                    <a:pt x="99" y="144"/>
                  </a:moveTo>
                  <a:lnTo>
                    <a:pt x="94" y="146"/>
                  </a:lnTo>
                  <a:lnTo>
                    <a:pt x="88" y="148"/>
                  </a:lnTo>
                  <a:lnTo>
                    <a:pt x="82" y="148"/>
                  </a:lnTo>
                  <a:lnTo>
                    <a:pt x="78" y="150"/>
                  </a:lnTo>
                  <a:lnTo>
                    <a:pt x="72" y="150"/>
                  </a:lnTo>
                  <a:lnTo>
                    <a:pt x="67" y="152"/>
                  </a:lnTo>
                  <a:lnTo>
                    <a:pt x="61" y="154"/>
                  </a:lnTo>
                  <a:lnTo>
                    <a:pt x="55" y="156"/>
                  </a:lnTo>
                  <a:lnTo>
                    <a:pt x="0" y="10"/>
                  </a:lnTo>
                  <a:lnTo>
                    <a:pt x="3" y="8"/>
                  </a:lnTo>
                  <a:lnTo>
                    <a:pt x="7" y="6"/>
                  </a:lnTo>
                  <a:lnTo>
                    <a:pt x="13" y="6"/>
                  </a:lnTo>
                  <a:lnTo>
                    <a:pt x="17" y="4"/>
                  </a:lnTo>
                  <a:lnTo>
                    <a:pt x="23" y="4"/>
                  </a:lnTo>
                  <a:lnTo>
                    <a:pt x="26" y="2"/>
                  </a:lnTo>
                  <a:lnTo>
                    <a:pt x="32" y="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99" y="144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287" name="Freeform 111"/>
            <p:cNvSpPr>
              <a:spLocks/>
            </p:cNvSpPr>
            <p:nvPr/>
          </p:nvSpPr>
          <p:spPr bwMode="auto">
            <a:xfrm>
              <a:off x="3096" y="3191"/>
              <a:ext cx="98" cy="154"/>
            </a:xfrm>
            <a:custGeom>
              <a:avLst/>
              <a:gdLst/>
              <a:ahLst/>
              <a:cxnLst>
                <a:cxn ang="0">
                  <a:pos x="98" y="142"/>
                </a:cxn>
                <a:cxn ang="0">
                  <a:pos x="94" y="144"/>
                </a:cxn>
                <a:cxn ang="0">
                  <a:pos x="89" y="146"/>
                </a:cxn>
                <a:cxn ang="0">
                  <a:pos x="83" y="148"/>
                </a:cxn>
                <a:cxn ang="0">
                  <a:pos x="77" y="150"/>
                </a:cxn>
                <a:cxn ang="0">
                  <a:pos x="71" y="150"/>
                </a:cxn>
                <a:cxn ang="0">
                  <a:pos x="66" y="152"/>
                </a:cxn>
                <a:cxn ang="0">
                  <a:pos x="62" y="154"/>
                </a:cxn>
                <a:cxn ang="0">
                  <a:pos x="56" y="154"/>
                </a:cxn>
                <a:cxn ang="0">
                  <a:pos x="0" y="10"/>
                </a:cxn>
                <a:cxn ang="0">
                  <a:pos x="4" y="8"/>
                </a:cxn>
                <a:cxn ang="0">
                  <a:pos x="8" y="6"/>
                </a:cxn>
                <a:cxn ang="0">
                  <a:pos x="12" y="6"/>
                </a:cxn>
                <a:cxn ang="0">
                  <a:pos x="18" y="4"/>
                </a:cxn>
                <a:cxn ang="0">
                  <a:pos x="22" y="2"/>
                </a:cxn>
                <a:cxn ang="0">
                  <a:pos x="27" y="2"/>
                </a:cxn>
                <a:cxn ang="0">
                  <a:pos x="31" y="0"/>
                </a:cxn>
                <a:cxn ang="0">
                  <a:pos x="37" y="0"/>
                </a:cxn>
                <a:cxn ang="0">
                  <a:pos x="37" y="0"/>
                </a:cxn>
                <a:cxn ang="0">
                  <a:pos x="37" y="0"/>
                </a:cxn>
                <a:cxn ang="0">
                  <a:pos x="39" y="0"/>
                </a:cxn>
                <a:cxn ang="0">
                  <a:pos x="39" y="0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43" y="2"/>
                </a:cxn>
                <a:cxn ang="0">
                  <a:pos x="98" y="142"/>
                </a:cxn>
              </a:cxnLst>
              <a:rect l="0" t="0" r="r" b="b"/>
              <a:pathLst>
                <a:path w="98" h="154">
                  <a:moveTo>
                    <a:pt x="98" y="142"/>
                  </a:moveTo>
                  <a:lnTo>
                    <a:pt x="94" y="144"/>
                  </a:lnTo>
                  <a:lnTo>
                    <a:pt x="89" y="146"/>
                  </a:lnTo>
                  <a:lnTo>
                    <a:pt x="83" y="148"/>
                  </a:lnTo>
                  <a:lnTo>
                    <a:pt x="77" y="150"/>
                  </a:lnTo>
                  <a:lnTo>
                    <a:pt x="71" y="150"/>
                  </a:lnTo>
                  <a:lnTo>
                    <a:pt x="66" y="152"/>
                  </a:lnTo>
                  <a:lnTo>
                    <a:pt x="62" y="154"/>
                  </a:lnTo>
                  <a:lnTo>
                    <a:pt x="56" y="154"/>
                  </a:lnTo>
                  <a:lnTo>
                    <a:pt x="0" y="10"/>
                  </a:lnTo>
                  <a:lnTo>
                    <a:pt x="4" y="8"/>
                  </a:lnTo>
                  <a:lnTo>
                    <a:pt x="8" y="6"/>
                  </a:lnTo>
                  <a:lnTo>
                    <a:pt x="12" y="6"/>
                  </a:lnTo>
                  <a:lnTo>
                    <a:pt x="18" y="4"/>
                  </a:lnTo>
                  <a:lnTo>
                    <a:pt x="22" y="2"/>
                  </a:lnTo>
                  <a:lnTo>
                    <a:pt x="27" y="2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98" y="14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288" name="Freeform 112"/>
            <p:cNvSpPr>
              <a:spLocks/>
            </p:cNvSpPr>
            <p:nvPr/>
          </p:nvSpPr>
          <p:spPr bwMode="auto">
            <a:xfrm>
              <a:off x="3100" y="3189"/>
              <a:ext cx="100" cy="156"/>
            </a:xfrm>
            <a:custGeom>
              <a:avLst/>
              <a:gdLst/>
              <a:ahLst/>
              <a:cxnLst>
                <a:cxn ang="0">
                  <a:pos x="100" y="144"/>
                </a:cxn>
                <a:cxn ang="0">
                  <a:pos x="94" y="146"/>
                </a:cxn>
                <a:cxn ang="0">
                  <a:pos x="89" y="148"/>
                </a:cxn>
                <a:cxn ang="0">
                  <a:pos x="83" y="148"/>
                </a:cxn>
                <a:cxn ang="0">
                  <a:pos x="77" y="150"/>
                </a:cxn>
                <a:cxn ang="0">
                  <a:pos x="71" y="152"/>
                </a:cxn>
                <a:cxn ang="0">
                  <a:pos x="65" y="152"/>
                </a:cxn>
                <a:cxn ang="0">
                  <a:pos x="62" y="154"/>
                </a:cxn>
                <a:cxn ang="0">
                  <a:pos x="56" y="156"/>
                </a:cxn>
                <a:cxn ang="0">
                  <a:pos x="0" y="10"/>
                </a:cxn>
                <a:cxn ang="0">
                  <a:pos x="4" y="10"/>
                </a:cxn>
                <a:cxn ang="0">
                  <a:pos x="8" y="8"/>
                </a:cxn>
                <a:cxn ang="0">
                  <a:pos x="12" y="6"/>
                </a:cxn>
                <a:cxn ang="0">
                  <a:pos x="16" y="6"/>
                </a:cxn>
                <a:cxn ang="0">
                  <a:pos x="21" y="4"/>
                </a:cxn>
                <a:cxn ang="0">
                  <a:pos x="25" y="2"/>
                </a:cxn>
                <a:cxn ang="0">
                  <a:pos x="31" y="2"/>
                </a:cxn>
                <a:cxn ang="0">
                  <a:pos x="35" y="0"/>
                </a:cxn>
                <a:cxn ang="0">
                  <a:pos x="37" y="0"/>
                </a:cxn>
                <a:cxn ang="0">
                  <a:pos x="37" y="2"/>
                </a:cxn>
                <a:cxn ang="0">
                  <a:pos x="37" y="2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4"/>
                </a:cxn>
                <a:cxn ang="0">
                  <a:pos x="42" y="4"/>
                </a:cxn>
                <a:cxn ang="0">
                  <a:pos x="100" y="144"/>
                </a:cxn>
              </a:cxnLst>
              <a:rect l="0" t="0" r="r" b="b"/>
              <a:pathLst>
                <a:path w="100" h="156">
                  <a:moveTo>
                    <a:pt x="100" y="144"/>
                  </a:moveTo>
                  <a:lnTo>
                    <a:pt x="94" y="146"/>
                  </a:lnTo>
                  <a:lnTo>
                    <a:pt x="89" y="148"/>
                  </a:lnTo>
                  <a:lnTo>
                    <a:pt x="83" y="148"/>
                  </a:lnTo>
                  <a:lnTo>
                    <a:pt x="77" y="150"/>
                  </a:lnTo>
                  <a:lnTo>
                    <a:pt x="71" y="152"/>
                  </a:lnTo>
                  <a:lnTo>
                    <a:pt x="65" y="152"/>
                  </a:lnTo>
                  <a:lnTo>
                    <a:pt x="62" y="154"/>
                  </a:lnTo>
                  <a:lnTo>
                    <a:pt x="56" y="156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8" y="8"/>
                  </a:lnTo>
                  <a:lnTo>
                    <a:pt x="12" y="6"/>
                  </a:lnTo>
                  <a:lnTo>
                    <a:pt x="16" y="6"/>
                  </a:lnTo>
                  <a:lnTo>
                    <a:pt x="21" y="4"/>
                  </a:lnTo>
                  <a:lnTo>
                    <a:pt x="25" y="2"/>
                  </a:lnTo>
                  <a:lnTo>
                    <a:pt x="31" y="2"/>
                  </a:lnTo>
                  <a:lnTo>
                    <a:pt x="35" y="0"/>
                  </a:lnTo>
                  <a:lnTo>
                    <a:pt x="37" y="0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2" y="4"/>
                  </a:lnTo>
                  <a:lnTo>
                    <a:pt x="100" y="144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289" name="Freeform 113"/>
            <p:cNvSpPr>
              <a:spLocks/>
            </p:cNvSpPr>
            <p:nvPr/>
          </p:nvSpPr>
          <p:spPr bwMode="auto">
            <a:xfrm>
              <a:off x="3102" y="3189"/>
              <a:ext cx="100" cy="156"/>
            </a:xfrm>
            <a:custGeom>
              <a:avLst/>
              <a:gdLst/>
              <a:ahLst/>
              <a:cxnLst>
                <a:cxn ang="0">
                  <a:pos x="100" y="144"/>
                </a:cxn>
                <a:cxn ang="0">
                  <a:pos x="94" y="146"/>
                </a:cxn>
                <a:cxn ang="0">
                  <a:pos x="90" y="148"/>
                </a:cxn>
                <a:cxn ang="0">
                  <a:pos x="85" y="148"/>
                </a:cxn>
                <a:cxn ang="0">
                  <a:pos x="79" y="150"/>
                </a:cxn>
                <a:cxn ang="0">
                  <a:pos x="73" y="152"/>
                </a:cxn>
                <a:cxn ang="0">
                  <a:pos x="67" y="152"/>
                </a:cxn>
                <a:cxn ang="0">
                  <a:pos x="62" y="154"/>
                </a:cxn>
                <a:cxn ang="0">
                  <a:pos x="58" y="156"/>
                </a:cxn>
                <a:cxn ang="0">
                  <a:pos x="0" y="10"/>
                </a:cxn>
                <a:cxn ang="0">
                  <a:pos x="4" y="8"/>
                </a:cxn>
                <a:cxn ang="0">
                  <a:pos x="8" y="6"/>
                </a:cxn>
                <a:cxn ang="0">
                  <a:pos x="14" y="6"/>
                </a:cxn>
                <a:cxn ang="0">
                  <a:pos x="17" y="4"/>
                </a:cxn>
                <a:cxn ang="0">
                  <a:pos x="21" y="2"/>
                </a:cxn>
                <a:cxn ang="0">
                  <a:pos x="27" y="2"/>
                </a:cxn>
                <a:cxn ang="0">
                  <a:pos x="33" y="0"/>
                </a:cxn>
                <a:cxn ang="0">
                  <a:pos x="37" y="0"/>
                </a:cxn>
                <a:cxn ang="0">
                  <a:pos x="37" y="0"/>
                </a:cxn>
                <a:cxn ang="0">
                  <a:pos x="39" y="0"/>
                </a:cxn>
                <a:cxn ang="0">
                  <a:pos x="39" y="0"/>
                </a:cxn>
                <a:cxn ang="0">
                  <a:pos x="39" y="2"/>
                </a:cxn>
                <a:cxn ang="0">
                  <a:pos x="40" y="2"/>
                </a:cxn>
                <a:cxn ang="0">
                  <a:pos x="40" y="2"/>
                </a:cxn>
                <a:cxn ang="0">
                  <a:pos x="42" y="4"/>
                </a:cxn>
                <a:cxn ang="0">
                  <a:pos x="42" y="4"/>
                </a:cxn>
                <a:cxn ang="0">
                  <a:pos x="100" y="144"/>
                </a:cxn>
              </a:cxnLst>
              <a:rect l="0" t="0" r="r" b="b"/>
              <a:pathLst>
                <a:path w="100" h="156">
                  <a:moveTo>
                    <a:pt x="100" y="144"/>
                  </a:moveTo>
                  <a:lnTo>
                    <a:pt x="94" y="146"/>
                  </a:lnTo>
                  <a:lnTo>
                    <a:pt x="90" y="148"/>
                  </a:lnTo>
                  <a:lnTo>
                    <a:pt x="85" y="148"/>
                  </a:lnTo>
                  <a:lnTo>
                    <a:pt x="79" y="150"/>
                  </a:lnTo>
                  <a:lnTo>
                    <a:pt x="73" y="152"/>
                  </a:lnTo>
                  <a:lnTo>
                    <a:pt x="67" y="152"/>
                  </a:lnTo>
                  <a:lnTo>
                    <a:pt x="62" y="154"/>
                  </a:lnTo>
                  <a:lnTo>
                    <a:pt x="58" y="156"/>
                  </a:lnTo>
                  <a:lnTo>
                    <a:pt x="0" y="10"/>
                  </a:lnTo>
                  <a:lnTo>
                    <a:pt x="4" y="8"/>
                  </a:lnTo>
                  <a:lnTo>
                    <a:pt x="8" y="6"/>
                  </a:lnTo>
                  <a:lnTo>
                    <a:pt x="14" y="6"/>
                  </a:lnTo>
                  <a:lnTo>
                    <a:pt x="17" y="4"/>
                  </a:lnTo>
                  <a:lnTo>
                    <a:pt x="21" y="2"/>
                  </a:lnTo>
                  <a:lnTo>
                    <a:pt x="27" y="2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100" y="144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290" name="Freeform 114"/>
            <p:cNvSpPr>
              <a:spLocks/>
            </p:cNvSpPr>
            <p:nvPr/>
          </p:nvSpPr>
          <p:spPr bwMode="auto">
            <a:xfrm>
              <a:off x="3104" y="3187"/>
              <a:ext cx="102" cy="156"/>
            </a:xfrm>
            <a:custGeom>
              <a:avLst/>
              <a:gdLst/>
              <a:ahLst/>
              <a:cxnLst>
                <a:cxn ang="0">
                  <a:pos x="102" y="144"/>
                </a:cxn>
                <a:cxn ang="0">
                  <a:pos x="96" y="146"/>
                </a:cxn>
                <a:cxn ang="0">
                  <a:pos x="90" y="148"/>
                </a:cxn>
                <a:cxn ang="0">
                  <a:pos x="86" y="150"/>
                </a:cxn>
                <a:cxn ang="0">
                  <a:pos x="81" y="150"/>
                </a:cxn>
                <a:cxn ang="0">
                  <a:pos x="75" y="152"/>
                </a:cxn>
                <a:cxn ang="0">
                  <a:pos x="69" y="154"/>
                </a:cxn>
                <a:cxn ang="0">
                  <a:pos x="63" y="154"/>
                </a:cxn>
                <a:cxn ang="0">
                  <a:pos x="58" y="156"/>
                </a:cxn>
                <a:cxn ang="0">
                  <a:pos x="0" y="12"/>
                </a:cxn>
                <a:cxn ang="0">
                  <a:pos x="6" y="10"/>
                </a:cxn>
                <a:cxn ang="0">
                  <a:pos x="10" y="8"/>
                </a:cxn>
                <a:cxn ang="0">
                  <a:pos x="14" y="6"/>
                </a:cxn>
                <a:cxn ang="0">
                  <a:pos x="19" y="6"/>
                </a:cxn>
                <a:cxn ang="0">
                  <a:pos x="23" y="4"/>
                </a:cxn>
                <a:cxn ang="0">
                  <a:pos x="29" y="2"/>
                </a:cxn>
                <a:cxn ang="0">
                  <a:pos x="33" y="2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40" y="2"/>
                </a:cxn>
                <a:cxn ang="0">
                  <a:pos x="40" y="2"/>
                </a:cxn>
                <a:cxn ang="0">
                  <a:pos x="40" y="4"/>
                </a:cxn>
                <a:cxn ang="0">
                  <a:pos x="42" y="4"/>
                </a:cxn>
                <a:cxn ang="0">
                  <a:pos x="42" y="4"/>
                </a:cxn>
                <a:cxn ang="0">
                  <a:pos x="42" y="4"/>
                </a:cxn>
                <a:cxn ang="0">
                  <a:pos x="102" y="144"/>
                </a:cxn>
              </a:cxnLst>
              <a:rect l="0" t="0" r="r" b="b"/>
              <a:pathLst>
                <a:path w="102" h="156">
                  <a:moveTo>
                    <a:pt x="102" y="144"/>
                  </a:moveTo>
                  <a:lnTo>
                    <a:pt x="96" y="146"/>
                  </a:lnTo>
                  <a:lnTo>
                    <a:pt x="90" y="148"/>
                  </a:lnTo>
                  <a:lnTo>
                    <a:pt x="86" y="150"/>
                  </a:lnTo>
                  <a:lnTo>
                    <a:pt x="81" y="150"/>
                  </a:lnTo>
                  <a:lnTo>
                    <a:pt x="75" y="152"/>
                  </a:lnTo>
                  <a:lnTo>
                    <a:pt x="69" y="154"/>
                  </a:lnTo>
                  <a:lnTo>
                    <a:pt x="63" y="154"/>
                  </a:lnTo>
                  <a:lnTo>
                    <a:pt x="58" y="156"/>
                  </a:lnTo>
                  <a:lnTo>
                    <a:pt x="0" y="12"/>
                  </a:lnTo>
                  <a:lnTo>
                    <a:pt x="6" y="10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19" y="6"/>
                  </a:lnTo>
                  <a:lnTo>
                    <a:pt x="23" y="4"/>
                  </a:lnTo>
                  <a:lnTo>
                    <a:pt x="29" y="2"/>
                  </a:lnTo>
                  <a:lnTo>
                    <a:pt x="33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102" y="144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291" name="Freeform 115"/>
            <p:cNvSpPr>
              <a:spLocks/>
            </p:cNvSpPr>
            <p:nvPr/>
          </p:nvSpPr>
          <p:spPr bwMode="auto">
            <a:xfrm>
              <a:off x="3108" y="3187"/>
              <a:ext cx="100" cy="156"/>
            </a:xfrm>
            <a:custGeom>
              <a:avLst/>
              <a:gdLst/>
              <a:ahLst/>
              <a:cxnLst>
                <a:cxn ang="0">
                  <a:pos x="100" y="144"/>
                </a:cxn>
                <a:cxn ang="0">
                  <a:pos x="96" y="146"/>
                </a:cxn>
                <a:cxn ang="0">
                  <a:pos x="90" y="146"/>
                </a:cxn>
                <a:cxn ang="0">
                  <a:pos x="84" y="148"/>
                </a:cxn>
                <a:cxn ang="0">
                  <a:pos x="79" y="150"/>
                </a:cxn>
                <a:cxn ang="0">
                  <a:pos x="75" y="152"/>
                </a:cxn>
                <a:cxn ang="0">
                  <a:pos x="69" y="152"/>
                </a:cxn>
                <a:cxn ang="0">
                  <a:pos x="63" y="154"/>
                </a:cxn>
                <a:cxn ang="0">
                  <a:pos x="57" y="156"/>
                </a:cxn>
                <a:cxn ang="0">
                  <a:pos x="0" y="10"/>
                </a:cxn>
                <a:cxn ang="0">
                  <a:pos x="4" y="8"/>
                </a:cxn>
                <a:cxn ang="0">
                  <a:pos x="8" y="8"/>
                </a:cxn>
                <a:cxn ang="0">
                  <a:pos x="13" y="6"/>
                </a:cxn>
                <a:cxn ang="0">
                  <a:pos x="17" y="4"/>
                </a:cxn>
                <a:cxn ang="0">
                  <a:pos x="23" y="4"/>
                </a:cxn>
                <a:cxn ang="0">
                  <a:pos x="29" y="2"/>
                </a:cxn>
                <a:cxn ang="0">
                  <a:pos x="33" y="2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38" y="2"/>
                </a:cxn>
                <a:cxn ang="0">
                  <a:pos x="40" y="2"/>
                </a:cxn>
                <a:cxn ang="0">
                  <a:pos x="40" y="2"/>
                </a:cxn>
                <a:cxn ang="0">
                  <a:pos x="42" y="4"/>
                </a:cxn>
                <a:cxn ang="0">
                  <a:pos x="42" y="4"/>
                </a:cxn>
                <a:cxn ang="0">
                  <a:pos x="42" y="4"/>
                </a:cxn>
                <a:cxn ang="0">
                  <a:pos x="100" y="144"/>
                </a:cxn>
              </a:cxnLst>
              <a:rect l="0" t="0" r="r" b="b"/>
              <a:pathLst>
                <a:path w="100" h="156">
                  <a:moveTo>
                    <a:pt x="100" y="144"/>
                  </a:moveTo>
                  <a:lnTo>
                    <a:pt x="96" y="146"/>
                  </a:lnTo>
                  <a:lnTo>
                    <a:pt x="90" y="146"/>
                  </a:lnTo>
                  <a:lnTo>
                    <a:pt x="84" y="148"/>
                  </a:lnTo>
                  <a:lnTo>
                    <a:pt x="79" y="150"/>
                  </a:lnTo>
                  <a:lnTo>
                    <a:pt x="75" y="152"/>
                  </a:lnTo>
                  <a:lnTo>
                    <a:pt x="69" y="152"/>
                  </a:lnTo>
                  <a:lnTo>
                    <a:pt x="63" y="154"/>
                  </a:lnTo>
                  <a:lnTo>
                    <a:pt x="57" y="156"/>
                  </a:lnTo>
                  <a:lnTo>
                    <a:pt x="0" y="10"/>
                  </a:lnTo>
                  <a:lnTo>
                    <a:pt x="4" y="8"/>
                  </a:lnTo>
                  <a:lnTo>
                    <a:pt x="8" y="8"/>
                  </a:lnTo>
                  <a:lnTo>
                    <a:pt x="13" y="6"/>
                  </a:lnTo>
                  <a:lnTo>
                    <a:pt x="17" y="4"/>
                  </a:lnTo>
                  <a:lnTo>
                    <a:pt x="23" y="4"/>
                  </a:lnTo>
                  <a:lnTo>
                    <a:pt x="29" y="2"/>
                  </a:lnTo>
                  <a:lnTo>
                    <a:pt x="33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100" y="144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292" name="Freeform 116"/>
            <p:cNvSpPr>
              <a:spLocks/>
            </p:cNvSpPr>
            <p:nvPr/>
          </p:nvSpPr>
          <p:spPr bwMode="auto">
            <a:xfrm>
              <a:off x="3112" y="3187"/>
              <a:ext cx="100" cy="156"/>
            </a:xfrm>
            <a:custGeom>
              <a:avLst/>
              <a:gdLst/>
              <a:ahLst/>
              <a:cxnLst>
                <a:cxn ang="0">
                  <a:pos x="100" y="142"/>
                </a:cxn>
                <a:cxn ang="0">
                  <a:pos x="94" y="144"/>
                </a:cxn>
                <a:cxn ang="0">
                  <a:pos x="90" y="146"/>
                </a:cxn>
                <a:cxn ang="0">
                  <a:pos x="84" y="148"/>
                </a:cxn>
                <a:cxn ang="0">
                  <a:pos x="78" y="150"/>
                </a:cxn>
                <a:cxn ang="0">
                  <a:pos x="73" y="150"/>
                </a:cxn>
                <a:cxn ang="0">
                  <a:pos x="69" y="152"/>
                </a:cxn>
                <a:cxn ang="0">
                  <a:pos x="63" y="154"/>
                </a:cxn>
                <a:cxn ang="0">
                  <a:pos x="57" y="156"/>
                </a:cxn>
                <a:cxn ang="0">
                  <a:pos x="0" y="10"/>
                </a:cxn>
                <a:cxn ang="0">
                  <a:pos x="4" y="8"/>
                </a:cxn>
                <a:cxn ang="0">
                  <a:pos x="7" y="6"/>
                </a:cxn>
                <a:cxn ang="0">
                  <a:pos x="11" y="6"/>
                </a:cxn>
                <a:cxn ang="0">
                  <a:pos x="17" y="4"/>
                </a:cxn>
                <a:cxn ang="0">
                  <a:pos x="23" y="2"/>
                </a:cxn>
                <a:cxn ang="0">
                  <a:pos x="27" y="2"/>
                </a:cxn>
                <a:cxn ang="0">
                  <a:pos x="32" y="0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40" y="2"/>
                </a:cxn>
                <a:cxn ang="0">
                  <a:pos x="40" y="2"/>
                </a:cxn>
                <a:cxn ang="0">
                  <a:pos x="40" y="2"/>
                </a:cxn>
                <a:cxn ang="0">
                  <a:pos x="42" y="4"/>
                </a:cxn>
                <a:cxn ang="0">
                  <a:pos x="42" y="4"/>
                </a:cxn>
                <a:cxn ang="0">
                  <a:pos x="100" y="142"/>
                </a:cxn>
              </a:cxnLst>
              <a:rect l="0" t="0" r="r" b="b"/>
              <a:pathLst>
                <a:path w="100" h="156">
                  <a:moveTo>
                    <a:pt x="100" y="142"/>
                  </a:moveTo>
                  <a:lnTo>
                    <a:pt x="94" y="144"/>
                  </a:lnTo>
                  <a:lnTo>
                    <a:pt x="90" y="146"/>
                  </a:lnTo>
                  <a:lnTo>
                    <a:pt x="84" y="148"/>
                  </a:lnTo>
                  <a:lnTo>
                    <a:pt x="78" y="150"/>
                  </a:lnTo>
                  <a:lnTo>
                    <a:pt x="73" y="150"/>
                  </a:lnTo>
                  <a:lnTo>
                    <a:pt x="69" y="152"/>
                  </a:lnTo>
                  <a:lnTo>
                    <a:pt x="63" y="154"/>
                  </a:lnTo>
                  <a:lnTo>
                    <a:pt x="57" y="156"/>
                  </a:lnTo>
                  <a:lnTo>
                    <a:pt x="0" y="10"/>
                  </a:lnTo>
                  <a:lnTo>
                    <a:pt x="4" y="8"/>
                  </a:lnTo>
                  <a:lnTo>
                    <a:pt x="7" y="6"/>
                  </a:lnTo>
                  <a:lnTo>
                    <a:pt x="11" y="6"/>
                  </a:lnTo>
                  <a:lnTo>
                    <a:pt x="17" y="4"/>
                  </a:lnTo>
                  <a:lnTo>
                    <a:pt x="23" y="2"/>
                  </a:lnTo>
                  <a:lnTo>
                    <a:pt x="27" y="2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100" y="14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293" name="Freeform 117"/>
            <p:cNvSpPr>
              <a:spLocks/>
            </p:cNvSpPr>
            <p:nvPr/>
          </p:nvSpPr>
          <p:spPr bwMode="auto">
            <a:xfrm>
              <a:off x="3114" y="3186"/>
              <a:ext cx="101" cy="155"/>
            </a:xfrm>
            <a:custGeom>
              <a:avLst/>
              <a:gdLst/>
              <a:ahLst/>
              <a:cxnLst>
                <a:cxn ang="0">
                  <a:pos x="101" y="143"/>
                </a:cxn>
                <a:cxn ang="0">
                  <a:pos x="96" y="145"/>
                </a:cxn>
                <a:cxn ang="0">
                  <a:pos x="90" y="147"/>
                </a:cxn>
                <a:cxn ang="0">
                  <a:pos x="86" y="149"/>
                </a:cxn>
                <a:cxn ang="0">
                  <a:pos x="80" y="151"/>
                </a:cxn>
                <a:cxn ang="0">
                  <a:pos x="75" y="151"/>
                </a:cxn>
                <a:cxn ang="0">
                  <a:pos x="69" y="153"/>
                </a:cxn>
                <a:cxn ang="0">
                  <a:pos x="65" y="155"/>
                </a:cxn>
                <a:cxn ang="0">
                  <a:pos x="59" y="155"/>
                </a:cxn>
                <a:cxn ang="0">
                  <a:pos x="0" y="9"/>
                </a:cxn>
                <a:cxn ang="0">
                  <a:pos x="4" y="9"/>
                </a:cxn>
                <a:cxn ang="0">
                  <a:pos x="9" y="7"/>
                </a:cxn>
                <a:cxn ang="0">
                  <a:pos x="13" y="5"/>
                </a:cxn>
                <a:cxn ang="0">
                  <a:pos x="19" y="5"/>
                </a:cxn>
                <a:cxn ang="0">
                  <a:pos x="23" y="3"/>
                </a:cxn>
                <a:cxn ang="0">
                  <a:pos x="28" y="1"/>
                </a:cxn>
                <a:cxn ang="0">
                  <a:pos x="34" y="1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40" y="0"/>
                </a:cxn>
                <a:cxn ang="0">
                  <a:pos x="40" y="1"/>
                </a:cxn>
                <a:cxn ang="0">
                  <a:pos x="40" y="1"/>
                </a:cxn>
                <a:cxn ang="0">
                  <a:pos x="42" y="3"/>
                </a:cxn>
                <a:cxn ang="0">
                  <a:pos x="42" y="3"/>
                </a:cxn>
                <a:cxn ang="0">
                  <a:pos x="42" y="3"/>
                </a:cxn>
                <a:cxn ang="0">
                  <a:pos x="42" y="3"/>
                </a:cxn>
                <a:cxn ang="0">
                  <a:pos x="101" y="143"/>
                </a:cxn>
              </a:cxnLst>
              <a:rect l="0" t="0" r="r" b="b"/>
              <a:pathLst>
                <a:path w="101" h="155">
                  <a:moveTo>
                    <a:pt x="101" y="143"/>
                  </a:moveTo>
                  <a:lnTo>
                    <a:pt x="96" y="145"/>
                  </a:lnTo>
                  <a:lnTo>
                    <a:pt x="90" y="147"/>
                  </a:lnTo>
                  <a:lnTo>
                    <a:pt x="86" y="149"/>
                  </a:lnTo>
                  <a:lnTo>
                    <a:pt x="80" y="151"/>
                  </a:lnTo>
                  <a:lnTo>
                    <a:pt x="75" y="151"/>
                  </a:lnTo>
                  <a:lnTo>
                    <a:pt x="69" y="153"/>
                  </a:lnTo>
                  <a:lnTo>
                    <a:pt x="65" y="155"/>
                  </a:lnTo>
                  <a:lnTo>
                    <a:pt x="59" y="155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7"/>
                  </a:lnTo>
                  <a:lnTo>
                    <a:pt x="13" y="5"/>
                  </a:lnTo>
                  <a:lnTo>
                    <a:pt x="19" y="5"/>
                  </a:lnTo>
                  <a:lnTo>
                    <a:pt x="23" y="3"/>
                  </a:lnTo>
                  <a:lnTo>
                    <a:pt x="28" y="1"/>
                  </a:lnTo>
                  <a:lnTo>
                    <a:pt x="34" y="1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101" y="143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294" name="Freeform 118"/>
            <p:cNvSpPr>
              <a:spLocks/>
            </p:cNvSpPr>
            <p:nvPr/>
          </p:nvSpPr>
          <p:spPr bwMode="auto">
            <a:xfrm>
              <a:off x="3118" y="3184"/>
              <a:ext cx="99" cy="157"/>
            </a:xfrm>
            <a:custGeom>
              <a:avLst/>
              <a:gdLst/>
              <a:ahLst/>
              <a:cxnLst>
                <a:cxn ang="0">
                  <a:pos x="99" y="145"/>
                </a:cxn>
                <a:cxn ang="0">
                  <a:pos x="95" y="145"/>
                </a:cxn>
                <a:cxn ang="0">
                  <a:pos x="90" y="147"/>
                </a:cxn>
                <a:cxn ang="0">
                  <a:pos x="84" y="149"/>
                </a:cxn>
                <a:cxn ang="0">
                  <a:pos x="80" y="151"/>
                </a:cxn>
                <a:cxn ang="0">
                  <a:pos x="74" y="153"/>
                </a:cxn>
                <a:cxn ang="0">
                  <a:pos x="69" y="153"/>
                </a:cxn>
                <a:cxn ang="0">
                  <a:pos x="63" y="155"/>
                </a:cxn>
                <a:cxn ang="0">
                  <a:pos x="57" y="157"/>
                </a:cxn>
                <a:cxn ang="0">
                  <a:pos x="0" y="11"/>
                </a:cxn>
                <a:cxn ang="0">
                  <a:pos x="3" y="9"/>
                </a:cxn>
                <a:cxn ang="0">
                  <a:pos x="7" y="7"/>
                </a:cxn>
                <a:cxn ang="0">
                  <a:pos x="13" y="7"/>
                </a:cxn>
                <a:cxn ang="0">
                  <a:pos x="19" y="5"/>
                </a:cxn>
                <a:cxn ang="0">
                  <a:pos x="23" y="3"/>
                </a:cxn>
                <a:cxn ang="0">
                  <a:pos x="28" y="3"/>
                </a:cxn>
                <a:cxn ang="0">
                  <a:pos x="32" y="2"/>
                </a:cxn>
                <a:cxn ang="0">
                  <a:pos x="38" y="0"/>
                </a:cxn>
                <a:cxn ang="0">
                  <a:pos x="38" y="2"/>
                </a:cxn>
                <a:cxn ang="0">
                  <a:pos x="38" y="2"/>
                </a:cxn>
                <a:cxn ang="0">
                  <a:pos x="40" y="2"/>
                </a:cxn>
                <a:cxn ang="0">
                  <a:pos x="40" y="3"/>
                </a:cxn>
                <a:cxn ang="0">
                  <a:pos x="40" y="3"/>
                </a:cxn>
                <a:cxn ang="0">
                  <a:pos x="42" y="5"/>
                </a:cxn>
                <a:cxn ang="0">
                  <a:pos x="42" y="5"/>
                </a:cxn>
                <a:cxn ang="0">
                  <a:pos x="42" y="5"/>
                </a:cxn>
                <a:cxn ang="0">
                  <a:pos x="99" y="145"/>
                </a:cxn>
              </a:cxnLst>
              <a:rect l="0" t="0" r="r" b="b"/>
              <a:pathLst>
                <a:path w="99" h="157">
                  <a:moveTo>
                    <a:pt x="99" y="145"/>
                  </a:moveTo>
                  <a:lnTo>
                    <a:pt x="95" y="145"/>
                  </a:lnTo>
                  <a:lnTo>
                    <a:pt x="90" y="147"/>
                  </a:lnTo>
                  <a:lnTo>
                    <a:pt x="84" y="149"/>
                  </a:lnTo>
                  <a:lnTo>
                    <a:pt x="80" y="151"/>
                  </a:lnTo>
                  <a:lnTo>
                    <a:pt x="74" y="153"/>
                  </a:lnTo>
                  <a:lnTo>
                    <a:pt x="69" y="153"/>
                  </a:lnTo>
                  <a:lnTo>
                    <a:pt x="63" y="155"/>
                  </a:lnTo>
                  <a:lnTo>
                    <a:pt x="57" y="157"/>
                  </a:lnTo>
                  <a:lnTo>
                    <a:pt x="0" y="11"/>
                  </a:lnTo>
                  <a:lnTo>
                    <a:pt x="3" y="9"/>
                  </a:lnTo>
                  <a:lnTo>
                    <a:pt x="7" y="7"/>
                  </a:lnTo>
                  <a:lnTo>
                    <a:pt x="13" y="7"/>
                  </a:lnTo>
                  <a:lnTo>
                    <a:pt x="19" y="5"/>
                  </a:lnTo>
                  <a:lnTo>
                    <a:pt x="23" y="3"/>
                  </a:lnTo>
                  <a:lnTo>
                    <a:pt x="28" y="3"/>
                  </a:lnTo>
                  <a:lnTo>
                    <a:pt x="32" y="2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99" y="145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295" name="Freeform 119"/>
            <p:cNvSpPr>
              <a:spLocks/>
            </p:cNvSpPr>
            <p:nvPr/>
          </p:nvSpPr>
          <p:spPr bwMode="auto">
            <a:xfrm>
              <a:off x="3121" y="3184"/>
              <a:ext cx="100" cy="157"/>
            </a:xfrm>
            <a:custGeom>
              <a:avLst/>
              <a:gdLst/>
              <a:ahLst/>
              <a:cxnLst>
                <a:cxn ang="0">
                  <a:pos x="100" y="144"/>
                </a:cxn>
                <a:cxn ang="0">
                  <a:pos x="96" y="145"/>
                </a:cxn>
                <a:cxn ang="0">
                  <a:pos x="91" y="147"/>
                </a:cxn>
                <a:cxn ang="0">
                  <a:pos x="85" y="149"/>
                </a:cxn>
                <a:cxn ang="0">
                  <a:pos x="81" y="151"/>
                </a:cxn>
                <a:cxn ang="0">
                  <a:pos x="75" y="153"/>
                </a:cxn>
                <a:cxn ang="0">
                  <a:pos x="69" y="153"/>
                </a:cxn>
                <a:cxn ang="0">
                  <a:pos x="64" y="155"/>
                </a:cxn>
                <a:cxn ang="0">
                  <a:pos x="60" y="157"/>
                </a:cxn>
                <a:cxn ang="0">
                  <a:pos x="0" y="11"/>
                </a:cxn>
                <a:cxn ang="0">
                  <a:pos x="4" y="9"/>
                </a:cxn>
                <a:cxn ang="0">
                  <a:pos x="8" y="7"/>
                </a:cxn>
                <a:cxn ang="0">
                  <a:pos x="14" y="5"/>
                </a:cxn>
                <a:cxn ang="0">
                  <a:pos x="18" y="5"/>
                </a:cxn>
                <a:cxn ang="0">
                  <a:pos x="23" y="3"/>
                </a:cxn>
                <a:cxn ang="0">
                  <a:pos x="29" y="2"/>
                </a:cxn>
                <a:cxn ang="0">
                  <a:pos x="33" y="2"/>
                </a:cxn>
                <a:cxn ang="0">
                  <a:pos x="39" y="0"/>
                </a:cxn>
                <a:cxn ang="0">
                  <a:pos x="39" y="0"/>
                </a:cxn>
                <a:cxn ang="0">
                  <a:pos x="39" y="0"/>
                </a:cxn>
                <a:cxn ang="0">
                  <a:pos x="39" y="2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1" y="3"/>
                </a:cxn>
                <a:cxn ang="0">
                  <a:pos x="41" y="3"/>
                </a:cxn>
                <a:cxn ang="0">
                  <a:pos x="41" y="5"/>
                </a:cxn>
                <a:cxn ang="0">
                  <a:pos x="100" y="144"/>
                </a:cxn>
              </a:cxnLst>
              <a:rect l="0" t="0" r="r" b="b"/>
              <a:pathLst>
                <a:path w="100" h="157">
                  <a:moveTo>
                    <a:pt x="100" y="144"/>
                  </a:moveTo>
                  <a:lnTo>
                    <a:pt x="96" y="145"/>
                  </a:lnTo>
                  <a:lnTo>
                    <a:pt x="91" y="147"/>
                  </a:lnTo>
                  <a:lnTo>
                    <a:pt x="85" y="149"/>
                  </a:lnTo>
                  <a:lnTo>
                    <a:pt x="81" y="151"/>
                  </a:lnTo>
                  <a:lnTo>
                    <a:pt x="75" y="153"/>
                  </a:lnTo>
                  <a:lnTo>
                    <a:pt x="69" y="153"/>
                  </a:lnTo>
                  <a:lnTo>
                    <a:pt x="64" y="155"/>
                  </a:lnTo>
                  <a:lnTo>
                    <a:pt x="60" y="157"/>
                  </a:lnTo>
                  <a:lnTo>
                    <a:pt x="0" y="11"/>
                  </a:lnTo>
                  <a:lnTo>
                    <a:pt x="4" y="9"/>
                  </a:lnTo>
                  <a:lnTo>
                    <a:pt x="8" y="7"/>
                  </a:lnTo>
                  <a:lnTo>
                    <a:pt x="14" y="5"/>
                  </a:lnTo>
                  <a:lnTo>
                    <a:pt x="18" y="5"/>
                  </a:lnTo>
                  <a:lnTo>
                    <a:pt x="23" y="3"/>
                  </a:lnTo>
                  <a:lnTo>
                    <a:pt x="29" y="2"/>
                  </a:lnTo>
                  <a:lnTo>
                    <a:pt x="33" y="2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2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1" y="5"/>
                  </a:lnTo>
                  <a:lnTo>
                    <a:pt x="100" y="144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296" name="Freeform 120"/>
            <p:cNvSpPr>
              <a:spLocks/>
            </p:cNvSpPr>
            <p:nvPr/>
          </p:nvSpPr>
          <p:spPr bwMode="auto">
            <a:xfrm>
              <a:off x="3123" y="3182"/>
              <a:ext cx="102" cy="157"/>
            </a:xfrm>
            <a:custGeom>
              <a:avLst/>
              <a:gdLst/>
              <a:ahLst/>
              <a:cxnLst>
                <a:cxn ang="0">
                  <a:pos x="102" y="144"/>
                </a:cxn>
                <a:cxn ang="0">
                  <a:pos x="96" y="147"/>
                </a:cxn>
                <a:cxn ang="0">
                  <a:pos x="92" y="149"/>
                </a:cxn>
                <a:cxn ang="0">
                  <a:pos x="87" y="151"/>
                </a:cxn>
                <a:cxn ang="0">
                  <a:pos x="81" y="151"/>
                </a:cxn>
                <a:cxn ang="0">
                  <a:pos x="77" y="153"/>
                </a:cxn>
                <a:cxn ang="0">
                  <a:pos x="71" y="155"/>
                </a:cxn>
                <a:cxn ang="0">
                  <a:pos x="66" y="155"/>
                </a:cxn>
                <a:cxn ang="0">
                  <a:pos x="60" y="157"/>
                </a:cxn>
                <a:cxn ang="0">
                  <a:pos x="0" y="11"/>
                </a:cxn>
                <a:cxn ang="0">
                  <a:pos x="4" y="9"/>
                </a:cxn>
                <a:cxn ang="0">
                  <a:pos x="10" y="9"/>
                </a:cxn>
                <a:cxn ang="0">
                  <a:pos x="14" y="7"/>
                </a:cxn>
                <a:cxn ang="0">
                  <a:pos x="19" y="5"/>
                </a:cxn>
                <a:cxn ang="0">
                  <a:pos x="25" y="4"/>
                </a:cxn>
                <a:cxn ang="0">
                  <a:pos x="29" y="4"/>
                </a:cxn>
                <a:cxn ang="0">
                  <a:pos x="35" y="2"/>
                </a:cxn>
                <a:cxn ang="0">
                  <a:pos x="41" y="0"/>
                </a:cxn>
                <a:cxn ang="0">
                  <a:pos x="102" y="144"/>
                </a:cxn>
              </a:cxnLst>
              <a:rect l="0" t="0" r="r" b="b"/>
              <a:pathLst>
                <a:path w="102" h="157">
                  <a:moveTo>
                    <a:pt x="102" y="144"/>
                  </a:moveTo>
                  <a:lnTo>
                    <a:pt x="96" y="147"/>
                  </a:lnTo>
                  <a:lnTo>
                    <a:pt x="92" y="149"/>
                  </a:lnTo>
                  <a:lnTo>
                    <a:pt x="87" y="151"/>
                  </a:lnTo>
                  <a:lnTo>
                    <a:pt x="81" y="151"/>
                  </a:lnTo>
                  <a:lnTo>
                    <a:pt x="77" y="153"/>
                  </a:lnTo>
                  <a:lnTo>
                    <a:pt x="71" y="155"/>
                  </a:lnTo>
                  <a:lnTo>
                    <a:pt x="66" y="155"/>
                  </a:lnTo>
                  <a:lnTo>
                    <a:pt x="60" y="157"/>
                  </a:lnTo>
                  <a:lnTo>
                    <a:pt x="0" y="11"/>
                  </a:lnTo>
                  <a:lnTo>
                    <a:pt x="4" y="9"/>
                  </a:lnTo>
                  <a:lnTo>
                    <a:pt x="10" y="9"/>
                  </a:lnTo>
                  <a:lnTo>
                    <a:pt x="14" y="7"/>
                  </a:lnTo>
                  <a:lnTo>
                    <a:pt x="19" y="5"/>
                  </a:lnTo>
                  <a:lnTo>
                    <a:pt x="25" y="4"/>
                  </a:lnTo>
                  <a:lnTo>
                    <a:pt x="29" y="4"/>
                  </a:lnTo>
                  <a:lnTo>
                    <a:pt x="35" y="2"/>
                  </a:lnTo>
                  <a:lnTo>
                    <a:pt x="41" y="0"/>
                  </a:lnTo>
                  <a:lnTo>
                    <a:pt x="102" y="144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297" name="Freeform 121"/>
            <p:cNvSpPr>
              <a:spLocks/>
            </p:cNvSpPr>
            <p:nvPr/>
          </p:nvSpPr>
          <p:spPr bwMode="auto">
            <a:xfrm>
              <a:off x="1684" y="2669"/>
              <a:ext cx="36" cy="60"/>
            </a:xfrm>
            <a:custGeom>
              <a:avLst/>
              <a:gdLst/>
              <a:ahLst/>
              <a:cxnLst>
                <a:cxn ang="0">
                  <a:pos x="36" y="22"/>
                </a:cxn>
                <a:cxn ang="0">
                  <a:pos x="36" y="25"/>
                </a:cxn>
                <a:cxn ang="0">
                  <a:pos x="36" y="29"/>
                </a:cxn>
                <a:cxn ang="0">
                  <a:pos x="36" y="33"/>
                </a:cxn>
                <a:cxn ang="0">
                  <a:pos x="36" y="37"/>
                </a:cxn>
                <a:cxn ang="0">
                  <a:pos x="36" y="43"/>
                </a:cxn>
                <a:cxn ang="0">
                  <a:pos x="36" y="45"/>
                </a:cxn>
                <a:cxn ang="0">
                  <a:pos x="35" y="48"/>
                </a:cxn>
                <a:cxn ang="0">
                  <a:pos x="33" y="52"/>
                </a:cxn>
                <a:cxn ang="0">
                  <a:pos x="33" y="54"/>
                </a:cxn>
                <a:cxn ang="0">
                  <a:pos x="31" y="54"/>
                </a:cxn>
                <a:cxn ang="0">
                  <a:pos x="29" y="56"/>
                </a:cxn>
                <a:cxn ang="0">
                  <a:pos x="27" y="58"/>
                </a:cxn>
                <a:cxn ang="0">
                  <a:pos x="23" y="60"/>
                </a:cxn>
                <a:cxn ang="0">
                  <a:pos x="21" y="60"/>
                </a:cxn>
                <a:cxn ang="0">
                  <a:pos x="19" y="60"/>
                </a:cxn>
                <a:cxn ang="0">
                  <a:pos x="17" y="58"/>
                </a:cxn>
                <a:cxn ang="0">
                  <a:pos x="10" y="54"/>
                </a:cxn>
                <a:cxn ang="0">
                  <a:pos x="6" y="48"/>
                </a:cxn>
                <a:cxn ang="0">
                  <a:pos x="4" y="43"/>
                </a:cxn>
                <a:cxn ang="0">
                  <a:pos x="2" y="35"/>
                </a:cxn>
                <a:cxn ang="0">
                  <a:pos x="2" y="29"/>
                </a:cxn>
                <a:cxn ang="0">
                  <a:pos x="2" y="23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4" y="6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3" y="2"/>
                </a:cxn>
                <a:cxn ang="0">
                  <a:pos x="17" y="0"/>
                </a:cxn>
                <a:cxn ang="0">
                  <a:pos x="21" y="2"/>
                </a:cxn>
                <a:cxn ang="0">
                  <a:pos x="25" y="4"/>
                </a:cxn>
                <a:cxn ang="0">
                  <a:pos x="27" y="8"/>
                </a:cxn>
                <a:cxn ang="0">
                  <a:pos x="31" y="10"/>
                </a:cxn>
                <a:cxn ang="0">
                  <a:pos x="33" y="14"/>
                </a:cxn>
                <a:cxn ang="0">
                  <a:pos x="35" y="18"/>
                </a:cxn>
                <a:cxn ang="0">
                  <a:pos x="36" y="22"/>
                </a:cxn>
              </a:cxnLst>
              <a:rect l="0" t="0" r="r" b="b"/>
              <a:pathLst>
                <a:path w="36" h="60">
                  <a:moveTo>
                    <a:pt x="36" y="22"/>
                  </a:moveTo>
                  <a:lnTo>
                    <a:pt x="36" y="25"/>
                  </a:lnTo>
                  <a:lnTo>
                    <a:pt x="36" y="29"/>
                  </a:lnTo>
                  <a:lnTo>
                    <a:pt x="36" y="33"/>
                  </a:lnTo>
                  <a:lnTo>
                    <a:pt x="36" y="37"/>
                  </a:lnTo>
                  <a:lnTo>
                    <a:pt x="36" y="43"/>
                  </a:lnTo>
                  <a:lnTo>
                    <a:pt x="36" y="45"/>
                  </a:lnTo>
                  <a:lnTo>
                    <a:pt x="35" y="48"/>
                  </a:lnTo>
                  <a:lnTo>
                    <a:pt x="33" y="52"/>
                  </a:lnTo>
                  <a:lnTo>
                    <a:pt x="33" y="54"/>
                  </a:lnTo>
                  <a:lnTo>
                    <a:pt x="31" y="54"/>
                  </a:lnTo>
                  <a:lnTo>
                    <a:pt x="29" y="56"/>
                  </a:lnTo>
                  <a:lnTo>
                    <a:pt x="27" y="58"/>
                  </a:lnTo>
                  <a:lnTo>
                    <a:pt x="23" y="60"/>
                  </a:lnTo>
                  <a:lnTo>
                    <a:pt x="21" y="60"/>
                  </a:lnTo>
                  <a:lnTo>
                    <a:pt x="19" y="60"/>
                  </a:lnTo>
                  <a:lnTo>
                    <a:pt x="17" y="58"/>
                  </a:lnTo>
                  <a:lnTo>
                    <a:pt x="10" y="54"/>
                  </a:lnTo>
                  <a:lnTo>
                    <a:pt x="6" y="48"/>
                  </a:lnTo>
                  <a:lnTo>
                    <a:pt x="4" y="43"/>
                  </a:lnTo>
                  <a:lnTo>
                    <a:pt x="2" y="35"/>
                  </a:lnTo>
                  <a:lnTo>
                    <a:pt x="2" y="29"/>
                  </a:lnTo>
                  <a:lnTo>
                    <a:pt x="2" y="23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6"/>
                  </a:lnTo>
                  <a:lnTo>
                    <a:pt x="6" y="4"/>
                  </a:lnTo>
                  <a:lnTo>
                    <a:pt x="6" y="4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5" y="4"/>
                  </a:lnTo>
                  <a:lnTo>
                    <a:pt x="27" y="8"/>
                  </a:lnTo>
                  <a:lnTo>
                    <a:pt x="31" y="10"/>
                  </a:lnTo>
                  <a:lnTo>
                    <a:pt x="33" y="14"/>
                  </a:lnTo>
                  <a:lnTo>
                    <a:pt x="35" y="18"/>
                  </a:lnTo>
                  <a:lnTo>
                    <a:pt x="36" y="2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298" name="Freeform 122"/>
            <p:cNvSpPr>
              <a:spLocks/>
            </p:cNvSpPr>
            <p:nvPr/>
          </p:nvSpPr>
          <p:spPr bwMode="auto">
            <a:xfrm>
              <a:off x="3734" y="2692"/>
              <a:ext cx="132" cy="160"/>
            </a:xfrm>
            <a:custGeom>
              <a:avLst/>
              <a:gdLst/>
              <a:ahLst/>
              <a:cxnLst>
                <a:cxn ang="0">
                  <a:pos x="95" y="12"/>
                </a:cxn>
                <a:cxn ang="0">
                  <a:pos x="113" y="27"/>
                </a:cxn>
                <a:cxn ang="0">
                  <a:pos x="126" y="46"/>
                </a:cxn>
                <a:cxn ang="0">
                  <a:pos x="132" y="71"/>
                </a:cxn>
                <a:cxn ang="0">
                  <a:pos x="130" y="93"/>
                </a:cxn>
                <a:cxn ang="0">
                  <a:pos x="122" y="110"/>
                </a:cxn>
                <a:cxn ang="0">
                  <a:pos x="111" y="127"/>
                </a:cxn>
                <a:cxn ang="0">
                  <a:pos x="97" y="142"/>
                </a:cxn>
                <a:cxn ang="0">
                  <a:pos x="84" y="154"/>
                </a:cxn>
                <a:cxn ang="0">
                  <a:pos x="71" y="158"/>
                </a:cxn>
                <a:cxn ang="0">
                  <a:pos x="57" y="160"/>
                </a:cxn>
                <a:cxn ang="0">
                  <a:pos x="42" y="158"/>
                </a:cxn>
                <a:cxn ang="0">
                  <a:pos x="30" y="154"/>
                </a:cxn>
                <a:cxn ang="0">
                  <a:pos x="24" y="150"/>
                </a:cxn>
                <a:cxn ang="0">
                  <a:pos x="21" y="142"/>
                </a:cxn>
                <a:cxn ang="0">
                  <a:pos x="15" y="137"/>
                </a:cxn>
                <a:cxn ang="0">
                  <a:pos x="5" y="123"/>
                </a:cxn>
                <a:cxn ang="0">
                  <a:pos x="0" y="100"/>
                </a:cxn>
                <a:cxn ang="0">
                  <a:pos x="1" y="77"/>
                </a:cxn>
                <a:cxn ang="0">
                  <a:pos x="5" y="52"/>
                </a:cxn>
                <a:cxn ang="0">
                  <a:pos x="13" y="37"/>
                </a:cxn>
                <a:cxn ang="0">
                  <a:pos x="19" y="29"/>
                </a:cxn>
                <a:cxn ang="0">
                  <a:pos x="24" y="22"/>
                </a:cxn>
                <a:cxn ang="0">
                  <a:pos x="32" y="12"/>
                </a:cxn>
                <a:cxn ang="0">
                  <a:pos x="44" y="8"/>
                </a:cxn>
                <a:cxn ang="0">
                  <a:pos x="53" y="6"/>
                </a:cxn>
                <a:cxn ang="0">
                  <a:pos x="63" y="2"/>
                </a:cxn>
                <a:cxn ang="0">
                  <a:pos x="74" y="2"/>
                </a:cxn>
                <a:cxn ang="0">
                  <a:pos x="82" y="0"/>
                </a:cxn>
                <a:cxn ang="0">
                  <a:pos x="84" y="0"/>
                </a:cxn>
                <a:cxn ang="0">
                  <a:pos x="84" y="2"/>
                </a:cxn>
                <a:cxn ang="0">
                  <a:pos x="86" y="4"/>
                </a:cxn>
              </a:cxnLst>
              <a:rect l="0" t="0" r="r" b="b"/>
              <a:pathLst>
                <a:path w="132" h="160">
                  <a:moveTo>
                    <a:pt x="86" y="6"/>
                  </a:moveTo>
                  <a:lnTo>
                    <a:pt x="95" y="12"/>
                  </a:lnTo>
                  <a:lnTo>
                    <a:pt x="105" y="18"/>
                  </a:lnTo>
                  <a:lnTo>
                    <a:pt x="113" y="27"/>
                  </a:lnTo>
                  <a:lnTo>
                    <a:pt x="120" y="37"/>
                  </a:lnTo>
                  <a:lnTo>
                    <a:pt x="126" y="46"/>
                  </a:lnTo>
                  <a:lnTo>
                    <a:pt x="130" y="58"/>
                  </a:lnTo>
                  <a:lnTo>
                    <a:pt x="132" y="71"/>
                  </a:lnTo>
                  <a:lnTo>
                    <a:pt x="132" y="83"/>
                  </a:lnTo>
                  <a:lnTo>
                    <a:pt x="130" y="93"/>
                  </a:lnTo>
                  <a:lnTo>
                    <a:pt x="126" y="102"/>
                  </a:lnTo>
                  <a:lnTo>
                    <a:pt x="122" y="110"/>
                  </a:lnTo>
                  <a:lnTo>
                    <a:pt x="117" y="119"/>
                  </a:lnTo>
                  <a:lnTo>
                    <a:pt x="111" y="127"/>
                  </a:lnTo>
                  <a:lnTo>
                    <a:pt x="105" y="135"/>
                  </a:lnTo>
                  <a:lnTo>
                    <a:pt x="97" y="142"/>
                  </a:lnTo>
                  <a:lnTo>
                    <a:pt x="92" y="150"/>
                  </a:lnTo>
                  <a:lnTo>
                    <a:pt x="84" y="154"/>
                  </a:lnTo>
                  <a:lnTo>
                    <a:pt x="78" y="158"/>
                  </a:lnTo>
                  <a:lnTo>
                    <a:pt x="71" y="158"/>
                  </a:lnTo>
                  <a:lnTo>
                    <a:pt x="63" y="160"/>
                  </a:lnTo>
                  <a:lnTo>
                    <a:pt x="57" y="160"/>
                  </a:lnTo>
                  <a:lnTo>
                    <a:pt x="49" y="158"/>
                  </a:lnTo>
                  <a:lnTo>
                    <a:pt x="42" y="158"/>
                  </a:lnTo>
                  <a:lnTo>
                    <a:pt x="34" y="156"/>
                  </a:lnTo>
                  <a:lnTo>
                    <a:pt x="30" y="154"/>
                  </a:lnTo>
                  <a:lnTo>
                    <a:pt x="28" y="152"/>
                  </a:lnTo>
                  <a:lnTo>
                    <a:pt x="24" y="150"/>
                  </a:lnTo>
                  <a:lnTo>
                    <a:pt x="23" y="146"/>
                  </a:lnTo>
                  <a:lnTo>
                    <a:pt x="21" y="142"/>
                  </a:lnTo>
                  <a:lnTo>
                    <a:pt x="17" y="140"/>
                  </a:lnTo>
                  <a:lnTo>
                    <a:pt x="15" y="137"/>
                  </a:lnTo>
                  <a:lnTo>
                    <a:pt x="11" y="135"/>
                  </a:lnTo>
                  <a:lnTo>
                    <a:pt x="5" y="123"/>
                  </a:lnTo>
                  <a:lnTo>
                    <a:pt x="1" y="112"/>
                  </a:lnTo>
                  <a:lnTo>
                    <a:pt x="0" y="100"/>
                  </a:lnTo>
                  <a:lnTo>
                    <a:pt x="0" y="89"/>
                  </a:lnTo>
                  <a:lnTo>
                    <a:pt x="1" y="77"/>
                  </a:lnTo>
                  <a:lnTo>
                    <a:pt x="3" y="64"/>
                  </a:lnTo>
                  <a:lnTo>
                    <a:pt x="5" y="52"/>
                  </a:lnTo>
                  <a:lnTo>
                    <a:pt x="7" y="41"/>
                  </a:lnTo>
                  <a:lnTo>
                    <a:pt x="13" y="37"/>
                  </a:lnTo>
                  <a:lnTo>
                    <a:pt x="15" y="33"/>
                  </a:lnTo>
                  <a:lnTo>
                    <a:pt x="19" y="29"/>
                  </a:lnTo>
                  <a:lnTo>
                    <a:pt x="23" y="25"/>
                  </a:lnTo>
                  <a:lnTo>
                    <a:pt x="24" y="22"/>
                  </a:lnTo>
                  <a:lnTo>
                    <a:pt x="28" y="16"/>
                  </a:lnTo>
                  <a:lnTo>
                    <a:pt x="32" y="12"/>
                  </a:lnTo>
                  <a:lnTo>
                    <a:pt x="38" y="10"/>
                  </a:lnTo>
                  <a:lnTo>
                    <a:pt x="44" y="8"/>
                  </a:lnTo>
                  <a:lnTo>
                    <a:pt x="48" y="8"/>
                  </a:lnTo>
                  <a:lnTo>
                    <a:pt x="53" y="6"/>
                  </a:lnTo>
                  <a:lnTo>
                    <a:pt x="57" y="4"/>
                  </a:lnTo>
                  <a:lnTo>
                    <a:pt x="63" y="2"/>
                  </a:lnTo>
                  <a:lnTo>
                    <a:pt x="69" y="2"/>
                  </a:lnTo>
                  <a:lnTo>
                    <a:pt x="74" y="2"/>
                  </a:lnTo>
                  <a:lnTo>
                    <a:pt x="80" y="2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4" y="0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6" y="6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299" name="Freeform 123"/>
            <p:cNvSpPr>
              <a:spLocks/>
            </p:cNvSpPr>
            <p:nvPr/>
          </p:nvSpPr>
          <p:spPr bwMode="auto">
            <a:xfrm>
              <a:off x="3772" y="2735"/>
              <a:ext cx="57" cy="76"/>
            </a:xfrm>
            <a:custGeom>
              <a:avLst/>
              <a:gdLst/>
              <a:ahLst/>
              <a:cxnLst>
                <a:cxn ang="0">
                  <a:pos x="57" y="9"/>
                </a:cxn>
                <a:cxn ang="0">
                  <a:pos x="56" y="17"/>
                </a:cxn>
                <a:cxn ang="0">
                  <a:pos x="54" y="27"/>
                </a:cxn>
                <a:cxn ang="0">
                  <a:pos x="52" y="36"/>
                </a:cxn>
                <a:cxn ang="0">
                  <a:pos x="50" y="46"/>
                </a:cxn>
                <a:cxn ang="0">
                  <a:pos x="48" y="53"/>
                </a:cxn>
                <a:cxn ang="0">
                  <a:pos x="44" y="63"/>
                </a:cxn>
                <a:cxn ang="0">
                  <a:pos x="38" y="71"/>
                </a:cxn>
                <a:cxn ang="0">
                  <a:pos x="31" y="74"/>
                </a:cxn>
                <a:cxn ang="0">
                  <a:pos x="27" y="76"/>
                </a:cxn>
                <a:cxn ang="0">
                  <a:pos x="23" y="76"/>
                </a:cxn>
                <a:cxn ang="0">
                  <a:pos x="21" y="76"/>
                </a:cxn>
                <a:cxn ang="0">
                  <a:pos x="17" y="76"/>
                </a:cxn>
                <a:cxn ang="0">
                  <a:pos x="15" y="76"/>
                </a:cxn>
                <a:cxn ang="0">
                  <a:pos x="11" y="74"/>
                </a:cxn>
                <a:cxn ang="0">
                  <a:pos x="10" y="73"/>
                </a:cxn>
                <a:cxn ang="0">
                  <a:pos x="6" y="71"/>
                </a:cxn>
                <a:cxn ang="0">
                  <a:pos x="6" y="69"/>
                </a:cxn>
                <a:cxn ang="0">
                  <a:pos x="6" y="67"/>
                </a:cxn>
                <a:cxn ang="0">
                  <a:pos x="6" y="65"/>
                </a:cxn>
                <a:cxn ang="0">
                  <a:pos x="4" y="63"/>
                </a:cxn>
                <a:cxn ang="0">
                  <a:pos x="4" y="63"/>
                </a:cxn>
                <a:cxn ang="0">
                  <a:pos x="2" y="61"/>
                </a:cxn>
                <a:cxn ang="0">
                  <a:pos x="0" y="59"/>
                </a:cxn>
                <a:cxn ang="0">
                  <a:pos x="0" y="59"/>
                </a:cxn>
                <a:cxn ang="0">
                  <a:pos x="0" y="51"/>
                </a:cxn>
                <a:cxn ang="0">
                  <a:pos x="2" y="46"/>
                </a:cxn>
                <a:cxn ang="0">
                  <a:pos x="4" y="40"/>
                </a:cxn>
                <a:cxn ang="0">
                  <a:pos x="4" y="34"/>
                </a:cxn>
                <a:cxn ang="0">
                  <a:pos x="6" y="28"/>
                </a:cxn>
                <a:cxn ang="0">
                  <a:pos x="10" y="23"/>
                </a:cxn>
                <a:cxn ang="0">
                  <a:pos x="13" y="17"/>
                </a:cxn>
                <a:cxn ang="0">
                  <a:pos x="17" y="13"/>
                </a:cxn>
                <a:cxn ang="0">
                  <a:pos x="21" y="13"/>
                </a:cxn>
                <a:cxn ang="0">
                  <a:pos x="25" y="11"/>
                </a:cxn>
                <a:cxn ang="0">
                  <a:pos x="29" y="7"/>
                </a:cxn>
                <a:cxn ang="0">
                  <a:pos x="31" y="5"/>
                </a:cxn>
                <a:cxn ang="0">
                  <a:pos x="33" y="2"/>
                </a:cxn>
                <a:cxn ang="0">
                  <a:pos x="36" y="0"/>
                </a:cxn>
                <a:cxn ang="0">
                  <a:pos x="40" y="0"/>
                </a:cxn>
                <a:cxn ang="0">
                  <a:pos x="46" y="0"/>
                </a:cxn>
                <a:cxn ang="0">
                  <a:pos x="57" y="9"/>
                </a:cxn>
              </a:cxnLst>
              <a:rect l="0" t="0" r="r" b="b"/>
              <a:pathLst>
                <a:path w="57" h="76">
                  <a:moveTo>
                    <a:pt x="57" y="9"/>
                  </a:moveTo>
                  <a:lnTo>
                    <a:pt x="56" y="17"/>
                  </a:lnTo>
                  <a:lnTo>
                    <a:pt x="54" y="27"/>
                  </a:lnTo>
                  <a:lnTo>
                    <a:pt x="52" y="36"/>
                  </a:lnTo>
                  <a:lnTo>
                    <a:pt x="50" y="46"/>
                  </a:lnTo>
                  <a:lnTo>
                    <a:pt x="48" y="53"/>
                  </a:lnTo>
                  <a:lnTo>
                    <a:pt x="44" y="63"/>
                  </a:lnTo>
                  <a:lnTo>
                    <a:pt x="38" y="71"/>
                  </a:lnTo>
                  <a:lnTo>
                    <a:pt x="31" y="74"/>
                  </a:lnTo>
                  <a:lnTo>
                    <a:pt x="27" y="76"/>
                  </a:lnTo>
                  <a:lnTo>
                    <a:pt x="23" y="76"/>
                  </a:lnTo>
                  <a:lnTo>
                    <a:pt x="21" y="76"/>
                  </a:lnTo>
                  <a:lnTo>
                    <a:pt x="17" y="76"/>
                  </a:lnTo>
                  <a:lnTo>
                    <a:pt x="15" y="76"/>
                  </a:lnTo>
                  <a:lnTo>
                    <a:pt x="11" y="74"/>
                  </a:lnTo>
                  <a:lnTo>
                    <a:pt x="10" y="73"/>
                  </a:lnTo>
                  <a:lnTo>
                    <a:pt x="6" y="71"/>
                  </a:lnTo>
                  <a:lnTo>
                    <a:pt x="6" y="69"/>
                  </a:lnTo>
                  <a:lnTo>
                    <a:pt x="6" y="67"/>
                  </a:lnTo>
                  <a:lnTo>
                    <a:pt x="6" y="65"/>
                  </a:lnTo>
                  <a:lnTo>
                    <a:pt x="4" y="63"/>
                  </a:lnTo>
                  <a:lnTo>
                    <a:pt x="4" y="63"/>
                  </a:lnTo>
                  <a:lnTo>
                    <a:pt x="2" y="61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1"/>
                  </a:lnTo>
                  <a:lnTo>
                    <a:pt x="2" y="46"/>
                  </a:lnTo>
                  <a:lnTo>
                    <a:pt x="4" y="40"/>
                  </a:lnTo>
                  <a:lnTo>
                    <a:pt x="4" y="34"/>
                  </a:lnTo>
                  <a:lnTo>
                    <a:pt x="6" y="28"/>
                  </a:lnTo>
                  <a:lnTo>
                    <a:pt x="10" y="23"/>
                  </a:lnTo>
                  <a:lnTo>
                    <a:pt x="13" y="17"/>
                  </a:lnTo>
                  <a:lnTo>
                    <a:pt x="17" y="13"/>
                  </a:lnTo>
                  <a:lnTo>
                    <a:pt x="21" y="13"/>
                  </a:lnTo>
                  <a:lnTo>
                    <a:pt x="25" y="11"/>
                  </a:lnTo>
                  <a:lnTo>
                    <a:pt x="29" y="7"/>
                  </a:lnTo>
                  <a:lnTo>
                    <a:pt x="31" y="5"/>
                  </a:lnTo>
                  <a:lnTo>
                    <a:pt x="33" y="2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6" y="0"/>
                  </a:lnTo>
                  <a:lnTo>
                    <a:pt x="57" y="9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300" name="Freeform 124"/>
            <p:cNvSpPr>
              <a:spLocks/>
            </p:cNvSpPr>
            <p:nvPr/>
          </p:nvSpPr>
          <p:spPr bwMode="auto">
            <a:xfrm>
              <a:off x="3780" y="2748"/>
              <a:ext cx="44" cy="52"/>
            </a:xfrm>
            <a:custGeom>
              <a:avLst/>
              <a:gdLst/>
              <a:ahLst/>
              <a:cxnLst>
                <a:cxn ang="0">
                  <a:pos x="44" y="4"/>
                </a:cxn>
                <a:cxn ang="0">
                  <a:pos x="42" y="10"/>
                </a:cxn>
                <a:cxn ang="0">
                  <a:pos x="40" y="17"/>
                </a:cxn>
                <a:cxn ang="0">
                  <a:pos x="38" y="23"/>
                </a:cxn>
                <a:cxn ang="0">
                  <a:pos x="36" y="29"/>
                </a:cxn>
                <a:cxn ang="0">
                  <a:pos x="32" y="35"/>
                </a:cxn>
                <a:cxn ang="0">
                  <a:pos x="30" y="40"/>
                </a:cxn>
                <a:cxn ang="0">
                  <a:pos x="25" y="46"/>
                </a:cxn>
                <a:cxn ang="0">
                  <a:pos x="21" y="50"/>
                </a:cxn>
                <a:cxn ang="0">
                  <a:pos x="17" y="52"/>
                </a:cxn>
                <a:cxn ang="0">
                  <a:pos x="13" y="52"/>
                </a:cxn>
                <a:cxn ang="0">
                  <a:pos x="11" y="52"/>
                </a:cxn>
                <a:cxn ang="0">
                  <a:pos x="7" y="50"/>
                </a:cxn>
                <a:cxn ang="0">
                  <a:pos x="5" y="48"/>
                </a:cxn>
                <a:cxn ang="0">
                  <a:pos x="2" y="46"/>
                </a:cxn>
                <a:cxn ang="0">
                  <a:pos x="0" y="44"/>
                </a:cxn>
                <a:cxn ang="0">
                  <a:pos x="0" y="40"/>
                </a:cxn>
                <a:cxn ang="0">
                  <a:pos x="0" y="35"/>
                </a:cxn>
                <a:cxn ang="0">
                  <a:pos x="2" y="29"/>
                </a:cxn>
                <a:cxn ang="0">
                  <a:pos x="5" y="23"/>
                </a:cxn>
                <a:cxn ang="0">
                  <a:pos x="7" y="17"/>
                </a:cxn>
                <a:cxn ang="0">
                  <a:pos x="11" y="14"/>
                </a:cxn>
                <a:cxn ang="0">
                  <a:pos x="15" y="10"/>
                </a:cxn>
                <a:cxn ang="0">
                  <a:pos x="21" y="6"/>
                </a:cxn>
                <a:cxn ang="0">
                  <a:pos x="28" y="4"/>
                </a:cxn>
                <a:cxn ang="0">
                  <a:pos x="28" y="2"/>
                </a:cxn>
                <a:cxn ang="0">
                  <a:pos x="30" y="0"/>
                </a:cxn>
                <a:cxn ang="0">
                  <a:pos x="32" y="0"/>
                </a:cxn>
                <a:cxn ang="0">
                  <a:pos x="34" y="0"/>
                </a:cxn>
                <a:cxn ang="0">
                  <a:pos x="36" y="2"/>
                </a:cxn>
                <a:cxn ang="0">
                  <a:pos x="38" y="2"/>
                </a:cxn>
                <a:cxn ang="0">
                  <a:pos x="42" y="4"/>
                </a:cxn>
                <a:cxn ang="0">
                  <a:pos x="44" y="4"/>
                </a:cxn>
              </a:cxnLst>
              <a:rect l="0" t="0" r="r" b="b"/>
              <a:pathLst>
                <a:path w="44" h="52">
                  <a:moveTo>
                    <a:pt x="44" y="4"/>
                  </a:moveTo>
                  <a:lnTo>
                    <a:pt x="42" y="10"/>
                  </a:lnTo>
                  <a:lnTo>
                    <a:pt x="40" y="17"/>
                  </a:lnTo>
                  <a:lnTo>
                    <a:pt x="38" y="23"/>
                  </a:lnTo>
                  <a:lnTo>
                    <a:pt x="36" y="29"/>
                  </a:lnTo>
                  <a:lnTo>
                    <a:pt x="32" y="35"/>
                  </a:lnTo>
                  <a:lnTo>
                    <a:pt x="30" y="40"/>
                  </a:lnTo>
                  <a:lnTo>
                    <a:pt x="25" y="46"/>
                  </a:lnTo>
                  <a:lnTo>
                    <a:pt x="21" y="50"/>
                  </a:lnTo>
                  <a:lnTo>
                    <a:pt x="17" y="52"/>
                  </a:lnTo>
                  <a:lnTo>
                    <a:pt x="13" y="52"/>
                  </a:lnTo>
                  <a:lnTo>
                    <a:pt x="11" y="52"/>
                  </a:lnTo>
                  <a:lnTo>
                    <a:pt x="7" y="50"/>
                  </a:lnTo>
                  <a:lnTo>
                    <a:pt x="5" y="48"/>
                  </a:lnTo>
                  <a:lnTo>
                    <a:pt x="2" y="46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2" y="29"/>
                  </a:lnTo>
                  <a:lnTo>
                    <a:pt x="5" y="23"/>
                  </a:lnTo>
                  <a:lnTo>
                    <a:pt x="7" y="17"/>
                  </a:lnTo>
                  <a:lnTo>
                    <a:pt x="11" y="14"/>
                  </a:lnTo>
                  <a:lnTo>
                    <a:pt x="15" y="10"/>
                  </a:lnTo>
                  <a:lnTo>
                    <a:pt x="21" y="6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42" y="4"/>
                  </a:lnTo>
                  <a:lnTo>
                    <a:pt x="44" y="4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301" name="Freeform 125"/>
            <p:cNvSpPr>
              <a:spLocks/>
            </p:cNvSpPr>
            <p:nvPr/>
          </p:nvSpPr>
          <p:spPr bwMode="auto">
            <a:xfrm>
              <a:off x="3455" y="3009"/>
              <a:ext cx="146" cy="140"/>
            </a:xfrm>
            <a:custGeom>
              <a:avLst/>
              <a:gdLst/>
              <a:ahLst/>
              <a:cxnLst>
                <a:cxn ang="0">
                  <a:pos x="144" y="44"/>
                </a:cxn>
                <a:cxn ang="0">
                  <a:pos x="146" y="56"/>
                </a:cxn>
                <a:cxn ang="0">
                  <a:pos x="146" y="69"/>
                </a:cxn>
                <a:cxn ang="0">
                  <a:pos x="144" y="81"/>
                </a:cxn>
                <a:cxn ang="0">
                  <a:pos x="138" y="94"/>
                </a:cxn>
                <a:cxn ang="0">
                  <a:pos x="131" y="107"/>
                </a:cxn>
                <a:cxn ang="0">
                  <a:pos x="121" y="119"/>
                </a:cxn>
                <a:cxn ang="0">
                  <a:pos x="108" y="129"/>
                </a:cxn>
                <a:cxn ang="0">
                  <a:pos x="90" y="136"/>
                </a:cxn>
                <a:cxn ang="0">
                  <a:pos x="73" y="140"/>
                </a:cxn>
                <a:cxn ang="0">
                  <a:pos x="54" y="136"/>
                </a:cxn>
                <a:cxn ang="0">
                  <a:pos x="37" y="132"/>
                </a:cxn>
                <a:cxn ang="0">
                  <a:pos x="25" y="125"/>
                </a:cxn>
                <a:cxn ang="0">
                  <a:pos x="19" y="119"/>
                </a:cxn>
                <a:cxn ang="0">
                  <a:pos x="14" y="113"/>
                </a:cxn>
                <a:cxn ang="0">
                  <a:pos x="8" y="106"/>
                </a:cxn>
                <a:cxn ang="0">
                  <a:pos x="2" y="94"/>
                </a:cxn>
                <a:cxn ang="0">
                  <a:pos x="0" y="75"/>
                </a:cxn>
                <a:cxn ang="0">
                  <a:pos x="2" y="54"/>
                </a:cxn>
                <a:cxn ang="0">
                  <a:pos x="12" y="36"/>
                </a:cxn>
                <a:cxn ang="0">
                  <a:pos x="23" y="27"/>
                </a:cxn>
                <a:cxn ang="0">
                  <a:pos x="27" y="21"/>
                </a:cxn>
                <a:cxn ang="0">
                  <a:pos x="31" y="17"/>
                </a:cxn>
                <a:cxn ang="0">
                  <a:pos x="37" y="13"/>
                </a:cxn>
                <a:cxn ang="0">
                  <a:pos x="50" y="6"/>
                </a:cxn>
                <a:cxn ang="0">
                  <a:pos x="69" y="0"/>
                </a:cxn>
                <a:cxn ang="0">
                  <a:pos x="89" y="2"/>
                </a:cxn>
                <a:cxn ang="0">
                  <a:pos x="110" y="10"/>
                </a:cxn>
                <a:cxn ang="0">
                  <a:pos x="123" y="15"/>
                </a:cxn>
                <a:cxn ang="0">
                  <a:pos x="131" y="21"/>
                </a:cxn>
                <a:cxn ang="0">
                  <a:pos x="137" y="29"/>
                </a:cxn>
                <a:cxn ang="0">
                  <a:pos x="140" y="35"/>
                </a:cxn>
              </a:cxnLst>
              <a:rect l="0" t="0" r="r" b="b"/>
              <a:pathLst>
                <a:path w="146" h="140">
                  <a:moveTo>
                    <a:pt x="144" y="38"/>
                  </a:moveTo>
                  <a:lnTo>
                    <a:pt x="144" y="44"/>
                  </a:lnTo>
                  <a:lnTo>
                    <a:pt x="146" y="50"/>
                  </a:lnTo>
                  <a:lnTo>
                    <a:pt x="146" y="56"/>
                  </a:lnTo>
                  <a:lnTo>
                    <a:pt x="146" y="63"/>
                  </a:lnTo>
                  <a:lnTo>
                    <a:pt x="146" y="69"/>
                  </a:lnTo>
                  <a:lnTo>
                    <a:pt x="146" y="75"/>
                  </a:lnTo>
                  <a:lnTo>
                    <a:pt x="144" y="81"/>
                  </a:lnTo>
                  <a:lnTo>
                    <a:pt x="140" y="86"/>
                  </a:lnTo>
                  <a:lnTo>
                    <a:pt x="138" y="94"/>
                  </a:lnTo>
                  <a:lnTo>
                    <a:pt x="135" y="100"/>
                  </a:lnTo>
                  <a:lnTo>
                    <a:pt x="131" y="107"/>
                  </a:lnTo>
                  <a:lnTo>
                    <a:pt x="125" y="113"/>
                  </a:lnTo>
                  <a:lnTo>
                    <a:pt x="121" y="119"/>
                  </a:lnTo>
                  <a:lnTo>
                    <a:pt x="113" y="125"/>
                  </a:lnTo>
                  <a:lnTo>
                    <a:pt x="108" y="129"/>
                  </a:lnTo>
                  <a:lnTo>
                    <a:pt x="102" y="132"/>
                  </a:lnTo>
                  <a:lnTo>
                    <a:pt x="90" y="136"/>
                  </a:lnTo>
                  <a:lnTo>
                    <a:pt x="81" y="138"/>
                  </a:lnTo>
                  <a:lnTo>
                    <a:pt x="73" y="140"/>
                  </a:lnTo>
                  <a:lnTo>
                    <a:pt x="64" y="138"/>
                  </a:lnTo>
                  <a:lnTo>
                    <a:pt x="54" y="136"/>
                  </a:lnTo>
                  <a:lnTo>
                    <a:pt x="46" y="134"/>
                  </a:lnTo>
                  <a:lnTo>
                    <a:pt x="37" y="132"/>
                  </a:lnTo>
                  <a:lnTo>
                    <a:pt x="29" y="129"/>
                  </a:lnTo>
                  <a:lnTo>
                    <a:pt x="25" y="125"/>
                  </a:lnTo>
                  <a:lnTo>
                    <a:pt x="23" y="121"/>
                  </a:lnTo>
                  <a:lnTo>
                    <a:pt x="19" y="119"/>
                  </a:lnTo>
                  <a:lnTo>
                    <a:pt x="16" y="115"/>
                  </a:lnTo>
                  <a:lnTo>
                    <a:pt x="14" y="113"/>
                  </a:lnTo>
                  <a:lnTo>
                    <a:pt x="12" y="109"/>
                  </a:lnTo>
                  <a:lnTo>
                    <a:pt x="8" y="106"/>
                  </a:lnTo>
                  <a:lnTo>
                    <a:pt x="6" y="102"/>
                  </a:lnTo>
                  <a:lnTo>
                    <a:pt x="2" y="94"/>
                  </a:lnTo>
                  <a:lnTo>
                    <a:pt x="2" y="84"/>
                  </a:lnTo>
                  <a:lnTo>
                    <a:pt x="0" y="75"/>
                  </a:lnTo>
                  <a:lnTo>
                    <a:pt x="0" y="63"/>
                  </a:lnTo>
                  <a:lnTo>
                    <a:pt x="2" y="54"/>
                  </a:lnTo>
                  <a:lnTo>
                    <a:pt x="6" y="46"/>
                  </a:lnTo>
                  <a:lnTo>
                    <a:pt x="12" y="36"/>
                  </a:lnTo>
                  <a:lnTo>
                    <a:pt x="19" y="29"/>
                  </a:lnTo>
                  <a:lnTo>
                    <a:pt x="23" y="27"/>
                  </a:lnTo>
                  <a:lnTo>
                    <a:pt x="25" y="25"/>
                  </a:lnTo>
                  <a:lnTo>
                    <a:pt x="27" y="21"/>
                  </a:lnTo>
                  <a:lnTo>
                    <a:pt x="29" y="19"/>
                  </a:lnTo>
                  <a:lnTo>
                    <a:pt x="31" y="17"/>
                  </a:lnTo>
                  <a:lnTo>
                    <a:pt x="35" y="15"/>
                  </a:lnTo>
                  <a:lnTo>
                    <a:pt x="37" y="13"/>
                  </a:lnTo>
                  <a:lnTo>
                    <a:pt x="42" y="12"/>
                  </a:lnTo>
                  <a:lnTo>
                    <a:pt x="50" y="6"/>
                  </a:lnTo>
                  <a:lnTo>
                    <a:pt x="60" y="2"/>
                  </a:lnTo>
                  <a:lnTo>
                    <a:pt x="69" y="0"/>
                  </a:lnTo>
                  <a:lnTo>
                    <a:pt x="79" y="0"/>
                  </a:lnTo>
                  <a:lnTo>
                    <a:pt x="89" y="2"/>
                  </a:lnTo>
                  <a:lnTo>
                    <a:pt x="98" y="6"/>
                  </a:lnTo>
                  <a:lnTo>
                    <a:pt x="110" y="10"/>
                  </a:lnTo>
                  <a:lnTo>
                    <a:pt x="119" y="13"/>
                  </a:lnTo>
                  <a:lnTo>
                    <a:pt x="123" y="15"/>
                  </a:lnTo>
                  <a:lnTo>
                    <a:pt x="127" y="19"/>
                  </a:lnTo>
                  <a:lnTo>
                    <a:pt x="131" y="21"/>
                  </a:lnTo>
                  <a:lnTo>
                    <a:pt x="133" y="25"/>
                  </a:lnTo>
                  <a:lnTo>
                    <a:pt x="137" y="29"/>
                  </a:lnTo>
                  <a:lnTo>
                    <a:pt x="138" y="33"/>
                  </a:lnTo>
                  <a:lnTo>
                    <a:pt x="140" y="35"/>
                  </a:lnTo>
                  <a:lnTo>
                    <a:pt x="144" y="3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302" name="Freeform 126"/>
            <p:cNvSpPr>
              <a:spLocks/>
            </p:cNvSpPr>
            <p:nvPr/>
          </p:nvSpPr>
          <p:spPr bwMode="auto">
            <a:xfrm>
              <a:off x="3494" y="3049"/>
              <a:ext cx="63" cy="64"/>
            </a:xfrm>
            <a:custGeom>
              <a:avLst/>
              <a:gdLst/>
              <a:ahLst/>
              <a:cxnLst>
                <a:cxn ang="0">
                  <a:pos x="61" y="20"/>
                </a:cxn>
                <a:cxn ang="0">
                  <a:pos x="63" y="23"/>
                </a:cxn>
                <a:cxn ang="0">
                  <a:pos x="63" y="27"/>
                </a:cxn>
                <a:cxn ang="0">
                  <a:pos x="61" y="33"/>
                </a:cxn>
                <a:cxn ang="0">
                  <a:pos x="59" y="37"/>
                </a:cxn>
                <a:cxn ang="0">
                  <a:pos x="57" y="43"/>
                </a:cxn>
                <a:cxn ang="0">
                  <a:pos x="55" y="46"/>
                </a:cxn>
                <a:cxn ang="0">
                  <a:pos x="51" y="50"/>
                </a:cxn>
                <a:cxn ang="0">
                  <a:pos x="48" y="54"/>
                </a:cxn>
                <a:cxn ang="0">
                  <a:pos x="44" y="56"/>
                </a:cxn>
                <a:cxn ang="0">
                  <a:pos x="40" y="58"/>
                </a:cxn>
                <a:cxn ang="0">
                  <a:pos x="36" y="60"/>
                </a:cxn>
                <a:cxn ang="0">
                  <a:pos x="30" y="62"/>
                </a:cxn>
                <a:cxn ang="0">
                  <a:pos x="27" y="62"/>
                </a:cxn>
                <a:cxn ang="0">
                  <a:pos x="21" y="64"/>
                </a:cxn>
                <a:cxn ang="0">
                  <a:pos x="17" y="62"/>
                </a:cxn>
                <a:cxn ang="0">
                  <a:pos x="11" y="60"/>
                </a:cxn>
                <a:cxn ang="0">
                  <a:pos x="9" y="58"/>
                </a:cxn>
                <a:cxn ang="0">
                  <a:pos x="7" y="56"/>
                </a:cxn>
                <a:cxn ang="0">
                  <a:pos x="5" y="52"/>
                </a:cxn>
                <a:cxn ang="0">
                  <a:pos x="3" y="50"/>
                </a:cxn>
                <a:cxn ang="0">
                  <a:pos x="2" y="48"/>
                </a:cxn>
                <a:cxn ang="0">
                  <a:pos x="2" y="44"/>
                </a:cxn>
                <a:cxn ang="0">
                  <a:pos x="0" y="43"/>
                </a:cxn>
                <a:cxn ang="0">
                  <a:pos x="0" y="39"/>
                </a:cxn>
                <a:cxn ang="0">
                  <a:pos x="0" y="35"/>
                </a:cxn>
                <a:cxn ang="0">
                  <a:pos x="0" y="31"/>
                </a:cxn>
                <a:cxn ang="0">
                  <a:pos x="2" y="29"/>
                </a:cxn>
                <a:cxn ang="0">
                  <a:pos x="3" y="27"/>
                </a:cxn>
                <a:cxn ang="0">
                  <a:pos x="3" y="23"/>
                </a:cxn>
                <a:cxn ang="0">
                  <a:pos x="5" y="21"/>
                </a:cxn>
                <a:cxn ang="0">
                  <a:pos x="7" y="20"/>
                </a:cxn>
                <a:cxn ang="0">
                  <a:pos x="7" y="16"/>
                </a:cxn>
                <a:cxn ang="0">
                  <a:pos x="11" y="14"/>
                </a:cxn>
                <a:cxn ang="0">
                  <a:pos x="13" y="12"/>
                </a:cxn>
                <a:cxn ang="0">
                  <a:pos x="15" y="10"/>
                </a:cxn>
                <a:cxn ang="0">
                  <a:pos x="17" y="8"/>
                </a:cxn>
                <a:cxn ang="0">
                  <a:pos x="21" y="6"/>
                </a:cxn>
                <a:cxn ang="0">
                  <a:pos x="23" y="4"/>
                </a:cxn>
                <a:cxn ang="0">
                  <a:pos x="25" y="2"/>
                </a:cxn>
                <a:cxn ang="0">
                  <a:pos x="28" y="0"/>
                </a:cxn>
                <a:cxn ang="0">
                  <a:pos x="32" y="2"/>
                </a:cxn>
                <a:cxn ang="0">
                  <a:pos x="38" y="4"/>
                </a:cxn>
                <a:cxn ang="0">
                  <a:pos x="44" y="4"/>
                </a:cxn>
                <a:cxn ang="0">
                  <a:pos x="50" y="4"/>
                </a:cxn>
                <a:cxn ang="0">
                  <a:pos x="55" y="6"/>
                </a:cxn>
                <a:cxn ang="0">
                  <a:pos x="59" y="8"/>
                </a:cxn>
                <a:cxn ang="0">
                  <a:pos x="61" y="12"/>
                </a:cxn>
                <a:cxn ang="0">
                  <a:pos x="61" y="20"/>
                </a:cxn>
              </a:cxnLst>
              <a:rect l="0" t="0" r="r" b="b"/>
              <a:pathLst>
                <a:path w="63" h="64">
                  <a:moveTo>
                    <a:pt x="61" y="20"/>
                  </a:moveTo>
                  <a:lnTo>
                    <a:pt x="63" y="23"/>
                  </a:lnTo>
                  <a:lnTo>
                    <a:pt x="63" y="27"/>
                  </a:lnTo>
                  <a:lnTo>
                    <a:pt x="61" y="33"/>
                  </a:lnTo>
                  <a:lnTo>
                    <a:pt x="59" y="37"/>
                  </a:lnTo>
                  <a:lnTo>
                    <a:pt x="57" y="43"/>
                  </a:lnTo>
                  <a:lnTo>
                    <a:pt x="55" y="46"/>
                  </a:lnTo>
                  <a:lnTo>
                    <a:pt x="51" y="50"/>
                  </a:lnTo>
                  <a:lnTo>
                    <a:pt x="48" y="54"/>
                  </a:lnTo>
                  <a:lnTo>
                    <a:pt x="44" y="56"/>
                  </a:lnTo>
                  <a:lnTo>
                    <a:pt x="40" y="58"/>
                  </a:lnTo>
                  <a:lnTo>
                    <a:pt x="36" y="60"/>
                  </a:lnTo>
                  <a:lnTo>
                    <a:pt x="30" y="62"/>
                  </a:lnTo>
                  <a:lnTo>
                    <a:pt x="27" y="62"/>
                  </a:lnTo>
                  <a:lnTo>
                    <a:pt x="21" y="64"/>
                  </a:lnTo>
                  <a:lnTo>
                    <a:pt x="17" y="62"/>
                  </a:lnTo>
                  <a:lnTo>
                    <a:pt x="11" y="60"/>
                  </a:lnTo>
                  <a:lnTo>
                    <a:pt x="9" y="58"/>
                  </a:lnTo>
                  <a:lnTo>
                    <a:pt x="7" y="56"/>
                  </a:lnTo>
                  <a:lnTo>
                    <a:pt x="5" y="52"/>
                  </a:lnTo>
                  <a:lnTo>
                    <a:pt x="3" y="50"/>
                  </a:lnTo>
                  <a:lnTo>
                    <a:pt x="2" y="48"/>
                  </a:lnTo>
                  <a:lnTo>
                    <a:pt x="2" y="44"/>
                  </a:lnTo>
                  <a:lnTo>
                    <a:pt x="0" y="43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2" y="29"/>
                  </a:lnTo>
                  <a:lnTo>
                    <a:pt x="3" y="27"/>
                  </a:lnTo>
                  <a:lnTo>
                    <a:pt x="3" y="23"/>
                  </a:lnTo>
                  <a:lnTo>
                    <a:pt x="5" y="21"/>
                  </a:lnTo>
                  <a:lnTo>
                    <a:pt x="7" y="20"/>
                  </a:lnTo>
                  <a:lnTo>
                    <a:pt x="7" y="16"/>
                  </a:lnTo>
                  <a:lnTo>
                    <a:pt x="11" y="14"/>
                  </a:lnTo>
                  <a:lnTo>
                    <a:pt x="13" y="12"/>
                  </a:lnTo>
                  <a:lnTo>
                    <a:pt x="15" y="10"/>
                  </a:lnTo>
                  <a:lnTo>
                    <a:pt x="17" y="8"/>
                  </a:lnTo>
                  <a:lnTo>
                    <a:pt x="21" y="6"/>
                  </a:lnTo>
                  <a:lnTo>
                    <a:pt x="23" y="4"/>
                  </a:lnTo>
                  <a:lnTo>
                    <a:pt x="25" y="2"/>
                  </a:lnTo>
                  <a:lnTo>
                    <a:pt x="28" y="0"/>
                  </a:lnTo>
                  <a:lnTo>
                    <a:pt x="32" y="2"/>
                  </a:lnTo>
                  <a:lnTo>
                    <a:pt x="38" y="4"/>
                  </a:lnTo>
                  <a:lnTo>
                    <a:pt x="44" y="4"/>
                  </a:lnTo>
                  <a:lnTo>
                    <a:pt x="50" y="4"/>
                  </a:lnTo>
                  <a:lnTo>
                    <a:pt x="55" y="6"/>
                  </a:lnTo>
                  <a:lnTo>
                    <a:pt x="59" y="8"/>
                  </a:lnTo>
                  <a:lnTo>
                    <a:pt x="61" y="12"/>
                  </a:lnTo>
                  <a:lnTo>
                    <a:pt x="61" y="2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303" name="Freeform 127"/>
            <p:cNvSpPr>
              <a:spLocks/>
            </p:cNvSpPr>
            <p:nvPr/>
          </p:nvSpPr>
          <p:spPr bwMode="auto">
            <a:xfrm>
              <a:off x="3503" y="3061"/>
              <a:ext cx="42" cy="38"/>
            </a:xfrm>
            <a:custGeom>
              <a:avLst/>
              <a:gdLst/>
              <a:ahLst/>
              <a:cxnLst>
                <a:cxn ang="0">
                  <a:pos x="42" y="8"/>
                </a:cxn>
                <a:cxn ang="0">
                  <a:pos x="42" y="11"/>
                </a:cxn>
                <a:cxn ang="0">
                  <a:pos x="42" y="15"/>
                </a:cxn>
                <a:cxn ang="0">
                  <a:pos x="42" y="17"/>
                </a:cxn>
                <a:cxn ang="0">
                  <a:pos x="41" y="21"/>
                </a:cxn>
                <a:cxn ang="0">
                  <a:pos x="39" y="23"/>
                </a:cxn>
                <a:cxn ang="0">
                  <a:pos x="37" y="27"/>
                </a:cxn>
                <a:cxn ang="0">
                  <a:pos x="35" y="29"/>
                </a:cxn>
                <a:cxn ang="0">
                  <a:pos x="35" y="31"/>
                </a:cxn>
                <a:cxn ang="0">
                  <a:pos x="29" y="32"/>
                </a:cxn>
                <a:cxn ang="0">
                  <a:pos x="25" y="34"/>
                </a:cxn>
                <a:cxn ang="0">
                  <a:pos x="21" y="36"/>
                </a:cxn>
                <a:cxn ang="0">
                  <a:pos x="18" y="36"/>
                </a:cxn>
                <a:cxn ang="0">
                  <a:pos x="14" y="36"/>
                </a:cxn>
                <a:cxn ang="0">
                  <a:pos x="10" y="38"/>
                </a:cxn>
                <a:cxn ang="0">
                  <a:pos x="6" y="38"/>
                </a:cxn>
                <a:cxn ang="0">
                  <a:pos x="2" y="38"/>
                </a:cxn>
                <a:cxn ang="0">
                  <a:pos x="2" y="34"/>
                </a:cxn>
                <a:cxn ang="0">
                  <a:pos x="2" y="31"/>
                </a:cxn>
                <a:cxn ang="0">
                  <a:pos x="2" y="29"/>
                </a:cxn>
                <a:cxn ang="0">
                  <a:pos x="2" y="25"/>
                </a:cxn>
                <a:cxn ang="0">
                  <a:pos x="0" y="23"/>
                </a:cxn>
                <a:cxn ang="0">
                  <a:pos x="0" y="19"/>
                </a:cxn>
                <a:cxn ang="0">
                  <a:pos x="2" y="17"/>
                </a:cxn>
                <a:cxn ang="0">
                  <a:pos x="2" y="13"/>
                </a:cxn>
                <a:cxn ang="0">
                  <a:pos x="4" y="11"/>
                </a:cxn>
                <a:cxn ang="0">
                  <a:pos x="6" y="9"/>
                </a:cxn>
                <a:cxn ang="0">
                  <a:pos x="8" y="8"/>
                </a:cxn>
                <a:cxn ang="0">
                  <a:pos x="12" y="6"/>
                </a:cxn>
                <a:cxn ang="0">
                  <a:pos x="14" y="6"/>
                </a:cxn>
                <a:cxn ang="0">
                  <a:pos x="18" y="4"/>
                </a:cxn>
                <a:cxn ang="0">
                  <a:pos x="21" y="2"/>
                </a:cxn>
                <a:cxn ang="0">
                  <a:pos x="23" y="0"/>
                </a:cxn>
                <a:cxn ang="0">
                  <a:pos x="25" y="0"/>
                </a:cxn>
                <a:cxn ang="0">
                  <a:pos x="27" y="2"/>
                </a:cxn>
                <a:cxn ang="0">
                  <a:pos x="31" y="2"/>
                </a:cxn>
                <a:cxn ang="0">
                  <a:pos x="33" y="4"/>
                </a:cxn>
                <a:cxn ang="0">
                  <a:pos x="35" y="6"/>
                </a:cxn>
                <a:cxn ang="0">
                  <a:pos x="37" y="6"/>
                </a:cxn>
                <a:cxn ang="0">
                  <a:pos x="39" y="8"/>
                </a:cxn>
                <a:cxn ang="0">
                  <a:pos x="42" y="8"/>
                </a:cxn>
              </a:cxnLst>
              <a:rect l="0" t="0" r="r" b="b"/>
              <a:pathLst>
                <a:path w="42" h="38">
                  <a:moveTo>
                    <a:pt x="42" y="8"/>
                  </a:moveTo>
                  <a:lnTo>
                    <a:pt x="42" y="11"/>
                  </a:lnTo>
                  <a:lnTo>
                    <a:pt x="42" y="15"/>
                  </a:lnTo>
                  <a:lnTo>
                    <a:pt x="42" y="17"/>
                  </a:lnTo>
                  <a:lnTo>
                    <a:pt x="41" y="21"/>
                  </a:lnTo>
                  <a:lnTo>
                    <a:pt x="39" y="23"/>
                  </a:lnTo>
                  <a:lnTo>
                    <a:pt x="37" y="27"/>
                  </a:lnTo>
                  <a:lnTo>
                    <a:pt x="35" y="29"/>
                  </a:lnTo>
                  <a:lnTo>
                    <a:pt x="35" y="31"/>
                  </a:lnTo>
                  <a:lnTo>
                    <a:pt x="29" y="32"/>
                  </a:lnTo>
                  <a:lnTo>
                    <a:pt x="25" y="34"/>
                  </a:lnTo>
                  <a:lnTo>
                    <a:pt x="21" y="36"/>
                  </a:lnTo>
                  <a:lnTo>
                    <a:pt x="18" y="36"/>
                  </a:lnTo>
                  <a:lnTo>
                    <a:pt x="14" y="36"/>
                  </a:lnTo>
                  <a:lnTo>
                    <a:pt x="10" y="38"/>
                  </a:lnTo>
                  <a:lnTo>
                    <a:pt x="6" y="38"/>
                  </a:lnTo>
                  <a:lnTo>
                    <a:pt x="2" y="38"/>
                  </a:lnTo>
                  <a:lnTo>
                    <a:pt x="2" y="34"/>
                  </a:lnTo>
                  <a:lnTo>
                    <a:pt x="2" y="31"/>
                  </a:lnTo>
                  <a:lnTo>
                    <a:pt x="2" y="29"/>
                  </a:lnTo>
                  <a:lnTo>
                    <a:pt x="2" y="25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2" y="17"/>
                  </a:lnTo>
                  <a:lnTo>
                    <a:pt x="2" y="13"/>
                  </a:lnTo>
                  <a:lnTo>
                    <a:pt x="4" y="11"/>
                  </a:lnTo>
                  <a:lnTo>
                    <a:pt x="6" y="9"/>
                  </a:lnTo>
                  <a:lnTo>
                    <a:pt x="8" y="8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18" y="4"/>
                  </a:lnTo>
                  <a:lnTo>
                    <a:pt x="21" y="2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7" y="2"/>
                  </a:lnTo>
                  <a:lnTo>
                    <a:pt x="31" y="2"/>
                  </a:lnTo>
                  <a:lnTo>
                    <a:pt x="33" y="4"/>
                  </a:lnTo>
                  <a:lnTo>
                    <a:pt x="35" y="6"/>
                  </a:lnTo>
                  <a:lnTo>
                    <a:pt x="37" y="6"/>
                  </a:lnTo>
                  <a:lnTo>
                    <a:pt x="39" y="8"/>
                  </a:lnTo>
                  <a:lnTo>
                    <a:pt x="42" y="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304" name="Freeform 128"/>
            <p:cNvSpPr>
              <a:spLocks/>
            </p:cNvSpPr>
            <p:nvPr/>
          </p:nvSpPr>
          <p:spPr bwMode="auto">
            <a:xfrm>
              <a:off x="2498" y="3255"/>
              <a:ext cx="167" cy="126"/>
            </a:xfrm>
            <a:custGeom>
              <a:avLst/>
              <a:gdLst/>
              <a:ahLst/>
              <a:cxnLst>
                <a:cxn ang="0">
                  <a:pos x="151" y="38"/>
                </a:cxn>
                <a:cxn ang="0">
                  <a:pos x="151" y="44"/>
                </a:cxn>
                <a:cxn ang="0">
                  <a:pos x="151" y="48"/>
                </a:cxn>
                <a:cxn ang="0">
                  <a:pos x="155" y="51"/>
                </a:cxn>
                <a:cxn ang="0">
                  <a:pos x="157" y="53"/>
                </a:cxn>
                <a:cxn ang="0">
                  <a:pos x="161" y="57"/>
                </a:cxn>
                <a:cxn ang="0">
                  <a:pos x="165" y="61"/>
                </a:cxn>
                <a:cxn ang="0">
                  <a:pos x="167" y="65"/>
                </a:cxn>
                <a:cxn ang="0">
                  <a:pos x="167" y="71"/>
                </a:cxn>
                <a:cxn ang="0">
                  <a:pos x="165" y="78"/>
                </a:cxn>
                <a:cxn ang="0">
                  <a:pos x="163" y="86"/>
                </a:cxn>
                <a:cxn ang="0">
                  <a:pos x="159" y="94"/>
                </a:cxn>
                <a:cxn ang="0">
                  <a:pos x="155" y="99"/>
                </a:cxn>
                <a:cxn ang="0">
                  <a:pos x="149" y="107"/>
                </a:cxn>
                <a:cxn ang="0">
                  <a:pos x="144" y="113"/>
                </a:cxn>
                <a:cxn ang="0">
                  <a:pos x="136" y="117"/>
                </a:cxn>
                <a:cxn ang="0">
                  <a:pos x="130" y="122"/>
                </a:cxn>
                <a:cxn ang="0">
                  <a:pos x="119" y="124"/>
                </a:cxn>
                <a:cxn ang="0">
                  <a:pos x="109" y="124"/>
                </a:cxn>
                <a:cxn ang="0">
                  <a:pos x="98" y="126"/>
                </a:cxn>
                <a:cxn ang="0">
                  <a:pos x="88" y="126"/>
                </a:cxn>
                <a:cxn ang="0">
                  <a:pos x="76" y="126"/>
                </a:cxn>
                <a:cxn ang="0">
                  <a:pos x="67" y="124"/>
                </a:cxn>
                <a:cxn ang="0">
                  <a:pos x="55" y="121"/>
                </a:cxn>
                <a:cxn ang="0">
                  <a:pos x="46" y="117"/>
                </a:cxn>
                <a:cxn ang="0">
                  <a:pos x="38" y="113"/>
                </a:cxn>
                <a:cxn ang="0">
                  <a:pos x="32" y="109"/>
                </a:cxn>
                <a:cxn ang="0">
                  <a:pos x="25" y="103"/>
                </a:cxn>
                <a:cxn ang="0">
                  <a:pos x="19" y="99"/>
                </a:cxn>
                <a:cxn ang="0">
                  <a:pos x="13" y="94"/>
                </a:cxn>
                <a:cxn ang="0">
                  <a:pos x="7" y="88"/>
                </a:cxn>
                <a:cxn ang="0">
                  <a:pos x="5" y="80"/>
                </a:cxn>
                <a:cxn ang="0">
                  <a:pos x="4" y="71"/>
                </a:cxn>
                <a:cxn ang="0">
                  <a:pos x="4" y="65"/>
                </a:cxn>
                <a:cxn ang="0">
                  <a:pos x="4" y="59"/>
                </a:cxn>
                <a:cxn ang="0">
                  <a:pos x="2" y="51"/>
                </a:cxn>
                <a:cxn ang="0">
                  <a:pos x="0" y="46"/>
                </a:cxn>
                <a:cxn ang="0">
                  <a:pos x="0" y="40"/>
                </a:cxn>
                <a:cxn ang="0">
                  <a:pos x="2" y="36"/>
                </a:cxn>
                <a:cxn ang="0">
                  <a:pos x="5" y="30"/>
                </a:cxn>
                <a:cxn ang="0">
                  <a:pos x="11" y="26"/>
                </a:cxn>
                <a:cxn ang="0">
                  <a:pos x="28" y="7"/>
                </a:cxn>
                <a:cxn ang="0">
                  <a:pos x="46" y="2"/>
                </a:cxn>
                <a:cxn ang="0">
                  <a:pos x="63" y="0"/>
                </a:cxn>
                <a:cxn ang="0">
                  <a:pos x="80" y="0"/>
                </a:cxn>
                <a:cxn ang="0">
                  <a:pos x="98" y="3"/>
                </a:cxn>
                <a:cxn ang="0">
                  <a:pos x="113" y="9"/>
                </a:cxn>
                <a:cxn ang="0">
                  <a:pos x="128" y="17"/>
                </a:cxn>
                <a:cxn ang="0">
                  <a:pos x="142" y="26"/>
                </a:cxn>
                <a:cxn ang="0">
                  <a:pos x="151" y="38"/>
                </a:cxn>
              </a:cxnLst>
              <a:rect l="0" t="0" r="r" b="b"/>
              <a:pathLst>
                <a:path w="167" h="126">
                  <a:moveTo>
                    <a:pt x="151" y="38"/>
                  </a:moveTo>
                  <a:lnTo>
                    <a:pt x="151" y="44"/>
                  </a:lnTo>
                  <a:lnTo>
                    <a:pt x="151" y="48"/>
                  </a:lnTo>
                  <a:lnTo>
                    <a:pt x="155" y="51"/>
                  </a:lnTo>
                  <a:lnTo>
                    <a:pt x="157" y="53"/>
                  </a:lnTo>
                  <a:lnTo>
                    <a:pt x="161" y="57"/>
                  </a:lnTo>
                  <a:lnTo>
                    <a:pt x="165" y="61"/>
                  </a:lnTo>
                  <a:lnTo>
                    <a:pt x="167" y="65"/>
                  </a:lnTo>
                  <a:lnTo>
                    <a:pt x="167" y="71"/>
                  </a:lnTo>
                  <a:lnTo>
                    <a:pt x="165" y="78"/>
                  </a:lnTo>
                  <a:lnTo>
                    <a:pt x="163" y="86"/>
                  </a:lnTo>
                  <a:lnTo>
                    <a:pt x="159" y="94"/>
                  </a:lnTo>
                  <a:lnTo>
                    <a:pt x="155" y="99"/>
                  </a:lnTo>
                  <a:lnTo>
                    <a:pt x="149" y="107"/>
                  </a:lnTo>
                  <a:lnTo>
                    <a:pt x="144" y="113"/>
                  </a:lnTo>
                  <a:lnTo>
                    <a:pt x="136" y="117"/>
                  </a:lnTo>
                  <a:lnTo>
                    <a:pt x="130" y="122"/>
                  </a:lnTo>
                  <a:lnTo>
                    <a:pt x="119" y="124"/>
                  </a:lnTo>
                  <a:lnTo>
                    <a:pt x="109" y="124"/>
                  </a:lnTo>
                  <a:lnTo>
                    <a:pt x="98" y="126"/>
                  </a:lnTo>
                  <a:lnTo>
                    <a:pt x="88" y="126"/>
                  </a:lnTo>
                  <a:lnTo>
                    <a:pt x="76" y="126"/>
                  </a:lnTo>
                  <a:lnTo>
                    <a:pt x="67" y="124"/>
                  </a:lnTo>
                  <a:lnTo>
                    <a:pt x="55" y="121"/>
                  </a:lnTo>
                  <a:lnTo>
                    <a:pt x="46" y="117"/>
                  </a:lnTo>
                  <a:lnTo>
                    <a:pt x="38" y="113"/>
                  </a:lnTo>
                  <a:lnTo>
                    <a:pt x="32" y="109"/>
                  </a:lnTo>
                  <a:lnTo>
                    <a:pt x="25" y="103"/>
                  </a:lnTo>
                  <a:lnTo>
                    <a:pt x="19" y="99"/>
                  </a:lnTo>
                  <a:lnTo>
                    <a:pt x="13" y="94"/>
                  </a:lnTo>
                  <a:lnTo>
                    <a:pt x="7" y="88"/>
                  </a:lnTo>
                  <a:lnTo>
                    <a:pt x="5" y="80"/>
                  </a:lnTo>
                  <a:lnTo>
                    <a:pt x="4" y="71"/>
                  </a:lnTo>
                  <a:lnTo>
                    <a:pt x="4" y="65"/>
                  </a:lnTo>
                  <a:lnTo>
                    <a:pt x="4" y="59"/>
                  </a:lnTo>
                  <a:lnTo>
                    <a:pt x="2" y="51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2" y="36"/>
                  </a:lnTo>
                  <a:lnTo>
                    <a:pt x="5" y="30"/>
                  </a:lnTo>
                  <a:lnTo>
                    <a:pt x="11" y="26"/>
                  </a:lnTo>
                  <a:lnTo>
                    <a:pt x="28" y="7"/>
                  </a:lnTo>
                  <a:lnTo>
                    <a:pt x="46" y="2"/>
                  </a:lnTo>
                  <a:lnTo>
                    <a:pt x="63" y="0"/>
                  </a:lnTo>
                  <a:lnTo>
                    <a:pt x="80" y="0"/>
                  </a:lnTo>
                  <a:lnTo>
                    <a:pt x="98" y="3"/>
                  </a:lnTo>
                  <a:lnTo>
                    <a:pt x="113" y="9"/>
                  </a:lnTo>
                  <a:lnTo>
                    <a:pt x="128" y="17"/>
                  </a:lnTo>
                  <a:lnTo>
                    <a:pt x="142" y="26"/>
                  </a:lnTo>
                  <a:lnTo>
                    <a:pt x="151" y="3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305" name="Freeform 129"/>
            <p:cNvSpPr>
              <a:spLocks/>
            </p:cNvSpPr>
            <p:nvPr/>
          </p:nvSpPr>
          <p:spPr bwMode="auto">
            <a:xfrm>
              <a:off x="2665" y="3260"/>
              <a:ext cx="172" cy="125"/>
            </a:xfrm>
            <a:custGeom>
              <a:avLst/>
              <a:gdLst/>
              <a:ahLst/>
              <a:cxnLst>
                <a:cxn ang="0">
                  <a:pos x="153" y="23"/>
                </a:cxn>
                <a:cxn ang="0">
                  <a:pos x="159" y="29"/>
                </a:cxn>
                <a:cxn ang="0">
                  <a:pos x="165" y="35"/>
                </a:cxn>
                <a:cxn ang="0">
                  <a:pos x="169" y="43"/>
                </a:cxn>
                <a:cxn ang="0">
                  <a:pos x="172" y="56"/>
                </a:cxn>
                <a:cxn ang="0">
                  <a:pos x="167" y="75"/>
                </a:cxn>
                <a:cxn ang="0">
                  <a:pos x="155" y="91"/>
                </a:cxn>
                <a:cxn ang="0">
                  <a:pos x="140" y="102"/>
                </a:cxn>
                <a:cxn ang="0">
                  <a:pos x="126" y="112"/>
                </a:cxn>
                <a:cxn ang="0">
                  <a:pos x="111" y="119"/>
                </a:cxn>
                <a:cxn ang="0">
                  <a:pos x="94" y="125"/>
                </a:cxn>
                <a:cxn ang="0">
                  <a:pos x="78" y="125"/>
                </a:cxn>
                <a:cxn ang="0">
                  <a:pos x="67" y="121"/>
                </a:cxn>
                <a:cxn ang="0">
                  <a:pos x="63" y="119"/>
                </a:cxn>
                <a:cxn ang="0">
                  <a:pos x="57" y="121"/>
                </a:cxn>
                <a:cxn ang="0">
                  <a:pos x="51" y="119"/>
                </a:cxn>
                <a:cxn ang="0">
                  <a:pos x="44" y="116"/>
                </a:cxn>
                <a:cxn ang="0">
                  <a:pos x="30" y="112"/>
                </a:cxn>
                <a:cxn ang="0">
                  <a:pos x="21" y="106"/>
                </a:cxn>
                <a:cxn ang="0">
                  <a:pos x="11" y="98"/>
                </a:cxn>
                <a:cxn ang="0">
                  <a:pos x="5" y="91"/>
                </a:cxn>
                <a:cxn ang="0">
                  <a:pos x="7" y="79"/>
                </a:cxn>
                <a:cxn ang="0">
                  <a:pos x="11" y="69"/>
                </a:cxn>
                <a:cxn ang="0">
                  <a:pos x="11" y="62"/>
                </a:cxn>
                <a:cxn ang="0">
                  <a:pos x="7" y="52"/>
                </a:cxn>
                <a:cxn ang="0">
                  <a:pos x="3" y="46"/>
                </a:cxn>
                <a:cxn ang="0">
                  <a:pos x="2" y="41"/>
                </a:cxn>
                <a:cxn ang="0">
                  <a:pos x="0" y="35"/>
                </a:cxn>
                <a:cxn ang="0">
                  <a:pos x="5" y="25"/>
                </a:cxn>
                <a:cxn ang="0">
                  <a:pos x="17" y="16"/>
                </a:cxn>
                <a:cxn ang="0">
                  <a:pos x="36" y="6"/>
                </a:cxn>
                <a:cxn ang="0">
                  <a:pos x="67" y="0"/>
                </a:cxn>
                <a:cxn ang="0">
                  <a:pos x="98" y="2"/>
                </a:cxn>
                <a:cxn ang="0">
                  <a:pos x="115" y="4"/>
                </a:cxn>
                <a:cxn ang="0">
                  <a:pos x="124" y="8"/>
                </a:cxn>
                <a:cxn ang="0">
                  <a:pos x="136" y="14"/>
                </a:cxn>
                <a:cxn ang="0">
                  <a:pos x="144" y="18"/>
                </a:cxn>
              </a:cxnLst>
              <a:rect l="0" t="0" r="r" b="b"/>
              <a:pathLst>
                <a:path w="172" h="125">
                  <a:moveTo>
                    <a:pt x="147" y="21"/>
                  </a:moveTo>
                  <a:lnTo>
                    <a:pt x="153" y="23"/>
                  </a:lnTo>
                  <a:lnTo>
                    <a:pt x="155" y="25"/>
                  </a:lnTo>
                  <a:lnTo>
                    <a:pt x="159" y="29"/>
                  </a:lnTo>
                  <a:lnTo>
                    <a:pt x="161" y="31"/>
                  </a:lnTo>
                  <a:lnTo>
                    <a:pt x="165" y="35"/>
                  </a:lnTo>
                  <a:lnTo>
                    <a:pt x="167" y="39"/>
                  </a:lnTo>
                  <a:lnTo>
                    <a:pt x="169" y="43"/>
                  </a:lnTo>
                  <a:lnTo>
                    <a:pt x="170" y="46"/>
                  </a:lnTo>
                  <a:lnTo>
                    <a:pt x="172" y="56"/>
                  </a:lnTo>
                  <a:lnTo>
                    <a:pt x="170" y="66"/>
                  </a:lnTo>
                  <a:lnTo>
                    <a:pt x="167" y="75"/>
                  </a:lnTo>
                  <a:lnTo>
                    <a:pt x="163" y="83"/>
                  </a:lnTo>
                  <a:lnTo>
                    <a:pt x="155" y="91"/>
                  </a:lnTo>
                  <a:lnTo>
                    <a:pt x="147" y="96"/>
                  </a:lnTo>
                  <a:lnTo>
                    <a:pt x="140" y="102"/>
                  </a:lnTo>
                  <a:lnTo>
                    <a:pt x="134" y="108"/>
                  </a:lnTo>
                  <a:lnTo>
                    <a:pt x="126" y="112"/>
                  </a:lnTo>
                  <a:lnTo>
                    <a:pt x="119" y="116"/>
                  </a:lnTo>
                  <a:lnTo>
                    <a:pt x="111" y="119"/>
                  </a:lnTo>
                  <a:lnTo>
                    <a:pt x="103" y="123"/>
                  </a:lnTo>
                  <a:lnTo>
                    <a:pt x="94" y="125"/>
                  </a:lnTo>
                  <a:lnTo>
                    <a:pt x="86" y="125"/>
                  </a:lnTo>
                  <a:lnTo>
                    <a:pt x="78" y="125"/>
                  </a:lnTo>
                  <a:lnTo>
                    <a:pt x="71" y="123"/>
                  </a:lnTo>
                  <a:lnTo>
                    <a:pt x="67" y="121"/>
                  </a:lnTo>
                  <a:lnTo>
                    <a:pt x="65" y="119"/>
                  </a:lnTo>
                  <a:lnTo>
                    <a:pt x="63" y="119"/>
                  </a:lnTo>
                  <a:lnTo>
                    <a:pt x="59" y="119"/>
                  </a:lnTo>
                  <a:lnTo>
                    <a:pt x="57" y="121"/>
                  </a:lnTo>
                  <a:lnTo>
                    <a:pt x="53" y="121"/>
                  </a:lnTo>
                  <a:lnTo>
                    <a:pt x="51" y="119"/>
                  </a:lnTo>
                  <a:lnTo>
                    <a:pt x="50" y="117"/>
                  </a:lnTo>
                  <a:lnTo>
                    <a:pt x="44" y="116"/>
                  </a:lnTo>
                  <a:lnTo>
                    <a:pt x="36" y="116"/>
                  </a:lnTo>
                  <a:lnTo>
                    <a:pt x="30" y="112"/>
                  </a:lnTo>
                  <a:lnTo>
                    <a:pt x="27" y="110"/>
                  </a:lnTo>
                  <a:lnTo>
                    <a:pt x="21" y="106"/>
                  </a:lnTo>
                  <a:lnTo>
                    <a:pt x="17" y="102"/>
                  </a:lnTo>
                  <a:lnTo>
                    <a:pt x="11" y="98"/>
                  </a:lnTo>
                  <a:lnTo>
                    <a:pt x="7" y="94"/>
                  </a:lnTo>
                  <a:lnTo>
                    <a:pt x="5" y="91"/>
                  </a:lnTo>
                  <a:lnTo>
                    <a:pt x="7" y="85"/>
                  </a:lnTo>
                  <a:lnTo>
                    <a:pt x="7" y="79"/>
                  </a:lnTo>
                  <a:lnTo>
                    <a:pt x="9" y="75"/>
                  </a:lnTo>
                  <a:lnTo>
                    <a:pt x="11" y="69"/>
                  </a:lnTo>
                  <a:lnTo>
                    <a:pt x="11" y="66"/>
                  </a:lnTo>
                  <a:lnTo>
                    <a:pt x="11" y="62"/>
                  </a:lnTo>
                  <a:lnTo>
                    <a:pt x="7" y="56"/>
                  </a:lnTo>
                  <a:lnTo>
                    <a:pt x="7" y="52"/>
                  </a:lnTo>
                  <a:lnTo>
                    <a:pt x="5" y="50"/>
                  </a:lnTo>
                  <a:lnTo>
                    <a:pt x="3" y="46"/>
                  </a:lnTo>
                  <a:lnTo>
                    <a:pt x="3" y="45"/>
                  </a:lnTo>
                  <a:lnTo>
                    <a:pt x="2" y="41"/>
                  </a:lnTo>
                  <a:lnTo>
                    <a:pt x="2" y="37"/>
                  </a:lnTo>
                  <a:lnTo>
                    <a:pt x="0" y="35"/>
                  </a:lnTo>
                  <a:lnTo>
                    <a:pt x="2" y="31"/>
                  </a:lnTo>
                  <a:lnTo>
                    <a:pt x="5" y="25"/>
                  </a:lnTo>
                  <a:lnTo>
                    <a:pt x="11" y="20"/>
                  </a:lnTo>
                  <a:lnTo>
                    <a:pt x="17" y="16"/>
                  </a:lnTo>
                  <a:lnTo>
                    <a:pt x="23" y="12"/>
                  </a:lnTo>
                  <a:lnTo>
                    <a:pt x="36" y="6"/>
                  </a:lnTo>
                  <a:lnTo>
                    <a:pt x="51" y="2"/>
                  </a:lnTo>
                  <a:lnTo>
                    <a:pt x="67" y="0"/>
                  </a:lnTo>
                  <a:lnTo>
                    <a:pt x="82" y="0"/>
                  </a:lnTo>
                  <a:lnTo>
                    <a:pt x="98" y="2"/>
                  </a:lnTo>
                  <a:lnTo>
                    <a:pt x="111" y="2"/>
                  </a:lnTo>
                  <a:lnTo>
                    <a:pt x="115" y="4"/>
                  </a:lnTo>
                  <a:lnTo>
                    <a:pt x="121" y="6"/>
                  </a:lnTo>
                  <a:lnTo>
                    <a:pt x="124" y="8"/>
                  </a:lnTo>
                  <a:lnTo>
                    <a:pt x="130" y="10"/>
                  </a:lnTo>
                  <a:lnTo>
                    <a:pt x="136" y="14"/>
                  </a:lnTo>
                  <a:lnTo>
                    <a:pt x="140" y="16"/>
                  </a:lnTo>
                  <a:lnTo>
                    <a:pt x="144" y="18"/>
                  </a:lnTo>
                  <a:lnTo>
                    <a:pt x="147" y="21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306" name="Freeform 130"/>
            <p:cNvSpPr>
              <a:spLocks/>
            </p:cNvSpPr>
            <p:nvPr/>
          </p:nvSpPr>
          <p:spPr bwMode="auto">
            <a:xfrm>
              <a:off x="2542" y="3291"/>
              <a:ext cx="86" cy="50"/>
            </a:xfrm>
            <a:custGeom>
              <a:avLst/>
              <a:gdLst/>
              <a:ahLst/>
              <a:cxnLst>
                <a:cxn ang="0">
                  <a:pos x="67" y="2"/>
                </a:cxn>
                <a:cxn ang="0">
                  <a:pos x="86" y="31"/>
                </a:cxn>
                <a:cxn ang="0">
                  <a:pos x="82" y="37"/>
                </a:cxn>
                <a:cxn ang="0">
                  <a:pos x="79" y="42"/>
                </a:cxn>
                <a:cxn ang="0">
                  <a:pos x="73" y="46"/>
                </a:cxn>
                <a:cxn ang="0">
                  <a:pos x="67" y="48"/>
                </a:cxn>
                <a:cxn ang="0">
                  <a:pos x="59" y="48"/>
                </a:cxn>
                <a:cxn ang="0">
                  <a:pos x="54" y="50"/>
                </a:cxn>
                <a:cxn ang="0">
                  <a:pos x="46" y="50"/>
                </a:cxn>
                <a:cxn ang="0">
                  <a:pos x="38" y="50"/>
                </a:cxn>
                <a:cxn ang="0">
                  <a:pos x="32" y="50"/>
                </a:cxn>
                <a:cxn ang="0">
                  <a:pos x="27" y="48"/>
                </a:cxn>
                <a:cxn ang="0">
                  <a:pos x="21" y="46"/>
                </a:cxn>
                <a:cxn ang="0">
                  <a:pos x="15" y="42"/>
                </a:cxn>
                <a:cxn ang="0">
                  <a:pos x="11" y="38"/>
                </a:cxn>
                <a:cxn ang="0">
                  <a:pos x="7" y="35"/>
                </a:cxn>
                <a:cxn ang="0">
                  <a:pos x="4" y="29"/>
                </a:cxn>
                <a:cxn ang="0">
                  <a:pos x="2" y="23"/>
                </a:cxn>
                <a:cxn ang="0">
                  <a:pos x="0" y="21"/>
                </a:cxn>
                <a:cxn ang="0">
                  <a:pos x="0" y="17"/>
                </a:cxn>
                <a:cxn ang="0">
                  <a:pos x="2" y="15"/>
                </a:cxn>
                <a:cxn ang="0">
                  <a:pos x="4" y="12"/>
                </a:cxn>
                <a:cxn ang="0">
                  <a:pos x="6" y="10"/>
                </a:cxn>
                <a:cxn ang="0">
                  <a:pos x="7" y="8"/>
                </a:cxn>
                <a:cxn ang="0">
                  <a:pos x="11" y="4"/>
                </a:cxn>
                <a:cxn ang="0">
                  <a:pos x="13" y="2"/>
                </a:cxn>
                <a:cxn ang="0">
                  <a:pos x="17" y="2"/>
                </a:cxn>
                <a:cxn ang="0">
                  <a:pos x="23" y="2"/>
                </a:cxn>
                <a:cxn ang="0">
                  <a:pos x="29" y="0"/>
                </a:cxn>
                <a:cxn ang="0">
                  <a:pos x="34" y="0"/>
                </a:cxn>
                <a:cxn ang="0">
                  <a:pos x="40" y="0"/>
                </a:cxn>
                <a:cxn ang="0">
                  <a:pos x="46" y="0"/>
                </a:cxn>
                <a:cxn ang="0">
                  <a:pos x="52" y="2"/>
                </a:cxn>
                <a:cxn ang="0">
                  <a:pos x="55" y="4"/>
                </a:cxn>
                <a:cxn ang="0">
                  <a:pos x="67" y="2"/>
                </a:cxn>
              </a:cxnLst>
              <a:rect l="0" t="0" r="r" b="b"/>
              <a:pathLst>
                <a:path w="86" h="50">
                  <a:moveTo>
                    <a:pt x="67" y="2"/>
                  </a:moveTo>
                  <a:lnTo>
                    <a:pt x="86" y="31"/>
                  </a:lnTo>
                  <a:lnTo>
                    <a:pt x="82" y="37"/>
                  </a:lnTo>
                  <a:lnTo>
                    <a:pt x="79" y="42"/>
                  </a:lnTo>
                  <a:lnTo>
                    <a:pt x="73" y="46"/>
                  </a:lnTo>
                  <a:lnTo>
                    <a:pt x="67" y="48"/>
                  </a:lnTo>
                  <a:lnTo>
                    <a:pt x="59" y="48"/>
                  </a:lnTo>
                  <a:lnTo>
                    <a:pt x="54" y="50"/>
                  </a:lnTo>
                  <a:lnTo>
                    <a:pt x="46" y="50"/>
                  </a:lnTo>
                  <a:lnTo>
                    <a:pt x="38" y="50"/>
                  </a:lnTo>
                  <a:lnTo>
                    <a:pt x="32" y="50"/>
                  </a:lnTo>
                  <a:lnTo>
                    <a:pt x="27" y="48"/>
                  </a:lnTo>
                  <a:lnTo>
                    <a:pt x="21" y="46"/>
                  </a:lnTo>
                  <a:lnTo>
                    <a:pt x="15" y="42"/>
                  </a:lnTo>
                  <a:lnTo>
                    <a:pt x="11" y="38"/>
                  </a:lnTo>
                  <a:lnTo>
                    <a:pt x="7" y="35"/>
                  </a:lnTo>
                  <a:lnTo>
                    <a:pt x="4" y="29"/>
                  </a:lnTo>
                  <a:lnTo>
                    <a:pt x="2" y="23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2" y="15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7" y="8"/>
                  </a:lnTo>
                  <a:lnTo>
                    <a:pt x="11" y="4"/>
                  </a:lnTo>
                  <a:lnTo>
                    <a:pt x="13" y="2"/>
                  </a:lnTo>
                  <a:lnTo>
                    <a:pt x="17" y="2"/>
                  </a:lnTo>
                  <a:lnTo>
                    <a:pt x="23" y="2"/>
                  </a:lnTo>
                  <a:lnTo>
                    <a:pt x="29" y="0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6" y="0"/>
                  </a:lnTo>
                  <a:lnTo>
                    <a:pt x="52" y="2"/>
                  </a:lnTo>
                  <a:lnTo>
                    <a:pt x="55" y="4"/>
                  </a:lnTo>
                  <a:lnTo>
                    <a:pt x="67" y="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307" name="Freeform 131"/>
            <p:cNvSpPr>
              <a:spLocks/>
            </p:cNvSpPr>
            <p:nvPr/>
          </p:nvSpPr>
          <p:spPr bwMode="auto">
            <a:xfrm>
              <a:off x="2551" y="3303"/>
              <a:ext cx="66" cy="28"/>
            </a:xfrm>
            <a:custGeom>
              <a:avLst/>
              <a:gdLst/>
              <a:ahLst/>
              <a:cxnLst>
                <a:cxn ang="0">
                  <a:pos x="48" y="7"/>
                </a:cxn>
                <a:cxn ang="0">
                  <a:pos x="56" y="2"/>
                </a:cxn>
                <a:cxn ang="0">
                  <a:pos x="58" y="3"/>
                </a:cxn>
                <a:cxn ang="0">
                  <a:pos x="60" y="5"/>
                </a:cxn>
                <a:cxn ang="0">
                  <a:pos x="62" y="7"/>
                </a:cxn>
                <a:cxn ang="0">
                  <a:pos x="64" y="9"/>
                </a:cxn>
                <a:cxn ang="0">
                  <a:pos x="66" y="11"/>
                </a:cxn>
                <a:cxn ang="0">
                  <a:pos x="66" y="15"/>
                </a:cxn>
                <a:cxn ang="0">
                  <a:pos x="66" y="17"/>
                </a:cxn>
                <a:cxn ang="0">
                  <a:pos x="66" y="19"/>
                </a:cxn>
                <a:cxn ang="0">
                  <a:pos x="60" y="23"/>
                </a:cxn>
                <a:cxn ang="0">
                  <a:pos x="56" y="26"/>
                </a:cxn>
                <a:cxn ang="0">
                  <a:pos x="50" y="26"/>
                </a:cxn>
                <a:cxn ang="0">
                  <a:pos x="43" y="28"/>
                </a:cxn>
                <a:cxn ang="0">
                  <a:pos x="37" y="26"/>
                </a:cxn>
                <a:cxn ang="0">
                  <a:pos x="31" y="26"/>
                </a:cxn>
                <a:cxn ang="0">
                  <a:pos x="23" y="26"/>
                </a:cxn>
                <a:cxn ang="0">
                  <a:pos x="18" y="26"/>
                </a:cxn>
                <a:cxn ang="0">
                  <a:pos x="16" y="25"/>
                </a:cxn>
                <a:cxn ang="0">
                  <a:pos x="12" y="23"/>
                </a:cxn>
                <a:cxn ang="0">
                  <a:pos x="8" y="21"/>
                </a:cxn>
                <a:cxn ang="0">
                  <a:pos x="6" y="19"/>
                </a:cxn>
                <a:cxn ang="0">
                  <a:pos x="4" y="17"/>
                </a:cxn>
                <a:cxn ang="0">
                  <a:pos x="2" y="13"/>
                </a:cxn>
                <a:cxn ang="0">
                  <a:pos x="0" y="9"/>
                </a:cxn>
                <a:cxn ang="0">
                  <a:pos x="2" y="5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18" y="0"/>
                </a:cxn>
                <a:cxn ang="0">
                  <a:pos x="23" y="0"/>
                </a:cxn>
                <a:cxn ang="0">
                  <a:pos x="29" y="2"/>
                </a:cxn>
                <a:cxn ang="0">
                  <a:pos x="37" y="2"/>
                </a:cxn>
                <a:cxn ang="0">
                  <a:pos x="43" y="3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5"/>
                </a:cxn>
                <a:cxn ang="0">
                  <a:pos x="46" y="7"/>
                </a:cxn>
                <a:cxn ang="0">
                  <a:pos x="46" y="7"/>
                </a:cxn>
                <a:cxn ang="0">
                  <a:pos x="48" y="7"/>
                </a:cxn>
                <a:cxn ang="0">
                  <a:pos x="48" y="7"/>
                </a:cxn>
                <a:cxn ang="0">
                  <a:pos x="48" y="7"/>
                </a:cxn>
                <a:cxn ang="0">
                  <a:pos x="48" y="7"/>
                </a:cxn>
              </a:cxnLst>
              <a:rect l="0" t="0" r="r" b="b"/>
              <a:pathLst>
                <a:path w="66" h="28">
                  <a:moveTo>
                    <a:pt x="48" y="7"/>
                  </a:moveTo>
                  <a:lnTo>
                    <a:pt x="56" y="2"/>
                  </a:lnTo>
                  <a:lnTo>
                    <a:pt x="58" y="3"/>
                  </a:lnTo>
                  <a:lnTo>
                    <a:pt x="60" y="5"/>
                  </a:lnTo>
                  <a:lnTo>
                    <a:pt x="62" y="7"/>
                  </a:lnTo>
                  <a:lnTo>
                    <a:pt x="64" y="9"/>
                  </a:lnTo>
                  <a:lnTo>
                    <a:pt x="66" y="11"/>
                  </a:lnTo>
                  <a:lnTo>
                    <a:pt x="66" y="15"/>
                  </a:lnTo>
                  <a:lnTo>
                    <a:pt x="66" y="17"/>
                  </a:lnTo>
                  <a:lnTo>
                    <a:pt x="66" y="19"/>
                  </a:lnTo>
                  <a:lnTo>
                    <a:pt x="60" y="23"/>
                  </a:lnTo>
                  <a:lnTo>
                    <a:pt x="56" y="26"/>
                  </a:lnTo>
                  <a:lnTo>
                    <a:pt x="50" y="26"/>
                  </a:lnTo>
                  <a:lnTo>
                    <a:pt x="43" y="28"/>
                  </a:lnTo>
                  <a:lnTo>
                    <a:pt x="37" y="26"/>
                  </a:lnTo>
                  <a:lnTo>
                    <a:pt x="31" y="26"/>
                  </a:lnTo>
                  <a:lnTo>
                    <a:pt x="23" y="26"/>
                  </a:lnTo>
                  <a:lnTo>
                    <a:pt x="18" y="26"/>
                  </a:lnTo>
                  <a:lnTo>
                    <a:pt x="16" y="25"/>
                  </a:lnTo>
                  <a:lnTo>
                    <a:pt x="12" y="23"/>
                  </a:lnTo>
                  <a:lnTo>
                    <a:pt x="8" y="21"/>
                  </a:lnTo>
                  <a:lnTo>
                    <a:pt x="6" y="19"/>
                  </a:lnTo>
                  <a:lnTo>
                    <a:pt x="4" y="17"/>
                  </a:lnTo>
                  <a:lnTo>
                    <a:pt x="2" y="13"/>
                  </a:lnTo>
                  <a:lnTo>
                    <a:pt x="0" y="9"/>
                  </a:lnTo>
                  <a:lnTo>
                    <a:pt x="2" y="5"/>
                  </a:lnTo>
                  <a:lnTo>
                    <a:pt x="6" y="2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9" y="2"/>
                  </a:lnTo>
                  <a:lnTo>
                    <a:pt x="37" y="2"/>
                  </a:lnTo>
                  <a:lnTo>
                    <a:pt x="43" y="3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8" y="7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308" name="Freeform 132"/>
            <p:cNvSpPr>
              <a:spLocks/>
            </p:cNvSpPr>
            <p:nvPr/>
          </p:nvSpPr>
          <p:spPr bwMode="auto">
            <a:xfrm>
              <a:off x="2701" y="3289"/>
              <a:ext cx="85" cy="56"/>
            </a:xfrm>
            <a:custGeom>
              <a:avLst/>
              <a:gdLst/>
              <a:ahLst/>
              <a:cxnLst>
                <a:cxn ang="0">
                  <a:pos x="85" y="31"/>
                </a:cxn>
                <a:cxn ang="0">
                  <a:pos x="79" y="37"/>
                </a:cxn>
                <a:cxn ang="0">
                  <a:pos x="73" y="42"/>
                </a:cxn>
                <a:cxn ang="0">
                  <a:pos x="67" y="46"/>
                </a:cxn>
                <a:cxn ang="0">
                  <a:pos x="62" y="50"/>
                </a:cxn>
                <a:cxn ang="0">
                  <a:pos x="56" y="52"/>
                </a:cxn>
                <a:cxn ang="0">
                  <a:pos x="50" y="54"/>
                </a:cxn>
                <a:cxn ang="0">
                  <a:pos x="42" y="56"/>
                </a:cxn>
                <a:cxn ang="0">
                  <a:pos x="37" y="56"/>
                </a:cxn>
                <a:cxn ang="0">
                  <a:pos x="31" y="54"/>
                </a:cxn>
                <a:cxn ang="0">
                  <a:pos x="27" y="54"/>
                </a:cxn>
                <a:cxn ang="0">
                  <a:pos x="21" y="52"/>
                </a:cxn>
                <a:cxn ang="0">
                  <a:pos x="15" y="52"/>
                </a:cxn>
                <a:cxn ang="0">
                  <a:pos x="10" y="50"/>
                </a:cxn>
                <a:cxn ang="0">
                  <a:pos x="6" y="48"/>
                </a:cxn>
                <a:cxn ang="0">
                  <a:pos x="2" y="44"/>
                </a:cxn>
                <a:cxn ang="0">
                  <a:pos x="0" y="39"/>
                </a:cxn>
                <a:cxn ang="0">
                  <a:pos x="0" y="31"/>
                </a:cxn>
                <a:cxn ang="0">
                  <a:pos x="2" y="27"/>
                </a:cxn>
                <a:cxn ang="0">
                  <a:pos x="6" y="23"/>
                </a:cxn>
                <a:cxn ang="0">
                  <a:pos x="10" y="19"/>
                </a:cxn>
                <a:cxn ang="0">
                  <a:pos x="14" y="17"/>
                </a:cxn>
                <a:cxn ang="0">
                  <a:pos x="19" y="14"/>
                </a:cxn>
                <a:cxn ang="0">
                  <a:pos x="23" y="12"/>
                </a:cxn>
                <a:cxn ang="0">
                  <a:pos x="29" y="8"/>
                </a:cxn>
                <a:cxn ang="0">
                  <a:pos x="35" y="8"/>
                </a:cxn>
                <a:cxn ang="0">
                  <a:pos x="40" y="6"/>
                </a:cxn>
                <a:cxn ang="0">
                  <a:pos x="46" y="8"/>
                </a:cxn>
                <a:cxn ang="0">
                  <a:pos x="52" y="8"/>
                </a:cxn>
                <a:cxn ang="0">
                  <a:pos x="58" y="8"/>
                </a:cxn>
                <a:cxn ang="0">
                  <a:pos x="62" y="8"/>
                </a:cxn>
                <a:cxn ang="0">
                  <a:pos x="65" y="4"/>
                </a:cxn>
                <a:cxn ang="0">
                  <a:pos x="67" y="0"/>
                </a:cxn>
                <a:cxn ang="0">
                  <a:pos x="69" y="2"/>
                </a:cxn>
                <a:cxn ang="0">
                  <a:pos x="71" y="6"/>
                </a:cxn>
                <a:cxn ang="0">
                  <a:pos x="75" y="10"/>
                </a:cxn>
                <a:cxn ang="0">
                  <a:pos x="79" y="14"/>
                </a:cxn>
                <a:cxn ang="0">
                  <a:pos x="81" y="17"/>
                </a:cxn>
                <a:cxn ang="0">
                  <a:pos x="83" y="21"/>
                </a:cxn>
                <a:cxn ang="0">
                  <a:pos x="85" y="25"/>
                </a:cxn>
                <a:cxn ang="0">
                  <a:pos x="85" y="31"/>
                </a:cxn>
              </a:cxnLst>
              <a:rect l="0" t="0" r="r" b="b"/>
              <a:pathLst>
                <a:path w="85" h="56">
                  <a:moveTo>
                    <a:pt x="85" y="31"/>
                  </a:moveTo>
                  <a:lnTo>
                    <a:pt x="79" y="37"/>
                  </a:lnTo>
                  <a:lnTo>
                    <a:pt x="73" y="42"/>
                  </a:lnTo>
                  <a:lnTo>
                    <a:pt x="67" y="46"/>
                  </a:lnTo>
                  <a:lnTo>
                    <a:pt x="62" y="50"/>
                  </a:lnTo>
                  <a:lnTo>
                    <a:pt x="56" y="52"/>
                  </a:lnTo>
                  <a:lnTo>
                    <a:pt x="50" y="54"/>
                  </a:lnTo>
                  <a:lnTo>
                    <a:pt x="42" y="56"/>
                  </a:lnTo>
                  <a:lnTo>
                    <a:pt x="37" y="56"/>
                  </a:lnTo>
                  <a:lnTo>
                    <a:pt x="31" y="54"/>
                  </a:lnTo>
                  <a:lnTo>
                    <a:pt x="27" y="54"/>
                  </a:lnTo>
                  <a:lnTo>
                    <a:pt x="21" y="52"/>
                  </a:lnTo>
                  <a:lnTo>
                    <a:pt x="15" y="52"/>
                  </a:lnTo>
                  <a:lnTo>
                    <a:pt x="10" y="50"/>
                  </a:lnTo>
                  <a:lnTo>
                    <a:pt x="6" y="48"/>
                  </a:lnTo>
                  <a:lnTo>
                    <a:pt x="2" y="44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2" y="27"/>
                  </a:lnTo>
                  <a:lnTo>
                    <a:pt x="6" y="23"/>
                  </a:lnTo>
                  <a:lnTo>
                    <a:pt x="10" y="19"/>
                  </a:lnTo>
                  <a:lnTo>
                    <a:pt x="14" y="17"/>
                  </a:lnTo>
                  <a:lnTo>
                    <a:pt x="19" y="14"/>
                  </a:lnTo>
                  <a:lnTo>
                    <a:pt x="23" y="12"/>
                  </a:lnTo>
                  <a:lnTo>
                    <a:pt x="29" y="8"/>
                  </a:lnTo>
                  <a:lnTo>
                    <a:pt x="35" y="8"/>
                  </a:lnTo>
                  <a:lnTo>
                    <a:pt x="40" y="6"/>
                  </a:lnTo>
                  <a:lnTo>
                    <a:pt x="46" y="8"/>
                  </a:lnTo>
                  <a:lnTo>
                    <a:pt x="52" y="8"/>
                  </a:lnTo>
                  <a:lnTo>
                    <a:pt x="58" y="8"/>
                  </a:lnTo>
                  <a:lnTo>
                    <a:pt x="62" y="8"/>
                  </a:lnTo>
                  <a:lnTo>
                    <a:pt x="65" y="4"/>
                  </a:lnTo>
                  <a:lnTo>
                    <a:pt x="67" y="0"/>
                  </a:lnTo>
                  <a:lnTo>
                    <a:pt x="69" y="2"/>
                  </a:lnTo>
                  <a:lnTo>
                    <a:pt x="71" y="6"/>
                  </a:lnTo>
                  <a:lnTo>
                    <a:pt x="75" y="10"/>
                  </a:lnTo>
                  <a:lnTo>
                    <a:pt x="79" y="14"/>
                  </a:lnTo>
                  <a:lnTo>
                    <a:pt x="81" y="17"/>
                  </a:lnTo>
                  <a:lnTo>
                    <a:pt x="83" y="21"/>
                  </a:lnTo>
                  <a:lnTo>
                    <a:pt x="85" y="25"/>
                  </a:lnTo>
                  <a:lnTo>
                    <a:pt x="85" y="31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309" name="Freeform 133"/>
            <p:cNvSpPr>
              <a:spLocks/>
            </p:cNvSpPr>
            <p:nvPr/>
          </p:nvSpPr>
          <p:spPr bwMode="auto">
            <a:xfrm>
              <a:off x="2709" y="3305"/>
              <a:ext cx="67" cy="28"/>
            </a:xfrm>
            <a:custGeom>
              <a:avLst/>
              <a:gdLst/>
              <a:ahLst/>
              <a:cxnLst>
                <a:cxn ang="0">
                  <a:pos x="63" y="5"/>
                </a:cxn>
                <a:cxn ang="0">
                  <a:pos x="63" y="3"/>
                </a:cxn>
                <a:cxn ang="0">
                  <a:pos x="65" y="5"/>
                </a:cxn>
                <a:cxn ang="0">
                  <a:pos x="65" y="5"/>
                </a:cxn>
                <a:cxn ang="0">
                  <a:pos x="67" y="7"/>
                </a:cxn>
                <a:cxn ang="0">
                  <a:pos x="67" y="7"/>
                </a:cxn>
                <a:cxn ang="0">
                  <a:pos x="67" y="9"/>
                </a:cxn>
                <a:cxn ang="0">
                  <a:pos x="67" y="11"/>
                </a:cxn>
                <a:cxn ang="0">
                  <a:pos x="67" y="11"/>
                </a:cxn>
                <a:cxn ang="0">
                  <a:pos x="61" y="17"/>
                </a:cxn>
                <a:cxn ang="0">
                  <a:pos x="55" y="21"/>
                </a:cxn>
                <a:cxn ang="0">
                  <a:pos x="50" y="24"/>
                </a:cxn>
                <a:cxn ang="0">
                  <a:pos x="44" y="26"/>
                </a:cxn>
                <a:cxn ang="0">
                  <a:pos x="38" y="26"/>
                </a:cxn>
                <a:cxn ang="0">
                  <a:pos x="32" y="28"/>
                </a:cxn>
                <a:cxn ang="0">
                  <a:pos x="27" y="28"/>
                </a:cxn>
                <a:cxn ang="0">
                  <a:pos x="21" y="28"/>
                </a:cxn>
                <a:cxn ang="0">
                  <a:pos x="19" y="26"/>
                </a:cxn>
                <a:cxn ang="0">
                  <a:pos x="15" y="24"/>
                </a:cxn>
                <a:cxn ang="0">
                  <a:pos x="11" y="24"/>
                </a:cxn>
                <a:cxn ang="0">
                  <a:pos x="9" y="24"/>
                </a:cxn>
                <a:cxn ang="0">
                  <a:pos x="6" y="23"/>
                </a:cxn>
                <a:cxn ang="0">
                  <a:pos x="4" y="23"/>
                </a:cxn>
                <a:cxn ang="0">
                  <a:pos x="2" y="21"/>
                </a:cxn>
                <a:cxn ang="0">
                  <a:pos x="0" y="17"/>
                </a:cxn>
                <a:cxn ang="0">
                  <a:pos x="6" y="13"/>
                </a:cxn>
                <a:cxn ang="0">
                  <a:pos x="9" y="9"/>
                </a:cxn>
                <a:cxn ang="0">
                  <a:pos x="15" y="5"/>
                </a:cxn>
                <a:cxn ang="0">
                  <a:pos x="23" y="3"/>
                </a:cxn>
                <a:cxn ang="0">
                  <a:pos x="29" y="1"/>
                </a:cxn>
                <a:cxn ang="0">
                  <a:pos x="34" y="0"/>
                </a:cxn>
                <a:cxn ang="0">
                  <a:pos x="42" y="1"/>
                </a:cxn>
                <a:cxn ang="0">
                  <a:pos x="48" y="1"/>
                </a:cxn>
                <a:cxn ang="0">
                  <a:pos x="50" y="1"/>
                </a:cxn>
                <a:cxn ang="0">
                  <a:pos x="52" y="1"/>
                </a:cxn>
                <a:cxn ang="0">
                  <a:pos x="54" y="3"/>
                </a:cxn>
                <a:cxn ang="0">
                  <a:pos x="55" y="5"/>
                </a:cxn>
                <a:cxn ang="0">
                  <a:pos x="57" y="5"/>
                </a:cxn>
                <a:cxn ang="0">
                  <a:pos x="59" y="7"/>
                </a:cxn>
                <a:cxn ang="0">
                  <a:pos x="61" y="5"/>
                </a:cxn>
                <a:cxn ang="0">
                  <a:pos x="63" y="5"/>
                </a:cxn>
              </a:cxnLst>
              <a:rect l="0" t="0" r="r" b="b"/>
              <a:pathLst>
                <a:path w="67" h="28">
                  <a:moveTo>
                    <a:pt x="63" y="5"/>
                  </a:moveTo>
                  <a:lnTo>
                    <a:pt x="63" y="3"/>
                  </a:lnTo>
                  <a:lnTo>
                    <a:pt x="65" y="5"/>
                  </a:lnTo>
                  <a:lnTo>
                    <a:pt x="65" y="5"/>
                  </a:lnTo>
                  <a:lnTo>
                    <a:pt x="67" y="7"/>
                  </a:lnTo>
                  <a:lnTo>
                    <a:pt x="67" y="7"/>
                  </a:lnTo>
                  <a:lnTo>
                    <a:pt x="67" y="9"/>
                  </a:lnTo>
                  <a:lnTo>
                    <a:pt x="67" y="11"/>
                  </a:lnTo>
                  <a:lnTo>
                    <a:pt x="67" y="11"/>
                  </a:lnTo>
                  <a:lnTo>
                    <a:pt x="61" y="17"/>
                  </a:lnTo>
                  <a:lnTo>
                    <a:pt x="55" y="21"/>
                  </a:lnTo>
                  <a:lnTo>
                    <a:pt x="50" y="24"/>
                  </a:lnTo>
                  <a:lnTo>
                    <a:pt x="44" y="26"/>
                  </a:lnTo>
                  <a:lnTo>
                    <a:pt x="38" y="26"/>
                  </a:lnTo>
                  <a:lnTo>
                    <a:pt x="32" y="28"/>
                  </a:lnTo>
                  <a:lnTo>
                    <a:pt x="27" y="28"/>
                  </a:lnTo>
                  <a:lnTo>
                    <a:pt x="21" y="28"/>
                  </a:lnTo>
                  <a:lnTo>
                    <a:pt x="19" y="26"/>
                  </a:lnTo>
                  <a:lnTo>
                    <a:pt x="15" y="24"/>
                  </a:lnTo>
                  <a:lnTo>
                    <a:pt x="11" y="24"/>
                  </a:lnTo>
                  <a:lnTo>
                    <a:pt x="9" y="24"/>
                  </a:lnTo>
                  <a:lnTo>
                    <a:pt x="6" y="23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6" y="13"/>
                  </a:lnTo>
                  <a:lnTo>
                    <a:pt x="9" y="9"/>
                  </a:lnTo>
                  <a:lnTo>
                    <a:pt x="15" y="5"/>
                  </a:lnTo>
                  <a:lnTo>
                    <a:pt x="23" y="3"/>
                  </a:lnTo>
                  <a:lnTo>
                    <a:pt x="29" y="1"/>
                  </a:lnTo>
                  <a:lnTo>
                    <a:pt x="34" y="0"/>
                  </a:lnTo>
                  <a:lnTo>
                    <a:pt x="42" y="1"/>
                  </a:lnTo>
                  <a:lnTo>
                    <a:pt x="48" y="1"/>
                  </a:lnTo>
                  <a:lnTo>
                    <a:pt x="50" y="1"/>
                  </a:lnTo>
                  <a:lnTo>
                    <a:pt x="52" y="1"/>
                  </a:lnTo>
                  <a:lnTo>
                    <a:pt x="54" y="3"/>
                  </a:lnTo>
                  <a:lnTo>
                    <a:pt x="55" y="5"/>
                  </a:lnTo>
                  <a:lnTo>
                    <a:pt x="57" y="5"/>
                  </a:lnTo>
                  <a:lnTo>
                    <a:pt x="59" y="7"/>
                  </a:lnTo>
                  <a:lnTo>
                    <a:pt x="61" y="5"/>
                  </a:lnTo>
                  <a:lnTo>
                    <a:pt x="63" y="5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310" name="Freeform 134"/>
            <p:cNvSpPr>
              <a:spLocks/>
            </p:cNvSpPr>
            <p:nvPr/>
          </p:nvSpPr>
          <p:spPr bwMode="auto">
            <a:xfrm>
              <a:off x="2281" y="3450"/>
              <a:ext cx="915" cy="131"/>
            </a:xfrm>
            <a:custGeom>
              <a:avLst/>
              <a:gdLst/>
              <a:ahLst/>
              <a:cxnLst>
                <a:cxn ang="0">
                  <a:pos x="146" y="43"/>
                </a:cxn>
                <a:cxn ang="0">
                  <a:pos x="221" y="48"/>
                </a:cxn>
                <a:cxn ang="0">
                  <a:pos x="280" y="56"/>
                </a:cxn>
                <a:cxn ang="0">
                  <a:pos x="338" y="62"/>
                </a:cxn>
                <a:cxn ang="0">
                  <a:pos x="361" y="64"/>
                </a:cxn>
                <a:cxn ang="0">
                  <a:pos x="372" y="64"/>
                </a:cxn>
                <a:cxn ang="0">
                  <a:pos x="389" y="62"/>
                </a:cxn>
                <a:cxn ang="0">
                  <a:pos x="409" y="60"/>
                </a:cxn>
                <a:cxn ang="0">
                  <a:pos x="434" y="58"/>
                </a:cxn>
                <a:cxn ang="0">
                  <a:pos x="466" y="58"/>
                </a:cxn>
                <a:cxn ang="0">
                  <a:pos x="537" y="54"/>
                </a:cxn>
                <a:cxn ang="0">
                  <a:pos x="547" y="52"/>
                </a:cxn>
                <a:cxn ang="0">
                  <a:pos x="558" y="52"/>
                </a:cxn>
                <a:cxn ang="0">
                  <a:pos x="564" y="52"/>
                </a:cxn>
                <a:cxn ang="0">
                  <a:pos x="564" y="52"/>
                </a:cxn>
                <a:cxn ang="0">
                  <a:pos x="574" y="50"/>
                </a:cxn>
                <a:cxn ang="0">
                  <a:pos x="597" y="50"/>
                </a:cxn>
                <a:cxn ang="0">
                  <a:pos x="624" y="48"/>
                </a:cxn>
                <a:cxn ang="0">
                  <a:pos x="689" y="44"/>
                </a:cxn>
                <a:cxn ang="0">
                  <a:pos x="750" y="37"/>
                </a:cxn>
                <a:cxn ang="0">
                  <a:pos x="812" y="25"/>
                </a:cxn>
                <a:cxn ang="0">
                  <a:pos x="863" y="10"/>
                </a:cxn>
                <a:cxn ang="0">
                  <a:pos x="892" y="6"/>
                </a:cxn>
                <a:cxn ang="0">
                  <a:pos x="915" y="2"/>
                </a:cxn>
                <a:cxn ang="0">
                  <a:pos x="913" y="6"/>
                </a:cxn>
                <a:cxn ang="0">
                  <a:pos x="908" y="8"/>
                </a:cxn>
                <a:cxn ang="0">
                  <a:pos x="896" y="12"/>
                </a:cxn>
                <a:cxn ang="0">
                  <a:pos x="883" y="20"/>
                </a:cxn>
                <a:cxn ang="0">
                  <a:pos x="863" y="33"/>
                </a:cxn>
                <a:cxn ang="0">
                  <a:pos x="837" y="46"/>
                </a:cxn>
                <a:cxn ang="0">
                  <a:pos x="790" y="67"/>
                </a:cxn>
                <a:cxn ang="0">
                  <a:pos x="741" y="87"/>
                </a:cxn>
                <a:cxn ang="0">
                  <a:pos x="683" y="102"/>
                </a:cxn>
                <a:cxn ang="0">
                  <a:pos x="616" y="115"/>
                </a:cxn>
                <a:cxn ang="0">
                  <a:pos x="531" y="123"/>
                </a:cxn>
                <a:cxn ang="0">
                  <a:pos x="466" y="131"/>
                </a:cxn>
                <a:cxn ang="0">
                  <a:pos x="460" y="131"/>
                </a:cxn>
                <a:cxn ang="0">
                  <a:pos x="428" y="129"/>
                </a:cxn>
                <a:cxn ang="0">
                  <a:pos x="326" y="123"/>
                </a:cxn>
                <a:cxn ang="0">
                  <a:pos x="244" y="110"/>
                </a:cxn>
                <a:cxn ang="0">
                  <a:pos x="213" y="102"/>
                </a:cxn>
                <a:cxn ang="0">
                  <a:pos x="173" y="92"/>
                </a:cxn>
                <a:cxn ang="0">
                  <a:pos x="113" y="75"/>
                </a:cxn>
                <a:cxn ang="0">
                  <a:pos x="69" y="52"/>
                </a:cxn>
                <a:cxn ang="0">
                  <a:pos x="59" y="46"/>
                </a:cxn>
                <a:cxn ang="0">
                  <a:pos x="50" y="44"/>
                </a:cxn>
                <a:cxn ang="0">
                  <a:pos x="23" y="29"/>
                </a:cxn>
                <a:cxn ang="0">
                  <a:pos x="0" y="10"/>
                </a:cxn>
                <a:cxn ang="0">
                  <a:pos x="46" y="21"/>
                </a:cxn>
                <a:cxn ang="0">
                  <a:pos x="94" y="29"/>
                </a:cxn>
              </a:cxnLst>
              <a:rect l="0" t="0" r="r" b="b"/>
              <a:pathLst>
                <a:path w="915" h="131">
                  <a:moveTo>
                    <a:pt x="94" y="29"/>
                  </a:moveTo>
                  <a:lnTo>
                    <a:pt x="111" y="35"/>
                  </a:lnTo>
                  <a:lnTo>
                    <a:pt x="128" y="39"/>
                  </a:lnTo>
                  <a:lnTo>
                    <a:pt x="146" y="43"/>
                  </a:lnTo>
                  <a:lnTo>
                    <a:pt x="165" y="44"/>
                  </a:lnTo>
                  <a:lnTo>
                    <a:pt x="182" y="46"/>
                  </a:lnTo>
                  <a:lnTo>
                    <a:pt x="201" y="48"/>
                  </a:lnTo>
                  <a:lnTo>
                    <a:pt x="221" y="48"/>
                  </a:lnTo>
                  <a:lnTo>
                    <a:pt x="238" y="48"/>
                  </a:lnTo>
                  <a:lnTo>
                    <a:pt x="253" y="52"/>
                  </a:lnTo>
                  <a:lnTo>
                    <a:pt x="267" y="54"/>
                  </a:lnTo>
                  <a:lnTo>
                    <a:pt x="280" y="56"/>
                  </a:lnTo>
                  <a:lnTo>
                    <a:pt x="295" y="60"/>
                  </a:lnTo>
                  <a:lnTo>
                    <a:pt x="309" y="60"/>
                  </a:lnTo>
                  <a:lnTo>
                    <a:pt x="324" y="62"/>
                  </a:lnTo>
                  <a:lnTo>
                    <a:pt x="338" y="62"/>
                  </a:lnTo>
                  <a:lnTo>
                    <a:pt x="353" y="60"/>
                  </a:lnTo>
                  <a:lnTo>
                    <a:pt x="355" y="62"/>
                  </a:lnTo>
                  <a:lnTo>
                    <a:pt x="359" y="64"/>
                  </a:lnTo>
                  <a:lnTo>
                    <a:pt x="361" y="64"/>
                  </a:lnTo>
                  <a:lnTo>
                    <a:pt x="364" y="66"/>
                  </a:lnTo>
                  <a:lnTo>
                    <a:pt x="366" y="66"/>
                  </a:lnTo>
                  <a:lnTo>
                    <a:pt x="368" y="66"/>
                  </a:lnTo>
                  <a:lnTo>
                    <a:pt x="372" y="64"/>
                  </a:lnTo>
                  <a:lnTo>
                    <a:pt x="374" y="62"/>
                  </a:lnTo>
                  <a:lnTo>
                    <a:pt x="382" y="66"/>
                  </a:lnTo>
                  <a:lnTo>
                    <a:pt x="386" y="64"/>
                  </a:lnTo>
                  <a:lnTo>
                    <a:pt x="389" y="62"/>
                  </a:lnTo>
                  <a:lnTo>
                    <a:pt x="393" y="62"/>
                  </a:lnTo>
                  <a:lnTo>
                    <a:pt x="399" y="60"/>
                  </a:lnTo>
                  <a:lnTo>
                    <a:pt x="403" y="60"/>
                  </a:lnTo>
                  <a:lnTo>
                    <a:pt x="409" y="60"/>
                  </a:lnTo>
                  <a:lnTo>
                    <a:pt x="412" y="60"/>
                  </a:lnTo>
                  <a:lnTo>
                    <a:pt x="416" y="60"/>
                  </a:lnTo>
                  <a:lnTo>
                    <a:pt x="424" y="58"/>
                  </a:lnTo>
                  <a:lnTo>
                    <a:pt x="434" y="58"/>
                  </a:lnTo>
                  <a:lnTo>
                    <a:pt x="441" y="58"/>
                  </a:lnTo>
                  <a:lnTo>
                    <a:pt x="449" y="58"/>
                  </a:lnTo>
                  <a:lnTo>
                    <a:pt x="458" y="58"/>
                  </a:lnTo>
                  <a:lnTo>
                    <a:pt x="466" y="58"/>
                  </a:lnTo>
                  <a:lnTo>
                    <a:pt x="474" y="56"/>
                  </a:lnTo>
                  <a:lnTo>
                    <a:pt x="482" y="56"/>
                  </a:lnTo>
                  <a:lnTo>
                    <a:pt x="482" y="56"/>
                  </a:lnTo>
                  <a:lnTo>
                    <a:pt x="537" y="54"/>
                  </a:lnTo>
                  <a:lnTo>
                    <a:pt x="537" y="54"/>
                  </a:lnTo>
                  <a:lnTo>
                    <a:pt x="541" y="54"/>
                  </a:lnTo>
                  <a:lnTo>
                    <a:pt x="545" y="54"/>
                  </a:lnTo>
                  <a:lnTo>
                    <a:pt x="547" y="52"/>
                  </a:lnTo>
                  <a:lnTo>
                    <a:pt x="551" y="52"/>
                  </a:lnTo>
                  <a:lnTo>
                    <a:pt x="553" y="52"/>
                  </a:lnTo>
                  <a:lnTo>
                    <a:pt x="556" y="52"/>
                  </a:lnTo>
                  <a:lnTo>
                    <a:pt x="558" y="52"/>
                  </a:lnTo>
                  <a:lnTo>
                    <a:pt x="562" y="54"/>
                  </a:lnTo>
                  <a:lnTo>
                    <a:pt x="564" y="52"/>
                  </a:lnTo>
                  <a:lnTo>
                    <a:pt x="564" y="52"/>
                  </a:lnTo>
                  <a:lnTo>
                    <a:pt x="564" y="52"/>
                  </a:lnTo>
                  <a:lnTo>
                    <a:pt x="564" y="52"/>
                  </a:lnTo>
                  <a:lnTo>
                    <a:pt x="564" y="52"/>
                  </a:lnTo>
                  <a:lnTo>
                    <a:pt x="564" y="52"/>
                  </a:lnTo>
                  <a:lnTo>
                    <a:pt x="564" y="52"/>
                  </a:lnTo>
                  <a:lnTo>
                    <a:pt x="564" y="52"/>
                  </a:lnTo>
                  <a:lnTo>
                    <a:pt x="566" y="54"/>
                  </a:lnTo>
                  <a:lnTo>
                    <a:pt x="570" y="52"/>
                  </a:lnTo>
                  <a:lnTo>
                    <a:pt x="574" y="50"/>
                  </a:lnTo>
                  <a:lnTo>
                    <a:pt x="579" y="50"/>
                  </a:lnTo>
                  <a:lnTo>
                    <a:pt x="585" y="50"/>
                  </a:lnTo>
                  <a:lnTo>
                    <a:pt x="591" y="50"/>
                  </a:lnTo>
                  <a:lnTo>
                    <a:pt x="597" y="50"/>
                  </a:lnTo>
                  <a:lnTo>
                    <a:pt x="602" y="50"/>
                  </a:lnTo>
                  <a:lnTo>
                    <a:pt x="608" y="48"/>
                  </a:lnTo>
                  <a:lnTo>
                    <a:pt x="610" y="50"/>
                  </a:lnTo>
                  <a:lnTo>
                    <a:pt x="624" y="48"/>
                  </a:lnTo>
                  <a:lnTo>
                    <a:pt x="639" y="46"/>
                  </a:lnTo>
                  <a:lnTo>
                    <a:pt x="656" y="46"/>
                  </a:lnTo>
                  <a:lnTo>
                    <a:pt x="671" y="46"/>
                  </a:lnTo>
                  <a:lnTo>
                    <a:pt x="689" y="44"/>
                  </a:lnTo>
                  <a:lnTo>
                    <a:pt x="704" y="43"/>
                  </a:lnTo>
                  <a:lnTo>
                    <a:pt x="721" y="39"/>
                  </a:lnTo>
                  <a:lnTo>
                    <a:pt x="737" y="35"/>
                  </a:lnTo>
                  <a:lnTo>
                    <a:pt x="750" y="37"/>
                  </a:lnTo>
                  <a:lnTo>
                    <a:pt x="766" y="35"/>
                  </a:lnTo>
                  <a:lnTo>
                    <a:pt x="781" y="33"/>
                  </a:lnTo>
                  <a:lnTo>
                    <a:pt x="796" y="29"/>
                  </a:lnTo>
                  <a:lnTo>
                    <a:pt x="812" y="25"/>
                  </a:lnTo>
                  <a:lnTo>
                    <a:pt x="827" y="20"/>
                  </a:lnTo>
                  <a:lnTo>
                    <a:pt x="842" y="16"/>
                  </a:lnTo>
                  <a:lnTo>
                    <a:pt x="856" y="12"/>
                  </a:lnTo>
                  <a:lnTo>
                    <a:pt x="863" y="10"/>
                  </a:lnTo>
                  <a:lnTo>
                    <a:pt x="871" y="8"/>
                  </a:lnTo>
                  <a:lnTo>
                    <a:pt x="877" y="8"/>
                  </a:lnTo>
                  <a:lnTo>
                    <a:pt x="884" y="6"/>
                  </a:lnTo>
                  <a:lnTo>
                    <a:pt x="892" y="6"/>
                  </a:lnTo>
                  <a:lnTo>
                    <a:pt x="900" y="6"/>
                  </a:lnTo>
                  <a:lnTo>
                    <a:pt x="908" y="4"/>
                  </a:lnTo>
                  <a:lnTo>
                    <a:pt x="915" y="0"/>
                  </a:lnTo>
                  <a:lnTo>
                    <a:pt x="915" y="2"/>
                  </a:lnTo>
                  <a:lnTo>
                    <a:pt x="915" y="2"/>
                  </a:lnTo>
                  <a:lnTo>
                    <a:pt x="913" y="4"/>
                  </a:lnTo>
                  <a:lnTo>
                    <a:pt x="913" y="4"/>
                  </a:lnTo>
                  <a:lnTo>
                    <a:pt x="913" y="6"/>
                  </a:lnTo>
                  <a:lnTo>
                    <a:pt x="911" y="6"/>
                  </a:lnTo>
                  <a:lnTo>
                    <a:pt x="911" y="6"/>
                  </a:lnTo>
                  <a:lnTo>
                    <a:pt x="911" y="6"/>
                  </a:lnTo>
                  <a:lnTo>
                    <a:pt x="908" y="8"/>
                  </a:lnTo>
                  <a:lnTo>
                    <a:pt x="906" y="8"/>
                  </a:lnTo>
                  <a:lnTo>
                    <a:pt x="902" y="10"/>
                  </a:lnTo>
                  <a:lnTo>
                    <a:pt x="898" y="10"/>
                  </a:lnTo>
                  <a:lnTo>
                    <a:pt x="896" y="12"/>
                  </a:lnTo>
                  <a:lnTo>
                    <a:pt x="892" y="14"/>
                  </a:lnTo>
                  <a:lnTo>
                    <a:pt x="890" y="16"/>
                  </a:lnTo>
                  <a:lnTo>
                    <a:pt x="888" y="18"/>
                  </a:lnTo>
                  <a:lnTo>
                    <a:pt x="883" y="20"/>
                  </a:lnTo>
                  <a:lnTo>
                    <a:pt x="877" y="23"/>
                  </a:lnTo>
                  <a:lnTo>
                    <a:pt x="873" y="25"/>
                  </a:lnTo>
                  <a:lnTo>
                    <a:pt x="867" y="29"/>
                  </a:lnTo>
                  <a:lnTo>
                    <a:pt x="863" y="33"/>
                  </a:lnTo>
                  <a:lnTo>
                    <a:pt x="860" y="35"/>
                  </a:lnTo>
                  <a:lnTo>
                    <a:pt x="854" y="39"/>
                  </a:lnTo>
                  <a:lnTo>
                    <a:pt x="850" y="43"/>
                  </a:lnTo>
                  <a:lnTo>
                    <a:pt x="837" y="46"/>
                  </a:lnTo>
                  <a:lnTo>
                    <a:pt x="825" y="52"/>
                  </a:lnTo>
                  <a:lnTo>
                    <a:pt x="813" y="56"/>
                  </a:lnTo>
                  <a:lnTo>
                    <a:pt x="802" y="62"/>
                  </a:lnTo>
                  <a:lnTo>
                    <a:pt x="790" y="67"/>
                  </a:lnTo>
                  <a:lnTo>
                    <a:pt x="779" y="71"/>
                  </a:lnTo>
                  <a:lnTo>
                    <a:pt x="767" y="77"/>
                  </a:lnTo>
                  <a:lnTo>
                    <a:pt x="758" y="83"/>
                  </a:lnTo>
                  <a:lnTo>
                    <a:pt x="741" y="87"/>
                  </a:lnTo>
                  <a:lnTo>
                    <a:pt x="725" y="91"/>
                  </a:lnTo>
                  <a:lnTo>
                    <a:pt x="712" y="94"/>
                  </a:lnTo>
                  <a:lnTo>
                    <a:pt x="696" y="98"/>
                  </a:lnTo>
                  <a:lnTo>
                    <a:pt x="683" y="102"/>
                  </a:lnTo>
                  <a:lnTo>
                    <a:pt x="670" y="106"/>
                  </a:lnTo>
                  <a:lnTo>
                    <a:pt x="654" y="108"/>
                  </a:lnTo>
                  <a:lnTo>
                    <a:pt x="639" y="112"/>
                  </a:lnTo>
                  <a:lnTo>
                    <a:pt x="616" y="115"/>
                  </a:lnTo>
                  <a:lnTo>
                    <a:pt x="595" y="117"/>
                  </a:lnTo>
                  <a:lnTo>
                    <a:pt x="574" y="119"/>
                  </a:lnTo>
                  <a:lnTo>
                    <a:pt x="553" y="121"/>
                  </a:lnTo>
                  <a:lnTo>
                    <a:pt x="531" y="123"/>
                  </a:lnTo>
                  <a:lnTo>
                    <a:pt x="510" y="125"/>
                  </a:lnTo>
                  <a:lnTo>
                    <a:pt x="489" y="127"/>
                  </a:lnTo>
                  <a:lnTo>
                    <a:pt x="468" y="129"/>
                  </a:lnTo>
                  <a:lnTo>
                    <a:pt x="466" y="131"/>
                  </a:lnTo>
                  <a:lnTo>
                    <a:pt x="464" y="131"/>
                  </a:lnTo>
                  <a:lnTo>
                    <a:pt x="464" y="131"/>
                  </a:lnTo>
                  <a:lnTo>
                    <a:pt x="462" y="131"/>
                  </a:lnTo>
                  <a:lnTo>
                    <a:pt x="460" y="131"/>
                  </a:lnTo>
                  <a:lnTo>
                    <a:pt x="458" y="131"/>
                  </a:lnTo>
                  <a:lnTo>
                    <a:pt x="457" y="131"/>
                  </a:lnTo>
                  <a:lnTo>
                    <a:pt x="455" y="131"/>
                  </a:lnTo>
                  <a:lnTo>
                    <a:pt x="428" y="129"/>
                  </a:lnTo>
                  <a:lnTo>
                    <a:pt x="403" y="129"/>
                  </a:lnTo>
                  <a:lnTo>
                    <a:pt x="378" y="127"/>
                  </a:lnTo>
                  <a:lnTo>
                    <a:pt x="351" y="125"/>
                  </a:lnTo>
                  <a:lnTo>
                    <a:pt x="326" y="123"/>
                  </a:lnTo>
                  <a:lnTo>
                    <a:pt x="299" y="121"/>
                  </a:lnTo>
                  <a:lnTo>
                    <a:pt x="276" y="117"/>
                  </a:lnTo>
                  <a:lnTo>
                    <a:pt x="251" y="110"/>
                  </a:lnTo>
                  <a:lnTo>
                    <a:pt x="244" y="110"/>
                  </a:lnTo>
                  <a:lnTo>
                    <a:pt x="236" y="110"/>
                  </a:lnTo>
                  <a:lnTo>
                    <a:pt x="228" y="108"/>
                  </a:lnTo>
                  <a:lnTo>
                    <a:pt x="221" y="104"/>
                  </a:lnTo>
                  <a:lnTo>
                    <a:pt x="213" y="102"/>
                  </a:lnTo>
                  <a:lnTo>
                    <a:pt x="205" y="100"/>
                  </a:lnTo>
                  <a:lnTo>
                    <a:pt x="197" y="98"/>
                  </a:lnTo>
                  <a:lnTo>
                    <a:pt x="190" y="96"/>
                  </a:lnTo>
                  <a:lnTo>
                    <a:pt x="173" y="92"/>
                  </a:lnTo>
                  <a:lnTo>
                    <a:pt x="157" y="89"/>
                  </a:lnTo>
                  <a:lnTo>
                    <a:pt x="142" y="83"/>
                  </a:lnTo>
                  <a:lnTo>
                    <a:pt x="126" y="79"/>
                  </a:lnTo>
                  <a:lnTo>
                    <a:pt x="113" y="75"/>
                  </a:lnTo>
                  <a:lnTo>
                    <a:pt x="98" y="69"/>
                  </a:lnTo>
                  <a:lnTo>
                    <a:pt x="84" y="64"/>
                  </a:lnTo>
                  <a:lnTo>
                    <a:pt x="69" y="56"/>
                  </a:lnTo>
                  <a:lnTo>
                    <a:pt x="69" y="52"/>
                  </a:lnTo>
                  <a:lnTo>
                    <a:pt x="67" y="50"/>
                  </a:lnTo>
                  <a:lnTo>
                    <a:pt x="65" y="48"/>
                  </a:lnTo>
                  <a:lnTo>
                    <a:pt x="61" y="48"/>
                  </a:lnTo>
                  <a:lnTo>
                    <a:pt x="59" y="46"/>
                  </a:lnTo>
                  <a:lnTo>
                    <a:pt x="55" y="46"/>
                  </a:lnTo>
                  <a:lnTo>
                    <a:pt x="54" y="44"/>
                  </a:lnTo>
                  <a:lnTo>
                    <a:pt x="52" y="43"/>
                  </a:lnTo>
                  <a:lnTo>
                    <a:pt x="50" y="44"/>
                  </a:lnTo>
                  <a:lnTo>
                    <a:pt x="44" y="41"/>
                  </a:lnTo>
                  <a:lnTo>
                    <a:pt x="38" y="37"/>
                  </a:lnTo>
                  <a:lnTo>
                    <a:pt x="31" y="33"/>
                  </a:lnTo>
                  <a:lnTo>
                    <a:pt x="23" y="29"/>
                  </a:lnTo>
                  <a:lnTo>
                    <a:pt x="15" y="23"/>
                  </a:lnTo>
                  <a:lnTo>
                    <a:pt x="9" y="20"/>
                  </a:lnTo>
                  <a:lnTo>
                    <a:pt x="4" y="16"/>
                  </a:lnTo>
                  <a:lnTo>
                    <a:pt x="0" y="10"/>
                  </a:lnTo>
                  <a:lnTo>
                    <a:pt x="11" y="14"/>
                  </a:lnTo>
                  <a:lnTo>
                    <a:pt x="23" y="16"/>
                  </a:lnTo>
                  <a:lnTo>
                    <a:pt x="34" y="20"/>
                  </a:lnTo>
                  <a:lnTo>
                    <a:pt x="46" y="21"/>
                  </a:lnTo>
                  <a:lnTo>
                    <a:pt x="59" y="23"/>
                  </a:lnTo>
                  <a:lnTo>
                    <a:pt x="71" y="25"/>
                  </a:lnTo>
                  <a:lnTo>
                    <a:pt x="82" y="27"/>
                  </a:lnTo>
                  <a:lnTo>
                    <a:pt x="94" y="29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311" name="Freeform 135"/>
            <p:cNvSpPr>
              <a:spLocks/>
            </p:cNvSpPr>
            <p:nvPr/>
          </p:nvSpPr>
          <p:spPr bwMode="auto">
            <a:xfrm>
              <a:off x="3373" y="994"/>
              <a:ext cx="399" cy="941"/>
            </a:xfrm>
            <a:custGeom>
              <a:avLst/>
              <a:gdLst/>
              <a:ahLst/>
              <a:cxnLst>
                <a:cxn ang="0">
                  <a:pos x="146" y="906"/>
                </a:cxn>
                <a:cxn ang="0">
                  <a:pos x="148" y="891"/>
                </a:cxn>
                <a:cxn ang="0">
                  <a:pos x="149" y="847"/>
                </a:cxn>
                <a:cxn ang="0">
                  <a:pos x="151" y="818"/>
                </a:cxn>
                <a:cxn ang="0">
                  <a:pos x="157" y="781"/>
                </a:cxn>
                <a:cxn ang="0">
                  <a:pos x="163" y="741"/>
                </a:cxn>
                <a:cxn ang="0">
                  <a:pos x="171" y="699"/>
                </a:cxn>
                <a:cxn ang="0">
                  <a:pos x="180" y="651"/>
                </a:cxn>
                <a:cxn ang="0">
                  <a:pos x="192" y="601"/>
                </a:cxn>
                <a:cxn ang="0">
                  <a:pos x="207" y="549"/>
                </a:cxn>
                <a:cxn ang="0">
                  <a:pos x="224" y="495"/>
                </a:cxn>
                <a:cxn ang="0">
                  <a:pos x="245" y="442"/>
                </a:cxn>
                <a:cxn ang="0">
                  <a:pos x="270" y="386"/>
                </a:cxn>
                <a:cxn ang="0">
                  <a:pos x="284" y="359"/>
                </a:cxn>
                <a:cxn ang="0">
                  <a:pos x="299" y="332"/>
                </a:cxn>
                <a:cxn ang="0">
                  <a:pos x="314" y="305"/>
                </a:cxn>
                <a:cxn ang="0">
                  <a:pos x="332" y="279"/>
                </a:cxn>
                <a:cxn ang="0">
                  <a:pos x="334" y="273"/>
                </a:cxn>
                <a:cxn ang="0">
                  <a:pos x="339" y="261"/>
                </a:cxn>
                <a:cxn ang="0">
                  <a:pos x="347" y="244"/>
                </a:cxn>
                <a:cxn ang="0">
                  <a:pos x="357" y="221"/>
                </a:cxn>
                <a:cxn ang="0">
                  <a:pos x="368" y="194"/>
                </a:cxn>
                <a:cxn ang="0">
                  <a:pos x="380" y="167"/>
                </a:cxn>
                <a:cxn ang="0">
                  <a:pos x="391" y="138"/>
                </a:cxn>
                <a:cxn ang="0">
                  <a:pos x="399" y="110"/>
                </a:cxn>
                <a:cxn ang="0">
                  <a:pos x="399" y="108"/>
                </a:cxn>
                <a:cxn ang="0">
                  <a:pos x="397" y="100"/>
                </a:cxn>
                <a:cxn ang="0">
                  <a:pos x="393" y="89"/>
                </a:cxn>
                <a:cxn ang="0">
                  <a:pos x="389" y="75"/>
                </a:cxn>
                <a:cxn ang="0">
                  <a:pos x="382" y="58"/>
                </a:cxn>
                <a:cxn ang="0">
                  <a:pos x="372" y="39"/>
                </a:cxn>
                <a:cxn ang="0">
                  <a:pos x="361" y="20"/>
                </a:cxn>
                <a:cxn ang="0">
                  <a:pos x="347" y="0"/>
                </a:cxn>
                <a:cxn ang="0">
                  <a:pos x="336" y="18"/>
                </a:cxn>
                <a:cxn ang="0">
                  <a:pos x="301" y="64"/>
                </a:cxn>
                <a:cxn ang="0">
                  <a:pos x="278" y="98"/>
                </a:cxn>
                <a:cxn ang="0">
                  <a:pos x="251" y="138"/>
                </a:cxn>
                <a:cxn ang="0">
                  <a:pos x="222" y="183"/>
                </a:cxn>
                <a:cxn ang="0">
                  <a:pos x="194" y="234"/>
                </a:cxn>
                <a:cxn ang="0">
                  <a:pos x="163" y="290"/>
                </a:cxn>
                <a:cxn ang="0">
                  <a:pos x="134" y="350"/>
                </a:cxn>
                <a:cxn ang="0">
                  <a:pos x="103" y="413"/>
                </a:cxn>
                <a:cxn ang="0">
                  <a:pos x="77" y="480"/>
                </a:cxn>
                <a:cxn ang="0">
                  <a:pos x="63" y="515"/>
                </a:cxn>
                <a:cxn ang="0">
                  <a:pos x="52" y="551"/>
                </a:cxn>
                <a:cxn ang="0">
                  <a:pos x="40" y="586"/>
                </a:cxn>
                <a:cxn ang="0">
                  <a:pos x="30" y="622"/>
                </a:cxn>
                <a:cxn ang="0">
                  <a:pos x="21" y="658"/>
                </a:cxn>
                <a:cxn ang="0">
                  <a:pos x="13" y="697"/>
                </a:cxn>
                <a:cxn ang="0">
                  <a:pos x="6" y="733"/>
                </a:cxn>
                <a:cxn ang="0">
                  <a:pos x="0" y="772"/>
                </a:cxn>
                <a:cxn ang="0">
                  <a:pos x="6" y="776"/>
                </a:cxn>
                <a:cxn ang="0">
                  <a:pos x="19" y="789"/>
                </a:cxn>
                <a:cxn ang="0">
                  <a:pos x="40" y="806"/>
                </a:cxn>
                <a:cxn ang="0">
                  <a:pos x="63" y="831"/>
                </a:cxn>
                <a:cxn ang="0">
                  <a:pos x="88" y="858"/>
                </a:cxn>
                <a:cxn ang="0">
                  <a:pos x="109" y="885"/>
                </a:cxn>
                <a:cxn ang="0">
                  <a:pos x="119" y="900"/>
                </a:cxn>
                <a:cxn ang="0">
                  <a:pos x="126" y="914"/>
                </a:cxn>
                <a:cxn ang="0">
                  <a:pos x="132" y="927"/>
                </a:cxn>
                <a:cxn ang="0">
                  <a:pos x="136" y="941"/>
                </a:cxn>
                <a:cxn ang="0">
                  <a:pos x="146" y="906"/>
                </a:cxn>
              </a:cxnLst>
              <a:rect l="0" t="0" r="r" b="b"/>
              <a:pathLst>
                <a:path w="399" h="941">
                  <a:moveTo>
                    <a:pt x="146" y="906"/>
                  </a:moveTo>
                  <a:lnTo>
                    <a:pt x="148" y="891"/>
                  </a:lnTo>
                  <a:lnTo>
                    <a:pt x="149" y="847"/>
                  </a:lnTo>
                  <a:lnTo>
                    <a:pt x="151" y="818"/>
                  </a:lnTo>
                  <a:lnTo>
                    <a:pt x="157" y="781"/>
                  </a:lnTo>
                  <a:lnTo>
                    <a:pt x="163" y="741"/>
                  </a:lnTo>
                  <a:lnTo>
                    <a:pt x="171" y="699"/>
                  </a:lnTo>
                  <a:lnTo>
                    <a:pt x="180" y="651"/>
                  </a:lnTo>
                  <a:lnTo>
                    <a:pt x="192" y="601"/>
                  </a:lnTo>
                  <a:lnTo>
                    <a:pt x="207" y="549"/>
                  </a:lnTo>
                  <a:lnTo>
                    <a:pt x="224" y="495"/>
                  </a:lnTo>
                  <a:lnTo>
                    <a:pt x="245" y="442"/>
                  </a:lnTo>
                  <a:lnTo>
                    <a:pt x="270" y="386"/>
                  </a:lnTo>
                  <a:lnTo>
                    <a:pt x="284" y="359"/>
                  </a:lnTo>
                  <a:lnTo>
                    <a:pt x="299" y="332"/>
                  </a:lnTo>
                  <a:lnTo>
                    <a:pt x="314" y="305"/>
                  </a:lnTo>
                  <a:lnTo>
                    <a:pt x="332" y="279"/>
                  </a:lnTo>
                  <a:lnTo>
                    <a:pt x="334" y="273"/>
                  </a:lnTo>
                  <a:lnTo>
                    <a:pt x="339" y="261"/>
                  </a:lnTo>
                  <a:lnTo>
                    <a:pt x="347" y="244"/>
                  </a:lnTo>
                  <a:lnTo>
                    <a:pt x="357" y="221"/>
                  </a:lnTo>
                  <a:lnTo>
                    <a:pt x="368" y="194"/>
                  </a:lnTo>
                  <a:lnTo>
                    <a:pt x="380" y="167"/>
                  </a:lnTo>
                  <a:lnTo>
                    <a:pt x="391" y="138"/>
                  </a:lnTo>
                  <a:lnTo>
                    <a:pt x="399" y="110"/>
                  </a:lnTo>
                  <a:lnTo>
                    <a:pt x="399" y="108"/>
                  </a:lnTo>
                  <a:lnTo>
                    <a:pt x="397" y="100"/>
                  </a:lnTo>
                  <a:lnTo>
                    <a:pt x="393" y="89"/>
                  </a:lnTo>
                  <a:lnTo>
                    <a:pt x="389" y="75"/>
                  </a:lnTo>
                  <a:lnTo>
                    <a:pt x="382" y="58"/>
                  </a:lnTo>
                  <a:lnTo>
                    <a:pt x="372" y="39"/>
                  </a:lnTo>
                  <a:lnTo>
                    <a:pt x="361" y="20"/>
                  </a:lnTo>
                  <a:lnTo>
                    <a:pt x="347" y="0"/>
                  </a:lnTo>
                  <a:lnTo>
                    <a:pt x="336" y="18"/>
                  </a:lnTo>
                  <a:lnTo>
                    <a:pt x="301" y="64"/>
                  </a:lnTo>
                  <a:lnTo>
                    <a:pt x="278" y="98"/>
                  </a:lnTo>
                  <a:lnTo>
                    <a:pt x="251" y="138"/>
                  </a:lnTo>
                  <a:lnTo>
                    <a:pt x="222" y="183"/>
                  </a:lnTo>
                  <a:lnTo>
                    <a:pt x="194" y="234"/>
                  </a:lnTo>
                  <a:lnTo>
                    <a:pt x="163" y="290"/>
                  </a:lnTo>
                  <a:lnTo>
                    <a:pt x="134" y="350"/>
                  </a:lnTo>
                  <a:lnTo>
                    <a:pt x="103" y="413"/>
                  </a:lnTo>
                  <a:lnTo>
                    <a:pt x="77" y="480"/>
                  </a:lnTo>
                  <a:lnTo>
                    <a:pt x="63" y="515"/>
                  </a:lnTo>
                  <a:lnTo>
                    <a:pt x="52" y="551"/>
                  </a:lnTo>
                  <a:lnTo>
                    <a:pt x="40" y="586"/>
                  </a:lnTo>
                  <a:lnTo>
                    <a:pt x="30" y="622"/>
                  </a:lnTo>
                  <a:lnTo>
                    <a:pt x="21" y="658"/>
                  </a:lnTo>
                  <a:lnTo>
                    <a:pt x="13" y="697"/>
                  </a:lnTo>
                  <a:lnTo>
                    <a:pt x="6" y="733"/>
                  </a:lnTo>
                  <a:lnTo>
                    <a:pt x="0" y="772"/>
                  </a:lnTo>
                  <a:lnTo>
                    <a:pt x="6" y="776"/>
                  </a:lnTo>
                  <a:lnTo>
                    <a:pt x="19" y="789"/>
                  </a:lnTo>
                  <a:lnTo>
                    <a:pt x="40" y="806"/>
                  </a:lnTo>
                  <a:lnTo>
                    <a:pt x="63" y="831"/>
                  </a:lnTo>
                  <a:lnTo>
                    <a:pt x="88" y="858"/>
                  </a:lnTo>
                  <a:lnTo>
                    <a:pt x="109" y="885"/>
                  </a:lnTo>
                  <a:lnTo>
                    <a:pt x="119" y="900"/>
                  </a:lnTo>
                  <a:lnTo>
                    <a:pt x="126" y="914"/>
                  </a:lnTo>
                  <a:lnTo>
                    <a:pt x="132" y="927"/>
                  </a:lnTo>
                  <a:lnTo>
                    <a:pt x="136" y="941"/>
                  </a:lnTo>
                  <a:lnTo>
                    <a:pt x="146" y="906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312" name="Freeform 136"/>
            <p:cNvSpPr>
              <a:spLocks/>
            </p:cNvSpPr>
            <p:nvPr/>
          </p:nvSpPr>
          <p:spPr bwMode="auto">
            <a:xfrm>
              <a:off x="3085" y="2627"/>
              <a:ext cx="1149" cy="839"/>
            </a:xfrm>
            <a:custGeom>
              <a:avLst/>
              <a:gdLst/>
              <a:ahLst/>
              <a:cxnLst>
                <a:cxn ang="0">
                  <a:pos x="1053" y="17"/>
                </a:cxn>
                <a:cxn ang="0">
                  <a:pos x="979" y="0"/>
                </a:cxn>
                <a:cxn ang="0">
                  <a:pos x="915" y="12"/>
                </a:cxn>
                <a:cxn ang="0">
                  <a:pos x="867" y="48"/>
                </a:cxn>
                <a:cxn ang="0">
                  <a:pos x="837" y="96"/>
                </a:cxn>
                <a:cxn ang="0">
                  <a:pos x="812" y="148"/>
                </a:cxn>
                <a:cxn ang="0">
                  <a:pos x="775" y="234"/>
                </a:cxn>
                <a:cxn ang="0">
                  <a:pos x="764" y="267"/>
                </a:cxn>
                <a:cxn ang="0">
                  <a:pos x="735" y="319"/>
                </a:cxn>
                <a:cxn ang="0">
                  <a:pos x="718" y="344"/>
                </a:cxn>
                <a:cxn ang="0">
                  <a:pos x="716" y="346"/>
                </a:cxn>
                <a:cxn ang="0">
                  <a:pos x="706" y="361"/>
                </a:cxn>
                <a:cxn ang="0">
                  <a:pos x="681" y="394"/>
                </a:cxn>
                <a:cxn ang="0">
                  <a:pos x="654" y="424"/>
                </a:cxn>
                <a:cxn ang="0">
                  <a:pos x="579" y="491"/>
                </a:cxn>
                <a:cxn ang="0">
                  <a:pos x="531" y="524"/>
                </a:cxn>
                <a:cxn ang="0">
                  <a:pos x="512" y="537"/>
                </a:cxn>
                <a:cxn ang="0">
                  <a:pos x="489" y="555"/>
                </a:cxn>
                <a:cxn ang="0">
                  <a:pos x="480" y="564"/>
                </a:cxn>
                <a:cxn ang="0">
                  <a:pos x="449" y="585"/>
                </a:cxn>
                <a:cxn ang="0">
                  <a:pos x="409" y="608"/>
                </a:cxn>
                <a:cxn ang="0">
                  <a:pos x="380" y="626"/>
                </a:cxn>
                <a:cxn ang="0">
                  <a:pos x="349" y="637"/>
                </a:cxn>
                <a:cxn ang="0">
                  <a:pos x="301" y="656"/>
                </a:cxn>
                <a:cxn ang="0">
                  <a:pos x="253" y="676"/>
                </a:cxn>
                <a:cxn ang="0">
                  <a:pos x="236" y="679"/>
                </a:cxn>
                <a:cxn ang="0">
                  <a:pos x="196" y="697"/>
                </a:cxn>
                <a:cxn ang="0">
                  <a:pos x="148" y="708"/>
                </a:cxn>
                <a:cxn ang="0">
                  <a:pos x="130" y="714"/>
                </a:cxn>
                <a:cxn ang="0">
                  <a:pos x="123" y="718"/>
                </a:cxn>
                <a:cxn ang="0">
                  <a:pos x="119" y="720"/>
                </a:cxn>
                <a:cxn ang="0">
                  <a:pos x="119" y="720"/>
                </a:cxn>
                <a:cxn ang="0">
                  <a:pos x="90" y="727"/>
                </a:cxn>
                <a:cxn ang="0">
                  <a:pos x="63" y="735"/>
                </a:cxn>
                <a:cxn ang="0">
                  <a:pos x="50" y="737"/>
                </a:cxn>
                <a:cxn ang="0">
                  <a:pos x="31" y="829"/>
                </a:cxn>
                <a:cxn ang="0">
                  <a:pos x="15" y="833"/>
                </a:cxn>
                <a:cxn ang="0">
                  <a:pos x="121" y="808"/>
                </a:cxn>
                <a:cxn ang="0">
                  <a:pos x="173" y="789"/>
                </a:cxn>
                <a:cxn ang="0">
                  <a:pos x="234" y="764"/>
                </a:cxn>
                <a:cxn ang="0">
                  <a:pos x="332" y="725"/>
                </a:cxn>
                <a:cxn ang="0">
                  <a:pos x="436" y="666"/>
                </a:cxn>
                <a:cxn ang="0">
                  <a:pos x="460" y="649"/>
                </a:cxn>
                <a:cxn ang="0">
                  <a:pos x="505" y="618"/>
                </a:cxn>
                <a:cxn ang="0">
                  <a:pos x="535" y="593"/>
                </a:cxn>
                <a:cxn ang="0">
                  <a:pos x="549" y="582"/>
                </a:cxn>
                <a:cxn ang="0">
                  <a:pos x="633" y="499"/>
                </a:cxn>
                <a:cxn ang="0">
                  <a:pos x="746" y="355"/>
                </a:cxn>
                <a:cxn ang="0">
                  <a:pos x="814" y="234"/>
                </a:cxn>
                <a:cxn ang="0">
                  <a:pos x="829" y="192"/>
                </a:cxn>
                <a:cxn ang="0">
                  <a:pos x="877" y="123"/>
                </a:cxn>
                <a:cxn ang="0">
                  <a:pos x="902" y="111"/>
                </a:cxn>
                <a:cxn ang="0">
                  <a:pos x="927" y="102"/>
                </a:cxn>
                <a:cxn ang="0">
                  <a:pos x="948" y="100"/>
                </a:cxn>
                <a:cxn ang="0">
                  <a:pos x="969" y="94"/>
                </a:cxn>
                <a:cxn ang="0">
                  <a:pos x="1009" y="90"/>
                </a:cxn>
                <a:cxn ang="0">
                  <a:pos x="1076" y="102"/>
                </a:cxn>
                <a:cxn ang="0">
                  <a:pos x="1121" y="83"/>
                </a:cxn>
                <a:cxn ang="0">
                  <a:pos x="1144" y="54"/>
                </a:cxn>
                <a:cxn ang="0">
                  <a:pos x="1132" y="35"/>
                </a:cxn>
              </a:cxnLst>
              <a:rect l="0" t="0" r="r" b="b"/>
              <a:pathLst>
                <a:path w="1149" h="839">
                  <a:moveTo>
                    <a:pt x="1113" y="31"/>
                  </a:moveTo>
                  <a:lnTo>
                    <a:pt x="1103" y="29"/>
                  </a:lnTo>
                  <a:lnTo>
                    <a:pt x="1094" y="25"/>
                  </a:lnTo>
                  <a:lnTo>
                    <a:pt x="1082" y="23"/>
                  </a:lnTo>
                  <a:lnTo>
                    <a:pt x="1073" y="21"/>
                  </a:lnTo>
                  <a:lnTo>
                    <a:pt x="1063" y="19"/>
                  </a:lnTo>
                  <a:lnTo>
                    <a:pt x="1053" y="17"/>
                  </a:lnTo>
                  <a:lnTo>
                    <a:pt x="1042" y="14"/>
                  </a:lnTo>
                  <a:lnTo>
                    <a:pt x="1032" y="12"/>
                  </a:lnTo>
                  <a:lnTo>
                    <a:pt x="1023" y="6"/>
                  </a:lnTo>
                  <a:lnTo>
                    <a:pt x="1011" y="2"/>
                  </a:lnTo>
                  <a:lnTo>
                    <a:pt x="1000" y="0"/>
                  </a:lnTo>
                  <a:lnTo>
                    <a:pt x="990" y="0"/>
                  </a:lnTo>
                  <a:lnTo>
                    <a:pt x="979" y="0"/>
                  </a:lnTo>
                  <a:lnTo>
                    <a:pt x="967" y="2"/>
                  </a:lnTo>
                  <a:lnTo>
                    <a:pt x="957" y="2"/>
                  </a:lnTo>
                  <a:lnTo>
                    <a:pt x="946" y="0"/>
                  </a:lnTo>
                  <a:lnTo>
                    <a:pt x="938" y="4"/>
                  </a:lnTo>
                  <a:lnTo>
                    <a:pt x="931" y="6"/>
                  </a:lnTo>
                  <a:lnTo>
                    <a:pt x="923" y="8"/>
                  </a:lnTo>
                  <a:lnTo>
                    <a:pt x="915" y="12"/>
                  </a:lnTo>
                  <a:lnTo>
                    <a:pt x="908" y="14"/>
                  </a:lnTo>
                  <a:lnTo>
                    <a:pt x="900" y="17"/>
                  </a:lnTo>
                  <a:lnTo>
                    <a:pt x="894" y="21"/>
                  </a:lnTo>
                  <a:lnTo>
                    <a:pt x="886" y="27"/>
                  </a:lnTo>
                  <a:lnTo>
                    <a:pt x="881" y="35"/>
                  </a:lnTo>
                  <a:lnTo>
                    <a:pt x="875" y="40"/>
                  </a:lnTo>
                  <a:lnTo>
                    <a:pt x="867" y="48"/>
                  </a:lnTo>
                  <a:lnTo>
                    <a:pt x="862" y="54"/>
                  </a:lnTo>
                  <a:lnTo>
                    <a:pt x="856" y="60"/>
                  </a:lnTo>
                  <a:lnTo>
                    <a:pt x="850" y="67"/>
                  </a:lnTo>
                  <a:lnTo>
                    <a:pt x="844" y="73"/>
                  </a:lnTo>
                  <a:lnTo>
                    <a:pt x="839" y="81"/>
                  </a:lnTo>
                  <a:lnTo>
                    <a:pt x="840" y="88"/>
                  </a:lnTo>
                  <a:lnTo>
                    <a:pt x="837" y="96"/>
                  </a:lnTo>
                  <a:lnTo>
                    <a:pt x="833" y="104"/>
                  </a:lnTo>
                  <a:lnTo>
                    <a:pt x="829" y="111"/>
                  </a:lnTo>
                  <a:lnTo>
                    <a:pt x="825" y="119"/>
                  </a:lnTo>
                  <a:lnTo>
                    <a:pt x="823" y="125"/>
                  </a:lnTo>
                  <a:lnTo>
                    <a:pt x="819" y="133"/>
                  </a:lnTo>
                  <a:lnTo>
                    <a:pt x="815" y="140"/>
                  </a:lnTo>
                  <a:lnTo>
                    <a:pt x="812" y="148"/>
                  </a:lnTo>
                  <a:lnTo>
                    <a:pt x="810" y="159"/>
                  </a:lnTo>
                  <a:lnTo>
                    <a:pt x="804" y="173"/>
                  </a:lnTo>
                  <a:lnTo>
                    <a:pt x="800" y="184"/>
                  </a:lnTo>
                  <a:lnTo>
                    <a:pt x="794" y="198"/>
                  </a:lnTo>
                  <a:lnTo>
                    <a:pt x="789" y="211"/>
                  </a:lnTo>
                  <a:lnTo>
                    <a:pt x="783" y="223"/>
                  </a:lnTo>
                  <a:lnTo>
                    <a:pt x="775" y="234"/>
                  </a:lnTo>
                  <a:lnTo>
                    <a:pt x="768" y="246"/>
                  </a:lnTo>
                  <a:lnTo>
                    <a:pt x="768" y="250"/>
                  </a:lnTo>
                  <a:lnTo>
                    <a:pt x="766" y="253"/>
                  </a:lnTo>
                  <a:lnTo>
                    <a:pt x="766" y="257"/>
                  </a:lnTo>
                  <a:lnTo>
                    <a:pt x="766" y="261"/>
                  </a:lnTo>
                  <a:lnTo>
                    <a:pt x="766" y="263"/>
                  </a:lnTo>
                  <a:lnTo>
                    <a:pt x="764" y="267"/>
                  </a:lnTo>
                  <a:lnTo>
                    <a:pt x="762" y="269"/>
                  </a:lnTo>
                  <a:lnTo>
                    <a:pt x="760" y="271"/>
                  </a:lnTo>
                  <a:lnTo>
                    <a:pt x="756" y="282"/>
                  </a:lnTo>
                  <a:lnTo>
                    <a:pt x="752" y="292"/>
                  </a:lnTo>
                  <a:lnTo>
                    <a:pt x="746" y="301"/>
                  </a:lnTo>
                  <a:lnTo>
                    <a:pt x="741" y="309"/>
                  </a:lnTo>
                  <a:lnTo>
                    <a:pt x="735" y="319"/>
                  </a:lnTo>
                  <a:lnTo>
                    <a:pt x="729" y="326"/>
                  </a:lnTo>
                  <a:lnTo>
                    <a:pt x="723" y="336"/>
                  </a:lnTo>
                  <a:lnTo>
                    <a:pt x="718" y="344"/>
                  </a:lnTo>
                  <a:lnTo>
                    <a:pt x="718" y="344"/>
                  </a:lnTo>
                  <a:lnTo>
                    <a:pt x="718" y="344"/>
                  </a:lnTo>
                  <a:lnTo>
                    <a:pt x="718" y="344"/>
                  </a:lnTo>
                  <a:lnTo>
                    <a:pt x="718" y="344"/>
                  </a:lnTo>
                  <a:lnTo>
                    <a:pt x="718" y="342"/>
                  </a:lnTo>
                  <a:lnTo>
                    <a:pt x="718" y="342"/>
                  </a:lnTo>
                  <a:lnTo>
                    <a:pt x="716" y="342"/>
                  </a:lnTo>
                  <a:lnTo>
                    <a:pt x="716" y="342"/>
                  </a:lnTo>
                  <a:lnTo>
                    <a:pt x="716" y="344"/>
                  </a:lnTo>
                  <a:lnTo>
                    <a:pt x="716" y="346"/>
                  </a:lnTo>
                  <a:lnTo>
                    <a:pt x="716" y="346"/>
                  </a:lnTo>
                  <a:lnTo>
                    <a:pt x="716" y="347"/>
                  </a:lnTo>
                  <a:lnTo>
                    <a:pt x="716" y="349"/>
                  </a:lnTo>
                  <a:lnTo>
                    <a:pt x="714" y="349"/>
                  </a:lnTo>
                  <a:lnTo>
                    <a:pt x="714" y="351"/>
                  </a:lnTo>
                  <a:lnTo>
                    <a:pt x="712" y="353"/>
                  </a:lnTo>
                  <a:lnTo>
                    <a:pt x="708" y="357"/>
                  </a:lnTo>
                  <a:lnTo>
                    <a:pt x="706" y="361"/>
                  </a:lnTo>
                  <a:lnTo>
                    <a:pt x="702" y="367"/>
                  </a:lnTo>
                  <a:lnTo>
                    <a:pt x="700" y="371"/>
                  </a:lnTo>
                  <a:lnTo>
                    <a:pt x="697" y="374"/>
                  </a:lnTo>
                  <a:lnTo>
                    <a:pt x="693" y="380"/>
                  </a:lnTo>
                  <a:lnTo>
                    <a:pt x="689" y="384"/>
                  </a:lnTo>
                  <a:lnTo>
                    <a:pt x="685" y="390"/>
                  </a:lnTo>
                  <a:lnTo>
                    <a:pt x="681" y="394"/>
                  </a:lnTo>
                  <a:lnTo>
                    <a:pt x="677" y="397"/>
                  </a:lnTo>
                  <a:lnTo>
                    <a:pt x="673" y="403"/>
                  </a:lnTo>
                  <a:lnTo>
                    <a:pt x="670" y="407"/>
                  </a:lnTo>
                  <a:lnTo>
                    <a:pt x="666" y="411"/>
                  </a:lnTo>
                  <a:lnTo>
                    <a:pt x="662" y="415"/>
                  </a:lnTo>
                  <a:lnTo>
                    <a:pt x="658" y="418"/>
                  </a:lnTo>
                  <a:lnTo>
                    <a:pt x="654" y="424"/>
                  </a:lnTo>
                  <a:lnTo>
                    <a:pt x="654" y="422"/>
                  </a:lnTo>
                  <a:lnTo>
                    <a:pt x="641" y="434"/>
                  </a:lnTo>
                  <a:lnTo>
                    <a:pt x="629" y="445"/>
                  </a:lnTo>
                  <a:lnTo>
                    <a:pt x="618" y="457"/>
                  </a:lnTo>
                  <a:lnTo>
                    <a:pt x="604" y="468"/>
                  </a:lnTo>
                  <a:lnTo>
                    <a:pt x="593" y="480"/>
                  </a:lnTo>
                  <a:lnTo>
                    <a:pt x="579" y="491"/>
                  </a:lnTo>
                  <a:lnTo>
                    <a:pt x="566" y="503"/>
                  </a:lnTo>
                  <a:lnTo>
                    <a:pt x="553" y="512"/>
                  </a:lnTo>
                  <a:lnTo>
                    <a:pt x="549" y="514"/>
                  </a:lnTo>
                  <a:lnTo>
                    <a:pt x="545" y="516"/>
                  </a:lnTo>
                  <a:lnTo>
                    <a:pt x="539" y="518"/>
                  </a:lnTo>
                  <a:lnTo>
                    <a:pt x="535" y="522"/>
                  </a:lnTo>
                  <a:lnTo>
                    <a:pt x="531" y="524"/>
                  </a:lnTo>
                  <a:lnTo>
                    <a:pt x="528" y="526"/>
                  </a:lnTo>
                  <a:lnTo>
                    <a:pt x="524" y="528"/>
                  </a:lnTo>
                  <a:lnTo>
                    <a:pt x="520" y="528"/>
                  </a:lnTo>
                  <a:lnTo>
                    <a:pt x="522" y="530"/>
                  </a:lnTo>
                  <a:lnTo>
                    <a:pt x="518" y="532"/>
                  </a:lnTo>
                  <a:lnTo>
                    <a:pt x="514" y="536"/>
                  </a:lnTo>
                  <a:lnTo>
                    <a:pt x="512" y="537"/>
                  </a:lnTo>
                  <a:lnTo>
                    <a:pt x="508" y="539"/>
                  </a:lnTo>
                  <a:lnTo>
                    <a:pt x="505" y="543"/>
                  </a:lnTo>
                  <a:lnTo>
                    <a:pt x="501" y="545"/>
                  </a:lnTo>
                  <a:lnTo>
                    <a:pt x="497" y="547"/>
                  </a:lnTo>
                  <a:lnTo>
                    <a:pt x="493" y="549"/>
                  </a:lnTo>
                  <a:lnTo>
                    <a:pt x="491" y="551"/>
                  </a:lnTo>
                  <a:lnTo>
                    <a:pt x="489" y="555"/>
                  </a:lnTo>
                  <a:lnTo>
                    <a:pt x="487" y="555"/>
                  </a:lnTo>
                  <a:lnTo>
                    <a:pt x="485" y="557"/>
                  </a:lnTo>
                  <a:lnTo>
                    <a:pt x="483" y="559"/>
                  </a:lnTo>
                  <a:lnTo>
                    <a:pt x="482" y="559"/>
                  </a:lnTo>
                  <a:lnTo>
                    <a:pt x="480" y="560"/>
                  </a:lnTo>
                  <a:lnTo>
                    <a:pt x="476" y="562"/>
                  </a:lnTo>
                  <a:lnTo>
                    <a:pt x="480" y="564"/>
                  </a:lnTo>
                  <a:lnTo>
                    <a:pt x="476" y="566"/>
                  </a:lnTo>
                  <a:lnTo>
                    <a:pt x="472" y="568"/>
                  </a:lnTo>
                  <a:lnTo>
                    <a:pt x="466" y="572"/>
                  </a:lnTo>
                  <a:lnTo>
                    <a:pt x="462" y="576"/>
                  </a:lnTo>
                  <a:lnTo>
                    <a:pt x="459" y="580"/>
                  </a:lnTo>
                  <a:lnTo>
                    <a:pt x="455" y="582"/>
                  </a:lnTo>
                  <a:lnTo>
                    <a:pt x="449" y="585"/>
                  </a:lnTo>
                  <a:lnTo>
                    <a:pt x="445" y="587"/>
                  </a:lnTo>
                  <a:lnTo>
                    <a:pt x="445" y="591"/>
                  </a:lnTo>
                  <a:lnTo>
                    <a:pt x="437" y="593"/>
                  </a:lnTo>
                  <a:lnTo>
                    <a:pt x="430" y="597"/>
                  </a:lnTo>
                  <a:lnTo>
                    <a:pt x="422" y="601"/>
                  </a:lnTo>
                  <a:lnTo>
                    <a:pt x="416" y="605"/>
                  </a:lnTo>
                  <a:lnTo>
                    <a:pt x="409" y="608"/>
                  </a:lnTo>
                  <a:lnTo>
                    <a:pt x="403" y="612"/>
                  </a:lnTo>
                  <a:lnTo>
                    <a:pt x="395" y="616"/>
                  </a:lnTo>
                  <a:lnTo>
                    <a:pt x="386" y="620"/>
                  </a:lnTo>
                  <a:lnTo>
                    <a:pt x="386" y="622"/>
                  </a:lnTo>
                  <a:lnTo>
                    <a:pt x="384" y="624"/>
                  </a:lnTo>
                  <a:lnTo>
                    <a:pt x="382" y="624"/>
                  </a:lnTo>
                  <a:lnTo>
                    <a:pt x="380" y="626"/>
                  </a:lnTo>
                  <a:lnTo>
                    <a:pt x="378" y="626"/>
                  </a:lnTo>
                  <a:lnTo>
                    <a:pt x="374" y="628"/>
                  </a:lnTo>
                  <a:lnTo>
                    <a:pt x="372" y="630"/>
                  </a:lnTo>
                  <a:lnTo>
                    <a:pt x="370" y="631"/>
                  </a:lnTo>
                  <a:lnTo>
                    <a:pt x="363" y="631"/>
                  </a:lnTo>
                  <a:lnTo>
                    <a:pt x="357" y="635"/>
                  </a:lnTo>
                  <a:lnTo>
                    <a:pt x="349" y="637"/>
                  </a:lnTo>
                  <a:lnTo>
                    <a:pt x="343" y="641"/>
                  </a:lnTo>
                  <a:lnTo>
                    <a:pt x="338" y="645"/>
                  </a:lnTo>
                  <a:lnTo>
                    <a:pt x="330" y="647"/>
                  </a:lnTo>
                  <a:lnTo>
                    <a:pt x="322" y="651"/>
                  </a:lnTo>
                  <a:lnTo>
                    <a:pt x="315" y="653"/>
                  </a:lnTo>
                  <a:lnTo>
                    <a:pt x="307" y="654"/>
                  </a:lnTo>
                  <a:lnTo>
                    <a:pt x="301" y="656"/>
                  </a:lnTo>
                  <a:lnTo>
                    <a:pt x="294" y="660"/>
                  </a:lnTo>
                  <a:lnTo>
                    <a:pt x="286" y="664"/>
                  </a:lnTo>
                  <a:lnTo>
                    <a:pt x="280" y="668"/>
                  </a:lnTo>
                  <a:lnTo>
                    <a:pt x="272" y="670"/>
                  </a:lnTo>
                  <a:lnTo>
                    <a:pt x="265" y="674"/>
                  </a:lnTo>
                  <a:lnTo>
                    <a:pt x="257" y="676"/>
                  </a:lnTo>
                  <a:lnTo>
                    <a:pt x="253" y="676"/>
                  </a:lnTo>
                  <a:lnTo>
                    <a:pt x="251" y="676"/>
                  </a:lnTo>
                  <a:lnTo>
                    <a:pt x="247" y="678"/>
                  </a:lnTo>
                  <a:lnTo>
                    <a:pt x="246" y="678"/>
                  </a:lnTo>
                  <a:lnTo>
                    <a:pt x="242" y="679"/>
                  </a:lnTo>
                  <a:lnTo>
                    <a:pt x="240" y="679"/>
                  </a:lnTo>
                  <a:lnTo>
                    <a:pt x="238" y="679"/>
                  </a:lnTo>
                  <a:lnTo>
                    <a:pt x="236" y="679"/>
                  </a:lnTo>
                  <a:lnTo>
                    <a:pt x="230" y="683"/>
                  </a:lnTo>
                  <a:lnTo>
                    <a:pt x="224" y="685"/>
                  </a:lnTo>
                  <a:lnTo>
                    <a:pt x="219" y="687"/>
                  </a:lnTo>
                  <a:lnTo>
                    <a:pt x="213" y="689"/>
                  </a:lnTo>
                  <a:lnTo>
                    <a:pt x="207" y="691"/>
                  </a:lnTo>
                  <a:lnTo>
                    <a:pt x="201" y="695"/>
                  </a:lnTo>
                  <a:lnTo>
                    <a:pt x="196" y="697"/>
                  </a:lnTo>
                  <a:lnTo>
                    <a:pt x="192" y="699"/>
                  </a:lnTo>
                  <a:lnTo>
                    <a:pt x="184" y="701"/>
                  </a:lnTo>
                  <a:lnTo>
                    <a:pt x="176" y="701"/>
                  </a:lnTo>
                  <a:lnTo>
                    <a:pt x="169" y="702"/>
                  </a:lnTo>
                  <a:lnTo>
                    <a:pt x="161" y="704"/>
                  </a:lnTo>
                  <a:lnTo>
                    <a:pt x="153" y="706"/>
                  </a:lnTo>
                  <a:lnTo>
                    <a:pt x="148" y="708"/>
                  </a:lnTo>
                  <a:lnTo>
                    <a:pt x="140" y="710"/>
                  </a:lnTo>
                  <a:lnTo>
                    <a:pt x="132" y="714"/>
                  </a:lnTo>
                  <a:lnTo>
                    <a:pt x="132" y="714"/>
                  </a:lnTo>
                  <a:lnTo>
                    <a:pt x="132" y="716"/>
                  </a:lnTo>
                  <a:lnTo>
                    <a:pt x="130" y="716"/>
                  </a:lnTo>
                  <a:lnTo>
                    <a:pt x="130" y="714"/>
                  </a:lnTo>
                  <a:lnTo>
                    <a:pt x="130" y="714"/>
                  </a:lnTo>
                  <a:lnTo>
                    <a:pt x="128" y="714"/>
                  </a:lnTo>
                  <a:lnTo>
                    <a:pt x="128" y="714"/>
                  </a:lnTo>
                  <a:lnTo>
                    <a:pt x="128" y="714"/>
                  </a:lnTo>
                  <a:lnTo>
                    <a:pt x="127" y="716"/>
                  </a:lnTo>
                  <a:lnTo>
                    <a:pt x="127" y="718"/>
                  </a:lnTo>
                  <a:lnTo>
                    <a:pt x="125" y="718"/>
                  </a:lnTo>
                  <a:lnTo>
                    <a:pt x="123" y="718"/>
                  </a:lnTo>
                  <a:lnTo>
                    <a:pt x="123" y="718"/>
                  </a:lnTo>
                  <a:lnTo>
                    <a:pt x="121" y="718"/>
                  </a:lnTo>
                  <a:lnTo>
                    <a:pt x="121" y="718"/>
                  </a:lnTo>
                  <a:lnTo>
                    <a:pt x="119" y="720"/>
                  </a:lnTo>
                  <a:lnTo>
                    <a:pt x="119" y="720"/>
                  </a:lnTo>
                  <a:lnTo>
                    <a:pt x="119" y="720"/>
                  </a:lnTo>
                  <a:lnTo>
                    <a:pt x="119" y="720"/>
                  </a:lnTo>
                  <a:lnTo>
                    <a:pt x="119" y="720"/>
                  </a:lnTo>
                  <a:lnTo>
                    <a:pt x="119" y="720"/>
                  </a:lnTo>
                  <a:lnTo>
                    <a:pt x="117" y="720"/>
                  </a:lnTo>
                  <a:lnTo>
                    <a:pt x="117" y="720"/>
                  </a:lnTo>
                  <a:lnTo>
                    <a:pt x="117" y="718"/>
                  </a:lnTo>
                  <a:lnTo>
                    <a:pt x="117" y="720"/>
                  </a:lnTo>
                  <a:lnTo>
                    <a:pt x="119" y="720"/>
                  </a:lnTo>
                  <a:lnTo>
                    <a:pt x="117" y="722"/>
                  </a:lnTo>
                  <a:lnTo>
                    <a:pt x="111" y="724"/>
                  </a:lnTo>
                  <a:lnTo>
                    <a:pt x="107" y="724"/>
                  </a:lnTo>
                  <a:lnTo>
                    <a:pt x="102" y="725"/>
                  </a:lnTo>
                  <a:lnTo>
                    <a:pt x="98" y="727"/>
                  </a:lnTo>
                  <a:lnTo>
                    <a:pt x="94" y="727"/>
                  </a:lnTo>
                  <a:lnTo>
                    <a:pt x="90" y="727"/>
                  </a:lnTo>
                  <a:lnTo>
                    <a:pt x="86" y="727"/>
                  </a:lnTo>
                  <a:lnTo>
                    <a:pt x="82" y="725"/>
                  </a:lnTo>
                  <a:lnTo>
                    <a:pt x="80" y="727"/>
                  </a:lnTo>
                  <a:lnTo>
                    <a:pt x="75" y="731"/>
                  </a:lnTo>
                  <a:lnTo>
                    <a:pt x="71" y="733"/>
                  </a:lnTo>
                  <a:lnTo>
                    <a:pt x="67" y="735"/>
                  </a:lnTo>
                  <a:lnTo>
                    <a:pt x="63" y="735"/>
                  </a:lnTo>
                  <a:lnTo>
                    <a:pt x="57" y="735"/>
                  </a:lnTo>
                  <a:lnTo>
                    <a:pt x="52" y="737"/>
                  </a:lnTo>
                  <a:lnTo>
                    <a:pt x="48" y="737"/>
                  </a:lnTo>
                  <a:lnTo>
                    <a:pt x="48" y="737"/>
                  </a:lnTo>
                  <a:lnTo>
                    <a:pt x="50" y="737"/>
                  </a:lnTo>
                  <a:lnTo>
                    <a:pt x="50" y="737"/>
                  </a:lnTo>
                  <a:lnTo>
                    <a:pt x="50" y="737"/>
                  </a:lnTo>
                  <a:lnTo>
                    <a:pt x="52" y="737"/>
                  </a:lnTo>
                  <a:lnTo>
                    <a:pt x="52" y="737"/>
                  </a:lnTo>
                  <a:lnTo>
                    <a:pt x="54" y="737"/>
                  </a:lnTo>
                  <a:lnTo>
                    <a:pt x="54" y="737"/>
                  </a:lnTo>
                  <a:lnTo>
                    <a:pt x="40" y="827"/>
                  </a:lnTo>
                  <a:lnTo>
                    <a:pt x="34" y="827"/>
                  </a:lnTo>
                  <a:lnTo>
                    <a:pt x="31" y="829"/>
                  </a:lnTo>
                  <a:lnTo>
                    <a:pt x="25" y="831"/>
                  </a:lnTo>
                  <a:lnTo>
                    <a:pt x="19" y="833"/>
                  </a:lnTo>
                  <a:lnTo>
                    <a:pt x="15" y="833"/>
                  </a:lnTo>
                  <a:lnTo>
                    <a:pt x="9" y="835"/>
                  </a:lnTo>
                  <a:lnTo>
                    <a:pt x="6" y="837"/>
                  </a:lnTo>
                  <a:lnTo>
                    <a:pt x="0" y="839"/>
                  </a:lnTo>
                  <a:lnTo>
                    <a:pt x="15" y="833"/>
                  </a:lnTo>
                  <a:lnTo>
                    <a:pt x="31" y="829"/>
                  </a:lnTo>
                  <a:lnTo>
                    <a:pt x="44" y="825"/>
                  </a:lnTo>
                  <a:lnTo>
                    <a:pt x="59" y="821"/>
                  </a:lnTo>
                  <a:lnTo>
                    <a:pt x="75" y="818"/>
                  </a:lnTo>
                  <a:lnTo>
                    <a:pt x="88" y="814"/>
                  </a:lnTo>
                  <a:lnTo>
                    <a:pt x="105" y="810"/>
                  </a:lnTo>
                  <a:lnTo>
                    <a:pt x="121" y="808"/>
                  </a:lnTo>
                  <a:lnTo>
                    <a:pt x="127" y="806"/>
                  </a:lnTo>
                  <a:lnTo>
                    <a:pt x="134" y="804"/>
                  </a:lnTo>
                  <a:lnTo>
                    <a:pt x="142" y="802"/>
                  </a:lnTo>
                  <a:lnTo>
                    <a:pt x="150" y="800"/>
                  </a:lnTo>
                  <a:lnTo>
                    <a:pt x="157" y="796"/>
                  </a:lnTo>
                  <a:lnTo>
                    <a:pt x="165" y="793"/>
                  </a:lnTo>
                  <a:lnTo>
                    <a:pt x="173" y="789"/>
                  </a:lnTo>
                  <a:lnTo>
                    <a:pt x="180" y="785"/>
                  </a:lnTo>
                  <a:lnTo>
                    <a:pt x="180" y="787"/>
                  </a:lnTo>
                  <a:lnTo>
                    <a:pt x="192" y="783"/>
                  </a:lnTo>
                  <a:lnTo>
                    <a:pt x="203" y="779"/>
                  </a:lnTo>
                  <a:lnTo>
                    <a:pt x="213" y="773"/>
                  </a:lnTo>
                  <a:lnTo>
                    <a:pt x="224" y="770"/>
                  </a:lnTo>
                  <a:lnTo>
                    <a:pt x="234" y="764"/>
                  </a:lnTo>
                  <a:lnTo>
                    <a:pt x="244" y="760"/>
                  </a:lnTo>
                  <a:lnTo>
                    <a:pt x="255" y="754"/>
                  </a:lnTo>
                  <a:lnTo>
                    <a:pt x="265" y="750"/>
                  </a:lnTo>
                  <a:lnTo>
                    <a:pt x="269" y="754"/>
                  </a:lnTo>
                  <a:lnTo>
                    <a:pt x="292" y="745"/>
                  </a:lnTo>
                  <a:lnTo>
                    <a:pt x="311" y="735"/>
                  </a:lnTo>
                  <a:lnTo>
                    <a:pt x="332" y="725"/>
                  </a:lnTo>
                  <a:lnTo>
                    <a:pt x="351" y="716"/>
                  </a:lnTo>
                  <a:lnTo>
                    <a:pt x="368" y="706"/>
                  </a:lnTo>
                  <a:lnTo>
                    <a:pt x="388" y="695"/>
                  </a:lnTo>
                  <a:lnTo>
                    <a:pt x="407" y="683"/>
                  </a:lnTo>
                  <a:lnTo>
                    <a:pt x="428" y="670"/>
                  </a:lnTo>
                  <a:lnTo>
                    <a:pt x="432" y="668"/>
                  </a:lnTo>
                  <a:lnTo>
                    <a:pt x="436" y="666"/>
                  </a:lnTo>
                  <a:lnTo>
                    <a:pt x="439" y="666"/>
                  </a:lnTo>
                  <a:lnTo>
                    <a:pt x="443" y="664"/>
                  </a:lnTo>
                  <a:lnTo>
                    <a:pt x="445" y="662"/>
                  </a:lnTo>
                  <a:lnTo>
                    <a:pt x="449" y="660"/>
                  </a:lnTo>
                  <a:lnTo>
                    <a:pt x="451" y="658"/>
                  </a:lnTo>
                  <a:lnTo>
                    <a:pt x="453" y="653"/>
                  </a:lnTo>
                  <a:lnTo>
                    <a:pt x="460" y="649"/>
                  </a:lnTo>
                  <a:lnTo>
                    <a:pt x="466" y="645"/>
                  </a:lnTo>
                  <a:lnTo>
                    <a:pt x="474" y="641"/>
                  </a:lnTo>
                  <a:lnTo>
                    <a:pt x="480" y="637"/>
                  </a:lnTo>
                  <a:lnTo>
                    <a:pt x="485" y="633"/>
                  </a:lnTo>
                  <a:lnTo>
                    <a:pt x="491" y="630"/>
                  </a:lnTo>
                  <a:lnTo>
                    <a:pt x="497" y="624"/>
                  </a:lnTo>
                  <a:lnTo>
                    <a:pt x="505" y="618"/>
                  </a:lnTo>
                  <a:lnTo>
                    <a:pt x="508" y="614"/>
                  </a:lnTo>
                  <a:lnTo>
                    <a:pt x="512" y="610"/>
                  </a:lnTo>
                  <a:lnTo>
                    <a:pt x="518" y="607"/>
                  </a:lnTo>
                  <a:lnTo>
                    <a:pt x="522" y="605"/>
                  </a:lnTo>
                  <a:lnTo>
                    <a:pt x="526" y="601"/>
                  </a:lnTo>
                  <a:lnTo>
                    <a:pt x="531" y="597"/>
                  </a:lnTo>
                  <a:lnTo>
                    <a:pt x="535" y="593"/>
                  </a:lnTo>
                  <a:lnTo>
                    <a:pt x="537" y="591"/>
                  </a:lnTo>
                  <a:lnTo>
                    <a:pt x="541" y="589"/>
                  </a:lnTo>
                  <a:lnTo>
                    <a:pt x="543" y="589"/>
                  </a:lnTo>
                  <a:lnTo>
                    <a:pt x="545" y="587"/>
                  </a:lnTo>
                  <a:lnTo>
                    <a:pt x="547" y="585"/>
                  </a:lnTo>
                  <a:lnTo>
                    <a:pt x="547" y="583"/>
                  </a:lnTo>
                  <a:lnTo>
                    <a:pt x="549" y="582"/>
                  </a:lnTo>
                  <a:lnTo>
                    <a:pt x="551" y="580"/>
                  </a:lnTo>
                  <a:lnTo>
                    <a:pt x="554" y="578"/>
                  </a:lnTo>
                  <a:lnTo>
                    <a:pt x="556" y="578"/>
                  </a:lnTo>
                  <a:lnTo>
                    <a:pt x="578" y="560"/>
                  </a:lnTo>
                  <a:lnTo>
                    <a:pt x="597" y="541"/>
                  </a:lnTo>
                  <a:lnTo>
                    <a:pt x="614" y="520"/>
                  </a:lnTo>
                  <a:lnTo>
                    <a:pt x="633" y="499"/>
                  </a:lnTo>
                  <a:lnTo>
                    <a:pt x="650" y="478"/>
                  </a:lnTo>
                  <a:lnTo>
                    <a:pt x="668" y="457"/>
                  </a:lnTo>
                  <a:lnTo>
                    <a:pt x="685" y="436"/>
                  </a:lnTo>
                  <a:lnTo>
                    <a:pt x="704" y="418"/>
                  </a:lnTo>
                  <a:lnTo>
                    <a:pt x="718" y="397"/>
                  </a:lnTo>
                  <a:lnTo>
                    <a:pt x="733" y="376"/>
                  </a:lnTo>
                  <a:lnTo>
                    <a:pt x="746" y="355"/>
                  </a:lnTo>
                  <a:lnTo>
                    <a:pt x="760" y="334"/>
                  </a:lnTo>
                  <a:lnTo>
                    <a:pt x="773" y="311"/>
                  </a:lnTo>
                  <a:lnTo>
                    <a:pt x="785" y="290"/>
                  </a:lnTo>
                  <a:lnTo>
                    <a:pt x="798" y="267"/>
                  </a:lnTo>
                  <a:lnTo>
                    <a:pt x="812" y="244"/>
                  </a:lnTo>
                  <a:lnTo>
                    <a:pt x="812" y="240"/>
                  </a:lnTo>
                  <a:lnTo>
                    <a:pt x="814" y="234"/>
                  </a:lnTo>
                  <a:lnTo>
                    <a:pt x="815" y="229"/>
                  </a:lnTo>
                  <a:lnTo>
                    <a:pt x="817" y="223"/>
                  </a:lnTo>
                  <a:lnTo>
                    <a:pt x="819" y="219"/>
                  </a:lnTo>
                  <a:lnTo>
                    <a:pt x="821" y="213"/>
                  </a:lnTo>
                  <a:lnTo>
                    <a:pt x="823" y="207"/>
                  </a:lnTo>
                  <a:lnTo>
                    <a:pt x="825" y="202"/>
                  </a:lnTo>
                  <a:lnTo>
                    <a:pt x="829" y="192"/>
                  </a:lnTo>
                  <a:lnTo>
                    <a:pt x="835" y="181"/>
                  </a:lnTo>
                  <a:lnTo>
                    <a:pt x="840" y="169"/>
                  </a:lnTo>
                  <a:lnTo>
                    <a:pt x="844" y="158"/>
                  </a:lnTo>
                  <a:lnTo>
                    <a:pt x="850" y="148"/>
                  </a:lnTo>
                  <a:lnTo>
                    <a:pt x="858" y="138"/>
                  </a:lnTo>
                  <a:lnTo>
                    <a:pt x="865" y="129"/>
                  </a:lnTo>
                  <a:lnTo>
                    <a:pt x="877" y="123"/>
                  </a:lnTo>
                  <a:lnTo>
                    <a:pt x="879" y="119"/>
                  </a:lnTo>
                  <a:lnTo>
                    <a:pt x="881" y="117"/>
                  </a:lnTo>
                  <a:lnTo>
                    <a:pt x="885" y="115"/>
                  </a:lnTo>
                  <a:lnTo>
                    <a:pt x="888" y="113"/>
                  </a:lnTo>
                  <a:lnTo>
                    <a:pt x="892" y="113"/>
                  </a:lnTo>
                  <a:lnTo>
                    <a:pt x="898" y="111"/>
                  </a:lnTo>
                  <a:lnTo>
                    <a:pt x="902" y="111"/>
                  </a:lnTo>
                  <a:lnTo>
                    <a:pt x="906" y="110"/>
                  </a:lnTo>
                  <a:lnTo>
                    <a:pt x="910" y="106"/>
                  </a:lnTo>
                  <a:lnTo>
                    <a:pt x="913" y="106"/>
                  </a:lnTo>
                  <a:lnTo>
                    <a:pt x="915" y="106"/>
                  </a:lnTo>
                  <a:lnTo>
                    <a:pt x="919" y="106"/>
                  </a:lnTo>
                  <a:lnTo>
                    <a:pt x="923" y="104"/>
                  </a:lnTo>
                  <a:lnTo>
                    <a:pt x="927" y="102"/>
                  </a:lnTo>
                  <a:lnTo>
                    <a:pt x="931" y="100"/>
                  </a:lnTo>
                  <a:lnTo>
                    <a:pt x="934" y="100"/>
                  </a:lnTo>
                  <a:lnTo>
                    <a:pt x="938" y="100"/>
                  </a:lnTo>
                  <a:lnTo>
                    <a:pt x="938" y="102"/>
                  </a:lnTo>
                  <a:lnTo>
                    <a:pt x="942" y="100"/>
                  </a:lnTo>
                  <a:lnTo>
                    <a:pt x="944" y="100"/>
                  </a:lnTo>
                  <a:lnTo>
                    <a:pt x="948" y="100"/>
                  </a:lnTo>
                  <a:lnTo>
                    <a:pt x="950" y="98"/>
                  </a:lnTo>
                  <a:lnTo>
                    <a:pt x="954" y="98"/>
                  </a:lnTo>
                  <a:lnTo>
                    <a:pt x="956" y="96"/>
                  </a:lnTo>
                  <a:lnTo>
                    <a:pt x="959" y="96"/>
                  </a:lnTo>
                  <a:lnTo>
                    <a:pt x="961" y="96"/>
                  </a:lnTo>
                  <a:lnTo>
                    <a:pt x="965" y="96"/>
                  </a:lnTo>
                  <a:lnTo>
                    <a:pt x="969" y="94"/>
                  </a:lnTo>
                  <a:lnTo>
                    <a:pt x="975" y="94"/>
                  </a:lnTo>
                  <a:lnTo>
                    <a:pt x="981" y="94"/>
                  </a:lnTo>
                  <a:lnTo>
                    <a:pt x="986" y="94"/>
                  </a:lnTo>
                  <a:lnTo>
                    <a:pt x="994" y="94"/>
                  </a:lnTo>
                  <a:lnTo>
                    <a:pt x="1000" y="92"/>
                  </a:lnTo>
                  <a:lnTo>
                    <a:pt x="1005" y="92"/>
                  </a:lnTo>
                  <a:lnTo>
                    <a:pt x="1009" y="90"/>
                  </a:lnTo>
                  <a:lnTo>
                    <a:pt x="1017" y="92"/>
                  </a:lnTo>
                  <a:lnTo>
                    <a:pt x="1027" y="94"/>
                  </a:lnTo>
                  <a:lnTo>
                    <a:pt x="1036" y="96"/>
                  </a:lnTo>
                  <a:lnTo>
                    <a:pt x="1046" y="96"/>
                  </a:lnTo>
                  <a:lnTo>
                    <a:pt x="1057" y="98"/>
                  </a:lnTo>
                  <a:lnTo>
                    <a:pt x="1067" y="100"/>
                  </a:lnTo>
                  <a:lnTo>
                    <a:pt x="1076" y="102"/>
                  </a:lnTo>
                  <a:lnTo>
                    <a:pt x="1084" y="106"/>
                  </a:lnTo>
                  <a:lnTo>
                    <a:pt x="1092" y="106"/>
                  </a:lnTo>
                  <a:lnTo>
                    <a:pt x="1099" y="104"/>
                  </a:lnTo>
                  <a:lnTo>
                    <a:pt x="1105" y="100"/>
                  </a:lnTo>
                  <a:lnTo>
                    <a:pt x="1111" y="94"/>
                  </a:lnTo>
                  <a:lnTo>
                    <a:pt x="1115" y="88"/>
                  </a:lnTo>
                  <a:lnTo>
                    <a:pt x="1121" y="83"/>
                  </a:lnTo>
                  <a:lnTo>
                    <a:pt x="1124" y="77"/>
                  </a:lnTo>
                  <a:lnTo>
                    <a:pt x="1130" y="71"/>
                  </a:lnTo>
                  <a:lnTo>
                    <a:pt x="1132" y="67"/>
                  </a:lnTo>
                  <a:lnTo>
                    <a:pt x="1136" y="64"/>
                  </a:lnTo>
                  <a:lnTo>
                    <a:pt x="1138" y="60"/>
                  </a:lnTo>
                  <a:lnTo>
                    <a:pt x="1142" y="58"/>
                  </a:lnTo>
                  <a:lnTo>
                    <a:pt x="1144" y="54"/>
                  </a:lnTo>
                  <a:lnTo>
                    <a:pt x="1146" y="50"/>
                  </a:lnTo>
                  <a:lnTo>
                    <a:pt x="1147" y="46"/>
                  </a:lnTo>
                  <a:lnTo>
                    <a:pt x="1149" y="40"/>
                  </a:lnTo>
                  <a:lnTo>
                    <a:pt x="1147" y="40"/>
                  </a:lnTo>
                  <a:lnTo>
                    <a:pt x="1144" y="39"/>
                  </a:lnTo>
                  <a:lnTo>
                    <a:pt x="1138" y="37"/>
                  </a:lnTo>
                  <a:lnTo>
                    <a:pt x="1132" y="35"/>
                  </a:lnTo>
                  <a:lnTo>
                    <a:pt x="1126" y="33"/>
                  </a:lnTo>
                  <a:lnTo>
                    <a:pt x="1121" y="31"/>
                  </a:lnTo>
                  <a:lnTo>
                    <a:pt x="1117" y="31"/>
                  </a:lnTo>
                  <a:lnTo>
                    <a:pt x="1113" y="31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313" name="Freeform 137"/>
            <p:cNvSpPr>
              <a:spLocks/>
            </p:cNvSpPr>
            <p:nvPr/>
          </p:nvSpPr>
          <p:spPr bwMode="auto">
            <a:xfrm>
              <a:off x="3156" y="3345"/>
              <a:ext cx="48" cy="100"/>
            </a:xfrm>
            <a:custGeom>
              <a:avLst/>
              <a:gdLst/>
              <a:ahLst/>
              <a:cxnLst>
                <a:cxn ang="0">
                  <a:pos x="48" y="2"/>
                </a:cxn>
                <a:cxn ang="0">
                  <a:pos x="48" y="2"/>
                </a:cxn>
                <a:cxn ang="0">
                  <a:pos x="48" y="2"/>
                </a:cxn>
                <a:cxn ang="0">
                  <a:pos x="48" y="2"/>
                </a:cxn>
                <a:cxn ang="0">
                  <a:pos x="48" y="2"/>
                </a:cxn>
                <a:cxn ang="0">
                  <a:pos x="48" y="2"/>
                </a:cxn>
                <a:cxn ang="0">
                  <a:pos x="46" y="2"/>
                </a:cxn>
                <a:cxn ang="0">
                  <a:pos x="46" y="2"/>
                </a:cxn>
                <a:cxn ang="0">
                  <a:pos x="46" y="0"/>
                </a:cxn>
                <a:cxn ang="0">
                  <a:pos x="46" y="2"/>
                </a:cxn>
                <a:cxn ang="0">
                  <a:pos x="48" y="2"/>
                </a:cxn>
                <a:cxn ang="0">
                  <a:pos x="46" y="4"/>
                </a:cxn>
                <a:cxn ang="0">
                  <a:pos x="40" y="6"/>
                </a:cxn>
                <a:cxn ang="0">
                  <a:pos x="36" y="6"/>
                </a:cxn>
                <a:cxn ang="0">
                  <a:pos x="31" y="7"/>
                </a:cxn>
                <a:cxn ang="0">
                  <a:pos x="27" y="9"/>
                </a:cxn>
                <a:cxn ang="0">
                  <a:pos x="23" y="9"/>
                </a:cxn>
                <a:cxn ang="0">
                  <a:pos x="19" y="9"/>
                </a:cxn>
                <a:cxn ang="0">
                  <a:pos x="15" y="9"/>
                </a:cxn>
                <a:cxn ang="0">
                  <a:pos x="11" y="7"/>
                </a:cxn>
                <a:cxn ang="0">
                  <a:pos x="11" y="7"/>
                </a:cxn>
                <a:cxn ang="0">
                  <a:pos x="11" y="7"/>
                </a:cxn>
                <a:cxn ang="0">
                  <a:pos x="11" y="9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11"/>
                </a:cxn>
                <a:cxn ang="0">
                  <a:pos x="8" y="11"/>
                </a:cxn>
                <a:cxn ang="0">
                  <a:pos x="0" y="100"/>
                </a:cxn>
                <a:cxn ang="0">
                  <a:pos x="4" y="100"/>
                </a:cxn>
                <a:cxn ang="0">
                  <a:pos x="8" y="98"/>
                </a:cxn>
                <a:cxn ang="0">
                  <a:pos x="11" y="96"/>
                </a:cxn>
                <a:cxn ang="0">
                  <a:pos x="15" y="96"/>
                </a:cxn>
                <a:cxn ang="0">
                  <a:pos x="21" y="94"/>
                </a:cxn>
                <a:cxn ang="0">
                  <a:pos x="25" y="94"/>
                </a:cxn>
                <a:cxn ang="0">
                  <a:pos x="29" y="92"/>
                </a:cxn>
                <a:cxn ang="0">
                  <a:pos x="34" y="92"/>
                </a:cxn>
                <a:cxn ang="0">
                  <a:pos x="48" y="2"/>
                </a:cxn>
              </a:cxnLst>
              <a:rect l="0" t="0" r="r" b="b"/>
              <a:pathLst>
                <a:path w="48" h="100">
                  <a:moveTo>
                    <a:pt x="48" y="2"/>
                  </a:moveTo>
                  <a:lnTo>
                    <a:pt x="48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6" y="4"/>
                  </a:lnTo>
                  <a:lnTo>
                    <a:pt x="40" y="6"/>
                  </a:lnTo>
                  <a:lnTo>
                    <a:pt x="36" y="6"/>
                  </a:lnTo>
                  <a:lnTo>
                    <a:pt x="31" y="7"/>
                  </a:lnTo>
                  <a:lnTo>
                    <a:pt x="27" y="9"/>
                  </a:lnTo>
                  <a:lnTo>
                    <a:pt x="23" y="9"/>
                  </a:lnTo>
                  <a:lnTo>
                    <a:pt x="19" y="9"/>
                  </a:lnTo>
                  <a:lnTo>
                    <a:pt x="15" y="9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0" y="100"/>
                  </a:lnTo>
                  <a:lnTo>
                    <a:pt x="4" y="100"/>
                  </a:lnTo>
                  <a:lnTo>
                    <a:pt x="8" y="98"/>
                  </a:lnTo>
                  <a:lnTo>
                    <a:pt x="11" y="96"/>
                  </a:lnTo>
                  <a:lnTo>
                    <a:pt x="15" y="96"/>
                  </a:lnTo>
                  <a:lnTo>
                    <a:pt x="21" y="94"/>
                  </a:lnTo>
                  <a:lnTo>
                    <a:pt x="25" y="94"/>
                  </a:lnTo>
                  <a:lnTo>
                    <a:pt x="29" y="92"/>
                  </a:lnTo>
                  <a:lnTo>
                    <a:pt x="34" y="92"/>
                  </a:lnTo>
                  <a:lnTo>
                    <a:pt x="48" y="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314" name="Freeform 138"/>
            <p:cNvSpPr>
              <a:spLocks/>
            </p:cNvSpPr>
            <p:nvPr/>
          </p:nvSpPr>
          <p:spPr bwMode="auto">
            <a:xfrm>
              <a:off x="2317" y="3456"/>
              <a:ext cx="10" cy="2"/>
            </a:xfrm>
            <a:custGeom>
              <a:avLst/>
              <a:gdLst/>
              <a:ahLst/>
              <a:cxnLst>
                <a:cxn ang="0">
                  <a:pos x="10" y="2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10" y="2"/>
                </a:cxn>
              </a:cxnLst>
              <a:rect l="0" t="0" r="r" b="b"/>
              <a:pathLst>
                <a:path w="10" h="2">
                  <a:moveTo>
                    <a:pt x="10" y="2"/>
                  </a:moveTo>
                  <a:lnTo>
                    <a:pt x="8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10" y="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315" name="Freeform 139"/>
            <p:cNvSpPr>
              <a:spLocks/>
            </p:cNvSpPr>
            <p:nvPr/>
          </p:nvSpPr>
          <p:spPr bwMode="auto">
            <a:xfrm>
              <a:off x="2350" y="3464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316" name="Freeform 140"/>
            <p:cNvSpPr>
              <a:spLocks/>
            </p:cNvSpPr>
            <p:nvPr/>
          </p:nvSpPr>
          <p:spPr bwMode="auto">
            <a:xfrm>
              <a:off x="2335" y="3462"/>
              <a:ext cx="5" cy="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317" name="Freeform 141"/>
            <p:cNvSpPr>
              <a:spLocks/>
            </p:cNvSpPr>
            <p:nvPr/>
          </p:nvSpPr>
          <p:spPr bwMode="auto">
            <a:xfrm>
              <a:off x="3125" y="3364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318" name="Freeform 142"/>
            <p:cNvSpPr>
              <a:spLocks/>
            </p:cNvSpPr>
            <p:nvPr/>
          </p:nvSpPr>
          <p:spPr bwMode="auto">
            <a:xfrm>
              <a:off x="3801" y="2967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319" name="Freeform 143"/>
            <p:cNvSpPr>
              <a:spLocks/>
            </p:cNvSpPr>
            <p:nvPr/>
          </p:nvSpPr>
          <p:spPr bwMode="auto">
            <a:xfrm>
              <a:off x="3116" y="3364"/>
              <a:ext cx="3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320" name="Freeform 144"/>
            <p:cNvSpPr>
              <a:spLocks/>
            </p:cNvSpPr>
            <p:nvPr/>
          </p:nvSpPr>
          <p:spPr bwMode="auto">
            <a:xfrm>
              <a:off x="2340" y="3462"/>
              <a:ext cx="10" cy="2"/>
            </a:xfrm>
            <a:custGeom>
              <a:avLst/>
              <a:gdLst/>
              <a:ahLst/>
              <a:cxnLst>
                <a:cxn ang="0">
                  <a:pos x="10" y="2"/>
                </a:cxn>
                <a:cxn ang="0">
                  <a:pos x="8" y="2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10" y="2"/>
                </a:cxn>
              </a:cxnLst>
              <a:rect l="0" t="0" r="r" b="b"/>
              <a:pathLst>
                <a:path w="10" h="2">
                  <a:moveTo>
                    <a:pt x="10" y="2"/>
                  </a:moveTo>
                  <a:lnTo>
                    <a:pt x="8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10" y="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321" name="Freeform 145"/>
            <p:cNvSpPr>
              <a:spLocks/>
            </p:cNvSpPr>
            <p:nvPr/>
          </p:nvSpPr>
          <p:spPr bwMode="auto">
            <a:xfrm>
              <a:off x="2354" y="3466"/>
              <a:ext cx="13" cy="1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322" name="Freeform 146"/>
            <p:cNvSpPr>
              <a:spLocks/>
            </p:cNvSpPr>
            <p:nvPr/>
          </p:nvSpPr>
          <p:spPr bwMode="auto">
            <a:xfrm>
              <a:off x="1621" y="2869"/>
              <a:ext cx="696" cy="587"/>
            </a:xfrm>
            <a:custGeom>
              <a:avLst/>
              <a:gdLst/>
              <a:ahLst/>
              <a:cxnLst>
                <a:cxn ang="0">
                  <a:pos x="650" y="485"/>
                </a:cxn>
                <a:cxn ang="0">
                  <a:pos x="610" y="472"/>
                </a:cxn>
                <a:cxn ang="0">
                  <a:pos x="575" y="462"/>
                </a:cxn>
                <a:cxn ang="0">
                  <a:pos x="543" y="451"/>
                </a:cxn>
                <a:cxn ang="0">
                  <a:pos x="526" y="445"/>
                </a:cxn>
                <a:cxn ang="0">
                  <a:pos x="512" y="439"/>
                </a:cxn>
                <a:cxn ang="0">
                  <a:pos x="499" y="436"/>
                </a:cxn>
                <a:cxn ang="0">
                  <a:pos x="483" y="430"/>
                </a:cxn>
                <a:cxn ang="0">
                  <a:pos x="462" y="418"/>
                </a:cxn>
                <a:cxn ang="0">
                  <a:pos x="439" y="407"/>
                </a:cxn>
                <a:cxn ang="0">
                  <a:pos x="426" y="399"/>
                </a:cxn>
                <a:cxn ang="0">
                  <a:pos x="416" y="395"/>
                </a:cxn>
                <a:cxn ang="0">
                  <a:pos x="401" y="388"/>
                </a:cxn>
                <a:cxn ang="0">
                  <a:pos x="383" y="380"/>
                </a:cxn>
                <a:cxn ang="0">
                  <a:pos x="347" y="359"/>
                </a:cxn>
                <a:cxn ang="0">
                  <a:pos x="291" y="317"/>
                </a:cxn>
                <a:cxn ang="0">
                  <a:pos x="241" y="284"/>
                </a:cxn>
                <a:cxn ang="0">
                  <a:pos x="232" y="274"/>
                </a:cxn>
                <a:cxn ang="0">
                  <a:pos x="209" y="259"/>
                </a:cxn>
                <a:cxn ang="0">
                  <a:pos x="144" y="211"/>
                </a:cxn>
                <a:cxn ang="0">
                  <a:pos x="99" y="167"/>
                </a:cxn>
                <a:cxn ang="0">
                  <a:pos x="90" y="153"/>
                </a:cxn>
                <a:cxn ang="0">
                  <a:pos x="80" y="142"/>
                </a:cxn>
                <a:cxn ang="0">
                  <a:pos x="71" y="130"/>
                </a:cxn>
                <a:cxn ang="0">
                  <a:pos x="57" y="111"/>
                </a:cxn>
                <a:cxn ang="0">
                  <a:pos x="34" y="71"/>
                </a:cxn>
                <a:cxn ang="0">
                  <a:pos x="15" y="38"/>
                </a:cxn>
                <a:cxn ang="0">
                  <a:pos x="5" y="17"/>
                </a:cxn>
                <a:cxn ang="0">
                  <a:pos x="2" y="8"/>
                </a:cxn>
                <a:cxn ang="0">
                  <a:pos x="9" y="46"/>
                </a:cxn>
                <a:cxn ang="0">
                  <a:pos x="23" y="81"/>
                </a:cxn>
                <a:cxn ang="0">
                  <a:pos x="42" y="123"/>
                </a:cxn>
                <a:cxn ang="0">
                  <a:pos x="61" y="159"/>
                </a:cxn>
                <a:cxn ang="0">
                  <a:pos x="80" y="186"/>
                </a:cxn>
                <a:cxn ang="0">
                  <a:pos x="96" y="215"/>
                </a:cxn>
                <a:cxn ang="0">
                  <a:pos x="119" y="242"/>
                </a:cxn>
                <a:cxn ang="0">
                  <a:pos x="144" y="280"/>
                </a:cxn>
                <a:cxn ang="0">
                  <a:pos x="194" y="332"/>
                </a:cxn>
                <a:cxn ang="0">
                  <a:pos x="236" y="370"/>
                </a:cxn>
                <a:cxn ang="0">
                  <a:pos x="243" y="372"/>
                </a:cxn>
                <a:cxn ang="0">
                  <a:pos x="268" y="389"/>
                </a:cxn>
                <a:cxn ang="0">
                  <a:pos x="343" y="437"/>
                </a:cxn>
                <a:cxn ang="0">
                  <a:pos x="420" y="480"/>
                </a:cxn>
                <a:cxn ang="0">
                  <a:pos x="491" y="514"/>
                </a:cxn>
                <a:cxn ang="0">
                  <a:pos x="549" y="539"/>
                </a:cxn>
                <a:cxn ang="0">
                  <a:pos x="560" y="545"/>
                </a:cxn>
                <a:cxn ang="0">
                  <a:pos x="579" y="553"/>
                </a:cxn>
                <a:cxn ang="0">
                  <a:pos x="616" y="568"/>
                </a:cxn>
                <a:cxn ang="0">
                  <a:pos x="652" y="579"/>
                </a:cxn>
                <a:cxn ang="0">
                  <a:pos x="677" y="583"/>
                </a:cxn>
                <a:cxn ang="0">
                  <a:pos x="696" y="587"/>
                </a:cxn>
                <a:cxn ang="0">
                  <a:pos x="692" y="587"/>
                </a:cxn>
                <a:cxn ang="0">
                  <a:pos x="679" y="489"/>
                </a:cxn>
              </a:cxnLst>
              <a:rect l="0" t="0" r="r" b="b"/>
              <a:pathLst>
                <a:path w="696" h="587">
                  <a:moveTo>
                    <a:pt x="679" y="489"/>
                  </a:moveTo>
                  <a:lnTo>
                    <a:pt x="669" y="489"/>
                  </a:lnTo>
                  <a:lnTo>
                    <a:pt x="660" y="487"/>
                  </a:lnTo>
                  <a:lnTo>
                    <a:pt x="650" y="485"/>
                  </a:lnTo>
                  <a:lnTo>
                    <a:pt x="641" y="482"/>
                  </a:lnTo>
                  <a:lnTo>
                    <a:pt x="631" y="480"/>
                  </a:lnTo>
                  <a:lnTo>
                    <a:pt x="621" y="476"/>
                  </a:lnTo>
                  <a:lnTo>
                    <a:pt x="610" y="472"/>
                  </a:lnTo>
                  <a:lnTo>
                    <a:pt x="600" y="468"/>
                  </a:lnTo>
                  <a:lnTo>
                    <a:pt x="591" y="468"/>
                  </a:lnTo>
                  <a:lnTo>
                    <a:pt x="583" y="464"/>
                  </a:lnTo>
                  <a:lnTo>
                    <a:pt x="575" y="462"/>
                  </a:lnTo>
                  <a:lnTo>
                    <a:pt x="568" y="459"/>
                  </a:lnTo>
                  <a:lnTo>
                    <a:pt x="560" y="457"/>
                  </a:lnTo>
                  <a:lnTo>
                    <a:pt x="552" y="453"/>
                  </a:lnTo>
                  <a:lnTo>
                    <a:pt x="543" y="451"/>
                  </a:lnTo>
                  <a:lnTo>
                    <a:pt x="535" y="449"/>
                  </a:lnTo>
                  <a:lnTo>
                    <a:pt x="533" y="447"/>
                  </a:lnTo>
                  <a:lnTo>
                    <a:pt x="529" y="447"/>
                  </a:lnTo>
                  <a:lnTo>
                    <a:pt x="526" y="445"/>
                  </a:lnTo>
                  <a:lnTo>
                    <a:pt x="522" y="443"/>
                  </a:lnTo>
                  <a:lnTo>
                    <a:pt x="520" y="441"/>
                  </a:lnTo>
                  <a:lnTo>
                    <a:pt x="516" y="439"/>
                  </a:lnTo>
                  <a:lnTo>
                    <a:pt x="512" y="439"/>
                  </a:lnTo>
                  <a:lnTo>
                    <a:pt x="508" y="441"/>
                  </a:lnTo>
                  <a:lnTo>
                    <a:pt x="504" y="439"/>
                  </a:lnTo>
                  <a:lnTo>
                    <a:pt x="502" y="437"/>
                  </a:lnTo>
                  <a:lnTo>
                    <a:pt x="499" y="436"/>
                  </a:lnTo>
                  <a:lnTo>
                    <a:pt x="495" y="434"/>
                  </a:lnTo>
                  <a:lnTo>
                    <a:pt x="491" y="432"/>
                  </a:lnTo>
                  <a:lnTo>
                    <a:pt x="487" y="432"/>
                  </a:lnTo>
                  <a:lnTo>
                    <a:pt x="483" y="430"/>
                  </a:lnTo>
                  <a:lnTo>
                    <a:pt x="479" y="428"/>
                  </a:lnTo>
                  <a:lnTo>
                    <a:pt x="474" y="426"/>
                  </a:lnTo>
                  <a:lnTo>
                    <a:pt x="468" y="422"/>
                  </a:lnTo>
                  <a:lnTo>
                    <a:pt x="462" y="418"/>
                  </a:lnTo>
                  <a:lnTo>
                    <a:pt x="456" y="414"/>
                  </a:lnTo>
                  <a:lnTo>
                    <a:pt x="451" y="411"/>
                  </a:lnTo>
                  <a:lnTo>
                    <a:pt x="445" y="409"/>
                  </a:lnTo>
                  <a:lnTo>
                    <a:pt x="439" y="407"/>
                  </a:lnTo>
                  <a:lnTo>
                    <a:pt x="431" y="405"/>
                  </a:lnTo>
                  <a:lnTo>
                    <a:pt x="430" y="403"/>
                  </a:lnTo>
                  <a:lnTo>
                    <a:pt x="428" y="401"/>
                  </a:lnTo>
                  <a:lnTo>
                    <a:pt x="426" y="399"/>
                  </a:lnTo>
                  <a:lnTo>
                    <a:pt x="422" y="399"/>
                  </a:lnTo>
                  <a:lnTo>
                    <a:pt x="420" y="397"/>
                  </a:lnTo>
                  <a:lnTo>
                    <a:pt x="418" y="397"/>
                  </a:lnTo>
                  <a:lnTo>
                    <a:pt x="416" y="395"/>
                  </a:lnTo>
                  <a:lnTo>
                    <a:pt x="414" y="395"/>
                  </a:lnTo>
                  <a:lnTo>
                    <a:pt x="410" y="391"/>
                  </a:lnTo>
                  <a:lnTo>
                    <a:pt x="407" y="389"/>
                  </a:lnTo>
                  <a:lnTo>
                    <a:pt x="401" y="388"/>
                  </a:lnTo>
                  <a:lnTo>
                    <a:pt x="397" y="386"/>
                  </a:lnTo>
                  <a:lnTo>
                    <a:pt x="391" y="386"/>
                  </a:lnTo>
                  <a:lnTo>
                    <a:pt x="387" y="384"/>
                  </a:lnTo>
                  <a:lnTo>
                    <a:pt x="383" y="380"/>
                  </a:lnTo>
                  <a:lnTo>
                    <a:pt x="380" y="374"/>
                  </a:lnTo>
                  <a:lnTo>
                    <a:pt x="380" y="376"/>
                  </a:lnTo>
                  <a:lnTo>
                    <a:pt x="364" y="366"/>
                  </a:lnTo>
                  <a:lnTo>
                    <a:pt x="347" y="359"/>
                  </a:lnTo>
                  <a:lnTo>
                    <a:pt x="332" y="349"/>
                  </a:lnTo>
                  <a:lnTo>
                    <a:pt x="318" y="340"/>
                  </a:lnTo>
                  <a:lnTo>
                    <a:pt x="305" y="328"/>
                  </a:lnTo>
                  <a:lnTo>
                    <a:pt x="291" y="317"/>
                  </a:lnTo>
                  <a:lnTo>
                    <a:pt x="276" y="305"/>
                  </a:lnTo>
                  <a:lnTo>
                    <a:pt x="261" y="295"/>
                  </a:lnTo>
                  <a:lnTo>
                    <a:pt x="245" y="286"/>
                  </a:lnTo>
                  <a:lnTo>
                    <a:pt x="241" y="284"/>
                  </a:lnTo>
                  <a:lnTo>
                    <a:pt x="240" y="282"/>
                  </a:lnTo>
                  <a:lnTo>
                    <a:pt x="236" y="280"/>
                  </a:lnTo>
                  <a:lnTo>
                    <a:pt x="234" y="276"/>
                  </a:lnTo>
                  <a:lnTo>
                    <a:pt x="232" y="274"/>
                  </a:lnTo>
                  <a:lnTo>
                    <a:pt x="230" y="272"/>
                  </a:lnTo>
                  <a:lnTo>
                    <a:pt x="228" y="272"/>
                  </a:lnTo>
                  <a:lnTo>
                    <a:pt x="224" y="272"/>
                  </a:lnTo>
                  <a:lnTo>
                    <a:pt x="209" y="259"/>
                  </a:lnTo>
                  <a:lnTo>
                    <a:pt x="192" y="247"/>
                  </a:lnTo>
                  <a:lnTo>
                    <a:pt x="176" y="236"/>
                  </a:lnTo>
                  <a:lnTo>
                    <a:pt x="159" y="224"/>
                  </a:lnTo>
                  <a:lnTo>
                    <a:pt x="144" y="211"/>
                  </a:lnTo>
                  <a:lnTo>
                    <a:pt x="130" y="200"/>
                  </a:lnTo>
                  <a:lnTo>
                    <a:pt x="117" y="184"/>
                  </a:lnTo>
                  <a:lnTo>
                    <a:pt x="103" y="167"/>
                  </a:lnTo>
                  <a:lnTo>
                    <a:pt x="99" y="167"/>
                  </a:lnTo>
                  <a:lnTo>
                    <a:pt x="98" y="163"/>
                  </a:lnTo>
                  <a:lnTo>
                    <a:pt x="94" y="161"/>
                  </a:lnTo>
                  <a:lnTo>
                    <a:pt x="92" y="157"/>
                  </a:lnTo>
                  <a:lnTo>
                    <a:pt x="90" y="153"/>
                  </a:lnTo>
                  <a:lnTo>
                    <a:pt x="88" y="150"/>
                  </a:lnTo>
                  <a:lnTo>
                    <a:pt x="86" y="146"/>
                  </a:lnTo>
                  <a:lnTo>
                    <a:pt x="84" y="144"/>
                  </a:lnTo>
                  <a:lnTo>
                    <a:pt x="80" y="142"/>
                  </a:lnTo>
                  <a:lnTo>
                    <a:pt x="78" y="138"/>
                  </a:lnTo>
                  <a:lnTo>
                    <a:pt x="75" y="136"/>
                  </a:lnTo>
                  <a:lnTo>
                    <a:pt x="73" y="134"/>
                  </a:lnTo>
                  <a:lnTo>
                    <a:pt x="71" y="130"/>
                  </a:lnTo>
                  <a:lnTo>
                    <a:pt x="69" y="129"/>
                  </a:lnTo>
                  <a:lnTo>
                    <a:pt x="67" y="125"/>
                  </a:lnTo>
                  <a:lnTo>
                    <a:pt x="65" y="121"/>
                  </a:lnTo>
                  <a:lnTo>
                    <a:pt x="57" y="111"/>
                  </a:lnTo>
                  <a:lnTo>
                    <a:pt x="52" y="102"/>
                  </a:lnTo>
                  <a:lnTo>
                    <a:pt x="46" y="92"/>
                  </a:lnTo>
                  <a:lnTo>
                    <a:pt x="40" y="81"/>
                  </a:lnTo>
                  <a:lnTo>
                    <a:pt x="34" y="71"/>
                  </a:lnTo>
                  <a:lnTo>
                    <a:pt x="28" y="61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15" y="38"/>
                  </a:lnTo>
                  <a:lnTo>
                    <a:pt x="11" y="34"/>
                  </a:lnTo>
                  <a:lnTo>
                    <a:pt x="9" y="29"/>
                  </a:lnTo>
                  <a:lnTo>
                    <a:pt x="7" y="23"/>
                  </a:lnTo>
                  <a:lnTo>
                    <a:pt x="5" y="17"/>
                  </a:lnTo>
                  <a:lnTo>
                    <a:pt x="4" y="11"/>
                  </a:lnTo>
                  <a:lnTo>
                    <a:pt x="2" y="6"/>
                  </a:lnTo>
                  <a:lnTo>
                    <a:pt x="0" y="0"/>
                  </a:lnTo>
                  <a:lnTo>
                    <a:pt x="2" y="8"/>
                  </a:lnTo>
                  <a:lnTo>
                    <a:pt x="4" y="17"/>
                  </a:lnTo>
                  <a:lnTo>
                    <a:pt x="5" y="27"/>
                  </a:lnTo>
                  <a:lnTo>
                    <a:pt x="7" y="36"/>
                  </a:lnTo>
                  <a:lnTo>
                    <a:pt x="9" y="46"/>
                  </a:lnTo>
                  <a:lnTo>
                    <a:pt x="13" y="54"/>
                  </a:lnTo>
                  <a:lnTo>
                    <a:pt x="15" y="61"/>
                  </a:lnTo>
                  <a:lnTo>
                    <a:pt x="21" y="69"/>
                  </a:lnTo>
                  <a:lnTo>
                    <a:pt x="23" y="81"/>
                  </a:lnTo>
                  <a:lnTo>
                    <a:pt x="27" y="92"/>
                  </a:lnTo>
                  <a:lnTo>
                    <a:pt x="32" y="102"/>
                  </a:lnTo>
                  <a:lnTo>
                    <a:pt x="36" y="113"/>
                  </a:lnTo>
                  <a:lnTo>
                    <a:pt x="42" y="123"/>
                  </a:lnTo>
                  <a:lnTo>
                    <a:pt x="48" y="132"/>
                  </a:lnTo>
                  <a:lnTo>
                    <a:pt x="52" y="144"/>
                  </a:lnTo>
                  <a:lnTo>
                    <a:pt x="55" y="153"/>
                  </a:lnTo>
                  <a:lnTo>
                    <a:pt x="61" y="159"/>
                  </a:lnTo>
                  <a:lnTo>
                    <a:pt x="67" y="167"/>
                  </a:lnTo>
                  <a:lnTo>
                    <a:pt x="71" y="173"/>
                  </a:lnTo>
                  <a:lnTo>
                    <a:pt x="75" y="178"/>
                  </a:lnTo>
                  <a:lnTo>
                    <a:pt x="80" y="186"/>
                  </a:lnTo>
                  <a:lnTo>
                    <a:pt x="84" y="192"/>
                  </a:lnTo>
                  <a:lnTo>
                    <a:pt x="88" y="198"/>
                  </a:lnTo>
                  <a:lnTo>
                    <a:pt x="94" y="205"/>
                  </a:lnTo>
                  <a:lnTo>
                    <a:pt x="96" y="215"/>
                  </a:lnTo>
                  <a:lnTo>
                    <a:pt x="101" y="223"/>
                  </a:lnTo>
                  <a:lnTo>
                    <a:pt x="107" y="230"/>
                  </a:lnTo>
                  <a:lnTo>
                    <a:pt x="113" y="236"/>
                  </a:lnTo>
                  <a:lnTo>
                    <a:pt x="119" y="242"/>
                  </a:lnTo>
                  <a:lnTo>
                    <a:pt x="124" y="249"/>
                  </a:lnTo>
                  <a:lnTo>
                    <a:pt x="130" y="257"/>
                  </a:lnTo>
                  <a:lnTo>
                    <a:pt x="132" y="267"/>
                  </a:lnTo>
                  <a:lnTo>
                    <a:pt x="144" y="280"/>
                  </a:lnTo>
                  <a:lnTo>
                    <a:pt x="155" y="294"/>
                  </a:lnTo>
                  <a:lnTo>
                    <a:pt x="169" y="307"/>
                  </a:lnTo>
                  <a:lnTo>
                    <a:pt x="180" y="318"/>
                  </a:lnTo>
                  <a:lnTo>
                    <a:pt x="194" y="332"/>
                  </a:lnTo>
                  <a:lnTo>
                    <a:pt x="207" y="343"/>
                  </a:lnTo>
                  <a:lnTo>
                    <a:pt x="220" y="357"/>
                  </a:lnTo>
                  <a:lnTo>
                    <a:pt x="234" y="368"/>
                  </a:lnTo>
                  <a:lnTo>
                    <a:pt x="236" y="370"/>
                  </a:lnTo>
                  <a:lnTo>
                    <a:pt x="238" y="370"/>
                  </a:lnTo>
                  <a:lnTo>
                    <a:pt x="240" y="370"/>
                  </a:lnTo>
                  <a:lnTo>
                    <a:pt x="241" y="372"/>
                  </a:lnTo>
                  <a:lnTo>
                    <a:pt x="243" y="372"/>
                  </a:lnTo>
                  <a:lnTo>
                    <a:pt x="245" y="374"/>
                  </a:lnTo>
                  <a:lnTo>
                    <a:pt x="247" y="376"/>
                  </a:lnTo>
                  <a:lnTo>
                    <a:pt x="247" y="378"/>
                  </a:lnTo>
                  <a:lnTo>
                    <a:pt x="268" y="389"/>
                  </a:lnTo>
                  <a:lnTo>
                    <a:pt x="288" y="401"/>
                  </a:lnTo>
                  <a:lnTo>
                    <a:pt x="307" y="414"/>
                  </a:lnTo>
                  <a:lnTo>
                    <a:pt x="326" y="426"/>
                  </a:lnTo>
                  <a:lnTo>
                    <a:pt x="343" y="437"/>
                  </a:lnTo>
                  <a:lnTo>
                    <a:pt x="362" y="449"/>
                  </a:lnTo>
                  <a:lnTo>
                    <a:pt x="380" y="460"/>
                  </a:lnTo>
                  <a:lnTo>
                    <a:pt x="401" y="472"/>
                  </a:lnTo>
                  <a:lnTo>
                    <a:pt x="420" y="480"/>
                  </a:lnTo>
                  <a:lnTo>
                    <a:pt x="439" y="487"/>
                  </a:lnTo>
                  <a:lnTo>
                    <a:pt x="456" y="495"/>
                  </a:lnTo>
                  <a:lnTo>
                    <a:pt x="474" y="505"/>
                  </a:lnTo>
                  <a:lnTo>
                    <a:pt x="491" y="514"/>
                  </a:lnTo>
                  <a:lnTo>
                    <a:pt x="508" y="522"/>
                  </a:lnTo>
                  <a:lnTo>
                    <a:pt x="526" y="530"/>
                  </a:lnTo>
                  <a:lnTo>
                    <a:pt x="545" y="537"/>
                  </a:lnTo>
                  <a:lnTo>
                    <a:pt x="549" y="539"/>
                  </a:lnTo>
                  <a:lnTo>
                    <a:pt x="550" y="541"/>
                  </a:lnTo>
                  <a:lnTo>
                    <a:pt x="554" y="543"/>
                  </a:lnTo>
                  <a:lnTo>
                    <a:pt x="556" y="545"/>
                  </a:lnTo>
                  <a:lnTo>
                    <a:pt x="560" y="545"/>
                  </a:lnTo>
                  <a:lnTo>
                    <a:pt x="562" y="547"/>
                  </a:lnTo>
                  <a:lnTo>
                    <a:pt x="566" y="549"/>
                  </a:lnTo>
                  <a:lnTo>
                    <a:pt x="570" y="549"/>
                  </a:lnTo>
                  <a:lnTo>
                    <a:pt x="579" y="553"/>
                  </a:lnTo>
                  <a:lnTo>
                    <a:pt x="589" y="556"/>
                  </a:lnTo>
                  <a:lnTo>
                    <a:pt x="598" y="560"/>
                  </a:lnTo>
                  <a:lnTo>
                    <a:pt x="608" y="564"/>
                  </a:lnTo>
                  <a:lnTo>
                    <a:pt x="616" y="568"/>
                  </a:lnTo>
                  <a:lnTo>
                    <a:pt x="625" y="572"/>
                  </a:lnTo>
                  <a:lnTo>
                    <a:pt x="635" y="576"/>
                  </a:lnTo>
                  <a:lnTo>
                    <a:pt x="644" y="577"/>
                  </a:lnTo>
                  <a:lnTo>
                    <a:pt x="652" y="579"/>
                  </a:lnTo>
                  <a:lnTo>
                    <a:pt x="658" y="579"/>
                  </a:lnTo>
                  <a:lnTo>
                    <a:pt x="666" y="581"/>
                  </a:lnTo>
                  <a:lnTo>
                    <a:pt x="671" y="581"/>
                  </a:lnTo>
                  <a:lnTo>
                    <a:pt x="677" y="583"/>
                  </a:lnTo>
                  <a:lnTo>
                    <a:pt x="683" y="585"/>
                  </a:lnTo>
                  <a:lnTo>
                    <a:pt x="691" y="587"/>
                  </a:lnTo>
                  <a:lnTo>
                    <a:pt x="696" y="587"/>
                  </a:lnTo>
                  <a:lnTo>
                    <a:pt x="696" y="587"/>
                  </a:lnTo>
                  <a:lnTo>
                    <a:pt x="694" y="587"/>
                  </a:lnTo>
                  <a:lnTo>
                    <a:pt x="694" y="587"/>
                  </a:lnTo>
                  <a:lnTo>
                    <a:pt x="694" y="587"/>
                  </a:lnTo>
                  <a:lnTo>
                    <a:pt x="692" y="587"/>
                  </a:lnTo>
                  <a:lnTo>
                    <a:pt x="692" y="587"/>
                  </a:lnTo>
                  <a:lnTo>
                    <a:pt x="692" y="587"/>
                  </a:lnTo>
                  <a:lnTo>
                    <a:pt x="692" y="587"/>
                  </a:lnTo>
                  <a:lnTo>
                    <a:pt x="679" y="489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323" name="Freeform 147"/>
            <p:cNvSpPr>
              <a:spLocks/>
            </p:cNvSpPr>
            <p:nvPr/>
          </p:nvSpPr>
          <p:spPr bwMode="auto">
            <a:xfrm>
              <a:off x="2221" y="3337"/>
              <a:ext cx="54" cy="111"/>
            </a:xfrm>
            <a:custGeom>
              <a:avLst/>
              <a:gdLst/>
              <a:ahLst/>
              <a:cxnLst>
                <a:cxn ang="0">
                  <a:pos x="6" y="96"/>
                </a:cxn>
                <a:cxn ang="0">
                  <a:pos x="12" y="98"/>
                </a:cxn>
                <a:cxn ang="0">
                  <a:pos x="16" y="100"/>
                </a:cxn>
                <a:cxn ang="0">
                  <a:pos x="21" y="102"/>
                </a:cxn>
                <a:cxn ang="0">
                  <a:pos x="25" y="102"/>
                </a:cxn>
                <a:cxn ang="0">
                  <a:pos x="31" y="104"/>
                </a:cxn>
                <a:cxn ang="0">
                  <a:pos x="35" y="106"/>
                </a:cxn>
                <a:cxn ang="0">
                  <a:pos x="41" y="108"/>
                </a:cxn>
                <a:cxn ang="0">
                  <a:pos x="44" y="109"/>
                </a:cxn>
                <a:cxn ang="0">
                  <a:pos x="46" y="109"/>
                </a:cxn>
                <a:cxn ang="0">
                  <a:pos x="48" y="109"/>
                </a:cxn>
                <a:cxn ang="0">
                  <a:pos x="48" y="109"/>
                </a:cxn>
                <a:cxn ang="0">
                  <a:pos x="50" y="109"/>
                </a:cxn>
                <a:cxn ang="0">
                  <a:pos x="52" y="109"/>
                </a:cxn>
                <a:cxn ang="0">
                  <a:pos x="52" y="111"/>
                </a:cxn>
                <a:cxn ang="0">
                  <a:pos x="54" y="111"/>
                </a:cxn>
                <a:cxn ang="0">
                  <a:pos x="54" y="111"/>
                </a:cxn>
                <a:cxn ang="0">
                  <a:pos x="41" y="15"/>
                </a:cxn>
                <a:cxn ang="0">
                  <a:pos x="35" y="14"/>
                </a:cxn>
                <a:cxn ang="0">
                  <a:pos x="31" y="12"/>
                </a:cxn>
                <a:cxn ang="0">
                  <a:pos x="25" y="10"/>
                </a:cxn>
                <a:cxn ang="0">
                  <a:pos x="20" y="8"/>
                </a:cxn>
                <a:cxn ang="0">
                  <a:pos x="16" y="6"/>
                </a:cxn>
                <a:cxn ang="0">
                  <a:pos x="10" y="4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6" y="96"/>
                </a:cxn>
              </a:cxnLst>
              <a:rect l="0" t="0" r="r" b="b"/>
              <a:pathLst>
                <a:path w="54" h="111">
                  <a:moveTo>
                    <a:pt x="6" y="96"/>
                  </a:moveTo>
                  <a:lnTo>
                    <a:pt x="12" y="98"/>
                  </a:lnTo>
                  <a:lnTo>
                    <a:pt x="16" y="100"/>
                  </a:lnTo>
                  <a:lnTo>
                    <a:pt x="21" y="102"/>
                  </a:lnTo>
                  <a:lnTo>
                    <a:pt x="25" y="102"/>
                  </a:lnTo>
                  <a:lnTo>
                    <a:pt x="31" y="104"/>
                  </a:lnTo>
                  <a:lnTo>
                    <a:pt x="35" y="106"/>
                  </a:lnTo>
                  <a:lnTo>
                    <a:pt x="41" y="108"/>
                  </a:lnTo>
                  <a:lnTo>
                    <a:pt x="44" y="109"/>
                  </a:lnTo>
                  <a:lnTo>
                    <a:pt x="46" y="109"/>
                  </a:lnTo>
                  <a:lnTo>
                    <a:pt x="48" y="109"/>
                  </a:lnTo>
                  <a:lnTo>
                    <a:pt x="48" y="109"/>
                  </a:lnTo>
                  <a:lnTo>
                    <a:pt x="50" y="109"/>
                  </a:lnTo>
                  <a:lnTo>
                    <a:pt x="52" y="109"/>
                  </a:lnTo>
                  <a:lnTo>
                    <a:pt x="52" y="111"/>
                  </a:lnTo>
                  <a:lnTo>
                    <a:pt x="54" y="111"/>
                  </a:lnTo>
                  <a:lnTo>
                    <a:pt x="54" y="111"/>
                  </a:lnTo>
                  <a:lnTo>
                    <a:pt x="41" y="15"/>
                  </a:lnTo>
                  <a:lnTo>
                    <a:pt x="35" y="14"/>
                  </a:lnTo>
                  <a:lnTo>
                    <a:pt x="31" y="12"/>
                  </a:lnTo>
                  <a:lnTo>
                    <a:pt x="25" y="10"/>
                  </a:lnTo>
                  <a:lnTo>
                    <a:pt x="20" y="8"/>
                  </a:lnTo>
                  <a:lnTo>
                    <a:pt x="16" y="6"/>
                  </a:lnTo>
                  <a:lnTo>
                    <a:pt x="10" y="4"/>
                  </a:lnTo>
                  <a:lnTo>
                    <a:pt x="4" y="2"/>
                  </a:lnTo>
                  <a:lnTo>
                    <a:pt x="0" y="0"/>
                  </a:lnTo>
                  <a:lnTo>
                    <a:pt x="6" y="96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324" name="Freeform 148"/>
            <p:cNvSpPr>
              <a:spLocks/>
            </p:cNvSpPr>
            <p:nvPr/>
          </p:nvSpPr>
          <p:spPr bwMode="auto">
            <a:xfrm>
              <a:off x="3129" y="3364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325" name="Freeform 149"/>
            <p:cNvSpPr>
              <a:spLocks/>
            </p:cNvSpPr>
            <p:nvPr/>
          </p:nvSpPr>
          <p:spPr bwMode="auto">
            <a:xfrm>
              <a:off x="3110" y="3366"/>
              <a:ext cx="6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326" name="Freeform 150"/>
            <p:cNvSpPr>
              <a:spLocks/>
            </p:cNvSpPr>
            <p:nvPr/>
          </p:nvSpPr>
          <p:spPr bwMode="auto">
            <a:xfrm>
              <a:off x="3119" y="3364"/>
              <a:ext cx="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327" name="Freeform 151"/>
            <p:cNvSpPr>
              <a:spLocks/>
            </p:cNvSpPr>
            <p:nvPr/>
          </p:nvSpPr>
          <p:spPr bwMode="auto">
            <a:xfrm>
              <a:off x="2327" y="3458"/>
              <a:ext cx="8" cy="4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8" y="4"/>
                </a:cxn>
              </a:cxnLst>
              <a:rect l="0" t="0" r="r" b="b"/>
              <a:pathLst>
                <a:path w="8" h="4">
                  <a:moveTo>
                    <a:pt x="8" y="4"/>
                  </a:move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8" y="4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328" name="Freeform 152"/>
            <p:cNvSpPr>
              <a:spLocks/>
            </p:cNvSpPr>
            <p:nvPr/>
          </p:nvSpPr>
          <p:spPr bwMode="auto">
            <a:xfrm>
              <a:off x="2300" y="3358"/>
              <a:ext cx="839" cy="142"/>
            </a:xfrm>
            <a:custGeom>
              <a:avLst/>
              <a:gdLst/>
              <a:ahLst/>
              <a:cxnLst>
                <a:cxn ang="0">
                  <a:pos x="835" y="6"/>
                </a:cxn>
                <a:cxn ang="0">
                  <a:pos x="831" y="6"/>
                </a:cxn>
                <a:cxn ang="0">
                  <a:pos x="827" y="6"/>
                </a:cxn>
                <a:cxn ang="0">
                  <a:pos x="825" y="6"/>
                </a:cxn>
                <a:cxn ang="0">
                  <a:pos x="821" y="6"/>
                </a:cxn>
                <a:cxn ang="0">
                  <a:pos x="818" y="6"/>
                </a:cxn>
                <a:cxn ang="0">
                  <a:pos x="816" y="8"/>
                </a:cxn>
                <a:cxn ang="0">
                  <a:pos x="812" y="10"/>
                </a:cxn>
                <a:cxn ang="0">
                  <a:pos x="810" y="8"/>
                </a:cxn>
                <a:cxn ang="0">
                  <a:pos x="810" y="8"/>
                </a:cxn>
                <a:cxn ang="0">
                  <a:pos x="808" y="10"/>
                </a:cxn>
                <a:cxn ang="0">
                  <a:pos x="781" y="18"/>
                </a:cxn>
                <a:cxn ang="0">
                  <a:pos x="770" y="12"/>
                </a:cxn>
                <a:cxn ang="0">
                  <a:pos x="762" y="18"/>
                </a:cxn>
                <a:cxn ang="0">
                  <a:pos x="710" y="25"/>
                </a:cxn>
                <a:cxn ang="0">
                  <a:pos x="683" y="27"/>
                </a:cxn>
                <a:cxn ang="0">
                  <a:pos x="662" y="31"/>
                </a:cxn>
                <a:cxn ang="0">
                  <a:pos x="645" y="35"/>
                </a:cxn>
                <a:cxn ang="0">
                  <a:pos x="628" y="35"/>
                </a:cxn>
                <a:cxn ang="0">
                  <a:pos x="605" y="35"/>
                </a:cxn>
                <a:cxn ang="0">
                  <a:pos x="589" y="39"/>
                </a:cxn>
                <a:cxn ang="0">
                  <a:pos x="578" y="39"/>
                </a:cxn>
                <a:cxn ang="0">
                  <a:pos x="576" y="42"/>
                </a:cxn>
                <a:cxn ang="0">
                  <a:pos x="495" y="48"/>
                </a:cxn>
                <a:cxn ang="0">
                  <a:pos x="447" y="54"/>
                </a:cxn>
                <a:cxn ang="0">
                  <a:pos x="428" y="56"/>
                </a:cxn>
                <a:cxn ang="0">
                  <a:pos x="411" y="58"/>
                </a:cxn>
                <a:cxn ang="0">
                  <a:pos x="384" y="58"/>
                </a:cxn>
                <a:cxn ang="0">
                  <a:pos x="334" y="56"/>
                </a:cxn>
                <a:cxn ang="0">
                  <a:pos x="311" y="54"/>
                </a:cxn>
                <a:cxn ang="0">
                  <a:pos x="294" y="52"/>
                </a:cxn>
                <a:cxn ang="0">
                  <a:pos x="286" y="54"/>
                </a:cxn>
                <a:cxn ang="0">
                  <a:pos x="284" y="52"/>
                </a:cxn>
                <a:cxn ang="0">
                  <a:pos x="271" y="52"/>
                </a:cxn>
                <a:cxn ang="0">
                  <a:pos x="238" y="48"/>
                </a:cxn>
                <a:cxn ang="0">
                  <a:pos x="188" y="39"/>
                </a:cxn>
                <a:cxn ang="0">
                  <a:pos x="123" y="29"/>
                </a:cxn>
                <a:cxn ang="0">
                  <a:pos x="42" y="12"/>
                </a:cxn>
                <a:cxn ang="0">
                  <a:pos x="13" y="98"/>
                </a:cxn>
                <a:cxn ang="0">
                  <a:pos x="17" y="98"/>
                </a:cxn>
                <a:cxn ang="0">
                  <a:pos x="25" y="100"/>
                </a:cxn>
                <a:cxn ang="0">
                  <a:pos x="31" y="102"/>
                </a:cxn>
                <a:cxn ang="0">
                  <a:pos x="36" y="104"/>
                </a:cxn>
                <a:cxn ang="0">
                  <a:pos x="40" y="104"/>
                </a:cxn>
                <a:cxn ang="0">
                  <a:pos x="46" y="106"/>
                </a:cxn>
                <a:cxn ang="0">
                  <a:pos x="52" y="106"/>
                </a:cxn>
                <a:cxn ang="0">
                  <a:pos x="58" y="108"/>
                </a:cxn>
                <a:cxn ang="0">
                  <a:pos x="67" y="108"/>
                </a:cxn>
                <a:cxn ang="0">
                  <a:pos x="225" y="131"/>
                </a:cxn>
                <a:cxn ang="0">
                  <a:pos x="340" y="140"/>
                </a:cxn>
                <a:cxn ang="0">
                  <a:pos x="449" y="136"/>
                </a:cxn>
                <a:cxn ang="0">
                  <a:pos x="599" y="127"/>
                </a:cxn>
                <a:cxn ang="0">
                  <a:pos x="605" y="129"/>
                </a:cxn>
                <a:cxn ang="0">
                  <a:pos x="605" y="129"/>
                </a:cxn>
                <a:cxn ang="0">
                  <a:pos x="624" y="125"/>
                </a:cxn>
                <a:cxn ang="0">
                  <a:pos x="681" y="119"/>
                </a:cxn>
                <a:cxn ang="0">
                  <a:pos x="758" y="113"/>
                </a:cxn>
                <a:cxn ang="0">
                  <a:pos x="804" y="102"/>
                </a:cxn>
              </a:cxnLst>
              <a:rect l="0" t="0" r="r" b="b"/>
              <a:pathLst>
                <a:path w="839" h="142">
                  <a:moveTo>
                    <a:pt x="839" y="6"/>
                  </a:moveTo>
                  <a:lnTo>
                    <a:pt x="839" y="6"/>
                  </a:lnTo>
                  <a:lnTo>
                    <a:pt x="837" y="6"/>
                  </a:lnTo>
                  <a:lnTo>
                    <a:pt x="837" y="6"/>
                  </a:lnTo>
                  <a:lnTo>
                    <a:pt x="835" y="6"/>
                  </a:lnTo>
                  <a:lnTo>
                    <a:pt x="835" y="6"/>
                  </a:lnTo>
                  <a:lnTo>
                    <a:pt x="835" y="6"/>
                  </a:lnTo>
                  <a:lnTo>
                    <a:pt x="833" y="6"/>
                  </a:lnTo>
                  <a:lnTo>
                    <a:pt x="833" y="6"/>
                  </a:lnTo>
                  <a:lnTo>
                    <a:pt x="833" y="6"/>
                  </a:lnTo>
                  <a:lnTo>
                    <a:pt x="831" y="6"/>
                  </a:lnTo>
                  <a:lnTo>
                    <a:pt x="831" y="6"/>
                  </a:lnTo>
                  <a:lnTo>
                    <a:pt x="831" y="6"/>
                  </a:lnTo>
                  <a:lnTo>
                    <a:pt x="831" y="6"/>
                  </a:lnTo>
                  <a:lnTo>
                    <a:pt x="829" y="6"/>
                  </a:lnTo>
                  <a:lnTo>
                    <a:pt x="829" y="6"/>
                  </a:lnTo>
                  <a:lnTo>
                    <a:pt x="829" y="6"/>
                  </a:lnTo>
                  <a:lnTo>
                    <a:pt x="827" y="6"/>
                  </a:lnTo>
                  <a:lnTo>
                    <a:pt x="827" y="6"/>
                  </a:lnTo>
                  <a:lnTo>
                    <a:pt x="827" y="6"/>
                  </a:lnTo>
                  <a:lnTo>
                    <a:pt x="827" y="6"/>
                  </a:lnTo>
                  <a:lnTo>
                    <a:pt x="825" y="6"/>
                  </a:lnTo>
                  <a:lnTo>
                    <a:pt x="825" y="6"/>
                  </a:lnTo>
                  <a:lnTo>
                    <a:pt x="825" y="6"/>
                  </a:lnTo>
                  <a:lnTo>
                    <a:pt x="825" y="6"/>
                  </a:lnTo>
                  <a:lnTo>
                    <a:pt x="823" y="6"/>
                  </a:lnTo>
                  <a:lnTo>
                    <a:pt x="823" y="6"/>
                  </a:lnTo>
                  <a:lnTo>
                    <a:pt x="823" y="6"/>
                  </a:lnTo>
                  <a:lnTo>
                    <a:pt x="821" y="6"/>
                  </a:lnTo>
                  <a:lnTo>
                    <a:pt x="821" y="6"/>
                  </a:lnTo>
                  <a:lnTo>
                    <a:pt x="821" y="6"/>
                  </a:lnTo>
                  <a:lnTo>
                    <a:pt x="819" y="6"/>
                  </a:lnTo>
                  <a:lnTo>
                    <a:pt x="819" y="6"/>
                  </a:lnTo>
                  <a:lnTo>
                    <a:pt x="819" y="6"/>
                  </a:lnTo>
                  <a:lnTo>
                    <a:pt x="819" y="6"/>
                  </a:lnTo>
                  <a:lnTo>
                    <a:pt x="818" y="6"/>
                  </a:lnTo>
                  <a:lnTo>
                    <a:pt x="818" y="6"/>
                  </a:lnTo>
                  <a:lnTo>
                    <a:pt x="818" y="6"/>
                  </a:lnTo>
                  <a:lnTo>
                    <a:pt x="818" y="8"/>
                  </a:lnTo>
                  <a:lnTo>
                    <a:pt x="818" y="8"/>
                  </a:lnTo>
                  <a:lnTo>
                    <a:pt x="816" y="8"/>
                  </a:lnTo>
                  <a:lnTo>
                    <a:pt x="816" y="8"/>
                  </a:lnTo>
                  <a:lnTo>
                    <a:pt x="816" y="8"/>
                  </a:lnTo>
                  <a:lnTo>
                    <a:pt x="814" y="8"/>
                  </a:lnTo>
                  <a:lnTo>
                    <a:pt x="814" y="8"/>
                  </a:lnTo>
                  <a:lnTo>
                    <a:pt x="812" y="8"/>
                  </a:lnTo>
                  <a:lnTo>
                    <a:pt x="812" y="10"/>
                  </a:lnTo>
                  <a:lnTo>
                    <a:pt x="812" y="10"/>
                  </a:lnTo>
                  <a:lnTo>
                    <a:pt x="810" y="10"/>
                  </a:lnTo>
                  <a:lnTo>
                    <a:pt x="810" y="10"/>
                  </a:lnTo>
                  <a:lnTo>
                    <a:pt x="810" y="10"/>
                  </a:lnTo>
                  <a:lnTo>
                    <a:pt x="810" y="8"/>
                  </a:lnTo>
                  <a:lnTo>
                    <a:pt x="810" y="8"/>
                  </a:lnTo>
                  <a:lnTo>
                    <a:pt x="810" y="8"/>
                  </a:lnTo>
                  <a:lnTo>
                    <a:pt x="810" y="8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0" y="8"/>
                  </a:lnTo>
                  <a:lnTo>
                    <a:pt x="810" y="8"/>
                  </a:lnTo>
                  <a:lnTo>
                    <a:pt x="810" y="8"/>
                  </a:lnTo>
                  <a:lnTo>
                    <a:pt x="810" y="8"/>
                  </a:lnTo>
                  <a:lnTo>
                    <a:pt x="808" y="8"/>
                  </a:lnTo>
                  <a:lnTo>
                    <a:pt x="808" y="8"/>
                  </a:lnTo>
                  <a:lnTo>
                    <a:pt x="808" y="8"/>
                  </a:lnTo>
                  <a:lnTo>
                    <a:pt x="808" y="10"/>
                  </a:lnTo>
                  <a:lnTo>
                    <a:pt x="802" y="12"/>
                  </a:lnTo>
                  <a:lnTo>
                    <a:pt x="798" y="14"/>
                  </a:lnTo>
                  <a:lnTo>
                    <a:pt x="794" y="16"/>
                  </a:lnTo>
                  <a:lnTo>
                    <a:pt x="789" y="18"/>
                  </a:lnTo>
                  <a:lnTo>
                    <a:pt x="785" y="18"/>
                  </a:lnTo>
                  <a:lnTo>
                    <a:pt x="781" y="18"/>
                  </a:lnTo>
                  <a:lnTo>
                    <a:pt x="775" y="18"/>
                  </a:lnTo>
                  <a:lnTo>
                    <a:pt x="770" y="18"/>
                  </a:lnTo>
                  <a:lnTo>
                    <a:pt x="773" y="14"/>
                  </a:lnTo>
                  <a:lnTo>
                    <a:pt x="771" y="12"/>
                  </a:lnTo>
                  <a:lnTo>
                    <a:pt x="770" y="12"/>
                  </a:lnTo>
                  <a:lnTo>
                    <a:pt x="770" y="12"/>
                  </a:lnTo>
                  <a:lnTo>
                    <a:pt x="770" y="14"/>
                  </a:lnTo>
                  <a:lnTo>
                    <a:pt x="770" y="14"/>
                  </a:lnTo>
                  <a:lnTo>
                    <a:pt x="770" y="16"/>
                  </a:lnTo>
                  <a:lnTo>
                    <a:pt x="770" y="18"/>
                  </a:lnTo>
                  <a:lnTo>
                    <a:pt x="770" y="18"/>
                  </a:lnTo>
                  <a:lnTo>
                    <a:pt x="762" y="18"/>
                  </a:lnTo>
                  <a:lnTo>
                    <a:pt x="754" y="18"/>
                  </a:lnTo>
                  <a:lnTo>
                    <a:pt x="747" y="18"/>
                  </a:lnTo>
                  <a:lnTo>
                    <a:pt x="737" y="21"/>
                  </a:lnTo>
                  <a:lnTo>
                    <a:pt x="727" y="23"/>
                  </a:lnTo>
                  <a:lnTo>
                    <a:pt x="720" y="25"/>
                  </a:lnTo>
                  <a:lnTo>
                    <a:pt x="710" y="25"/>
                  </a:lnTo>
                  <a:lnTo>
                    <a:pt x="700" y="25"/>
                  </a:lnTo>
                  <a:lnTo>
                    <a:pt x="699" y="25"/>
                  </a:lnTo>
                  <a:lnTo>
                    <a:pt x="695" y="27"/>
                  </a:lnTo>
                  <a:lnTo>
                    <a:pt x="691" y="27"/>
                  </a:lnTo>
                  <a:lnTo>
                    <a:pt x="687" y="27"/>
                  </a:lnTo>
                  <a:lnTo>
                    <a:pt x="683" y="27"/>
                  </a:lnTo>
                  <a:lnTo>
                    <a:pt x="679" y="29"/>
                  </a:lnTo>
                  <a:lnTo>
                    <a:pt x="676" y="31"/>
                  </a:lnTo>
                  <a:lnTo>
                    <a:pt x="674" y="33"/>
                  </a:lnTo>
                  <a:lnTo>
                    <a:pt x="670" y="31"/>
                  </a:lnTo>
                  <a:lnTo>
                    <a:pt x="666" y="31"/>
                  </a:lnTo>
                  <a:lnTo>
                    <a:pt x="662" y="31"/>
                  </a:lnTo>
                  <a:lnTo>
                    <a:pt x="660" y="31"/>
                  </a:lnTo>
                  <a:lnTo>
                    <a:pt x="656" y="33"/>
                  </a:lnTo>
                  <a:lnTo>
                    <a:pt x="652" y="33"/>
                  </a:lnTo>
                  <a:lnTo>
                    <a:pt x="651" y="33"/>
                  </a:lnTo>
                  <a:lnTo>
                    <a:pt x="647" y="35"/>
                  </a:lnTo>
                  <a:lnTo>
                    <a:pt x="645" y="35"/>
                  </a:lnTo>
                  <a:lnTo>
                    <a:pt x="641" y="35"/>
                  </a:lnTo>
                  <a:lnTo>
                    <a:pt x="639" y="33"/>
                  </a:lnTo>
                  <a:lnTo>
                    <a:pt x="637" y="33"/>
                  </a:lnTo>
                  <a:lnTo>
                    <a:pt x="633" y="33"/>
                  </a:lnTo>
                  <a:lnTo>
                    <a:pt x="631" y="33"/>
                  </a:lnTo>
                  <a:lnTo>
                    <a:pt x="628" y="35"/>
                  </a:lnTo>
                  <a:lnTo>
                    <a:pt x="626" y="35"/>
                  </a:lnTo>
                  <a:lnTo>
                    <a:pt x="624" y="35"/>
                  </a:lnTo>
                  <a:lnTo>
                    <a:pt x="620" y="35"/>
                  </a:lnTo>
                  <a:lnTo>
                    <a:pt x="614" y="35"/>
                  </a:lnTo>
                  <a:lnTo>
                    <a:pt x="610" y="35"/>
                  </a:lnTo>
                  <a:lnTo>
                    <a:pt x="605" y="35"/>
                  </a:lnTo>
                  <a:lnTo>
                    <a:pt x="601" y="35"/>
                  </a:lnTo>
                  <a:lnTo>
                    <a:pt x="599" y="35"/>
                  </a:lnTo>
                  <a:lnTo>
                    <a:pt x="597" y="35"/>
                  </a:lnTo>
                  <a:lnTo>
                    <a:pt x="593" y="37"/>
                  </a:lnTo>
                  <a:lnTo>
                    <a:pt x="591" y="37"/>
                  </a:lnTo>
                  <a:lnTo>
                    <a:pt x="589" y="39"/>
                  </a:lnTo>
                  <a:lnTo>
                    <a:pt x="587" y="39"/>
                  </a:lnTo>
                  <a:lnTo>
                    <a:pt x="585" y="41"/>
                  </a:lnTo>
                  <a:lnTo>
                    <a:pt x="583" y="41"/>
                  </a:lnTo>
                  <a:lnTo>
                    <a:pt x="581" y="41"/>
                  </a:lnTo>
                  <a:lnTo>
                    <a:pt x="580" y="39"/>
                  </a:lnTo>
                  <a:lnTo>
                    <a:pt x="578" y="39"/>
                  </a:lnTo>
                  <a:lnTo>
                    <a:pt x="578" y="41"/>
                  </a:lnTo>
                  <a:lnTo>
                    <a:pt x="576" y="41"/>
                  </a:lnTo>
                  <a:lnTo>
                    <a:pt x="576" y="41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6" y="44"/>
                  </a:lnTo>
                  <a:lnTo>
                    <a:pt x="558" y="44"/>
                  </a:lnTo>
                  <a:lnTo>
                    <a:pt x="543" y="46"/>
                  </a:lnTo>
                  <a:lnTo>
                    <a:pt x="528" y="46"/>
                  </a:lnTo>
                  <a:lnTo>
                    <a:pt x="512" y="46"/>
                  </a:lnTo>
                  <a:lnTo>
                    <a:pt x="495" y="48"/>
                  </a:lnTo>
                  <a:lnTo>
                    <a:pt x="480" y="48"/>
                  </a:lnTo>
                  <a:lnTo>
                    <a:pt x="464" y="50"/>
                  </a:lnTo>
                  <a:lnTo>
                    <a:pt x="449" y="54"/>
                  </a:lnTo>
                  <a:lnTo>
                    <a:pt x="449" y="50"/>
                  </a:lnTo>
                  <a:lnTo>
                    <a:pt x="447" y="50"/>
                  </a:lnTo>
                  <a:lnTo>
                    <a:pt x="447" y="54"/>
                  </a:lnTo>
                  <a:lnTo>
                    <a:pt x="445" y="54"/>
                  </a:lnTo>
                  <a:lnTo>
                    <a:pt x="441" y="54"/>
                  </a:lnTo>
                  <a:lnTo>
                    <a:pt x="438" y="54"/>
                  </a:lnTo>
                  <a:lnTo>
                    <a:pt x="434" y="54"/>
                  </a:lnTo>
                  <a:lnTo>
                    <a:pt x="430" y="56"/>
                  </a:lnTo>
                  <a:lnTo>
                    <a:pt x="428" y="56"/>
                  </a:lnTo>
                  <a:lnTo>
                    <a:pt x="424" y="56"/>
                  </a:lnTo>
                  <a:lnTo>
                    <a:pt x="422" y="56"/>
                  </a:lnTo>
                  <a:lnTo>
                    <a:pt x="418" y="56"/>
                  </a:lnTo>
                  <a:lnTo>
                    <a:pt x="416" y="56"/>
                  </a:lnTo>
                  <a:lnTo>
                    <a:pt x="415" y="56"/>
                  </a:lnTo>
                  <a:lnTo>
                    <a:pt x="411" y="58"/>
                  </a:lnTo>
                  <a:lnTo>
                    <a:pt x="409" y="58"/>
                  </a:lnTo>
                  <a:lnTo>
                    <a:pt x="405" y="56"/>
                  </a:lnTo>
                  <a:lnTo>
                    <a:pt x="403" y="56"/>
                  </a:lnTo>
                  <a:lnTo>
                    <a:pt x="401" y="54"/>
                  </a:lnTo>
                  <a:lnTo>
                    <a:pt x="393" y="56"/>
                  </a:lnTo>
                  <a:lnTo>
                    <a:pt x="384" y="58"/>
                  </a:lnTo>
                  <a:lnTo>
                    <a:pt x="376" y="58"/>
                  </a:lnTo>
                  <a:lnTo>
                    <a:pt x="368" y="58"/>
                  </a:lnTo>
                  <a:lnTo>
                    <a:pt x="361" y="56"/>
                  </a:lnTo>
                  <a:lnTo>
                    <a:pt x="353" y="56"/>
                  </a:lnTo>
                  <a:lnTo>
                    <a:pt x="344" y="56"/>
                  </a:lnTo>
                  <a:lnTo>
                    <a:pt x="334" y="56"/>
                  </a:lnTo>
                  <a:lnTo>
                    <a:pt x="330" y="56"/>
                  </a:lnTo>
                  <a:lnTo>
                    <a:pt x="326" y="56"/>
                  </a:lnTo>
                  <a:lnTo>
                    <a:pt x="322" y="56"/>
                  </a:lnTo>
                  <a:lnTo>
                    <a:pt x="319" y="54"/>
                  </a:lnTo>
                  <a:lnTo>
                    <a:pt x="315" y="54"/>
                  </a:lnTo>
                  <a:lnTo>
                    <a:pt x="311" y="54"/>
                  </a:lnTo>
                  <a:lnTo>
                    <a:pt x="309" y="52"/>
                  </a:lnTo>
                  <a:lnTo>
                    <a:pt x="305" y="50"/>
                  </a:lnTo>
                  <a:lnTo>
                    <a:pt x="299" y="54"/>
                  </a:lnTo>
                  <a:lnTo>
                    <a:pt x="297" y="52"/>
                  </a:lnTo>
                  <a:lnTo>
                    <a:pt x="296" y="52"/>
                  </a:lnTo>
                  <a:lnTo>
                    <a:pt x="294" y="52"/>
                  </a:lnTo>
                  <a:lnTo>
                    <a:pt x="294" y="52"/>
                  </a:lnTo>
                  <a:lnTo>
                    <a:pt x="292" y="52"/>
                  </a:lnTo>
                  <a:lnTo>
                    <a:pt x="290" y="54"/>
                  </a:lnTo>
                  <a:lnTo>
                    <a:pt x="288" y="54"/>
                  </a:lnTo>
                  <a:lnTo>
                    <a:pt x="286" y="54"/>
                  </a:lnTo>
                  <a:lnTo>
                    <a:pt x="286" y="54"/>
                  </a:lnTo>
                  <a:lnTo>
                    <a:pt x="286" y="54"/>
                  </a:lnTo>
                  <a:lnTo>
                    <a:pt x="286" y="54"/>
                  </a:lnTo>
                  <a:lnTo>
                    <a:pt x="284" y="54"/>
                  </a:lnTo>
                  <a:lnTo>
                    <a:pt x="284" y="52"/>
                  </a:lnTo>
                  <a:lnTo>
                    <a:pt x="284" y="52"/>
                  </a:lnTo>
                  <a:lnTo>
                    <a:pt x="284" y="52"/>
                  </a:lnTo>
                  <a:lnTo>
                    <a:pt x="284" y="52"/>
                  </a:lnTo>
                  <a:lnTo>
                    <a:pt x="282" y="52"/>
                  </a:lnTo>
                  <a:lnTo>
                    <a:pt x="280" y="52"/>
                  </a:lnTo>
                  <a:lnTo>
                    <a:pt x="276" y="52"/>
                  </a:lnTo>
                  <a:lnTo>
                    <a:pt x="274" y="52"/>
                  </a:lnTo>
                  <a:lnTo>
                    <a:pt x="271" y="52"/>
                  </a:lnTo>
                  <a:lnTo>
                    <a:pt x="267" y="50"/>
                  </a:lnTo>
                  <a:lnTo>
                    <a:pt x="265" y="50"/>
                  </a:lnTo>
                  <a:lnTo>
                    <a:pt x="263" y="48"/>
                  </a:lnTo>
                  <a:lnTo>
                    <a:pt x="255" y="48"/>
                  </a:lnTo>
                  <a:lnTo>
                    <a:pt x="248" y="48"/>
                  </a:lnTo>
                  <a:lnTo>
                    <a:pt x="238" y="48"/>
                  </a:lnTo>
                  <a:lnTo>
                    <a:pt x="230" y="46"/>
                  </a:lnTo>
                  <a:lnTo>
                    <a:pt x="223" y="44"/>
                  </a:lnTo>
                  <a:lnTo>
                    <a:pt x="215" y="44"/>
                  </a:lnTo>
                  <a:lnTo>
                    <a:pt x="207" y="42"/>
                  </a:lnTo>
                  <a:lnTo>
                    <a:pt x="200" y="41"/>
                  </a:lnTo>
                  <a:lnTo>
                    <a:pt x="188" y="39"/>
                  </a:lnTo>
                  <a:lnTo>
                    <a:pt x="177" y="37"/>
                  </a:lnTo>
                  <a:lnTo>
                    <a:pt x="167" y="37"/>
                  </a:lnTo>
                  <a:lnTo>
                    <a:pt x="155" y="35"/>
                  </a:lnTo>
                  <a:lnTo>
                    <a:pt x="144" y="33"/>
                  </a:lnTo>
                  <a:lnTo>
                    <a:pt x="132" y="31"/>
                  </a:lnTo>
                  <a:lnTo>
                    <a:pt x="123" y="29"/>
                  </a:lnTo>
                  <a:lnTo>
                    <a:pt x="111" y="27"/>
                  </a:lnTo>
                  <a:lnTo>
                    <a:pt x="98" y="23"/>
                  </a:lnTo>
                  <a:lnTo>
                    <a:pt x="84" y="21"/>
                  </a:lnTo>
                  <a:lnTo>
                    <a:pt x="69" y="19"/>
                  </a:lnTo>
                  <a:lnTo>
                    <a:pt x="56" y="16"/>
                  </a:lnTo>
                  <a:lnTo>
                    <a:pt x="42" y="12"/>
                  </a:lnTo>
                  <a:lnTo>
                    <a:pt x="27" y="8"/>
                  </a:lnTo>
                  <a:lnTo>
                    <a:pt x="13" y="4"/>
                  </a:lnTo>
                  <a:lnTo>
                    <a:pt x="0" y="0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19" y="100"/>
                  </a:lnTo>
                  <a:lnTo>
                    <a:pt x="19" y="100"/>
                  </a:lnTo>
                  <a:lnTo>
                    <a:pt x="21" y="100"/>
                  </a:lnTo>
                  <a:lnTo>
                    <a:pt x="21" y="100"/>
                  </a:lnTo>
                  <a:lnTo>
                    <a:pt x="23" y="100"/>
                  </a:lnTo>
                  <a:lnTo>
                    <a:pt x="25" y="100"/>
                  </a:lnTo>
                  <a:lnTo>
                    <a:pt x="25" y="100"/>
                  </a:lnTo>
                  <a:lnTo>
                    <a:pt x="27" y="100"/>
                  </a:lnTo>
                  <a:lnTo>
                    <a:pt x="29" y="102"/>
                  </a:lnTo>
                  <a:lnTo>
                    <a:pt x="29" y="102"/>
                  </a:lnTo>
                  <a:lnTo>
                    <a:pt x="31" y="102"/>
                  </a:lnTo>
                  <a:lnTo>
                    <a:pt x="31" y="102"/>
                  </a:lnTo>
                  <a:lnTo>
                    <a:pt x="33" y="102"/>
                  </a:lnTo>
                  <a:lnTo>
                    <a:pt x="33" y="102"/>
                  </a:lnTo>
                  <a:lnTo>
                    <a:pt x="33" y="102"/>
                  </a:lnTo>
                  <a:lnTo>
                    <a:pt x="35" y="104"/>
                  </a:lnTo>
                  <a:lnTo>
                    <a:pt x="35" y="104"/>
                  </a:lnTo>
                  <a:lnTo>
                    <a:pt x="36" y="104"/>
                  </a:lnTo>
                  <a:lnTo>
                    <a:pt x="36" y="104"/>
                  </a:lnTo>
                  <a:lnTo>
                    <a:pt x="36" y="104"/>
                  </a:lnTo>
                  <a:lnTo>
                    <a:pt x="38" y="104"/>
                  </a:lnTo>
                  <a:lnTo>
                    <a:pt x="38" y="104"/>
                  </a:lnTo>
                  <a:lnTo>
                    <a:pt x="40" y="104"/>
                  </a:lnTo>
                  <a:lnTo>
                    <a:pt x="40" y="104"/>
                  </a:lnTo>
                  <a:lnTo>
                    <a:pt x="42" y="104"/>
                  </a:lnTo>
                  <a:lnTo>
                    <a:pt x="42" y="104"/>
                  </a:lnTo>
                  <a:lnTo>
                    <a:pt x="44" y="106"/>
                  </a:lnTo>
                  <a:lnTo>
                    <a:pt x="44" y="106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48" y="106"/>
                  </a:lnTo>
                  <a:lnTo>
                    <a:pt x="50" y="106"/>
                  </a:lnTo>
                  <a:lnTo>
                    <a:pt x="50" y="106"/>
                  </a:lnTo>
                  <a:lnTo>
                    <a:pt x="50" y="106"/>
                  </a:lnTo>
                  <a:lnTo>
                    <a:pt x="50" y="106"/>
                  </a:lnTo>
                  <a:lnTo>
                    <a:pt x="52" y="106"/>
                  </a:lnTo>
                  <a:lnTo>
                    <a:pt x="52" y="106"/>
                  </a:lnTo>
                  <a:lnTo>
                    <a:pt x="52" y="106"/>
                  </a:lnTo>
                  <a:lnTo>
                    <a:pt x="54" y="108"/>
                  </a:lnTo>
                  <a:lnTo>
                    <a:pt x="54" y="108"/>
                  </a:lnTo>
                  <a:lnTo>
                    <a:pt x="56" y="108"/>
                  </a:lnTo>
                  <a:lnTo>
                    <a:pt x="58" y="108"/>
                  </a:lnTo>
                  <a:lnTo>
                    <a:pt x="60" y="108"/>
                  </a:lnTo>
                  <a:lnTo>
                    <a:pt x="61" y="108"/>
                  </a:lnTo>
                  <a:lnTo>
                    <a:pt x="61" y="108"/>
                  </a:lnTo>
                  <a:lnTo>
                    <a:pt x="63" y="108"/>
                  </a:lnTo>
                  <a:lnTo>
                    <a:pt x="65" y="108"/>
                  </a:lnTo>
                  <a:lnTo>
                    <a:pt x="67" y="108"/>
                  </a:lnTo>
                  <a:lnTo>
                    <a:pt x="94" y="115"/>
                  </a:lnTo>
                  <a:lnTo>
                    <a:pt x="121" y="121"/>
                  </a:lnTo>
                  <a:lnTo>
                    <a:pt x="146" y="125"/>
                  </a:lnTo>
                  <a:lnTo>
                    <a:pt x="173" y="127"/>
                  </a:lnTo>
                  <a:lnTo>
                    <a:pt x="198" y="129"/>
                  </a:lnTo>
                  <a:lnTo>
                    <a:pt x="225" y="131"/>
                  </a:lnTo>
                  <a:lnTo>
                    <a:pt x="251" y="133"/>
                  </a:lnTo>
                  <a:lnTo>
                    <a:pt x="278" y="136"/>
                  </a:lnTo>
                  <a:lnTo>
                    <a:pt x="294" y="136"/>
                  </a:lnTo>
                  <a:lnTo>
                    <a:pt x="309" y="138"/>
                  </a:lnTo>
                  <a:lnTo>
                    <a:pt x="324" y="140"/>
                  </a:lnTo>
                  <a:lnTo>
                    <a:pt x="340" y="140"/>
                  </a:lnTo>
                  <a:lnTo>
                    <a:pt x="355" y="142"/>
                  </a:lnTo>
                  <a:lnTo>
                    <a:pt x="370" y="142"/>
                  </a:lnTo>
                  <a:lnTo>
                    <a:pt x="386" y="140"/>
                  </a:lnTo>
                  <a:lnTo>
                    <a:pt x="397" y="138"/>
                  </a:lnTo>
                  <a:lnTo>
                    <a:pt x="422" y="138"/>
                  </a:lnTo>
                  <a:lnTo>
                    <a:pt x="449" y="136"/>
                  </a:lnTo>
                  <a:lnTo>
                    <a:pt x="474" y="136"/>
                  </a:lnTo>
                  <a:lnTo>
                    <a:pt x="497" y="135"/>
                  </a:lnTo>
                  <a:lnTo>
                    <a:pt x="522" y="135"/>
                  </a:lnTo>
                  <a:lnTo>
                    <a:pt x="547" y="133"/>
                  </a:lnTo>
                  <a:lnTo>
                    <a:pt x="572" y="131"/>
                  </a:lnTo>
                  <a:lnTo>
                    <a:pt x="599" y="127"/>
                  </a:lnTo>
                  <a:lnTo>
                    <a:pt x="599" y="127"/>
                  </a:lnTo>
                  <a:lnTo>
                    <a:pt x="601" y="129"/>
                  </a:lnTo>
                  <a:lnTo>
                    <a:pt x="601" y="129"/>
                  </a:lnTo>
                  <a:lnTo>
                    <a:pt x="603" y="129"/>
                  </a:lnTo>
                  <a:lnTo>
                    <a:pt x="603" y="129"/>
                  </a:lnTo>
                  <a:lnTo>
                    <a:pt x="605" y="129"/>
                  </a:lnTo>
                  <a:lnTo>
                    <a:pt x="605" y="131"/>
                  </a:lnTo>
                  <a:lnTo>
                    <a:pt x="605" y="131"/>
                  </a:lnTo>
                  <a:lnTo>
                    <a:pt x="605" y="131"/>
                  </a:lnTo>
                  <a:lnTo>
                    <a:pt x="605" y="131"/>
                  </a:lnTo>
                  <a:lnTo>
                    <a:pt x="605" y="129"/>
                  </a:lnTo>
                  <a:lnTo>
                    <a:pt x="605" y="129"/>
                  </a:lnTo>
                  <a:lnTo>
                    <a:pt x="605" y="127"/>
                  </a:lnTo>
                  <a:lnTo>
                    <a:pt x="606" y="127"/>
                  </a:lnTo>
                  <a:lnTo>
                    <a:pt x="606" y="127"/>
                  </a:lnTo>
                  <a:lnTo>
                    <a:pt x="606" y="125"/>
                  </a:lnTo>
                  <a:lnTo>
                    <a:pt x="616" y="125"/>
                  </a:lnTo>
                  <a:lnTo>
                    <a:pt x="624" y="125"/>
                  </a:lnTo>
                  <a:lnTo>
                    <a:pt x="633" y="125"/>
                  </a:lnTo>
                  <a:lnTo>
                    <a:pt x="643" y="125"/>
                  </a:lnTo>
                  <a:lnTo>
                    <a:pt x="652" y="123"/>
                  </a:lnTo>
                  <a:lnTo>
                    <a:pt x="662" y="123"/>
                  </a:lnTo>
                  <a:lnTo>
                    <a:pt x="672" y="121"/>
                  </a:lnTo>
                  <a:lnTo>
                    <a:pt x="681" y="119"/>
                  </a:lnTo>
                  <a:lnTo>
                    <a:pt x="695" y="117"/>
                  </a:lnTo>
                  <a:lnTo>
                    <a:pt x="708" y="115"/>
                  </a:lnTo>
                  <a:lnTo>
                    <a:pt x="722" y="115"/>
                  </a:lnTo>
                  <a:lnTo>
                    <a:pt x="733" y="115"/>
                  </a:lnTo>
                  <a:lnTo>
                    <a:pt x="747" y="115"/>
                  </a:lnTo>
                  <a:lnTo>
                    <a:pt x="758" y="113"/>
                  </a:lnTo>
                  <a:lnTo>
                    <a:pt x="771" y="112"/>
                  </a:lnTo>
                  <a:lnTo>
                    <a:pt x="785" y="108"/>
                  </a:lnTo>
                  <a:lnTo>
                    <a:pt x="791" y="106"/>
                  </a:lnTo>
                  <a:lnTo>
                    <a:pt x="794" y="104"/>
                  </a:lnTo>
                  <a:lnTo>
                    <a:pt x="800" y="102"/>
                  </a:lnTo>
                  <a:lnTo>
                    <a:pt x="804" y="102"/>
                  </a:lnTo>
                  <a:lnTo>
                    <a:pt x="810" y="100"/>
                  </a:lnTo>
                  <a:lnTo>
                    <a:pt x="816" y="98"/>
                  </a:lnTo>
                  <a:lnTo>
                    <a:pt x="819" y="96"/>
                  </a:lnTo>
                  <a:lnTo>
                    <a:pt x="825" y="96"/>
                  </a:lnTo>
                  <a:lnTo>
                    <a:pt x="839" y="6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329" name="Freeform 153"/>
            <p:cNvSpPr>
              <a:spLocks/>
            </p:cNvSpPr>
            <p:nvPr/>
          </p:nvSpPr>
          <p:spPr bwMode="auto">
            <a:xfrm>
              <a:off x="2225" y="3339"/>
              <a:ext cx="56" cy="109"/>
            </a:xfrm>
            <a:custGeom>
              <a:avLst/>
              <a:gdLst/>
              <a:ahLst/>
              <a:cxnLst>
                <a:cxn ang="0">
                  <a:pos x="6" y="92"/>
                </a:cxn>
                <a:cxn ang="0">
                  <a:pos x="12" y="94"/>
                </a:cxn>
                <a:cxn ang="0">
                  <a:pos x="16" y="96"/>
                </a:cxn>
                <a:cxn ang="0">
                  <a:pos x="19" y="98"/>
                </a:cxn>
                <a:cxn ang="0">
                  <a:pos x="25" y="100"/>
                </a:cxn>
                <a:cxn ang="0">
                  <a:pos x="29" y="104"/>
                </a:cxn>
                <a:cxn ang="0">
                  <a:pos x="35" y="106"/>
                </a:cxn>
                <a:cxn ang="0">
                  <a:pos x="39" y="107"/>
                </a:cxn>
                <a:cxn ang="0">
                  <a:pos x="44" y="109"/>
                </a:cxn>
                <a:cxn ang="0">
                  <a:pos x="46" y="109"/>
                </a:cxn>
                <a:cxn ang="0">
                  <a:pos x="46" y="109"/>
                </a:cxn>
                <a:cxn ang="0">
                  <a:pos x="48" y="109"/>
                </a:cxn>
                <a:cxn ang="0">
                  <a:pos x="50" y="109"/>
                </a:cxn>
                <a:cxn ang="0">
                  <a:pos x="52" y="109"/>
                </a:cxn>
                <a:cxn ang="0">
                  <a:pos x="52" y="109"/>
                </a:cxn>
                <a:cxn ang="0">
                  <a:pos x="54" y="109"/>
                </a:cxn>
                <a:cxn ang="0">
                  <a:pos x="56" y="109"/>
                </a:cxn>
                <a:cxn ang="0">
                  <a:pos x="40" y="13"/>
                </a:cxn>
                <a:cxn ang="0">
                  <a:pos x="35" y="12"/>
                </a:cxn>
                <a:cxn ang="0">
                  <a:pos x="31" y="12"/>
                </a:cxn>
                <a:cxn ang="0">
                  <a:pos x="25" y="10"/>
                </a:cxn>
                <a:cxn ang="0">
                  <a:pos x="21" y="8"/>
                </a:cxn>
                <a:cxn ang="0">
                  <a:pos x="16" y="6"/>
                </a:cxn>
                <a:cxn ang="0">
                  <a:pos x="10" y="4"/>
                </a:cxn>
                <a:cxn ang="0">
                  <a:pos x="6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5"/>
                </a:cxn>
                <a:cxn ang="0">
                  <a:pos x="2" y="29"/>
                </a:cxn>
                <a:cxn ang="0">
                  <a:pos x="4" y="46"/>
                </a:cxn>
                <a:cxn ang="0">
                  <a:pos x="4" y="63"/>
                </a:cxn>
                <a:cxn ang="0">
                  <a:pos x="6" y="79"/>
                </a:cxn>
                <a:cxn ang="0">
                  <a:pos x="6" y="88"/>
                </a:cxn>
                <a:cxn ang="0">
                  <a:pos x="6" y="92"/>
                </a:cxn>
              </a:cxnLst>
              <a:rect l="0" t="0" r="r" b="b"/>
              <a:pathLst>
                <a:path w="56" h="109">
                  <a:moveTo>
                    <a:pt x="6" y="92"/>
                  </a:moveTo>
                  <a:lnTo>
                    <a:pt x="12" y="94"/>
                  </a:lnTo>
                  <a:lnTo>
                    <a:pt x="16" y="96"/>
                  </a:lnTo>
                  <a:lnTo>
                    <a:pt x="19" y="98"/>
                  </a:lnTo>
                  <a:lnTo>
                    <a:pt x="25" y="100"/>
                  </a:lnTo>
                  <a:lnTo>
                    <a:pt x="29" y="104"/>
                  </a:lnTo>
                  <a:lnTo>
                    <a:pt x="35" y="106"/>
                  </a:lnTo>
                  <a:lnTo>
                    <a:pt x="39" y="107"/>
                  </a:lnTo>
                  <a:lnTo>
                    <a:pt x="44" y="109"/>
                  </a:lnTo>
                  <a:lnTo>
                    <a:pt x="46" y="109"/>
                  </a:lnTo>
                  <a:lnTo>
                    <a:pt x="46" y="109"/>
                  </a:lnTo>
                  <a:lnTo>
                    <a:pt x="48" y="109"/>
                  </a:lnTo>
                  <a:lnTo>
                    <a:pt x="50" y="109"/>
                  </a:lnTo>
                  <a:lnTo>
                    <a:pt x="52" y="109"/>
                  </a:lnTo>
                  <a:lnTo>
                    <a:pt x="52" y="109"/>
                  </a:lnTo>
                  <a:lnTo>
                    <a:pt x="54" y="109"/>
                  </a:lnTo>
                  <a:lnTo>
                    <a:pt x="56" y="109"/>
                  </a:lnTo>
                  <a:lnTo>
                    <a:pt x="40" y="13"/>
                  </a:lnTo>
                  <a:lnTo>
                    <a:pt x="35" y="12"/>
                  </a:lnTo>
                  <a:lnTo>
                    <a:pt x="31" y="12"/>
                  </a:lnTo>
                  <a:lnTo>
                    <a:pt x="25" y="10"/>
                  </a:lnTo>
                  <a:lnTo>
                    <a:pt x="21" y="8"/>
                  </a:lnTo>
                  <a:lnTo>
                    <a:pt x="16" y="6"/>
                  </a:lnTo>
                  <a:lnTo>
                    <a:pt x="10" y="4"/>
                  </a:lnTo>
                  <a:lnTo>
                    <a:pt x="6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5"/>
                  </a:lnTo>
                  <a:lnTo>
                    <a:pt x="2" y="29"/>
                  </a:lnTo>
                  <a:lnTo>
                    <a:pt x="4" y="46"/>
                  </a:lnTo>
                  <a:lnTo>
                    <a:pt x="4" y="63"/>
                  </a:lnTo>
                  <a:lnTo>
                    <a:pt x="6" y="79"/>
                  </a:lnTo>
                  <a:lnTo>
                    <a:pt x="6" y="88"/>
                  </a:lnTo>
                  <a:lnTo>
                    <a:pt x="6" y="9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330" name="Freeform 154"/>
            <p:cNvSpPr>
              <a:spLocks/>
            </p:cNvSpPr>
            <p:nvPr/>
          </p:nvSpPr>
          <p:spPr bwMode="auto">
            <a:xfrm>
              <a:off x="2229" y="3341"/>
              <a:ext cx="56" cy="107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0" y="90"/>
                </a:cxn>
                <a:cxn ang="0">
                  <a:pos x="15" y="94"/>
                </a:cxn>
                <a:cxn ang="0">
                  <a:pos x="19" y="96"/>
                </a:cxn>
                <a:cxn ang="0">
                  <a:pos x="25" y="98"/>
                </a:cxn>
                <a:cxn ang="0">
                  <a:pos x="29" y="102"/>
                </a:cxn>
                <a:cxn ang="0">
                  <a:pos x="35" y="104"/>
                </a:cxn>
                <a:cxn ang="0">
                  <a:pos x="38" y="105"/>
                </a:cxn>
                <a:cxn ang="0">
                  <a:pos x="44" y="107"/>
                </a:cxn>
                <a:cxn ang="0">
                  <a:pos x="46" y="107"/>
                </a:cxn>
                <a:cxn ang="0">
                  <a:pos x="46" y="107"/>
                </a:cxn>
                <a:cxn ang="0">
                  <a:pos x="48" y="107"/>
                </a:cxn>
                <a:cxn ang="0">
                  <a:pos x="50" y="107"/>
                </a:cxn>
                <a:cxn ang="0">
                  <a:pos x="52" y="107"/>
                </a:cxn>
                <a:cxn ang="0">
                  <a:pos x="52" y="107"/>
                </a:cxn>
                <a:cxn ang="0">
                  <a:pos x="54" y="107"/>
                </a:cxn>
                <a:cxn ang="0">
                  <a:pos x="56" y="107"/>
                </a:cxn>
                <a:cxn ang="0">
                  <a:pos x="40" y="13"/>
                </a:cxn>
                <a:cxn ang="0">
                  <a:pos x="36" y="11"/>
                </a:cxn>
                <a:cxn ang="0">
                  <a:pos x="31" y="10"/>
                </a:cxn>
                <a:cxn ang="0">
                  <a:pos x="27" y="8"/>
                </a:cxn>
                <a:cxn ang="0">
                  <a:pos x="21" y="6"/>
                </a:cxn>
                <a:cxn ang="0">
                  <a:pos x="15" y="4"/>
                </a:cxn>
                <a:cxn ang="0">
                  <a:pos x="12" y="4"/>
                </a:cxn>
                <a:cxn ang="0">
                  <a:pos x="6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2" y="13"/>
                </a:cxn>
                <a:cxn ang="0">
                  <a:pos x="2" y="27"/>
                </a:cxn>
                <a:cxn ang="0">
                  <a:pos x="4" y="44"/>
                </a:cxn>
                <a:cxn ang="0">
                  <a:pos x="4" y="61"/>
                </a:cxn>
                <a:cxn ang="0">
                  <a:pos x="6" y="75"/>
                </a:cxn>
                <a:cxn ang="0">
                  <a:pos x="6" y="86"/>
                </a:cxn>
                <a:cxn ang="0">
                  <a:pos x="6" y="90"/>
                </a:cxn>
              </a:cxnLst>
              <a:rect l="0" t="0" r="r" b="b"/>
              <a:pathLst>
                <a:path w="56" h="107">
                  <a:moveTo>
                    <a:pt x="6" y="90"/>
                  </a:moveTo>
                  <a:lnTo>
                    <a:pt x="10" y="90"/>
                  </a:lnTo>
                  <a:lnTo>
                    <a:pt x="15" y="94"/>
                  </a:lnTo>
                  <a:lnTo>
                    <a:pt x="19" y="96"/>
                  </a:lnTo>
                  <a:lnTo>
                    <a:pt x="25" y="98"/>
                  </a:lnTo>
                  <a:lnTo>
                    <a:pt x="29" y="102"/>
                  </a:lnTo>
                  <a:lnTo>
                    <a:pt x="35" y="104"/>
                  </a:lnTo>
                  <a:lnTo>
                    <a:pt x="38" y="105"/>
                  </a:lnTo>
                  <a:lnTo>
                    <a:pt x="44" y="107"/>
                  </a:lnTo>
                  <a:lnTo>
                    <a:pt x="46" y="107"/>
                  </a:lnTo>
                  <a:lnTo>
                    <a:pt x="46" y="107"/>
                  </a:lnTo>
                  <a:lnTo>
                    <a:pt x="48" y="107"/>
                  </a:lnTo>
                  <a:lnTo>
                    <a:pt x="50" y="107"/>
                  </a:lnTo>
                  <a:lnTo>
                    <a:pt x="52" y="107"/>
                  </a:lnTo>
                  <a:lnTo>
                    <a:pt x="52" y="107"/>
                  </a:lnTo>
                  <a:lnTo>
                    <a:pt x="54" y="107"/>
                  </a:lnTo>
                  <a:lnTo>
                    <a:pt x="56" y="107"/>
                  </a:lnTo>
                  <a:lnTo>
                    <a:pt x="40" y="13"/>
                  </a:lnTo>
                  <a:lnTo>
                    <a:pt x="36" y="11"/>
                  </a:lnTo>
                  <a:lnTo>
                    <a:pt x="31" y="10"/>
                  </a:lnTo>
                  <a:lnTo>
                    <a:pt x="27" y="8"/>
                  </a:lnTo>
                  <a:lnTo>
                    <a:pt x="21" y="6"/>
                  </a:lnTo>
                  <a:lnTo>
                    <a:pt x="15" y="4"/>
                  </a:lnTo>
                  <a:lnTo>
                    <a:pt x="12" y="4"/>
                  </a:lnTo>
                  <a:lnTo>
                    <a:pt x="6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13"/>
                  </a:lnTo>
                  <a:lnTo>
                    <a:pt x="2" y="27"/>
                  </a:lnTo>
                  <a:lnTo>
                    <a:pt x="4" y="44"/>
                  </a:lnTo>
                  <a:lnTo>
                    <a:pt x="4" y="61"/>
                  </a:lnTo>
                  <a:lnTo>
                    <a:pt x="6" y="75"/>
                  </a:lnTo>
                  <a:lnTo>
                    <a:pt x="6" y="86"/>
                  </a:lnTo>
                  <a:lnTo>
                    <a:pt x="6" y="9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331" name="Freeform 155"/>
            <p:cNvSpPr>
              <a:spLocks/>
            </p:cNvSpPr>
            <p:nvPr/>
          </p:nvSpPr>
          <p:spPr bwMode="auto">
            <a:xfrm>
              <a:off x="2235" y="3343"/>
              <a:ext cx="54" cy="107"/>
            </a:xfrm>
            <a:custGeom>
              <a:avLst/>
              <a:gdLst/>
              <a:ahLst/>
              <a:cxnLst>
                <a:cxn ang="0">
                  <a:pos x="4" y="86"/>
                </a:cxn>
                <a:cxn ang="0">
                  <a:pos x="7" y="88"/>
                </a:cxn>
                <a:cxn ang="0">
                  <a:pos x="13" y="90"/>
                </a:cxn>
                <a:cxn ang="0">
                  <a:pos x="17" y="94"/>
                </a:cxn>
                <a:cxn ang="0">
                  <a:pos x="21" y="96"/>
                </a:cxn>
                <a:cxn ang="0">
                  <a:pos x="27" y="100"/>
                </a:cxn>
                <a:cxn ang="0">
                  <a:pos x="30" y="102"/>
                </a:cxn>
                <a:cxn ang="0">
                  <a:pos x="36" y="103"/>
                </a:cxn>
                <a:cxn ang="0">
                  <a:pos x="40" y="105"/>
                </a:cxn>
                <a:cxn ang="0">
                  <a:pos x="42" y="105"/>
                </a:cxn>
                <a:cxn ang="0">
                  <a:pos x="44" y="107"/>
                </a:cxn>
                <a:cxn ang="0">
                  <a:pos x="46" y="107"/>
                </a:cxn>
                <a:cxn ang="0">
                  <a:pos x="48" y="107"/>
                </a:cxn>
                <a:cxn ang="0">
                  <a:pos x="50" y="107"/>
                </a:cxn>
                <a:cxn ang="0">
                  <a:pos x="50" y="107"/>
                </a:cxn>
                <a:cxn ang="0">
                  <a:pos x="52" y="107"/>
                </a:cxn>
                <a:cxn ang="0">
                  <a:pos x="54" y="107"/>
                </a:cxn>
                <a:cxn ang="0">
                  <a:pos x="40" y="11"/>
                </a:cxn>
                <a:cxn ang="0">
                  <a:pos x="34" y="9"/>
                </a:cxn>
                <a:cxn ang="0">
                  <a:pos x="30" y="8"/>
                </a:cxn>
                <a:cxn ang="0">
                  <a:pos x="25" y="8"/>
                </a:cxn>
                <a:cxn ang="0">
                  <a:pos x="19" y="6"/>
                </a:cxn>
                <a:cxn ang="0">
                  <a:pos x="15" y="4"/>
                </a:cxn>
                <a:cxn ang="0">
                  <a:pos x="9" y="2"/>
                </a:cxn>
                <a:cxn ang="0">
                  <a:pos x="6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13"/>
                </a:cxn>
                <a:cxn ang="0">
                  <a:pos x="2" y="27"/>
                </a:cxn>
                <a:cxn ang="0">
                  <a:pos x="2" y="42"/>
                </a:cxn>
                <a:cxn ang="0">
                  <a:pos x="4" y="57"/>
                </a:cxn>
                <a:cxn ang="0">
                  <a:pos x="4" y="73"/>
                </a:cxn>
                <a:cxn ang="0">
                  <a:pos x="4" y="82"/>
                </a:cxn>
                <a:cxn ang="0">
                  <a:pos x="4" y="86"/>
                </a:cxn>
              </a:cxnLst>
              <a:rect l="0" t="0" r="r" b="b"/>
              <a:pathLst>
                <a:path w="54" h="107">
                  <a:moveTo>
                    <a:pt x="4" y="86"/>
                  </a:moveTo>
                  <a:lnTo>
                    <a:pt x="7" y="88"/>
                  </a:lnTo>
                  <a:lnTo>
                    <a:pt x="13" y="90"/>
                  </a:lnTo>
                  <a:lnTo>
                    <a:pt x="17" y="94"/>
                  </a:lnTo>
                  <a:lnTo>
                    <a:pt x="21" y="96"/>
                  </a:lnTo>
                  <a:lnTo>
                    <a:pt x="27" y="100"/>
                  </a:lnTo>
                  <a:lnTo>
                    <a:pt x="30" y="102"/>
                  </a:lnTo>
                  <a:lnTo>
                    <a:pt x="36" y="103"/>
                  </a:lnTo>
                  <a:lnTo>
                    <a:pt x="40" y="105"/>
                  </a:lnTo>
                  <a:lnTo>
                    <a:pt x="42" y="105"/>
                  </a:lnTo>
                  <a:lnTo>
                    <a:pt x="44" y="107"/>
                  </a:lnTo>
                  <a:lnTo>
                    <a:pt x="46" y="107"/>
                  </a:lnTo>
                  <a:lnTo>
                    <a:pt x="48" y="107"/>
                  </a:lnTo>
                  <a:lnTo>
                    <a:pt x="50" y="107"/>
                  </a:lnTo>
                  <a:lnTo>
                    <a:pt x="50" y="107"/>
                  </a:lnTo>
                  <a:lnTo>
                    <a:pt x="52" y="107"/>
                  </a:lnTo>
                  <a:lnTo>
                    <a:pt x="54" y="107"/>
                  </a:lnTo>
                  <a:lnTo>
                    <a:pt x="40" y="11"/>
                  </a:lnTo>
                  <a:lnTo>
                    <a:pt x="34" y="9"/>
                  </a:lnTo>
                  <a:lnTo>
                    <a:pt x="30" y="8"/>
                  </a:lnTo>
                  <a:lnTo>
                    <a:pt x="25" y="8"/>
                  </a:lnTo>
                  <a:lnTo>
                    <a:pt x="19" y="6"/>
                  </a:lnTo>
                  <a:lnTo>
                    <a:pt x="15" y="4"/>
                  </a:lnTo>
                  <a:lnTo>
                    <a:pt x="9" y="2"/>
                  </a:lnTo>
                  <a:lnTo>
                    <a:pt x="6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13"/>
                  </a:lnTo>
                  <a:lnTo>
                    <a:pt x="2" y="27"/>
                  </a:lnTo>
                  <a:lnTo>
                    <a:pt x="2" y="42"/>
                  </a:lnTo>
                  <a:lnTo>
                    <a:pt x="4" y="57"/>
                  </a:lnTo>
                  <a:lnTo>
                    <a:pt x="4" y="73"/>
                  </a:lnTo>
                  <a:lnTo>
                    <a:pt x="4" y="82"/>
                  </a:lnTo>
                  <a:lnTo>
                    <a:pt x="4" y="86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332" name="Freeform 156"/>
            <p:cNvSpPr>
              <a:spLocks/>
            </p:cNvSpPr>
            <p:nvPr/>
          </p:nvSpPr>
          <p:spPr bwMode="auto">
            <a:xfrm>
              <a:off x="2239" y="3343"/>
              <a:ext cx="53" cy="109"/>
            </a:xfrm>
            <a:custGeom>
              <a:avLst/>
              <a:gdLst/>
              <a:ahLst/>
              <a:cxnLst>
                <a:cxn ang="0">
                  <a:pos x="3" y="84"/>
                </a:cxn>
                <a:cxn ang="0">
                  <a:pos x="7" y="86"/>
                </a:cxn>
                <a:cxn ang="0">
                  <a:pos x="13" y="90"/>
                </a:cxn>
                <a:cxn ang="0">
                  <a:pos x="17" y="92"/>
                </a:cxn>
                <a:cxn ang="0">
                  <a:pos x="21" y="96"/>
                </a:cxn>
                <a:cxn ang="0">
                  <a:pos x="25" y="100"/>
                </a:cxn>
                <a:cxn ang="0">
                  <a:pos x="30" y="102"/>
                </a:cxn>
                <a:cxn ang="0">
                  <a:pos x="34" y="103"/>
                </a:cxn>
                <a:cxn ang="0">
                  <a:pos x="40" y="105"/>
                </a:cxn>
                <a:cxn ang="0">
                  <a:pos x="42" y="107"/>
                </a:cxn>
                <a:cxn ang="0">
                  <a:pos x="44" y="107"/>
                </a:cxn>
                <a:cxn ang="0">
                  <a:pos x="44" y="107"/>
                </a:cxn>
                <a:cxn ang="0">
                  <a:pos x="46" y="107"/>
                </a:cxn>
                <a:cxn ang="0">
                  <a:pos x="48" y="107"/>
                </a:cxn>
                <a:cxn ang="0">
                  <a:pos x="50" y="107"/>
                </a:cxn>
                <a:cxn ang="0">
                  <a:pos x="51" y="107"/>
                </a:cxn>
                <a:cxn ang="0">
                  <a:pos x="53" y="109"/>
                </a:cxn>
                <a:cxn ang="0">
                  <a:pos x="40" y="11"/>
                </a:cxn>
                <a:cxn ang="0">
                  <a:pos x="36" y="11"/>
                </a:cxn>
                <a:cxn ang="0">
                  <a:pos x="30" y="9"/>
                </a:cxn>
                <a:cxn ang="0">
                  <a:pos x="25" y="8"/>
                </a:cxn>
                <a:cxn ang="0">
                  <a:pos x="21" y="6"/>
                </a:cxn>
                <a:cxn ang="0">
                  <a:pos x="15" y="6"/>
                </a:cxn>
                <a:cxn ang="0">
                  <a:pos x="9" y="4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3"/>
                </a:cxn>
                <a:cxn ang="0">
                  <a:pos x="2" y="27"/>
                </a:cxn>
                <a:cxn ang="0">
                  <a:pos x="2" y="42"/>
                </a:cxn>
                <a:cxn ang="0">
                  <a:pos x="2" y="57"/>
                </a:cxn>
                <a:cxn ang="0">
                  <a:pos x="3" y="71"/>
                </a:cxn>
                <a:cxn ang="0">
                  <a:pos x="3" y="80"/>
                </a:cxn>
                <a:cxn ang="0">
                  <a:pos x="3" y="84"/>
                </a:cxn>
              </a:cxnLst>
              <a:rect l="0" t="0" r="r" b="b"/>
              <a:pathLst>
                <a:path w="53" h="109">
                  <a:moveTo>
                    <a:pt x="3" y="84"/>
                  </a:moveTo>
                  <a:lnTo>
                    <a:pt x="7" y="86"/>
                  </a:lnTo>
                  <a:lnTo>
                    <a:pt x="13" y="90"/>
                  </a:lnTo>
                  <a:lnTo>
                    <a:pt x="17" y="92"/>
                  </a:lnTo>
                  <a:lnTo>
                    <a:pt x="21" y="96"/>
                  </a:lnTo>
                  <a:lnTo>
                    <a:pt x="25" y="100"/>
                  </a:lnTo>
                  <a:lnTo>
                    <a:pt x="30" y="102"/>
                  </a:lnTo>
                  <a:lnTo>
                    <a:pt x="34" y="103"/>
                  </a:lnTo>
                  <a:lnTo>
                    <a:pt x="40" y="105"/>
                  </a:lnTo>
                  <a:lnTo>
                    <a:pt x="42" y="107"/>
                  </a:lnTo>
                  <a:lnTo>
                    <a:pt x="44" y="107"/>
                  </a:lnTo>
                  <a:lnTo>
                    <a:pt x="44" y="107"/>
                  </a:lnTo>
                  <a:lnTo>
                    <a:pt x="46" y="107"/>
                  </a:lnTo>
                  <a:lnTo>
                    <a:pt x="48" y="107"/>
                  </a:lnTo>
                  <a:lnTo>
                    <a:pt x="50" y="107"/>
                  </a:lnTo>
                  <a:lnTo>
                    <a:pt x="51" y="107"/>
                  </a:lnTo>
                  <a:lnTo>
                    <a:pt x="53" y="109"/>
                  </a:lnTo>
                  <a:lnTo>
                    <a:pt x="40" y="11"/>
                  </a:lnTo>
                  <a:lnTo>
                    <a:pt x="36" y="11"/>
                  </a:lnTo>
                  <a:lnTo>
                    <a:pt x="30" y="9"/>
                  </a:lnTo>
                  <a:lnTo>
                    <a:pt x="25" y="8"/>
                  </a:lnTo>
                  <a:lnTo>
                    <a:pt x="21" y="6"/>
                  </a:lnTo>
                  <a:lnTo>
                    <a:pt x="15" y="6"/>
                  </a:lnTo>
                  <a:lnTo>
                    <a:pt x="9" y="4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3"/>
                  </a:lnTo>
                  <a:lnTo>
                    <a:pt x="2" y="27"/>
                  </a:lnTo>
                  <a:lnTo>
                    <a:pt x="2" y="42"/>
                  </a:lnTo>
                  <a:lnTo>
                    <a:pt x="2" y="57"/>
                  </a:lnTo>
                  <a:lnTo>
                    <a:pt x="3" y="71"/>
                  </a:lnTo>
                  <a:lnTo>
                    <a:pt x="3" y="80"/>
                  </a:lnTo>
                  <a:lnTo>
                    <a:pt x="3" y="84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333" name="Freeform 157"/>
            <p:cNvSpPr>
              <a:spLocks/>
            </p:cNvSpPr>
            <p:nvPr/>
          </p:nvSpPr>
          <p:spPr bwMode="auto">
            <a:xfrm>
              <a:off x="2242" y="3345"/>
              <a:ext cx="54" cy="107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8" y="82"/>
                </a:cxn>
                <a:cxn ang="0">
                  <a:pos x="12" y="86"/>
                </a:cxn>
                <a:cxn ang="0">
                  <a:pos x="18" y="90"/>
                </a:cxn>
                <a:cxn ang="0">
                  <a:pos x="22" y="94"/>
                </a:cxn>
                <a:cxn ang="0">
                  <a:pos x="25" y="98"/>
                </a:cxn>
                <a:cxn ang="0">
                  <a:pos x="29" y="100"/>
                </a:cxn>
                <a:cxn ang="0">
                  <a:pos x="35" y="103"/>
                </a:cxn>
                <a:cxn ang="0">
                  <a:pos x="39" y="105"/>
                </a:cxn>
                <a:cxn ang="0">
                  <a:pos x="41" y="105"/>
                </a:cxn>
                <a:cxn ang="0">
                  <a:pos x="43" y="105"/>
                </a:cxn>
                <a:cxn ang="0">
                  <a:pos x="45" y="105"/>
                </a:cxn>
                <a:cxn ang="0">
                  <a:pos x="47" y="107"/>
                </a:cxn>
                <a:cxn ang="0">
                  <a:pos x="48" y="107"/>
                </a:cxn>
                <a:cxn ang="0">
                  <a:pos x="50" y="107"/>
                </a:cxn>
                <a:cxn ang="0">
                  <a:pos x="52" y="107"/>
                </a:cxn>
                <a:cxn ang="0">
                  <a:pos x="54" y="107"/>
                </a:cxn>
                <a:cxn ang="0">
                  <a:pos x="41" y="11"/>
                </a:cxn>
                <a:cxn ang="0">
                  <a:pos x="37" y="9"/>
                </a:cxn>
                <a:cxn ang="0">
                  <a:pos x="31" y="9"/>
                </a:cxn>
                <a:cxn ang="0">
                  <a:pos x="27" y="7"/>
                </a:cxn>
                <a:cxn ang="0">
                  <a:pos x="22" y="6"/>
                </a:cxn>
                <a:cxn ang="0">
                  <a:pos x="18" y="4"/>
                </a:cxn>
                <a:cxn ang="0">
                  <a:pos x="12" y="2"/>
                </a:cxn>
                <a:cxn ang="0">
                  <a:pos x="6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2" y="25"/>
                </a:cxn>
                <a:cxn ang="0">
                  <a:pos x="2" y="40"/>
                </a:cxn>
                <a:cxn ang="0">
                  <a:pos x="4" y="55"/>
                </a:cxn>
                <a:cxn ang="0">
                  <a:pos x="4" y="69"/>
                </a:cxn>
                <a:cxn ang="0">
                  <a:pos x="4" y="78"/>
                </a:cxn>
                <a:cxn ang="0">
                  <a:pos x="4" y="80"/>
                </a:cxn>
              </a:cxnLst>
              <a:rect l="0" t="0" r="r" b="b"/>
              <a:pathLst>
                <a:path w="54" h="107">
                  <a:moveTo>
                    <a:pt x="4" y="80"/>
                  </a:moveTo>
                  <a:lnTo>
                    <a:pt x="8" y="82"/>
                  </a:lnTo>
                  <a:lnTo>
                    <a:pt x="12" y="86"/>
                  </a:lnTo>
                  <a:lnTo>
                    <a:pt x="18" y="90"/>
                  </a:lnTo>
                  <a:lnTo>
                    <a:pt x="22" y="94"/>
                  </a:lnTo>
                  <a:lnTo>
                    <a:pt x="25" y="98"/>
                  </a:lnTo>
                  <a:lnTo>
                    <a:pt x="29" y="100"/>
                  </a:lnTo>
                  <a:lnTo>
                    <a:pt x="35" y="103"/>
                  </a:lnTo>
                  <a:lnTo>
                    <a:pt x="39" y="105"/>
                  </a:lnTo>
                  <a:lnTo>
                    <a:pt x="41" y="105"/>
                  </a:lnTo>
                  <a:lnTo>
                    <a:pt x="43" y="105"/>
                  </a:lnTo>
                  <a:lnTo>
                    <a:pt x="45" y="105"/>
                  </a:lnTo>
                  <a:lnTo>
                    <a:pt x="47" y="107"/>
                  </a:lnTo>
                  <a:lnTo>
                    <a:pt x="48" y="107"/>
                  </a:lnTo>
                  <a:lnTo>
                    <a:pt x="50" y="107"/>
                  </a:lnTo>
                  <a:lnTo>
                    <a:pt x="52" y="107"/>
                  </a:lnTo>
                  <a:lnTo>
                    <a:pt x="54" y="107"/>
                  </a:lnTo>
                  <a:lnTo>
                    <a:pt x="41" y="11"/>
                  </a:lnTo>
                  <a:lnTo>
                    <a:pt x="37" y="9"/>
                  </a:lnTo>
                  <a:lnTo>
                    <a:pt x="31" y="9"/>
                  </a:lnTo>
                  <a:lnTo>
                    <a:pt x="27" y="7"/>
                  </a:lnTo>
                  <a:lnTo>
                    <a:pt x="22" y="6"/>
                  </a:lnTo>
                  <a:lnTo>
                    <a:pt x="18" y="4"/>
                  </a:lnTo>
                  <a:lnTo>
                    <a:pt x="12" y="2"/>
                  </a:lnTo>
                  <a:lnTo>
                    <a:pt x="6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11"/>
                  </a:lnTo>
                  <a:lnTo>
                    <a:pt x="2" y="25"/>
                  </a:lnTo>
                  <a:lnTo>
                    <a:pt x="2" y="40"/>
                  </a:lnTo>
                  <a:lnTo>
                    <a:pt x="4" y="55"/>
                  </a:lnTo>
                  <a:lnTo>
                    <a:pt x="4" y="69"/>
                  </a:lnTo>
                  <a:lnTo>
                    <a:pt x="4" y="78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334" name="Freeform 158"/>
            <p:cNvSpPr>
              <a:spLocks/>
            </p:cNvSpPr>
            <p:nvPr/>
          </p:nvSpPr>
          <p:spPr bwMode="auto">
            <a:xfrm>
              <a:off x="2248" y="3345"/>
              <a:ext cx="54" cy="107"/>
            </a:xfrm>
            <a:custGeom>
              <a:avLst/>
              <a:gdLst/>
              <a:ahLst/>
              <a:cxnLst>
                <a:cxn ang="0">
                  <a:pos x="2" y="80"/>
                </a:cxn>
                <a:cxn ang="0">
                  <a:pos x="6" y="82"/>
                </a:cxn>
                <a:cxn ang="0">
                  <a:pos x="10" y="84"/>
                </a:cxn>
                <a:cxn ang="0">
                  <a:pos x="14" y="88"/>
                </a:cxn>
                <a:cxn ang="0">
                  <a:pos x="19" y="92"/>
                </a:cxn>
                <a:cxn ang="0">
                  <a:pos x="23" y="96"/>
                </a:cxn>
                <a:cxn ang="0">
                  <a:pos x="27" y="100"/>
                </a:cxn>
                <a:cxn ang="0">
                  <a:pos x="31" y="103"/>
                </a:cxn>
                <a:cxn ang="0">
                  <a:pos x="37" y="105"/>
                </a:cxn>
                <a:cxn ang="0">
                  <a:pos x="39" y="105"/>
                </a:cxn>
                <a:cxn ang="0">
                  <a:pos x="41" y="105"/>
                </a:cxn>
                <a:cxn ang="0">
                  <a:pos x="42" y="107"/>
                </a:cxn>
                <a:cxn ang="0">
                  <a:pos x="44" y="107"/>
                </a:cxn>
                <a:cxn ang="0">
                  <a:pos x="46" y="107"/>
                </a:cxn>
                <a:cxn ang="0">
                  <a:pos x="50" y="107"/>
                </a:cxn>
                <a:cxn ang="0">
                  <a:pos x="52" y="107"/>
                </a:cxn>
                <a:cxn ang="0">
                  <a:pos x="54" y="107"/>
                </a:cxn>
                <a:cxn ang="0">
                  <a:pos x="41" y="11"/>
                </a:cxn>
                <a:cxn ang="0">
                  <a:pos x="35" y="11"/>
                </a:cxn>
                <a:cxn ang="0">
                  <a:pos x="31" y="9"/>
                </a:cxn>
                <a:cxn ang="0">
                  <a:pos x="25" y="7"/>
                </a:cxn>
                <a:cxn ang="0">
                  <a:pos x="21" y="7"/>
                </a:cxn>
                <a:cxn ang="0">
                  <a:pos x="16" y="6"/>
                </a:cxn>
                <a:cxn ang="0">
                  <a:pos x="10" y="4"/>
                </a:cxn>
                <a:cxn ang="0">
                  <a:pos x="6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3"/>
                </a:cxn>
                <a:cxn ang="0">
                  <a:pos x="0" y="25"/>
                </a:cxn>
                <a:cxn ang="0">
                  <a:pos x="2" y="40"/>
                </a:cxn>
                <a:cxn ang="0">
                  <a:pos x="2" y="55"/>
                </a:cxn>
                <a:cxn ang="0">
                  <a:pos x="2" y="67"/>
                </a:cxn>
                <a:cxn ang="0">
                  <a:pos x="2" y="77"/>
                </a:cxn>
                <a:cxn ang="0">
                  <a:pos x="2" y="80"/>
                </a:cxn>
              </a:cxnLst>
              <a:rect l="0" t="0" r="r" b="b"/>
              <a:pathLst>
                <a:path w="54" h="107">
                  <a:moveTo>
                    <a:pt x="2" y="80"/>
                  </a:moveTo>
                  <a:lnTo>
                    <a:pt x="6" y="82"/>
                  </a:lnTo>
                  <a:lnTo>
                    <a:pt x="10" y="84"/>
                  </a:lnTo>
                  <a:lnTo>
                    <a:pt x="14" y="88"/>
                  </a:lnTo>
                  <a:lnTo>
                    <a:pt x="19" y="92"/>
                  </a:lnTo>
                  <a:lnTo>
                    <a:pt x="23" y="96"/>
                  </a:lnTo>
                  <a:lnTo>
                    <a:pt x="27" y="100"/>
                  </a:lnTo>
                  <a:lnTo>
                    <a:pt x="31" y="103"/>
                  </a:lnTo>
                  <a:lnTo>
                    <a:pt x="37" y="105"/>
                  </a:lnTo>
                  <a:lnTo>
                    <a:pt x="39" y="105"/>
                  </a:lnTo>
                  <a:lnTo>
                    <a:pt x="41" y="105"/>
                  </a:lnTo>
                  <a:lnTo>
                    <a:pt x="42" y="107"/>
                  </a:lnTo>
                  <a:lnTo>
                    <a:pt x="44" y="107"/>
                  </a:lnTo>
                  <a:lnTo>
                    <a:pt x="46" y="107"/>
                  </a:lnTo>
                  <a:lnTo>
                    <a:pt x="50" y="107"/>
                  </a:lnTo>
                  <a:lnTo>
                    <a:pt x="52" y="107"/>
                  </a:lnTo>
                  <a:lnTo>
                    <a:pt x="54" y="107"/>
                  </a:lnTo>
                  <a:lnTo>
                    <a:pt x="41" y="11"/>
                  </a:lnTo>
                  <a:lnTo>
                    <a:pt x="35" y="11"/>
                  </a:lnTo>
                  <a:lnTo>
                    <a:pt x="31" y="9"/>
                  </a:lnTo>
                  <a:lnTo>
                    <a:pt x="25" y="7"/>
                  </a:lnTo>
                  <a:lnTo>
                    <a:pt x="21" y="7"/>
                  </a:lnTo>
                  <a:lnTo>
                    <a:pt x="16" y="6"/>
                  </a:lnTo>
                  <a:lnTo>
                    <a:pt x="10" y="4"/>
                  </a:lnTo>
                  <a:lnTo>
                    <a:pt x="6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3"/>
                  </a:lnTo>
                  <a:lnTo>
                    <a:pt x="0" y="25"/>
                  </a:lnTo>
                  <a:lnTo>
                    <a:pt x="2" y="40"/>
                  </a:lnTo>
                  <a:lnTo>
                    <a:pt x="2" y="55"/>
                  </a:lnTo>
                  <a:lnTo>
                    <a:pt x="2" y="67"/>
                  </a:lnTo>
                  <a:lnTo>
                    <a:pt x="2" y="77"/>
                  </a:lnTo>
                  <a:lnTo>
                    <a:pt x="2" y="8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335" name="Freeform 159"/>
            <p:cNvSpPr>
              <a:spLocks/>
            </p:cNvSpPr>
            <p:nvPr/>
          </p:nvSpPr>
          <p:spPr bwMode="auto">
            <a:xfrm>
              <a:off x="2252" y="3347"/>
              <a:ext cx="54" cy="107"/>
            </a:xfrm>
            <a:custGeom>
              <a:avLst/>
              <a:gdLst/>
              <a:ahLst/>
              <a:cxnLst>
                <a:cxn ang="0">
                  <a:pos x="2" y="76"/>
                </a:cxn>
                <a:cxn ang="0">
                  <a:pos x="6" y="78"/>
                </a:cxn>
                <a:cxn ang="0">
                  <a:pos x="10" y="82"/>
                </a:cxn>
                <a:cxn ang="0">
                  <a:pos x="13" y="86"/>
                </a:cxn>
                <a:cxn ang="0">
                  <a:pos x="17" y="90"/>
                </a:cxn>
                <a:cxn ang="0">
                  <a:pos x="23" y="96"/>
                </a:cxn>
                <a:cxn ang="0">
                  <a:pos x="27" y="99"/>
                </a:cxn>
                <a:cxn ang="0">
                  <a:pos x="31" y="101"/>
                </a:cxn>
                <a:cxn ang="0">
                  <a:pos x="37" y="105"/>
                </a:cxn>
                <a:cxn ang="0">
                  <a:pos x="38" y="105"/>
                </a:cxn>
                <a:cxn ang="0">
                  <a:pos x="40" y="105"/>
                </a:cxn>
                <a:cxn ang="0">
                  <a:pos x="42" y="105"/>
                </a:cxn>
                <a:cxn ang="0">
                  <a:pos x="44" y="105"/>
                </a:cxn>
                <a:cxn ang="0">
                  <a:pos x="46" y="105"/>
                </a:cxn>
                <a:cxn ang="0">
                  <a:pos x="48" y="107"/>
                </a:cxn>
                <a:cxn ang="0">
                  <a:pos x="52" y="107"/>
                </a:cxn>
                <a:cxn ang="0">
                  <a:pos x="54" y="107"/>
                </a:cxn>
                <a:cxn ang="0">
                  <a:pos x="40" y="11"/>
                </a:cxn>
                <a:cxn ang="0">
                  <a:pos x="35" y="9"/>
                </a:cxn>
                <a:cxn ang="0">
                  <a:pos x="31" y="9"/>
                </a:cxn>
                <a:cxn ang="0">
                  <a:pos x="25" y="7"/>
                </a:cxn>
                <a:cxn ang="0">
                  <a:pos x="21" y="5"/>
                </a:cxn>
                <a:cxn ang="0">
                  <a:pos x="15" y="4"/>
                </a:cxn>
                <a:cxn ang="0">
                  <a:pos x="12" y="4"/>
                </a:cxn>
                <a:cxn ang="0">
                  <a:pos x="6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2" y="23"/>
                </a:cxn>
                <a:cxn ang="0">
                  <a:pos x="2" y="38"/>
                </a:cxn>
                <a:cxn ang="0">
                  <a:pos x="2" y="52"/>
                </a:cxn>
                <a:cxn ang="0">
                  <a:pos x="2" y="65"/>
                </a:cxn>
                <a:cxn ang="0">
                  <a:pos x="2" y="73"/>
                </a:cxn>
                <a:cxn ang="0">
                  <a:pos x="2" y="76"/>
                </a:cxn>
              </a:cxnLst>
              <a:rect l="0" t="0" r="r" b="b"/>
              <a:pathLst>
                <a:path w="54" h="107">
                  <a:moveTo>
                    <a:pt x="2" y="76"/>
                  </a:moveTo>
                  <a:lnTo>
                    <a:pt x="6" y="78"/>
                  </a:lnTo>
                  <a:lnTo>
                    <a:pt x="10" y="82"/>
                  </a:lnTo>
                  <a:lnTo>
                    <a:pt x="13" y="86"/>
                  </a:lnTo>
                  <a:lnTo>
                    <a:pt x="17" y="90"/>
                  </a:lnTo>
                  <a:lnTo>
                    <a:pt x="23" y="96"/>
                  </a:lnTo>
                  <a:lnTo>
                    <a:pt x="27" y="99"/>
                  </a:lnTo>
                  <a:lnTo>
                    <a:pt x="31" y="101"/>
                  </a:lnTo>
                  <a:lnTo>
                    <a:pt x="37" y="105"/>
                  </a:lnTo>
                  <a:lnTo>
                    <a:pt x="38" y="105"/>
                  </a:lnTo>
                  <a:lnTo>
                    <a:pt x="40" y="105"/>
                  </a:lnTo>
                  <a:lnTo>
                    <a:pt x="42" y="105"/>
                  </a:lnTo>
                  <a:lnTo>
                    <a:pt x="44" y="105"/>
                  </a:lnTo>
                  <a:lnTo>
                    <a:pt x="46" y="105"/>
                  </a:lnTo>
                  <a:lnTo>
                    <a:pt x="48" y="107"/>
                  </a:lnTo>
                  <a:lnTo>
                    <a:pt x="52" y="107"/>
                  </a:lnTo>
                  <a:lnTo>
                    <a:pt x="54" y="107"/>
                  </a:lnTo>
                  <a:lnTo>
                    <a:pt x="40" y="11"/>
                  </a:lnTo>
                  <a:lnTo>
                    <a:pt x="35" y="9"/>
                  </a:lnTo>
                  <a:lnTo>
                    <a:pt x="31" y="9"/>
                  </a:lnTo>
                  <a:lnTo>
                    <a:pt x="25" y="7"/>
                  </a:lnTo>
                  <a:lnTo>
                    <a:pt x="21" y="5"/>
                  </a:lnTo>
                  <a:lnTo>
                    <a:pt x="15" y="4"/>
                  </a:lnTo>
                  <a:lnTo>
                    <a:pt x="12" y="4"/>
                  </a:lnTo>
                  <a:lnTo>
                    <a:pt x="6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11"/>
                  </a:lnTo>
                  <a:lnTo>
                    <a:pt x="2" y="23"/>
                  </a:lnTo>
                  <a:lnTo>
                    <a:pt x="2" y="38"/>
                  </a:lnTo>
                  <a:lnTo>
                    <a:pt x="2" y="52"/>
                  </a:lnTo>
                  <a:lnTo>
                    <a:pt x="2" y="65"/>
                  </a:lnTo>
                  <a:lnTo>
                    <a:pt x="2" y="73"/>
                  </a:lnTo>
                  <a:lnTo>
                    <a:pt x="2" y="76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336" name="Freeform 160"/>
            <p:cNvSpPr>
              <a:spLocks/>
            </p:cNvSpPr>
            <p:nvPr/>
          </p:nvSpPr>
          <p:spPr bwMode="auto">
            <a:xfrm>
              <a:off x="2258" y="3347"/>
              <a:ext cx="52" cy="107"/>
            </a:xfrm>
            <a:custGeom>
              <a:avLst/>
              <a:gdLst/>
              <a:ahLst/>
              <a:cxnLst>
                <a:cxn ang="0">
                  <a:pos x="0" y="76"/>
                </a:cxn>
                <a:cxn ang="0">
                  <a:pos x="4" y="78"/>
                </a:cxn>
                <a:cxn ang="0">
                  <a:pos x="7" y="80"/>
                </a:cxn>
                <a:cxn ang="0">
                  <a:pos x="11" y="86"/>
                </a:cxn>
                <a:cxn ang="0">
                  <a:pos x="15" y="90"/>
                </a:cxn>
                <a:cxn ang="0">
                  <a:pos x="19" y="96"/>
                </a:cxn>
                <a:cxn ang="0">
                  <a:pos x="23" y="99"/>
                </a:cxn>
                <a:cxn ang="0">
                  <a:pos x="29" y="103"/>
                </a:cxn>
                <a:cxn ang="0">
                  <a:pos x="32" y="105"/>
                </a:cxn>
                <a:cxn ang="0">
                  <a:pos x="34" y="105"/>
                </a:cxn>
                <a:cxn ang="0">
                  <a:pos x="36" y="105"/>
                </a:cxn>
                <a:cxn ang="0">
                  <a:pos x="40" y="105"/>
                </a:cxn>
                <a:cxn ang="0">
                  <a:pos x="42" y="107"/>
                </a:cxn>
                <a:cxn ang="0">
                  <a:pos x="44" y="107"/>
                </a:cxn>
                <a:cxn ang="0">
                  <a:pos x="48" y="107"/>
                </a:cxn>
                <a:cxn ang="0">
                  <a:pos x="50" y="107"/>
                </a:cxn>
                <a:cxn ang="0">
                  <a:pos x="52" y="107"/>
                </a:cxn>
                <a:cxn ang="0">
                  <a:pos x="38" y="13"/>
                </a:cxn>
                <a:cxn ang="0">
                  <a:pos x="32" y="11"/>
                </a:cxn>
                <a:cxn ang="0">
                  <a:pos x="29" y="9"/>
                </a:cxn>
                <a:cxn ang="0">
                  <a:pos x="23" y="7"/>
                </a:cxn>
                <a:cxn ang="0">
                  <a:pos x="19" y="7"/>
                </a:cxn>
                <a:cxn ang="0">
                  <a:pos x="15" y="5"/>
                </a:cxn>
                <a:cxn ang="0">
                  <a:pos x="9" y="4"/>
                </a:cxn>
                <a:cxn ang="0">
                  <a:pos x="6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1"/>
                </a:cxn>
                <a:cxn ang="0">
                  <a:pos x="0" y="25"/>
                </a:cxn>
                <a:cxn ang="0">
                  <a:pos x="0" y="38"/>
                </a:cxn>
                <a:cxn ang="0">
                  <a:pos x="0" y="52"/>
                </a:cxn>
                <a:cxn ang="0">
                  <a:pos x="0" y="63"/>
                </a:cxn>
                <a:cxn ang="0">
                  <a:pos x="0" y="73"/>
                </a:cxn>
                <a:cxn ang="0">
                  <a:pos x="0" y="76"/>
                </a:cxn>
              </a:cxnLst>
              <a:rect l="0" t="0" r="r" b="b"/>
              <a:pathLst>
                <a:path w="52" h="107">
                  <a:moveTo>
                    <a:pt x="0" y="76"/>
                  </a:moveTo>
                  <a:lnTo>
                    <a:pt x="4" y="78"/>
                  </a:lnTo>
                  <a:lnTo>
                    <a:pt x="7" y="80"/>
                  </a:lnTo>
                  <a:lnTo>
                    <a:pt x="11" y="86"/>
                  </a:lnTo>
                  <a:lnTo>
                    <a:pt x="15" y="90"/>
                  </a:lnTo>
                  <a:lnTo>
                    <a:pt x="19" y="96"/>
                  </a:lnTo>
                  <a:lnTo>
                    <a:pt x="23" y="99"/>
                  </a:lnTo>
                  <a:lnTo>
                    <a:pt x="29" y="103"/>
                  </a:lnTo>
                  <a:lnTo>
                    <a:pt x="32" y="105"/>
                  </a:lnTo>
                  <a:lnTo>
                    <a:pt x="34" y="105"/>
                  </a:lnTo>
                  <a:lnTo>
                    <a:pt x="36" y="105"/>
                  </a:lnTo>
                  <a:lnTo>
                    <a:pt x="40" y="105"/>
                  </a:lnTo>
                  <a:lnTo>
                    <a:pt x="42" y="107"/>
                  </a:lnTo>
                  <a:lnTo>
                    <a:pt x="44" y="107"/>
                  </a:lnTo>
                  <a:lnTo>
                    <a:pt x="48" y="107"/>
                  </a:lnTo>
                  <a:lnTo>
                    <a:pt x="50" y="107"/>
                  </a:lnTo>
                  <a:lnTo>
                    <a:pt x="52" y="107"/>
                  </a:lnTo>
                  <a:lnTo>
                    <a:pt x="38" y="13"/>
                  </a:lnTo>
                  <a:lnTo>
                    <a:pt x="32" y="11"/>
                  </a:lnTo>
                  <a:lnTo>
                    <a:pt x="29" y="9"/>
                  </a:lnTo>
                  <a:lnTo>
                    <a:pt x="23" y="7"/>
                  </a:lnTo>
                  <a:lnTo>
                    <a:pt x="19" y="7"/>
                  </a:lnTo>
                  <a:lnTo>
                    <a:pt x="15" y="5"/>
                  </a:lnTo>
                  <a:lnTo>
                    <a:pt x="9" y="4"/>
                  </a:lnTo>
                  <a:lnTo>
                    <a:pt x="6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1"/>
                  </a:lnTo>
                  <a:lnTo>
                    <a:pt x="0" y="25"/>
                  </a:lnTo>
                  <a:lnTo>
                    <a:pt x="0" y="38"/>
                  </a:lnTo>
                  <a:lnTo>
                    <a:pt x="0" y="52"/>
                  </a:lnTo>
                  <a:lnTo>
                    <a:pt x="0" y="63"/>
                  </a:lnTo>
                  <a:lnTo>
                    <a:pt x="0" y="73"/>
                  </a:lnTo>
                  <a:lnTo>
                    <a:pt x="0" y="76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337" name="Freeform 161"/>
            <p:cNvSpPr>
              <a:spLocks/>
            </p:cNvSpPr>
            <p:nvPr/>
          </p:nvSpPr>
          <p:spPr bwMode="auto">
            <a:xfrm>
              <a:off x="2262" y="3349"/>
              <a:ext cx="51" cy="107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3" y="74"/>
                </a:cxn>
                <a:cxn ang="0">
                  <a:pos x="7" y="78"/>
                </a:cxn>
                <a:cxn ang="0">
                  <a:pos x="11" y="82"/>
                </a:cxn>
                <a:cxn ang="0">
                  <a:pos x="15" y="88"/>
                </a:cxn>
                <a:cxn ang="0">
                  <a:pos x="19" y="92"/>
                </a:cxn>
                <a:cxn ang="0">
                  <a:pos x="23" y="97"/>
                </a:cxn>
                <a:cxn ang="0">
                  <a:pos x="27" y="101"/>
                </a:cxn>
                <a:cxn ang="0">
                  <a:pos x="30" y="103"/>
                </a:cxn>
                <a:cxn ang="0">
                  <a:pos x="34" y="103"/>
                </a:cxn>
                <a:cxn ang="0">
                  <a:pos x="36" y="105"/>
                </a:cxn>
                <a:cxn ang="0">
                  <a:pos x="38" y="105"/>
                </a:cxn>
                <a:cxn ang="0">
                  <a:pos x="42" y="105"/>
                </a:cxn>
                <a:cxn ang="0">
                  <a:pos x="44" y="105"/>
                </a:cxn>
                <a:cxn ang="0">
                  <a:pos x="48" y="105"/>
                </a:cxn>
                <a:cxn ang="0">
                  <a:pos x="50" y="107"/>
                </a:cxn>
                <a:cxn ang="0">
                  <a:pos x="51" y="107"/>
                </a:cxn>
                <a:cxn ang="0">
                  <a:pos x="40" y="11"/>
                </a:cxn>
                <a:cxn ang="0">
                  <a:pos x="34" y="9"/>
                </a:cxn>
                <a:cxn ang="0">
                  <a:pos x="30" y="9"/>
                </a:cxn>
                <a:cxn ang="0">
                  <a:pos x="25" y="7"/>
                </a:cxn>
                <a:cxn ang="0">
                  <a:pos x="21" y="5"/>
                </a:cxn>
                <a:cxn ang="0">
                  <a:pos x="15" y="3"/>
                </a:cxn>
                <a:cxn ang="0">
                  <a:pos x="11" y="3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11"/>
                </a:cxn>
                <a:cxn ang="0">
                  <a:pos x="0" y="23"/>
                </a:cxn>
                <a:cxn ang="0">
                  <a:pos x="0" y="36"/>
                </a:cxn>
                <a:cxn ang="0">
                  <a:pos x="0" y="50"/>
                </a:cxn>
                <a:cxn ang="0">
                  <a:pos x="0" y="61"/>
                </a:cxn>
                <a:cxn ang="0">
                  <a:pos x="0" y="69"/>
                </a:cxn>
                <a:cxn ang="0">
                  <a:pos x="0" y="73"/>
                </a:cxn>
              </a:cxnLst>
              <a:rect l="0" t="0" r="r" b="b"/>
              <a:pathLst>
                <a:path w="51" h="107">
                  <a:moveTo>
                    <a:pt x="0" y="73"/>
                  </a:moveTo>
                  <a:lnTo>
                    <a:pt x="3" y="74"/>
                  </a:lnTo>
                  <a:lnTo>
                    <a:pt x="7" y="78"/>
                  </a:lnTo>
                  <a:lnTo>
                    <a:pt x="11" y="82"/>
                  </a:lnTo>
                  <a:lnTo>
                    <a:pt x="15" y="88"/>
                  </a:lnTo>
                  <a:lnTo>
                    <a:pt x="19" y="92"/>
                  </a:lnTo>
                  <a:lnTo>
                    <a:pt x="23" y="97"/>
                  </a:lnTo>
                  <a:lnTo>
                    <a:pt x="27" y="101"/>
                  </a:lnTo>
                  <a:lnTo>
                    <a:pt x="30" y="103"/>
                  </a:lnTo>
                  <a:lnTo>
                    <a:pt x="34" y="103"/>
                  </a:lnTo>
                  <a:lnTo>
                    <a:pt x="36" y="105"/>
                  </a:lnTo>
                  <a:lnTo>
                    <a:pt x="38" y="105"/>
                  </a:lnTo>
                  <a:lnTo>
                    <a:pt x="42" y="105"/>
                  </a:lnTo>
                  <a:lnTo>
                    <a:pt x="44" y="105"/>
                  </a:lnTo>
                  <a:lnTo>
                    <a:pt x="48" y="105"/>
                  </a:lnTo>
                  <a:lnTo>
                    <a:pt x="50" y="107"/>
                  </a:lnTo>
                  <a:lnTo>
                    <a:pt x="51" y="107"/>
                  </a:lnTo>
                  <a:lnTo>
                    <a:pt x="40" y="11"/>
                  </a:lnTo>
                  <a:lnTo>
                    <a:pt x="34" y="9"/>
                  </a:lnTo>
                  <a:lnTo>
                    <a:pt x="30" y="9"/>
                  </a:lnTo>
                  <a:lnTo>
                    <a:pt x="25" y="7"/>
                  </a:lnTo>
                  <a:lnTo>
                    <a:pt x="21" y="5"/>
                  </a:lnTo>
                  <a:lnTo>
                    <a:pt x="15" y="3"/>
                  </a:lnTo>
                  <a:lnTo>
                    <a:pt x="11" y="3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11"/>
                  </a:lnTo>
                  <a:lnTo>
                    <a:pt x="0" y="23"/>
                  </a:lnTo>
                  <a:lnTo>
                    <a:pt x="0" y="36"/>
                  </a:lnTo>
                  <a:lnTo>
                    <a:pt x="0" y="50"/>
                  </a:lnTo>
                  <a:lnTo>
                    <a:pt x="0" y="61"/>
                  </a:lnTo>
                  <a:lnTo>
                    <a:pt x="0" y="69"/>
                  </a:lnTo>
                  <a:lnTo>
                    <a:pt x="0" y="73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338" name="Freeform 162"/>
            <p:cNvSpPr>
              <a:spLocks/>
            </p:cNvSpPr>
            <p:nvPr/>
          </p:nvSpPr>
          <p:spPr bwMode="auto">
            <a:xfrm>
              <a:off x="2265" y="3351"/>
              <a:ext cx="54" cy="105"/>
            </a:xfrm>
            <a:custGeom>
              <a:avLst/>
              <a:gdLst/>
              <a:ahLst/>
              <a:cxnLst>
                <a:cxn ang="0">
                  <a:pos x="0" y="69"/>
                </a:cxn>
                <a:cxn ang="0">
                  <a:pos x="4" y="71"/>
                </a:cxn>
                <a:cxn ang="0">
                  <a:pos x="8" y="74"/>
                </a:cxn>
                <a:cxn ang="0">
                  <a:pos x="12" y="80"/>
                </a:cxn>
                <a:cxn ang="0">
                  <a:pos x="16" y="86"/>
                </a:cxn>
                <a:cxn ang="0">
                  <a:pos x="20" y="92"/>
                </a:cxn>
                <a:cxn ang="0">
                  <a:pos x="24" y="95"/>
                </a:cxn>
                <a:cxn ang="0">
                  <a:pos x="27" y="99"/>
                </a:cxn>
                <a:cxn ang="0">
                  <a:pos x="31" y="103"/>
                </a:cxn>
                <a:cxn ang="0">
                  <a:pos x="33" y="103"/>
                </a:cxn>
                <a:cxn ang="0">
                  <a:pos x="37" y="103"/>
                </a:cxn>
                <a:cxn ang="0">
                  <a:pos x="39" y="103"/>
                </a:cxn>
                <a:cxn ang="0">
                  <a:pos x="43" y="105"/>
                </a:cxn>
                <a:cxn ang="0">
                  <a:pos x="45" y="105"/>
                </a:cxn>
                <a:cxn ang="0">
                  <a:pos x="48" y="105"/>
                </a:cxn>
                <a:cxn ang="0">
                  <a:pos x="50" y="105"/>
                </a:cxn>
                <a:cxn ang="0">
                  <a:pos x="54" y="105"/>
                </a:cxn>
                <a:cxn ang="0">
                  <a:pos x="41" y="11"/>
                </a:cxn>
                <a:cxn ang="0">
                  <a:pos x="35" y="9"/>
                </a:cxn>
                <a:cxn ang="0">
                  <a:pos x="31" y="7"/>
                </a:cxn>
                <a:cxn ang="0">
                  <a:pos x="25" y="7"/>
                </a:cxn>
                <a:cxn ang="0">
                  <a:pos x="22" y="5"/>
                </a:cxn>
                <a:cxn ang="0">
                  <a:pos x="16" y="3"/>
                </a:cxn>
                <a:cxn ang="0">
                  <a:pos x="12" y="1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9"/>
                </a:cxn>
                <a:cxn ang="0">
                  <a:pos x="0" y="21"/>
                </a:cxn>
                <a:cxn ang="0">
                  <a:pos x="0" y="34"/>
                </a:cxn>
                <a:cxn ang="0">
                  <a:pos x="0" y="48"/>
                </a:cxn>
                <a:cxn ang="0">
                  <a:pos x="0" y="59"/>
                </a:cxn>
                <a:cxn ang="0">
                  <a:pos x="0" y="67"/>
                </a:cxn>
                <a:cxn ang="0">
                  <a:pos x="0" y="69"/>
                </a:cxn>
              </a:cxnLst>
              <a:rect l="0" t="0" r="r" b="b"/>
              <a:pathLst>
                <a:path w="54" h="105">
                  <a:moveTo>
                    <a:pt x="0" y="69"/>
                  </a:moveTo>
                  <a:lnTo>
                    <a:pt x="4" y="71"/>
                  </a:lnTo>
                  <a:lnTo>
                    <a:pt x="8" y="74"/>
                  </a:lnTo>
                  <a:lnTo>
                    <a:pt x="12" y="80"/>
                  </a:lnTo>
                  <a:lnTo>
                    <a:pt x="16" y="86"/>
                  </a:lnTo>
                  <a:lnTo>
                    <a:pt x="20" y="92"/>
                  </a:lnTo>
                  <a:lnTo>
                    <a:pt x="24" y="95"/>
                  </a:lnTo>
                  <a:lnTo>
                    <a:pt x="27" y="99"/>
                  </a:lnTo>
                  <a:lnTo>
                    <a:pt x="31" y="103"/>
                  </a:lnTo>
                  <a:lnTo>
                    <a:pt x="33" y="103"/>
                  </a:lnTo>
                  <a:lnTo>
                    <a:pt x="37" y="103"/>
                  </a:lnTo>
                  <a:lnTo>
                    <a:pt x="39" y="103"/>
                  </a:lnTo>
                  <a:lnTo>
                    <a:pt x="43" y="105"/>
                  </a:lnTo>
                  <a:lnTo>
                    <a:pt x="45" y="105"/>
                  </a:lnTo>
                  <a:lnTo>
                    <a:pt x="48" y="105"/>
                  </a:lnTo>
                  <a:lnTo>
                    <a:pt x="50" y="105"/>
                  </a:lnTo>
                  <a:lnTo>
                    <a:pt x="54" y="105"/>
                  </a:lnTo>
                  <a:lnTo>
                    <a:pt x="41" y="11"/>
                  </a:lnTo>
                  <a:lnTo>
                    <a:pt x="35" y="9"/>
                  </a:lnTo>
                  <a:lnTo>
                    <a:pt x="31" y="7"/>
                  </a:lnTo>
                  <a:lnTo>
                    <a:pt x="25" y="7"/>
                  </a:lnTo>
                  <a:lnTo>
                    <a:pt x="22" y="5"/>
                  </a:lnTo>
                  <a:lnTo>
                    <a:pt x="16" y="3"/>
                  </a:lnTo>
                  <a:lnTo>
                    <a:pt x="12" y="1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9"/>
                  </a:lnTo>
                  <a:lnTo>
                    <a:pt x="0" y="21"/>
                  </a:lnTo>
                  <a:lnTo>
                    <a:pt x="0" y="34"/>
                  </a:lnTo>
                  <a:lnTo>
                    <a:pt x="0" y="48"/>
                  </a:lnTo>
                  <a:lnTo>
                    <a:pt x="0" y="59"/>
                  </a:lnTo>
                  <a:lnTo>
                    <a:pt x="0" y="67"/>
                  </a:lnTo>
                  <a:lnTo>
                    <a:pt x="0" y="69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339" name="Freeform 163"/>
            <p:cNvSpPr>
              <a:spLocks/>
            </p:cNvSpPr>
            <p:nvPr/>
          </p:nvSpPr>
          <p:spPr bwMode="auto">
            <a:xfrm>
              <a:off x="2269" y="3351"/>
              <a:ext cx="54" cy="105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4" y="71"/>
                </a:cxn>
                <a:cxn ang="0">
                  <a:pos x="8" y="74"/>
                </a:cxn>
                <a:cxn ang="0">
                  <a:pos x="12" y="80"/>
                </a:cxn>
                <a:cxn ang="0">
                  <a:pos x="16" y="86"/>
                </a:cxn>
                <a:cxn ang="0">
                  <a:pos x="18" y="92"/>
                </a:cxn>
                <a:cxn ang="0">
                  <a:pos x="21" y="95"/>
                </a:cxn>
                <a:cxn ang="0">
                  <a:pos x="25" y="99"/>
                </a:cxn>
                <a:cxn ang="0">
                  <a:pos x="29" y="103"/>
                </a:cxn>
                <a:cxn ang="0">
                  <a:pos x="33" y="103"/>
                </a:cxn>
                <a:cxn ang="0">
                  <a:pos x="35" y="103"/>
                </a:cxn>
                <a:cxn ang="0">
                  <a:pos x="39" y="105"/>
                </a:cxn>
                <a:cxn ang="0">
                  <a:pos x="43" y="105"/>
                </a:cxn>
                <a:cxn ang="0">
                  <a:pos x="44" y="105"/>
                </a:cxn>
                <a:cxn ang="0">
                  <a:pos x="48" y="105"/>
                </a:cxn>
                <a:cxn ang="0">
                  <a:pos x="50" y="105"/>
                </a:cxn>
                <a:cxn ang="0">
                  <a:pos x="54" y="105"/>
                </a:cxn>
                <a:cxn ang="0">
                  <a:pos x="41" y="11"/>
                </a:cxn>
                <a:cxn ang="0">
                  <a:pos x="37" y="11"/>
                </a:cxn>
                <a:cxn ang="0">
                  <a:pos x="31" y="9"/>
                </a:cxn>
                <a:cxn ang="0">
                  <a:pos x="27" y="7"/>
                </a:cxn>
                <a:cxn ang="0">
                  <a:pos x="21" y="5"/>
                </a:cxn>
                <a:cxn ang="0">
                  <a:pos x="18" y="5"/>
                </a:cxn>
                <a:cxn ang="0">
                  <a:pos x="12" y="3"/>
                </a:cxn>
                <a:cxn ang="0">
                  <a:pos x="8" y="1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11"/>
                </a:cxn>
                <a:cxn ang="0">
                  <a:pos x="2" y="21"/>
                </a:cxn>
                <a:cxn ang="0">
                  <a:pos x="2" y="34"/>
                </a:cxn>
                <a:cxn ang="0">
                  <a:pos x="2" y="46"/>
                </a:cxn>
                <a:cxn ang="0">
                  <a:pos x="2" y="57"/>
                </a:cxn>
                <a:cxn ang="0">
                  <a:pos x="0" y="65"/>
                </a:cxn>
                <a:cxn ang="0">
                  <a:pos x="0" y="67"/>
                </a:cxn>
              </a:cxnLst>
              <a:rect l="0" t="0" r="r" b="b"/>
              <a:pathLst>
                <a:path w="54" h="105">
                  <a:moveTo>
                    <a:pt x="0" y="67"/>
                  </a:moveTo>
                  <a:lnTo>
                    <a:pt x="4" y="71"/>
                  </a:lnTo>
                  <a:lnTo>
                    <a:pt x="8" y="74"/>
                  </a:lnTo>
                  <a:lnTo>
                    <a:pt x="12" y="80"/>
                  </a:lnTo>
                  <a:lnTo>
                    <a:pt x="16" y="86"/>
                  </a:lnTo>
                  <a:lnTo>
                    <a:pt x="18" y="92"/>
                  </a:lnTo>
                  <a:lnTo>
                    <a:pt x="21" y="95"/>
                  </a:lnTo>
                  <a:lnTo>
                    <a:pt x="25" y="99"/>
                  </a:lnTo>
                  <a:lnTo>
                    <a:pt x="29" y="103"/>
                  </a:lnTo>
                  <a:lnTo>
                    <a:pt x="33" y="103"/>
                  </a:lnTo>
                  <a:lnTo>
                    <a:pt x="35" y="103"/>
                  </a:lnTo>
                  <a:lnTo>
                    <a:pt x="39" y="105"/>
                  </a:lnTo>
                  <a:lnTo>
                    <a:pt x="43" y="105"/>
                  </a:lnTo>
                  <a:lnTo>
                    <a:pt x="44" y="105"/>
                  </a:lnTo>
                  <a:lnTo>
                    <a:pt x="48" y="105"/>
                  </a:lnTo>
                  <a:lnTo>
                    <a:pt x="50" y="105"/>
                  </a:lnTo>
                  <a:lnTo>
                    <a:pt x="54" y="105"/>
                  </a:lnTo>
                  <a:lnTo>
                    <a:pt x="41" y="11"/>
                  </a:lnTo>
                  <a:lnTo>
                    <a:pt x="37" y="11"/>
                  </a:lnTo>
                  <a:lnTo>
                    <a:pt x="31" y="9"/>
                  </a:lnTo>
                  <a:lnTo>
                    <a:pt x="27" y="7"/>
                  </a:lnTo>
                  <a:lnTo>
                    <a:pt x="21" y="5"/>
                  </a:lnTo>
                  <a:lnTo>
                    <a:pt x="18" y="5"/>
                  </a:lnTo>
                  <a:lnTo>
                    <a:pt x="12" y="3"/>
                  </a:lnTo>
                  <a:lnTo>
                    <a:pt x="8" y="1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11"/>
                  </a:lnTo>
                  <a:lnTo>
                    <a:pt x="2" y="21"/>
                  </a:lnTo>
                  <a:lnTo>
                    <a:pt x="2" y="34"/>
                  </a:lnTo>
                  <a:lnTo>
                    <a:pt x="2" y="46"/>
                  </a:lnTo>
                  <a:lnTo>
                    <a:pt x="2" y="57"/>
                  </a:lnTo>
                  <a:lnTo>
                    <a:pt x="0" y="65"/>
                  </a:lnTo>
                  <a:lnTo>
                    <a:pt x="0" y="67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340" name="Freeform 164"/>
            <p:cNvSpPr>
              <a:spLocks/>
            </p:cNvSpPr>
            <p:nvPr/>
          </p:nvSpPr>
          <p:spPr bwMode="auto">
            <a:xfrm>
              <a:off x="2273" y="3352"/>
              <a:ext cx="54" cy="106"/>
            </a:xfrm>
            <a:custGeom>
              <a:avLst/>
              <a:gdLst/>
              <a:ahLst/>
              <a:cxnLst>
                <a:cxn ang="0">
                  <a:pos x="0" y="66"/>
                </a:cxn>
                <a:cxn ang="0">
                  <a:pos x="4" y="68"/>
                </a:cxn>
                <a:cxn ang="0">
                  <a:pos x="8" y="71"/>
                </a:cxn>
                <a:cxn ang="0">
                  <a:pos x="10" y="77"/>
                </a:cxn>
                <a:cxn ang="0">
                  <a:pos x="14" y="83"/>
                </a:cxn>
                <a:cxn ang="0">
                  <a:pos x="17" y="91"/>
                </a:cxn>
                <a:cxn ang="0">
                  <a:pos x="21" y="96"/>
                </a:cxn>
                <a:cxn ang="0">
                  <a:pos x="25" y="100"/>
                </a:cxn>
                <a:cxn ang="0">
                  <a:pos x="29" y="102"/>
                </a:cxn>
                <a:cxn ang="0">
                  <a:pos x="31" y="102"/>
                </a:cxn>
                <a:cxn ang="0">
                  <a:pos x="35" y="104"/>
                </a:cxn>
                <a:cxn ang="0">
                  <a:pos x="39" y="104"/>
                </a:cxn>
                <a:cxn ang="0">
                  <a:pos x="40" y="104"/>
                </a:cxn>
                <a:cxn ang="0">
                  <a:pos x="44" y="104"/>
                </a:cxn>
                <a:cxn ang="0">
                  <a:pos x="48" y="104"/>
                </a:cxn>
                <a:cxn ang="0">
                  <a:pos x="50" y="106"/>
                </a:cxn>
                <a:cxn ang="0">
                  <a:pos x="54" y="106"/>
                </a:cxn>
                <a:cxn ang="0">
                  <a:pos x="40" y="10"/>
                </a:cxn>
                <a:cxn ang="0">
                  <a:pos x="37" y="10"/>
                </a:cxn>
                <a:cxn ang="0">
                  <a:pos x="31" y="8"/>
                </a:cxn>
                <a:cxn ang="0">
                  <a:pos x="27" y="6"/>
                </a:cxn>
                <a:cxn ang="0">
                  <a:pos x="23" y="6"/>
                </a:cxn>
                <a:cxn ang="0">
                  <a:pos x="17" y="4"/>
                </a:cxn>
                <a:cxn ang="0">
                  <a:pos x="14" y="2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10"/>
                </a:cxn>
                <a:cxn ang="0">
                  <a:pos x="2" y="20"/>
                </a:cxn>
                <a:cxn ang="0">
                  <a:pos x="2" y="33"/>
                </a:cxn>
                <a:cxn ang="0">
                  <a:pos x="2" y="45"/>
                </a:cxn>
                <a:cxn ang="0">
                  <a:pos x="2" y="56"/>
                </a:cxn>
                <a:cxn ang="0">
                  <a:pos x="0" y="62"/>
                </a:cxn>
                <a:cxn ang="0">
                  <a:pos x="0" y="66"/>
                </a:cxn>
              </a:cxnLst>
              <a:rect l="0" t="0" r="r" b="b"/>
              <a:pathLst>
                <a:path w="54" h="106">
                  <a:moveTo>
                    <a:pt x="0" y="66"/>
                  </a:moveTo>
                  <a:lnTo>
                    <a:pt x="4" y="68"/>
                  </a:lnTo>
                  <a:lnTo>
                    <a:pt x="8" y="71"/>
                  </a:lnTo>
                  <a:lnTo>
                    <a:pt x="10" y="77"/>
                  </a:lnTo>
                  <a:lnTo>
                    <a:pt x="14" y="83"/>
                  </a:lnTo>
                  <a:lnTo>
                    <a:pt x="17" y="91"/>
                  </a:lnTo>
                  <a:lnTo>
                    <a:pt x="21" y="96"/>
                  </a:lnTo>
                  <a:lnTo>
                    <a:pt x="25" y="100"/>
                  </a:lnTo>
                  <a:lnTo>
                    <a:pt x="29" y="102"/>
                  </a:lnTo>
                  <a:lnTo>
                    <a:pt x="31" y="102"/>
                  </a:lnTo>
                  <a:lnTo>
                    <a:pt x="35" y="104"/>
                  </a:lnTo>
                  <a:lnTo>
                    <a:pt x="39" y="104"/>
                  </a:lnTo>
                  <a:lnTo>
                    <a:pt x="40" y="104"/>
                  </a:lnTo>
                  <a:lnTo>
                    <a:pt x="44" y="104"/>
                  </a:lnTo>
                  <a:lnTo>
                    <a:pt x="48" y="104"/>
                  </a:lnTo>
                  <a:lnTo>
                    <a:pt x="50" y="106"/>
                  </a:lnTo>
                  <a:lnTo>
                    <a:pt x="54" y="106"/>
                  </a:lnTo>
                  <a:lnTo>
                    <a:pt x="40" y="10"/>
                  </a:lnTo>
                  <a:lnTo>
                    <a:pt x="37" y="10"/>
                  </a:lnTo>
                  <a:lnTo>
                    <a:pt x="31" y="8"/>
                  </a:lnTo>
                  <a:lnTo>
                    <a:pt x="27" y="6"/>
                  </a:lnTo>
                  <a:lnTo>
                    <a:pt x="23" y="6"/>
                  </a:lnTo>
                  <a:lnTo>
                    <a:pt x="17" y="4"/>
                  </a:lnTo>
                  <a:lnTo>
                    <a:pt x="14" y="2"/>
                  </a:lnTo>
                  <a:lnTo>
                    <a:pt x="8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10"/>
                  </a:lnTo>
                  <a:lnTo>
                    <a:pt x="2" y="20"/>
                  </a:lnTo>
                  <a:lnTo>
                    <a:pt x="2" y="33"/>
                  </a:lnTo>
                  <a:lnTo>
                    <a:pt x="2" y="45"/>
                  </a:lnTo>
                  <a:lnTo>
                    <a:pt x="2" y="56"/>
                  </a:lnTo>
                  <a:lnTo>
                    <a:pt x="0" y="62"/>
                  </a:lnTo>
                  <a:lnTo>
                    <a:pt x="0" y="66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341" name="Freeform 165"/>
            <p:cNvSpPr>
              <a:spLocks/>
            </p:cNvSpPr>
            <p:nvPr/>
          </p:nvSpPr>
          <p:spPr bwMode="auto">
            <a:xfrm>
              <a:off x="2277" y="3352"/>
              <a:ext cx="54" cy="106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4" y="66"/>
                </a:cxn>
                <a:cxn ang="0">
                  <a:pos x="6" y="71"/>
                </a:cxn>
                <a:cxn ang="0">
                  <a:pos x="10" y="77"/>
                </a:cxn>
                <a:cxn ang="0">
                  <a:pos x="13" y="83"/>
                </a:cxn>
                <a:cxn ang="0">
                  <a:pos x="17" y="91"/>
                </a:cxn>
                <a:cxn ang="0">
                  <a:pos x="21" y="96"/>
                </a:cxn>
                <a:cxn ang="0">
                  <a:pos x="23" y="100"/>
                </a:cxn>
                <a:cxn ang="0">
                  <a:pos x="27" y="102"/>
                </a:cxn>
                <a:cxn ang="0">
                  <a:pos x="31" y="104"/>
                </a:cxn>
                <a:cxn ang="0">
                  <a:pos x="35" y="104"/>
                </a:cxn>
                <a:cxn ang="0">
                  <a:pos x="38" y="104"/>
                </a:cxn>
                <a:cxn ang="0">
                  <a:pos x="40" y="106"/>
                </a:cxn>
                <a:cxn ang="0">
                  <a:pos x="44" y="106"/>
                </a:cxn>
                <a:cxn ang="0">
                  <a:pos x="48" y="106"/>
                </a:cxn>
                <a:cxn ang="0">
                  <a:pos x="50" y="106"/>
                </a:cxn>
                <a:cxn ang="0">
                  <a:pos x="54" y="106"/>
                </a:cxn>
                <a:cxn ang="0">
                  <a:pos x="42" y="12"/>
                </a:cxn>
                <a:cxn ang="0">
                  <a:pos x="36" y="10"/>
                </a:cxn>
                <a:cxn ang="0">
                  <a:pos x="33" y="8"/>
                </a:cxn>
                <a:cxn ang="0">
                  <a:pos x="27" y="8"/>
                </a:cxn>
                <a:cxn ang="0">
                  <a:pos x="23" y="6"/>
                </a:cxn>
                <a:cxn ang="0">
                  <a:pos x="17" y="4"/>
                </a:cxn>
                <a:cxn ang="0">
                  <a:pos x="13" y="4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2" y="4"/>
                </a:cxn>
                <a:cxn ang="0">
                  <a:pos x="2" y="10"/>
                </a:cxn>
                <a:cxn ang="0">
                  <a:pos x="2" y="22"/>
                </a:cxn>
                <a:cxn ang="0">
                  <a:pos x="2" y="33"/>
                </a:cxn>
                <a:cxn ang="0">
                  <a:pos x="2" y="45"/>
                </a:cxn>
                <a:cxn ang="0">
                  <a:pos x="2" y="54"/>
                </a:cxn>
                <a:cxn ang="0">
                  <a:pos x="0" y="62"/>
                </a:cxn>
                <a:cxn ang="0">
                  <a:pos x="0" y="64"/>
                </a:cxn>
              </a:cxnLst>
              <a:rect l="0" t="0" r="r" b="b"/>
              <a:pathLst>
                <a:path w="54" h="106">
                  <a:moveTo>
                    <a:pt x="0" y="64"/>
                  </a:moveTo>
                  <a:lnTo>
                    <a:pt x="4" y="66"/>
                  </a:lnTo>
                  <a:lnTo>
                    <a:pt x="6" y="71"/>
                  </a:lnTo>
                  <a:lnTo>
                    <a:pt x="10" y="77"/>
                  </a:lnTo>
                  <a:lnTo>
                    <a:pt x="13" y="83"/>
                  </a:lnTo>
                  <a:lnTo>
                    <a:pt x="17" y="91"/>
                  </a:lnTo>
                  <a:lnTo>
                    <a:pt x="21" y="96"/>
                  </a:lnTo>
                  <a:lnTo>
                    <a:pt x="23" y="100"/>
                  </a:lnTo>
                  <a:lnTo>
                    <a:pt x="27" y="102"/>
                  </a:lnTo>
                  <a:lnTo>
                    <a:pt x="31" y="104"/>
                  </a:lnTo>
                  <a:lnTo>
                    <a:pt x="35" y="104"/>
                  </a:lnTo>
                  <a:lnTo>
                    <a:pt x="38" y="104"/>
                  </a:lnTo>
                  <a:lnTo>
                    <a:pt x="40" y="106"/>
                  </a:lnTo>
                  <a:lnTo>
                    <a:pt x="44" y="106"/>
                  </a:lnTo>
                  <a:lnTo>
                    <a:pt x="48" y="106"/>
                  </a:lnTo>
                  <a:lnTo>
                    <a:pt x="50" y="106"/>
                  </a:lnTo>
                  <a:lnTo>
                    <a:pt x="54" y="106"/>
                  </a:lnTo>
                  <a:lnTo>
                    <a:pt x="42" y="12"/>
                  </a:lnTo>
                  <a:lnTo>
                    <a:pt x="36" y="10"/>
                  </a:lnTo>
                  <a:lnTo>
                    <a:pt x="33" y="8"/>
                  </a:lnTo>
                  <a:lnTo>
                    <a:pt x="27" y="8"/>
                  </a:lnTo>
                  <a:lnTo>
                    <a:pt x="23" y="6"/>
                  </a:lnTo>
                  <a:lnTo>
                    <a:pt x="17" y="4"/>
                  </a:lnTo>
                  <a:lnTo>
                    <a:pt x="13" y="4"/>
                  </a:lnTo>
                  <a:lnTo>
                    <a:pt x="8" y="2"/>
                  </a:lnTo>
                  <a:lnTo>
                    <a:pt x="4" y="0"/>
                  </a:lnTo>
                  <a:lnTo>
                    <a:pt x="2" y="4"/>
                  </a:lnTo>
                  <a:lnTo>
                    <a:pt x="2" y="10"/>
                  </a:lnTo>
                  <a:lnTo>
                    <a:pt x="2" y="22"/>
                  </a:lnTo>
                  <a:lnTo>
                    <a:pt x="2" y="33"/>
                  </a:lnTo>
                  <a:lnTo>
                    <a:pt x="2" y="45"/>
                  </a:lnTo>
                  <a:lnTo>
                    <a:pt x="2" y="54"/>
                  </a:lnTo>
                  <a:lnTo>
                    <a:pt x="0" y="62"/>
                  </a:lnTo>
                  <a:lnTo>
                    <a:pt x="0" y="64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342" name="Freeform 166"/>
            <p:cNvSpPr>
              <a:spLocks/>
            </p:cNvSpPr>
            <p:nvPr/>
          </p:nvSpPr>
          <p:spPr bwMode="auto">
            <a:xfrm>
              <a:off x="2281" y="3354"/>
              <a:ext cx="54" cy="106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4" y="64"/>
                </a:cxn>
                <a:cxn ang="0">
                  <a:pos x="8" y="68"/>
                </a:cxn>
                <a:cxn ang="0">
                  <a:pos x="9" y="73"/>
                </a:cxn>
                <a:cxn ang="0">
                  <a:pos x="13" y="81"/>
                </a:cxn>
                <a:cxn ang="0">
                  <a:pos x="17" y="89"/>
                </a:cxn>
                <a:cxn ang="0">
                  <a:pos x="19" y="94"/>
                </a:cxn>
                <a:cxn ang="0">
                  <a:pos x="23" y="98"/>
                </a:cxn>
                <a:cxn ang="0">
                  <a:pos x="27" y="102"/>
                </a:cxn>
                <a:cxn ang="0">
                  <a:pos x="31" y="102"/>
                </a:cxn>
                <a:cxn ang="0">
                  <a:pos x="34" y="104"/>
                </a:cxn>
                <a:cxn ang="0">
                  <a:pos x="36" y="104"/>
                </a:cxn>
                <a:cxn ang="0">
                  <a:pos x="40" y="104"/>
                </a:cxn>
                <a:cxn ang="0">
                  <a:pos x="44" y="104"/>
                </a:cxn>
                <a:cxn ang="0">
                  <a:pos x="48" y="106"/>
                </a:cxn>
                <a:cxn ang="0">
                  <a:pos x="52" y="106"/>
                </a:cxn>
                <a:cxn ang="0">
                  <a:pos x="54" y="106"/>
                </a:cxn>
                <a:cxn ang="0">
                  <a:pos x="42" y="10"/>
                </a:cxn>
                <a:cxn ang="0">
                  <a:pos x="36" y="10"/>
                </a:cxn>
                <a:cxn ang="0">
                  <a:pos x="32" y="8"/>
                </a:cxn>
                <a:cxn ang="0">
                  <a:pos x="29" y="6"/>
                </a:cxn>
                <a:cxn ang="0">
                  <a:pos x="23" y="6"/>
                </a:cxn>
                <a:cxn ang="0">
                  <a:pos x="19" y="4"/>
                </a:cxn>
                <a:cxn ang="0">
                  <a:pos x="13" y="2"/>
                </a:cxn>
                <a:cxn ang="0">
                  <a:pos x="9" y="2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10"/>
                </a:cxn>
                <a:cxn ang="0">
                  <a:pos x="2" y="20"/>
                </a:cxn>
                <a:cxn ang="0">
                  <a:pos x="2" y="31"/>
                </a:cxn>
                <a:cxn ang="0">
                  <a:pos x="2" y="43"/>
                </a:cxn>
                <a:cxn ang="0">
                  <a:pos x="2" y="52"/>
                </a:cxn>
                <a:cxn ang="0">
                  <a:pos x="2" y="58"/>
                </a:cxn>
                <a:cxn ang="0">
                  <a:pos x="0" y="60"/>
                </a:cxn>
              </a:cxnLst>
              <a:rect l="0" t="0" r="r" b="b"/>
              <a:pathLst>
                <a:path w="54" h="106">
                  <a:moveTo>
                    <a:pt x="0" y="60"/>
                  </a:moveTo>
                  <a:lnTo>
                    <a:pt x="4" y="64"/>
                  </a:lnTo>
                  <a:lnTo>
                    <a:pt x="8" y="68"/>
                  </a:lnTo>
                  <a:lnTo>
                    <a:pt x="9" y="73"/>
                  </a:lnTo>
                  <a:lnTo>
                    <a:pt x="13" y="81"/>
                  </a:lnTo>
                  <a:lnTo>
                    <a:pt x="17" y="89"/>
                  </a:lnTo>
                  <a:lnTo>
                    <a:pt x="19" y="94"/>
                  </a:lnTo>
                  <a:lnTo>
                    <a:pt x="23" y="98"/>
                  </a:lnTo>
                  <a:lnTo>
                    <a:pt x="27" y="102"/>
                  </a:lnTo>
                  <a:lnTo>
                    <a:pt x="31" y="102"/>
                  </a:lnTo>
                  <a:lnTo>
                    <a:pt x="34" y="104"/>
                  </a:lnTo>
                  <a:lnTo>
                    <a:pt x="36" y="104"/>
                  </a:lnTo>
                  <a:lnTo>
                    <a:pt x="40" y="104"/>
                  </a:lnTo>
                  <a:lnTo>
                    <a:pt x="44" y="104"/>
                  </a:lnTo>
                  <a:lnTo>
                    <a:pt x="48" y="106"/>
                  </a:lnTo>
                  <a:lnTo>
                    <a:pt x="52" y="106"/>
                  </a:lnTo>
                  <a:lnTo>
                    <a:pt x="54" y="106"/>
                  </a:lnTo>
                  <a:lnTo>
                    <a:pt x="42" y="10"/>
                  </a:lnTo>
                  <a:lnTo>
                    <a:pt x="36" y="10"/>
                  </a:lnTo>
                  <a:lnTo>
                    <a:pt x="32" y="8"/>
                  </a:lnTo>
                  <a:lnTo>
                    <a:pt x="29" y="6"/>
                  </a:lnTo>
                  <a:lnTo>
                    <a:pt x="23" y="6"/>
                  </a:lnTo>
                  <a:lnTo>
                    <a:pt x="19" y="4"/>
                  </a:lnTo>
                  <a:lnTo>
                    <a:pt x="13" y="2"/>
                  </a:lnTo>
                  <a:lnTo>
                    <a:pt x="9" y="2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10"/>
                  </a:lnTo>
                  <a:lnTo>
                    <a:pt x="2" y="20"/>
                  </a:lnTo>
                  <a:lnTo>
                    <a:pt x="2" y="31"/>
                  </a:lnTo>
                  <a:lnTo>
                    <a:pt x="2" y="43"/>
                  </a:lnTo>
                  <a:lnTo>
                    <a:pt x="2" y="52"/>
                  </a:lnTo>
                  <a:lnTo>
                    <a:pt x="2" y="58"/>
                  </a:lnTo>
                  <a:lnTo>
                    <a:pt x="0" y="6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343" name="Freeform 167"/>
            <p:cNvSpPr>
              <a:spLocks/>
            </p:cNvSpPr>
            <p:nvPr/>
          </p:nvSpPr>
          <p:spPr bwMode="auto">
            <a:xfrm>
              <a:off x="2285" y="3354"/>
              <a:ext cx="55" cy="108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4" y="62"/>
                </a:cxn>
                <a:cxn ang="0">
                  <a:pos x="5" y="68"/>
                </a:cxn>
                <a:cxn ang="0">
                  <a:pos x="9" y="73"/>
                </a:cxn>
                <a:cxn ang="0">
                  <a:pos x="11" y="81"/>
                </a:cxn>
                <a:cxn ang="0">
                  <a:pos x="15" y="89"/>
                </a:cxn>
                <a:cxn ang="0">
                  <a:pos x="19" y="94"/>
                </a:cxn>
                <a:cxn ang="0">
                  <a:pos x="21" y="100"/>
                </a:cxn>
                <a:cxn ang="0">
                  <a:pos x="25" y="102"/>
                </a:cxn>
                <a:cxn ang="0">
                  <a:pos x="28" y="102"/>
                </a:cxn>
                <a:cxn ang="0">
                  <a:pos x="32" y="104"/>
                </a:cxn>
                <a:cxn ang="0">
                  <a:pos x="36" y="104"/>
                </a:cxn>
                <a:cxn ang="0">
                  <a:pos x="40" y="104"/>
                </a:cxn>
                <a:cxn ang="0">
                  <a:pos x="44" y="106"/>
                </a:cxn>
                <a:cxn ang="0">
                  <a:pos x="48" y="106"/>
                </a:cxn>
                <a:cxn ang="0">
                  <a:pos x="51" y="106"/>
                </a:cxn>
                <a:cxn ang="0">
                  <a:pos x="55" y="108"/>
                </a:cxn>
                <a:cxn ang="0">
                  <a:pos x="42" y="12"/>
                </a:cxn>
                <a:cxn ang="0">
                  <a:pos x="38" y="10"/>
                </a:cxn>
                <a:cxn ang="0">
                  <a:pos x="32" y="10"/>
                </a:cxn>
                <a:cxn ang="0">
                  <a:pos x="28" y="8"/>
                </a:cxn>
                <a:cxn ang="0">
                  <a:pos x="23" y="6"/>
                </a:cxn>
                <a:cxn ang="0">
                  <a:pos x="19" y="6"/>
                </a:cxn>
                <a:cxn ang="0">
                  <a:pos x="15" y="4"/>
                </a:cxn>
                <a:cxn ang="0">
                  <a:pos x="9" y="2"/>
                </a:cxn>
                <a:cxn ang="0">
                  <a:pos x="5" y="0"/>
                </a:cxn>
                <a:cxn ang="0">
                  <a:pos x="4" y="4"/>
                </a:cxn>
                <a:cxn ang="0">
                  <a:pos x="4" y="10"/>
                </a:cxn>
                <a:cxn ang="0">
                  <a:pos x="2" y="20"/>
                </a:cxn>
                <a:cxn ang="0">
                  <a:pos x="2" y="31"/>
                </a:cxn>
                <a:cxn ang="0">
                  <a:pos x="2" y="41"/>
                </a:cxn>
                <a:cxn ang="0">
                  <a:pos x="2" y="50"/>
                </a:cxn>
                <a:cxn ang="0">
                  <a:pos x="0" y="58"/>
                </a:cxn>
                <a:cxn ang="0">
                  <a:pos x="0" y="60"/>
                </a:cxn>
              </a:cxnLst>
              <a:rect l="0" t="0" r="r" b="b"/>
              <a:pathLst>
                <a:path w="55" h="108">
                  <a:moveTo>
                    <a:pt x="0" y="60"/>
                  </a:moveTo>
                  <a:lnTo>
                    <a:pt x="4" y="62"/>
                  </a:lnTo>
                  <a:lnTo>
                    <a:pt x="5" y="68"/>
                  </a:lnTo>
                  <a:lnTo>
                    <a:pt x="9" y="73"/>
                  </a:lnTo>
                  <a:lnTo>
                    <a:pt x="11" y="81"/>
                  </a:lnTo>
                  <a:lnTo>
                    <a:pt x="15" y="89"/>
                  </a:lnTo>
                  <a:lnTo>
                    <a:pt x="19" y="94"/>
                  </a:lnTo>
                  <a:lnTo>
                    <a:pt x="21" y="100"/>
                  </a:lnTo>
                  <a:lnTo>
                    <a:pt x="25" y="102"/>
                  </a:lnTo>
                  <a:lnTo>
                    <a:pt x="28" y="102"/>
                  </a:lnTo>
                  <a:lnTo>
                    <a:pt x="32" y="104"/>
                  </a:lnTo>
                  <a:lnTo>
                    <a:pt x="36" y="104"/>
                  </a:lnTo>
                  <a:lnTo>
                    <a:pt x="40" y="104"/>
                  </a:lnTo>
                  <a:lnTo>
                    <a:pt x="44" y="106"/>
                  </a:lnTo>
                  <a:lnTo>
                    <a:pt x="48" y="106"/>
                  </a:lnTo>
                  <a:lnTo>
                    <a:pt x="51" y="106"/>
                  </a:lnTo>
                  <a:lnTo>
                    <a:pt x="55" y="108"/>
                  </a:lnTo>
                  <a:lnTo>
                    <a:pt x="42" y="12"/>
                  </a:lnTo>
                  <a:lnTo>
                    <a:pt x="38" y="10"/>
                  </a:lnTo>
                  <a:lnTo>
                    <a:pt x="32" y="10"/>
                  </a:lnTo>
                  <a:lnTo>
                    <a:pt x="28" y="8"/>
                  </a:lnTo>
                  <a:lnTo>
                    <a:pt x="23" y="6"/>
                  </a:lnTo>
                  <a:lnTo>
                    <a:pt x="19" y="6"/>
                  </a:lnTo>
                  <a:lnTo>
                    <a:pt x="15" y="4"/>
                  </a:lnTo>
                  <a:lnTo>
                    <a:pt x="9" y="2"/>
                  </a:lnTo>
                  <a:lnTo>
                    <a:pt x="5" y="0"/>
                  </a:lnTo>
                  <a:lnTo>
                    <a:pt x="4" y="4"/>
                  </a:lnTo>
                  <a:lnTo>
                    <a:pt x="4" y="10"/>
                  </a:lnTo>
                  <a:lnTo>
                    <a:pt x="2" y="20"/>
                  </a:lnTo>
                  <a:lnTo>
                    <a:pt x="2" y="31"/>
                  </a:lnTo>
                  <a:lnTo>
                    <a:pt x="2" y="41"/>
                  </a:lnTo>
                  <a:lnTo>
                    <a:pt x="2" y="50"/>
                  </a:lnTo>
                  <a:lnTo>
                    <a:pt x="0" y="58"/>
                  </a:lnTo>
                  <a:lnTo>
                    <a:pt x="0" y="6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344" name="Freeform 168"/>
            <p:cNvSpPr>
              <a:spLocks/>
            </p:cNvSpPr>
            <p:nvPr/>
          </p:nvSpPr>
          <p:spPr bwMode="auto">
            <a:xfrm>
              <a:off x="2289" y="3356"/>
              <a:ext cx="55" cy="106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3" y="58"/>
                </a:cxn>
                <a:cxn ang="0">
                  <a:pos x="5" y="64"/>
                </a:cxn>
                <a:cxn ang="0">
                  <a:pos x="9" y="71"/>
                </a:cxn>
                <a:cxn ang="0">
                  <a:pos x="11" y="79"/>
                </a:cxn>
                <a:cxn ang="0">
                  <a:pos x="15" y="87"/>
                </a:cxn>
                <a:cxn ang="0">
                  <a:pos x="17" y="92"/>
                </a:cxn>
                <a:cxn ang="0">
                  <a:pos x="21" y="98"/>
                </a:cxn>
                <a:cxn ang="0">
                  <a:pos x="24" y="100"/>
                </a:cxn>
                <a:cxn ang="0">
                  <a:pos x="28" y="102"/>
                </a:cxn>
                <a:cxn ang="0">
                  <a:pos x="32" y="102"/>
                </a:cxn>
                <a:cxn ang="0">
                  <a:pos x="36" y="102"/>
                </a:cxn>
                <a:cxn ang="0">
                  <a:pos x="40" y="104"/>
                </a:cxn>
                <a:cxn ang="0">
                  <a:pos x="44" y="104"/>
                </a:cxn>
                <a:cxn ang="0">
                  <a:pos x="47" y="104"/>
                </a:cxn>
                <a:cxn ang="0">
                  <a:pos x="51" y="106"/>
                </a:cxn>
                <a:cxn ang="0">
                  <a:pos x="55" y="106"/>
                </a:cxn>
                <a:cxn ang="0">
                  <a:pos x="44" y="10"/>
                </a:cxn>
                <a:cxn ang="0">
                  <a:pos x="38" y="10"/>
                </a:cxn>
                <a:cxn ang="0">
                  <a:pos x="34" y="8"/>
                </a:cxn>
                <a:cxn ang="0">
                  <a:pos x="28" y="6"/>
                </a:cxn>
                <a:cxn ang="0">
                  <a:pos x="24" y="6"/>
                </a:cxn>
                <a:cxn ang="0">
                  <a:pos x="21" y="4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5" y="0"/>
                </a:cxn>
                <a:cxn ang="0">
                  <a:pos x="3" y="2"/>
                </a:cxn>
                <a:cxn ang="0">
                  <a:pos x="3" y="8"/>
                </a:cxn>
                <a:cxn ang="0">
                  <a:pos x="3" y="18"/>
                </a:cxn>
                <a:cxn ang="0">
                  <a:pos x="1" y="27"/>
                </a:cxn>
                <a:cxn ang="0">
                  <a:pos x="1" y="39"/>
                </a:cxn>
                <a:cxn ang="0">
                  <a:pos x="1" y="48"/>
                </a:cxn>
                <a:cxn ang="0">
                  <a:pos x="1" y="54"/>
                </a:cxn>
                <a:cxn ang="0">
                  <a:pos x="0" y="56"/>
                </a:cxn>
              </a:cxnLst>
              <a:rect l="0" t="0" r="r" b="b"/>
              <a:pathLst>
                <a:path w="55" h="106">
                  <a:moveTo>
                    <a:pt x="0" y="56"/>
                  </a:moveTo>
                  <a:lnTo>
                    <a:pt x="3" y="58"/>
                  </a:lnTo>
                  <a:lnTo>
                    <a:pt x="5" y="64"/>
                  </a:lnTo>
                  <a:lnTo>
                    <a:pt x="9" y="71"/>
                  </a:lnTo>
                  <a:lnTo>
                    <a:pt x="11" y="79"/>
                  </a:lnTo>
                  <a:lnTo>
                    <a:pt x="15" y="87"/>
                  </a:lnTo>
                  <a:lnTo>
                    <a:pt x="17" y="92"/>
                  </a:lnTo>
                  <a:lnTo>
                    <a:pt x="21" y="98"/>
                  </a:lnTo>
                  <a:lnTo>
                    <a:pt x="24" y="100"/>
                  </a:lnTo>
                  <a:lnTo>
                    <a:pt x="28" y="102"/>
                  </a:lnTo>
                  <a:lnTo>
                    <a:pt x="32" y="102"/>
                  </a:lnTo>
                  <a:lnTo>
                    <a:pt x="36" y="102"/>
                  </a:lnTo>
                  <a:lnTo>
                    <a:pt x="40" y="104"/>
                  </a:lnTo>
                  <a:lnTo>
                    <a:pt x="44" y="104"/>
                  </a:lnTo>
                  <a:lnTo>
                    <a:pt x="47" y="104"/>
                  </a:lnTo>
                  <a:lnTo>
                    <a:pt x="51" y="106"/>
                  </a:lnTo>
                  <a:lnTo>
                    <a:pt x="55" y="106"/>
                  </a:lnTo>
                  <a:lnTo>
                    <a:pt x="44" y="10"/>
                  </a:lnTo>
                  <a:lnTo>
                    <a:pt x="38" y="10"/>
                  </a:lnTo>
                  <a:lnTo>
                    <a:pt x="34" y="8"/>
                  </a:lnTo>
                  <a:lnTo>
                    <a:pt x="28" y="6"/>
                  </a:lnTo>
                  <a:lnTo>
                    <a:pt x="24" y="6"/>
                  </a:lnTo>
                  <a:lnTo>
                    <a:pt x="21" y="4"/>
                  </a:lnTo>
                  <a:lnTo>
                    <a:pt x="15" y="2"/>
                  </a:lnTo>
                  <a:lnTo>
                    <a:pt x="9" y="2"/>
                  </a:lnTo>
                  <a:lnTo>
                    <a:pt x="5" y="0"/>
                  </a:lnTo>
                  <a:lnTo>
                    <a:pt x="3" y="2"/>
                  </a:lnTo>
                  <a:lnTo>
                    <a:pt x="3" y="8"/>
                  </a:lnTo>
                  <a:lnTo>
                    <a:pt x="3" y="18"/>
                  </a:lnTo>
                  <a:lnTo>
                    <a:pt x="1" y="27"/>
                  </a:lnTo>
                  <a:lnTo>
                    <a:pt x="1" y="39"/>
                  </a:lnTo>
                  <a:lnTo>
                    <a:pt x="1" y="48"/>
                  </a:lnTo>
                  <a:lnTo>
                    <a:pt x="1" y="54"/>
                  </a:lnTo>
                  <a:lnTo>
                    <a:pt x="0" y="56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345" name="Freeform 169"/>
            <p:cNvSpPr>
              <a:spLocks/>
            </p:cNvSpPr>
            <p:nvPr/>
          </p:nvSpPr>
          <p:spPr bwMode="auto">
            <a:xfrm>
              <a:off x="2292" y="3356"/>
              <a:ext cx="56" cy="106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2" y="58"/>
                </a:cxn>
                <a:cxn ang="0">
                  <a:pos x="6" y="62"/>
                </a:cxn>
                <a:cxn ang="0">
                  <a:pos x="8" y="69"/>
                </a:cxn>
                <a:cxn ang="0">
                  <a:pos x="12" y="77"/>
                </a:cxn>
                <a:cxn ang="0">
                  <a:pos x="14" y="87"/>
                </a:cxn>
                <a:cxn ang="0">
                  <a:pos x="18" y="94"/>
                </a:cxn>
                <a:cxn ang="0">
                  <a:pos x="21" y="98"/>
                </a:cxn>
                <a:cxn ang="0">
                  <a:pos x="23" y="102"/>
                </a:cxn>
                <a:cxn ang="0">
                  <a:pos x="29" y="102"/>
                </a:cxn>
                <a:cxn ang="0">
                  <a:pos x="33" y="104"/>
                </a:cxn>
                <a:cxn ang="0">
                  <a:pos x="37" y="104"/>
                </a:cxn>
                <a:cxn ang="0">
                  <a:pos x="41" y="104"/>
                </a:cxn>
                <a:cxn ang="0">
                  <a:pos x="44" y="104"/>
                </a:cxn>
                <a:cxn ang="0">
                  <a:pos x="48" y="106"/>
                </a:cxn>
                <a:cxn ang="0">
                  <a:pos x="52" y="106"/>
                </a:cxn>
                <a:cxn ang="0">
                  <a:pos x="56" y="106"/>
                </a:cxn>
                <a:cxn ang="0">
                  <a:pos x="44" y="12"/>
                </a:cxn>
                <a:cxn ang="0">
                  <a:pos x="39" y="10"/>
                </a:cxn>
                <a:cxn ang="0">
                  <a:pos x="35" y="10"/>
                </a:cxn>
                <a:cxn ang="0">
                  <a:pos x="31" y="8"/>
                </a:cxn>
                <a:cxn ang="0">
                  <a:pos x="25" y="6"/>
                </a:cxn>
                <a:cxn ang="0">
                  <a:pos x="21" y="6"/>
                </a:cxn>
                <a:cxn ang="0">
                  <a:pos x="16" y="4"/>
                </a:cxn>
                <a:cxn ang="0">
                  <a:pos x="12" y="2"/>
                </a:cxn>
                <a:cxn ang="0">
                  <a:pos x="8" y="0"/>
                </a:cxn>
                <a:cxn ang="0">
                  <a:pos x="6" y="4"/>
                </a:cxn>
                <a:cxn ang="0">
                  <a:pos x="6" y="10"/>
                </a:cxn>
                <a:cxn ang="0">
                  <a:pos x="4" y="18"/>
                </a:cxn>
                <a:cxn ang="0">
                  <a:pos x="4" y="27"/>
                </a:cxn>
                <a:cxn ang="0">
                  <a:pos x="2" y="39"/>
                </a:cxn>
                <a:cxn ang="0">
                  <a:pos x="2" y="46"/>
                </a:cxn>
                <a:cxn ang="0">
                  <a:pos x="0" y="52"/>
                </a:cxn>
                <a:cxn ang="0">
                  <a:pos x="0" y="54"/>
                </a:cxn>
              </a:cxnLst>
              <a:rect l="0" t="0" r="r" b="b"/>
              <a:pathLst>
                <a:path w="56" h="106">
                  <a:moveTo>
                    <a:pt x="0" y="54"/>
                  </a:moveTo>
                  <a:lnTo>
                    <a:pt x="2" y="58"/>
                  </a:lnTo>
                  <a:lnTo>
                    <a:pt x="6" y="62"/>
                  </a:lnTo>
                  <a:lnTo>
                    <a:pt x="8" y="69"/>
                  </a:lnTo>
                  <a:lnTo>
                    <a:pt x="12" y="77"/>
                  </a:lnTo>
                  <a:lnTo>
                    <a:pt x="14" y="87"/>
                  </a:lnTo>
                  <a:lnTo>
                    <a:pt x="18" y="94"/>
                  </a:lnTo>
                  <a:lnTo>
                    <a:pt x="21" y="98"/>
                  </a:lnTo>
                  <a:lnTo>
                    <a:pt x="23" y="102"/>
                  </a:lnTo>
                  <a:lnTo>
                    <a:pt x="29" y="102"/>
                  </a:lnTo>
                  <a:lnTo>
                    <a:pt x="33" y="104"/>
                  </a:lnTo>
                  <a:lnTo>
                    <a:pt x="37" y="104"/>
                  </a:lnTo>
                  <a:lnTo>
                    <a:pt x="41" y="104"/>
                  </a:lnTo>
                  <a:lnTo>
                    <a:pt x="44" y="104"/>
                  </a:lnTo>
                  <a:lnTo>
                    <a:pt x="48" y="106"/>
                  </a:lnTo>
                  <a:lnTo>
                    <a:pt x="52" y="106"/>
                  </a:lnTo>
                  <a:lnTo>
                    <a:pt x="56" y="106"/>
                  </a:lnTo>
                  <a:lnTo>
                    <a:pt x="44" y="12"/>
                  </a:lnTo>
                  <a:lnTo>
                    <a:pt x="39" y="10"/>
                  </a:lnTo>
                  <a:lnTo>
                    <a:pt x="35" y="10"/>
                  </a:lnTo>
                  <a:lnTo>
                    <a:pt x="31" y="8"/>
                  </a:lnTo>
                  <a:lnTo>
                    <a:pt x="25" y="6"/>
                  </a:lnTo>
                  <a:lnTo>
                    <a:pt x="21" y="6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8" y="0"/>
                  </a:lnTo>
                  <a:lnTo>
                    <a:pt x="6" y="4"/>
                  </a:lnTo>
                  <a:lnTo>
                    <a:pt x="6" y="10"/>
                  </a:lnTo>
                  <a:lnTo>
                    <a:pt x="4" y="18"/>
                  </a:lnTo>
                  <a:lnTo>
                    <a:pt x="4" y="27"/>
                  </a:lnTo>
                  <a:lnTo>
                    <a:pt x="2" y="39"/>
                  </a:lnTo>
                  <a:lnTo>
                    <a:pt x="2" y="46"/>
                  </a:lnTo>
                  <a:lnTo>
                    <a:pt x="0" y="52"/>
                  </a:lnTo>
                  <a:lnTo>
                    <a:pt x="0" y="54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346" name="Freeform 170"/>
            <p:cNvSpPr>
              <a:spLocks/>
            </p:cNvSpPr>
            <p:nvPr/>
          </p:nvSpPr>
          <p:spPr bwMode="auto">
            <a:xfrm>
              <a:off x="2296" y="3358"/>
              <a:ext cx="56" cy="106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2" y="54"/>
                </a:cxn>
                <a:cxn ang="0">
                  <a:pos x="6" y="60"/>
                </a:cxn>
                <a:cxn ang="0">
                  <a:pos x="8" y="67"/>
                </a:cxn>
                <a:cxn ang="0">
                  <a:pos x="12" y="75"/>
                </a:cxn>
                <a:cxn ang="0">
                  <a:pos x="14" y="85"/>
                </a:cxn>
                <a:cxn ang="0">
                  <a:pos x="17" y="92"/>
                </a:cxn>
                <a:cxn ang="0">
                  <a:pos x="19" y="98"/>
                </a:cxn>
                <a:cxn ang="0">
                  <a:pos x="23" y="100"/>
                </a:cxn>
                <a:cxn ang="0">
                  <a:pos x="27" y="100"/>
                </a:cxn>
                <a:cxn ang="0">
                  <a:pos x="31" y="102"/>
                </a:cxn>
                <a:cxn ang="0">
                  <a:pos x="35" y="102"/>
                </a:cxn>
                <a:cxn ang="0">
                  <a:pos x="40" y="102"/>
                </a:cxn>
                <a:cxn ang="0">
                  <a:pos x="44" y="104"/>
                </a:cxn>
                <a:cxn ang="0">
                  <a:pos x="48" y="104"/>
                </a:cxn>
                <a:cxn ang="0">
                  <a:pos x="52" y="104"/>
                </a:cxn>
                <a:cxn ang="0">
                  <a:pos x="56" y="106"/>
                </a:cxn>
                <a:cxn ang="0">
                  <a:pos x="44" y="10"/>
                </a:cxn>
                <a:cxn ang="0">
                  <a:pos x="40" y="10"/>
                </a:cxn>
                <a:cxn ang="0">
                  <a:pos x="35" y="8"/>
                </a:cxn>
                <a:cxn ang="0">
                  <a:pos x="31" y="8"/>
                </a:cxn>
                <a:cxn ang="0">
                  <a:pos x="27" y="6"/>
                </a:cxn>
                <a:cxn ang="0">
                  <a:pos x="21" y="4"/>
                </a:cxn>
                <a:cxn ang="0">
                  <a:pos x="17" y="4"/>
                </a:cxn>
                <a:cxn ang="0">
                  <a:pos x="12" y="2"/>
                </a:cxn>
                <a:cxn ang="0">
                  <a:pos x="8" y="0"/>
                </a:cxn>
                <a:cxn ang="0">
                  <a:pos x="6" y="2"/>
                </a:cxn>
                <a:cxn ang="0">
                  <a:pos x="6" y="8"/>
                </a:cxn>
                <a:cxn ang="0">
                  <a:pos x="4" y="18"/>
                </a:cxn>
                <a:cxn ang="0">
                  <a:pos x="4" y="25"/>
                </a:cxn>
                <a:cxn ang="0">
                  <a:pos x="4" y="35"/>
                </a:cxn>
                <a:cxn ang="0">
                  <a:pos x="2" y="44"/>
                </a:cxn>
                <a:cxn ang="0">
                  <a:pos x="2" y="48"/>
                </a:cxn>
                <a:cxn ang="0">
                  <a:pos x="0" y="50"/>
                </a:cxn>
              </a:cxnLst>
              <a:rect l="0" t="0" r="r" b="b"/>
              <a:pathLst>
                <a:path w="56" h="106">
                  <a:moveTo>
                    <a:pt x="0" y="50"/>
                  </a:moveTo>
                  <a:lnTo>
                    <a:pt x="2" y="54"/>
                  </a:lnTo>
                  <a:lnTo>
                    <a:pt x="6" y="60"/>
                  </a:lnTo>
                  <a:lnTo>
                    <a:pt x="8" y="67"/>
                  </a:lnTo>
                  <a:lnTo>
                    <a:pt x="12" y="75"/>
                  </a:lnTo>
                  <a:lnTo>
                    <a:pt x="14" y="85"/>
                  </a:lnTo>
                  <a:lnTo>
                    <a:pt x="17" y="92"/>
                  </a:lnTo>
                  <a:lnTo>
                    <a:pt x="19" y="98"/>
                  </a:lnTo>
                  <a:lnTo>
                    <a:pt x="23" y="100"/>
                  </a:lnTo>
                  <a:lnTo>
                    <a:pt x="27" y="100"/>
                  </a:lnTo>
                  <a:lnTo>
                    <a:pt x="31" y="102"/>
                  </a:lnTo>
                  <a:lnTo>
                    <a:pt x="35" y="102"/>
                  </a:lnTo>
                  <a:lnTo>
                    <a:pt x="40" y="102"/>
                  </a:lnTo>
                  <a:lnTo>
                    <a:pt x="44" y="104"/>
                  </a:lnTo>
                  <a:lnTo>
                    <a:pt x="48" y="104"/>
                  </a:lnTo>
                  <a:lnTo>
                    <a:pt x="52" y="104"/>
                  </a:lnTo>
                  <a:lnTo>
                    <a:pt x="56" y="106"/>
                  </a:lnTo>
                  <a:lnTo>
                    <a:pt x="44" y="10"/>
                  </a:lnTo>
                  <a:lnTo>
                    <a:pt x="40" y="10"/>
                  </a:lnTo>
                  <a:lnTo>
                    <a:pt x="35" y="8"/>
                  </a:lnTo>
                  <a:lnTo>
                    <a:pt x="31" y="8"/>
                  </a:lnTo>
                  <a:lnTo>
                    <a:pt x="27" y="6"/>
                  </a:lnTo>
                  <a:lnTo>
                    <a:pt x="21" y="4"/>
                  </a:lnTo>
                  <a:lnTo>
                    <a:pt x="17" y="4"/>
                  </a:lnTo>
                  <a:lnTo>
                    <a:pt x="12" y="2"/>
                  </a:lnTo>
                  <a:lnTo>
                    <a:pt x="8" y="0"/>
                  </a:lnTo>
                  <a:lnTo>
                    <a:pt x="6" y="2"/>
                  </a:lnTo>
                  <a:lnTo>
                    <a:pt x="6" y="8"/>
                  </a:lnTo>
                  <a:lnTo>
                    <a:pt x="4" y="18"/>
                  </a:lnTo>
                  <a:lnTo>
                    <a:pt x="4" y="25"/>
                  </a:lnTo>
                  <a:lnTo>
                    <a:pt x="4" y="35"/>
                  </a:lnTo>
                  <a:lnTo>
                    <a:pt x="2" y="44"/>
                  </a:lnTo>
                  <a:lnTo>
                    <a:pt x="2" y="48"/>
                  </a:lnTo>
                  <a:lnTo>
                    <a:pt x="0" y="5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347" name="Freeform 171"/>
            <p:cNvSpPr>
              <a:spLocks/>
            </p:cNvSpPr>
            <p:nvPr/>
          </p:nvSpPr>
          <p:spPr bwMode="auto">
            <a:xfrm>
              <a:off x="2300" y="3360"/>
              <a:ext cx="56" cy="10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2" y="50"/>
                </a:cxn>
                <a:cxn ang="0">
                  <a:pos x="6" y="56"/>
                </a:cxn>
                <a:cxn ang="0">
                  <a:pos x="8" y="63"/>
                </a:cxn>
                <a:cxn ang="0">
                  <a:pos x="10" y="73"/>
                </a:cxn>
                <a:cxn ang="0">
                  <a:pos x="13" y="83"/>
                </a:cxn>
                <a:cxn ang="0">
                  <a:pos x="15" y="90"/>
                </a:cxn>
                <a:cxn ang="0">
                  <a:pos x="19" y="96"/>
                </a:cxn>
                <a:cxn ang="0">
                  <a:pos x="21" y="98"/>
                </a:cxn>
                <a:cxn ang="0">
                  <a:pos x="25" y="100"/>
                </a:cxn>
                <a:cxn ang="0">
                  <a:pos x="31" y="100"/>
                </a:cxn>
                <a:cxn ang="0">
                  <a:pos x="35" y="102"/>
                </a:cxn>
                <a:cxn ang="0">
                  <a:pos x="38" y="102"/>
                </a:cxn>
                <a:cxn ang="0">
                  <a:pos x="44" y="102"/>
                </a:cxn>
                <a:cxn ang="0">
                  <a:pos x="48" y="104"/>
                </a:cxn>
                <a:cxn ang="0">
                  <a:pos x="52" y="104"/>
                </a:cxn>
                <a:cxn ang="0">
                  <a:pos x="56" y="104"/>
                </a:cxn>
                <a:cxn ang="0">
                  <a:pos x="44" y="10"/>
                </a:cxn>
                <a:cxn ang="0">
                  <a:pos x="40" y="8"/>
                </a:cxn>
                <a:cxn ang="0">
                  <a:pos x="36" y="8"/>
                </a:cxn>
                <a:cxn ang="0">
                  <a:pos x="31" y="6"/>
                </a:cxn>
                <a:cxn ang="0">
                  <a:pos x="27" y="4"/>
                </a:cxn>
                <a:cxn ang="0">
                  <a:pos x="23" y="4"/>
                </a:cxn>
                <a:cxn ang="0">
                  <a:pos x="17" y="2"/>
                </a:cxn>
                <a:cxn ang="0">
                  <a:pos x="13" y="0"/>
                </a:cxn>
                <a:cxn ang="0">
                  <a:pos x="10" y="0"/>
                </a:cxn>
                <a:cxn ang="0">
                  <a:pos x="8" y="2"/>
                </a:cxn>
                <a:cxn ang="0">
                  <a:pos x="6" y="8"/>
                </a:cxn>
                <a:cxn ang="0">
                  <a:pos x="6" y="16"/>
                </a:cxn>
                <a:cxn ang="0">
                  <a:pos x="4" y="23"/>
                </a:cxn>
                <a:cxn ang="0">
                  <a:pos x="4" y="33"/>
                </a:cxn>
                <a:cxn ang="0">
                  <a:pos x="2" y="40"/>
                </a:cxn>
                <a:cxn ang="0">
                  <a:pos x="2" y="46"/>
                </a:cxn>
                <a:cxn ang="0">
                  <a:pos x="0" y="48"/>
                </a:cxn>
              </a:cxnLst>
              <a:rect l="0" t="0" r="r" b="b"/>
              <a:pathLst>
                <a:path w="56" h="104">
                  <a:moveTo>
                    <a:pt x="0" y="48"/>
                  </a:moveTo>
                  <a:lnTo>
                    <a:pt x="2" y="50"/>
                  </a:lnTo>
                  <a:lnTo>
                    <a:pt x="6" y="56"/>
                  </a:lnTo>
                  <a:lnTo>
                    <a:pt x="8" y="63"/>
                  </a:lnTo>
                  <a:lnTo>
                    <a:pt x="10" y="73"/>
                  </a:lnTo>
                  <a:lnTo>
                    <a:pt x="13" y="83"/>
                  </a:lnTo>
                  <a:lnTo>
                    <a:pt x="15" y="90"/>
                  </a:lnTo>
                  <a:lnTo>
                    <a:pt x="19" y="96"/>
                  </a:lnTo>
                  <a:lnTo>
                    <a:pt x="21" y="98"/>
                  </a:lnTo>
                  <a:lnTo>
                    <a:pt x="25" y="100"/>
                  </a:lnTo>
                  <a:lnTo>
                    <a:pt x="31" y="100"/>
                  </a:lnTo>
                  <a:lnTo>
                    <a:pt x="35" y="102"/>
                  </a:lnTo>
                  <a:lnTo>
                    <a:pt x="38" y="102"/>
                  </a:lnTo>
                  <a:lnTo>
                    <a:pt x="44" y="102"/>
                  </a:lnTo>
                  <a:lnTo>
                    <a:pt x="48" y="104"/>
                  </a:lnTo>
                  <a:lnTo>
                    <a:pt x="52" y="104"/>
                  </a:lnTo>
                  <a:lnTo>
                    <a:pt x="56" y="104"/>
                  </a:lnTo>
                  <a:lnTo>
                    <a:pt x="44" y="10"/>
                  </a:lnTo>
                  <a:lnTo>
                    <a:pt x="40" y="8"/>
                  </a:lnTo>
                  <a:lnTo>
                    <a:pt x="36" y="8"/>
                  </a:lnTo>
                  <a:lnTo>
                    <a:pt x="31" y="6"/>
                  </a:lnTo>
                  <a:lnTo>
                    <a:pt x="27" y="4"/>
                  </a:lnTo>
                  <a:lnTo>
                    <a:pt x="23" y="4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2"/>
                  </a:lnTo>
                  <a:lnTo>
                    <a:pt x="6" y="8"/>
                  </a:lnTo>
                  <a:lnTo>
                    <a:pt x="6" y="16"/>
                  </a:lnTo>
                  <a:lnTo>
                    <a:pt x="4" y="23"/>
                  </a:lnTo>
                  <a:lnTo>
                    <a:pt x="4" y="33"/>
                  </a:lnTo>
                  <a:lnTo>
                    <a:pt x="2" y="40"/>
                  </a:lnTo>
                  <a:lnTo>
                    <a:pt x="2" y="46"/>
                  </a:lnTo>
                  <a:lnTo>
                    <a:pt x="0" y="4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348" name="Freeform 172"/>
            <p:cNvSpPr>
              <a:spLocks/>
            </p:cNvSpPr>
            <p:nvPr/>
          </p:nvSpPr>
          <p:spPr bwMode="auto">
            <a:xfrm>
              <a:off x="2304" y="3360"/>
              <a:ext cx="57" cy="106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2" y="50"/>
                </a:cxn>
                <a:cxn ang="0">
                  <a:pos x="4" y="56"/>
                </a:cxn>
                <a:cxn ang="0">
                  <a:pos x="8" y="63"/>
                </a:cxn>
                <a:cxn ang="0">
                  <a:pos x="9" y="73"/>
                </a:cxn>
                <a:cxn ang="0">
                  <a:pos x="13" y="83"/>
                </a:cxn>
                <a:cxn ang="0">
                  <a:pos x="15" y="90"/>
                </a:cxn>
                <a:cxn ang="0">
                  <a:pos x="17" y="96"/>
                </a:cxn>
                <a:cxn ang="0">
                  <a:pos x="21" y="98"/>
                </a:cxn>
                <a:cxn ang="0">
                  <a:pos x="25" y="100"/>
                </a:cxn>
                <a:cxn ang="0">
                  <a:pos x="31" y="100"/>
                </a:cxn>
                <a:cxn ang="0">
                  <a:pos x="34" y="102"/>
                </a:cxn>
                <a:cxn ang="0">
                  <a:pos x="38" y="102"/>
                </a:cxn>
                <a:cxn ang="0">
                  <a:pos x="44" y="104"/>
                </a:cxn>
                <a:cxn ang="0">
                  <a:pos x="48" y="104"/>
                </a:cxn>
                <a:cxn ang="0">
                  <a:pos x="52" y="104"/>
                </a:cxn>
                <a:cxn ang="0">
                  <a:pos x="57" y="106"/>
                </a:cxn>
                <a:cxn ang="0">
                  <a:pos x="46" y="12"/>
                </a:cxn>
                <a:cxn ang="0">
                  <a:pos x="40" y="10"/>
                </a:cxn>
                <a:cxn ang="0">
                  <a:pos x="36" y="8"/>
                </a:cxn>
                <a:cxn ang="0">
                  <a:pos x="32" y="8"/>
                </a:cxn>
                <a:cxn ang="0">
                  <a:pos x="27" y="6"/>
                </a:cxn>
                <a:cxn ang="0">
                  <a:pos x="23" y="4"/>
                </a:cxn>
                <a:cxn ang="0">
                  <a:pos x="19" y="4"/>
                </a:cxn>
                <a:cxn ang="0">
                  <a:pos x="13" y="2"/>
                </a:cxn>
                <a:cxn ang="0">
                  <a:pos x="9" y="0"/>
                </a:cxn>
                <a:cxn ang="0">
                  <a:pos x="8" y="2"/>
                </a:cxn>
                <a:cxn ang="0">
                  <a:pos x="6" y="8"/>
                </a:cxn>
                <a:cxn ang="0">
                  <a:pos x="6" y="16"/>
                </a:cxn>
                <a:cxn ang="0">
                  <a:pos x="4" y="23"/>
                </a:cxn>
                <a:cxn ang="0">
                  <a:pos x="4" y="33"/>
                </a:cxn>
                <a:cxn ang="0">
                  <a:pos x="2" y="40"/>
                </a:cxn>
                <a:cxn ang="0">
                  <a:pos x="2" y="44"/>
                </a:cxn>
                <a:cxn ang="0">
                  <a:pos x="0" y="46"/>
                </a:cxn>
              </a:cxnLst>
              <a:rect l="0" t="0" r="r" b="b"/>
              <a:pathLst>
                <a:path w="57" h="106">
                  <a:moveTo>
                    <a:pt x="0" y="46"/>
                  </a:moveTo>
                  <a:lnTo>
                    <a:pt x="2" y="50"/>
                  </a:lnTo>
                  <a:lnTo>
                    <a:pt x="4" y="56"/>
                  </a:lnTo>
                  <a:lnTo>
                    <a:pt x="8" y="63"/>
                  </a:lnTo>
                  <a:lnTo>
                    <a:pt x="9" y="73"/>
                  </a:lnTo>
                  <a:lnTo>
                    <a:pt x="13" y="83"/>
                  </a:lnTo>
                  <a:lnTo>
                    <a:pt x="15" y="90"/>
                  </a:lnTo>
                  <a:lnTo>
                    <a:pt x="17" y="96"/>
                  </a:lnTo>
                  <a:lnTo>
                    <a:pt x="21" y="98"/>
                  </a:lnTo>
                  <a:lnTo>
                    <a:pt x="25" y="100"/>
                  </a:lnTo>
                  <a:lnTo>
                    <a:pt x="31" y="100"/>
                  </a:lnTo>
                  <a:lnTo>
                    <a:pt x="34" y="102"/>
                  </a:lnTo>
                  <a:lnTo>
                    <a:pt x="38" y="102"/>
                  </a:lnTo>
                  <a:lnTo>
                    <a:pt x="44" y="104"/>
                  </a:lnTo>
                  <a:lnTo>
                    <a:pt x="48" y="104"/>
                  </a:lnTo>
                  <a:lnTo>
                    <a:pt x="52" y="104"/>
                  </a:lnTo>
                  <a:lnTo>
                    <a:pt x="57" y="106"/>
                  </a:lnTo>
                  <a:lnTo>
                    <a:pt x="46" y="12"/>
                  </a:lnTo>
                  <a:lnTo>
                    <a:pt x="40" y="10"/>
                  </a:lnTo>
                  <a:lnTo>
                    <a:pt x="36" y="8"/>
                  </a:lnTo>
                  <a:lnTo>
                    <a:pt x="32" y="8"/>
                  </a:lnTo>
                  <a:lnTo>
                    <a:pt x="27" y="6"/>
                  </a:lnTo>
                  <a:lnTo>
                    <a:pt x="23" y="4"/>
                  </a:lnTo>
                  <a:lnTo>
                    <a:pt x="19" y="4"/>
                  </a:lnTo>
                  <a:lnTo>
                    <a:pt x="13" y="2"/>
                  </a:lnTo>
                  <a:lnTo>
                    <a:pt x="9" y="0"/>
                  </a:lnTo>
                  <a:lnTo>
                    <a:pt x="8" y="2"/>
                  </a:lnTo>
                  <a:lnTo>
                    <a:pt x="6" y="8"/>
                  </a:lnTo>
                  <a:lnTo>
                    <a:pt x="6" y="16"/>
                  </a:lnTo>
                  <a:lnTo>
                    <a:pt x="4" y="23"/>
                  </a:lnTo>
                  <a:lnTo>
                    <a:pt x="4" y="33"/>
                  </a:lnTo>
                  <a:lnTo>
                    <a:pt x="2" y="40"/>
                  </a:lnTo>
                  <a:lnTo>
                    <a:pt x="2" y="44"/>
                  </a:lnTo>
                  <a:lnTo>
                    <a:pt x="0" y="46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349" name="Freeform 173"/>
            <p:cNvSpPr>
              <a:spLocks/>
            </p:cNvSpPr>
            <p:nvPr/>
          </p:nvSpPr>
          <p:spPr bwMode="auto">
            <a:xfrm>
              <a:off x="2308" y="3362"/>
              <a:ext cx="57" cy="104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2" y="46"/>
                </a:cxn>
                <a:cxn ang="0">
                  <a:pos x="5" y="54"/>
                </a:cxn>
                <a:cxn ang="0">
                  <a:pos x="7" y="61"/>
                </a:cxn>
                <a:cxn ang="0">
                  <a:pos x="9" y="71"/>
                </a:cxn>
                <a:cxn ang="0">
                  <a:pos x="11" y="81"/>
                </a:cxn>
                <a:cxn ang="0">
                  <a:pos x="15" y="88"/>
                </a:cxn>
                <a:cxn ang="0">
                  <a:pos x="17" y="96"/>
                </a:cxn>
                <a:cxn ang="0">
                  <a:pos x="21" y="98"/>
                </a:cxn>
                <a:cxn ang="0">
                  <a:pos x="25" y="98"/>
                </a:cxn>
                <a:cxn ang="0">
                  <a:pos x="28" y="100"/>
                </a:cxn>
                <a:cxn ang="0">
                  <a:pos x="34" y="100"/>
                </a:cxn>
                <a:cxn ang="0">
                  <a:pos x="38" y="102"/>
                </a:cxn>
                <a:cxn ang="0">
                  <a:pos x="44" y="102"/>
                </a:cxn>
                <a:cxn ang="0">
                  <a:pos x="48" y="102"/>
                </a:cxn>
                <a:cxn ang="0">
                  <a:pos x="52" y="104"/>
                </a:cxn>
                <a:cxn ang="0">
                  <a:pos x="57" y="104"/>
                </a:cxn>
                <a:cxn ang="0">
                  <a:pos x="46" y="10"/>
                </a:cxn>
                <a:cxn ang="0">
                  <a:pos x="40" y="8"/>
                </a:cxn>
                <a:cxn ang="0">
                  <a:pos x="36" y="8"/>
                </a:cxn>
                <a:cxn ang="0">
                  <a:pos x="32" y="6"/>
                </a:cxn>
                <a:cxn ang="0">
                  <a:pos x="28" y="6"/>
                </a:cxn>
                <a:cxn ang="0">
                  <a:pos x="23" y="4"/>
                </a:cxn>
                <a:cxn ang="0">
                  <a:pos x="19" y="2"/>
                </a:cxn>
                <a:cxn ang="0">
                  <a:pos x="13" y="0"/>
                </a:cxn>
                <a:cxn ang="0">
                  <a:pos x="9" y="0"/>
                </a:cxn>
                <a:cxn ang="0">
                  <a:pos x="7" y="2"/>
                </a:cxn>
                <a:cxn ang="0">
                  <a:pos x="7" y="6"/>
                </a:cxn>
                <a:cxn ang="0">
                  <a:pos x="5" y="14"/>
                </a:cxn>
                <a:cxn ang="0">
                  <a:pos x="4" y="21"/>
                </a:cxn>
                <a:cxn ang="0">
                  <a:pos x="4" y="29"/>
                </a:cxn>
                <a:cxn ang="0">
                  <a:pos x="2" y="37"/>
                </a:cxn>
                <a:cxn ang="0">
                  <a:pos x="2" y="42"/>
                </a:cxn>
                <a:cxn ang="0">
                  <a:pos x="0" y="44"/>
                </a:cxn>
              </a:cxnLst>
              <a:rect l="0" t="0" r="r" b="b"/>
              <a:pathLst>
                <a:path w="57" h="104">
                  <a:moveTo>
                    <a:pt x="0" y="44"/>
                  </a:moveTo>
                  <a:lnTo>
                    <a:pt x="2" y="46"/>
                  </a:lnTo>
                  <a:lnTo>
                    <a:pt x="5" y="54"/>
                  </a:lnTo>
                  <a:lnTo>
                    <a:pt x="7" y="61"/>
                  </a:lnTo>
                  <a:lnTo>
                    <a:pt x="9" y="71"/>
                  </a:lnTo>
                  <a:lnTo>
                    <a:pt x="11" y="81"/>
                  </a:lnTo>
                  <a:lnTo>
                    <a:pt x="15" y="88"/>
                  </a:lnTo>
                  <a:lnTo>
                    <a:pt x="17" y="96"/>
                  </a:lnTo>
                  <a:lnTo>
                    <a:pt x="21" y="98"/>
                  </a:lnTo>
                  <a:lnTo>
                    <a:pt x="25" y="98"/>
                  </a:lnTo>
                  <a:lnTo>
                    <a:pt x="28" y="100"/>
                  </a:lnTo>
                  <a:lnTo>
                    <a:pt x="34" y="100"/>
                  </a:lnTo>
                  <a:lnTo>
                    <a:pt x="38" y="102"/>
                  </a:lnTo>
                  <a:lnTo>
                    <a:pt x="44" y="102"/>
                  </a:lnTo>
                  <a:lnTo>
                    <a:pt x="48" y="102"/>
                  </a:lnTo>
                  <a:lnTo>
                    <a:pt x="52" y="104"/>
                  </a:lnTo>
                  <a:lnTo>
                    <a:pt x="57" y="104"/>
                  </a:lnTo>
                  <a:lnTo>
                    <a:pt x="46" y="10"/>
                  </a:lnTo>
                  <a:lnTo>
                    <a:pt x="40" y="8"/>
                  </a:lnTo>
                  <a:lnTo>
                    <a:pt x="36" y="8"/>
                  </a:lnTo>
                  <a:lnTo>
                    <a:pt x="32" y="6"/>
                  </a:lnTo>
                  <a:lnTo>
                    <a:pt x="28" y="6"/>
                  </a:lnTo>
                  <a:lnTo>
                    <a:pt x="23" y="4"/>
                  </a:lnTo>
                  <a:lnTo>
                    <a:pt x="19" y="2"/>
                  </a:lnTo>
                  <a:lnTo>
                    <a:pt x="13" y="0"/>
                  </a:lnTo>
                  <a:lnTo>
                    <a:pt x="9" y="0"/>
                  </a:lnTo>
                  <a:lnTo>
                    <a:pt x="7" y="2"/>
                  </a:lnTo>
                  <a:lnTo>
                    <a:pt x="7" y="6"/>
                  </a:lnTo>
                  <a:lnTo>
                    <a:pt x="5" y="14"/>
                  </a:lnTo>
                  <a:lnTo>
                    <a:pt x="4" y="21"/>
                  </a:lnTo>
                  <a:lnTo>
                    <a:pt x="4" y="29"/>
                  </a:lnTo>
                  <a:lnTo>
                    <a:pt x="2" y="37"/>
                  </a:lnTo>
                  <a:lnTo>
                    <a:pt x="2" y="42"/>
                  </a:lnTo>
                  <a:lnTo>
                    <a:pt x="0" y="44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350" name="Freeform 174"/>
            <p:cNvSpPr>
              <a:spLocks/>
            </p:cNvSpPr>
            <p:nvPr/>
          </p:nvSpPr>
          <p:spPr bwMode="auto">
            <a:xfrm>
              <a:off x="2312" y="3364"/>
              <a:ext cx="57" cy="102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1" y="42"/>
                </a:cxn>
                <a:cxn ang="0">
                  <a:pos x="3" y="50"/>
                </a:cxn>
                <a:cxn ang="0">
                  <a:pos x="7" y="58"/>
                </a:cxn>
                <a:cxn ang="0">
                  <a:pos x="9" y="67"/>
                </a:cxn>
                <a:cxn ang="0">
                  <a:pos x="11" y="79"/>
                </a:cxn>
                <a:cxn ang="0">
                  <a:pos x="13" y="86"/>
                </a:cxn>
                <a:cxn ang="0">
                  <a:pos x="17" y="92"/>
                </a:cxn>
                <a:cxn ang="0">
                  <a:pos x="19" y="96"/>
                </a:cxn>
                <a:cxn ang="0">
                  <a:pos x="24" y="98"/>
                </a:cxn>
                <a:cxn ang="0">
                  <a:pos x="28" y="98"/>
                </a:cxn>
                <a:cxn ang="0">
                  <a:pos x="34" y="100"/>
                </a:cxn>
                <a:cxn ang="0">
                  <a:pos x="38" y="100"/>
                </a:cxn>
                <a:cxn ang="0">
                  <a:pos x="44" y="100"/>
                </a:cxn>
                <a:cxn ang="0">
                  <a:pos x="48" y="102"/>
                </a:cxn>
                <a:cxn ang="0">
                  <a:pos x="53" y="102"/>
                </a:cxn>
                <a:cxn ang="0">
                  <a:pos x="57" y="102"/>
                </a:cxn>
                <a:cxn ang="0">
                  <a:pos x="48" y="8"/>
                </a:cxn>
                <a:cxn ang="0">
                  <a:pos x="42" y="8"/>
                </a:cxn>
                <a:cxn ang="0">
                  <a:pos x="38" y="6"/>
                </a:cxn>
                <a:cxn ang="0">
                  <a:pos x="34" y="6"/>
                </a:cxn>
                <a:cxn ang="0">
                  <a:pos x="28" y="4"/>
                </a:cxn>
                <a:cxn ang="0">
                  <a:pos x="24" y="4"/>
                </a:cxn>
                <a:cxn ang="0">
                  <a:pos x="19" y="2"/>
                </a:cxn>
                <a:cxn ang="0">
                  <a:pos x="15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7" y="6"/>
                </a:cxn>
                <a:cxn ang="0">
                  <a:pos x="5" y="12"/>
                </a:cxn>
                <a:cxn ang="0">
                  <a:pos x="5" y="19"/>
                </a:cxn>
                <a:cxn ang="0">
                  <a:pos x="3" y="27"/>
                </a:cxn>
                <a:cxn ang="0">
                  <a:pos x="3" y="35"/>
                </a:cxn>
                <a:cxn ang="0">
                  <a:pos x="1" y="38"/>
                </a:cxn>
                <a:cxn ang="0">
                  <a:pos x="0" y="40"/>
                </a:cxn>
              </a:cxnLst>
              <a:rect l="0" t="0" r="r" b="b"/>
              <a:pathLst>
                <a:path w="57" h="102">
                  <a:moveTo>
                    <a:pt x="0" y="40"/>
                  </a:moveTo>
                  <a:lnTo>
                    <a:pt x="1" y="42"/>
                  </a:lnTo>
                  <a:lnTo>
                    <a:pt x="3" y="50"/>
                  </a:lnTo>
                  <a:lnTo>
                    <a:pt x="7" y="58"/>
                  </a:lnTo>
                  <a:lnTo>
                    <a:pt x="9" y="67"/>
                  </a:lnTo>
                  <a:lnTo>
                    <a:pt x="11" y="79"/>
                  </a:lnTo>
                  <a:lnTo>
                    <a:pt x="13" y="86"/>
                  </a:lnTo>
                  <a:lnTo>
                    <a:pt x="17" y="92"/>
                  </a:lnTo>
                  <a:lnTo>
                    <a:pt x="19" y="96"/>
                  </a:lnTo>
                  <a:lnTo>
                    <a:pt x="24" y="98"/>
                  </a:lnTo>
                  <a:lnTo>
                    <a:pt x="28" y="98"/>
                  </a:lnTo>
                  <a:lnTo>
                    <a:pt x="34" y="100"/>
                  </a:lnTo>
                  <a:lnTo>
                    <a:pt x="38" y="100"/>
                  </a:lnTo>
                  <a:lnTo>
                    <a:pt x="44" y="100"/>
                  </a:lnTo>
                  <a:lnTo>
                    <a:pt x="48" y="102"/>
                  </a:lnTo>
                  <a:lnTo>
                    <a:pt x="53" y="102"/>
                  </a:lnTo>
                  <a:lnTo>
                    <a:pt x="57" y="102"/>
                  </a:lnTo>
                  <a:lnTo>
                    <a:pt x="48" y="8"/>
                  </a:lnTo>
                  <a:lnTo>
                    <a:pt x="42" y="8"/>
                  </a:lnTo>
                  <a:lnTo>
                    <a:pt x="38" y="6"/>
                  </a:lnTo>
                  <a:lnTo>
                    <a:pt x="34" y="6"/>
                  </a:lnTo>
                  <a:lnTo>
                    <a:pt x="28" y="4"/>
                  </a:lnTo>
                  <a:lnTo>
                    <a:pt x="24" y="4"/>
                  </a:lnTo>
                  <a:lnTo>
                    <a:pt x="19" y="2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6"/>
                  </a:lnTo>
                  <a:lnTo>
                    <a:pt x="5" y="12"/>
                  </a:lnTo>
                  <a:lnTo>
                    <a:pt x="5" y="19"/>
                  </a:lnTo>
                  <a:lnTo>
                    <a:pt x="3" y="27"/>
                  </a:lnTo>
                  <a:lnTo>
                    <a:pt x="3" y="35"/>
                  </a:lnTo>
                  <a:lnTo>
                    <a:pt x="1" y="38"/>
                  </a:lnTo>
                  <a:lnTo>
                    <a:pt x="0" y="4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351" name="Freeform 175"/>
            <p:cNvSpPr>
              <a:spLocks/>
            </p:cNvSpPr>
            <p:nvPr/>
          </p:nvSpPr>
          <p:spPr bwMode="auto">
            <a:xfrm>
              <a:off x="2315" y="3364"/>
              <a:ext cx="58" cy="104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2" y="42"/>
                </a:cxn>
                <a:cxn ang="0">
                  <a:pos x="4" y="48"/>
                </a:cxn>
                <a:cxn ang="0">
                  <a:pos x="6" y="58"/>
                </a:cxn>
                <a:cxn ang="0">
                  <a:pos x="8" y="67"/>
                </a:cxn>
                <a:cxn ang="0">
                  <a:pos x="12" y="79"/>
                </a:cxn>
                <a:cxn ang="0">
                  <a:pos x="14" y="86"/>
                </a:cxn>
                <a:cxn ang="0">
                  <a:pos x="16" y="94"/>
                </a:cxn>
                <a:cxn ang="0">
                  <a:pos x="18" y="98"/>
                </a:cxn>
                <a:cxn ang="0">
                  <a:pos x="23" y="98"/>
                </a:cxn>
                <a:cxn ang="0">
                  <a:pos x="29" y="100"/>
                </a:cxn>
                <a:cxn ang="0">
                  <a:pos x="33" y="100"/>
                </a:cxn>
                <a:cxn ang="0">
                  <a:pos x="39" y="102"/>
                </a:cxn>
                <a:cxn ang="0">
                  <a:pos x="45" y="102"/>
                </a:cxn>
                <a:cxn ang="0">
                  <a:pos x="48" y="102"/>
                </a:cxn>
                <a:cxn ang="0">
                  <a:pos x="54" y="104"/>
                </a:cxn>
                <a:cxn ang="0">
                  <a:pos x="58" y="104"/>
                </a:cxn>
                <a:cxn ang="0">
                  <a:pos x="48" y="10"/>
                </a:cxn>
                <a:cxn ang="0">
                  <a:pos x="43" y="8"/>
                </a:cxn>
                <a:cxn ang="0">
                  <a:pos x="39" y="8"/>
                </a:cxn>
                <a:cxn ang="0">
                  <a:pos x="35" y="6"/>
                </a:cxn>
                <a:cxn ang="0">
                  <a:pos x="31" y="6"/>
                </a:cxn>
                <a:cxn ang="0">
                  <a:pos x="25" y="4"/>
                </a:cxn>
                <a:cxn ang="0">
                  <a:pos x="21" y="4"/>
                </a:cxn>
                <a:cxn ang="0">
                  <a:pos x="16" y="2"/>
                </a:cxn>
                <a:cxn ang="0">
                  <a:pos x="12" y="0"/>
                </a:cxn>
                <a:cxn ang="0">
                  <a:pos x="10" y="2"/>
                </a:cxn>
                <a:cxn ang="0">
                  <a:pos x="8" y="6"/>
                </a:cxn>
                <a:cxn ang="0">
                  <a:pos x="8" y="12"/>
                </a:cxn>
                <a:cxn ang="0">
                  <a:pos x="6" y="19"/>
                </a:cxn>
                <a:cxn ang="0">
                  <a:pos x="4" y="27"/>
                </a:cxn>
                <a:cxn ang="0">
                  <a:pos x="4" y="33"/>
                </a:cxn>
                <a:cxn ang="0">
                  <a:pos x="2" y="36"/>
                </a:cxn>
                <a:cxn ang="0">
                  <a:pos x="0" y="38"/>
                </a:cxn>
              </a:cxnLst>
              <a:rect l="0" t="0" r="r" b="b"/>
              <a:pathLst>
                <a:path w="58" h="104">
                  <a:moveTo>
                    <a:pt x="0" y="38"/>
                  </a:moveTo>
                  <a:lnTo>
                    <a:pt x="2" y="42"/>
                  </a:lnTo>
                  <a:lnTo>
                    <a:pt x="4" y="48"/>
                  </a:lnTo>
                  <a:lnTo>
                    <a:pt x="6" y="58"/>
                  </a:lnTo>
                  <a:lnTo>
                    <a:pt x="8" y="67"/>
                  </a:lnTo>
                  <a:lnTo>
                    <a:pt x="12" y="79"/>
                  </a:lnTo>
                  <a:lnTo>
                    <a:pt x="14" y="86"/>
                  </a:lnTo>
                  <a:lnTo>
                    <a:pt x="16" y="94"/>
                  </a:lnTo>
                  <a:lnTo>
                    <a:pt x="18" y="98"/>
                  </a:lnTo>
                  <a:lnTo>
                    <a:pt x="23" y="98"/>
                  </a:lnTo>
                  <a:lnTo>
                    <a:pt x="29" y="100"/>
                  </a:lnTo>
                  <a:lnTo>
                    <a:pt x="33" y="100"/>
                  </a:lnTo>
                  <a:lnTo>
                    <a:pt x="39" y="102"/>
                  </a:lnTo>
                  <a:lnTo>
                    <a:pt x="45" y="102"/>
                  </a:lnTo>
                  <a:lnTo>
                    <a:pt x="48" y="102"/>
                  </a:lnTo>
                  <a:lnTo>
                    <a:pt x="54" y="104"/>
                  </a:lnTo>
                  <a:lnTo>
                    <a:pt x="58" y="104"/>
                  </a:lnTo>
                  <a:lnTo>
                    <a:pt x="48" y="10"/>
                  </a:lnTo>
                  <a:lnTo>
                    <a:pt x="43" y="8"/>
                  </a:lnTo>
                  <a:lnTo>
                    <a:pt x="39" y="8"/>
                  </a:lnTo>
                  <a:lnTo>
                    <a:pt x="35" y="6"/>
                  </a:lnTo>
                  <a:lnTo>
                    <a:pt x="31" y="6"/>
                  </a:lnTo>
                  <a:lnTo>
                    <a:pt x="25" y="4"/>
                  </a:lnTo>
                  <a:lnTo>
                    <a:pt x="21" y="4"/>
                  </a:lnTo>
                  <a:lnTo>
                    <a:pt x="16" y="2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8" y="6"/>
                  </a:lnTo>
                  <a:lnTo>
                    <a:pt x="8" y="12"/>
                  </a:lnTo>
                  <a:lnTo>
                    <a:pt x="6" y="19"/>
                  </a:lnTo>
                  <a:lnTo>
                    <a:pt x="4" y="27"/>
                  </a:lnTo>
                  <a:lnTo>
                    <a:pt x="4" y="33"/>
                  </a:lnTo>
                  <a:lnTo>
                    <a:pt x="2" y="36"/>
                  </a:lnTo>
                  <a:lnTo>
                    <a:pt x="0" y="3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352" name="Freeform 176"/>
            <p:cNvSpPr>
              <a:spLocks/>
            </p:cNvSpPr>
            <p:nvPr/>
          </p:nvSpPr>
          <p:spPr bwMode="auto">
            <a:xfrm>
              <a:off x="2319" y="3366"/>
              <a:ext cx="58" cy="10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2" y="38"/>
                </a:cxn>
                <a:cxn ang="0">
                  <a:pos x="4" y="46"/>
                </a:cxn>
                <a:cxn ang="0">
                  <a:pos x="6" y="56"/>
                </a:cxn>
                <a:cxn ang="0">
                  <a:pos x="8" y="65"/>
                </a:cxn>
                <a:cxn ang="0">
                  <a:pos x="10" y="77"/>
                </a:cxn>
                <a:cxn ang="0">
                  <a:pos x="14" y="86"/>
                </a:cxn>
                <a:cxn ang="0">
                  <a:pos x="16" y="92"/>
                </a:cxn>
                <a:cxn ang="0">
                  <a:pos x="17" y="96"/>
                </a:cxn>
                <a:cxn ang="0">
                  <a:pos x="23" y="96"/>
                </a:cxn>
                <a:cxn ang="0">
                  <a:pos x="27" y="98"/>
                </a:cxn>
                <a:cxn ang="0">
                  <a:pos x="33" y="100"/>
                </a:cxn>
                <a:cxn ang="0">
                  <a:pos x="39" y="100"/>
                </a:cxn>
                <a:cxn ang="0">
                  <a:pos x="42" y="102"/>
                </a:cxn>
                <a:cxn ang="0">
                  <a:pos x="48" y="102"/>
                </a:cxn>
                <a:cxn ang="0">
                  <a:pos x="54" y="102"/>
                </a:cxn>
                <a:cxn ang="0">
                  <a:pos x="58" y="102"/>
                </a:cxn>
                <a:cxn ang="0">
                  <a:pos x="48" y="8"/>
                </a:cxn>
                <a:cxn ang="0">
                  <a:pos x="44" y="8"/>
                </a:cxn>
                <a:cxn ang="0">
                  <a:pos x="39" y="6"/>
                </a:cxn>
                <a:cxn ang="0">
                  <a:pos x="35" y="6"/>
                </a:cxn>
                <a:cxn ang="0">
                  <a:pos x="31" y="4"/>
                </a:cxn>
                <a:cxn ang="0">
                  <a:pos x="25" y="4"/>
                </a:cxn>
                <a:cxn ang="0">
                  <a:pos x="21" y="2"/>
                </a:cxn>
                <a:cxn ang="0">
                  <a:pos x="17" y="0"/>
                </a:cxn>
                <a:cxn ang="0">
                  <a:pos x="12" y="0"/>
                </a:cxn>
                <a:cxn ang="0">
                  <a:pos x="10" y="2"/>
                </a:cxn>
                <a:cxn ang="0">
                  <a:pos x="10" y="6"/>
                </a:cxn>
                <a:cxn ang="0">
                  <a:pos x="8" y="11"/>
                </a:cxn>
                <a:cxn ang="0">
                  <a:pos x="6" y="17"/>
                </a:cxn>
                <a:cxn ang="0">
                  <a:pos x="6" y="25"/>
                </a:cxn>
                <a:cxn ang="0">
                  <a:pos x="4" y="31"/>
                </a:cxn>
                <a:cxn ang="0">
                  <a:pos x="2" y="34"/>
                </a:cxn>
                <a:cxn ang="0">
                  <a:pos x="0" y="36"/>
                </a:cxn>
              </a:cxnLst>
              <a:rect l="0" t="0" r="r" b="b"/>
              <a:pathLst>
                <a:path w="58" h="102">
                  <a:moveTo>
                    <a:pt x="0" y="36"/>
                  </a:moveTo>
                  <a:lnTo>
                    <a:pt x="2" y="38"/>
                  </a:lnTo>
                  <a:lnTo>
                    <a:pt x="4" y="46"/>
                  </a:lnTo>
                  <a:lnTo>
                    <a:pt x="6" y="56"/>
                  </a:lnTo>
                  <a:lnTo>
                    <a:pt x="8" y="65"/>
                  </a:lnTo>
                  <a:lnTo>
                    <a:pt x="10" y="77"/>
                  </a:lnTo>
                  <a:lnTo>
                    <a:pt x="14" y="86"/>
                  </a:lnTo>
                  <a:lnTo>
                    <a:pt x="16" y="92"/>
                  </a:lnTo>
                  <a:lnTo>
                    <a:pt x="17" y="96"/>
                  </a:lnTo>
                  <a:lnTo>
                    <a:pt x="23" y="96"/>
                  </a:lnTo>
                  <a:lnTo>
                    <a:pt x="27" y="98"/>
                  </a:lnTo>
                  <a:lnTo>
                    <a:pt x="33" y="100"/>
                  </a:lnTo>
                  <a:lnTo>
                    <a:pt x="39" y="100"/>
                  </a:lnTo>
                  <a:lnTo>
                    <a:pt x="42" y="102"/>
                  </a:lnTo>
                  <a:lnTo>
                    <a:pt x="48" y="102"/>
                  </a:lnTo>
                  <a:lnTo>
                    <a:pt x="54" y="102"/>
                  </a:lnTo>
                  <a:lnTo>
                    <a:pt x="58" y="102"/>
                  </a:lnTo>
                  <a:lnTo>
                    <a:pt x="48" y="8"/>
                  </a:lnTo>
                  <a:lnTo>
                    <a:pt x="44" y="8"/>
                  </a:lnTo>
                  <a:lnTo>
                    <a:pt x="39" y="6"/>
                  </a:lnTo>
                  <a:lnTo>
                    <a:pt x="35" y="6"/>
                  </a:lnTo>
                  <a:lnTo>
                    <a:pt x="31" y="4"/>
                  </a:lnTo>
                  <a:lnTo>
                    <a:pt x="25" y="4"/>
                  </a:lnTo>
                  <a:lnTo>
                    <a:pt x="21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10" y="6"/>
                  </a:lnTo>
                  <a:lnTo>
                    <a:pt x="8" y="11"/>
                  </a:lnTo>
                  <a:lnTo>
                    <a:pt x="6" y="17"/>
                  </a:lnTo>
                  <a:lnTo>
                    <a:pt x="6" y="25"/>
                  </a:lnTo>
                  <a:lnTo>
                    <a:pt x="4" y="31"/>
                  </a:lnTo>
                  <a:lnTo>
                    <a:pt x="2" y="34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353" name="Freeform 177"/>
            <p:cNvSpPr>
              <a:spLocks/>
            </p:cNvSpPr>
            <p:nvPr/>
          </p:nvSpPr>
          <p:spPr bwMode="auto">
            <a:xfrm>
              <a:off x="2323" y="3366"/>
              <a:ext cx="60" cy="104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2" y="38"/>
                </a:cxn>
                <a:cxn ang="0">
                  <a:pos x="4" y="44"/>
                </a:cxn>
                <a:cxn ang="0">
                  <a:pos x="6" y="54"/>
                </a:cxn>
                <a:cxn ang="0">
                  <a:pos x="8" y="65"/>
                </a:cxn>
                <a:cxn ang="0">
                  <a:pos x="10" y="77"/>
                </a:cxn>
                <a:cxn ang="0">
                  <a:pos x="12" y="86"/>
                </a:cxn>
                <a:cxn ang="0">
                  <a:pos x="15" y="92"/>
                </a:cxn>
                <a:cxn ang="0">
                  <a:pos x="17" y="96"/>
                </a:cxn>
                <a:cxn ang="0">
                  <a:pos x="21" y="98"/>
                </a:cxn>
                <a:cxn ang="0">
                  <a:pos x="27" y="98"/>
                </a:cxn>
                <a:cxn ang="0">
                  <a:pos x="33" y="100"/>
                </a:cxn>
                <a:cxn ang="0">
                  <a:pos x="38" y="100"/>
                </a:cxn>
                <a:cxn ang="0">
                  <a:pos x="42" y="102"/>
                </a:cxn>
                <a:cxn ang="0">
                  <a:pos x="48" y="102"/>
                </a:cxn>
                <a:cxn ang="0">
                  <a:pos x="54" y="104"/>
                </a:cxn>
                <a:cxn ang="0">
                  <a:pos x="60" y="104"/>
                </a:cxn>
                <a:cxn ang="0">
                  <a:pos x="48" y="10"/>
                </a:cxn>
                <a:cxn ang="0">
                  <a:pos x="44" y="8"/>
                </a:cxn>
                <a:cxn ang="0">
                  <a:pos x="40" y="8"/>
                </a:cxn>
                <a:cxn ang="0">
                  <a:pos x="35" y="6"/>
                </a:cxn>
                <a:cxn ang="0">
                  <a:pos x="31" y="6"/>
                </a:cxn>
                <a:cxn ang="0">
                  <a:pos x="27" y="4"/>
                </a:cxn>
                <a:cxn ang="0">
                  <a:pos x="21" y="4"/>
                </a:cxn>
                <a:cxn ang="0">
                  <a:pos x="17" y="2"/>
                </a:cxn>
                <a:cxn ang="0">
                  <a:pos x="13" y="0"/>
                </a:cxn>
                <a:cxn ang="0">
                  <a:pos x="12" y="2"/>
                </a:cxn>
                <a:cxn ang="0">
                  <a:pos x="10" y="6"/>
                </a:cxn>
                <a:cxn ang="0">
                  <a:pos x="8" y="11"/>
                </a:cxn>
                <a:cxn ang="0">
                  <a:pos x="6" y="17"/>
                </a:cxn>
                <a:cxn ang="0">
                  <a:pos x="6" y="25"/>
                </a:cxn>
                <a:cxn ang="0">
                  <a:pos x="4" y="29"/>
                </a:cxn>
                <a:cxn ang="0">
                  <a:pos x="2" y="33"/>
                </a:cxn>
                <a:cxn ang="0">
                  <a:pos x="0" y="34"/>
                </a:cxn>
              </a:cxnLst>
              <a:rect l="0" t="0" r="r" b="b"/>
              <a:pathLst>
                <a:path w="60" h="104">
                  <a:moveTo>
                    <a:pt x="0" y="34"/>
                  </a:moveTo>
                  <a:lnTo>
                    <a:pt x="2" y="38"/>
                  </a:lnTo>
                  <a:lnTo>
                    <a:pt x="4" y="44"/>
                  </a:lnTo>
                  <a:lnTo>
                    <a:pt x="6" y="54"/>
                  </a:lnTo>
                  <a:lnTo>
                    <a:pt x="8" y="65"/>
                  </a:lnTo>
                  <a:lnTo>
                    <a:pt x="10" y="77"/>
                  </a:lnTo>
                  <a:lnTo>
                    <a:pt x="12" y="86"/>
                  </a:lnTo>
                  <a:lnTo>
                    <a:pt x="15" y="92"/>
                  </a:lnTo>
                  <a:lnTo>
                    <a:pt x="17" y="96"/>
                  </a:lnTo>
                  <a:lnTo>
                    <a:pt x="21" y="98"/>
                  </a:lnTo>
                  <a:lnTo>
                    <a:pt x="27" y="98"/>
                  </a:lnTo>
                  <a:lnTo>
                    <a:pt x="33" y="100"/>
                  </a:lnTo>
                  <a:lnTo>
                    <a:pt x="38" y="100"/>
                  </a:lnTo>
                  <a:lnTo>
                    <a:pt x="42" y="102"/>
                  </a:lnTo>
                  <a:lnTo>
                    <a:pt x="48" y="102"/>
                  </a:lnTo>
                  <a:lnTo>
                    <a:pt x="54" y="104"/>
                  </a:lnTo>
                  <a:lnTo>
                    <a:pt x="60" y="104"/>
                  </a:lnTo>
                  <a:lnTo>
                    <a:pt x="48" y="10"/>
                  </a:lnTo>
                  <a:lnTo>
                    <a:pt x="44" y="8"/>
                  </a:lnTo>
                  <a:lnTo>
                    <a:pt x="40" y="8"/>
                  </a:lnTo>
                  <a:lnTo>
                    <a:pt x="35" y="6"/>
                  </a:lnTo>
                  <a:lnTo>
                    <a:pt x="31" y="6"/>
                  </a:lnTo>
                  <a:lnTo>
                    <a:pt x="27" y="4"/>
                  </a:lnTo>
                  <a:lnTo>
                    <a:pt x="21" y="4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12" y="2"/>
                  </a:lnTo>
                  <a:lnTo>
                    <a:pt x="10" y="6"/>
                  </a:lnTo>
                  <a:lnTo>
                    <a:pt x="8" y="11"/>
                  </a:lnTo>
                  <a:lnTo>
                    <a:pt x="6" y="17"/>
                  </a:lnTo>
                  <a:lnTo>
                    <a:pt x="6" y="25"/>
                  </a:lnTo>
                  <a:lnTo>
                    <a:pt x="4" y="29"/>
                  </a:lnTo>
                  <a:lnTo>
                    <a:pt x="2" y="33"/>
                  </a:lnTo>
                  <a:lnTo>
                    <a:pt x="0" y="34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354" name="Freeform 178"/>
            <p:cNvSpPr>
              <a:spLocks/>
            </p:cNvSpPr>
            <p:nvPr/>
          </p:nvSpPr>
          <p:spPr bwMode="auto">
            <a:xfrm>
              <a:off x="2327" y="3368"/>
              <a:ext cx="59" cy="103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2" y="34"/>
                </a:cxn>
                <a:cxn ang="0">
                  <a:pos x="4" y="42"/>
                </a:cxn>
                <a:cxn ang="0">
                  <a:pos x="6" y="52"/>
                </a:cxn>
                <a:cxn ang="0">
                  <a:pos x="8" y="63"/>
                </a:cxn>
                <a:cxn ang="0">
                  <a:pos x="9" y="75"/>
                </a:cxn>
                <a:cxn ang="0">
                  <a:pos x="11" y="84"/>
                </a:cxn>
                <a:cxn ang="0">
                  <a:pos x="13" y="92"/>
                </a:cxn>
                <a:cxn ang="0">
                  <a:pos x="15" y="96"/>
                </a:cxn>
                <a:cxn ang="0">
                  <a:pos x="21" y="96"/>
                </a:cxn>
                <a:cxn ang="0">
                  <a:pos x="27" y="98"/>
                </a:cxn>
                <a:cxn ang="0">
                  <a:pos x="33" y="98"/>
                </a:cxn>
                <a:cxn ang="0">
                  <a:pos x="36" y="100"/>
                </a:cxn>
                <a:cxn ang="0">
                  <a:pos x="42" y="100"/>
                </a:cxn>
                <a:cxn ang="0">
                  <a:pos x="48" y="102"/>
                </a:cxn>
                <a:cxn ang="0">
                  <a:pos x="54" y="102"/>
                </a:cxn>
                <a:cxn ang="0">
                  <a:pos x="59" y="103"/>
                </a:cxn>
                <a:cxn ang="0">
                  <a:pos x="48" y="8"/>
                </a:cxn>
                <a:cxn ang="0">
                  <a:pos x="44" y="8"/>
                </a:cxn>
                <a:cxn ang="0">
                  <a:pos x="40" y="6"/>
                </a:cxn>
                <a:cxn ang="0">
                  <a:pos x="36" y="6"/>
                </a:cxn>
                <a:cxn ang="0">
                  <a:pos x="31" y="4"/>
                </a:cxn>
                <a:cxn ang="0">
                  <a:pos x="27" y="4"/>
                </a:cxn>
                <a:cxn ang="0">
                  <a:pos x="23" y="2"/>
                </a:cxn>
                <a:cxn ang="0">
                  <a:pos x="19" y="2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9" y="4"/>
                </a:cxn>
                <a:cxn ang="0">
                  <a:pos x="8" y="9"/>
                </a:cxn>
                <a:cxn ang="0">
                  <a:pos x="8" y="15"/>
                </a:cxn>
                <a:cxn ang="0">
                  <a:pos x="6" y="21"/>
                </a:cxn>
                <a:cxn ang="0">
                  <a:pos x="4" y="27"/>
                </a:cxn>
                <a:cxn ang="0">
                  <a:pos x="2" y="29"/>
                </a:cxn>
                <a:cxn ang="0">
                  <a:pos x="0" y="31"/>
                </a:cxn>
              </a:cxnLst>
              <a:rect l="0" t="0" r="r" b="b"/>
              <a:pathLst>
                <a:path w="59" h="103">
                  <a:moveTo>
                    <a:pt x="0" y="31"/>
                  </a:moveTo>
                  <a:lnTo>
                    <a:pt x="2" y="34"/>
                  </a:lnTo>
                  <a:lnTo>
                    <a:pt x="4" y="42"/>
                  </a:lnTo>
                  <a:lnTo>
                    <a:pt x="6" y="52"/>
                  </a:lnTo>
                  <a:lnTo>
                    <a:pt x="8" y="63"/>
                  </a:lnTo>
                  <a:lnTo>
                    <a:pt x="9" y="75"/>
                  </a:lnTo>
                  <a:lnTo>
                    <a:pt x="11" y="84"/>
                  </a:lnTo>
                  <a:lnTo>
                    <a:pt x="13" y="92"/>
                  </a:lnTo>
                  <a:lnTo>
                    <a:pt x="15" y="96"/>
                  </a:lnTo>
                  <a:lnTo>
                    <a:pt x="21" y="96"/>
                  </a:lnTo>
                  <a:lnTo>
                    <a:pt x="27" y="98"/>
                  </a:lnTo>
                  <a:lnTo>
                    <a:pt x="33" y="98"/>
                  </a:lnTo>
                  <a:lnTo>
                    <a:pt x="36" y="100"/>
                  </a:lnTo>
                  <a:lnTo>
                    <a:pt x="42" y="100"/>
                  </a:lnTo>
                  <a:lnTo>
                    <a:pt x="48" y="102"/>
                  </a:lnTo>
                  <a:lnTo>
                    <a:pt x="54" y="102"/>
                  </a:lnTo>
                  <a:lnTo>
                    <a:pt x="59" y="103"/>
                  </a:lnTo>
                  <a:lnTo>
                    <a:pt x="48" y="8"/>
                  </a:lnTo>
                  <a:lnTo>
                    <a:pt x="44" y="8"/>
                  </a:lnTo>
                  <a:lnTo>
                    <a:pt x="40" y="6"/>
                  </a:lnTo>
                  <a:lnTo>
                    <a:pt x="36" y="6"/>
                  </a:lnTo>
                  <a:lnTo>
                    <a:pt x="31" y="4"/>
                  </a:lnTo>
                  <a:lnTo>
                    <a:pt x="27" y="4"/>
                  </a:lnTo>
                  <a:lnTo>
                    <a:pt x="23" y="2"/>
                  </a:lnTo>
                  <a:lnTo>
                    <a:pt x="19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4"/>
                  </a:lnTo>
                  <a:lnTo>
                    <a:pt x="8" y="9"/>
                  </a:lnTo>
                  <a:lnTo>
                    <a:pt x="8" y="15"/>
                  </a:lnTo>
                  <a:lnTo>
                    <a:pt x="6" y="21"/>
                  </a:lnTo>
                  <a:lnTo>
                    <a:pt x="4" y="27"/>
                  </a:lnTo>
                  <a:lnTo>
                    <a:pt x="2" y="29"/>
                  </a:lnTo>
                  <a:lnTo>
                    <a:pt x="0" y="31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355" name="Freeform 179"/>
            <p:cNvSpPr>
              <a:spLocks/>
            </p:cNvSpPr>
            <p:nvPr/>
          </p:nvSpPr>
          <p:spPr bwMode="auto">
            <a:xfrm>
              <a:off x="2331" y="3368"/>
              <a:ext cx="59" cy="103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2" y="32"/>
                </a:cxn>
                <a:cxn ang="0">
                  <a:pos x="4" y="40"/>
                </a:cxn>
                <a:cxn ang="0">
                  <a:pos x="5" y="52"/>
                </a:cxn>
                <a:cxn ang="0">
                  <a:pos x="7" y="63"/>
                </a:cxn>
                <a:cxn ang="0">
                  <a:pos x="9" y="75"/>
                </a:cxn>
                <a:cxn ang="0">
                  <a:pos x="11" y="84"/>
                </a:cxn>
                <a:cxn ang="0">
                  <a:pos x="11" y="92"/>
                </a:cxn>
                <a:cxn ang="0">
                  <a:pos x="13" y="96"/>
                </a:cxn>
                <a:cxn ang="0">
                  <a:pos x="19" y="96"/>
                </a:cxn>
                <a:cxn ang="0">
                  <a:pos x="25" y="98"/>
                </a:cxn>
                <a:cxn ang="0">
                  <a:pos x="30" y="100"/>
                </a:cxn>
                <a:cxn ang="0">
                  <a:pos x="36" y="100"/>
                </a:cxn>
                <a:cxn ang="0">
                  <a:pos x="42" y="102"/>
                </a:cxn>
                <a:cxn ang="0">
                  <a:pos x="48" y="102"/>
                </a:cxn>
                <a:cxn ang="0">
                  <a:pos x="53" y="102"/>
                </a:cxn>
                <a:cxn ang="0">
                  <a:pos x="59" y="103"/>
                </a:cxn>
                <a:cxn ang="0">
                  <a:pos x="50" y="9"/>
                </a:cxn>
                <a:cxn ang="0">
                  <a:pos x="44" y="8"/>
                </a:cxn>
                <a:cxn ang="0">
                  <a:pos x="40" y="8"/>
                </a:cxn>
                <a:cxn ang="0">
                  <a:pos x="36" y="6"/>
                </a:cxn>
                <a:cxn ang="0">
                  <a:pos x="32" y="6"/>
                </a:cxn>
                <a:cxn ang="0">
                  <a:pos x="29" y="4"/>
                </a:cxn>
                <a:cxn ang="0">
                  <a:pos x="23" y="4"/>
                </a:cxn>
                <a:cxn ang="0">
                  <a:pos x="19" y="2"/>
                </a:cxn>
                <a:cxn ang="0">
                  <a:pos x="15" y="0"/>
                </a:cxn>
                <a:cxn ang="0">
                  <a:pos x="13" y="2"/>
                </a:cxn>
                <a:cxn ang="0">
                  <a:pos x="11" y="6"/>
                </a:cxn>
                <a:cxn ang="0">
                  <a:pos x="9" y="9"/>
                </a:cxn>
                <a:cxn ang="0">
                  <a:pos x="7" y="15"/>
                </a:cxn>
                <a:cxn ang="0">
                  <a:pos x="5" y="21"/>
                </a:cxn>
                <a:cxn ang="0">
                  <a:pos x="4" y="25"/>
                </a:cxn>
                <a:cxn ang="0">
                  <a:pos x="2" y="29"/>
                </a:cxn>
                <a:cxn ang="0">
                  <a:pos x="0" y="29"/>
                </a:cxn>
              </a:cxnLst>
              <a:rect l="0" t="0" r="r" b="b"/>
              <a:pathLst>
                <a:path w="59" h="103">
                  <a:moveTo>
                    <a:pt x="0" y="29"/>
                  </a:moveTo>
                  <a:lnTo>
                    <a:pt x="2" y="32"/>
                  </a:lnTo>
                  <a:lnTo>
                    <a:pt x="4" y="40"/>
                  </a:lnTo>
                  <a:lnTo>
                    <a:pt x="5" y="52"/>
                  </a:lnTo>
                  <a:lnTo>
                    <a:pt x="7" y="63"/>
                  </a:lnTo>
                  <a:lnTo>
                    <a:pt x="9" y="75"/>
                  </a:lnTo>
                  <a:lnTo>
                    <a:pt x="11" y="84"/>
                  </a:lnTo>
                  <a:lnTo>
                    <a:pt x="11" y="92"/>
                  </a:lnTo>
                  <a:lnTo>
                    <a:pt x="13" y="96"/>
                  </a:lnTo>
                  <a:lnTo>
                    <a:pt x="19" y="96"/>
                  </a:lnTo>
                  <a:lnTo>
                    <a:pt x="25" y="98"/>
                  </a:lnTo>
                  <a:lnTo>
                    <a:pt x="30" y="100"/>
                  </a:lnTo>
                  <a:lnTo>
                    <a:pt x="36" y="100"/>
                  </a:lnTo>
                  <a:lnTo>
                    <a:pt x="42" y="102"/>
                  </a:lnTo>
                  <a:lnTo>
                    <a:pt x="48" y="102"/>
                  </a:lnTo>
                  <a:lnTo>
                    <a:pt x="53" y="102"/>
                  </a:lnTo>
                  <a:lnTo>
                    <a:pt x="59" y="103"/>
                  </a:lnTo>
                  <a:lnTo>
                    <a:pt x="50" y="9"/>
                  </a:lnTo>
                  <a:lnTo>
                    <a:pt x="44" y="8"/>
                  </a:lnTo>
                  <a:lnTo>
                    <a:pt x="40" y="8"/>
                  </a:lnTo>
                  <a:lnTo>
                    <a:pt x="36" y="6"/>
                  </a:lnTo>
                  <a:lnTo>
                    <a:pt x="32" y="6"/>
                  </a:lnTo>
                  <a:lnTo>
                    <a:pt x="29" y="4"/>
                  </a:lnTo>
                  <a:lnTo>
                    <a:pt x="23" y="4"/>
                  </a:lnTo>
                  <a:lnTo>
                    <a:pt x="19" y="2"/>
                  </a:lnTo>
                  <a:lnTo>
                    <a:pt x="15" y="0"/>
                  </a:lnTo>
                  <a:lnTo>
                    <a:pt x="13" y="2"/>
                  </a:lnTo>
                  <a:lnTo>
                    <a:pt x="11" y="6"/>
                  </a:lnTo>
                  <a:lnTo>
                    <a:pt x="9" y="9"/>
                  </a:lnTo>
                  <a:lnTo>
                    <a:pt x="7" y="15"/>
                  </a:lnTo>
                  <a:lnTo>
                    <a:pt x="5" y="21"/>
                  </a:lnTo>
                  <a:lnTo>
                    <a:pt x="4" y="25"/>
                  </a:lnTo>
                  <a:lnTo>
                    <a:pt x="2" y="29"/>
                  </a:lnTo>
                  <a:lnTo>
                    <a:pt x="0" y="29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356" name="Freeform 180"/>
            <p:cNvSpPr>
              <a:spLocks/>
            </p:cNvSpPr>
            <p:nvPr/>
          </p:nvSpPr>
          <p:spPr bwMode="auto">
            <a:xfrm>
              <a:off x="2335" y="3370"/>
              <a:ext cx="59" cy="101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1" y="29"/>
                </a:cxn>
                <a:cxn ang="0">
                  <a:pos x="3" y="36"/>
                </a:cxn>
                <a:cxn ang="0">
                  <a:pos x="3" y="48"/>
                </a:cxn>
                <a:cxn ang="0">
                  <a:pos x="5" y="59"/>
                </a:cxn>
                <a:cxn ang="0">
                  <a:pos x="7" y="73"/>
                </a:cxn>
                <a:cxn ang="0">
                  <a:pos x="9" y="82"/>
                </a:cxn>
                <a:cxn ang="0">
                  <a:pos x="11" y="90"/>
                </a:cxn>
                <a:cxn ang="0">
                  <a:pos x="13" y="94"/>
                </a:cxn>
                <a:cxn ang="0">
                  <a:pos x="19" y="96"/>
                </a:cxn>
                <a:cxn ang="0">
                  <a:pos x="25" y="96"/>
                </a:cxn>
                <a:cxn ang="0">
                  <a:pos x="30" y="98"/>
                </a:cxn>
                <a:cxn ang="0">
                  <a:pos x="36" y="100"/>
                </a:cxn>
                <a:cxn ang="0">
                  <a:pos x="42" y="100"/>
                </a:cxn>
                <a:cxn ang="0">
                  <a:pos x="48" y="100"/>
                </a:cxn>
                <a:cxn ang="0">
                  <a:pos x="53" y="101"/>
                </a:cxn>
                <a:cxn ang="0">
                  <a:pos x="59" y="101"/>
                </a:cxn>
                <a:cxn ang="0">
                  <a:pos x="49" y="7"/>
                </a:cxn>
                <a:cxn ang="0">
                  <a:pos x="46" y="7"/>
                </a:cxn>
                <a:cxn ang="0">
                  <a:pos x="42" y="6"/>
                </a:cxn>
                <a:cxn ang="0">
                  <a:pos x="36" y="6"/>
                </a:cxn>
                <a:cxn ang="0">
                  <a:pos x="32" y="4"/>
                </a:cxn>
                <a:cxn ang="0">
                  <a:pos x="28" y="4"/>
                </a:cxn>
                <a:cxn ang="0">
                  <a:pos x="25" y="2"/>
                </a:cxn>
                <a:cxn ang="0">
                  <a:pos x="19" y="2"/>
                </a:cxn>
                <a:cxn ang="0">
                  <a:pos x="15" y="0"/>
                </a:cxn>
                <a:cxn ang="0">
                  <a:pos x="13" y="2"/>
                </a:cxn>
                <a:cxn ang="0">
                  <a:pos x="11" y="4"/>
                </a:cxn>
                <a:cxn ang="0">
                  <a:pos x="9" y="7"/>
                </a:cxn>
                <a:cxn ang="0">
                  <a:pos x="7" y="13"/>
                </a:cxn>
                <a:cxn ang="0">
                  <a:pos x="5" y="19"/>
                </a:cxn>
                <a:cxn ang="0">
                  <a:pos x="3" y="23"/>
                </a:cxn>
                <a:cxn ang="0">
                  <a:pos x="1" y="25"/>
                </a:cxn>
                <a:cxn ang="0">
                  <a:pos x="0" y="27"/>
                </a:cxn>
              </a:cxnLst>
              <a:rect l="0" t="0" r="r" b="b"/>
              <a:pathLst>
                <a:path w="59" h="101">
                  <a:moveTo>
                    <a:pt x="0" y="27"/>
                  </a:moveTo>
                  <a:lnTo>
                    <a:pt x="1" y="29"/>
                  </a:lnTo>
                  <a:lnTo>
                    <a:pt x="3" y="36"/>
                  </a:lnTo>
                  <a:lnTo>
                    <a:pt x="3" y="48"/>
                  </a:lnTo>
                  <a:lnTo>
                    <a:pt x="5" y="59"/>
                  </a:lnTo>
                  <a:lnTo>
                    <a:pt x="7" y="73"/>
                  </a:lnTo>
                  <a:lnTo>
                    <a:pt x="9" y="82"/>
                  </a:lnTo>
                  <a:lnTo>
                    <a:pt x="11" y="90"/>
                  </a:lnTo>
                  <a:lnTo>
                    <a:pt x="13" y="94"/>
                  </a:lnTo>
                  <a:lnTo>
                    <a:pt x="19" y="96"/>
                  </a:lnTo>
                  <a:lnTo>
                    <a:pt x="25" y="96"/>
                  </a:lnTo>
                  <a:lnTo>
                    <a:pt x="30" y="98"/>
                  </a:lnTo>
                  <a:lnTo>
                    <a:pt x="36" y="100"/>
                  </a:lnTo>
                  <a:lnTo>
                    <a:pt x="42" y="100"/>
                  </a:lnTo>
                  <a:lnTo>
                    <a:pt x="48" y="100"/>
                  </a:lnTo>
                  <a:lnTo>
                    <a:pt x="53" y="101"/>
                  </a:lnTo>
                  <a:lnTo>
                    <a:pt x="59" y="101"/>
                  </a:lnTo>
                  <a:lnTo>
                    <a:pt x="49" y="7"/>
                  </a:lnTo>
                  <a:lnTo>
                    <a:pt x="46" y="7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2" y="4"/>
                  </a:lnTo>
                  <a:lnTo>
                    <a:pt x="28" y="4"/>
                  </a:lnTo>
                  <a:lnTo>
                    <a:pt x="25" y="2"/>
                  </a:lnTo>
                  <a:lnTo>
                    <a:pt x="19" y="2"/>
                  </a:lnTo>
                  <a:lnTo>
                    <a:pt x="15" y="0"/>
                  </a:lnTo>
                  <a:lnTo>
                    <a:pt x="13" y="2"/>
                  </a:lnTo>
                  <a:lnTo>
                    <a:pt x="11" y="4"/>
                  </a:lnTo>
                  <a:lnTo>
                    <a:pt x="9" y="7"/>
                  </a:lnTo>
                  <a:lnTo>
                    <a:pt x="7" y="13"/>
                  </a:lnTo>
                  <a:lnTo>
                    <a:pt x="5" y="19"/>
                  </a:lnTo>
                  <a:lnTo>
                    <a:pt x="3" y="23"/>
                  </a:lnTo>
                  <a:lnTo>
                    <a:pt x="1" y="25"/>
                  </a:lnTo>
                  <a:lnTo>
                    <a:pt x="0" y="27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357" name="Freeform 181"/>
            <p:cNvSpPr>
              <a:spLocks/>
            </p:cNvSpPr>
            <p:nvPr/>
          </p:nvSpPr>
          <p:spPr bwMode="auto">
            <a:xfrm>
              <a:off x="2338" y="3372"/>
              <a:ext cx="62" cy="101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2" y="27"/>
                </a:cxn>
                <a:cxn ang="0">
                  <a:pos x="2" y="34"/>
                </a:cxn>
                <a:cxn ang="0">
                  <a:pos x="4" y="46"/>
                </a:cxn>
                <a:cxn ang="0">
                  <a:pos x="6" y="57"/>
                </a:cxn>
                <a:cxn ang="0">
                  <a:pos x="8" y="71"/>
                </a:cxn>
                <a:cxn ang="0">
                  <a:pos x="10" y="80"/>
                </a:cxn>
                <a:cxn ang="0">
                  <a:pos x="12" y="90"/>
                </a:cxn>
                <a:cxn ang="0">
                  <a:pos x="14" y="92"/>
                </a:cxn>
                <a:cxn ang="0">
                  <a:pos x="20" y="94"/>
                </a:cxn>
                <a:cxn ang="0">
                  <a:pos x="25" y="96"/>
                </a:cxn>
                <a:cxn ang="0">
                  <a:pos x="31" y="96"/>
                </a:cxn>
                <a:cxn ang="0">
                  <a:pos x="37" y="98"/>
                </a:cxn>
                <a:cxn ang="0">
                  <a:pos x="43" y="98"/>
                </a:cxn>
                <a:cxn ang="0">
                  <a:pos x="48" y="99"/>
                </a:cxn>
                <a:cxn ang="0">
                  <a:pos x="54" y="99"/>
                </a:cxn>
                <a:cxn ang="0">
                  <a:pos x="62" y="101"/>
                </a:cxn>
                <a:cxn ang="0">
                  <a:pos x="52" y="7"/>
                </a:cxn>
                <a:cxn ang="0">
                  <a:pos x="46" y="5"/>
                </a:cxn>
                <a:cxn ang="0">
                  <a:pos x="43" y="5"/>
                </a:cxn>
                <a:cxn ang="0">
                  <a:pos x="39" y="4"/>
                </a:cxn>
                <a:cxn ang="0">
                  <a:pos x="33" y="4"/>
                </a:cxn>
                <a:cxn ang="0">
                  <a:pos x="29" y="2"/>
                </a:cxn>
                <a:cxn ang="0">
                  <a:pos x="25" y="2"/>
                </a:cxn>
                <a:cxn ang="0">
                  <a:pos x="22" y="0"/>
                </a:cxn>
                <a:cxn ang="0">
                  <a:pos x="16" y="0"/>
                </a:cxn>
                <a:cxn ang="0">
                  <a:pos x="14" y="0"/>
                </a:cxn>
                <a:cxn ang="0">
                  <a:pos x="12" y="2"/>
                </a:cxn>
                <a:cxn ang="0">
                  <a:pos x="10" y="7"/>
                </a:cxn>
                <a:cxn ang="0">
                  <a:pos x="8" y="11"/>
                </a:cxn>
                <a:cxn ang="0">
                  <a:pos x="6" y="15"/>
                </a:cxn>
                <a:cxn ang="0">
                  <a:pos x="4" y="19"/>
                </a:cxn>
                <a:cxn ang="0">
                  <a:pos x="2" y="23"/>
                </a:cxn>
                <a:cxn ang="0">
                  <a:pos x="0" y="23"/>
                </a:cxn>
              </a:cxnLst>
              <a:rect l="0" t="0" r="r" b="b"/>
              <a:pathLst>
                <a:path w="62" h="101">
                  <a:moveTo>
                    <a:pt x="0" y="23"/>
                  </a:moveTo>
                  <a:lnTo>
                    <a:pt x="2" y="27"/>
                  </a:lnTo>
                  <a:lnTo>
                    <a:pt x="2" y="34"/>
                  </a:lnTo>
                  <a:lnTo>
                    <a:pt x="4" y="46"/>
                  </a:lnTo>
                  <a:lnTo>
                    <a:pt x="6" y="57"/>
                  </a:lnTo>
                  <a:lnTo>
                    <a:pt x="8" y="71"/>
                  </a:lnTo>
                  <a:lnTo>
                    <a:pt x="10" y="80"/>
                  </a:lnTo>
                  <a:lnTo>
                    <a:pt x="12" y="90"/>
                  </a:lnTo>
                  <a:lnTo>
                    <a:pt x="14" y="92"/>
                  </a:lnTo>
                  <a:lnTo>
                    <a:pt x="20" y="94"/>
                  </a:lnTo>
                  <a:lnTo>
                    <a:pt x="25" y="96"/>
                  </a:lnTo>
                  <a:lnTo>
                    <a:pt x="31" y="96"/>
                  </a:lnTo>
                  <a:lnTo>
                    <a:pt x="37" y="98"/>
                  </a:lnTo>
                  <a:lnTo>
                    <a:pt x="43" y="98"/>
                  </a:lnTo>
                  <a:lnTo>
                    <a:pt x="48" y="99"/>
                  </a:lnTo>
                  <a:lnTo>
                    <a:pt x="54" y="99"/>
                  </a:lnTo>
                  <a:lnTo>
                    <a:pt x="62" y="101"/>
                  </a:lnTo>
                  <a:lnTo>
                    <a:pt x="52" y="7"/>
                  </a:lnTo>
                  <a:lnTo>
                    <a:pt x="46" y="5"/>
                  </a:lnTo>
                  <a:lnTo>
                    <a:pt x="43" y="5"/>
                  </a:lnTo>
                  <a:lnTo>
                    <a:pt x="39" y="4"/>
                  </a:lnTo>
                  <a:lnTo>
                    <a:pt x="33" y="4"/>
                  </a:lnTo>
                  <a:lnTo>
                    <a:pt x="29" y="2"/>
                  </a:lnTo>
                  <a:lnTo>
                    <a:pt x="25" y="2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10" y="7"/>
                  </a:lnTo>
                  <a:lnTo>
                    <a:pt x="8" y="11"/>
                  </a:lnTo>
                  <a:lnTo>
                    <a:pt x="6" y="15"/>
                  </a:lnTo>
                  <a:lnTo>
                    <a:pt x="4" y="19"/>
                  </a:lnTo>
                  <a:lnTo>
                    <a:pt x="2" y="23"/>
                  </a:lnTo>
                  <a:lnTo>
                    <a:pt x="0" y="23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358" name="Freeform 182"/>
            <p:cNvSpPr>
              <a:spLocks/>
            </p:cNvSpPr>
            <p:nvPr/>
          </p:nvSpPr>
          <p:spPr bwMode="auto">
            <a:xfrm>
              <a:off x="2342" y="3372"/>
              <a:ext cx="62" cy="101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2" y="25"/>
                </a:cxn>
                <a:cxn ang="0">
                  <a:pos x="2" y="32"/>
                </a:cxn>
                <a:cxn ang="0">
                  <a:pos x="4" y="44"/>
                </a:cxn>
                <a:cxn ang="0">
                  <a:pos x="6" y="57"/>
                </a:cxn>
                <a:cxn ang="0">
                  <a:pos x="8" y="71"/>
                </a:cxn>
                <a:cxn ang="0">
                  <a:pos x="8" y="82"/>
                </a:cxn>
                <a:cxn ang="0">
                  <a:pos x="10" y="90"/>
                </a:cxn>
                <a:cxn ang="0">
                  <a:pos x="12" y="94"/>
                </a:cxn>
                <a:cxn ang="0">
                  <a:pos x="18" y="96"/>
                </a:cxn>
                <a:cxn ang="0">
                  <a:pos x="23" y="96"/>
                </a:cxn>
                <a:cxn ang="0">
                  <a:pos x="31" y="98"/>
                </a:cxn>
                <a:cxn ang="0">
                  <a:pos x="37" y="98"/>
                </a:cxn>
                <a:cxn ang="0">
                  <a:pos x="42" y="99"/>
                </a:cxn>
                <a:cxn ang="0">
                  <a:pos x="48" y="99"/>
                </a:cxn>
                <a:cxn ang="0">
                  <a:pos x="56" y="101"/>
                </a:cxn>
                <a:cxn ang="0">
                  <a:pos x="62" y="101"/>
                </a:cxn>
                <a:cxn ang="0">
                  <a:pos x="52" y="7"/>
                </a:cxn>
                <a:cxn ang="0">
                  <a:pos x="46" y="7"/>
                </a:cxn>
                <a:cxn ang="0">
                  <a:pos x="42" y="5"/>
                </a:cxn>
                <a:cxn ang="0">
                  <a:pos x="39" y="5"/>
                </a:cxn>
                <a:cxn ang="0">
                  <a:pos x="35" y="4"/>
                </a:cxn>
                <a:cxn ang="0">
                  <a:pos x="31" y="4"/>
                </a:cxn>
                <a:cxn ang="0">
                  <a:pos x="27" y="2"/>
                </a:cxn>
                <a:cxn ang="0">
                  <a:pos x="21" y="2"/>
                </a:cxn>
                <a:cxn ang="0">
                  <a:pos x="18" y="0"/>
                </a:cxn>
                <a:cxn ang="0">
                  <a:pos x="16" y="2"/>
                </a:cxn>
                <a:cxn ang="0">
                  <a:pos x="14" y="4"/>
                </a:cxn>
                <a:cxn ang="0">
                  <a:pos x="12" y="7"/>
                </a:cxn>
                <a:cxn ang="0">
                  <a:pos x="10" y="11"/>
                </a:cxn>
                <a:cxn ang="0">
                  <a:pos x="6" y="15"/>
                </a:cxn>
                <a:cxn ang="0">
                  <a:pos x="4" y="19"/>
                </a:cxn>
                <a:cxn ang="0">
                  <a:pos x="2" y="21"/>
                </a:cxn>
                <a:cxn ang="0">
                  <a:pos x="0" y="21"/>
                </a:cxn>
              </a:cxnLst>
              <a:rect l="0" t="0" r="r" b="b"/>
              <a:pathLst>
                <a:path w="62" h="101">
                  <a:moveTo>
                    <a:pt x="0" y="21"/>
                  </a:moveTo>
                  <a:lnTo>
                    <a:pt x="2" y="25"/>
                  </a:lnTo>
                  <a:lnTo>
                    <a:pt x="2" y="32"/>
                  </a:lnTo>
                  <a:lnTo>
                    <a:pt x="4" y="44"/>
                  </a:lnTo>
                  <a:lnTo>
                    <a:pt x="6" y="57"/>
                  </a:lnTo>
                  <a:lnTo>
                    <a:pt x="8" y="71"/>
                  </a:lnTo>
                  <a:lnTo>
                    <a:pt x="8" y="82"/>
                  </a:lnTo>
                  <a:lnTo>
                    <a:pt x="10" y="90"/>
                  </a:lnTo>
                  <a:lnTo>
                    <a:pt x="12" y="94"/>
                  </a:lnTo>
                  <a:lnTo>
                    <a:pt x="18" y="96"/>
                  </a:lnTo>
                  <a:lnTo>
                    <a:pt x="23" y="96"/>
                  </a:lnTo>
                  <a:lnTo>
                    <a:pt x="31" y="98"/>
                  </a:lnTo>
                  <a:lnTo>
                    <a:pt x="37" y="98"/>
                  </a:lnTo>
                  <a:lnTo>
                    <a:pt x="42" y="99"/>
                  </a:lnTo>
                  <a:lnTo>
                    <a:pt x="48" y="99"/>
                  </a:lnTo>
                  <a:lnTo>
                    <a:pt x="56" y="101"/>
                  </a:lnTo>
                  <a:lnTo>
                    <a:pt x="62" y="101"/>
                  </a:lnTo>
                  <a:lnTo>
                    <a:pt x="52" y="7"/>
                  </a:lnTo>
                  <a:lnTo>
                    <a:pt x="46" y="7"/>
                  </a:lnTo>
                  <a:lnTo>
                    <a:pt x="42" y="5"/>
                  </a:lnTo>
                  <a:lnTo>
                    <a:pt x="39" y="5"/>
                  </a:lnTo>
                  <a:lnTo>
                    <a:pt x="35" y="4"/>
                  </a:lnTo>
                  <a:lnTo>
                    <a:pt x="31" y="4"/>
                  </a:lnTo>
                  <a:lnTo>
                    <a:pt x="27" y="2"/>
                  </a:lnTo>
                  <a:lnTo>
                    <a:pt x="21" y="2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4" y="4"/>
                  </a:lnTo>
                  <a:lnTo>
                    <a:pt x="12" y="7"/>
                  </a:lnTo>
                  <a:lnTo>
                    <a:pt x="10" y="11"/>
                  </a:lnTo>
                  <a:lnTo>
                    <a:pt x="6" y="15"/>
                  </a:lnTo>
                  <a:lnTo>
                    <a:pt x="4" y="19"/>
                  </a:lnTo>
                  <a:lnTo>
                    <a:pt x="2" y="21"/>
                  </a:lnTo>
                  <a:lnTo>
                    <a:pt x="0" y="21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359" name="Freeform 183"/>
            <p:cNvSpPr>
              <a:spLocks/>
            </p:cNvSpPr>
            <p:nvPr/>
          </p:nvSpPr>
          <p:spPr bwMode="auto">
            <a:xfrm>
              <a:off x="2346" y="3374"/>
              <a:ext cx="61" cy="101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2" y="21"/>
                </a:cxn>
                <a:cxn ang="0">
                  <a:pos x="2" y="30"/>
                </a:cxn>
                <a:cxn ang="0">
                  <a:pos x="4" y="42"/>
                </a:cxn>
                <a:cxn ang="0">
                  <a:pos x="6" y="55"/>
                </a:cxn>
                <a:cxn ang="0">
                  <a:pos x="6" y="69"/>
                </a:cxn>
                <a:cxn ang="0">
                  <a:pos x="8" y="80"/>
                </a:cxn>
                <a:cxn ang="0">
                  <a:pos x="10" y="88"/>
                </a:cxn>
                <a:cxn ang="0">
                  <a:pos x="10" y="92"/>
                </a:cxn>
                <a:cxn ang="0">
                  <a:pos x="17" y="94"/>
                </a:cxn>
                <a:cxn ang="0">
                  <a:pos x="23" y="94"/>
                </a:cxn>
                <a:cxn ang="0">
                  <a:pos x="29" y="96"/>
                </a:cxn>
                <a:cxn ang="0">
                  <a:pos x="37" y="97"/>
                </a:cxn>
                <a:cxn ang="0">
                  <a:pos x="42" y="97"/>
                </a:cxn>
                <a:cxn ang="0">
                  <a:pos x="48" y="99"/>
                </a:cxn>
                <a:cxn ang="0">
                  <a:pos x="56" y="99"/>
                </a:cxn>
                <a:cxn ang="0">
                  <a:pos x="61" y="101"/>
                </a:cxn>
                <a:cxn ang="0">
                  <a:pos x="52" y="7"/>
                </a:cxn>
                <a:cxn ang="0">
                  <a:pos x="48" y="5"/>
                </a:cxn>
                <a:cxn ang="0">
                  <a:pos x="44" y="5"/>
                </a:cxn>
                <a:cxn ang="0">
                  <a:pos x="40" y="3"/>
                </a:cxn>
                <a:cxn ang="0">
                  <a:pos x="35" y="3"/>
                </a:cxn>
                <a:cxn ang="0">
                  <a:pos x="31" y="2"/>
                </a:cxn>
                <a:cxn ang="0">
                  <a:pos x="27" y="2"/>
                </a:cxn>
                <a:cxn ang="0">
                  <a:pos x="23" y="0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4" y="2"/>
                </a:cxn>
                <a:cxn ang="0">
                  <a:pos x="12" y="5"/>
                </a:cxn>
                <a:cxn ang="0">
                  <a:pos x="10" y="9"/>
                </a:cxn>
                <a:cxn ang="0">
                  <a:pos x="6" y="13"/>
                </a:cxn>
                <a:cxn ang="0">
                  <a:pos x="4" y="15"/>
                </a:cxn>
                <a:cxn ang="0">
                  <a:pos x="2" y="17"/>
                </a:cxn>
                <a:cxn ang="0">
                  <a:pos x="0" y="19"/>
                </a:cxn>
              </a:cxnLst>
              <a:rect l="0" t="0" r="r" b="b"/>
              <a:pathLst>
                <a:path w="61" h="101">
                  <a:moveTo>
                    <a:pt x="0" y="19"/>
                  </a:moveTo>
                  <a:lnTo>
                    <a:pt x="2" y="21"/>
                  </a:lnTo>
                  <a:lnTo>
                    <a:pt x="2" y="30"/>
                  </a:lnTo>
                  <a:lnTo>
                    <a:pt x="4" y="42"/>
                  </a:lnTo>
                  <a:lnTo>
                    <a:pt x="6" y="55"/>
                  </a:lnTo>
                  <a:lnTo>
                    <a:pt x="6" y="69"/>
                  </a:lnTo>
                  <a:lnTo>
                    <a:pt x="8" y="80"/>
                  </a:lnTo>
                  <a:lnTo>
                    <a:pt x="10" y="88"/>
                  </a:lnTo>
                  <a:lnTo>
                    <a:pt x="10" y="92"/>
                  </a:lnTo>
                  <a:lnTo>
                    <a:pt x="17" y="94"/>
                  </a:lnTo>
                  <a:lnTo>
                    <a:pt x="23" y="94"/>
                  </a:lnTo>
                  <a:lnTo>
                    <a:pt x="29" y="96"/>
                  </a:lnTo>
                  <a:lnTo>
                    <a:pt x="37" y="97"/>
                  </a:lnTo>
                  <a:lnTo>
                    <a:pt x="42" y="97"/>
                  </a:lnTo>
                  <a:lnTo>
                    <a:pt x="48" y="99"/>
                  </a:lnTo>
                  <a:lnTo>
                    <a:pt x="56" y="99"/>
                  </a:lnTo>
                  <a:lnTo>
                    <a:pt x="61" y="101"/>
                  </a:lnTo>
                  <a:lnTo>
                    <a:pt x="52" y="7"/>
                  </a:lnTo>
                  <a:lnTo>
                    <a:pt x="48" y="5"/>
                  </a:lnTo>
                  <a:lnTo>
                    <a:pt x="44" y="5"/>
                  </a:lnTo>
                  <a:lnTo>
                    <a:pt x="40" y="3"/>
                  </a:lnTo>
                  <a:lnTo>
                    <a:pt x="35" y="3"/>
                  </a:lnTo>
                  <a:lnTo>
                    <a:pt x="31" y="2"/>
                  </a:lnTo>
                  <a:lnTo>
                    <a:pt x="27" y="2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4" y="2"/>
                  </a:lnTo>
                  <a:lnTo>
                    <a:pt x="12" y="5"/>
                  </a:lnTo>
                  <a:lnTo>
                    <a:pt x="10" y="9"/>
                  </a:lnTo>
                  <a:lnTo>
                    <a:pt x="6" y="13"/>
                  </a:lnTo>
                  <a:lnTo>
                    <a:pt x="4" y="15"/>
                  </a:lnTo>
                  <a:lnTo>
                    <a:pt x="2" y="17"/>
                  </a:lnTo>
                  <a:lnTo>
                    <a:pt x="0" y="19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360" name="Freeform 184"/>
            <p:cNvSpPr>
              <a:spLocks/>
            </p:cNvSpPr>
            <p:nvPr/>
          </p:nvSpPr>
          <p:spPr bwMode="auto">
            <a:xfrm>
              <a:off x="2350" y="3374"/>
              <a:ext cx="61" cy="101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2" y="21"/>
                </a:cxn>
                <a:cxn ang="0">
                  <a:pos x="2" y="28"/>
                </a:cxn>
                <a:cxn ang="0">
                  <a:pos x="4" y="42"/>
                </a:cxn>
                <a:cxn ang="0">
                  <a:pos x="4" y="55"/>
                </a:cxn>
                <a:cxn ang="0">
                  <a:pos x="6" y="69"/>
                </a:cxn>
                <a:cxn ang="0">
                  <a:pos x="8" y="80"/>
                </a:cxn>
                <a:cxn ang="0">
                  <a:pos x="8" y="88"/>
                </a:cxn>
                <a:cxn ang="0">
                  <a:pos x="10" y="92"/>
                </a:cxn>
                <a:cxn ang="0">
                  <a:pos x="17" y="94"/>
                </a:cxn>
                <a:cxn ang="0">
                  <a:pos x="23" y="96"/>
                </a:cxn>
                <a:cxn ang="0">
                  <a:pos x="29" y="97"/>
                </a:cxn>
                <a:cxn ang="0">
                  <a:pos x="36" y="97"/>
                </a:cxn>
                <a:cxn ang="0">
                  <a:pos x="42" y="99"/>
                </a:cxn>
                <a:cxn ang="0">
                  <a:pos x="50" y="99"/>
                </a:cxn>
                <a:cxn ang="0">
                  <a:pos x="56" y="99"/>
                </a:cxn>
                <a:cxn ang="0">
                  <a:pos x="61" y="101"/>
                </a:cxn>
                <a:cxn ang="0">
                  <a:pos x="52" y="7"/>
                </a:cxn>
                <a:cxn ang="0">
                  <a:pos x="48" y="7"/>
                </a:cxn>
                <a:cxn ang="0">
                  <a:pos x="44" y="5"/>
                </a:cxn>
                <a:cxn ang="0">
                  <a:pos x="40" y="5"/>
                </a:cxn>
                <a:cxn ang="0">
                  <a:pos x="36" y="3"/>
                </a:cxn>
                <a:cxn ang="0">
                  <a:pos x="31" y="3"/>
                </a:cxn>
                <a:cxn ang="0">
                  <a:pos x="27" y="2"/>
                </a:cxn>
                <a:cxn ang="0">
                  <a:pos x="23" y="2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3" y="2"/>
                </a:cxn>
                <a:cxn ang="0">
                  <a:pos x="11" y="5"/>
                </a:cxn>
                <a:cxn ang="0">
                  <a:pos x="10" y="9"/>
                </a:cxn>
                <a:cxn ang="0">
                  <a:pos x="8" y="11"/>
                </a:cxn>
                <a:cxn ang="0">
                  <a:pos x="6" y="15"/>
                </a:cxn>
                <a:cxn ang="0">
                  <a:pos x="2" y="17"/>
                </a:cxn>
                <a:cxn ang="0">
                  <a:pos x="0" y="17"/>
                </a:cxn>
              </a:cxnLst>
              <a:rect l="0" t="0" r="r" b="b"/>
              <a:pathLst>
                <a:path w="61" h="101">
                  <a:moveTo>
                    <a:pt x="0" y="17"/>
                  </a:moveTo>
                  <a:lnTo>
                    <a:pt x="2" y="21"/>
                  </a:lnTo>
                  <a:lnTo>
                    <a:pt x="2" y="28"/>
                  </a:lnTo>
                  <a:lnTo>
                    <a:pt x="4" y="42"/>
                  </a:lnTo>
                  <a:lnTo>
                    <a:pt x="4" y="55"/>
                  </a:lnTo>
                  <a:lnTo>
                    <a:pt x="6" y="69"/>
                  </a:lnTo>
                  <a:lnTo>
                    <a:pt x="8" y="80"/>
                  </a:lnTo>
                  <a:lnTo>
                    <a:pt x="8" y="88"/>
                  </a:lnTo>
                  <a:lnTo>
                    <a:pt x="10" y="92"/>
                  </a:lnTo>
                  <a:lnTo>
                    <a:pt x="17" y="94"/>
                  </a:lnTo>
                  <a:lnTo>
                    <a:pt x="23" y="96"/>
                  </a:lnTo>
                  <a:lnTo>
                    <a:pt x="29" y="97"/>
                  </a:lnTo>
                  <a:lnTo>
                    <a:pt x="36" y="97"/>
                  </a:lnTo>
                  <a:lnTo>
                    <a:pt x="42" y="99"/>
                  </a:lnTo>
                  <a:lnTo>
                    <a:pt x="50" y="99"/>
                  </a:lnTo>
                  <a:lnTo>
                    <a:pt x="56" y="99"/>
                  </a:lnTo>
                  <a:lnTo>
                    <a:pt x="61" y="101"/>
                  </a:lnTo>
                  <a:lnTo>
                    <a:pt x="52" y="7"/>
                  </a:lnTo>
                  <a:lnTo>
                    <a:pt x="48" y="7"/>
                  </a:lnTo>
                  <a:lnTo>
                    <a:pt x="44" y="5"/>
                  </a:lnTo>
                  <a:lnTo>
                    <a:pt x="40" y="5"/>
                  </a:lnTo>
                  <a:lnTo>
                    <a:pt x="36" y="3"/>
                  </a:lnTo>
                  <a:lnTo>
                    <a:pt x="31" y="3"/>
                  </a:lnTo>
                  <a:lnTo>
                    <a:pt x="27" y="2"/>
                  </a:lnTo>
                  <a:lnTo>
                    <a:pt x="23" y="2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2"/>
                  </a:lnTo>
                  <a:lnTo>
                    <a:pt x="11" y="5"/>
                  </a:lnTo>
                  <a:lnTo>
                    <a:pt x="10" y="9"/>
                  </a:lnTo>
                  <a:lnTo>
                    <a:pt x="8" y="11"/>
                  </a:lnTo>
                  <a:lnTo>
                    <a:pt x="6" y="15"/>
                  </a:lnTo>
                  <a:lnTo>
                    <a:pt x="2" y="17"/>
                  </a:lnTo>
                  <a:lnTo>
                    <a:pt x="0" y="17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361" name="Freeform 185"/>
            <p:cNvSpPr>
              <a:spLocks/>
            </p:cNvSpPr>
            <p:nvPr/>
          </p:nvSpPr>
          <p:spPr bwMode="auto">
            <a:xfrm>
              <a:off x="2354" y="3376"/>
              <a:ext cx="61" cy="99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17"/>
                </a:cxn>
                <a:cxn ang="0">
                  <a:pos x="2" y="26"/>
                </a:cxn>
                <a:cxn ang="0">
                  <a:pos x="4" y="38"/>
                </a:cxn>
                <a:cxn ang="0">
                  <a:pos x="4" y="53"/>
                </a:cxn>
                <a:cxn ang="0">
                  <a:pos x="6" y="67"/>
                </a:cxn>
                <a:cxn ang="0">
                  <a:pos x="6" y="78"/>
                </a:cxn>
                <a:cxn ang="0">
                  <a:pos x="7" y="88"/>
                </a:cxn>
                <a:cxn ang="0">
                  <a:pos x="9" y="92"/>
                </a:cxn>
                <a:cxn ang="0">
                  <a:pos x="15" y="94"/>
                </a:cxn>
                <a:cxn ang="0">
                  <a:pos x="23" y="94"/>
                </a:cxn>
                <a:cxn ang="0">
                  <a:pos x="29" y="95"/>
                </a:cxn>
                <a:cxn ang="0">
                  <a:pos x="36" y="95"/>
                </a:cxn>
                <a:cxn ang="0">
                  <a:pos x="42" y="97"/>
                </a:cxn>
                <a:cxn ang="0">
                  <a:pos x="48" y="97"/>
                </a:cxn>
                <a:cxn ang="0">
                  <a:pos x="55" y="99"/>
                </a:cxn>
                <a:cxn ang="0">
                  <a:pos x="61" y="99"/>
                </a:cxn>
                <a:cxn ang="0">
                  <a:pos x="52" y="7"/>
                </a:cxn>
                <a:cxn ang="0">
                  <a:pos x="48" y="5"/>
                </a:cxn>
                <a:cxn ang="0">
                  <a:pos x="44" y="5"/>
                </a:cxn>
                <a:cxn ang="0">
                  <a:pos x="40" y="3"/>
                </a:cxn>
                <a:cxn ang="0">
                  <a:pos x="36" y="3"/>
                </a:cxn>
                <a:cxn ang="0">
                  <a:pos x="32" y="1"/>
                </a:cxn>
                <a:cxn ang="0">
                  <a:pos x="29" y="1"/>
                </a:cxn>
                <a:cxn ang="0">
                  <a:pos x="25" y="0"/>
                </a:cxn>
                <a:cxn ang="0">
                  <a:pos x="19" y="0"/>
                </a:cxn>
                <a:cxn ang="0">
                  <a:pos x="17" y="0"/>
                </a:cxn>
                <a:cxn ang="0">
                  <a:pos x="15" y="1"/>
                </a:cxn>
                <a:cxn ang="0">
                  <a:pos x="11" y="3"/>
                </a:cxn>
                <a:cxn ang="0">
                  <a:pos x="9" y="7"/>
                </a:cxn>
                <a:cxn ang="0">
                  <a:pos x="7" y="9"/>
                </a:cxn>
                <a:cxn ang="0">
                  <a:pos x="4" y="11"/>
                </a:cxn>
                <a:cxn ang="0">
                  <a:pos x="2" y="13"/>
                </a:cxn>
                <a:cxn ang="0">
                  <a:pos x="0" y="15"/>
                </a:cxn>
              </a:cxnLst>
              <a:rect l="0" t="0" r="r" b="b"/>
              <a:pathLst>
                <a:path w="61" h="99">
                  <a:moveTo>
                    <a:pt x="0" y="15"/>
                  </a:moveTo>
                  <a:lnTo>
                    <a:pt x="0" y="17"/>
                  </a:lnTo>
                  <a:lnTo>
                    <a:pt x="2" y="26"/>
                  </a:lnTo>
                  <a:lnTo>
                    <a:pt x="4" y="38"/>
                  </a:lnTo>
                  <a:lnTo>
                    <a:pt x="4" y="53"/>
                  </a:lnTo>
                  <a:lnTo>
                    <a:pt x="6" y="67"/>
                  </a:lnTo>
                  <a:lnTo>
                    <a:pt x="6" y="78"/>
                  </a:lnTo>
                  <a:lnTo>
                    <a:pt x="7" y="88"/>
                  </a:lnTo>
                  <a:lnTo>
                    <a:pt x="9" y="92"/>
                  </a:lnTo>
                  <a:lnTo>
                    <a:pt x="15" y="94"/>
                  </a:lnTo>
                  <a:lnTo>
                    <a:pt x="23" y="94"/>
                  </a:lnTo>
                  <a:lnTo>
                    <a:pt x="29" y="95"/>
                  </a:lnTo>
                  <a:lnTo>
                    <a:pt x="36" y="95"/>
                  </a:lnTo>
                  <a:lnTo>
                    <a:pt x="42" y="97"/>
                  </a:lnTo>
                  <a:lnTo>
                    <a:pt x="48" y="97"/>
                  </a:lnTo>
                  <a:lnTo>
                    <a:pt x="55" y="99"/>
                  </a:lnTo>
                  <a:lnTo>
                    <a:pt x="61" y="99"/>
                  </a:lnTo>
                  <a:lnTo>
                    <a:pt x="52" y="7"/>
                  </a:lnTo>
                  <a:lnTo>
                    <a:pt x="48" y="5"/>
                  </a:lnTo>
                  <a:lnTo>
                    <a:pt x="44" y="5"/>
                  </a:lnTo>
                  <a:lnTo>
                    <a:pt x="40" y="3"/>
                  </a:lnTo>
                  <a:lnTo>
                    <a:pt x="36" y="3"/>
                  </a:lnTo>
                  <a:lnTo>
                    <a:pt x="32" y="1"/>
                  </a:lnTo>
                  <a:lnTo>
                    <a:pt x="29" y="1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11" y="3"/>
                  </a:lnTo>
                  <a:lnTo>
                    <a:pt x="9" y="7"/>
                  </a:lnTo>
                  <a:lnTo>
                    <a:pt x="7" y="9"/>
                  </a:lnTo>
                  <a:lnTo>
                    <a:pt x="4" y="11"/>
                  </a:lnTo>
                  <a:lnTo>
                    <a:pt x="2" y="13"/>
                  </a:lnTo>
                  <a:lnTo>
                    <a:pt x="0" y="15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362" name="Freeform 186"/>
            <p:cNvSpPr>
              <a:spLocks/>
            </p:cNvSpPr>
            <p:nvPr/>
          </p:nvSpPr>
          <p:spPr bwMode="auto">
            <a:xfrm>
              <a:off x="2358" y="3376"/>
              <a:ext cx="63" cy="101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15"/>
                </a:cxn>
                <a:cxn ang="0">
                  <a:pos x="2" y="24"/>
                </a:cxn>
                <a:cxn ang="0">
                  <a:pos x="2" y="38"/>
                </a:cxn>
                <a:cxn ang="0">
                  <a:pos x="3" y="51"/>
                </a:cxn>
                <a:cxn ang="0">
                  <a:pos x="3" y="67"/>
                </a:cxn>
                <a:cxn ang="0">
                  <a:pos x="5" y="78"/>
                </a:cxn>
                <a:cxn ang="0">
                  <a:pos x="5" y="88"/>
                </a:cxn>
                <a:cxn ang="0">
                  <a:pos x="7" y="92"/>
                </a:cxn>
                <a:cxn ang="0">
                  <a:pos x="15" y="94"/>
                </a:cxn>
                <a:cxn ang="0">
                  <a:pos x="21" y="94"/>
                </a:cxn>
                <a:cxn ang="0">
                  <a:pos x="28" y="95"/>
                </a:cxn>
                <a:cxn ang="0">
                  <a:pos x="34" y="97"/>
                </a:cxn>
                <a:cxn ang="0">
                  <a:pos x="42" y="97"/>
                </a:cxn>
                <a:cxn ang="0">
                  <a:pos x="49" y="99"/>
                </a:cxn>
                <a:cxn ang="0">
                  <a:pos x="55" y="99"/>
                </a:cxn>
                <a:cxn ang="0">
                  <a:pos x="63" y="101"/>
                </a:cxn>
                <a:cxn ang="0">
                  <a:pos x="53" y="7"/>
                </a:cxn>
                <a:cxn ang="0">
                  <a:pos x="49" y="7"/>
                </a:cxn>
                <a:cxn ang="0">
                  <a:pos x="46" y="5"/>
                </a:cxn>
                <a:cxn ang="0">
                  <a:pos x="40" y="5"/>
                </a:cxn>
                <a:cxn ang="0">
                  <a:pos x="36" y="3"/>
                </a:cxn>
                <a:cxn ang="0">
                  <a:pos x="32" y="3"/>
                </a:cxn>
                <a:cxn ang="0">
                  <a:pos x="28" y="3"/>
                </a:cxn>
                <a:cxn ang="0">
                  <a:pos x="25" y="1"/>
                </a:cxn>
                <a:cxn ang="0">
                  <a:pos x="19" y="0"/>
                </a:cxn>
                <a:cxn ang="0">
                  <a:pos x="17" y="1"/>
                </a:cxn>
                <a:cxn ang="0">
                  <a:pos x="15" y="1"/>
                </a:cxn>
                <a:cxn ang="0">
                  <a:pos x="13" y="3"/>
                </a:cxn>
                <a:cxn ang="0">
                  <a:pos x="9" y="7"/>
                </a:cxn>
                <a:cxn ang="0">
                  <a:pos x="7" y="9"/>
                </a:cxn>
                <a:cxn ang="0">
                  <a:pos x="5" y="11"/>
                </a:cxn>
                <a:cxn ang="0">
                  <a:pos x="2" y="11"/>
                </a:cxn>
                <a:cxn ang="0">
                  <a:pos x="0" y="11"/>
                </a:cxn>
              </a:cxnLst>
              <a:rect l="0" t="0" r="r" b="b"/>
              <a:pathLst>
                <a:path w="63" h="101">
                  <a:moveTo>
                    <a:pt x="0" y="11"/>
                  </a:moveTo>
                  <a:lnTo>
                    <a:pt x="0" y="15"/>
                  </a:lnTo>
                  <a:lnTo>
                    <a:pt x="2" y="24"/>
                  </a:lnTo>
                  <a:lnTo>
                    <a:pt x="2" y="38"/>
                  </a:lnTo>
                  <a:lnTo>
                    <a:pt x="3" y="51"/>
                  </a:lnTo>
                  <a:lnTo>
                    <a:pt x="3" y="67"/>
                  </a:lnTo>
                  <a:lnTo>
                    <a:pt x="5" y="78"/>
                  </a:lnTo>
                  <a:lnTo>
                    <a:pt x="5" y="88"/>
                  </a:lnTo>
                  <a:lnTo>
                    <a:pt x="7" y="92"/>
                  </a:lnTo>
                  <a:lnTo>
                    <a:pt x="15" y="94"/>
                  </a:lnTo>
                  <a:lnTo>
                    <a:pt x="21" y="94"/>
                  </a:lnTo>
                  <a:lnTo>
                    <a:pt x="28" y="95"/>
                  </a:lnTo>
                  <a:lnTo>
                    <a:pt x="34" y="97"/>
                  </a:lnTo>
                  <a:lnTo>
                    <a:pt x="42" y="97"/>
                  </a:lnTo>
                  <a:lnTo>
                    <a:pt x="49" y="99"/>
                  </a:lnTo>
                  <a:lnTo>
                    <a:pt x="55" y="99"/>
                  </a:lnTo>
                  <a:lnTo>
                    <a:pt x="63" y="101"/>
                  </a:lnTo>
                  <a:lnTo>
                    <a:pt x="53" y="7"/>
                  </a:lnTo>
                  <a:lnTo>
                    <a:pt x="49" y="7"/>
                  </a:lnTo>
                  <a:lnTo>
                    <a:pt x="46" y="5"/>
                  </a:lnTo>
                  <a:lnTo>
                    <a:pt x="40" y="5"/>
                  </a:lnTo>
                  <a:lnTo>
                    <a:pt x="36" y="3"/>
                  </a:lnTo>
                  <a:lnTo>
                    <a:pt x="32" y="3"/>
                  </a:lnTo>
                  <a:lnTo>
                    <a:pt x="28" y="3"/>
                  </a:lnTo>
                  <a:lnTo>
                    <a:pt x="25" y="1"/>
                  </a:lnTo>
                  <a:lnTo>
                    <a:pt x="19" y="0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3" y="3"/>
                  </a:lnTo>
                  <a:lnTo>
                    <a:pt x="9" y="7"/>
                  </a:lnTo>
                  <a:lnTo>
                    <a:pt x="7" y="9"/>
                  </a:lnTo>
                  <a:lnTo>
                    <a:pt x="5" y="11"/>
                  </a:lnTo>
                  <a:lnTo>
                    <a:pt x="2" y="11"/>
                  </a:lnTo>
                  <a:lnTo>
                    <a:pt x="0" y="11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363" name="Freeform 187"/>
            <p:cNvSpPr>
              <a:spLocks/>
            </p:cNvSpPr>
            <p:nvPr/>
          </p:nvSpPr>
          <p:spPr bwMode="auto">
            <a:xfrm>
              <a:off x="2361" y="3377"/>
              <a:ext cx="64" cy="10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2" y="35"/>
                </a:cxn>
                <a:cxn ang="0">
                  <a:pos x="4" y="50"/>
                </a:cxn>
                <a:cxn ang="0">
                  <a:pos x="4" y="66"/>
                </a:cxn>
                <a:cxn ang="0">
                  <a:pos x="6" y="79"/>
                </a:cxn>
                <a:cxn ang="0">
                  <a:pos x="6" y="87"/>
                </a:cxn>
                <a:cxn ang="0">
                  <a:pos x="6" y="91"/>
                </a:cxn>
                <a:cxn ang="0">
                  <a:pos x="14" y="93"/>
                </a:cxn>
                <a:cxn ang="0">
                  <a:pos x="22" y="94"/>
                </a:cxn>
                <a:cxn ang="0">
                  <a:pos x="29" y="96"/>
                </a:cxn>
                <a:cxn ang="0">
                  <a:pos x="35" y="96"/>
                </a:cxn>
                <a:cxn ang="0">
                  <a:pos x="43" y="98"/>
                </a:cxn>
                <a:cxn ang="0">
                  <a:pos x="50" y="98"/>
                </a:cxn>
                <a:cxn ang="0">
                  <a:pos x="56" y="100"/>
                </a:cxn>
                <a:cxn ang="0">
                  <a:pos x="64" y="100"/>
                </a:cxn>
                <a:cxn ang="0">
                  <a:pos x="54" y="8"/>
                </a:cxn>
                <a:cxn ang="0">
                  <a:pos x="50" y="6"/>
                </a:cxn>
                <a:cxn ang="0">
                  <a:pos x="46" y="6"/>
                </a:cxn>
                <a:cxn ang="0">
                  <a:pos x="43" y="6"/>
                </a:cxn>
                <a:cxn ang="0">
                  <a:pos x="39" y="4"/>
                </a:cxn>
                <a:cxn ang="0">
                  <a:pos x="33" y="4"/>
                </a:cxn>
                <a:cxn ang="0">
                  <a:pos x="29" y="2"/>
                </a:cxn>
                <a:cxn ang="0">
                  <a:pos x="25" y="2"/>
                </a:cxn>
                <a:cxn ang="0">
                  <a:pos x="22" y="0"/>
                </a:cxn>
                <a:cxn ang="0">
                  <a:pos x="18" y="0"/>
                </a:cxn>
                <a:cxn ang="0">
                  <a:pos x="16" y="2"/>
                </a:cxn>
                <a:cxn ang="0">
                  <a:pos x="14" y="4"/>
                </a:cxn>
                <a:cxn ang="0">
                  <a:pos x="12" y="6"/>
                </a:cxn>
                <a:cxn ang="0">
                  <a:pos x="8" y="8"/>
                </a:cxn>
                <a:cxn ang="0">
                  <a:pos x="6" y="8"/>
                </a:cxn>
                <a:cxn ang="0">
                  <a:pos x="2" y="10"/>
                </a:cxn>
                <a:cxn ang="0">
                  <a:pos x="0" y="10"/>
                </a:cxn>
              </a:cxnLst>
              <a:rect l="0" t="0" r="r" b="b"/>
              <a:pathLst>
                <a:path w="64" h="100">
                  <a:moveTo>
                    <a:pt x="0" y="10"/>
                  </a:moveTo>
                  <a:lnTo>
                    <a:pt x="0" y="14"/>
                  </a:lnTo>
                  <a:lnTo>
                    <a:pt x="2" y="23"/>
                  </a:lnTo>
                  <a:lnTo>
                    <a:pt x="2" y="35"/>
                  </a:lnTo>
                  <a:lnTo>
                    <a:pt x="4" y="50"/>
                  </a:lnTo>
                  <a:lnTo>
                    <a:pt x="4" y="66"/>
                  </a:lnTo>
                  <a:lnTo>
                    <a:pt x="6" y="79"/>
                  </a:lnTo>
                  <a:lnTo>
                    <a:pt x="6" y="87"/>
                  </a:lnTo>
                  <a:lnTo>
                    <a:pt x="6" y="91"/>
                  </a:lnTo>
                  <a:lnTo>
                    <a:pt x="14" y="93"/>
                  </a:lnTo>
                  <a:lnTo>
                    <a:pt x="22" y="94"/>
                  </a:lnTo>
                  <a:lnTo>
                    <a:pt x="29" y="96"/>
                  </a:lnTo>
                  <a:lnTo>
                    <a:pt x="35" y="96"/>
                  </a:lnTo>
                  <a:lnTo>
                    <a:pt x="43" y="98"/>
                  </a:lnTo>
                  <a:lnTo>
                    <a:pt x="50" y="98"/>
                  </a:lnTo>
                  <a:lnTo>
                    <a:pt x="56" y="100"/>
                  </a:lnTo>
                  <a:lnTo>
                    <a:pt x="64" y="100"/>
                  </a:lnTo>
                  <a:lnTo>
                    <a:pt x="54" y="8"/>
                  </a:lnTo>
                  <a:lnTo>
                    <a:pt x="50" y="6"/>
                  </a:lnTo>
                  <a:lnTo>
                    <a:pt x="46" y="6"/>
                  </a:lnTo>
                  <a:lnTo>
                    <a:pt x="43" y="6"/>
                  </a:lnTo>
                  <a:lnTo>
                    <a:pt x="39" y="4"/>
                  </a:lnTo>
                  <a:lnTo>
                    <a:pt x="33" y="4"/>
                  </a:lnTo>
                  <a:lnTo>
                    <a:pt x="29" y="2"/>
                  </a:lnTo>
                  <a:lnTo>
                    <a:pt x="25" y="2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8" y="8"/>
                  </a:lnTo>
                  <a:lnTo>
                    <a:pt x="6" y="8"/>
                  </a:lnTo>
                  <a:lnTo>
                    <a:pt x="2" y="10"/>
                  </a:lnTo>
                  <a:lnTo>
                    <a:pt x="0" y="1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364" name="Freeform 188"/>
            <p:cNvSpPr>
              <a:spLocks/>
            </p:cNvSpPr>
            <p:nvPr/>
          </p:nvSpPr>
          <p:spPr bwMode="auto">
            <a:xfrm>
              <a:off x="2365" y="3377"/>
              <a:ext cx="64" cy="10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12"/>
                </a:cxn>
                <a:cxn ang="0">
                  <a:pos x="2" y="22"/>
                </a:cxn>
                <a:cxn ang="0">
                  <a:pos x="2" y="35"/>
                </a:cxn>
                <a:cxn ang="0">
                  <a:pos x="2" y="50"/>
                </a:cxn>
                <a:cxn ang="0">
                  <a:pos x="4" y="66"/>
                </a:cxn>
                <a:cxn ang="0">
                  <a:pos x="4" y="79"/>
                </a:cxn>
                <a:cxn ang="0">
                  <a:pos x="6" y="89"/>
                </a:cxn>
                <a:cxn ang="0">
                  <a:pos x="6" y="91"/>
                </a:cxn>
                <a:cxn ang="0">
                  <a:pos x="14" y="93"/>
                </a:cxn>
                <a:cxn ang="0">
                  <a:pos x="21" y="94"/>
                </a:cxn>
                <a:cxn ang="0">
                  <a:pos x="27" y="96"/>
                </a:cxn>
                <a:cxn ang="0">
                  <a:pos x="35" y="98"/>
                </a:cxn>
                <a:cxn ang="0">
                  <a:pos x="42" y="98"/>
                </a:cxn>
                <a:cxn ang="0">
                  <a:pos x="50" y="100"/>
                </a:cxn>
                <a:cxn ang="0">
                  <a:pos x="56" y="100"/>
                </a:cxn>
                <a:cxn ang="0">
                  <a:pos x="64" y="102"/>
                </a:cxn>
                <a:cxn ang="0">
                  <a:pos x="56" y="8"/>
                </a:cxn>
                <a:cxn ang="0">
                  <a:pos x="50" y="8"/>
                </a:cxn>
                <a:cxn ang="0">
                  <a:pos x="46" y="6"/>
                </a:cxn>
                <a:cxn ang="0">
                  <a:pos x="42" y="6"/>
                </a:cxn>
                <a:cxn ang="0">
                  <a:pos x="39" y="6"/>
                </a:cxn>
                <a:cxn ang="0">
                  <a:pos x="35" y="4"/>
                </a:cxn>
                <a:cxn ang="0">
                  <a:pos x="31" y="4"/>
                </a:cxn>
                <a:cxn ang="0">
                  <a:pos x="27" y="2"/>
                </a:cxn>
                <a:cxn ang="0">
                  <a:pos x="21" y="0"/>
                </a:cxn>
                <a:cxn ang="0">
                  <a:pos x="19" y="2"/>
                </a:cxn>
                <a:cxn ang="0">
                  <a:pos x="18" y="2"/>
                </a:cxn>
                <a:cxn ang="0">
                  <a:pos x="14" y="4"/>
                </a:cxn>
                <a:cxn ang="0">
                  <a:pos x="12" y="6"/>
                </a:cxn>
                <a:cxn ang="0">
                  <a:pos x="8" y="6"/>
                </a:cxn>
                <a:cxn ang="0">
                  <a:pos x="6" y="8"/>
                </a:cxn>
                <a:cxn ang="0">
                  <a:pos x="2" y="8"/>
                </a:cxn>
                <a:cxn ang="0">
                  <a:pos x="0" y="8"/>
                </a:cxn>
              </a:cxnLst>
              <a:rect l="0" t="0" r="r" b="b"/>
              <a:pathLst>
                <a:path w="64" h="102">
                  <a:moveTo>
                    <a:pt x="0" y="8"/>
                  </a:moveTo>
                  <a:lnTo>
                    <a:pt x="0" y="12"/>
                  </a:lnTo>
                  <a:lnTo>
                    <a:pt x="2" y="22"/>
                  </a:lnTo>
                  <a:lnTo>
                    <a:pt x="2" y="35"/>
                  </a:lnTo>
                  <a:lnTo>
                    <a:pt x="2" y="50"/>
                  </a:lnTo>
                  <a:lnTo>
                    <a:pt x="4" y="66"/>
                  </a:lnTo>
                  <a:lnTo>
                    <a:pt x="4" y="79"/>
                  </a:lnTo>
                  <a:lnTo>
                    <a:pt x="6" y="89"/>
                  </a:lnTo>
                  <a:lnTo>
                    <a:pt x="6" y="91"/>
                  </a:lnTo>
                  <a:lnTo>
                    <a:pt x="14" y="93"/>
                  </a:lnTo>
                  <a:lnTo>
                    <a:pt x="21" y="94"/>
                  </a:lnTo>
                  <a:lnTo>
                    <a:pt x="27" y="96"/>
                  </a:lnTo>
                  <a:lnTo>
                    <a:pt x="35" y="98"/>
                  </a:lnTo>
                  <a:lnTo>
                    <a:pt x="42" y="98"/>
                  </a:lnTo>
                  <a:lnTo>
                    <a:pt x="50" y="100"/>
                  </a:lnTo>
                  <a:lnTo>
                    <a:pt x="56" y="100"/>
                  </a:lnTo>
                  <a:lnTo>
                    <a:pt x="64" y="102"/>
                  </a:lnTo>
                  <a:lnTo>
                    <a:pt x="56" y="8"/>
                  </a:lnTo>
                  <a:lnTo>
                    <a:pt x="50" y="8"/>
                  </a:lnTo>
                  <a:lnTo>
                    <a:pt x="46" y="6"/>
                  </a:lnTo>
                  <a:lnTo>
                    <a:pt x="42" y="6"/>
                  </a:lnTo>
                  <a:lnTo>
                    <a:pt x="39" y="6"/>
                  </a:lnTo>
                  <a:lnTo>
                    <a:pt x="35" y="4"/>
                  </a:lnTo>
                  <a:lnTo>
                    <a:pt x="31" y="4"/>
                  </a:lnTo>
                  <a:lnTo>
                    <a:pt x="27" y="2"/>
                  </a:lnTo>
                  <a:lnTo>
                    <a:pt x="21" y="0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2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365" name="Freeform 189"/>
            <p:cNvSpPr>
              <a:spLocks/>
            </p:cNvSpPr>
            <p:nvPr/>
          </p:nvSpPr>
          <p:spPr bwMode="auto">
            <a:xfrm>
              <a:off x="2369" y="3379"/>
              <a:ext cx="63" cy="10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10"/>
                </a:cxn>
                <a:cxn ang="0">
                  <a:pos x="2" y="20"/>
                </a:cxn>
                <a:cxn ang="0">
                  <a:pos x="2" y="33"/>
                </a:cxn>
                <a:cxn ang="0">
                  <a:pos x="2" y="48"/>
                </a:cxn>
                <a:cxn ang="0">
                  <a:pos x="2" y="64"/>
                </a:cxn>
                <a:cxn ang="0">
                  <a:pos x="4" y="77"/>
                </a:cxn>
                <a:cxn ang="0">
                  <a:pos x="4" y="87"/>
                </a:cxn>
                <a:cxn ang="0">
                  <a:pos x="4" y="91"/>
                </a:cxn>
                <a:cxn ang="0">
                  <a:pos x="12" y="92"/>
                </a:cxn>
                <a:cxn ang="0">
                  <a:pos x="19" y="94"/>
                </a:cxn>
                <a:cxn ang="0">
                  <a:pos x="27" y="94"/>
                </a:cxn>
                <a:cxn ang="0">
                  <a:pos x="35" y="96"/>
                </a:cxn>
                <a:cxn ang="0">
                  <a:pos x="42" y="96"/>
                </a:cxn>
                <a:cxn ang="0">
                  <a:pos x="50" y="98"/>
                </a:cxn>
                <a:cxn ang="0">
                  <a:pos x="56" y="98"/>
                </a:cxn>
                <a:cxn ang="0">
                  <a:pos x="63" y="100"/>
                </a:cxn>
                <a:cxn ang="0">
                  <a:pos x="56" y="8"/>
                </a:cxn>
                <a:cxn ang="0">
                  <a:pos x="52" y="6"/>
                </a:cxn>
                <a:cxn ang="0">
                  <a:pos x="48" y="6"/>
                </a:cxn>
                <a:cxn ang="0">
                  <a:pos x="44" y="6"/>
                </a:cxn>
                <a:cxn ang="0">
                  <a:pos x="38" y="4"/>
                </a:cxn>
                <a:cxn ang="0">
                  <a:pos x="35" y="4"/>
                </a:cxn>
                <a:cxn ang="0">
                  <a:pos x="31" y="2"/>
                </a:cxn>
                <a:cxn ang="0">
                  <a:pos x="27" y="2"/>
                </a:cxn>
                <a:cxn ang="0">
                  <a:pos x="23" y="0"/>
                </a:cxn>
                <a:cxn ang="0">
                  <a:pos x="19" y="0"/>
                </a:cxn>
                <a:cxn ang="0">
                  <a:pos x="17" y="0"/>
                </a:cxn>
                <a:cxn ang="0">
                  <a:pos x="14" y="2"/>
                </a:cxn>
                <a:cxn ang="0">
                  <a:pos x="12" y="2"/>
                </a:cxn>
                <a:cxn ang="0">
                  <a:pos x="8" y="4"/>
                </a:cxn>
                <a:cxn ang="0">
                  <a:pos x="6" y="6"/>
                </a:cxn>
                <a:cxn ang="0">
                  <a:pos x="2" y="6"/>
                </a:cxn>
                <a:cxn ang="0">
                  <a:pos x="0" y="6"/>
                </a:cxn>
              </a:cxnLst>
              <a:rect l="0" t="0" r="r" b="b"/>
              <a:pathLst>
                <a:path w="63" h="100">
                  <a:moveTo>
                    <a:pt x="0" y="6"/>
                  </a:moveTo>
                  <a:lnTo>
                    <a:pt x="0" y="10"/>
                  </a:lnTo>
                  <a:lnTo>
                    <a:pt x="2" y="20"/>
                  </a:lnTo>
                  <a:lnTo>
                    <a:pt x="2" y="33"/>
                  </a:lnTo>
                  <a:lnTo>
                    <a:pt x="2" y="48"/>
                  </a:lnTo>
                  <a:lnTo>
                    <a:pt x="2" y="64"/>
                  </a:lnTo>
                  <a:lnTo>
                    <a:pt x="4" y="77"/>
                  </a:lnTo>
                  <a:lnTo>
                    <a:pt x="4" y="87"/>
                  </a:lnTo>
                  <a:lnTo>
                    <a:pt x="4" y="91"/>
                  </a:lnTo>
                  <a:lnTo>
                    <a:pt x="12" y="92"/>
                  </a:lnTo>
                  <a:lnTo>
                    <a:pt x="19" y="94"/>
                  </a:lnTo>
                  <a:lnTo>
                    <a:pt x="27" y="94"/>
                  </a:lnTo>
                  <a:lnTo>
                    <a:pt x="35" y="96"/>
                  </a:lnTo>
                  <a:lnTo>
                    <a:pt x="42" y="96"/>
                  </a:lnTo>
                  <a:lnTo>
                    <a:pt x="50" y="98"/>
                  </a:lnTo>
                  <a:lnTo>
                    <a:pt x="56" y="98"/>
                  </a:lnTo>
                  <a:lnTo>
                    <a:pt x="63" y="100"/>
                  </a:lnTo>
                  <a:lnTo>
                    <a:pt x="56" y="8"/>
                  </a:lnTo>
                  <a:lnTo>
                    <a:pt x="52" y="6"/>
                  </a:lnTo>
                  <a:lnTo>
                    <a:pt x="48" y="6"/>
                  </a:lnTo>
                  <a:lnTo>
                    <a:pt x="44" y="6"/>
                  </a:lnTo>
                  <a:lnTo>
                    <a:pt x="38" y="4"/>
                  </a:lnTo>
                  <a:lnTo>
                    <a:pt x="35" y="4"/>
                  </a:lnTo>
                  <a:lnTo>
                    <a:pt x="31" y="2"/>
                  </a:lnTo>
                  <a:lnTo>
                    <a:pt x="27" y="2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8" y="4"/>
                  </a:lnTo>
                  <a:lnTo>
                    <a:pt x="6" y="6"/>
                  </a:lnTo>
                  <a:lnTo>
                    <a:pt x="2" y="6"/>
                  </a:lnTo>
                  <a:lnTo>
                    <a:pt x="0" y="6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366" name="Freeform 190"/>
            <p:cNvSpPr>
              <a:spLocks/>
            </p:cNvSpPr>
            <p:nvPr/>
          </p:nvSpPr>
          <p:spPr bwMode="auto">
            <a:xfrm>
              <a:off x="2373" y="3381"/>
              <a:ext cx="63" cy="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6"/>
                </a:cxn>
                <a:cxn ang="0">
                  <a:pos x="0" y="16"/>
                </a:cxn>
                <a:cxn ang="0">
                  <a:pos x="2" y="29"/>
                </a:cxn>
                <a:cxn ang="0">
                  <a:pos x="2" y="46"/>
                </a:cxn>
                <a:cxn ang="0">
                  <a:pos x="2" y="62"/>
                </a:cxn>
                <a:cxn ang="0">
                  <a:pos x="2" y="75"/>
                </a:cxn>
                <a:cxn ang="0">
                  <a:pos x="4" y="85"/>
                </a:cxn>
                <a:cxn ang="0">
                  <a:pos x="4" y="89"/>
                </a:cxn>
                <a:cxn ang="0">
                  <a:pos x="11" y="90"/>
                </a:cxn>
                <a:cxn ang="0">
                  <a:pos x="19" y="92"/>
                </a:cxn>
                <a:cxn ang="0">
                  <a:pos x="27" y="94"/>
                </a:cxn>
                <a:cxn ang="0">
                  <a:pos x="34" y="94"/>
                </a:cxn>
                <a:cxn ang="0">
                  <a:pos x="42" y="96"/>
                </a:cxn>
                <a:cxn ang="0">
                  <a:pos x="50" y="98"/>
                </a:cxn>
                <a:cxn ang="0">
                  <a:pos x="56" y="98"/>
                </a:cxn>
                <a:cxn ang="0">
                  <a:pos x="63" y="98"/>
                </a:cxn>
                <a:cxn ang="0">
                  <a:pos x="56" y="6"/>
                </a:cxn>
                <a:cxn ang="0">
                  <a:pos x="52" y="6"/>
                </a:cxn>
                <a:cxn ang="0">
                  <a:pos x="48" y="6"/>
                </a:cxn>
                <a:cxn ang="0">
                  <a:pos x="44" y="4"/>
                </a:cxn>
                <a:cxn ang="0">
                  <a:pos x="40" y="4"/>
                </a:cxn>
                <a:cxn ang="0">
                  <a:pos x="36" y="2"/>
                </a:cxn>
                <a:cxn ang="0">
                  <a:pos x="33" y="2"/>
                </a:cxn>
                <a:cxn ang="0">
                  <a:pos x="27" y="0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1" y="0"/>
                </a:cxn>
                <a:cxn ang="0">
                  <a:pos x="10" y="2"/>
                </a:cxn>
                <a:cxn ang="0">
                  <a:pos x="6" y="2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63" h="98">
                  <a:moveTo>
                    <a:pt x="0" y="2"/>
                  </a:moveTo>
                  <a:lnTo>
                    <a:pt x="0" y="6"/>
                  </a:lnTo>
                  <a:lnTo>
                    <a:pt x="0" y="16"/>
                  </a:lnTo>
                  <a:lnTo>
                    <a:pt x="2" y="29"/>
                  </a:lnTo>
                  <a:lnTo>
                    <a:pt x="2" y="46"/>
                  </a:lnTo>
                  <a:lnTo>
                    <a:pt x="2" y="62"/>
                  </a:lnTo>
                  <a:lnTo>
                    <a:pt x="2" y="75"/>
                  </a:lnTo>
                  <a:lnTo>
                    <a:pt x="4" y="85"/>
                  </a:lnTo>
                  <a:lnTo>
                    <a:pt x="4" y="89"/>
                  </a:lnTo>
                  <a:lnTo>
                    <a:pt x="11" y="90"/>
                  </a:lnTo>
                  <a:lnTo>
                    <a:pt x="19" y="92"/>
                  </a:lnTo>
                  <a:lnTo>
                    <a:pt x="27" y="94"/>
                  </a:lnTo>
                  <a:lnTo>
                    <a:pt x="34" y="94"/>
                  </a:lnTo>
                  <a:lnTo>
                    <a:pt x="42" y="96"/>
                  </a:lnTo>
                  <a:lnTo>
                    <a:pt x="50" y="98"/>
                  </a:lnTo>
                  <a:lnTo>
                    <a:pt x="56" y="98"/>
                  </a:lnTo>
                  <a:lnTo>
                    <a:pt x="63" y="98"/>
                  </a:lnTo>
                  <a:lnTo>
                    <a:pt x="56" y="6"/>
                  </a:lnTo>
                  <a:lnTo>
                    <a:pt x="52" y="6"/>
                  </a:lnTo>
                  <a:lnTo>
                    <a:pt x="48" y="6"/>
                  </a:lnTo>
                  <a:lnTo>
                    <a:pt x="44" y="4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3" y="2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0" y="2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367" name="Freeform 191"/>
            <p:cNvSpPr>
              <a:spLocks/>
            </p:cNvSpPr>
            <p:nvPr/>
          </p:nvSpPr>
          <p:spPr bwMode="auto">
            <a:xfrm>
              <a:off x="2377" y="3381"/>
              <a:ext cx="65" cy="1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0" y="16"/>
                </a:cxn>
                <a:cxn ang="0">
                  <a:pos x="0" y="29"/>
                </a:cxn>
                <a:cxn ang="0">
                  <a:pos x="2" y="46"/>
                </a:cxn>
                <a:cxn ang="0">
                  <a:pos x="2" y="62"/>
                </a:cxn>
                <a:cxn ang="0">
                  <a:pos x="2" y="75"/>
                </a:cxn>
                <a:cxn ang="0">
                  <a:pos x="2" y="87"/>
                </a:cxn>
                <a:cxn ang="0">
                  <a:pos x="4" y="90"/>
                </a:cxn>
                <a:cxn ang="0">
                  <a:pos x="11" y="90"/>
                </a:cxn>
                <a:cxn ang="0">
                  <a:pos x="19" y="92"/>
                </a:cxn>
                <a:cxn ang="0">
                  <a:pos x="27" y="94"/>
                </a:cxn>
                <a:cxn ang="0">
                  <a:pos x="34" y="96"/>
                </a:cxn>
                <a:cxn ang="0">
                  <a:pos x="42" y="98"/>
                </a:cxn>
                <a:cxn ang="0">
                  <a:pos x="50" y="98"/>
                </a:cxn>
                <a:cxn ang="0">
                  <a:pos x="57" y="100"/>
                </a:cxn>
                <a:cxn ang="0">
                  <a:pos x="65" y="100"/>
                </a:cxn>
                <a:cxn ang="0">
                  <a:pos x="55" y="6"/>
                </a:cxn>
                <a:cxn ang="0">
                  <a:pos x="52" y="6"/>
                </a:cxn>
                <a:cxn ang="0">
                  <a:pos x="48" y="6"/>
                </a:cxn>
                <a:cxn ang="0">
                  <a:pos x="44" y="6"/>
                </a:cxn>
                <a:cxn ang="0">
                  <a:pos x="40" y="4"/>
                </a:cxn>
                <a:cxn ang="0">
                  <a:pos x="36" y="4"/>
                </a:cxn>
                <a:cxn ang="0">
                  <a:pos x="32" y="2"/>
                </a:cxn>
                <a:cxn ang="0">
                  <a:pos x="29" y="2"/>
                </a:cxn>
                <a:cxn ang="0">
                  <a:pos x="25" y="0"/>
                </a:cxn>
                <a:cxn ang="0">
                  <a:pos x="21" y="0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r" b="b"/>
              <a:pathLst>
                <a:path w="65" h="100">
                  <a:moveTo>
                    <a:pt x="0" y="0"/>
                  </a:moveTo>
                  <a:lnTo>
                    <a:pt x="0" y="4"/>
                  </a:lnTo>
                  <a:lnTo>
                    <a:pt x="0" y="16"/>
                  </a:lnTo>
                  <a:lnTo>
                    <a:pt x="0" y="29"/>
                  </a:lnTo>
                  <a:lnTo>
                    <a:pt x="2" y="46"/>
                  </a:lnTo>
                  <a:lnTo>
                    <a:pt x="2" y="62"/>
                  </a:lnTo>
                  <a:lnTo>
                    <a:pt x="2" y="75"/>
                  </a:lnTo>
                  <a:lnTo>
                    <a:pt x="2" y="87"/>
                  </a:lnTo>
                  <a:lnTo>
                    <a:pt x="4" y="90"/>
                  </a:lnTo>
                  <a:lnTo>
                    <a:pt x="11" y="90"/>
                  </a:lnTo>
                  <a:lnTo>
                    <a:pt x="19" y="92"/>
                  </a:lnTo>
                  <a:lnTo>
                    <a:pt x="27" y="94"/>
                  </a:lnTo>
                  <a:lnTo>
                    <a:pt x="34" y="96"/>
                  </a:lnTo>
                  <a:lnTo>
                    <a:pt x="42" y="98"/>
                  </a:lnTo>
                  <a:lnTo>
                    <a:pt x="50" y="98"/>
                  </a:lnTo>
                  <a:lnTo>
                    <a:pt x="57" y="100"/>
                  </a:lnTo>
                  <a:lnTo>
                    <a:pt x="65" y="100"/>
                  </a:lnTo>
                  <a:lnTo>
                    <a:pt x="55" y="6"/>
                  </a:lnTo>
                  <a:lnTo>
                    <a:pt x="52" y="6"/>
                  </a:lnTo>
                  <a:lnTo>
                    <a:pt x="48" y="6"/>
                  </a:lnTo>
                  <a:lnTo>
                    <a:pt x="44" y="6"/>
                  </a:lnTo>
                  <a:lnTo>
                    <a:pt x="40" y="4"/>
                  </a:lnTo>
                  <a:lnTo>
                    <a:pt x="36" y="4"/>
                  </a:lnTo>
                  <a:lnTo>
                    <a:pt x="32" y="2"/>
                  </a:lnTo>
                  <a:lnTo>
                    <a:pt x="29" y="2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6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368" name="Freeform 192"/>
            <p:cNvSpPr>
              <a:spLocks/>
            </p:cNvSpPr>
            <p:nvPr/>
          </p:nvSpPr>
          <p:spPr bwMode="auto">
            <a:xfrm>
              <a:off x="2381" y="3381"/>
              <a:ext cx="65" cy="1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0" y="14"/>
                </a:cxn>
                <a:cxn ang="0">
                  <a:pos x="0" y="27"/>
                </a:cxn>
                <a:cxn ang="0">
                  <a:pos x="0" y="44"/>
                </a:cxn>
                <a:cxn ang="0">
                  <a:pos x="2" y="62"/>
                </a:cxn>
                <a:cxn ang="0">
                  <a:pos x="2" y="75"/>
                </a:cxn>
                <a:cxn ang="0">
                  <a:pos x="2" y="85"/>
                </a:cxn>
                <a:cxn ang="0">
                  <a:pos x="2" y="90"/>
                </a:cxn>
                <a:cxn ang="0">
                  <a:pos x="9" y="92"/>
                </a:cxn>
                <a:cxn ang="0">
                  <a:pos x="17" y="92"/>
                </a:cxn>
                <a:cxn ang="0">
                  <a:pos x="25" y="94"/>
                </a:cxn>
                <a:cxn ang="0">
                  <a:pos x="34" y="96"/>
                </a:cxn>
                <a:cxn ang="0">
                  <a:pos x="42" y="98"/>
                </a:cxn>
                <a:cxn ang="0">
                  <a:pos x="50" y="100"/>
                </a:cxn>
                <a:cxn ang="0">
                  <a:pos x="57" y="100"/>
                </a:cxn>
                <a:cxn ang="0">
                  <a:pos x="65" y="102"/>
                </a:cxn>
                <a:cxn ang="0">
                  <a:pos x="55" y="8"/>
                </a:cxn>
                <a:cxn ang="0">
                  <a:pos x="53" y="8"/>
                </a:cxn>
                <a:cxn ang="0">
                  <a:pos x="50" y="6"/>
                </a:cxn>
                <a:cxn ang="0">
                  <a:pos x="46" y="6"/>
                </a:cxn>
                <a:cxn ang="0">
                  <a:pos x="42" y="6"/>
                </a:cxn>
                <a:cxn ang="0">
                  <a:pos x="36" y="4"/>
                </a:cxn>
                <a:cxn ang="0">
                  <a:pos x="32" y="4"/>
                </a:cxn>
                <a:cxn ang="0">
                  <a:pos x="28" y="4"/>
                </a:cxn>
                <a:cxn ang="0">
                  <a:pos x="25" y="2"/>
                </a:cxn>
                <a:cxn ang="0">
                  <a:pos x="21" y="2"/>
                </a:cxn>
                <a:cxn ang="0">
                  <a:pos x="19" y="2"/>
                </a:cxn>
                <a:cxn ang="0">
                  <a:pos x="15" y="2"/>
                </a:cxn>
                <a:cxn ang="0">
                  <a:pos x="13" y="0"/>
                </a:cxn>
                <a:cxn ang="0">
                  <a:pos x="9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0" y="0"/>
                </a:cxn>
              </a:cxnLst>
              <a:rect l="0" t="0" r="r" b="b"/>
              <a:pathLst>
                <a:path w="65" h="102">
                  <a:moveTo>
                    <a:pt x="0" y="0"/>
                  </a:moveTo>
                  <a:lnTo>
                    <a:pt x="0" y="4"/>
                  </a:lnTo>
                  <a:lnTo>
                    <a:pt x="0" y="14"/>
                  </a:lnTo>
                  <a:lnTo>
                    <a:pt x="0" y="27"/>
                  </a:lnTo>
                  <a:lnTo>
                    <a:pt x="0" y="44"/>
                  </a:lnTo>
                  <a:lnTo>
                    <a:pt x="2" y="62"/>
                  </a:lnTo>
                  <a:lnTo>
                    <a:pt x="2" y="75"/>
                  </a:lnTo>
                  <a:lnTo>
                    <a:pt x="2" y="85"/>
                  </a:lnTo>
                  <a:lnTo>
                    <a:pt x="2" y="90"/>
                  </a:lnTo>
                  <a:lnTo>
                    <a:pt x="9" y="92"/>
                  </a:lnTo>
                  <a:lnTo>
                    <a:pt x="17" y="92"/>
                  </a:lnTo>
                  <a:lnTo>
                    <a:pt x="25" y="94"/>
                  </a:lnTo>
                  <a:lnTo>
                    <a:pt x="34" y="96"/>
                  </a:lnTo>
                  <a:lnTo>
                    <a:pt x="42" y="98"/>
                  </a:lnTo>
                  <a:lnTo>
                    <a:pt x="50" y="100"/>
                  </a:lnTo>
                  <a:lnTo>
                    <a:pt x="57" y="100"/>
                  </a:lnTo>
                  <a:lnTo>
                    <a:pt x="65" y="102"/>
                  </a:lnTo>
                  <a:lnTo>
                    <a:pt x="55" y="8"/>
                  </a:lnTo>
                  <a:lnTo>
                    <a:pt x="53" y="8"/>
                  </a:lnTo>
                  <a:lnTo>
                    <a:pt x="50" y="6"/>
                  </a:lnTo>
                  <a:lnTo>
                    <a:pt x="46" y="6"/>
                  </a:lnTo>
                  <a:lnTo>
                    <a:pt x="42" y="6"/>
                  </a:lnTo>
                  <a:lnTo>
                    <a:pt x="36" y="4"/>
                  </a:lnTo>
                  <a:lnTo>
                    <a:pt x="32" y="4"/>
                  </a:lnTo>
                  <a:lnTo>
                    <a:pt x="28" y="4"/>
                  </a:lnTo>
                  <a:lnTo>
                    <a:pt x="25" y="2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369" name="Freeform 193"/>
            <p:cNvSpPr>
              <a:spLocks/>
            </p:cNvSpPr>
            <p:nvPr/>
          </p:nvSpPr>
          <p:spPr bwMode="auto">
            <a:xfrm>
              <a:off x="2384" y="3379"/>
              <a:ext cx="66" cy="104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54" y="10"/>
                </a:cxn>
                <a:cxn ang="0">
                  <a:pos x="50" y="10"/>
                </a:cxn>
                <a:cxn ang="0">
                  <a:pos x="47" y="10"/>
                </a:cxn>
                <a:cxn ang="0">
                  <a:pos x="43" y="8"/>
                </a:cxn>
                <a:cxn ang="0">
                  <a:pos x="39" y="8"/>
                </a:cxn>
                <a:cxn ang="0">
                  <a:pos x="35" y="8"/>
                </a:cxn>
                <a:cxn ang="0">
                  <a:pos x="31" y="6"/>
                </a:cxn>
                <a:cxn ang="0">
                  <a:pos x="27" y="6"/>
                </a:cxn>
                <a:cxn ang="0">
                  <a:pos x="23" y="4"/>
                </a:cxn>
                <a:cxn ang="0">
                  <a:pos x="20" y="4"/>
                </a:cxn>
                <a:cxn ang="0">
                  <a:pos x="18" y="4"/>
                </a:cxn>
                <a:cxn ang="0">
                  <a:pos x="14" y="2"/>
                </a:cxn>
                <a:cxn ang="0">
                  <a:pos x="10" y="2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92"/>
                </a:cxn>
                <a:cxn ang="0">
                  <a:pos x="10" y="94"/>
                </a:cxn>
                <a:cxn ang="0">
                  <a:pos x="18" y="96"/>
                </a:cxn>
                <a:cxn ang="0">
                  <a:pos x="25" y="98"/>
                </a:cxn>
                <a:cxn ang="0">
                  <a:pos x="33" y="100"/>
                </a:cxn>
                <a:cxn ang="0">
                  <a:pos x="43" y="100"/>
                </a:cxn>
                <a:cxn ang="0">
                  <a:pos x="50" y="102"/>
                </a:cxn>
                <a:cxn ang="0">
                  <a:pos x="58" y="104"/>
                </a:cxn>
                <a:cxn ang="0">
                  <a:pos x="66" y="104"/>
                </a:cxn>
                <a:cxn ang="0">
                  <a:pos x="58" y="12"/>
                </a:cxn>
              </a:cxnLst>
              <a:rect l="0" t="0" r="r" b="b"/>
              <a:pathLst>
                <a:path w="66" h="104">
                  <a:moveTo>
                    <a:pt x="58" y="12"/>
                  </a:moveTo>
                  <a:lnTo>
                    <a:pt x="54" y="10"/>
                  </a:lnTo>
                  <a:lnTo>
                    <a:pt x="50" y="10"/>
                  </a:lnTo>
                  <a:lnTo>
                    <a:pt x="47" y="10"/>
                  </a:lnTo>
                  <a:lnTo>
                    <a:pt x="43" y="8"/>
                  </a:lnTo>
                  <a:lnTo>
                    <a:pt x="39" y="8"/>
                  </a:lnTo>
                  <a:lnTo>
                    <a:pt x="35" y="8"/>
                  </a:lnTo>
                  <a:lnTo>
                    <a:pt x="31" y="6"/>
                  </a:lnTo>
                  <a:lnTo>
                    <a:pt x="27" y="6"/>
                  </a:lnTo>
                  <a:lnTo>
                    <a:pt x="23" y="4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6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92"/>
                  </a:lnTo>
                  <a:lnTo>
                    <a:pt x="10" y="94"/>
                  </a:lnTo>
                  <a:lnTo>
                    <a:pt x="18" y="96"/>
                  </a:lnTo>
                  <a:lnTo>
                    <a:pt x="25" y="98"/>
                  </a:lnTo>
                  <a:lnTo>
                    <a:pt x="33" y="100"/>
                  </a:lnTo>
                  <a:lnTo>
                    <a:pt x="43" y="100"/>
                  </a:lnTo>
                  <a:lnTo>
                    <a:pt x="50" y="102"/>
                  </a:lnTo>
                  <a:lnTo>
                    <a:pt x="58" y="104"/>
                  </a:lnTo>
                  <a:lnTo>
                    <a:pt x="66" y="104"/>
                  </a:lnTo>
                  <a:lnTo>
                    <a:pt x="58" y="1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370" name="Freeform 194"/>
            <p:cNvSpPr>
              <a:spLocks/>
            </p:cNvSpPr>
            <p:nvPr/>
          </p:nvSpPr>
          <p:spPr bwMode="auto">
            <a:xfrm>
              <a:off x="3152" y="3347"/>
              <a:ext cx="48" cy="98"/>
            </a:xfrm>
            <a:custGeom>
              <a:avLst/>
              <a:gdLst/>
              <a:ahLst/>
              <a:cxnLst>
                <a:cxn ang="0">
                  <a:pos x="0" y="98"/>
                </a:cxn>
                <a:cxn ang="0">
                  <a:pos x="4" y="98"/>
                </a:cxn>
                <a:cxn ang="0">
                  <a:pos x="8" y="96"/>
                </a:cxn>
                <a:cxn ang="0">
                  <a:pos x="12" y="96"/>
                </a:cxn>
                <a:cxn ang="0">
                  <a:pos x="17" y="94"/>
                </a:cxn>
                <a:cxn ang="0">
                  <a:pos x="21" y="94"/>
                </a:cxn>
                <a:cxn ang="0">
                  <a:pos x="25" y="92"/>
                </a:cxn>
                <a:cxn ang="0">
                  <a:pos x="31" y="92"/>
                </a:cxn>
                <a:cxn ang="0">
                  <a:pos x="35" y="90"/>
                </a:cxn>
                <a:cxn ang="0">
                  <a:pos x="48" y="2"/>
                </a:cxn>
                <a:cxn ang="0">
                  <a:pos x="48" y="2"/>
                </a:cxn>
                <a:cxn ang="0">
                  <a:pos x="48" y="2"/>
                </a:cxn>
                <a:cxn ang="0">
                  <a:pos x="48" y="2"/>
                </a:cxn>
                <a:cxn ang="0">
                  <a:pos x="48" y="2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44" y="0"/>
                </a:cxn>
                <a:cxn ang="0">
                  <a:pos x="44" y="0"/>
                </a:cxn>
                <a:cxn ang="0">
                  <a:pos x="44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0" y="4"/>
                </a:cxn>
                <a:cxn ang="0">
                  <a:pos x="35" y="5"/>
                </a:cxn>
                <a:cxn ang="0">
                  <a:pos x="31" y="5"/>
                </a:cxn>
                <a:cxn ang="0">
                  <a:pos x="27" y="7"/>
                </a:cxn>
                <a:cxn ang="0">
                  <a:pos x="23" y="7"/>
                </a:cxn>
                <a:cxn ang="0">
                  <a:pos x="19" y="7"/>
                </a:cxn>
                <a:cxn ang="0">
                  <a:pos x="15" y="7"/>
                </a:cxn>
                <a:cxn ang="0">
                  <a:pos x="12" y="5"/>
                </a:cxn>
                <a:cxn ang="0">
                  <a:pos x="12" y="7"/>
                </a:cxn>
                <a:cxn ang="0">
                  <a:pos x="12" y="7"/>
                </a:cxn>
                <a:cxn ang="0">
                  <a:pos x="12" y="7"/>
                </a:cxn>
                <a:cxn ang="0">
                  <a:pos x="10" y="9"/>
                </a:cxn>
                <a:cxn ang="0">
                  <a:pos x="10" y="9"/>
                </a:cxn>
                <a:cxn ang="0">
                  <a:pos x="10" y="9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0" y="98"/>
                </a:cxn>
              </a:cxnLst>
              <a:rect l="0" t="0" r="r" b="b"/>
              <a:pathLst>
                <a:path w="48" h="98">
                  <a:moveTo>
                    <a:pt x="0" y="98"/>
                  </a:moveTo>
                  <a:lnTo>
                    <a:pt x="4" y="98"/>
                  </a:lnTo>
                  <a:lnTo>
                    <a:pt x="8" y="96"/>
                  </a:lnTo>
                  <a:lnTo>
                    <a:pt x="12" y="96"/>
                  </a:lnTo>
                  <a:lnTo>
                    <a:pt x="17" y="94"/>
                  </a:lnTo>
                  <a:lnTo>
                    <a:pt x="21" y="94"/>
                  </a:lnTo>
                  <a:lnTo>
                    <a:pt x="25" y="92"/>
                  </a:lnTo>
                  <a:lnTo>
                    <a:pt x="31" y="92"/>
                  </a:lnTo>
                  <a:lnTo>
                    <a:pt x="35" y="90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0" y="4"/>
                  </a:lnTo>
                  <a:lnTo>
                    <a:pt x="35" y="5"/>
                  </a:lnTo>
                  <a:lnTo>
                    <a:pt x="31" y="5"/>
                  </a:lnTo>
                  <a:lnTo>
                    <a:pt x="27" y="7"/>
                  </a:lnTo>
                  <a:lnTo>
                    <a:pt x="23" y="7"/>
                  </a:lnTo>
                  <a:lnTo>
                    <a:pt x="19" y="7"/>
                  </a:lnTo>
                  <a:lnTo>
                    <a:pt x="15" y="7"/>
                  </a:lnTo>
                  <a:lnTo>
                    <a:pt x="12" y="5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0" y="9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371" name="Freeform 195"/>
            <p:cNvSpPr>
              <a:spLocks/>
            </p:cNvSpPr>
            <p:nvPr/>
          </p:nvSpPr>
          <p:spPr bwMode="auto">
            <a:xfrm>
              <a:off x="3146" y="3347"/>
              <a:ext cx="50" cy="99"/>
            </a:xfrm>
            <a:custGeom>
              <a:avLst/>
              <a:gdLst/>
              <a:ahLst/>
              <a:cxnLst>
                <a:cxn ang="0">
                  <a:pos x="0" y="99"/>
                </a:cxn>
                <a:cxn ang="0">
                  <a:pos x="6" y="98"/>
                </a:cxn>
                <a:cxn ang="0">
                  <a:pos x="10" y="98"/>
                </a:cxn>
                <a:cxn ang="0">
                  <a:pos x="14" y="96"/>
                </a:cxn>
                <a:cxn ang="0">
                  <a:pos x="19" y="96"/>
                </a:cxn>
                <a:cxn ang="0">
                  <a:pos x="23" y="94"/>
                </a:cxn>
                <a:cxn ang="0">
                  <a:pos x="27" y="94"/>
                </a:cxn>
                <a:cxn ang="0">
                  <a:pos x="33" y="92"/>
                </a:cxn>
                <a:cxn ang="0">
                  <a:pos x="37" y="92"/>
                </a:cxn>
                <a:cxn ang="0">
                  <a:pos x="50" y="2"/>
                </a:cxn>
                <a:cxn ang="0">
                  <a:pos x="50" y="2"/>
                </a:cxn>
                <a:cxn ang="0">
                  <a:pos x="50" y="2"/>
                </a:cxn>
                <a:cxn ang="0">
                  <a:pos x="50" y="2"/>
                </a:cxn>
                <a:cxn ang="0">
                  <a:pos x="48" y="2"/>
                </a:cxn>
                <a:cxn ang="0">
                  <a:pos x="48" y="2"/>
                </a:cxn>
                <a:cxn ang="0">
                  <a:pos x="48" y="2"/>
                </a:cxn>
                <a:cxn ang="0">
                  <a:pos x="46" y="2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46" y="2"/>
                </a:cxn>
                <a:cxn ang="0">
                  <a:pos x="46" y="2"/>
                </a:cxn>
                <a:cxn ang="0">
                  <a:pos x="46" y="2"/>
                </a:cxn>
                <a:cxn ang="0">
                  <a:pos x="46" y="2"/>
                </a:cxn>
                <a:cxn ang="0">
                  <a:pos x="46" y="2"/>
                </a:cxn>
                <a:cxn ang="0">
                  <a:pos x="46" y="2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6" y="4"/>
                </a:cxn>
                <a:cxn ang="0">
                  <a:pos x="41" y="4"/>
                </a:cxn>
                <a:cxn ang="0">
                  <a:pos x="37" y="5"/>
                </a:cxn>
                <a:cxn ang="0">
                  <a:pos x="33" y="7"/>
                </a:cxn>
                <a:cxn ang="0">
                  <a:pos x="27" y="7"/>
                </a:cxn>
                <a:cxn ang="0">
                  <a:pos x="23" y="9"/>
                </a:cxn>
                <a:cxn ang="0">
                  <a:pos x="19" y="9"/>
                </a:cxn>
                <a:cxn ang="0">
                  <a:pos x="18" y="9"/>
                </a:cxn>
                <a:cxn ang="0">
                  <a:pos x="14" y="7"/>
                </a:cxn>
                <a:cxn ang="0">
                  <a:pos x="14" y="9"/>
                </a:cxn>
                <a:cxn ang="0">
                  <a:pos x="14" y="9"/>
                </a:cxn>
                <a:cxn ang="0">
                  <a:pos x="12" y="9"/>
                </a:cxn>
                <a:cxn ang="0">
                  <a:pos x="12" y="9"/>
                </a:cxn>
                <a:cxn ang="0">
                  <a:pos x="12" y="9"/>
                </a:cxn>
                <a:cxn ang="0">
                  <a:pos x="12" y="11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0" y="99"/>
                </a:cxn>
              </a:cxnLst>
              <a:rect l="0" t="0" r="r" b="b"/>
              <a:pathLst>
                <a:path w="50" h="99">
                  <a:moveTo>
                    <a:pt x="0" y="99"/>
                  </a:moveTo>
                  <a:lnTo>
                    <a:pt x="6" y="98"/>
                  </a:lnTo>
                  <a:lnTo>
                    <a:pt x="10" y="98"/>
                  </a:lnTo>
                  <a:lnTo>
                    <a:pt x="14" y="96"/>
                  </a:lnTo>
                  <a:lnTo>
                    <a:pt x="19" y="96"/>
                  </a:lnTo>
                  <a:lnTo>
                    <a:pt x="23" y="94"/>
                  </a:lnTo>
                  <a:lnTo>
                    <a:pt x="27" y="94"/>
                  </a:lnTo>
                  <a:lnTo>
                    <a:pt x="33" y="92"/>
                  </a:lnTo>
                  <a:lnTo>
                    <a:pt x="37" y="9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46" y="2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1" y="4"/>
                  </a:lnTo>
                  <a:lnTo>
                    <a:pt x="37" y="5"/>
                  </a:lnTo>
                  <a:lnTo>
                    <a:pt x="33" y="7"/>
                  </a:lnTo>
                  <a:lnTo>
                    <a:pt x="27" y="7"/>
                  </a:lnTo>
                  <a:lnTo>
                    <a:pt x="23" y="9"/>
                  </a:lnTo>
                  <a:lnTo>
                    <a:pt x="19" y="9"/>
                  </a:lnTo>
                  <a:lnTo>
                    <a:pt x="18" y="9"/>
                  </a:lnTo>
                  <a:lnTo>
                    <a:pt x="14" y="7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0" y="99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372" name="Freeform 196"/>
            <p:cNvSpPr>
              <a:spLocks/>
            </p:cNvSpPr>
            <p:nvPr/>
          </p:nvSpPr>
          <p:spPr bwMode="auto">
            <a:xfrm>
              <a:off x="3142" y="3347"/>
              <a:ext cx="52" cy="99"/>
            </a:xfrm>
            <a:custGeom>
              <a:avLst/>
              <a:gdLst/>
              <a:ahLst/>
              <a:cxnLst>
                <a:cxn ang="0">
                  <a:pos x="0" y="99"/>
                </a:cxn>
                <a:cxn ang="0">
                  <a:pos x="6" y="99"/>
                </a:cxn>
                <a:cxn ang="0">
                  <a:pos x="10" y="98"/>
                </a:cxn>
                <a:cxn ang="0">
                  <a:pos x="16" y="98"/>
                </a:cxn>
                <a:cxn ang="0">
                  <a:pos x="20" y="96"/>
                </a:cxn>
                <a:cxn ang="0">
                  <a:pos x="23" y="96"/>
                </a:cxn>
                <a:cxn ang="0">
                  <a:pos x="29" y="94"/>
                </a:cxn>
                <a:cxn ang="0">
                  <a:pos x="33" y="94"/>
                </a:cxn>
                <a:cxn ang="0">
                  <a:pos x="39" y="92"/>
                </a:cxn>
                <a:cxn ang="0">
                  <a:pos x="52" y="4"/>
                </a:cxn>
                <a:cxn ang="0">
                  <a:pos x="50" y="4"/>
                </a:cxn>
                <a:cxn ang="0">
                  <a:pos x="50" y="4"/>
                </a:cxn>
                <a:cxn ang="0">
                  <a:pos x="50" y="2"/>
                </a:cxn>
                <a:cxn ang="0">
                  <a:pos x="48" y="2"/>
                </a:cxn>
                <a:cxn ang="0">
                  <a:pos x="48" y="2"/>
                </a:cxn>
                <a:cxn ang="0">
                  <a:pos x="47" y="2"/>
                </a:cxn>
                <a:cxn ang="0">
                  <a:pos x="47" y="2"/>
                </a:cxn>
                <a:cxn ang="0">
                  <a:pos x="45" y="0"/>
                </a:cxn>
                <a:cxn ang="0">
                  <a:pos x="45" y="2"/>
                </a:cxn>
                <a:cxn ang="0">
                  <a:pos x="45" y="2"/>
                </a:cxn>
                <a:cxn ang="0">
                  <a:pos x="45" y="2"/>
                </a:cxn>
                <a:cxn ang="0">
                  <a:pos x="45" y="2"/>
                </a:cxn>
                <a:cxn ang="0">
                  <a:pos x="45" y="2"/>
                </a:cxn>
                <a:cxn ang="0">
                  <a:pos x="45" y="2"/>
                </a:cxn>
                <a:cxn ang="0">
                  <a:pos x="45" y="4"/>
                </a:cxn>
                <a:cxn ang="0">
                  <a:pos x="45" y="4"/>
                </a:cxn>
                <a:cxn ang="0">
                  <a:pos x="45" y="4"/>
                </a:cxn>
                <a:cxn ang="0">
                  <a:pos x="45" y="5"/>
                </a:cxn>
                <a:cxn ang="0">
                  <a:pos x="41" y="5"/>
                </a:cxn>
                <a:cxn ang="0">
                  <a:pos x="35" y="7"/>
                </a:cxn>
                <a:cxn ang="0">
                  <a:pos x="31" y="7"/>
                </a:cxn>
                <a:cxn ang="0">
                  <a:pos x="27" y="9"/>
                </a:cxn>
                <a:cxn ang="0">
                  <a:pos x="23" y="11"/>
                </a:cxn>
                <a:cxn ang="0">
                  <a:pos x="20" y="11"/>
                </a:cxn>
                <a:cxn ang="0">
                  <a:pos x="16" y="11"/>
                </a:cxn>
                <a:cxn ang="0">
                  <a:pos x="14" y="9"/>
                </a:cxn>
                <a:cxn ang="0">
                  <a:pos x="14" y="9"/>
                </a:cxn>
                <a:cxn ang="0">
                  <a:pos x="12" y="9"/>
                </a:cxn>
                <a:cxn ang="0">
                  <a:pos x="12" y="9"/>
                </a:cxn>
                <a:cxn ang="0">
                  <a:pos x="12" y="11"/>
                </a:cxn>
                <a:cxn ang="0">
                  <a:pos x="12" y="11"/>
                </a:cxn>
                <a:cxn ang="0">
                  <a:pos x="12" y="11"/>
                </a:cxn>
                <a:cxn ang="0">
                  <a:pos x="10" y="11"/>
                </a:cxn>
                <a:cxn ang="0">
                  <a:pos x="10" y="13"/>
                </a:cxn>
                <a:cxn ang="0">
                  <a:pos x="0" y="99"/>
                </a:cxn>
              </a:cxnLst>
              <a:rect l="0" t="0" r="r" b="b"/>
              <a:pathLst>
                <a:path w="52" h="99">
                  <a:moveTo>
                    <a:pt x="0" y="99"/>
                  </a:moveTo>
                  <a:lnTo>
                    <a:pt x="6" y="99"/>
                  </a:lnTo>
                  <a:lnTo>
                    <a:pt x="10" y="98"/>
                  </a:lnTo>
                  <a:lnTo>
                    <a:pt x="16" y="98"/>
                  </a:lnTo>
                  <a:lnTo>
                    <a:pt x="20" y="96"/>
                  </a:lnTo>
                  <a:lnTo>
                    <a:pt x="23" y="96"/>
                  </a:lnTo>
                  <a:lnTo>
                    <a:pt x="29" y="94"/>
                  </a:lnTo>
                  <a:lnTo>
                    <a:pt x="33" y="94"/>
                  </a:lnTo>
                  <a:lnTo>
                    <a:pt x="39" y="92"/>
                  </a:lnTo>
                  <a:lnTo>
                    <a:pt x="52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47" y="2"/>
                  </a:lnTo>
                  <a:lnTo>
                    <a:pt x="47" y="2"/>
                  </a:lnTo>
                  <a:lnTo>
                    <a:pt x="45" y="0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5" y="5"/>
                  </a:lnTo>
                  <a:lnTo>
                    <a:pt x="41" y="5"/>
                  </a:lnTo>
                  <a:lnTo>
                    <a:pt x="35" y="7"/>
                  </a:lnTo>
                  <a:lnTo>
                    <a:pt x="31" y="7"/>
                  </a:lnTo>
                  <a:lnTo>
                    <a:pt x="27" y="9"/>
                  </a:lnTo>
                  <a:lnTo>
                    <a:pt x="23" y="11"/>
                  </a:lnTo>
                  <a:lnTo>
                    <a:pt x="20" y="11"/>
                  </a:lnTo>
                  <a:lnTo>
                    <a:pt x="16" y="11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0" y="11"/>
                  </a:lnTo>
                  <a:lnTo>
                    <a:pt x="10" y="13"/>
                  </a:lnTo>
                  <a:lnTo>
                    <a:pt x="0" y="99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373" name="Freeform 197"/>
            <p:cNvSpPr>
              <a:spLocks/>
            </p:cNvSpPr>
            <p:nvPr/>
          </p:nvSpPr>
          <p:spPr bwMode="auto">
            <a:xfrm>
              <a:off x="3141" y="3349"/>
              <a:ext cx="49" cy="99"/>
            </a:xfrm>
            <a:custGeom>
              <a:avLst/>
              <a:gdLst/>
              <a:ahLst/>
              <a:cxnLst>
                <a:cxn ang="0">
                  <a:pos x="0" y="99"/>
                </a:cxn>
                <a:cxn ang="0">
                  <a:pos x="3" y="97"/>
                </a:cxn>
                <a:cxn ang="0">
                  <a:pos x="7" y="97"/>
                </a:cxn>
                <a:cxn ang="0">
                  <a:pos x="13" y="96"/>
                </a:cxn>
                <a:cxn ang="0">
                  <a:pos x="17" y="96"/>
                </a:cxn>
                <a:cxn ang="0">
                  <a:pos x="21" y="94"/>
                </a:cxn>
                <a:cxn ang="0">
                  <a:pos x="26" y="94"/>
                </a:cxn>
                <a:cxn ang="0">
                  <a:pos x="30" y="92"/>
                </a:cxn>
                <a:cxn ang="0">
                  <a:pos x="36" y="90"/>
                </a:cxn>
                <a:cxn ang="0">
                  <a:pos x="49" y="2"/>
                </a:cxn>
                <a:cxn ang="0">
                  <a:pos x="48" y="2"/>
                </a:cxn>
                <a:cxn ang="0">
                  <a:pos x="48" y="2"/>
                </a:cxn>
                <a:cxn ang="0">
                  <a:pos x="48" y="2"/>
                </a:cxn>
                <a:cxn ang="0">
                  <a:pos x="46" y="2"/>
                </a:cxn>
                <a:cxn ang="0">
                  <a:pos x="46" y="2"/>
                </a:cxn>
                <a:cxn ang="0">
                  <a:pos x="44" y="2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42" y="2"/>
                </a:cxn>
                <a:cxn ang="0">
                  <a:pos x="42" y="2"/>
                </a:cxn>
                <a:cxn ang="0">
                  <a:pos x="42" y="2"/>
                </a:cxn>
                <a:cxn ang="0">
                  <a:pos x="40" y="2"/>
                </a:cxn>
                <a:cxn ang="0">
                  <a:pos x="40" y="2"/>
                </a:cxn>
                <a:cxn ang="0">
                  <a:pos x="42" y="3"/>
                </a:cxn>
                <a:cxn ang="0">
                  <a:pos x="42" y="3"/>
                </a:cxn>
                <a:cxn ang="0">
                  <a:pos x="36" y="5"/>
                </a:cxn>
                <a:cxn ang="0">
                  <a:pos x="32" y="5"/>
                </a:cxn>
                <a:cxn ang="0">
                  <a:pos x="28" y="7"/>
                </a:cxn>
                <a:cxn ang="0">
                  <a:pos x="24" y="9"/>
                </a:cxn>
                <a:cxn ang="0">
                  <a:pos x="21" y="9"/>
                </a:cxn>
                <a:cxn ang="0">
                  <a:pos x="17" y="9"/>
                </a:cxn>
                <a:cxn ang="0">
                  <a:pos x="13" y="9"/>
                </a:cxn>
                <a:cxn ang="0">
                  <a:pos x="11" y="7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7" y="11"/>
                </a:cxn>
                <a:cxn ang="0">
                  <a:pos x="7" y="11"/>
                </a:cxn>
                <a:cxn ang="0">
                  <a:pos x="7" y="11"/>
                </a:cxn>
                <a:cxn ang="0">
                  <a:pos x="0" y="99"/>
                </a:cxn>
              </a:cxnLst>
              <a:rect l="0" t="0" r="r" b="b"/>
              <a:pathLst>
                <a:path w="49" h="99">
                  <a:moveTo>
                    <a:pt x="0" y="99"/>
                  </a:moveTo>
                  <a:lnTo>
                    <a:pt x="3" y="97"/>
                  </a:lnTo>
                  <a:lnTo>
                    <a:pt x="7" y="97"/>
                  </a:lnTo>
                  <a:lnTo>
                    <a:pt x="13" y="96"/>
                  </a:lnTo>
                  <a:lnTo>
                    <a:pt x="17" y="96"/>
                  </a:lnTo>
                  <a:lnTo>
                    <a:pt x="21" y="94"/>
                  </a:lnTo>
                  <a:lnTo>
                    <a:pt x="26" y="94"/>
                  </a:lnTo>
                  <a:lnTo>
                    <a:pt x="30" y="92"/>
                  </a:lnTo>
                  <a:lnTo>
                    <a:pt x="36" y="90"/>
                  </a:lnTo>
                  <a:lnTo>
                    <a:pt x="49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4" y="2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36" y="5"/>
                  </a:lnTo>
                  <a:lnTo>
                    <a:pt x="32" y="5"/>
                  </a:lnTo>
                  <a:lnTo>
                    <a:pt x="28" y="7"/>
                  </a:lnTo>
                  <a:lnTo>
                    <a:pt x="24" y="9"/>
                  </a:lnTo>
                  <a:lnTo>
                    <a:pt x="21" y="9"/>
                  </a:lnTo>
                  <a:lnTo>
                    <a:pt x="17" y="9"/>
                  </a:lnTo>
                  <a:lnTo>
                    <a:pt x="13" y="9"/>
                  </a:lnTo>
                  <a:lnTo>
                    <a:pt x="11" y="7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0" y="99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374" name="Freeform 198"/>
            <p:cNvSpPr>
              <a:spLocks/>
            </p:cNvSpPr>
            <p:nvPr/>
          </p:nvSpPr>
          <p:spPr bwMode="auto">
            <a:xfrm>
              <a:off x="3135" y="3351"/>
              <a:ext cx="52" cy="97"/>
            </a:xfrm>
            <a:custGeom>
              <a:avLst/>
              <a:gdLst/>
              <a:ahLst/>
              <a:cxnLst>
                <a:cxn ang="0">
                  <a:pos x="0" y="97"/>
                </a:cxn>
                <a:cxn ang="0">
                  <a:pos x="6" y="95"/>
                </a:cxn>
                <a:cxn ang="0">
                  <a:pos x="9" y="95"/>
                </a:cxn>
                <a:cxn ang="0">
                  <a:pos x="15" y="94"/>
                </a:cxn>
                <a:cxn ang="0">
                  <a:pos x="19" y="94"/>
                </a:cxn>
                <a:cxn ang="0">
                  <a:pos x="23" y="92"/>
                </a:cxn>
                <a:cxn ang="0">
                  <a:pos x="29" y="92"/>
                </a:cxn>
                <a:cxn ang="0">
                  <a:pos x="32" y="90"/>
                </a:cxn>
                <a:cxn ang="0">
                  <a:pos x="38" y="90"/>
                </a:cxn>
                <a:cxn ang="0">
                  <a:pos x="52" y="0"/>
                </a:cxn>
                <a:cxn ang="0">
                  <a:pos x="50" y="0"/>
                </a:cxn>
                <a:cxn ang="0">
                  <a:pos x="50" y="0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42" y="1"/>
                </a:cxn>
                <a:cxn ang="0">
                  <a:pos x="42" y="1"/>
                </a:cxn>
                <a:cxn ang="0">
                  <a:pos x="38" y="3"/>
                </a:cxn>
                <a:cxn ang="0">
                  <a:pos x="32" y="3"/>
                </a:cxn>
                <a:cxn ang="0">
                  <a:pos x="29" y="5"/>
                </a:cxn>
                <a:cxn ang="0">
                  <a:pos x="25" y="7"/>
                </a:cxn>
                <a:cxn ang="0">
                  <a:pos x="21" y="7"/>
                </a:cxn>
                <a:cxn ang="0">
                  <a:pos x="19" y="9"/>
                </a:cxn>
                <a:cxn ang="0">
                  <a:pos x="15" y="9"/>
                </a:cxn>
                <a:cxn ang="0">
                  <a:pos x="11" y="7"/>
                </a:cxn>
                <a:cxn ang="0">
                  <a:pos x="11" y="7"/>
                </a:cxn>
                <a:cxn ang="0">
                  <a:pos x="11" y="7"/>
                </a:cxn>
                <a:cxn ang="0">
                  <a:pos x="11" y="9"/>
                </a:cxn>
                <a:cxn ang="0">
                  <a:pos x="11" y="9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11"/>
                </a:cxn>
                <a:cxn ang="0">
                  <a:pos x="0" y="97"/>
                </a:cxn>
              </a:cxnLst>
              <a:rect l="0" t="0" r="r" b="b"/>
              <a:pathLst>
                <a:path w="52" h="97">
                  <a:moveTo>
                    <a:pt x="0" y="97"/>
                  </a:moveTo>
                  <a:lnTo>
                    <a:pt x="6" y="95"/>
                  </a:lnTo>
                  <a:lnTo>
                    <a:pt x="9" y="95"/>
                  </a:lnTo>
                  <a:lnTo>
                    <a:pt x="15" y="94"/>
                  </a:lnTo>
                  <a:lnTo>
                    <a:pt x="19" y="94"/>
                  </a:lnTo>
                  <a:lnTo>
                    <a:pt x="23" y="92"/>
                  </a:lnTo>
                  <a:lnTo>
                    <a:pt x="29" y="92"/>
                  </a:lnTo>
                  <a:lnTo>
                    <a:pt x="32" y="90"/>
                  </a:lnTo>
                  <a:lnTo>
                    <a:pt x="38" y="90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38" y="3"/>
                  </a:lnTo>
                  <a:lnTo>
                    <a:pt x="32" y="3"/>
                  </a:lnTo>
                  <a:lnTo>
                    <a:pt x="29" y="5"/>
                  </a:lnTo>
                  <a:lnTo>
                    <a:pt x="25" y="7"/>
                  </a:lnTo>
                  <a:lnTo>
                    <a:pt x="21" y="7"/>
                  </a:lnTo>
                  <a:lnTo>
                    <a:pt x="19" y="9"/>
                  </a:lnTo>
                  <a:lnTo>
                    <a:pt x="15" y="9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11"/>
                  </a:lnTo>
                  <a:lnTo>
                    <a:pt x="0" y="97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375" name="Freeform 199"/>
            <p:cNvSpPr>
              <a:spLocks/>
            </p:cNvSpPr>
            <p:nvPr/>
          </p:nvSpPr>
          <p:spPr bwMode="auto">
            <a:xfrm>
              <a:off x="3131" y="3351"/>
              <a:ext cx="52" cy="97"/>
            </a:xfrm>
            <a:custGeom>
              <a:avLst/>
              <a:gdLst/>
              <a:ahLst/>
              <a:cxnLst>
                <a:cxn ang="0">
                  <a:pos x="0" y="97"/>
                </a:cxn>
                <a:cxn ang="0">
                  <a:pos x="6" y="97"/>
                </a:cxn>
                <a:cxn ang="0">
                  <a:pos x="10" y="95"/>
                </a:cxn>
                <a:cxn ang="0">
                  <a:pos x="15" y="95"/>
                </a:cxn>
                <a:cxn ang="0">
                  <a:pos x="19" y="94"/>
                </a:cxn>
                <a:cxn ang="0">
                  <a:pos x="25" y="94"/>
                </a:cxn>
                <a:cxn ang="0">
                  <a:pos x="29" y="92"/>
                </a:cxn>
                <a:cxn ang="0">
                  <a:pos x="34" y="92"/>
                </a:cxn>
                <a:cxn ang="0">
                  <a:pos x="38" y="92"/>
                </a:cxn>
                <a:cxn ang="0">
                  <a:pos x="52" y="1"/>
                </a:cxn>
                <a:cxn ang="0">
                  <a:pos x="52" y="1"/>
                </a:cxn>
                <a:cxn ang="0">
                  <a:pos x="50" y="1"/>
                </a:cxn>
                <a:cxn ang="0">
                  <a:pos x="48" y="1"/>
                </a:cxn>
                <a:cxn ang="0">
                  <a:pos x="48" y="1"/>
                </a:cxn>
                <a:cxn ang="0">
                  <a:pos x="46" y="1"/>
                </a:cxn>
                <a:cxn ang="0">
                  <a:pos x="44" y="1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0" y="1"/>
                </a:cxn>
                <a:cxn ang="0">
                  <a:pos x="40" y="1"/>
                </a:cxn>
                <a:cxn ang="0">
                  <a:pos x="40" y="1"/>
                </a:cxn>
                <a:cxn ang="0">
                  <a:pos x="42" y="1"/>
                </a:cxn>
                <a:cxn ang="0">
                  <a:pos x="40" y="3"/>
                </a:cxn>
                <a:cxn ang="0">
                  <a:pos x="36" y="3"/>
                </a:cxn>
                <a:cxn ang="0">
                  <a:pos x="33" y="5"/>
                </a:cxn>
                <a:cxn ang="0">
                  <a:pos x="29" y="7"/>
                </a:cxn>
                <a:cxn ang="0">
                  <a:pos x="25" y="7"/>
                </a:cxn>
                <a:cxn ang="0">
                  <a:pos x="21" y="9"/>
                </a:cxn>
                <a:cxn ang="0">
                  <a:pos x="17" y="9"/>
                </a:cxn>
                <a:cxn ang="0">
                  <a:pos x="15" y="9"/>
                </a:cxn>
                <a:cxn ang="0">
                  <a:pos x="11" y="9"/>
                </a:cxn>
                <a:cxn ang="0">
                  <a:pos x="11" y="9"/>
                </a:cxn>
                <a:cxn ang="0">
                  <a:pos x="11" y="9"/>
                </a:cxn>
                <a:cxn ang="0">
                  <a:pos x="11" y="9"/>
                </a:cxn>
                <a:cxn ang="0">
                  <a:pos x="10" y="9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0" y="97"/>
                </a:cxn>
              </a:cxnLst>
              <a:rect l="0" t="0" r="r" b="b"/>
              <a:pathLst>
                <a:path w="52" h="97">
                  <a:moveTo>
                    <a:pt x="0" y="97"/>
                  </a:moveTo>
                  <a:lnTo>
                    <a:pt x="6" y="97"/>
                  </a:lnTo>
                  <a:lnTo>
                    <a:pt x="10" y="95"/>
                  </a:lnTo>
                  <a:lnTo>
                    <a:pt x="15" y="95"/>
                  </a:lnTo>
                  <a:lnTo>
                    <a:pt x="19" y="94"/>
                  </a:lnTo>
                  <a:lnTo>
                    <a:pt x="25" y="94"/>
                  </a:lnTo>
                  <a:lnTo>
                    <a:pt x="29" y="92"/>
                  </a:lnTo>
                  <a:lnTo>
                    <a:pt x="34" y="92"/>
                  </a:lnTo>
                  <a:lnTo>
                    <a:pt x="38" y="92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0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6" y="1"/>
                  </a:lnTo>
                  <a:lnTo>
                    <a:pt x="44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42" y="1"/>
                  </a:lnTo>
                  <a:lnTo>
                    <a:pt x="40" y="3"/>
                  </a:lnTo>
                  <a:lnTo>
                    <a:pt x="36" y="3"/>
                  </a:lnTo>
                  <a:lnTo>
                    <a:pt x="33" y="5"/>
                  </a:lnTo>
                  <a:lnTo>
                    <a:pt x="29" y="7"/>
                  </a:lnTo>
                  <a:lnTo>
                    <a:pt x="25" y="7"/>
                  </a:lnTo>
                  <a:lnTo>
                    <a:pt x="21" y="9"/>
                  </a:lnTo>
                  <a:lnTo>
                    <a:pt x="17" y="9"/>
                  </a:lnTo>
                  <a:lnTo>
                    <a:pt x="15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0" y="9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0" y="97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376" name="Freeform 200"/>
            <p:cNvSpPr>
              <a:spLocks/>
            </p:cNvSpPr>
            <p:nvPr/>
          </p:nvSpPr>
          <p:spPr bwMode="auto">
            <a:xfrm>
              <a:off x="3127" y="3352"/>
              <a:ext cx="52" cy="98"/>
            </a:xfrm>
            <a:custGeom>
              <a:avLst/>
              <a:gdLst/>
              <a:ahLst/>
              <a:cxnLst>
                <a:cxn ang="0">
                  <a:pos x="0" y="98"/>
                </a:cxn>
                <a:cxn ang="0">
                  <a:pos x="6" y="96"/>
                </a:cxn>
                <a:cxn ang="0">
                  <a:pos x="10" y="96"/>
                </a:cxn>
                <a:cxn ang="0">
                  <a:pos x="15" y="94"/>
                </a:cxn>
                <a:cxn ang="0">
                  <a:pos x="19" y="94"/>
                </a:cxn>
                <a:cxn ang="0">
                  <a:pos x="25" y="93"/>
                </a:cxn>
                <a:cxn ang="0">
                  <a:pos x="29" y="93"/>
                </a:cxn>
                <a:cxn ang="0">
                  <a:pos x="35" y="93"/>
                </a:cxn>
                <a:cxn ang="0">
                  <a:pos x="38" y="91"/>
                </a:cxn>
                <a:cxn ang="0">
                  <a:pos x="52" y="0"/>
                </a:cxn>
                <a:cxn ang="0">
                  <a:pos x="52" y="0"/>
                </a:cxn>
                <a:cxn ang="0">
                  <a:pos x="50" y="0"/>
                </a:cxn>
                <a:cxn ang="0">
                  <a:pos x="48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38" y="0"/>
                </a:cxn>
                <a:cxn ang="0">
                  <a:pos x="40" y="2"/>
                </a:cxn>
                <a:cxn ang="0">
                  <a:pos x="40" y="2"/>
                </a:cxn>
                <a:cxn ang="0">
                  <a:pos x="37" y="4"/>
                </a:cxn>
                <a:cxn ang="0">
                  <a:pos x="33" y="4"/>
                </a:cxn>
                <a:cxn ang="0">
                  <a:pos x="27" y="6"/>
                </a:cxn>
                <a:cxn ang="0">
                  <a:pos x="23" y="8"/>
                </a:cxn>
                <a:cxn ang="0">
                  <a:pos x="21" y="10"/>
                </a:cxn>
                <a:cxn ang="0">
                  <a:pos x="17" y="10"/>
                </a:cxn>
                <a:cxn ang="0">
                  <a:pos x="14" y="10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10" y="12"/>
                </a:cxn>
                <a:cxn ang="0">
                  <a:pos x="8" y="12"/>
                </a:cxn>
                <a:cxn ang="0">
                  <a:pos x="0" y="98"/>
                </a:cxn>
              </a:cxnLst>
              <a:rect l="0" t="0" r="r" b="b"/>
              <a:pathLst>
                <a:path w="52" h="98">
                  <a:moveTo>
                    <a:pt x="0" y="98"/>
                  </a:moveTo>
                  <a:lnTo>
                    <a:pt x="6" y="96"/>
                  </a:lnTo>
                  <a:lnTo>
                    <a:pt x="10" y="96"/>
                  </a:lnTo>
                  <a:lnTo>
                    <a:pt x="15" y="94"/>
                  </a:lnTo>
                  <a:lnTo>
                    <a:pt x="19" y="94"/>
                  </a:lnTo>
                  <a:lnTo>
                    <a:pt x="25" y="93"/>
                  </a:lnTo>
                  <a:lnTo>
                    <a:pt x="29" y="93"/>
                  </a:lnTo>
                  <a:lnTo>
                    <a:pt x="35" y="93"/>
                  </a:lnTo>
                  <a:lnTo>
                    <a:pt x="38" y="91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37" y="4"/>
                  </a:lnTo>
                  <a:lnTo>
                    <a:pt x="33" y="4"/>
                  </a:lnTo>
                  <a:lnTo>
                    <a:pt x="27" y="6"/>
                  </a:lnTo>
                  <a:lnTo>
                    <a:pt x="23" y="8"/>
                  </a:lnTo>
                  <a:lnTo>
                    <a:pt x="21" y="10"/>
                  </a:lnTo>
                  <a:lnTo>
                    <a:pt x="17" y="10"/>
                  </a:lnTo>
                  <a:lnTo>
                    <a:pt x="14" y="1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8" y="12"/>
                  </a:lnTo>
                  <a:lnTo>
                    <a:pt x="0" y="9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377" name="Freeform 201"/>
            <p:cNvSpPr>
              <a:spLocks/>
            </p:cNvSpPr>
            <p:nvPr/>
          </p:nvSpPr>
          <p:spPr bwMode="auto">
            <a:xfrm>
              <a:off x="3123" y="3352"/>
              <a:ext cx="52" cy="98"/>
            </a:xfrm>
            <a:custGeom>
              <a:avLst/>
              <a:gdLst/>
              <a:ahLst/>
              <a:cxnLst>
                <a:cxn ang="0">
                  <a:pos x="0" y="98"/>
                </a:cxn>
                <a:cxn ang="0">
                  <a:pos x="6" y="96"/>
                </a:cxn>
                <a:cxn ang="0">
                  <a:pos x="10" y="96"/>
                </a:cxn>
                <a:cxn ang="0">
                  <a:pos x="16" y="96"/>
                </a:cxn>
                <a:cxn ang="0">
                  <a:pos x="19" y="94"/>
                </a:cxn>
                <a:cxn ang="0">
                  <a:pos x="25" y="94"/>
                </a:cxn>
                <a:cxn ang="0">
                  <a:pos x="29" y="93"/>
                </a:cxn>
                <a:cxn ang="0">
                  <a:pos x="35" y="93"/>
                </a:cxn>
                <a:cxn ang="0">
                  <a:pos x="41" y="93"/>
                </a:cxn>
                <a:cxn ang="0">
                  <a:pos x="52" y="0"/>
                </a:cxn>
                <a:cxn ang="0">
                  <a:pos x="52" y="0"/>
                </a:cxn>
                <a:cxn ang="0">
                  <a:pos x="50" y="0"/>
                </a:cxn>
                <a:cxn ang="0">
                  <a:pos x="48" y="0"/>
                </a:cxn>
                <a:cxn ang="0">
                  <a:pos x="46" y="0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41" y="0"/>
                </a:cxn>
                <a:cxn ang="0">
                  <a:pos x="41" y="0"/>
                </a:cxn>
                <a:cxn ang="0">
                  <a:pos x="41" y="0"/>
                </a:cxn>
                <a:cxn ang="0">
                  <a:pos x="41" y="0"/>
                </a:cxn>
                <a:cxn ang="0">
                  <a:pos x="39" y="0"/>
                </a:cxn>
                <a:cxn ang="0">
                  <a:pos x="39" y="2"/>
                </a:cxn>
                <a:cxn ang="0">
                  <a:pos x="39" y="2"/>
                </a:cxn>
                <a:cxn ang="0">
                  <a:pos x="39" y="2"/>
                </a:cxn>
                <a:cxn ang="0">
                  <a:pos x="39" y="2"/>
                </a:cxn>
                <a:cxn ang="0">
                  <a:pos x="41" y="2"/>
                </a:cxn>
                <a:cxn ang="0">
                  <a:pos x="39" y="4"/>
                </a:cxn>
                <a:cxn ang="0">
                  <a:pos x="35" y="4"/>
                </a:cxn>
                <a:cxn ang="0">
                  <a:pos x="31" y="6"/>
                </a:cxn>
                <a:cxn ang="0">
                  <a:pos x="27" y="8"/>
                </a:cxn>
                <a:cxn ang="0">
                  <a:pos x="23" y="8"/>
                </a:cxn>
                <a:cxn ang="0">
                  <a:pos x="19" y="10"/>
                </a:cxn>
                <a:cxn ang="0">
                  <a:pos x="18" y="10"/>
                </a:cxn>
                <a:cxn ang="0">
                  <a:pos x="14" y="10"/>
                </a:cxn>
                <a:cxn ang="0">
                  <a:pos x="12" y="10"/>
                </a:cxn>
                <a:cxn ang="0">
                  <a:pos x="12" y="10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10" y="12"/>
                </a:cxn>
                <a:cxn ang="0">
                  <a:pos x="10" y="12"/>
                </a:cxn>
                <a:cxn ang="0">
                  <a:pos x="8" y="12"/>
                </a:cxn>
                <a:cxn ang="0">
                  <a:pos x="8" y="12"/>
                </a:cxn>
                <a:cxn ang="0">
                  <a:pos x="0" y="98"/>
                </a:cxn>
              </a:cxnLst>
              <a:rect l="0" t="0" r="r" b="b"/>
              <a:pathLst>
                <a:path w="52" h="98">
                  <a:moveTo>
                    <a:pt x="0" y="98"/>
                  </a:moveTo>
                  <a:lnTo>
                    <a:pt x="6" y="96"/>
                  </a:lnTo>
                  <a:lnTo>
                    <a:pt x="10" y="96"/>
                  </a:lnTo>
                  <a:lnTo>
                    <a:pt x="16" y="96"/>
                  </a:lnTo>
                  <a:lnTo>
                    <a:pt x="19" y="94"/>
                  </a:lnTo>
                  <a:lnTo>
                    <a:pt x="25" y="94"/>
                  </a:lnTo>
                  <a:lnTo>
                    <a:pt x="29" y="93"/>
                  </a:lnTo>
                  <a:lnTo>
                    <a:pt x="35" y="93"/>
                  </a:lnTo>
                  <a:lnTo>
                    <a:pt x="41" y="93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39" y="0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41" y="2"/>
                  </a:lnTo>
                  <a:lnTo>
                    <a:pt x="39" y="4"/>
                  </a:lnTo>
                  <a:lnTo>
                    <a:pt x="35" y="4"/>
                  </a:lnTo>
                  <a:lnTo>
                    <a:pt x="31" y="6"/>
                  </a:lnTo>
                  <a:lnTo>
                    <a:pt x="27" y="8"/>
                  </a:lnTo>
                  <a:lnTo>
                    <a:pt x="23" y="8"/>
                  </a:lnTo>
                  <a:lnTo>
                    <a:pt x="19" y="10"/>
                  </a:lnTo>
                  <a:lnTo>
                    <a:pt x="18" y="10"/>
                  </a:lnTo>
                  <a:lnTo>
                    <a:pt x="14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0" y="9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378" name="Freeform 202"/>
            <p:cNvSpPr>
              <a:spLocks/>
            </p:cNvSpPr>
            <p:nvPr/>
          </p:nvSpPr>
          <p:spPr bwMode="auto">
            <a:xfrm>
              <a:off x="3119" y="3354"/>
              <a:ext cx="54" cy="98"/>
            </a:xfrm>
            <a:custGeom>
              <a:avLst/>
              <a:gdLst/>
              <a:ahLst/>
              <a:cxnLst>
                <a:cxn ang="0">
                  <a:pos x="0" y="98"/>
                </a:cxn>
                <a:cxn ang="0">
                  <a:pos x="6" y="96"/>
                </a:cxn>
                <a:cxn ang="0">
                  <a:pos x="10" y="96"/>
                </a:cxn>
                <a:cxn ang="0">
                  <a:pos x="16" y="94"/>
                </a:cxn>
                <a:cxn ang="0">
                  <a:pos x="22" y="94"/>
                </a:cxn>
                <a:cxn ang="0">
                  <a:pos x="25" y="92"/>
                </a:cxn>
                <a:cxn ang="0">
                  <a:pos x="31" y="92"/>
                </a:cxn>
                <a:cxn ang="0">
                  <a:pos x="35" y="92"/>
                </a:cxn>
                <a:cxn ang="0">
                  <a:pos x="41" y="91"/>
                </a:cxn>
                <a:cxn ang="0">
                  <a:pos x="54" y="0"/>
                </a:cxn>
                <a:cxn ang="0">
                  <a:pos x="52" y="0"/>
                </a:cxn>
                <a:cxn ang="0">
                  <a:pos x="50" y="0"/>
                </a:cxn>
                <a:cxn ang="0">
                  <a:pos x="48" y="0"/>
                </a:cxn>
                <a:cxn ang="0">
                  <a:pos x="46" y="0"/>
                </a:cxn>
                <a:cxn ang="0">
                  <a:pos x="45" y="0"/>
                </a:cxn>
                <a:cxn ang="0">
                  <a:pos x="43" y="0"/>
                </a:cxn>
                <a:cxn ang="0">
                  <a:pos x="41" y="0"/>
                </a:cxn>
                <a:cxn ang="0">
                  <a:pos x="41" y="0"/>
                </a:cxn>
                <a:cxn ang="0">
                  <a:pos x="39" y="0"/>
                </a:cxn>
                <a:cxn ang="0">
                  <a:pos x="39" y="0"/>
                </a:cxn>
                <a:cxn ang="0">
                  <a:pos x="39" y="0"/>
                </a:cxn>
                <a:cxn ang="0">
                  <a:pos x="39" y="0"/>
                </a:cxn>
                <a:cxn ang="0">
                  <a:pos x="39" y="0"/>
                </a:cxn>
                <a:cxn ang="0">
                  <a:pos x="39" y="0"/>
                </a:cxn>
                <a:cxn ang="0">
                  <a:pos x="37" y="0"/>
                </a:cxn>
                <a:cxn ang="0">
                  <a:pos x="37" y="0"/>
                </a:cxn>
                <a:cxn ang="0">
                  <a:pos x="39" y="2"/>
                </a:cxn>
                <a:cxn ang="0">
                  <a:pos x="37" y="2"/>
                </a:cxn>
                <a:cxn ang="0">
                  <a:pos x="33" y="4"/>
                </a:cxn>
                <a:cxn ang="0">
                  <a:pos x="29" y="4"/>
                </a:cxn>
                <a:cxn ang="0">
                  <a:pos x="25" y="6"/>
                </a:cxn>
                <a:cxn ang="0">
                  <a:pos x="23" y="8"/>
                </a:cxn>
                <a:cxn ang="0">
                  <a:pos x="20" y="10"/>
                </a:cxn>
                <a:cxn ang="0">
                  <a:pos x="16" y="10"/>
                </a:cxn>
                <a:cxn ang="0">
                  <a:pos x="14" y="10"/>
                </a:cxn>
                <a:cxn ang="0">
                  <a:pos x="12" y="8"/>
                </a:cxn>
                <a:cxn ang="0">
                  <a:pos x="10" y="8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8" y="10"/>
                </a:cxn>
                <a:cxn ang="0">
                  <a:pos x="8" y="12"/>
                </a:cxn>
                <a:cxn ang="0">
                  <a:pos x="8" y="12"/>
                </a:cxn>
                <a:cxn ang="0">
                  <a:pos x="0" y="98"/>
                </a:cxn>
              </a:cxnLst>
              <a:rect l="0" t="0" r="r" b="b"/>
              <a:pathLst>
                <a:path w="54" h="98">
                  <a:moveTo>
                    <a:pt x="0" y="98"/>
                  </a:moveTo>
                  <a:lnTo>
                    <a:pt x="6" y="96"/>
                  </a:lnTo>
                  <a:lnTo>
                    <a:pt x="10" y="96"/>
                  </a:lnTo>
                  <a:lnTo>
                    <a:pt x="16" y="94"/>
                  </a:lnTo>
                  <a:lnTo>
                    <a:pt x="22" y="94"/>
                  </a:lnTo>
                  <a:lnTo>
                    <a:pt x="25" y="92"/>
                  </a:lnTo>
                  <a:lnTo>
                    <a:pt x="31" y="92"/>
                  </a:lnTo>
                  <a:lnTo>
                    <a:pt x="35" y="92"/>
                  </a:lnTo>
                  <a:lnTo>
                    <a:pt x="41" y="91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9" y="2"/>
                  </a:lnTo>
                  <a:lnTo>
                    <a:pt x="37" y="2"/>
                  </a:lnTo>
                  <a:lnTo>
                    <a:pt x="33" y="4"/>
                  </a:lnTo>
                  <a:lnTo>
                    <a:pt x="29" y="4"/>
                  </a:lnTo>
                  <a:lnTo>
                    <a:pt x="25" y="6"/>
                  </a:lnTo>
                  <a:lnTo>
                    <a:pt x="23" y="8"/>
                  </a:lnTo>
                  <a:lnTo>
                    <a:pt x="20" y="10"/>
                  </a:lnTo>
                  <a:lnTo>
                    <a:pt x="16" y="10"/>
                  </a:lnTo>
                  <a:lnTo>
                    <a:pt x="14" y="10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0" y="9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379" name="Freeform 203"/>
            <p:cNvSpPr>
              <a:spLocks/>
            </p:cNvSpPr>
            <p:nvPr/>
          </p:nvSpPr>
          <p:spPr bwMode="auto">
            <a:xfrm>
              <a:off x="3116" y="3354"/>
              <a:ext cx="53" cy="98"/>
            </a:xfrm>
            <a:custGeom>
              <a:avLst/>
              <a:gdLst/>
              <a:ahLst/>
              <a:cxnLst>
                <a:cxn ang="0">
                  <a:pos x="0" y="98"/>
                </a:cxn>
                <a:cxn ang="0">
                  <a:pos x="5" y="98"/>
                </a:cxn>
                <a:cxn ang="0">
                  <a:pos x="9" y="96"/>
                </a:cxn>
                <a:cxn ang="0">
                  <a:pos x="15" y="94"/>
                </a:cxn>
                <a:cxn ang="0">
                  <a:pos x="19" y="94"/>
                </a:cxn>
                <a:cxn ang="0">
                  <a:pos x="25" y="94"/>
                </a:cxn>
                <a:cxn ang="0">
                  <a:pos x="30" y="92"/>
                </a:cxn>
                <a:cxn ang="0">
                  <a:pos x="34" y="92"/>
                </a:cxn>
                <a:cxn ang="0">
                  <a:pos x="40" y="91"/>
                </a:cxn>
                <a:cxn ang="0">
                  <a:pos x="53" y="0"/>
                </a:cxn>
                <a:cxn ang="0">
                  <a:pos x="51" y="0"/>
                </a:cxn>
                <a:cxn ang="0">
                  <a:pos x="49" y="0"/>
                </a:cxn>
                <a:cxn ang="0">
                  <a:pos x="48" y="0"/>
                </a:cxn>
                <a:cxn ang="0">
                  <a:pos x="46" y="0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40" y="0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2" y="4"/>
                </a:cxn>
                <a:cxn ang="0">
                  <a:pos x="28" y="6"/>
                </a:cxn>
                <a:cxn ang="0">
                  <a:pos x="25" y="6"/>
                </a:cxn>
                <a:cxn ang="0">
                  <a:pos x="21" y="8"/>
                </a:cxn>
                <a:cxn ang="0">
                  <a:pos x="19" y="10"/>
                </a:cxn>
                <a:cxn ang="0">
                  <a:pos x="15" y="10"/>
                </a:cxn>
                <a:cxn ang="0">
                  <a:pos x="13" y="10"/>
                </a:cxn>
                <a:cxn ang="0">
                  <a:pos x="9" y="10"/>
                </a:cxn>
                <a:cxn ang="0">
                  <a:pos x="9" y="10"/>
                </a:cxn>
                <a:cxn ang="0">
                  <a:pos x="9" y="10"/>
                </a:cxn>
                <a:cxn ang="0">
                  <a:pos x="9" y="10"/>
                </a:cxn>
                <a:cxn ang="0">
                  <a:pos x="9" y="12"/>
                </a:cxn>
                <a:cxn ang="0">
                  <a:pos x="7" y="12"/>
                </a:cxn>
                <a:cxn ang="0">
                  <a:pos x="7" y="12"/>
                </a:cxn>
                <a:cxn ang="0">
                  <a:pos x="7" y="12"/>
                </a:cxn>
                <a:cxn ang="0">
                  <a:pos x="7" y="12"/>
                </a:cxn>
                <a:cxn ang="0">
                  <a:pos x="0" y="98"/>
                </a:cxn>
              </a:cxnLst>
              <a:rect l="0" t="0" r="r" b="b"/>
              <a:pathLst>
                <a:path w="53" h="98">
                  <a:moveTo>
                    <a:pt x="0" y="98"/>
                  </a:moveTo>
                  <a:lnTo>
                    <a:pt x="5" y="98"/>
                  </a:lnTo>
                  <a:lnTo>
                    <a:pt x="9" y="96"/>
                  </a:lnTo>
                  <a:lnTo>
                    <a:pt x="15" y="94"/>
                  </a:lnTo>
                  <a:lnTo>
                    <a:pt x="19" y="94"/>
                  </a:lnTo>
                  <a:lnTo>
                    <a:pt x="25" y="94"/>
                  </a:lnTo>
                  <a:lnTo>
                    <a:pt x="30" y="92"/>
                  </a:lnTo>
                  <a:lnTo>
                    <a:pt x="34" y="92"/>
                  </a:lnTo>
                  <a:lnTo>
                    <a:pt x="40" y="91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2" y="4"/>
                  </a:lnTo>
                  <a:lnTo>
                    <a:pt x="28" y="6"/>
                  </a:lnTo>
                  <a:lnTo>
                    <a:pt x="25" y="6"/>
                  </a:lnTo>
                  <a:lnTo>
                    <a:pt x="21" y="8"/>
                  </a:lnTo>
                  <a:lnTo>
                    <a:pt x="19" y="10"/>
                  </a:lnTo>
                  <a:lnTo>
                    <a:pt x="15" y="10"/>
                  </a:lnTo>
                  <a:lnTo>
                    <a:pt x="13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0" y="9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380" name="Freeform 204"/>
            <p:cNvSpPr>
              <a:spLocks/>
            </p:cNvSpPr>
            <p:nvPr/>
          </p:nvSpPr>
          <p:spPr bwMode="auto">
            <a:xfrm>
              <a:off x="3112" y="3354"/>
              <a:ext cx="53" cy="100"/>
            </a:xfrm>
            <a:custGeom>
              <a:avLst/>
              <a:gdLst/>
              <a:ahLst/>
              <a:cxnLst>
                <a:cxn ang="0">
                  <a:pos x="0" y="100"/>
                </a:cxn>
                <a:cxn ang="0">
                  <a:pos x="4" y="98"/>
                </a:cxn>
                <a:cxn ang="0">
                  <a:pos x="9" y="98"/>
                </a:cxn>
                <a:cxn ang="0">
                  <a:pos x="15" y="96"/>
                </a:cxn>
                <a:cxn ang="0">
                  <a:pos x="19" y="96"/>
                </a:cxn>
                <a:cxn ang="0">
                  <a:pos x="25" y="94"/>
                </a:cxn>
                <a:cxn ang="0">
                  <a:pos x="30" y="94"/>
                </a:cxn>
                <a:cxn ang="0">
                  <a:pos x="36" y="92"/>
                </a:cxn>
                <a:cxn ang="0">
                  <a:pos x="40" y="92"/>
                </a:cxn>
                <a:cxn ang="0">
                  <a:pos x="53" y="0"/>
                </a:cxn>
                <a:cxn ang="0">
                  <a:pos x="52" y="0"/>
                </a:cxn>
                <a:cxn ang="0">
                  <a:pos x="50" y="0"/>
                </a:cxn>
                <a:cxn ang="0">
                  <a:pos x="48" y="2"/>
                </a:cxn>
                <a:cxn ang="0">
                  <a:pos x="46" y="2"/>
                </a:cxn>
                <a:cxn ang="0">
                  <a:pos x="42" y="2"/>
                </a:cxn>
                <a:cxn ang="0">
                  <a:pos x="40" y="2"/>
                </a:cxn>
                <a:cxn ang="0">
                  <a:pos x="38" y="2"/>
                </a:cxn>
                <a:cxn ang="0">
                  <a:pos x="36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2"/>
                </a:cxn>
                <a:cxn ang="0">
                  <a:pos x="34" y="2"/>
                </a:cxn>
                <a:cxn ang="0">
                  <a:pos x="34" y="4"/>
                </a:cxn>
                <a:cxn ang="0">
                  <a:pos x="32" y="4"/>
                </a:cxn>
                <a:cxn ang="0">
                  <a:pos x="29" y="6"/>
                </a:cxn>
                <a:cxn ang="0">
                  <a:pos x="25" y="8"/>
                </a:cxn>
                <a:cxn ang="0">
                  <a:pos x="21" y="10"/>
                </a:cxn>
                <a:cxn ang="0">
                  <a:pos x="19" y="12"/>
                </a:cxn>
                <a:cxn ang="0">
                  <a:pos x="15" y="12"/>
                </a:cxn>
                <a:cxn ang="0">
                  <a:pos x="13" y="12"/>
                </a:cxn>
                <a:cxn ang="0">
                  <a:pos x="9" y="10"/>
                </a:cxn>
                <a:cxn ang="0">
                  <a:pos x="9" y="10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7" y="14"/>
                </a:cxn>
                <a:cxn ang="0">
                  <a:pos x="7" y="14"/>
                </a:cxn>
                <a:cxn ang="0">
                  <a:pos x="7" y="14"/>
                </a:cxn>
                <a:cxn ang="0">
                  <a:pos x="0" y="100"/>
                </a:cxn>
              </a:cxnLst>
              <a:rect l="0" t="0" r="r" b="b"/>
              <a:pathLst>
                <a:path w="53" h="100">
                  <a:moveTo>
                    <a:pt x="0" y="100"/>
                  </a:moveTo>
                  <a:lnTo>
                    <a:pt x="4" y="98"/>
                  </a:lnTo>
                  <a:lnTo>
                    <a:pt x="9" y="98"/>
                  </a:lnTo>
                  <a:lnTo>
                    <a:pt x="15" y="96"/>
                  </a:lnTo>
                  <a:lnTo>
                    <a:pt x="19" y="96"/>
                  </a:lnTo>
                  <a:lnTo>
                    <a:pt x="25" y="94"/>
                  </a:lnTo>
                  <a:lnTo>
                    <a:pt x="30" y="94"/>
                  </a:lnTo>
                  <a:lnTo>
                    <a:pt x="36" y="92"/>
                  </a:lnTo>
                  <a:lnTo>
                    <a:pt x="40" y="92"/>
                  </a:lnTo>
                  <a:lnTo>
                    <a:pt x="53" y="0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8" y="2"/>
                  </a:lnTo>
                  <a:lnTo>
                    <a:pt x="46" y="2"/>
                  </a:lnTo>
                  <a:lnTo>
                    <a:pt x="42" y="2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6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4" y="4"/>
                  </a:lnTo>
                  <a:lnTo>
                    <a:pt x="32" y="4"/>
                  </a:lnTo>
                  <a:lnTo>
                    <a:pt x="29" y="6"/>
                  </a:lnTo>
                  <a:lnTo>
                    <a:pt x="25" y="8"/>
                  </a:lnTo>
                  <a:lnTo>
                    <a:pt x="21" y="10"/>
                  </a:lnTo>
                  <a:lnTo>
                    <a:pt x="19" y="12"/>
                  </a:lnTo>
                  <a:lnTo>
                    <a:pt x="15" y="12"/>
                  </a:lnTo>
                  <a:lnTo>
                    <a:pt x="13" y="12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0" y="10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6381" name="Freeform 205"/>
          <p:cNvSpPr>
            <a:spLocks/>
          </p:cNvSpPr>
          <p:nvPr/>
        </p:nvSpPr>
        <p:spPr bwMode="auto">
          <a:xfrm>
            <a:off x="4933950" y="5327650"/>
            <a:ext cx="85725" cy="155575"/>
          </a:xfrm>
          <a:custGeom>
            <a:avLst/>
            <a:gdLst/>
            <a:ahLst/>
            <a:cxnLst>
              <a:cxn ang="0">
                <a:pos x="0" y="98"/>
              </a:cxn>
              <a:cxn ang="0">
                <a:pos x="6" y="96"/>
              </a:cxn>
              <a:cxn ang="0">
                <a:pos x="10" y="96"/>
              </a:cxn>
              <a:cxn ang="0">
                <a:pos x="15" y="94"/>
              </a:cxn>
              <a:cxn ang="0">
                <a:pos x="21" y="94"/>
              </a:cxn>
              <a:cxn ang="0">
                <a:pos x="25" y="92"/>
              </a:cxn>
              <a:cxn ang="0">
                <a:pos x="31" y="92"/>
              </a:cxn>
              <a:cxn ang="0">
                <a:pos x="36" y="92"/>
              </a:cxn>
              <a:cxn ang="0">
                <a:pos x="42" y="90"/>
              </a:cxn>
              <a:cxn ang="0">
                <a:pos x="54" y="0"/>
              </a:cxn>
              <a:cxn ang="0">
                <a:pos x="52" y="0"/>
              </a:cxn>
              <a:cxn ang="0">
                <a:pos x="50" y="0"/>
              </a:cxn>
              <a:cxn ang="0">
                <a:pos x="48" y="0"/>
              </a:cxn>
              <a:cxn ang="0">
                <a:pos x="44" y="0"/>
              </a:cxn>
              <a:cxn ang="0">
                <a:pos x="42" y="0"/>
              </a:cxn>
              <a:cxn ang="0">
                <a:pos x="40" y="0"/>
              </a:cxn>
              <a:cxn ang="0">
                <a:pos x="38" y="0"/>
              </a:cxn>
              <a:cxn ang="0">
                <a:pos x="36" y="0"/>
              </a:cxn>
              <a:cxn ang="0">
                <a:pos x="36" y="0"/>
              </a:cxn>
              <a:cxn ang="0">
                <a:pos x="34" y="0"/>
              </a:cxn>
              <a:cxn ang="0">
                <a:pos x="34" y="0"/>
              </a:cxn>
              <a:cxn ang="0">
                <a:pos x="34" y="0"/>
              </a:cxn>
              <a:cxn ang="0">
                <a:pos x="34" y="0"/>
              </a:cxn>
              <a:cxn ang="0">
                <a:pos x="34" y="0"/>
              </a:cxn>
              <a:cxn ang="0">
                <a:pos x="34" y="0"/>
              </a:cxn>
              <a:cxn ang="0">
                <a:pos x="34" y="0"/>
              </a:cxn>
              <a:cxn ang="0">
                <a:pos x="34" y="2"/>
              </a:cxn>
              <a:cxn ang="0">
                <a:pos x="34" y="4"/>
              </a:cxn>
              <a:cxn ang="0">
                <a:pos x="31" y="4"/>
              </a:cxn>
              <a:cxn ang="0">
                <a:pos x="27" y="6"/>
              </a:cxn>
              <a:cxn ang="0">
                <a:pos x="23" y="8"/>
              </a:cxn>
              <a:cxn ang="0">
                <a:pos x="21" y="8"/>
              </a:cxn>
              <a:cxn ang="0">
                <a:pos x="17" y="10"/>
              </a:cxn>
              <a:cxn ang="0">
                <a:pos x="15" y="12"/>
              </a:cxn>
              <a:cxn ang="0">
                <a:pos x="11" y="12"/>
              </a:cxn>
              <a:cxn ang="0">
                <a:pos x="10" y="10"/>
              </a:cxn>
              <a:cxn ang="0">
                <a:pos x="10" y="10"/>
              </a:cxn>
              <a:cxn ang="0">
                <a:pos x="10" y="10"/>
              </a:cxn>
              <a:cxn ang="0">
                <a:pos x="10" y="10"/>
              </a:cxn>
              <a:cxn ang="0">
                <a:pos x="10" y="12"/>
              </a:cxn>
              <a:cxn ang="0">
                <a:pos x="8" y="12"/>
              </a:cxn>
              <a:cxn ang="0">
                <a:pos x="8" y="12"/>
              </a:cxn>
              <a:cxn ang="0">
                <a:pos x="8" y="12"/>
              </a:cxn>
              <a:cxn ang="0">
                <a:pos x="8" y="12"/>
              </a:cxn>
              <a:cxn ang="0">
                <a:pos x="0" y="98"/>
              </a:cxn>
            </a:cxnLst>
            <a:rect l="0" t="0" r="r" b="b"/>
            <a:pathLst>
              <a:path w="54" h="98">
                <a:moveTo>
                  <a:pt x="0" y="98"/>
                </a:moveTo>
                <a:lnTo>
                  <a:pt x="6" y="96"/>
                </a:lnTo>
                <a:lnTo>
                  <a:pt x="10" y="96"/>
                </a:lnTo>
                <a:lnTo>
                  <a:pt x="15" y="94"/>
                </a:lnTo>
                <a:lnTo>
                  <a:pt x="21" y="94"/>
                </a:lnTo>
                <a:lnTo>
                  <a:pt x="25" y="92"/>
                </a:lnTo>
                <a:lnTo>
                  <a:pt x="31" y="92"/>
                </a:lnTo>
                <a:lnTo>
                  <a:pt x="36" y="92"/>
                </a:lnTo>
                <a:lnTo>
                  <a:pt x="42" y="90"/>
                </a:lnTo>
                <a:lnTo>
                  <a:pt x="54" y="0"/>
                </a:lnTo>
                <a:lnTo>
                  <a:pt x="52" y="0"/>
                </a:lnTo>
                <a:lnTo>
                  <a:pt x="50" y="0"/>
                </a:lnTo>
                <a:lnTo>
                  <a:pt x="48" y="0"/>
                </a:lnTo>
                <a:lnTo>
                  <a:pt x="44" y="0"/>
                </a:lnTo>
                <a:lnTo>
                  <a:pt x="42" y="0"/>
                </a:lnTo>
                <a:lnTo>
                  <a:pt x="40" y="0"/>
                </a:lnTo>
                <a:lnTo>
                  <a:pt x="38" y="0"/>
                </a:lnTo>
                <a:lnTo>
                  <a:pt x="36" y="0"/>
                </a:lnTo>
                <a:lnTo>
                  <a:pt x="36" y="0"/>
                </a:lnTo>
                <a:lnTo>
                  <a:pt x="34" y="0"/>
                </a:lnTo>
                <a:lnTo>
                  <a:pt x="34" y="0"/>
                </a:lnTo>
                <a:lnTo>
                  <a:pt x="34" y="0"/>
                </a:lnTo>
                <a:lnTo>
                  <a:pt x="34" y="0"/>
                </a:lnTo>
                <a:lnTo>
                  <a:pt x="34" y="0"/>
                </a:lnTo>
                <a:lnTo>
                  <a:pt x="34" y="0"/>
                </a:lnTo>
                <a:lnTo>
                  <a:pt x="34" y="0"/>
                </a:lnTo>
                <a:lnTo>
                  <a:pt x="34" y="2"/>
                </a:lnTo>
                <a:lnTo>
                  <a:pt x="34" y="4"/>
                </a:lnTo>
                <a:lnTo>
                  <a:pt x="31" y="4"/>
                </a:lnTo>
                <a:lnTo>
                  <a:pt x="27" y="6"/>
                </a:lnTo>
                <a:lnTo>
                  <a:pt x="23" y="8"/>
                </a:lnTo>
                <a:lnTo>
                  <a:pt x="21" y="8"/>
                </a:lnTo>
                <a:lnTo>
                  <a:pt x="17" y="10"/>
                </a:lnTo>
                <a:lnTo>
                  <a:pt x="15" y="12"/>
                </a:lnTo>
                <a:lnTo>
                  <a:pt x="11" y="12"/>
                </a:lnTo>
                <a:lnTo>
                  <a:pt x="10" y="10"/>
                </a:lnTo>
                <a:lnTo>
                  <a:pt x="10" y="10"/>
                </a:lnTo>
                <a:lnTo>
                  <a:pt x="10" y="10"/>
                </a:lnTo>
                <a:lnTo>
                  <a:pt x="10" y="10"/>
                </a:lnTo>
                <a:lnTo>
                  <a:pt x="10" y="12"/>
                </a:lnTo>
                <a:lnTo>
                  <a:pt x="8" y="12"/>
                </a:lnTo>
                <a:lnTo>
                  <a:pt x="8" y="12"/>
                </a:lnTo>
                <a:lnTo>
                  <a:pt x="8" y="12"/>
                </a:lnTo>
                <a:lnTo>
                  <a:pt x="8" y="12"/>
                </a:lnTo>
                <a:lnTo>
                  <a:pt x="0" y="98"/>
                </a:lnTo>
                <a:close/>
              </a:path>
            </a:pathLst>
          </a:custGeom>
          <a:solidFill>
            <a:srgbClr val="D7435B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6382" name="Freeform 206"/>
          <p:cNvSpPr>
            <a:spLocks/>
          </p:cNvSpPr>
          <p:nvPr/>
        </p:nvSpPr>
        <p:spPr bwMode="auto">
          <a:xfrm>
            <a:off x="4927600" y="5327650"/>
            <a:ext cx="88900" cy="155575"/>
          </a:xfrm>
          <a:custGeom>
            <a:avLst/>
            <a:gdLst/>
            <a:ahLst/>
            <a:cxnLst>
              <a:cxn ang="0">
                <a:pos x="0" y="98"/>
              </a:cxn>
              <a:cxn ang="0">
                <a:pos x="4" y="98"/>
              </a:cxn>
              <a:cxn ang="0">
                <a:pos x="10" y="96"/>
              </a:cxn>
              <a:cxn ang="0">
                <a:pos x="15" y="96"/>
              </a:cxn>
              <a:cxn ang="0">
                <a:pos x="21" y="94"/>
              </a:cxn>
              <a:cxn ang="0">
                <a:pos x="25" y="94"/>
              </a:cxn>
              <a:cxn ang="0">
                <a:pos x="31" y="94"/>
              </a:cxn>
              <a:cxn ang="0">
                <a:pos x="37" y="92"/>
              </a:cxn>
              <a:cxn ang="0">
                <a:pos x="42" y="92"/>
              </a:cxn>
              <a:cxn ang="0">
                <a:pos x="56" y="0"/>
              </a:cxn>
              <a:cxn ang="0">
                <a:pos x="52" y="0"/>
              </a:cxn>
              <a:cxn ang="0">
                <a:pos x="50" y="0"/>
              </a:cxn>
              <a:cxn ang="0">
                <a:pos x="48" y="0"/>
              </a:cxn>
              <a:cxn ang="0">
                <a:pos x="44" y="2"/>
              </a:cxn>
              <a:cxn ang="0">
                <a:pos x="42" y="2"/>
              </a:cxn>
              <a:cxn ang="0">
                <a:pos x="40" y="2"/>
              </a:cxn>
              <a:cxn ang="0">
                <a:pos x="37" y="2"/>
              </a:cxn>
              <a:cxn ang="0">
                <a:pos x="35" y="0"/>
              </a:cxn>
              <a:cxn ang="0">
                <a:pos x="35" y="0"/>
              </a:cxn>
              <a:cxn ang="0">
                <a:pos x="35" y="2"/>
              </a:cxn>
              <a:cxn ang="0">
                <a:pos x="35" y="2"/>
              </a:cxn>
              <a:cxn ang="0">
                <a:pos x="35" y="2"/>
              </a:cxn>
              <a:cxn ang="0">
                <a:pos x="35" y="2"/>
              </a:cxn>
              <a:cxn ang="0">
                <a:pos x="33" y="2"/>
              </a:cxn>
              <a:cxn ang="0">
                <a:pos x="33" y="2"/>
              </a:cxn>
              <a:cxn ang="0">
                <a:pos x="33" y="2"/>
              </a:cxn>
              <a:cxn ang="0">
                <a:pos x="33" y="4"/>
              </a:cxn>
              <a:cxn ang="0">
                <a:pos x="33" y="4"/>
              </a:cxn>
              <a:cxn ang="0">
                <a:pos x="29" y="4"/>
              </a:cxn>
              <a:cxn ang="0">
                <a:pos x="27" y="6"/>
              </a:cxn>
              <a:cxn ang="0">
                <a:pos x="23" y="8"/>
              </a:cxn>
              <a:cxn ang="0">
                <a:pos x="19" y="10"/>
              </a:cxn>
              <a:cxn ang="0">
                <a:pos x="17" y="12"/>
              </a:cxn>
              <a:cxn ang="0">
                <a:pos x="14" y="12"/>
              </a:cxn>
              <a:cxn ang="0">
                <a:pos x="12" y="12"/>
              </a:cxn>
              <a:cxn ang="0">
                <a:pos x="10" y="12"/>
              </a:cxn>
              <a:cxn ang="0">
                <a:pos x="10" y="12"/>
              </a:cxn>
              <a:cxn ang="0">
                <a:pos x="10" y="12"/>
              </a:cxn>
              <a:cxn ang="0">
                <a:pos x="10" y="12"/>
              </a:cxn>
              <a:cxn ang="0">
                <a:pos x="8" y="12"/>
              </a:cxn>
              <a:cxn ang="0">
                <a:pos x="8" y="12"/>
              </a:cxn>
              <a:cxn ang="0">
                <a:pos x="8" y="14"/>
              </a:cxn>
              <a:cxn ang="0">
                <a:pos x="8" y="14"/>
              </a:cxn>
              <a:cxn ang="0">
                <a:pos x="8" y="14"/>
              </a:cxn>
              <a:cxn ang="0">
                <a:pos x="0" y="98"/>
              </a:cxn>
            </a:cxnLst>
            <a:rect l="0" t="0" r="r" b="b"/>
            <a:pathLst>
              <a:path w="56" h="98">
                <a:moveTo>
                  <a:pt x="0" y="98"/>
                </a:moveTo>
                <a:lnTo>
                  <a:pt x="4" y="98"/>
                </a:lnTo>
                <a:lnTo>
                  <a:pt x="10" y="96"/>
                </a:lnTo>
                <a:lnTo>
                  <a:pt x="15" y="96"/>
                </a:lnTo>
                <a:lnTo>
                  <a:pt x="21" y="94"/>
                </a:lnTo>
                <a:lnTo>
                  <a:pt x="25" y="94"/>
                </a:lnTo>
                <a:lnTo>
                  <a:pt x="31" y="94"/>
                </a:lnTo>
                <a:lnTo>
                  <a:pt x="37" y="92"/>
                </a:lnTo>
                <a:lnTo>
                  <a:pt x="42" y="92"/>
                </a:lnTo>
                <a:lnTo>
                  <a:pt x="56" y="0"/>
                </a:lnTo>
                <a:lnTo>
                  <a:pt x="52" y="0"/>
                </a:lnTo>
                <a:lnTo>
                  <a:pt x="50" y="0"/>
                </a:lnTo>
                <a:lnTo>
                  <a:pt x="48" y="0"/>
                </a:lnTo>
                <a:lnTo>
                  <a:pt x="44" y="2"/>
                </a:lnTo>
                <a:lnTo>
                  <a:pt x="42" y="2"/>
                </a:lnTo>
                <a:lnTo>
                  <a:pt x="40" y="2"/>
                </a:lnTo>
                <a:lnTo>
                  <a:pt x="37" y="2"/>
                </a:lnTo>
                <a:lnTo>
                  <a:pt x="35" y="0"/>
                </a:lnTo>
                <a:lnTo>
                  <a:pt x="35" y="0"/>
                </a:lnTo>
                <a:lnTo>
                  <a:pt x="35" y="2"/>
                </a:lnTo>
                <a:lnTo>
                  <a:pt x="35" y="2"/>
                </a:lnTo>
                <a:lnTo>
                  <a:pt x="35" y="2"/>
                </a:lnTo>
                <a:lnTo>
                  <a:pt x="35" y="2"/>
                </a:lnTo>
                <a:lnTo>
                  <a:pt x="33" y="2"/>
                </a:lnTo>
                <a:lnTo>
                  <a:pt x="33" y="2"/>
                </a:lnTo>
                <a:lnTo>
                  <a:pt x="33" y="2"/>
                </a:lnTo>
                <a:lnTo>
                  <a:pt x="33" y="4"/>
                </a:lnTo>
                <a:lnTo>
                  <a:pt x="33" y="4"/>
                </a:lnTo>
                <a:lnTo>
                  <a:pt x="29" y="4"/>
                </a:lnTo>
                <a:lnTo>
                  <a:pt x="27" y="6"/>
                </a:lnTo>
                <a:lnTo>
                  <a:pt x="23" y="8"/>
                </a:lnTo>
                <a:lnTo>
                  <a:pt x="19" y="10"/>
                </a:lnTo>
                <a:lnTo>
                  <a:pt x="17" y="12"/>
                </a:lnTo>
                <a:lnTo>
                  <a:pt x="14" y="12"/>
                </a:lnTo>
                <a:lnTo>
                  <a:pt x="12" y="12"/>
                </a:lnTo>
                <a:lnTo>
                  <a:pt x="10" y="12"/>
                </a:lnTo>
                <a:lnTo>
                  <a:pt x="10" y="12"/>
                </a:lnTo>
                <a:lnTo>
                  <a:pt x="10" y="12"/>
                </a:lnTo>
                <a:lnTo>
                  <a:pt x="10" y="12"/>
                </a:lnTo>
                <a:lnTo>
                  <a:pt x="8" y="12"/>
                </a:lnTo>
                <a:lnTo>
                  <a:pt x="8" y="12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0" y="98"/>
                </a:lnTo>
                <a:close/>
              </a:path>
            </a:pathLst>
          </a:custGeom>
          <a:solidFill>
            <a:srgbClr val="D4445E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6383" name="Freeform 207"/>
          <p:cNvSpPr>
            <a:spLocks/>
          </p:cNvSpPr>
          <p:nvPr/>
        </p:nvSpPr>
        <p:spPr bwMode="auto">
          <a:xfrm>
            <a:off x="4921250" y="5327650"/>
            <a:ext cx="85725" cy="158750"/>
          </a:xfrm>
          <a:custGeom>
            <a:avLst/>
            <a:gdLst/>
            <a:ahLst/>
            <a:cxnLst>
              <a:cxn ang="0">
                <a:pos x="0" y="100"/>
              </a:cxn>
              <a:cxn ang="0">
                <a:pos x="4" y="98"/>
              </a:cxn>
              <a:cxn ang="0">
                <a:pos x="10" y="98"/>
              </a:cxn>
              <a:cxn ang="0">
                <a:pos x="16" y="96"/>
              </a:cxn>
              <a:cxn ang="0">
                <a:pos x="21" y="96"/>
              </a:cxn>
              <a:cxn ang="0">
                <a:pos x="27" y="94"/>
              </a:cxn>
              <a:cxn ang="0">
                <a:pos x="31" y="94"/>
              </a:cxn>
              <a:cxn ang="0">
                <a:pos x="37" y="94"/>
              </a:cxn>
              <a:cxn ang="0">
                <a:pos x="42" y="92"/>
              </a:cxn>
              <a:cxn ang="0">
                <a:pos x="54" y="0"/>
              </a:cxn>
              <a:cxn ang="0">
                <a:pos x="52" y="0"/>
              </a:cxn>
              <a:cxn ang="0">
                <a:pos x="50" y="2"/>
              </a:cxn>
              <a:cxn ang="0">
                <a:pos x="48" y="2"/>
              </a:cxn>
              <a:cxn ang="0">
                <a:pos x="44" y="2"/>
              </a:cxn>
              <a:cxn ang="0">
                <a:pos x="42" y="2"/>
              </a:cxn>
              <a:cxn ang="0">
                <a:pos x="39" y="2"/>
              </a:cxn>
              <a:cxn ang="0">
                <a:pos x="37" y="2"/>
              </a:cxn>
              <a:cxn ang="0">
                <a:pos x="33" y="2"/>
              </a:cxn>
              <a:cxn ang="0">
                <a:pos x="33" y="2"/>
              </a:cxn>
              <a:cxn ang="0">
                <a:pos x="33" y="2"/>
              </a:cxn>
              <a:cxn ang="0">
                <a:pos x="33" y="2"/>
              </a:cxn>
              <a:cxn ang="0">
                <a:pos x="33" y="2"/>
              </a:cxn>
              <a:cxn ang="0">
                <a:pos x="33" y="2"/>
              </a:cxn>
              <a:cxn ang="0">
                <a:pos x="33" y="2"/>
              </a:cxn>
              <a:cxn ang="0">
                <a:pos x="31" y="2"/>
              </a:cxn>
              <a:cxn ang="0">
                <a:pos x="31" y="4"/>
              </a:cxn>
              <a:cxn ang="0">
                <a:pos x="33" y="4"/>
              </a:cxn>
              <a:cxn ang="0">
                <a:pos x="33" y="6"/>
              </a:cxn>
              <a:cxn ang="0">
                <a:pos x="29" y="6"/>
              </a:cxn>
              <a:cxn ang="0">
                <a:pos x="25" y="8"/>
              </a:cxn>
              <a:cxn ang="0">
                <a:pos x="21" y="10"/>
              </a:cxn>
              <a:cxn ang="0">
                <a:pos x="19" y="12"/>
              </a:cxn>
              <a:cxn ang="0">
                <a:pos x="16" y="12"/>
              </a:cxn>
              <a:cxn ang="0">
                <a:pos x="14" y="14"/>
              </a:cxn>
              <a:cxn ang="0">
                <a:pos x="12" y="14"/>
              </a:cxn>
              <a:cxn ang="0">
                <a:pos x="10" y="12"/>
              </a:cxn>
              <a:cxn ang="0">
                <a:pos x="10" y="14"/>
              </a:cxn>
              <a:cxn ang="0">
                <a:pos x="10" y="14"/>
              </a:cxn>
              <a:cxn ang="0">
                <a:pos x="8" y="14"/>
              </a:cxn>
              <a:cxn ang="0">
                <a:pos x="8" y="14"/>
              </a:cxn>
              <a:cxn ang="0">
                <a:pos x="8" y="14"/>
              </a:cxn>
              <a:cxn ang="0">
                <a:pos x="8" y="14"/>
              </a:cxn>
              <a:cxn ang="0">
                <a:pos x="8" y="14"/>
              </a:cxn>
              <a:cxn ang="0">
                <a:pos x="6" y="16"/>
              </a:cxn>
              <a:cxn ang="0">
                <a:pos x="0" y="100"/>
              </a:cxn>
            </a:cxnLst>
            <a:rect l="0" t="0" r="r" b="b"/>
            <a:pathLst>
              <a:path w="54" h="100">
                <a:moveTo>
                  <a:pt x="0" y="100"/>
                </a:moveTo>
                <a:lnTo>
                  <a:pt x="4" y="98"/>
                </a:lnTo>
                <a:lnTo>
                  <a:pt x="10" y="98"/>
                </a:lnTo>
                <a:lnTo>
                  <a:pt x="16" y="96"/>
                </a:lnTo>
                <a:lnTo>
                  <a:pt x="21" y="96"/>
                </a:lnTo>
                <a:lnTo>
                  <a:pt x="27" y="94"/>
                </a:lnTo>
                <a:lnTo>
                  <a:pt x="31" y="94"/>
                </a:lnTo>
                <a:lnTo>
                  <a:pt x="37" y="94"/>
                </a:lnTo>
                <a:lnTo>
                  <a:pt x="42" y="92"/>
                </a:lnTo>
                <a:lnTo>
                  <a:pt x="54" y="0"/>
                </a:lnTo>
                <a:lnTo>
                  <a:pt x="52" y="0"/>
                </a:lnTo>
                <a:lnTo>
                  <a:pt x="50" y="2"/>
                </a:lnTo>
                <a:lnTo>
                  <a:pt x="48" y="2"/>
                </a:lnTo>
                <a:lnTo>
                  <a:pt x="44" y="2"/>
                </a:lnTo>
                <a:lnTo>
                  <a:pt x="42" y="2"/>
                </a:lnTo>
                <a:lnTo>
                  <a:pt x="39" y="2"/>
                </a:lnTo>
                <a:lnTo>
                  <a:pt x="37" y="2"/>
                </a:lnTo>
                <a:lnTo>
                  <a:pt x="33" y="2"/>
                </a:lnTo>
                <a:lnTo>
                  <a:pt x="33" y="2"/>
                </a:lnTo>
                <a:lnTo>
                  <a:pt x="33" y="2"/>
                </a:lnTo>
                <a:lnTo>
                  <a:pt x="33" y="2"/>
                </a:lnTo>
                <a:lnTo>
                  <a:pt x="33" y="2"/>
                </a:lnTo>
                <a:lnTo>
                  <a:pt x="33" y="2"/>
                </a:lnTo>
                <a:lnTo>
                  <a:pt x="33" y="2"/>
                </a:lnTo>
                <a:lnTo>
                  <a:pt x="31" y="2"/>
                </a:lnTo>
                <a:lnTo>
                  <a:pt x="31" y="4"/>
                </a:lnTo>
                <a:lnTo>
                  <a:pt x="33" y="4"/>
                </a:lnTo>
                <a:lnTo>
                  <a:pt x="33" y="6"/>
                </a:lnTo>
                <a:lnTo>
                  <a:pt x="29" y="6"/>
                </a:lnTo>
                <a:lnTo>
                  <a:pt x="25" y="8"/>
                </a:lnTo>
                <a:lnTo>
                  <a:pt x="21" y="10"/>
                </a:lnTo>
                <a:lnTo>
                  <a:pt x="19" y="12"/>
                </a:lnTo>
                <a:lnTo>
                  <a:pt x="16" y="12"/>
                </a:lnTo>
                <a:lnTo>
                  <a:pt x="14" y="14"/>
                </a:lnTo>
                <a:lnTo>
                  <a:pt x="12" y="14"/>
                </a:lnTo>
                <a:lnTo>
                  <a:pt x="10" y="12"/>
                </a:lnTo>
                <a:lnTo>
                  <a:pt x="10" y="14"/>
                </a:lnTo>
                <a:lnTo>
                  <a:pt x="10" y="14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6" y="16"/>
                </a:lnTo>
                <a:lnTo>
                  <a:pt x="0" y="100"/>
                </a:lnTo>
                <a:close/>
              </a:path>
            </a:pathLst>
          </a:custGeom>
          <a:solidFill>
            <a:srgbClr val="D1466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6384" name="Freeform 208"/>
          <p:cNvSpPr>
            <a:spLocks/>
          </p:cNvSpPr>
          <p:nvPr/>
        </p:nvSpPr>
        <p:spPr bwMode="auto">
          <a:xfrm>
            <a:off x="4911725" y="5327650"/>
            <a:ext cx="92075" cy="158750"/>
          </a:xfrm>
          <a:custGeom>
            <a:avLst/>
            <a:gdLst/>
            <a:ahLst/>
            <a:cxnLst>
              <a:cxn ang="0">
                <a:pos x="0" y="100"/>
              </a:cxn>
              <a:cxn ang="0">
                <a:pos x="6" y="98"/>
              </a:cxn>
              <a:cxn ang="0">
                <a:pos x="12" y="98"/>
              </a:cxn>
              <a:cxn ang="0">
                <a:pos x="18" y="96"/>
              </a:cxn>
              <a:cxn ang="0">
                <a:pos x="24" y="96"/>
              </a:cxn>
              <a:cxn ang="0">
                <a:pos x="29" y="96"/>
              </a:cxn>
              <a:cxn ang="0">
                <a:pos x="35" y="94"/>
              </a:cxn>
              <a:cxn ang="0">
                <a:pos x="39" y="94"/>
              </a:cxn>
              <a:cxn ang="0">
                <a:pos x="45" y="92"/>
              </a:cxn>
              <a:cxn ang="0">
                <a:pos x="58" y="0"/>
              </a:cxn>
              <a:cxn ang="0">
                <a:pos x="54" y="2"/>
              </a:cxn>
              <a:cxn ang="0">
                <a:pos x="52" y="2"/>
              </a:cxn>
              <a:cxn ang="0">
                <a:pos x="50" y="2"/>
              </a:cxn>
              <a:cxn ang="0">
                <a:pos x="47" y="2"/>
              </a:cxn>
              <a:cxn ang="0">
                <a:pos x="45" y="4"/>
              </a:cxn>
              <a:cxn ang="0">
                <a:pos x="41" y="4"/>
              </a:cxn>
              <a:cxn ang="0">
                <a:pos x="39" y="4"/>
              </a:cxn>
              <a:cxn ang="0">
                <a:pos x="35" y="4"/>
              </a:cxn>
              <a:cxn ang="0">
                <a:pos x="35" y="4"/>
              </a:cxn>
              <a:cxn ang="0">
                <a:pos x="35" y="4"/>
              </a:cxn>
              <a:cxn ang="0">
                <a:pos x="33" y="4"/>
              </a:cxn>
              <a:cxn ang="0">
                <a:pos x="33" y="4"/>
              </a:cxn>
              <a:cxn ang="0">
                <a:pos x="33" y="4"/>
              </a:cxn>
              <a:cxn ang="0">
                <a:pos x="33" y="4"/>
              </a:cxn>
              <a:cxn ang="0">
                <a:pos x="33" y="4"/>
              </a:cxn>
              <a:cxn ang="0">
                <a:pos x="33" y="4"/>
              </a:cxn>
              <a:cxn ang="0">
                <a:pos x="33" y="6"/>
              </a:cxn>
              <a:cxn ang="0">
                <a:pos x="33" y="6"/>
              </a:cxn>
              <a:cxn ang="0">
                <a:pos x="29" y="6"/>
              </a:cxn>
              <a:cxn ang="0">
                <a:pos x="27" y="8"/>
              </a:cxn>
              <a:cxn ang="0">
                <a:pos x="24" y="10"/>
              </a:cxn>
              <a:cxn ang="0">
                <a:pos x="22" y="12"/>
              </a:cxn>
              <a:cxn ang="0">
                <a:pos x="18" y="14"/>
              </a:cxn>
              <a:cxn ang="0">
                <a:pos x="16" y="14"/>
              </a:cxn>
              <a:cxn ang="0">
                <a:pos x="14" y="16"/>
              </a:cxn>
              <a:cxn ang="0">
                <a:pos x="12" y="14"/>
              </a:cxn>
              <a:cxn ang="0">
                <a:pos x="12" y="14"/>
              </a:cxn>
              <a:cxn ang="0">
                <a:pos x="10" y="14"/>
              </a:cxn>
              <a:cxn ang="0">
                <a:pos x="10" y="16"/>
              </a:cxn>
              <a:cxn ang="0">
                <a:pos x="10" y="16"/>
              </a:cxn>
              <a:cxn ang="0">
                <a:pos x="10" y="16"/>
              </a:cxn>
              <a:cxn ang="0">
                <a:pos x="10" y="16"/>
              </a:cxn>
              <a:cxn ang="0">
                <a:pos x="8" y="16"/>
              </a:cxn>
              <a:cxn ang="0">
                <a:pos x="8" y="16"/>
              </a:cxn>
              <a:cxn ang="0">
                <a:pos x="0" y="100"/>
              </a:cxn>
            </a:cxnLst>
            <a:rect l="0" t="0" r="r" b="b"/>
            <a:pathLst>
              <a:path w="58" h="100">
                <a:moveTo>
                  <a:pt x="0" y="100"/>
                </a:moveTo>
                <a:lnTo>
                  <a:pt x="6" y="98"/>
                </a:lnTo>
                <a:lnTo>
                  <a:pt x="12" y="98"/>
                </a:lnTo>
                <a:lnTo>
                  <a:pt x="18" y="96"/>
                </a:lnTo>
                <a:lnTo>
                  <a:pt x="24" y="96"/>
                </a:lnTo>
                <a:lnTo>
                  <a:pt x="29" y="96"/>
                </a:lnTo>
                <a:lnTo>
                  <a:pt x="35" y="94"/>
                </a:lnTo>
                <a:lnTo>
                  <a:pt x="39" y="94"/>
                </a:lnTo>
                <a:lnTo>
                  <a:pt x="45" y="92"/>
                </a:lnTo>
                <a:lnTo>
                  <a:pt x="58" y="0"/>
                </a:lnTo>
                <a:lnTo>
                  <a:pt x="54" y="2"/>
                </a:lnTo>
                <a:lnTo>
                  <a:pt x="52" y="2"/>
                </a:lnTo>
                <a:lnTo>
                  <a:pt x="50" y="2"/>
                </a:lnTo>
                <a:lnTo>
                  <a:pt x="47" y="2"/>
                </a:lnTo>
                <a:lnTo>
                  <a:pt x="45" y="4"/>
                </a:lnTo>
                <a:lnTo>
                  <a:pt x="41" y="4"/>
                </a:lnTo>
                <a:lnTo>
                  <a:pt x="39" y="4"/>
                </a:lnTo>
                <a:lnTo>
                  <a:pt x="35" y="4"/>
                </a:lnTo>
                <a:lnTo>
                  <a:pt x="35" y="4"/>
                </a:lnTo>
                <a:lnTo>
                  <a:pt x="35" y="4"/>
                </a:lnTo>
                <a:lnTo>
                  <a:pt x="33" y="4"/>
                </a:lnTo>
                <a:lnTo>
                  <a:pt x="33" y="4"/>
                </a:lnTo>
                <a:lnTo>
                  <a:pt x="33" y="4"/>
                </a:lnTo>
                <a:lnTo>
                  <a:pt x="33" y="4"/>
                </a:lnTo>
                <a:lnTo>
                  <a:pt x="33" y="4"/>
                </a:lnTo>
                <a:lnTo>
                  <a:pt x="33" y="4"/>
                </a:lnTo>
                <a:lnTo>
                  <a:pt x="33" y="6"/>
                </a:lnTo>
                <a:lnTo>
                  <a:pt x="33" y="6"/>
                </a:lnTo>
                <a:lnTo>
                  <a:pt x="29" y="6"/>
                </a:lnTo>
                <a:lnTo>
                  <a:pt x="27" y="8"/>
                </a:lnTo>
                <a:lnTo>
                  <a:pt x="24" y="10"/>
                </a:lnTo>
                <a:lnTo>
                  <a:pt x="22" y="12"/>
                </a:lnTo>
                <a:lnTo>
                  <a:pt x="18" y="14"/>
                </a:lnTo>
                <a:lnTo>
                  <a:pt x="16" y="14"/>
                </a:lnTo>
                <a:lnTo>
                  <a:pt x="14" y="16"/>
                </a:lnTo>
                <a:lnTo>
                  <a:pt x="12" y="14"/>
                </a:lnTo>
                <a:lnTo>
                  <a:pt x="12" y="14"/>
                </a:lnTo>
                <a:lnTo>
                  <a:pt x="10" y="14"/>
                </a:lnTo>
                <a:lnTo>
                  <a:pt x="10" y="16"/>
                </a:lnTo>
                <a:lnTo>
                  <a:pt x="10" y="16"/>
                </a:lnTo>
                <a:lnTo>
                  <a:pt x="10" y="16"/>
                </a:lnTo>
                <a:lnTo>
                  <a:pt x="10" y="16"/>
                </a:lnTo>
                <a:lnTo>
                  <a:pt x="8" y="16"/>
                </a:lnTo>
                <a:lnTo>
                  <a:pt x="8" y="16"/>
                </a:lnTo>
                <a:lnTo>
                  <a:pt x="0" y="100"/>
                </a:lnTo>
                <a:close/>
              </a:path>
            </a:pathLst>
          </a:custGeom>
          <a:solidFill>
            <a:srgbClr val="CD4765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6385" name="Freeform 209"/>
          <p:cNvSpPr>
            <a:spLocks/>
          </p:cNvSpPr>
          <p:nvPr/>
        </p:nvSpPr>
        <p:spPr bwMode="auto">
          <a:xfrm>
            <a:off x="4910138" y="5330825"/>
            <a:ext cx="87312" cy="155575"/>
          </a:xfrm>
          <a:custGeom>
            <a:avLst/>
            <a:gdLst/>
            <a:ahLst/>
            <a:cxnLst>
              <a:cxn ang="0">
                <a:pos x="0" y="98"/>
              </a:cxn>
              <a:cxn ang="0">
                <a:pos x="5" y="98"/>
              </a:cxn>
              <a:cxn ang="0">
                <a:pos x="9" y="96"/>
              </a:cxn>
              <a:cxn ang="0">
                <a:pos x="15" y="96"/>
              </a:cxn>
              <a:cxn ang="0">
                <a:pos x="21" y="94"/>
              </a:cxn>
              <a:cxn ang="0">
                <a:pos x="26" y="94"/>
              </a:cxn>
              <a:cxn ang="0">
                <a:pos x="32" y="94"/>
              </a:cxn>
              <a:cxn ang="0">
                <a:pos x="36" y="92"/>
              </a:cxn>
              <a:cxn ang="0">
                <a:pos x="42" y="92"/>
              </a:cxn>
              <a:cxn ang="0">
                <a:pos x="55" y="0"/>
              </a:cxn>
              <a:cxn ang="0">
                <a:pos x="53" y="0"/>
              </a:cxn>
              <a:cxn ang="0">
                <a:pos x="49" y="0"/>
              </a:cxn>
              <a:cxn ang="0">
                <a:pos x="48" y="2"/>
              </a:cxn>
              <a:cxn ang="0">
                <a:pos x="44" y="2"/>
              </a:cxn>
              <a:cxn ang="0">
                <a:pos x="40" y="2"/>
              </a:cxn>
              <a:cxn ang="0">
                <a:pos x="38" y="2"/>
              </a:cxn>
              <a:cxn ang="0">
                <a:pos x="34" y="2"/>
              </a:cxn>
              <a:cxn ang="0">
                <a:pos x="30" y="2"/>
              </a:cxn>
              <a:cxn ang="0">
                <a:pos x="30" y="2"/>
              </a:cxn>
              <a:cxn ang="0">
                <a:pos x="30" y="2"/>
              </a:cxn>
              <a:cxn ang="0">
                <a:pos x="30" y="2"/>
              </a:cxn>
              <a:cxn ang="0">
                <a:pos x="30" y="2"/>
              </a:cxn>
              <a:cxn ang="0">
                <a:pos x="30" y="2"/>
              </a:cxn>
              <a:cxn ang="0">
                <a:pos x="30" y="4"/>
              </a:cxn>
              <a:cxn ang="0">
                <a:pos x="28" y="4"/>
              </a:cxn>
              <a:cxn ang="0">
                <a:pos x="28" y="4"/>
              </a:cxn>
              <a:cxn ang="0">
                <a:pos x="30" y="4"/>
              </a:cxn>
              <a:cxn ang="0">
                <a:pos x="28" y="4"/>
              </a:cxn>
              <a:cxn ang="0">
                <a:pos x="26" y="6"/>
              </a:cxn>
              <a:cxn ang="0">
                <a:pos x="23" y="6"/>
              </a:cxn>
              <a:cxn ang="0">
                <a:pos x="21" y="8"/>
              </a:cxn>
              <a:cxn ang="0">
                <a:pos x="17" y="10"/>
              </a:cxn>
              <a:cxn ang="0">
                <a:pos x="15" y="12"/>
              </a:cxn>
              <a:cxn ang="0">
                <a:pos x="13" y="14"/>
              </a:cxn>
              <a:cxn ang="0">
                <a:pos x="11" y="14"/>
              </a:cxn>
              <a:cxn ang="0">
                <a:pos x="9" y="14"/>
              </a:cxn>
              <a:cxn ang="0">
                <a:pos x="7" y="14"/>
              </a:cxn>
              <a:cxn ang="0">
                <a:pos x="7" y="14"/>
              </a:cxn>
              <a:cxn ang="0">
                <a:pos x="7" y="14"/>
              </a:cxn>
              <a:cxn ang="0">
                <a:pos x="7" y="14"/>
              </a:cxn>
              <a:cxn ang="0">
                <a:pos x="7" y="14"/>
              </a:cxn>
              <a:cxn ang="0">
                <a:pos x="5" y="16"/>
              </a:cxn>
              <a:cxn ang="0">
                <a:pos x="5" y="16"/>
              </a:cxn>
              <a:cxn ang="0">
                <a:pos x="5" y="16"/>
              </a:cxn>
              <a:cxn ang="0">
                <a:pos x="0" y="98"/>
              </a:cxn>
            </a:cxnLst>
            <a:rect l="0" t="0" r="r" b="b"/>
            <a:pathLst>
              <a:path w="55" h="98">
                <a:moveTo>
                  <a:pt x="0" y="98"/>
                </a:moveTo>
                <a:lnTo>
                  <a:pt x="5" y="98"/>
                </a:lnTo>
                <a:lnTo>
                  <a:pt x="9" y="96"/>
                </a:lnTo>
                <a:lnTo>
                  <a:pt x="15" y="96"/>
                </a:lnTo>
                <a:lnTo>
                  <a:pt x="21" y="94"/>
                </a:lnTo>
                <a:lnTo>
                  <a:pt x="26" y="94"/>
                </a:lnTo>
                <a:lnTo>
                  <a:pt x="32" y="94"/>
                </a:lnTo>
                <a:lnTo>
                  <a:pt x="36" y="92"/>
                </a:lnTo>
                <a:lnTo>
                  <a:pt x="42" y="92"/>
                </a:lnTo>
                <a:lnTo>
                  <a:pt x="55" y="0"/>
                </a:lnTo>
                <a:lnTo>
                  <a:pt x="53" y="0"/>
                </a:lnTo>
                <a:lnTo>
                  <a:pt x="49" y="0"/>
                </a:lnTo>
                <a:lnTo>
                  <a:pt x="48" y="2"/>
                </a:lnTo>
                <a:lnTo>
                  <a:pt x="44" y="2"/>
                </a:lnTo>
                <a:lnTo>
                  <a:pt x="40" y="2"/>
                </a:lnTo>
                <a:lnTo>
                  <a:pt x="38" y="2"/>
                </a:lnTo>
                <a:lnTo>
                  <a:pt x="34" y="2"/>
                </a:lnTo>
                <a:lnTo>
                  <a:pt x="30" y="2"/>
                </a:lnTo>
                <a:lnTo>
                  <a:pt x="30" y="2"/>
                </a:lnTo>
                <a:lnTo>
                  <a:pt x="30" y="2"/>
                </a:lnTo>
                <a:lnTo>
                  <a:pt x="30" y="2"/>
                </a:lnTo>
                <a:lnTo>
                  <a:pt x="30" y="2"/>
                </a:lnTo>
                <a:lnTo>
                  <a:pt x="30" y="2"/>
                </a:lnTo>
                <a:lnTo>
                  <a:pt x="30" y="4"/>
                </a:lnTo>
                <a:lnTo>
                  <a:pt x="28" y="4"/>
                </a:lnTo>
                <a:lnTo>
                  <a:pt x="28" y="4"/>
                </a:lnTo>
                <a:lnTo>
                  <a:pt x="30" y="4"/>
                </a:lnTo>
                <a:lnTo>
                  <a:pt x="28" y="4"/>
                </a:lnTo>
                <a:lnTo>
                  <a:pt x="26" y="6"/>
                </a:lnTo>
                <a:lnTo>
                  <a:pt x="23" y="6"/>
                </a:lnTo>
                <a:lnTo>
                  <a:pt x="21" y="8"/>
                </a:lnTo>
                <a:lnTo>
                  <a:pt x="17" y="10"/>
                </a:lnTo>
                <a:lnTo>
                  <a:pt x="15" y="12"/>
                </a:lnTo>
                <a:lnTo>
                  <a:pt x="13" y="14"/>
                </a:lnTo>
                <a:lnTo>
                  <a:pt x="11" y="14"/>
                </a:lnTo>
                <a:lnTo>
                  <a:pt x="9" y="14"/>
                </a:lnTo>
                <a:lnTo>
                  <a:pt x="7" y="14"/>
                </a:lnTo>
                <a:lnTo>
                  <a:pt x="7" y="14"/>
                </a:lnTo>
                <a:lnTo>
                  <a:pt x="7" y="14"/>
                </a:lnTo>
                <a:lnTo>
                  <a:pt x="7" y="14"/>
                </a:lnTo>
                <a:lnTo>
                  <a:pt x="7" y="14"/>
                </a:lnTo>
                <a:lnTo>
                  <a:pt x="5" y="16"/>
                </a:lnTo>
                <a:lnTo>
                  <a:pt x="5" y="16"/>
                </a:lnTo>
                <a:lnTo>
                  <a:pt x="5" y="16"/>
                </a:lnTo>
                <a:lnTo>
                  <a:pt x="0" y="98"/>
                </a:lnTo>
                <a:close/>
              </a:path>
            </a:pathLst>
          </a:custGeom>
          <a:solidFill>
            <a:srgbClr val="CA4868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6386" name="Freeform 210"/>
          <p:cNvSpPr>
            <a:spLocks/>
          </p:cNvSpPr>
          <p:nvPr/>
        </p:nvSpPr>
        <p:spPr bwMode="auto">
          <a:xfrm>
            <a:off x="4903788" y="5330825"/>
            <a:ext cx="87312" cy="158750"/>
          </a:xfrm>
          <a:custGeom>
            <a:avLst/>
            <a:gdLst/>
            <a:ahLst/>
            <a:cxnLst>
              <a:cxn ang="0">
                <a:pos x="0" y="100"/>
              </a:cxn>
              <a:cxn ang="0">
                <a:pos x="4" y="98"/>
              </a:cxn>
              <a:cxn ang="0">
                <a:pos x="9" y="98"/>
              </a:cxn>
              <a:cxn ang="0">
                <a:pos x="15" y="96"/>
              </a:cxn>
              <a:cxn ang="0">
                <a:pos x="21" y="96"/>
              </a:cxn>
              <a:cxn ang="0">
                <a:pos x="27" y="96"/>
              </a:cxn>
              <a:cxn ang="0">
                <a:pos x="32" y="94"/>
              </a:cxn>
              <a:cxn ang="0">
                <a:pos x="38" y="94"/>
              </a:cxn>
              <a:cxn ang="0">
                <a:pos x="44" y="94"/>
              </a:cxn>
              <a:cxn ang="0">
                <a:pos x="55" y="2"/>
              </a:cxn>
              <a:cxn ang="0">
                <a:pos x="52" y="0"/>
              </a:cxn>
              <a:cxn ang="0">
                <a:pos x="50" y="2"/>
              </a:cxn>
              <a:cxn ang="0">
                <a:pos x="46" y="2"/>
              </a:cxn>
              <a:cxn ang="0">
                <a:pos x="44" y="2"/>
              </a:cxn>
              <a:cxn ang="0">
                <a:pos x="40" y="2"/>
              </a:cxn>
              <a:cxn ang="0">
                <a:pos x="36" y="4"/>
              </a:cxn>
              <a:cxn ang="0">
                <a:pos x="34" y="4"/>
              </a:cxn>
              <a:cxn ang="0">
                <a:pos x="30" y="2"/>
              </a:cxn>
              <a:cxn ang="0">
                <a:pos x="30" y="2"/>
              </a:cxn>
              <a:cxn ang="0">
                <a:pos x="30" y="2"/>
              </a:cxn>
              <a:cxn ang="0">
                <a:pos x="29" y="4"/>
              </a:cxn>
              <a:cxn ang="0">
                <a:pos x="29" y="4"/>
              </a:cxn>
              <a:cxn ang="0">
                <a:pos x="29" y="4"/>
              </a:cxn>
              <a:cxn ang="0">
                <a:pos x="29" y="4"/>
              </a:cxn>
              <a:cxn ang="0">
                <a:pos x="29" y="4"/>
              </a:cxn>
              <a:cxn ang="0">
                <a:pos x="27" y="4"/>
              </a:cxn>
              <a:cxn ang="0">
                <a:pos x="29" y="4"/>
              </a:cxn>
              <a:cxn ang="0">
                <a:pos x="27" y="6"/>
              </a:cxn>
              <a:cxn ang="0">
                <a:pos x="25" y="6"/>
              </a:cxn>
              <a:cxn ang="0">
                <a:pos x="23" y="8"/>
              </a:cxn>
              <a:cxn ang="0">
                <a:pos x="19" y="10"/>
              </a:cxn>
              <a:cxn ang="0">
                <a:pos x="17" y="12"/>
              </a:cxn>
              <a:cxn ang="0">
                <a:pos x="15" y="14"/>
              </a:cxn>
              <a:cxn ang="0">
                <a:pos x="11" y="14"/>
              </a:cxn>
              <a:cxn ang="0">
                <a:pos x="9" y="16"/>
              </a:cxn>
              <a:cxn ang="0">
                <a:pos x="7" y="14"/>
              </a:cxn>
              <a:cxn ang="0">
                <a:pos x="7" y="14"/>
              </a:cxn>
              <a:cxn ang="0">
                <a:pos x="7" y="16"/>
              </a:cxn>
              <a:cxn ang="0">
                <a:pos x="7" y="16"/>
              </a:cxn>
              <a:cxn ang="0">
                <a:pos x="7" y="16"/>
              </a:cxn>
              <a:cxn ang="0">
                <a:pos x="5" y="16"/>
              </a:cxn>
              <a:cxn ang="0">
                <a:pos x="5" y="16"/>
              </a:cxn>
              <a:cxn ang="0">
                <a:pos x="5" y="16"/>
              </a:cxn>
              <a:cxn ang="0">
                <a:pos x="5" y="16"/>
              </a:cxn>
              <a:cxn ang="0">
                <a:pos x="0" y="100"/>
              </a:cxn>
            </a:cxnLst>
            <a:rect l="0" t="0" r="r" b="b"/>
            <a:pathLst>
              <a:path w="55" h="100">
                <a:moveTo>
                  <a:pt x="0" y="100"/>
                </a:moveTo>
                <a:lnTo>
                  <a:pt x="4" y="98"/>
                </a:lnTo>
                <a:lnTo>
                  <a:pt x="9" y="98"/>
                </a:lnTo>
                <a:lnTo>
                  <a:pt x="15" y="96"/>
                </a:lnTo>
                <a:lnTo>
                  <a:pt x="21" y="96"/>
                </a:lnTo>
                <a:lnTo>
                  <a:pt x="27" y="96"/>
                </a:lnTo>
                <a:lnTo>
                  <a:pt x="32" y="94"/>
                </a:lnTo>
                <a:lnTo>
                  <a:pt x="38" y="94"/>
                </a:lnTo>
                <a:lnTo>
                  <a:pt x="44" y="94"/>
                </a:lnTo>
                <a:lnTo>
                  <a:pt x="55" y="2"/>
                </a:lnTo>
                <a:lnTo>
                  <a:pt x="52" y="0"/>
                </a:lnTo>
                <a:lnTo>
                  <a:pt x="50" y="2"/>
                </a:lnTo>
                <a:lnTo>
                  <a:pt x="46" y="2"/>
                </a:lnTo>
                <a:lnTo>
                  <a:pt x="44" y="2"/>
                </a:lnTo>
                <a:lnTo>
                  <a:pt x="40" y="2"/>
                </a:lnTo>
                <a:lnTo>
                  <a:pt x="36" y="4"/>
                </a:lnTo>
                <a:lnTo>
                  <a:pt x="34" y="4"/>
                </a:lnTo>
                <a:lnTo>
                  <a:pt x="30" y="2"/>
                </a:lnTo>
                <a:lnTo>
                  <a:pt x="30" y="2"/>
                </a:lnTo>
                <a:lnTo>
                  <a:pt x="30" y="2"/>
                </a:lnTo>
                <a:lnTo>
                  <a:pt x="29" y="4"/>
                </a:lnTo>
                <a:lnTo>
                  <a:pt x="29" y="4"/>
                </a:lnTo>
                <a:lnTo>
                  <a:pt x="29" y="4"/>
                </a:lnTo>
                <a:lnTo>
                  <a:pt x="29" y="4"/>
                </a:lnTo>
                <a:lnTo>
                  <a:pt x="29" y="4"/>
                </a:lnTo>
                <a:lnTo>
                  <a:pt x="27" y="4"/>
                </a:lnTo>
                <a:lnTo>
                  <a:pt x="29" y="4"/>
                </a:lnTo>
                <a:lnTo>
                  <a:pt x="27" y="6"/>
                </a:lnTo>
                <a:lnTo>
                  <a:pt x="25" y="6"/>
                </a:lnTo>
                <a:lnTo>
                  <a:pt x="23" y="8"/>
                </a:lnTo>
                <a:lnTo>
                  <a:pt x="19" y="10"/>
                </a:lnTo>
                <a:lnTo>
                  <a:pt x="17" y="12"/>
                </a:lnTo>
                <a:lnTo>
                  <a:pt x="15" y="14"/>
                </a:lnTo>
                <a:lnTo>
                  <a:pt x="11" y="14"/>
                </a:lnTo>
                <a:lnTo>
                  <a:pt x="9" y="16"/>
                </a:lnTo>
                <a:lnTo>
                  <a:pt x="7" y="14"/>
                </a:lnTo>
                <a:lnTo>
                  <a:pt x="7" y="14"/>
                </a:lnTo>
                <a:lnTo>
                  <a:pt x="7" y="16"/>
                </a:lnTo>
                <a:lnTo>
                  <a:pt x="7" y="16"/>
                </a:lnTo>
                <a:lnTo>
                  <a:pt x="7" y="16"/>
                </a:lnTo>
                <a:lnTo>
                  <a:pt x="5" y="16"/>
                </a:lnTo>
                <a:lnTo>
                  <a:pt x="5" y="16"/>
                </a:lnTo>
                <a:lnTo>
                  <a:pt x="5" y="16"/>
                </a:lnTo>
                <a:lnTo>
                  <a:pt x="5" y="16"/>
                </a:lnTo>
                <a:lnTo>
                  <a:pt x="0" y="100"/>
                </a:lnTo>
                <a:close/>
              </a:path>
            </a:pathLst>
          </a:custGeom>
          <a:solidFill>
            <a:srgbClr val="C74A6B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6387" name="Freeform 211"/>
          <p:cNvSpPr>
            <a:spLocks/>
          </p:cNvSpPr>
          <p:nvPr/>
        </p:nvSpPr>
        <p:spPr bwMode="auto">
          <a:xfrm>
            <a:off x="4894263" y="5334000"/>
            <a:ext cx="92075" cy="155575"/>
          </a:xfrm>
          <a:custGeom>
            <a:avLst/>
            <a:gdLst/>
            <a:ahLst/>
            <a:cxnLst>
              <a:cxn ang="0">
                <a:pos x="0" y="98"/>
              </a:cxn>
              <a:cxn ang="0">
                <a:pos x="6" y="98"/>
              </a:cxn>
              <a:cxn ang="0">
                <a:pos x="11" y="96"/>
              </a:cxn>
              <a:cxn ang="0">
                <a:pos x="17" y="96"/>
              </a:cxn>
              <a:cxn ang="0">
                <a:pos x="23" y="94"/>
              </a:cxn>
              <a:cxn ang="0">
                <a:pos x="29" y="94"/>
              </a:cxn>
              <a:cxn ang="0">
                <a:pos x="35" y="94"/>
              </a:cxn>
              <a:cxn ang="0">
                <a:pos x="40" y="92"/>
              </a:cxn>
              <a:cxn ang="0">
                <a:pos x="46" y="92"/>
              </a:cxn>
              <a:cxn ang="0">
                <a:pos x="58" y="0"/>
              </a:cxn>
              <a:cxn ang="0">
                <a:pos x="56" y="0"/>
              </a:cxn>
              <a:cxn ang="0">
                <a:pos x="52" y="0"/>
              </a:cxn>
              <a:cxn ang="0">
                <a:pos x="48" y="0"/>
              </a:cxn>
              <a:cxn ang="0">
                <a:pos x="44" y="2"/>
              </a:cxn>
              <a:cxn ang="0">
                <a:pos x="42" y="2"/>
              </a:cxn>
              <a:cxn ang="0">
                <a:pos x="38" y="2"/>
              </a:cxn>
              <a:cxn ang="0">
                <a:pos x="35" y="2"/>
              </a:cxn>
              <a:cxn ang="0">
                <a:pos x="31" y="2"/>
              </a:cxn>
              <a:cxn ang="0">
                <a:pos x="31" y="2"/>
              </a:cxn>
              <a:cxn ang="0">
                <a:pos x="31" y="2"/>
              </a:cxn>
              <a:cxn ang="0">
                <a:pos x="31" y="2"/>
              </a:cxn>
              <a:cxn ang="0">
                <a:pos x="31" y="2"/>
              </a:cxn>
              <a:cxn ang="0">
                <a:pos x="29" y="4"/>
              </a:cxn>
              <a:cxn ang="0">
                <a:pos x="29" y="4"/>
              </a:cxn>
              <a:cxn ang="0">
                <a:pos x="29" y="4"/>
              </a:cxn>
              <a:cxn ang="0">
                <a:pos x="29" y="4"/>
              </a:cxn>
              <a:cxn ang="0">
                <a:pos x="29" y="4"/>
              </a:cxn>
              <a:cxn ang="0">
                <a:pos x="27" y="6"/>
              </a:cxn>
              <a:cxn ang="0">
                <a:pos x="23" y="6"/>
              </a:cxn>
              <a:cxn ang="0">
                <a:pos x="21" y="8"/>
              </a:cxn>
              <a:cxn ang="0">
                <a:pos x="19" y="10"/>
              </a:cxn>
              <a:cxn ang="0">
                <a:pos x="15" y="12"/>
              </a:cxn>
              <a:cxn ang="0">
                <a:pos x="13" y="14"/>
              </a:cxn>
              <a:cxn ang="0">
                <a:pos x="11" y="14"/>
              </a:cxn>
              <a:cxn ang="0">
                <a:pos x="10" y="14"/>
              </a:cxn>
              <a:cxn ang="0">
                <a:pos x="10" y="14"/>
              </a:cxn>
              <a:cxn ang="0">
                <a:pos x="10" y="14"/>
              </a:cxn>
              <a:cxn ang="0">
                <a:pos x="10" y="14"/>
              </a:cxn>
              <a:cxn ang="0">
                <a:pos x="8" y="14"/>
              </a:cxn>
              <a:cxn ang="0">
                <a:pos x="8" y="16"/>
              </a:cxn>
              <a:cxn ang="0">
                <a:pos x="8" y="16"/>
              </a:cxn>
              <a:cxn ang="0">
                <a:pos x="8" y="16"/>
              </a:cxn>
              <a:cxn ang="0">
                <a:pos x="8" y="16"/>
              </a:cxn>
              <a:cxn ang="0">
                <a:pos x="0" y="98"/>
              </a:cxn>
            </a:cxnLst>
            <a:rect l="0" t="0" r="r" b="b"/>
            <a:pathLst>
              <a:path w="58" h="98">
                <a:moveTo>
                  <a:pt x="0" y="98"/>
                </a:moveTo>
                <a:lnTo>
                  <a:pt x="6" y="98"/>
                </a:lnTo>
                <a:lnTo>
                  <a:pt x="11" y="96"/>
                </a:lnTo>
                <a:lnTo>
                  <a:pt x="17" y="96"/>
                </a:lnTo>
                <a:lnTo>
                  <a:pt x="23" y="94"/>
                </a:lnTo>
                <a:lnTo>
                  <a:pt x="29" y="94"/>
                </a:lnTo>
                <a:lnTo>
                  <a:pt x="35" y="94"/>
                </a:lnTo>
                <a:lnTo>
                  <a:pt x="40" y="92"/>
                </a:lnTo>
                <a:lnTo>
                  <a:pt x="46" y="92"/>
                </a:lnTo>
                <a:lnTo>
                  <a:pt x="58" y="0"/>
                </a:lnTo>
                <a:lnTo>
                  <a:pt x="56" y="0"/>
                </a:lnTo>
                <a:lnTo>
                  <a:pt x="52" y="0"/>
                </a:lnTo>
                <a:lnTo>
                  <a:pt x="48" y="0"/>
                </a:lnTo>
                <a:lnTo>
                  <a:pt x="44" y="2"/>
                </a:lnTo>
                <a:lnTo>
                  <a:pt x="42" y="2"/>
                </a:lnTo>
                <a:lnTo>
                  <a:pt x="38" y="2"/>
                </a:lnTo>
                <a:lnTo>
                  <a:pt x="35" y="2"/>
                </a:lnTo>
                <a:lnTo>
                  <a:pt x="31" y="2"/>
                </a:lnTo>
                <a:lnTo>
                  <a:pt x="31" y="2"/>
                </a:lnTo>
                <a:lnTo>
                  <a:pt x="31" y="2"/>
                </a:lnTo>
                <a:lnTo>
                  <a:pt x="31" y="2"/>
                </a:lnTo>
                <a:lnTo>
                  <a:pt x="31" y="2"/>
                </a:lnTo>
                <a:lnTo>
                  <a:pt x="29" y="4"/>
                </a:lnTo>
                <a:lnTo>
                  <a:pt x="29" y="4"/>
                </a:lnTo>
                <a:lnTo>
                  <a:pt x="29" y="4"/>
                </a:lnTo>
                <a:lnTo>
                  <a:pt x="29" y="4"/>
                </a:lnTo>
                <a:lnTo>
                  <a:pt x="29" y="4"/>
                </a:lnTo>
                <a:lnTo>
                  <a:pt x="27" y="6"/>
                </a:lnTo>
                <a:lnTo>
                  <a:pt x="23" y="6"/>
                </a:lnTo>
                <a:lnTo>
                  <a:pt x="21" y="8"/>
                </a:lnTo>
                <a:lnTo>
                  <a:pt x="19" y="10"/>
                </a:lnTo>
                <a:lnTo>
                  <a:pt x="15" y="12"/>
                </a:lnTo>
                <a:lnTo>
                  <a:pt x="13" y="14"/>
                </a:lnTo>
                <a:lnTo>
                  <a:pt x="11" y="14"/>
                </a:lnTo>
                <a:lnTo>
                  <a:pt x="10" y="14"/>
                </a:lnTo>
                <a:lnTo>
                  <a:pt x="10" y="14"/>
                </a:lnTo>
                <a:lnTo>
                  <a:pt x="10" y="14"/>
                </a:lnTo>
                <a:lnTo>
                  <a:pt x="10" y="14"/>
                </a:lnTo>
                <a:lnTo>
                  <a:pt x="8" y="14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0" y="98"/>
                </a:lnTo>
                <a:close/>
              </a:path>
            </a:pathLst>
          </a:custGeom>
          <a:solidFill>
            <a:srgbClr val="C34B6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6388" name="Freeform 212"/>
          <p:cNvSpPr>
            <a:spLocks/>
          </p:cNvSpPr>
          <p:nvPr/>
        </p:nvSpPr>
        <p:spPr bwMode="auto">
          <a:xfrm>
            <a:off x="4887913" y="5334000"/>
            <a:ext cx="92075" cy="155575"/>
          </a:xfrm>
          <a:custGeom>
            <a:avLst/>
            <a:gdLst/>
            <a:ahLst/>
            <a:cxnLst>
              <a:cxn ang="0">
                <a:pos x="0" y="98"/>
              </a:cxn>
              <a:cxn ang="0">
                <a:pos x="6" y="98"/>
              </a:cxn>
              <a:cxn ang="0">
                <a:pos x="12" y="96"/>
              </a:cxn>
              <a:cxn ang="0">
                <a:pos x="17" y="96"/>
              </a:cxn>
              <a:cxn ang="0">
                <a:pos x="23" y="96"/>
              </a:cxn>
              <a:cxn ang="0">
                <a:pos x="29" y="94"/>
              </a:cxn>
              <a:cxn ang="0">
                <a:pos x="35" y="94"/>
              </a:cxn>
              <a:cxn ang="0">
                <a:pos x="40" y="94"/>
              </a:cxn>
              <a:cxn ang="0">
                <a:pos x="46" y="94"/>
              </a:cxn>
              <a:cxn ang="0">
                <a:pos x="58" y="0"/>
              </a:cxn>
              <a:cxn ang="0">
                <a:pos x="56" y="0"/>
              </a:cxn>
              <a:cxn ang="0">
                <a:pos x="52" y="0"/>
              </a:cxn>
              <a:cxn ang="0">
                <a:pos x="48" y="2"/>
              </a:cxn>
              <a:cxn ang="0">
                <a:pos x="44" y="2"/>
              </a:cxn>
              <a:cxn ang="0">
                <a:pos x="40" y="4"/>
              </a:cxn>
              <a:cxn ang="0">
                <a:pos x="37" y="4"/>
              </a:cxn>
              <a:cxn ang="0">
                <a:pos x="33" y="4"/>
              </a:cxn>
              <a:cxn ang="0">
                <a:pos x="31" y="2"/>
              </a:cxn>
              <a:cxn ang="0">
                <a:pos x="31" y="2"/>
              </a:cxn>
              <a:cxn ang="0">
                <a:pos x="29" y="2"/>
              </a:cxn>
              <a:cxn ang="0">
                <a:pos x="29" y="2"/>
              </a:cxn>
              <a:cxn ang="0">
                <a:pos x="29" y="4"/>
              </a:cxn>
              <a:cxn ang="0">
                <a:pos x="29" y="4"/>
              </a:cxn>
              <a:cxn ang="0">
                <a:pos x="29" y="4"/>
              </a:cxn>
              <a:cxn ang="0">
                <a:pos x="29" y="4"/>
              </a:cxn>
              <a:cxn ang="0">
                <a:pos x="27" y="4"/>
              </a:cxn>
              <a:cxn ang="0">
                <a:pos x="29" y="4"/>
              </a:cxn>
              <a:cxn ang="0">
                <a:pos x="27" y="6"/>
              </a:cxn>
              <a:cxn ang="0">
                <a:pos x="25" y="6"/>
              </a:cxn>
              <a:cxn ang="0">
                <a:pos x="23" y="8"/>
              </a:cxn>
              <a:cxn ang="0">
                <a:pos x="19" y="10"/>
              </a:cxn>
              <a:cxn ang="0">
                <a:pos x="17" y="12"/>
              </a:cxn>
              <a:cxn ang="0">
                <a:pos x="15" y="14"/>
              </a:cxn>
              <a:cxn ang="0">
                <a:pos x="14" y="14"/>
              </a:cxn>
              <a:cxn ang="0">
                <a:pos x="12" y="16"/>
              </a:cxn>
              <a:cxn ang="0">
                <a:pos x="10" y="14"/>
              </a:cxn>
              <a:cxn ang="0">
                <a:pos x="10" y="14"/>
              </a:cxn>
              <a:cxn ang="0">
                <a:pos x="10" y="16"/>
              </a:cxn>
              <a:cxn ang="0">
                <a:pos x="8" y="16"/>
              </a:cxn>
              <a:cxn ang="0">
                <a:pos x="8" y="16"/>
              </a:cxn>
              <a:cxn ang="0">
                <a:pos x="8" y="16"/>
              </a:cxn>
              <a:cxn ang="0">
                <a:pos x="8" y="16"/>
              </a:cxn>
              <a:cxn ang="0">
                <a:pos x="8" y="16"/>
              </a:cxn>
              <a:cxn ang="0">
                <a:pos x="8" y="16"/>
              </a:cxn>
              <a:cxn ang="0">
                <a:pos x="0" y="98"/>
              </a:cxn>
            </a:cxnLst>
            <a:rect l="0" t="0" r="r" b="b"/>
            <a:pathLst>
              <a:path w="58" h="98">
                <a:moveTo>
                  <a:pt x="0" y="98"/>
                </a:moveTo>
                <a:lnTo>
                  <a:pt x="6" y="98"/>
                </a:lnTo>
                <a:lnTo>
                  <a:pt x="12" y="96"/>
                </a:lnTo>
                <a:lnTo>
                  <a:pt x="17" y="96"/>
                </a:lnTo>
                <a:lnTo>
                  <a:pt x="23" y="96"/>
                </a:lnTo>
                <a:lnTo>
                  <a:pt x="29" y="94"/>
                </a:lnTo>
                <a:lnTo>
                  <a:pt x="35" y="94"/>
                </a:lnTo>
                <a:lnTo>
                  <a:pt x="40" y="94"/>
                </a:lnTo>
                <a:lnTo>
                  <a:pt x="46" y="94"/>
                </a:lnTo>
                <a:lnTo>
                  <a:pt x="58" y="0"/>
                </a:lnTo>
                <a:lnTo>
                  <a:pt x="56" y="0"/>
                </a:lnTo>
                <a:lnTo>
                  <a:pt x="52" y="0"/>
                </a:lnTo>
                <a:lnTo>
                  <a:pt x="48" y="2"/>
                </a:lnTo>
                <a:lnTo>
                  <a:pt x="44" y="2"/>
                </a:lnTo>
                <a:lnTo>
                  <a:pt x="40" y="4"/>
                </a:lnTo>
                <a:lnTo>
                  <a:pt x="37" y="4"/>
                </a:lnTo>
                <a:lnTo>
                  <a:pt x="33" y="4"/>
                </a:lnTo>
                <a:lnTo>
                  <a:pt x="31" y="2"/>
                </a:lnTo>
                <a:lnTo>
                  <a:pt x="31" y="2"/>
                </a:lnTo>
                <a:lnTo>
                  <a:pt x="29" y="2"/>
                </a:lnTo>
                <a:lnTo>
                  <a:pt x="29" y="2"/>
                </a:lnTo>
                <a:lnTo>
                  <a:pt x="29" y="4"/>
                </a:lnTo>
                <a:lnTo>
                  <a:pt x="29" y="4"/>
                </a:lnTo>
                <a:lnTo>
                  <a:pt x="29" y="4"/>
                </a:lnTo>
                <a:lnTo>
                  <a:pt x="29" y="4"/>
                </a:lnTo>
                <a:lnTo>
                  <a:pt x="27" y="4"/>
                </a:lnTo>
                <a:lnTo>
                  <a:pt x="29" y="4"/>
                </a:lnTo>
                <a:lnTo>
                  <a:pt x="27" y="6"/>
                </a:lnTo>
                <a:lnTo>
                  <a:pt x="25" y="6"/>
                </a:lnTo>
                <a:lnTo>
                  <a:pt x="23" y="8"/>
                </a:lnTo>
                <a:lnTo>
                  <a:pt x="19" y="10"/>
                </a:lnTo>
                <a:lnTo>
                  <a:pt x="17" y="12"/>
                </a:lnTo>
                <a:lnTo>
                  <a:pt x="15" y="14"/>
                </a:lnTo>
                <a:lnTo>
                  <a:pt x="14" y="14"/>
                </a:lnTo>
                <a:lnTo>
                  <a:pt x="12" y="16"/>
                </a:lnTo>
                <a:lnTo>
                  <a:pt x="10" y="14"/>
                </a:lnTo>
                <a:lnTo>
                  <a:pt x="10" y="14"/>
                </a:lnTo>
                <a:lnTo>
                  <a:pt x="10" y="16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0" y="98"/>
                </a:lnTo>
                <a:close/>
              </a:path>
            </a:pathLst>
          </a:custGeom>
          <a:solidFill>
            <a:srgbClr val="C04C7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6389" name="Freeform 213"/>
          <p:cNvSpPr>
            <a:spLocks/>
          </p:cNvSpPr>
          <p:nvPr/>
        </p:nvSpPr>
        <p:spPr bwMode="auto">
          <a:xfrm>
            <a:off x="4881563" y="5334000"/>
            <a:ext cx="92075" cy="158750"/>
          </a:xfrm>
          <a:custGeom>
            <a:avLst/>
            <a:gdLst/>
            <a:ahLst/>
            <a:cxnLst>
              <a:cxn ang="0">
                <a:pos x="0" y="100"/>
              </a:cxn>
              <a:cxn ang="0">
                <a:pos x="8" y="98"/>
              </a:cxn>
              <a:cxn ang="0">
                <a:pos x="14" y="98"/>
              </a:cxn>
              <a:cxn ang="0">
                <a:pos x="19" y="98"/>
              </a:cxn>
              <a:cxn ang="0">
                <a:pos x="25" y="96"/>
              </a:cxn>
              <a:cxn ang="0">
                <a:pos x="29" y="96"/>
              </a:cxn>
              <a:cxn ang="0">
                <a:pos x="35" y="96"/>
              </a:cxn>
              <a:cxn ang="0">
                <a:pos x="41" y="94"/>
              </a:cxn>
              <a:cxn ang="0">
                <a:pos x="46" y="94"/>
              </a:cxn>
              <a:cxn ang="0">
                <a:pos x="58" y="0"/>
              </a:cxn>
              <a:cxn ang="0">
                <a:pos x="56" y="0"/>
              </a:cxn>
              <a:cxn ang="0">
                <a:pos x="52" y="2"/>
              </a:cxn>
              <a:cxn ang="0">
                <a:pos x="48" y="2"/>
              </a:cxn>
              <a:cxn ang="0">
                <a:pos x="44" y="4"/>
              </a:cxn>
              <a:cxn ang="0">
                <a:pos x="41" y="4"/>
              </a:cxn>
              <a:cxn ang="0">
                <a:pos x="37" y="4"/>
              </a:cxn>
              <a:cxn ang="0">
                <a:pos x="33" y="4"/>
              </a:cxn>
              <a:cxn ang="0">
                <a:pos x="29" y="4"/>
              </a:cxn>
              <a:cxn ang="0">
                <a:pos x="29" y="4"/>
              </a:cxn>
              <a:cxn ang="0">
                <a:pos x="29" y="4"/>
              </a:cxn>
              <a:cxn ang="0">
                <a:pos x="29" y="4"/>
              </a:cxn>
              <a:cxn ang="0">
                <a:pos x="29" y="4"/>
              </a:cxn>
              <a:cxn ang="0">
                <a:pos x="27" y="4"/>
              </a:cxn>
              <a:cxn ang="0">
                <a:pos x="27" y="4"/>
              </a:cxn>
              <a:cxn ang="0">
                <a:pos x="27" y="4"/>
              </a:cxn>
              <a:cxn ang="0">
                <a:pos x="27" y="4"/>
              </a:cxn>
              <a:cxn ang="0">
                <a:pos x="27" y="6"/>
              </a:cxn>
              <a:cxn ang="0">
                <a:pos x="27" y="6"/>
              </a:cxn>
              <a:cxn ang="0">
                <a:pos x="23" y="8"/>
              </a:cxn>
              <a:cxn ang="0">
                <a:pos x="21" y="8"/>
              </a:cxn>
              <a:cxn ang="0">
                <a:pos x="19" y="10"/>
              </a:cxn>
              <a:cxn ang="0">
                <a:pos x="18" y="12"/>
              </a:cxn>
              <a:cxn ang="0">
                <a:pos x="16" y="14"/>
              </a:cxn>
              <a:cxn ang="0">
                <a:pos x="14" y="16"/>
              </a:cxn>
              <a:cxn ang="0">
                <a:pos x="12" y="16"/>
              </a:cxn>
              <a:cxn ang="0">
                <a:pos x="10" y="16"/>
              </a:cxn>
              <a:cxn ang="0">
                <a:pos x="10" y="16"/>
              </a:cxn>
              <a:cxn ang="0">
                <a:pos x="8" y="16"/>
              </a:cxn>
              <a:cxn ang="0">
                <a:pos x="8" y="16"/>
              </a:cxn>
              <a:cxn ang="0">
                <a:pos x="8" y="17"/>
              </a:cxn>
              <a:cxn ang="0">
                <a:pos x="8" y="17"/>
              </a:cxn>
              <a:cxn ang="0">
                <a:pos x="8" y="17"/>
              </a:cxn>
              <a:cxn ang="0">
                <a:pos x="8" y="17"/>
              </a:cxn>
              <a:cxn ang="0">
                <a:pos x="8" y="17"/>
              </a:cxn>
              <a:cxn ang="0">
                <a:pos x="0" y="100"/>
              </a:cxn>
            </a:cxnLst>
            <a:rect l="0" t="0" r="r" b="b"/>
            <a:pathLst>
              <a:path w="58" h="100">
                <a:moveTo>
                  <a:pt x="0" y="100"/>
                </a:moveTo>
                <a:lnTo>
                  <a:pt x="8" y="98"/>
                </a:lnTo>
                <a:lnTo>
                  <a:pt x="14" y="98"/>
                </a:lnTo>
                <a:lnTo>
                  <a:pt x="19" y="98"/>
                </a:lnTo>
                <a:lnTo>
                  <a:pt x="25" y="96"/>
                </a:lnTo>
                <a:lnTo>
                  <a:pt x="29" y="96"/>
                </a:lnTo>
                <a:lnTo>
                  <a:pt x="35" y="96"/>
                </a:lnTo>
                <a:lnTo>
                  <a:pt x="41" y="94"/>
                </a:lnTo>
                <a:lnTo>
                  <a:pt x="46" y="94"/>
                </a:lnTo>
                <a:lnTo>
                  <a:pt x="58" y="0"/>
                </a:lnTo>
                <a:lnTo>
                  <a:pt x="56" y="0"/>
                </a:lnTo>
                <a:lnTo>
                  <a:pt x="52" y="2"/>
                </a:lnTo>
                <a:lnTo>
                  <a:pt x="48" y="2"/>
                </a:lnTo>
                <a:lnTo>
                  <a:pt x="44" y="4"/>
                </a:lnTo>
                <a:lnTo>
                  <a:pt x="41" y="4"/>
                </a:lnTo>
                <a:lnTo>
                  <a:pt x="37" y="4"/>
                </a:lnTo>
                <a:lnTo>
                  <a:pt x="33" y="4"/>
                </a:lnTo>
                <a:lnTo>
                  <a:pt x="29" y="4"/>
                </a:lnTo>
                <a:lnTo>
                  <a:pt x="29" y="4"/>
                </a:lnTo>
                <a:lnTo>
                  <a:pt x="29" y="4"/>
                </a:lnTo>
                <a:lnTo>
                  <a:pt x="29" y="4"/>
                </a:lnTo>
                <a:lnTo>
                  <a:pt x="29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27" y="6"/>
                </a:lnTo>
                <a:lnTo>
                  <a:pt x="27" y="6"/>
                </a:lnTo>
                <a:lnTo>
                  <a:pt x="23" y="8"/>
                </a:lnTo>
                <a:lnTo>
                  <a:pt x="21" y="8"/>
                </a:lnTo>
                <a:lnTo>
                  <a:pt x="19" y="10"/>
                </a:lnTo>
                <a:lnTo>
                  <a:pt x="18" y="12"/>
                </a:lnTo>
                <a:lnTo>
                  <a:pt x="16" y="14"/>
                </a:lnTo>
                <a:lnTo>
                  <a:pt x="14" y="16"/>
                </a:lnTo>
                <a:lnTo>
                  <a:pt x="12" y="16"/>
                </a:lnTo>
                <a:lnTo>
                  <a:pt x="10" y="16"/>
                </a:lnTo>
                <a:lnTo>
                  <a:pt x="10" y="16"/>
                </a:lnTo>
                <a:lnTo>
                  <a:pt x="8" y="16"/>
                </a:lnTo>
                <a:lnTo>
                  <a:pt x="8" y="16"/>
                </a:lnTo>
                <a:lnTo>
                  <a:pt x="8" y="17"/>
                </a:lnTo>
                <a:lnTo>
                  <a:pt x="8" y="17"/>
                </a:lnTo>
                <a:lnTo>
                  <a:pt x="8" y="17"/>
                </a:lnTo>
                <a:lnTo>
                  <a:pt x="8" y="17"/>
                </a:lnTo>
                <a:lnTo>
                  <a:pt x="8" y="17"/>
                </a:lnTo>
                <a:lnTo>
                  <a:pt x="0" y="100"/>
                </a:lnTo>
                <a:close/>
              </a:path>
            </a:pathLst>
          </a:custGeom>
          <a:solidFill>
            <a:srgbClr val="BD4E75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6390" name="Freeform 214"/>
          <p:cNvSpPr>
            <a:spLocks/>
          </p:cNvSpPr>
          <p:nvPr/>
        </p:nvSpPr>
        <p:spPr bwMode="auto">
          <a:xfrm>
            <a:off x="4875213" y="5337175"/>
            <a:ext cx="95250" cy="158750"/>
          </a:xfrm>
          <a:custGeom>
            <a:avLst/>
            <a:gdLst/>
            <a:ahLst/>
            <a:cxnLst>
              <a:cxn ang="0">
                <a:pos x="0" y="100"/>
              </a:cxn>
              <a:cxn ang="0">
                <a:pos x="6" y="98"/>
              </a:cxn>
              <a:cxn ang="0">
                <a:pos x="12" y="96"/>
              </a:cxn>
              <a:cxn ang="0">
                <a:pos x="18" y="96"/>
              </a:cxn>
              <a:cxn ang="0">
                <a:pos x="23" y="94"/>
              </a:cxn>
              <a:cxn ang="0">
                <a:pos x="29" y="94"/>
              </a:cxn>
              <a:cxn ang="0">
                <a:pos x="35" y="94"/>
              </a:cxn>
              <a:cxn ang="0">
                <a:pos x="41" y="94"/>
              </a:cxn>
              <a:cxn ang="0">
                <a:pos x="48" y="92"/>
              </a:cxn>
              <a:cxn ang="0">
                <a:pos x="60" y="0"/>
              </a:cxn>
              <a:cxn ang="0">
                <a:pos x="56" y="0"/>
              </a:cxn>
              <a:cxn ang="0">
                <a:pos x="52" y="0"/>
              </a:cxn>
              <a:cxn ang="0">
                <a:pos x="48" y="0"/>
              </a:cxn>
              <a:cxn ang="0">
                <a:pos x="45" y="2"/>
              </a:cxn>
              <a:cxn ang="0">
                <a:pos x="41" y="2"/>
              </a:cxn>
              <a:cxn ang="0">
                <a:pos x="37" y="2"/>
              </a:cxn>
              <a:cxn ang="0">
                <a:pos x="33" y="4"/>
              </a:cxn>
              <a:cxn ang="0">
                <a:pos x="29" y="2"/>
              </a:cxn>
              <a:cxn ang="0">
                <a:pos x="27" y="2"/>
              </a:cxn>
              <a:cxn ang="0">
                <a:pos x="27" y="2"/>
              </a:cxn>
              <a:cxn ang="0">
                <a:pos x="27" y="2"/>
              </a:cxn>
              <a:cxn ang="0">
                <a:pos x="27" y="4"/>
              </a:cxn>
              <a:cxn ang="0">
                <a:pos x="27" y="4"/>
              </a:cxn>
              <a:cxn ang="0">
                <a:pos x="25" y="4"/>
              </a:cxn>
              <a:cxn ang="0">
                <a:pos x="25" y="4"/>
              </a:cxn>
              <a:cxn ang="0">
                <a:pos x="25" y="4"/>
              </a:cxn>
              <a:cxn ang="0">
                <a:pos x="25" y="4"/>
              </a:cxn>
              <a:cxn ang="0">
                <a:pos x="23" y="6"/>
              </a:cxn>
              <a:cxn ang="0">
                <a:pos x="22" y="8"/>
              </a:cxn>
              <a:cxn ang="0">
                <a:pos x="20" y="10"/>
              </a:cxn>
              <a:cxn ang="0">
                <a:pos x="16" y="12"/>
              </a:cxn>
              <a:cxn ang="0">
                <a:pos x="14" y="14"/>
              </a:cxn>
              <a:cxn ang="0">
                <a:pos x="12" y="14"/>
              </a:cxn>
              <a:cxn ang="0">
                <a:pos x="10" y="15"/>
              </a:cxn>
              <a:cxn ang="0">
                <a:pos x="10" y="14"/>
              </a:cxn>
              <a:cxn ang="0">
                <a:pos x="8" y="15"/>
              </a:cxn>
              <a:cxn ang="0">
                <a:pos x="8" y="15"/>
              </a:cxn>
              <a:cxn ang="0">
                <a:pos x="8" y="15"/>
              </a:cxn>
              <a:cxn ang="0">
                <a:pos x="8" y="15"/>
              </a:cxn>
              <a:cxn ang="0">
                <a:pos x="8" y="15"/>
              </a:cxn>
              <a:cxn ang="0">
                <a:pos x="8" y="15"/>
              </a:cxn>
              <a:cxn ang="0">
                <a:pos x="8" y="15"/>
              </a:cxn>
              <a:cxn ang="0">
                <a:pos x="8" y="15"/>
              </a:cxn>
              <a:cxn ang="0">
                <a:pos x="0" y="100"/>
              </a:cxn>
            </a:cxnLst>
            <a:rect l="0" t="0" r="r" b="b"/>
            <a:pathLst>
              <a:path w="60" h="100">
                <a:moveTo>
                  <a:pt x="0" y="100"/>
                </a:moveTo>
                <a:lnTo>
                  <a:pt x="6" y="98"/>
                </a:lnTo>
                <a:lnTo>
                  <a:pt x="12" y="96"/>
                </a:lnTo>
                <a:lnTo>
                  <a:pt x="18" y="96"/>
                </a:lnTo>
                <a:lnTo>
                  <a:pt x="23" y="94"/>
                </a:lnTo>
                <a:lnTo>
                  <a:pt x="29" y="94"/>
                </a:lnTo>
                <a:lnTo>
                  <a:pt x="35" y="94"/>
                </a:lnTo>
                <a:lnTo>
                  <a:pt x="41" y="94"/>
                </a:lnTo>
                <a:lnTo>
                  <a:pt x="48" y="92"/>
                </a:lnTo>
                <a:lnTo>
                  <a:pt x="60" y="0"/>
                </a:lnTo>
                <a:lnTo>
                  <a:pt x="56" y="0"/>
                </a:lnTo>
                <a:lnTo>
                  <a:pt x="52" y="0"/>
                </a:lnTo>
                <a:lnTo>
                  <a:pt x="48" y="0"/>
                </a:lnTo>
                <a:lnTo>
                  <a:pt x="45" y="2"/>
                </a:lnTo>
                <a:lnTo>
                  <a:pt x="41" y="2"/>
                </a:lnTo>
                <a:lnTo>
                  <a:pt x="37" y="2"/>
                </a:lnTo>
                <a:lnTo>
                  <a:pt x="33" y="4"/>
                </a:lnTo>
                <a:lnTo>
                  <a:pt x="29" y="2"/>
                </a:lnTo>
                <a:lnTo>
                  <a:pt x="27" y="2"/>
                </a:lnTo>
                <a:lnTo>
                  <a:pt x="27" y="2"/>
                </a:lnTo>
                <a:lnTo>
                  <a:pt x="27" y="2"/>
                </a:lnTo>
                <a:lnTo>
                  <a:pt x="27" y="4"/>
                </a:lnTo>
                <a:lnTo>
                  <a:pt x="27" y="4"/>
                </a:lnTo>
                <a:lnTo>
                  <a:pt x="25" y="4"/>
                </a:lnTo>
                <a:lnTo>
                  <a:pt x="25" y="4"/>
                </a:lnTo>
                <a:lnTo>
                  <a:pt x="25" y="4"/>
                </a:lnTo>
                <a:lnTo>
                  <a:pt x="25" y="4"/>
                </a:lnTo>
                <a:lnTo>
                  <a:pt x="23" y="6"/>
                </a:lnTo>
                <a:lnTo>
                  <a:pt x="22" y="8"/>
                </a:lnTo>
                <a:lnTo>
                  <a:pt x="20" y="10"/>
                </a:lnTo>
                <a:lnTo>
                  <a:pt x="16" y="12"/>
                </a:lnTo>
                <a:lnTo>
                  <a:pt x="14" y="14"/>
                </a:lnTo>
                <a:lnTo>
                  <a:pt x="12" y="14"/>
                </a:lnTo>
                <a:lnTo>
                  <a:pt x="10" y="15"/>
                </a:lnTo>
                <a:lnTo>
                  <a:pt x="10" y="14"/>
                </a:lnTo>
                <a:lnTo>
                  <a:pt x="8" y="15"/>
                </a:lnTo>
                <a:lnTo>
                  <a:pt x="8" y="15"/>
                </a:lnTo>
                <a:lnTo>
                  <a:pt x="8" y="15"/>
                </a:lnTo>
                <a:lnTo>
                  <a:pt x="8" y="15"/>
                </a:lnTo>
                <a:lnTo>
                  <a:pt x="8" y="15"/>
                </a:lnTo>
                <a:lnTo>
                  <a:pt x="8" y="15"/>
                </a:lnTo>
                <a:lnTo>
                  <a:pt x="8" y="15"/>
                </a:lnTo>
                <a:lnTo>
                  <a:pt x="8" y="15"/>
                </a:lnTo>
                <a:lnTo>
                  <a:pt x="0" y="100"/>
                </a:lnTo>
                <a:close/>
              </a:path>
            </a:pathLst>
          </a:custGeom>
          <a:solidFill>
            <a:srgbClr val="B94F79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6391" name="Freeform 215"/>
          <p:cNvSpPr>
            <a:spLocks/>
          </p:cNvSpPr>
          <p:nvPr/>
        </p:nvSpPr>
        <p:spPr bwMode="auto">
          <a:xfrm>
            <a:off x="4870450" y="5337175"/>
            <a:ext cx="93663" cy="158750"/>
          </a:xfrm>
          <a:custGeom>
            <a:avLst/>
            <a:gdLst/>
            <a:ahLst/>
            <a:cxnLst>
              <a:cxn ang="0">
                <a:pos x="0" y="100"/>
              </a:cxn>
              <a:cxn ang="0">
                <a:pos x="5" y="98"/>
              </a:cxn>
              <a:cxn ang="0">
                <a:pos x="11" y="98"/>
              </a:cxn>
              <a:cxn ang="0">
                <a:pos x="19" y="96"/>
              </a:cxn>
              <a:cxn ang="0">
                <a:pos x="25" y="96"/>
              </a:cxn>
              <a:cxn ang="0">
                <a:pos x="30" y="96"/>
              </a:cxn>
              <a:cxn ang="0">
                <a:pos x="36" y="94"/>
              </a:cxn>
              <a:cxn ang="0">
                <a:pos x="42" y="94"/>
              </a:cxn>
              <a:cxn ang="0">
                <a:pos x="48" y="94"/>
              </a:cxn>
              <a:cxn ang="0">
                <a:pos x="59" y="0"/>
              </a:cxn>
              <a:cxn ang="0">
                <a:pos x="55" y="0"/>
              </a:cxn>
              <a:cxn ang="0">
                <a:pos x="51" y="2"/>
              </a:cxn>
              <a:cxn ang="0">
                <a:pos x="48" y="2"/>
              </a:cxn>
              <a:cxn ang="0">
                <a:pos x="44" y="2"/>
              </a:cxn>
              <a:cxn ang="0">
                <a:pos x="40" y="4"/>
              </a:cxn>
              <a:cxn ang="0">
                <a:pos x="34" y="4"/>
              </a:cxn>
              <a:cxn ang="0">
                <a:pos x="30" y="4"/>
              </a:cxn>
              <a:cxn ang="0">
                <a:pos x="26" y="4"/>
              </a:cxn>
              <a:cxn ang="0">
                <a:pos x="26" y="4"/>
              </a:cxn>
              <a:cxn ang="0">
                <a:pos x="26" y="4"/>
              </a:cxn>
              <a:cxn ang="0">
                <a:pos x="26" y="4"/>
              </a:cxn>
              <a:cxn ang="0">
                <a:pos x="25" y="4"/>
              </a:cxn>
              <a:cxn ang="0">
                <a:pos x="25" y="4"/>
              </a:cxn>
              <a:cxn ang="0">
                <a:pos x="25" y="4"/>
              </a:cxn>
              <a:cxn ang="0">
                <a:pos x="25" y="4"/>
              </a:cxn>
              <a:cxn ang="0">
                <a:pos x="25" y="4"/>
              </a:cxn>
              <a:cxn ang="0">
                <a:pos x="25" y="6"/>
              </a:cxn>
              <a:cxn ang="0">
                <a:pos x="21" y="6"/>
              </a:cxn>
              <a:cxn ang="0">
                <a:pos x="19" y="8"/>
              </a:cxn>
              <a:cxn ang="0">
                <a:pos x="17" y="10"/>
              </a:cxn>
              <a:cxn ang="0">
                <a:pos x="15" y="12"/>
              </a:cxn>
              <a:cxn ang="0">
                <a:pos x="13" y="14"/>
              </a:cxn>
              <a:cxn ang="0">
                <a:pos x="11" y="15"/>
              </a:cxn>
              <a:cxn ang="0">
                <a:pos x="9" y="15"/>
              </a:cxn>
              <a:cxn ang="0">
                <a:pos x="7" y="15"/>
              </a:cxn>
              <a:cxn ang="0">
                <a:pos x="7" y="15"/>
              </a:cxn>
              <a:cxn ang="0">
                <a:pos x="7" y="15"/>
              </a:cxn>
              <a:cxn ang="0">
                <a:pos x="7" y="17"/>
              </a:cxn>
              <a:cxn ang="0">
                <a:pos x="7" y="17"/>
              </a:cxn>
              <a:cxn ang="0">
                <a:pos x="7" y="17"/>
              </a:cxn>
              <a:cxn ang="0">
                <a:pos x="7" y="17"/>
              </a:cxn>
              <a:cxn ang="0">
                <a:pos x="7" y="17"/>
              </a:cxn>
              <a:cxn ang="0">
                <a:pos x="5" y="17"/>
              </a:cxn>
              <a:cxn ang="0">
                <a:pos x="0" y="100"/>
              </a:cxn>
            </a:cxnLst>
            <a:rect l="0" t="0" r="r" b="b"/>
            <a:pathLst>
              <a:path w="59" h="100">
                <a:moveTo>
                  <a:pt x="0" y="100"/>
                </a:moveTo>
                <a:lnTo>
                  <a:pt x="5" y="98"/>
                </a:lnTo>
                <a:lnTo>
                  <a:pt x="11" y="98"/>
                </a:lnTo>
                <a:lnTo>
                  <a:pt x="19" y="96"/>
                </a:lnTo>
                <a:lnTo>
                  <a:pt x="25" y="96"/>
                </a:lnTo>
                <a:lnTo>
                  <a:pt x="30" y="96"/>
                </a:lnTo>
                <a:lnTo>
                  <a:pt x="36" y="94"/>
                </a:lnTo>
                <a:lnTo>
                  <a:pt x="42" y="94"/>
                </a:lnTo>
                <a:lnTo>
                  <a:pt x="48" y="94"/>
                </a:lnTo>
                <a:lnTo>
                  <a:pt x="59" y="0"/>
                </a:lnTo>
                <a:lnTo>
                  <a:pt x="55" y="0"/>
                </a:lnTo>
                <a:lnTo>
                  <a:pt x="51" y="2"/>
                </a:lnTo>
                <a:lnTo>
                  <a:pt x="48" y="2"/>
                </a:lnTo>
                <a:lnTo>
                  <a:pt x="44" y="2"/>
                </a:lnTo>
                <a:lnTo>
                  <a:pt x="40" y="4"/>
                </a:lnTo>
                <a:lnTo>
                  <a:pt x="34" y="4"/>
                </a:lnTo>
                <a:lnTo>
                  <a:pt x="30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5" y="4"/>
                </a:lnTo>
                <a:lnTo>
                  <a:pt x="25" y="4"/>
                </a:lnTo>
                <a:lnTo>
                  <a:pt x="25" y="4"/>
                </a:lnTo>
                <a:lnTo>
                  <a:pt x="25" y="4"/>
                </a:lnTo>
                <a:lnTo>
                  <a:pt x="25" y="4"/>
                </a:lnTo>
                <a:lnTo>
                  <a:pt x="25" y="6"/>
                </a:lnTo>
                <a:lnTo>
                  <a:pt x="21" y="6"/>
                </a:lnTo>
                <a:lnTo>
                  <a:pt x="19" y="8"/>
                </a:lnTo>
                <a:lnTo>
                  <a:pt x="17" y="10"/>
                </a:lnTo>
                <a:lnTo>
                  <a:pt x="15" y="12"/>
                </a:lnTo>
                <a:lnTo>
                  <a:pt x="13" y="14"/>
                </a:lnTo>
                <a:lnTo>
                  <a:pt x="11" y="15"/>
                </a:lnTo>
                <a:lnTo>
                  <a:pt x="9" y="15"/>
                </a:lnTo>
                <a:lnTo>
                  <a:pt x="7" y="15"/>
                </a:lnTo>
                <a:lnTo>
                  <a:pt x="7" y="15"/>
                </a:lnTo>
                <a:lnTo>
                  <a:pt x="7" y="15"/>
                </a:lnTo>
                <a:lnTo>
                  <a:pt x="7" y="17"/>
                </a:lnTo>
                <a:lnTo>
                  <a:pt x="7" y="17"/>
                </a:lnTo>
                <a:lnTo>
                  <a:pt x="7" y="17"/>
                </a:lnTo>
                <a:lnTo>
                  <a:pt x="7" y="17"/>
                </a:lnTo>
                <a:lnTo>
                  <a:pt x="7" y="17"/>
                </a:lnTo>
                <a:lnTo>
                  <a:pt x="5" y="17"/>
                </a:lnTo>
                <a:lnTo>
                  <a:pt x="0" y="100"/>
                </a:lnTo>
                <a:close/>
              </a:path>
            </a:pathLst>
          </a:custGeom>
          <a:solidFill>
            <a:srgbClr val="B6507C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6392" name="Freeform 216"/>
          <p:cNvSpPr>
            <a:spLocks/>
          </p:cNvSpPr>
          <p:nvPr/>
        </p:nvSpPr>
        <p:spPr bwMode="auto">
          <a:xfrm>
            <a:off x="4864100" y="5337175"/>
            <a:ext cx="93663" cy="158750"/>
          </a:xfrm>
          <a:custGeom>
            <a:avLst/>
            <a:gdLst/>
            <a:ahLst/>
            <a:cxnLst>
              <a:cxn ang="0">
                <a:pos x="0" y="100"/>
              </a:cxn>
              <a:cxn ang="0">
                <a:pos x="6" y="100"/>
              </a:cxn>
              <a:cxn ang="0">
                <a:pos x="11" y="98"/>
              </a:cxn>
              <a:cxn ang="0">
                <a:pos x="19" y="98"/>
              </a:cxn>
              <a:cxn ang="0">
                <a:pos x="25" y="98"/>
              </a:cxn>
              <a:cxn ang="0">
                <a:pos x="30" y="96"/>
              </a:cxn>
              <a:cxn ang="0">
                <a:pos x="36" y="96"/>
              </a:cxn>
              <a:cxn ang="0">
                <a:pos x="42" y="96"/>
              </a:cxn>
              <a:cxn ang="0">
                <a:pos x="48" y="94"/>
              </a:cxn>
              <a:cxn ang="0">
                <a:pos x="59" y="0"/>
              </a:cxn>
              <a:cxn ang="0">
                <a:pos x="55" y="0"/>
              </a:cxn>
              <a:cxn ang="0">
                <a:pos x="52" y="2"/>
              </a:cxn>
              <a:cxn ang="0">
                <a:pos x="48" y="2"/>
              </a:cxn>
              <a:cxn ang="0">
                <a:pos x="44" y="4"/>
              </a:cxn>
              <a:cxn ang="0">
                <a:pos x="38" y="4"/>
              </a:cxn>
              <a:cxn ang="0">
                <a:pos x="34" y="6"/>
              </a:cxn>
              <a:cxn ang="0">
                <a:pos x="30" y="6"/>
              </a:cxn>
              <a:cxn ang="0">
                <a:pos x="27" y="4"/>
              </a:cxn>
              <a:cxn ang="0">
                <a:pos x="25" y="4"/>
              </a:cxn>
              <a:cxn ang="0">
                <a:pos x="25" y="4"/>
              </a:cxn>
              <a:cxn ang="0">
                <a:pos x="25" y="6"/>
              </a:cxn>
              <a:cxn ang="0">
                <a:pos x="25" y="6"/>
              </a:cxn>
              <a:cxn ang="0">
                <a:pos x="25" y="6"/>
              </a:cxn>
              <a:cxn ang="0">
                <a:pos x="23" y="6"/>
              </a:cxn>
              <a:cxn ang="0">
                <a:pos x="23" y="6"/>
              </a:cxn>
              <a:cxn ang="0">
                <a:pos x="23" y="6"/>
              </a:cxn>
              <a:cxn ang="0">
                <a:pos x="25" y="6"/>
              </a:cxn>
              <a:cxn ang="0">
                <a:pos x="23" y="6"/>
              </a:cxn>
              <a:cxn ang="0">
                <a:pos x="21" y="8"/>
              </a:cxn>
              <a:cxn ang="0">
                <a:pos x="19" y="10"/>
              </a:cxn>
              <a:cxn ang="0">
                <a:pos x="17" y="12"/>
              </a:cxn>
              <a:cxn ang="0">
                <a:pos x="15" y="14"/>
              </a:cxn>
              <a:cxn ang="0">
                <a:pos x="13" y="15"/>
              </a:cxn>
              <a:cxn ang="0">
                <a:pos x="11" y="17"/>
              </a:cxn>
              <a:cxn ang="0">
                <a:pos x="9" y="17"/>
              </a:cxn>
              <a:cxn ang="0">
                <a:pos x="7" y="17"/>
              </a:cxn>
              <a:cxn ang="0">
                <a:pos x="7" y="17"/>
              </a:cxn>
              <a:cxn ang="0">
                <a:pos x="7" y="17"/>
              </a:cxn>
              <a:cxn ang="0">
                <a:pos x="7" y="17"/>
              </a:cxn>
              <a:cxn ang="0">
                <a:pos x="7" y="17"/>
              </a:cxn>
              <a:cxn ang="0">
                <a:pos x="7" y="17"/>
              </a:cxn>
              <a:cxn ang="0">
                <a:pos x="6" y="17"/>
              </a:cxn>
              <a:cxn ang="0">
                <a:pos x="6" y="19"/>
              </a:cxn>
              <a:cxn ang="0">
                <a:pos x="6" y="19"/>
              </a:cxn>
              <a:cxn ang="0">
                <a:pos x="0" y="100"/>
              </a:cxn>
            </a:cxnLst>
            <a:rect l="0" t="0" r="r" b="b"/>
            <a:pathLst>
              <a:path w="59" h="100">
                <a:moveTo>
                  <a:pt x="0" y="100"/>
                </a:moveTo>
                <a:lnTo>
                  <a:pt x="6" y="100"/>
                </a:lnTo>
                <a:lnTo>
                  <a:pt x="11" y="98"/>
                </a:lnTo>
                <a:lnTo>
                  <a:pt x="19" y="98"/>
                </a:lnTo>
                <a:lnTo>
                  <a:pt x="25" y="98"/>
                </a:lnTo>
                <a:lnTo>
                  <a:pt x="30" y="96"/>
                </a:lnTo>
                <a:lnTo>
                  <a:pt x="36" y="96"/>
                </a:lnTo>
                <a:lnTo>
                  <a:pt x="42" y="96"/>
                </a:lnTo>
                <a:lnTo>
                  <a:pt x="48" y="94"/>
                </a:lnTo>
                <a:lnTo>
                  <a:pt x="59" y="0"/>
                </a:lnTo>
                <a:lnTo>
                  <a:pt x="55" y="0"/>
                </a:lnTo>
                <a:lnTo>
                  <a:pt x="52" y="2"/>
                </a:lnTo>
                <a:lnTo>
                  <a:pt x="48" y="2"/>
                </a:lnTo>
                <a:lnTo>
                  <a:pt x="44" y="4"/>
                </a:lnTo>
                <a:lnTo>
                  <a:pt x="38" y="4"/>
                </a:lnTo>
                <a:lnTo>
                  <a:pt x="34" y="6"/>
                </a:lnTo>
                <a:lnTo>
                  <a:pt x="30" y="6"/>
                </a:lnTo>
                <a:lnTo>
                  <a:pt x="27" y="4"/>
                </a:lnTo>
                <a:lnTo>
                  <a:pt x="25" y="4"/>
                </a:lnTo>
                <a:lnTo>
                  <a:pt x="25" y="4"/>
                </a:lnTo>
                <a:lnTo>
                  <a:pt x="25" y="6"/>
                </a:lnTo>
                <a:lnTo>
                  <a:pt x="25" y="6"/>
                </a:lnTo>
                <a:lnTo>
                  <a:pt x="25" y="6"/>
                </a:lnTo>
                <a:lnTo>
                  <a:pt x="23" y="6"/>
                </a:lnTo>
                <a:lnTo>
                  <a:pt x="23" y="6"/>
                </a:lnTo>
                <a:lnTo>
                  <a:pt x="23" y="6"/>
                </a:lnTo>
                <a:lnTo>
                  <a:pt x="25" y="6"/>
                </a:lnTo>
                <a:lnTo>
                  <a:pt x="23" y="6"/>
                </a:lnTo>
                <a:lnTo>
                  <a:pt x="21" y="8"/>
                </a:lnTo>
                <a:lnTo>
                  <a:pt x="19" y="10"/>
                </a:lnTo>
                <a:lnTo>
                  <a:pt x="17" y="12"/>
                </a:lnTo>
                <a:lnTo>
                  <a:pt x="15" y="14"/>
                </a:lnTo>
                <a:lnTo>
                  <a:pt x="13" y="15"/>
                </a:lnTo>
                <a:lnTo>
                  <a:pt x="11" y="17"/>
                </a:lnTo>
                <a:lnTo>
                  <a:pt x="9" y="17"/>
                </a:lnTo>
                <a:lnTo>
                  <a:pt x="7" y="17"/>
                </a:lnTo>
                <a:lnTo>
                  <a:pt x="7" y="17"/>
                </a:lnTo>
                <a:lnTo>
                  <a:pt x="7" y="17"/>
                </a:lnTo>
                <a:lnTo>
                  <a:pt x="7" y="17"/>
                </a:lnTo>
                <a:lnTo>
                  <a:pt x="7" y="17"/>
                </a:lnTo>
                <a:lnTo>
                  <a:pt x="7" y="17"/>
                </a:lnTo>
                <a:lnTo>
                  <a:pt x="6" y="17"/>
                </a:lnTo>
                <a:lnTo>
                  <a:pt x="6" y="19"/>
                </a:lnTo>
                <a:lnTo>
                  <a:pt x="6" y="19"/>
                </a:lnTo>
                <a:lnTo>
                  <a:pt x="0" y="100"/>
                </a:lnTo>
                <a:close/>
              </a:path>
            </a:pathLst>
          </a:custGeom>
          <a:solidFill>
            <a:srgbClr val="B3527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6393" name="Freeform 217"/>
          <p:cNvSpPr>
            <a:spLocks/>
          </p:cNvSpPr>
          <p:nvPr/>
        </p:nvSpPr>
        <p:spPr bwMode="auto">
          <a:xfrm>
            <a:off x="4857750" y="5340350"/>
            <a:ext cx="93663" cy="158750"/>
          </a:xfrm>
          <a:custGeom>
            <a:avLst/>
            <a:gdLst/>
            <a:ahLst/>
            <a:cxnLst>
              <a:cxn ang="0">
                <a:pos x="0" y="100"/>
              </a:cxn>
              <a:cxn ang="0">
                <a:pos x="6" y="98"/>
              </a:cxn>
              <a:cxn ang="0">
                <a:pos x="13" y="98"/>
              </a:cxn>
              <a:cxn ang="0">
                <a:pos x="19" y="96"/>
              </a:cxn>
              <a:cxn ang="0">
                <a:pos x="25" y="96"/>
              </a:cxn>
              <a:cxn ang="0">
                <a:pos x="31" y="96"/>
              </a:cxn>
              <a:cxn ang="0">
                <a:pos x="36" y="94"/>
              </a:cxn>
              <a:cxn ang="0">
                <a:pos x="42" y="94"/>
              </a:cxn>
              <a:cxn ang="0">
                <a:pos x="48" y="94"/>
              </a:cxn>
              <a:cxn ang="0">
                <a:pos x="59" y="0"/>
              </a:cxn>
              <a:cxn ang="0">
                <a:pos x="56" y="0"/>
              </a:cxn>
              <a:cxn ang="0">
                <a:pos x="52" y="0"/>
              </a:cxn>
              <a:cxn ang="0">
                <a:pos x="48" y="2"/>
              </a:cxn>
              <a:cxn ang="0">
                <a:pos x="42" y="2"/>
              </a:cxn>
              <a:cxn ang="0">
                <a:pos x="38" y="4"/>
              </a:cxn>
              <a:cxn ang="0">
                <a:pos x="34" y="4"/>
              </a:cxn>
              <a:cxn ang="0">
                <a:pos x="29" y="4"/>
              </a:cxn>
              <a:cxn ang="0">
                <a:pos x="25" y="2"/>
              </a:cxn>
              <a:cxn ang="0">
                <a:pos x="25" y="4"/>
              </a:cxn>
              <a:cxn ang="0">
                <a:pos x="25" y="4"/>
              </a:cxn>
              <a:cxn ang="0">
                <a:pos x="23" y="4"/>
              </a:cxn>
              <a:cxn ang="0">
                <a:pos x="23" y="4"/>
              </a:cxn>
              <a:cxn ang="0">
                <a:pos x="23" y="4"/>
              </a:cxn>
              <a:cxn ang="0">
                <a:pos x="23" y="4"/>
              </a:cxn>
              <a:cxn ang="0">
                <a:pos x="21" y="4"/>
              </a:cxn>
              <a:cxn ang="0">
                <a:pos x="21" y="4"/>
              </a:cxn>
              <a:cxn ang="0">
                <a:pos x="23" y="4"/>
              </a:cxn>
              <a:cxn ang="0">
                <a:pos x="21" y="6"/>
              </a:cxn>
              <a:cxn ang="0">
                <a:pos x="19" y="6"/>
              </a:cxn>
              <a:cxn ang="0">
                <a:pos x="17" y="8"/>
              </a:cxn>
              <a:cxn ang="0">
                <a:pos x="15" y="10"/>
              </a:cxn>
              <a:cxn ang="0">
                <a:pos x="13" y="12"/>
              </a:cxn>
              <a:cxn ang="0">
                <a:pos x="11" y="13"/>
              </a:cxn>
              <a:cxn ang="0">
                <a:pos x="10" y="15"/>
              </a:cxn>
              <a:cxn ang="0">
                <a:pos x="10" y="17"/>
              </a:cxn>
              <a:cxn ang="0">
                <a:pos x="8" y="17"/>
              </a:cxn>
              <a:cxn ang="0">
                <a:pos x="8" y="17"/>
              </a:cxn>
              <a:cxn ang="0">
                <a:pos x="8" y="17"/>
              </a:cxn>
              <a:cxn ang="0">
                <a:pos x="8" y="17"/>
              </a:cxn>
              <a:cxn ang="0">
                <a:pos x="6" y="17"/>
              </a:cxn>
              <a:cxn ang="0">
                <a:pos x="6" y="17"/>
              </a:cxn>
              <a:cxn ang="0">
                <a:pos x="6" y="17"/>
              </a:cxn>
              <a:cxn ang="0">
                <a:pos x="6" y="17"/>
              </a:cxn>
              <a:cxn ang="0">
                <a:pos x="6" y="17"/>
              </a:cxn>
              <a:cxn ang="0">
                <a:pos x="0" y="100"/>
              </a:cxn>
            </a:cxnLst>
            <a:rect l="0" t="0" r="r" b="b"/>
            <a:pathLst>
              <a:path w="59" h="100">
                <a:moveTo>
                  <a:pt x="0" y="100"/>
                </a:moveTo>
                <a:lnTo>
                  <a:pt x="6" y="98"/>
                </a:lnTo>
                <a:lnTo>
                  <a:pt x="13" y="98"/>
                </a:lnTo>
                <a:lnTo>
                  <a:pt x="19" y="96"/>
                </a:lnTo>
                <a:lnTo>
                  <a:pt x="25" y="96"/>
                </a:lnTo>
                <a:lnTo>
                  <a:pt x="31" y="96"/>
                </a:lnTo>
                <a:lnTo>
                  <a:pt x="36" y="94"/>
                </a:lnTo>
                <a:lnTo>
                  <a:pt x="42" y="94"/>
                </a:lnTo>
                <a:lnTo>
                  <a:pt x="48" y="94"/>
                </a:lnTo>
                <a:lnTo>
                  <a:pt x="59" y="0"/>
                </a:lnTo>
                <a:lnTo>
                  <a:pt x="56" y="0"/>
                </a:lnTo>
                <a:lnTo>
                  <a:pt x="52" y="0"/>
                </a:lnTo>
                <a:lnTo>
                  <a:pt x="48" y="2"/>
                </a:lnTo>
                <a:lnTo>
                  <a:pt x="42" y="2"/>
                </a:lnTo>
                <a:lnTo>
                  <a:pt x="38" y="4"/>
                </a:lnTo>
                <a:lnTo>
                  <a:pt x="34" y="4"/>
                </a:lnTo>
                <a:lnTo>
                  <a:pt x="29" y="4"/>
                </a:lnTo>
                <a:lnTo>
                  <a:pt x="25" y="2"/>
                </a:lnTo>
                <a:lnTo>
                  <a:pt x="25" y="4"/>
                </a:lnTo>
                <a:lnTo>
                  <a:pt x="25" y="4"/>
                </a:lnTo>
                <a:lnTo>
                  <a:pt x="23" y="4"/>
                </a:lnTo>
                <a:lnTo>
                  <a:pt x="23" y="4"/>
                </a:lnTo>
                <a:lnTo>
                  <a:pt x="23" y="4"/>
                </a:lnTo>
                <a:lnTo>
                  <a:pt x="23" y="4"/>
                </a:lnTo>
                <a:lnTo>
                  <a:pt x="21" y="4"/>
                </a:lnTo>
                <a:lnTo>
                  <a:pt x="21" y="4"/>
                </a:lnTo>
                <a:lnTo>
                  <a:pt x="23" y="4"/>
                </a:lnTo>
                <a:lnTo>
                  <a:pt x="21" y="6"/>
                </a:lnTo>
                <a:lnTo>
                  <a:pt x="19" y="6"/>
                </a:lnTo>
                <a:lnTo>
                  <a:pt x="17" y="8"/>
                </a:lnTo>
                <a:lnTo>
                  <a:pt x="15" y="10"/>
                </a:lnTo>
                <a:lnTo>
                  <a:pt x="13" y="12"/>
                </a:lnTo>
                <a:lnTo>
                  <a:pt x="11" y="13"/>
                </a:lnTo>
                <a:lnTo>
                  <a:pt x="10" y="15"/>
                </a:lnTo>
                <a:lnTo>
                  <a:pt x="10" y="17"/>
                </a:lnTo>
                <a:lnTo>
                  <a:pt x="8" y="17"/>
                </a:lnTo>
                <a:lnTo>
                  <a:pt x="8" y="17"/>
                </a:lnTo>
                <a:lnTo>
                  <a:pt x="8" y="17"/>
                </a:lnTo>
                <a:lnTo>
                  <a:pt x="8" y="17"/>
                </a:lnTo>
                <a:lnTo>
                  <a:pt x="6" y="17"/>
                </a:lnTo>
                <a:lnTo>
                  <a:pt x="6" y="17"/>
                </a:lnTo>
                <a:lnTo>
                  <a:pt x="6" y="17"/>
                </a:lnTo>
                <a:lnTo>
                  <a:pt x="6" y="17"/>
                </a:lnTo>
                <a:lnTo>
                  <a:pt x="6" y="17"/>
                </a:lnTo>
                <a:lnTo>
                  <a:pt x="0" y="100"/>
                </a:lnTo>
                <a:close/>
              </a:path>
            </a:pathLst>
          </a:custGeom>
          <a:solidFill>
            <a:srgbClr val="AF538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6394" name="Freeform 218"/>
          <p:cNvSpPr>
            <a:spLocks/>
          </p:cNvSpPr>
          <p:nvPr/>
        </p:nvSpPr>
        <p:spPr bwMode="auto">
          <a:xfrm>
            <a:off x="4851400" y="5340350"/>
            <a:ext cx="95250" cy="158750"/>
          </a:xfrm>
          <a:custGeom>
            <a:avLst/>
            <a:gdLst/>
            <a:ahLst/>
            <a:cxnLst>
              <a:cxn ang="0">
                <a:pos x="0" y="100"/>
              </a:cxn>
              <a:cxn ang="0">
                <a:pos x="6" y="98"/>
              </a:cxn>
              <a:cxn ang="0">
                <a:pos x="12" y="98"/>
              </a:cxn>
              <a:cxn ang="0">
                <a:pos x="19" y="96"/>
              </a:cxn>
              <a:cxn ang="0">
                <a:pos x="25" y="96"/>
              </a:cxn>
              <a:cxn ang="0">
                <a:pos x="31" y="96"/>
              </a:cxn>
              <a:cxn ang="0">
                <a:pos x="37" y="96"/>
              </a:cxn>
              <a:cxn ang="0">
                <a:pos x="42" y="96"/>
              </a:cxn>
              <a:cxn ang="0">
                <a:pos x="48" y="94"/>
              </a:cxn>
              <a:cxn ang="0">
                <a:pos x="60" y="0"/>
              </a:cxn>
              <a:cxn ang="0">
                <a:pos x="56" y="0"/>
              </a:cxn>
              <a:cxn ang="0">
                <a:pos x="52" y="2"/>
              </a:cxn>
              <a:cxn ang="0">
                <a:pos x="48" y="2"/>
              </a:cxn>
              <a:cxn ang="0">
                <a:pos x="42" y="4"/>
              </a:cxn>
              <a:cxn ang="0">
                <a:pos x="38" y="4"/>
              </a:cxn>
              <a:cxn ang="0">
                <a:pos x="33" y="4"/>
              </a:cxn>
              <a:cxn ang="0">
                <a:pos x="29" y="4"/>
              </a:cxn>
              <a:cxn ang="0">
                <a:pos x="25" y="4"/>
              </a:cxn>
              <a:cxn ang="0">
                <a:pos x="23" y="4"/>
              </a:cxn>
              <a:cxn ang="0">
                <a:pos x="23" y="4"/>
              </a:cxn>
              <a:cxn ang="0">
                <a:pos x="23" y="4"/>
              </a:cxn>
              <a:cxn ang="0">
                <a:pos x="23" y="4"/>
              </a:cxn>
              <a:cxn ang="0">
                <a:pos x="23" y="6"/>
              </a:cxn>
              <a:cxn ang="0">
                <a:pos x="21" y="6"/>
              </a:cxn>
              <a:cxn ang="0">
                <a:pos x="21" y="6"/>
              </a:cxn>
              <a:cxn ang="0">
                <a:pos x="21" y="6"/>
              </a:cxn>
              <a:cxn ang="0">
                <a:pos x="21" y="8"/>
              </a:cxn>
              <a:cxn ang="0">
                <a:pos x="19" y="8"/>
              </a:cxn>
              <a:cxn ang="0">
                <a:pos x="17" y="10"/>
              </a:cxn>
              <a:cxn ang="0">
                <a:pos x="15" y="12"/>
              </a:cxn>
              <a:cxn ang="0">
                <a:pos x="14" y="13"/>
              </a:cxn>
              <a:cxn ang="0">
                <a:pos x="12" y="15"/>
              </a:cxn>
              <a:cxn ang="0">
                <a:pos x="10" y="17"/>
              </a:cxn>
              <a:cxn ang="0">
                <a:pos x="8" y="17"/>
              </a:cxn>
              <a:cxn ang="0">
                <a:pos x="8" y="17"/>
              </a:cxn>
              <a:cxn ang="0">
                <a:pos x="8" y="17"/>
              </a:cxn>
              <a:cxn ang="0">
                <a:pos x="6" y="17"/>
              </a:cxn>
              <a:cxn ang="0">
                <a:pos x="6" y="17"/>
              </a:cxn>
              <a:cxn ang="0">
                <a:pos x="6" y="17"/>
              </a:cxn>
              <a:cxn ang="0">
                <a:pos x="6" y="17"/>
              </a:cxn>
              <a:cxn ang="0">
                <a:pos x="6" y="19"/>
              </a:cxn>
              <a:cxn ang="0">
                <a:pos x="6" y="19"/>
              </a:cxn>
              <a:cxn ang="0">
                <a:pos x="6" y="19"/>
              </a:cxn>
              <a:cxn ang="0">
                <a:pos x="0" y="100"/>
              </a:cxn>
            </a:cxnLst>
            <a:rect l="0" t="0" r="r" b="b"/>
            <a:pathLst>
              <a:path w="60" h="100">
                <a:moveTo>
                  <a:pt x="0" y="100"/>
                </a:moveTo>
                <a:lnTo>
                  <a:pt x="6" y="98"/>
                </a:lnTo>
                <a:lnTo>
                  <a:pt x="12" y="98"/>
                </a:lnTo>
                <a:lnTo>
                  <a:pt x="19" y="96"/>
                </a:lnTo>
                <a:lnTo>
                  <a:pt x="25" y="96"/>
                </a:lnTo>
                <a:lnTo>
                  <a:pt x="31" y="96"/>
                </a:lnTo>
                <a:lnTo>
                  <a:pt x="37" y="96"/>
                </a:lnTo>
                <a:lnTo>
                  <a:pt x="42" y="96"/>
                </a:lnTo>
                <a:lnTo>
                  <a:pt x="48" y="94"/>
                </a:lnTo>
                <a:lnTo>
                  <a:pt x="60" y="0"/>
                </a:lnTo>
                <a:lnTo>
                  <a:pt x="56" y="0"/>
                </a:lnTo>
                <a:lnTo>
                  <a:pt x="52" y="2"/>
                </a:lnTo>
                <a:lnTo>
                  <a:pt x="48" y="2"/>
                </a:lnTo>
                <a:lnTo>
                  <a:pt x="42" y="4"/>
                </a:lnTo>
                <a:lnTo>
                  <a:pt x="38" y="4"/>
                </a:lnTo>
                <a:lnTo>
                  <a:pt x="33" y="4"/>
                </a:lnTo>
                <a:lnTo>
                  <a:pt x="29" y="4"/>
                </a:lnTo>
                <a:lnTo>
                  <a:pt x="25" y="4"/>
                </a:lnTo>
                <a:lnTo>
                  <a:pt x="23" y="4"/>
                </a:lnTo>
                <a:lnTo>
                  <a:pt x="23" y="4"/>
                </a:lnTo>
                <a:lnTo>
                  <a:pt x="23" y="4"/>
                </a:lnTo>
                <a:lnTo>
                  <a:pt x="23" y="4"/>
                </a:lnTo>
                <a:lnTo>
                  <a:pt x="23" y="6"/>
                </a:lnTo>
                <a:lnTo>
                  <a:pt x="21" y="6"/>
                </a:lnTo>
                <a:lnTo>
                  <a:pt x="21" y="6"/>
                </a:lnTo>
                <a:lnTo>
                  <a:pt x="21" y="6"/>
                </a:lnTo>
                <a:lnTo>
                  <a:pt x="21" y="8"/>
                </a:lnTo>
                <a:lnTo>
                  <a:pt x="19" y="8"/>
                </a:lnTo>
                <a:lnTo>
                  <a:pt x="17" y="10"/>
                </a:lnTo>
                <a:lnTo>
                  <a:pt x="15" y="12"/>
                </a:lnTo>
                <a:lnTo>
                  <a:pt x="14" y="13"/>
                </a:lnTo>
                <a:lnTo>
                  <a:pt x="12" y="15"/>
                </a:lnTo>
                <a:lnTo>
                  <a:pt x="10" y="17"/>
                </a:lnTo>
                <a:lnTo>
                  <a:pt x="8" y="17"/>
                </a:lnTo>
                <a:lnTo>
                  <a:pt x="8" y="17"/>
                </a:lnTo>
                <a:lnTo>
                  <a:pt x="8" y="17"/>
                </a:lnTo>
                <a:lnTo>
                  <a:pt x="6" y="17"/>
                </a:lnTo>
                <a:lnTo>
                  <a:pt x="6" y="17"/>
                </a:lnTo>
                <a:lnTo>
                  <a:pt x="6" y="17"/>
                </a:lnTo>
                <a:lnTo>
                  <a:pt x="6" y="17"/>
                </a:lnTo>
                <a:lnTo>
                  <a:pt x="6" y="19"/>
                </a:lnTo>
                <a:lnTo>
                  <a:pt x="6" y="19"/>
                </a:lnTo>
                <a:lnTo>
                  <a:pt x="6" y="19"/>
                </a:lnTo>
                <a:lnTo>
                  <a:pt x="0" y="100"/>
                </a:lnTo>
                <a:close/>
              </a:path>
            </a:pathLst>
          </a:custGeom>
          <a:solidFill>
            <a:srgbClr val="AC5486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6395" name="Freeform 219"/>
          <p:cNvSpPr>
            <a:spLocks/>
          </p:cNvSpPr>
          <p:nvPr/>
        </p:nvSpPr>
        <p:spPr bwMode="auto">
          <a:xfrm>
            <a:off x="4845050" y="5340350"/>
            <a:ext cx="98425" cy="158750"/>
          </a:xfrm>
          <a:custGeom>
            <a:avLst/>
            <a:gdLst/>
            <a:ahLst/>
            <a:cxnLst>
              <a:cxn ang="0">
                <a:pos x="0" y="100"/>
              </a:cxn>
              <a:cxn ang="0">
                <a:pos x="6" y="100"/>
              </a:cxn>
              <a:cxn ang="0">
                <a:pos x="12" y="98"/>
              </a:cxn>
              <a:cxn ang="0">
                <a:pos x="19" y="98"/>
              </a:cxn>
              <a:cxn ang="0">
                <a:pos x="25" y="98"/>
              </a:cxn>
              <a:cxn ang="0">
                <a:pos x="31" y="96"/>
              </a:cxn>
              <a:cxn ang="0">
                <a:pos x="37" y="96"/>
              </a:cxn>
              <a:cxn ang="0">
                <a:pos x="42" y="96"/>
              </a:cxn>
              <a:cxn ang="0">
                <a:pos x="50" y="94"/>
              </a:cxn>
              <a:cxn ang="0">
                <a:pos x="62" y="0"/>
              </a:cxn>
              <a:cxn ang="0">
                <a:pos x="58" y="0"/>
              </a:cxn>
              <a:cxn ang="0">
                <a:pos x="52" y="2"/>
              </a:cxn>
              <a:cxn ang="0">
                <a:pos x="48" y="2"/>
              </a:cxn>
              <a:cxn ang="0">
                <a:pos x="42" y="4"/>
              </a:cxn>
              <a:cxn ang="0">
                <a:pos x="39" y="6"/>
              </a:cxn>
              <a:cxn ang="0">
                <a:pos x="33" y="6"/>
              </a:cxn>
              <a:cxn ang="0">
                <a:pos x="27" y="6"/>
              </a:cxn>
              <a:cxn ang="0">
                <a:pos x="23" y="4"/>
              </a:cxn>
              <a:cxn ang="0">
                <a:pos x="23" y="6"/>
              </a:cxn>
              <a:cxn ang="0">
                <a:pos x="21" y="6"/>
              </a:cxn>
              <a:cxn ang="0">
                <a:pos x="21" y="6"/>
              </a:cxn>
              <a:cxn ang="0">
                <a:pos x="21" y="6"/>
              </a:cxn>
              <a:cxn ang="0">
                <a:pos x="21" y="6"/>
              </a:cxn>
              <a:cxn ang="0">
                <a:pos x="21" y="6"/>
              </a:cxn>
              <a:cxn ang="0">
                <a:pos x="19" y="6"/>
              </a:cxn>
              <a:cxn ang="0">
                <a:pos x="19" y="8"/>
              </a:cxn>
              <a:cxn ang="0">
                <a:pos x="18" y="8"/>
              </a:cxn>
              <a:cxn ang="0">
                <a:pos x="16" y="10"/>
              </a:cxn>
              <a:cxn ang="0">
                <a:pos x="14" y="12"/>
              </a:cxn>
              <a:cxn ang="0">
                <a:pos x="14" y="13"/>
              </a:cxn>
              <a:cxn ang="0">
                <a:pos x="12" y="15"/>
              </a:cxn>
              <a:cxn ang="0">
                <a:pos x="10" y="17"/>
              </a:cxn>
              <a:cxn ang="0">
                <a:pos x="8" y="19"/>
              </a:cxn>
              <a:cxn ang="0">
                <a:pos x="8" y="19"/>
              </a:cxn>
              <a:cxn ang="0">
                <a:pos x="8" y="19"/>
              </a:cxn>
              <a:cxn ang="0">
                <a:pos x="8" y="19"/>
              </a:cxn>
              <a:cxn ang="0">
                <a:pos x="6" y="19"/>
              </a:cxn>
              <a:cxn ang="0">
                <a:pos x="6" y="19"/>
              </a:cxn>
              <a:cxn ang="0">
                <a:pos x="6" y="19"/>
              </a:cxn>
              <a:cxn ang="0">
                <a:pos x="6" y="19"/>
              </a:cxn>
              <a:cxn ang="0">
                <a:pos x="6" y="19"/>
              </a:cxn>
              <a:cxn ang="0">
                <a:pos x="6" y="19"/>
              </a:cxn>
              <a:cxn ang="0">
                <a:pos x="0" y="100"/>
              </a:cxn>
            </a:cxnLst>
            <a:rect l="0" t="0" r="r" b="b"/>
            <a:pathLst>
              <a:path w="62" h="100">
                <a:moveTo>
                  <a:pt x="0" y="100"/>
                </a:moveTo>
                <a:lnTo>
                  <a:pt x="6" y="100"/>
                </a:lnTo>
                <a:lnTo>
                  <a:pt x="12" y="98"/>
                </a:lnTo>
                <a:lnTo>
                  <a:pt x="19" y="98"/>
                </a:lnTo>
                <a:lnTo>
                  <a:pt x="25" y="98"/>
                </a:lnTo>
                <a:lnTo>
                  <a:pt x="31" y="96"/>
                </a:lnTo>
                <a:lnTo>
                  <a:pt x="37" y="96"/>
                </a:lnTo>
                <a:lnTo>
                  <a:pt x="42" y="96"/>
                </a:lnTo>
                <a:lnTo>
                  <a:pt x="50" y="94"/>
                </a:lnTo>
                <a:lnTo>
                  <a:pt x="62" y="0"/>
                </a:lnTo>
                <a:lnTo>
                  <a:pt x="58" y="0"/>
                </a:lnTo>
                <a:lnTo>
                  <a:pt x="52" y="2"/>
                </a:lnTo>
                <a:lnTo>
                  <a:pt x="48" y="2"/>
                </a:lnTo>
                <a:lnTo>
                  <a:pt x="42" y="4"/>
                </a:lnTo>
                <a:lnTo>
                  <a:pt x="39" y="6"/>
                </a:lnTo>
                <a:lnTo>
                  <a:pt x="33" y="6"/>
                </a:lnTo>
                <a:lnTo>
                  <a:pt x="27" y="6"/>
                </a:lnTo>
                <a:lnTo>
                  <a:pt x="23" y="4"/>
                </a:lnTo>
                <a:lnTo>
                  <a:pt x="23" y="6"/>
                </a:lnTo>
                <a:lnTo>
                  <a:pt x="21" y="6"/>
                </a:lnTo>
                <a:lnTo>
                  <a:pt x="21" y="6"/>
                </a:lnTo>
                <a:lnTo>
                  <a:pt x="21" y="6"/>
                </a:lnTo>
                <a:lnTo>
                  <a:pt x="21" y="6"/>
                </a:lnTo>
                <a:lnTo>
                  <a:pt x="21" y="6"/>
                </a:lnTo>
                <a:lnTo>
                  <a:pt x="19" y="6"/>
                </a:lnTo>
                <a:lnTo>
                  <a:pt x="19" y="8"/>
                </a:lnTo>
                <a:lnTo>
                  <a:pt x="18" y="8"/>
                </a:lnTo>
                <a:lnTo>
                  <a:pt x="16" y="10"/>
                </a:lnTo>
                <a:lnTo>
                  <a:pt x="14" y="12"/>
                </a:lnTo>
                <a:lnTo>
                  <a:pt x="14" y="13"/>
                </a:lnTo>
                <a:lnTo>
                  <a:pt x="12" y="15"/>
                </a:lnTo>
                <a:lnTo>
                  <a:pt x="10" y="17"/>
                </a:lnTo>
                <a:lnTo>
                  <a:pt x="8" y="19"/>
                </a:lnTo>
                <a:lnTo>
                  <a:pt x="8" y="19"/>
                </a:lnTo>
                <a:lnTo>
                  <a:pt x="8" y="19"/>
                </a:lnTo>
                <a:lnTo>
                  <a:pt x="8" y="19"/>
                </a:lnTo>
                <a:lnTo>
                  <a:pt x="6" y="19"/>
                </a:lnTo>
                <a:lnTo>
                  <a:pt x="6" y="19"/>
                </a:lnTo>
                <a:lnTo>
                  <a:pt x="6" y="19"/>
                </a:lnTo>
                <a:lnTo>
                  <a:pt x="6" y="19"/>
                </a:lnTo>
                <a:lnTo>
                  <a:pt x="6" y="19"/>
                </a:lnTo>
                <a:lnTo>
                  <a:pt x="6" y="19"/>
                </a:lnTo>
                <a:lnTo>
                  <a:pt x="0" y="100"/>
                </a:lnTo>
                <a:close/>
              </a:path>
            </a:pathLst>
          </a:custGeom>
          <a:solidFill>
            <a:srgbClr val="A95689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6396" name="Freeform 220"/>
          <p:cNvSpPr>
            <a:spLocks/>
          </p:cNvSpPr>
          <p:nvPr/>
        </p:nvSpPr>
        <p:spPr bwMode="auto">
          <a:xfrm>
            <a:off x="4838700" y="5343525"/>
            <a:ext cx="98425" cy="158750"/>
          </a:xfrm>
          <a:custGeom>
            <a:avLst/>
            <a:gdLst/>
            <a:ahLst/>
            <a:cxnLst>
              <a:cxn ang="0">
                <a:pos x="0" y="100"/>
              </a:cxn>
              <a:cxn ang="0">
                <a:pos x="6" y="98"/>
              </a:cxn>
              <a:cxn ang="0">
                <a:pos x="12" y="98"/>
              </a:cxn>
              <a:cxn ang="0">
                <a:pos x="20" y="96"/>
              </a:cxn>
              <a:cxn ang="0">
                <a:pos x="25" y="96"/>
              </a:cxn>
              <a:cxn ang="0">
                <a:pos x="31" y="96"/>
              </a:cxn>
              <a:cxn ang="0">
                <a:pos x="37" y="96"/>
              </a:cxn>
              <a:cxn ang="0">
                <a:pos x="45" y="94"/>
              </a:cxn>
              <a:cxn ang="0">
                <a:pos x="50" y="94"/>
              </a:cxn>
              <a:cxn ang="0">
                <a:pos x="62" y="0"/>
              </a:cxn>
              <a:cxn ang="0">
                <a:pos x="56" y="0"/>
              </a:cxn>
              <a:cxn ang="0">
                <a:pos x="52" y="0"/>
              </a:cxn>
              <a:cxn ang="0">
                <a:pos x="48" y="2"/>
              </a:cxn>
              <a:cxn ang="0">
                <a:pos x="43" y="4"/>
              </a:cxn>
              <a:cxn ang="0">
                <a:pos x="37" y="4"/>
              </a:cxn>
              <a:cxn ang="0">
                <a:pos x="33" y="4"/>
              </a:cxn>
              <a:cxn ang="0">
                <a:pos x="27" y="4"/>
              </a:cxn>
              <a:cxn ang="0">
                <a:pos x="22" y="4"/>
              </a:cxn>
              <a:cxn ang="0">
                <a:pos x="22" y="4"/>
              </a:cxn>
              <a:cxn ang="0">
                <a:pos x="22" y="4"/>
              </a:cxn>
              <a:cxn ang="0">
                <a:pos x="22" y="4"/>
              </a:cxn>
              <a:cxn ang="0">
                <a:pos x="22" y="4"/>
              </a:cxn>
              <a:cxn ang="0">
                <a:pos x="20" y="4"/>
              </a:cxn>
              <a:cxn ang="0">
                <a:pos x="20" y="6"/>
              </a:cxn>
              <a:cxn ang="0">
                <a:pos x="20" y="6"/>
              </a:cxn>
              <a:cxn ang="0">
                <a:pos x="18" y="6"/>
              </a:cxn>
              <a:cxn ang="0">
                <a:pos x="20" y="6"/>
              </a:cxn>
              <a:cxn ang="0">
                <a:pos x="18" y="6"/>
              </a:cxn>
              <a:cxn ang="0">
                <a:pos x="18" y="8"/>
              </a:cxn>
              <a:cxn ang="0">
                <a:pos x="16" y="8"/>
              </a:cxn>
              <a:cxn ang="0">
                <a:pos x="14" y="11"/>
              </a:cxn>
              <a:cxn ang="0">
                <a:pos x="12" y="13"/>
              </a:cxn>
              <a:cxn ang="0">
                <a:pos x="10" y="15"/>
              </a:cxn>
              <a:cxn ang="0">
                <a:pos x="10" y="17"/>
              </a:cxn>
              <a:cxn ang="0">
                <a:pos x="8" y="17"/>
              </a:cxn>
              <a:cxn ang="0">
                <a:pos x="6" y="17"/>
              </a:cxn>
              <a:cxn ang="0">
                <a:pos x="6" y="17"/>
              </a:cxn>
              <a:cxn ang="0">
                <a:pos x="6" y="17"/>
              </a:cxn>
              <a:cxn ang="0">
                <a:pos x="6" y="17"/>
              </a:cxn>
              <a:cxn ang="0">
                <a:pos x="6" y="17"/>
              </a:cxn>
              <a:cxn ang="0">
                <a:pos x="6" y="19"/>
              </a:cxn>
              <a:cxn ang="0">
                <a:pos x="6" y="19"/>
              </a:cxn>
              <a:cxn ang="0">
                <a:pos x="6" y="19"/>
              </a:cxn>
              <a:cxn ang="0">
                <a:pos x="6" y="19"/>
              </a:cxn>
              <a:cxn ang="0">
                <a:pos x="0" y="100"/>
              </a:cxn>
            </a:cxnLst>
            <a:rect l="0" t="0" r="r" b="b"/>
            <a:pathLst>
              <a:path w="62" h="100">
                <a:moveTo>
                  <a:pt x="0" y="100"/>
                </a:moveTo>
                <a:lnTo>
                  <a:pt x="6" y="98"/>
                </a:lnTo>
                <a:lnTo>
                  <a:pt x="12" y="98"/>
                </a:lnTo>
                <a:lnTo>
                  <a:pt x="20" y="96"/>
                </a:lnTo>
                <a:lnTo>
                  <a:pt x="25" y="96"/>
                </a:lnTo>
                <a:lnTo>
                  <a:pt x="31" y="96"/>
                </a:lnTo>
                <a:lnTo>
                  <a:pt x="37" y="96"/>
                </a:lnTo>
                <a:lnTo>
                  <a:pt x="45" y="94"/>
                </a:lnTo>
                <a:lnTo>
                  <a:pt x="50" y="94"/>
                </a:lnTo>
                <a:lnTo>
                  <a:pt x="62" y="0"/>
                </a:lnTo>
                <a:lnTo>
                  <a:pt x="56" y="0"/>
                </a:lnTo>
                <a:lnTo>
                  <a:pt x="52" y="0"/>
                </a:lnTo>
                <a:lnTo>
                  <a:pt x="48" y="2"/>
                </a:lnTo>
                <a:lnTo>
                  <a:pt x="43" y="4"/>
                </a:lnTo>
                <a:lnTo>
                  <a:pt x="37" y="4"/>
                </a:lnTo>
                <a:lnTo>
                  <a:pt x="33" y="4"/>
                </a:lnTo>
                <a:lnTo>
                  <a:pt x="27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20" y="4"/>
                </a:lnTo>
                <a:lnTo>
                  <a:pt x="20" y="6"/>
                </a:lnTo>
                <a:lnTo>
                  <a:pt x="20" y="6"/>
                </a:lnTo>
                <a:lnTo>
                  <a:pt x="18" y="6"/>
                </a:lnTo>
                <a:lnTo>
                  <a:pt x="20" y="6"/>
                </a:lnTo>
                <a:lnTo>
                  <a:pt x="18" y="6"/>
                </a:lnTo>
                <a:lnTo>
                  <a:pt x="18" y="8"/>
                </a:lnTo>
                <a:lnTo>
                  <a:pt x="16" y="8"/>
                </a:lnTo>
                <a:lnTo>
                  <a:pt x="14" y="11"/>
                </a:lnTo>
                <a:lnTo>
                  <a:pt x="12" y="13"/>
                </a:lnTo>
                <a:lnTo>
                  <a:pt x="10" y="15"/>
                </a:lnTo>
                <a:lnTo>
                  <a:pt x="10" y="17"/>
                </a:lnTo>
                <a:lnTo>
                  <a:pt x="8" y="17"/>
                </a:lnTo>
                <a:lnTo>
                  <a:pt x="6" y="17"/>
                </a:lnTo>
                <a:lnTo>
                  <a:pt x="6" y="17"/>
                </a:lnTo>
                <a:lnTo>
                  <a:pt x="6" y="17"/>
                </a:lnTo>
                <a:lnTo>
                  <a:pt x="6" y="17"/>
                </a:lnTo>
                <a:lnTo>
                  <a:pt x="6" y="17"/>
                </a:lnTo>
                <a:lnTo>
                  <a:pt x="6" y="19"/>
                </a:lnTo>
                <a:lnTo>
                  <a:pt x="6" y="19"/>
                </a:lnTo>
                <a:lnTo>
                  <a:pt x="6" y="19"/>
                </a:lnTo>
                <a:lnTo>
                  <a:pt x="6" y="19"/>
                </a:lnTo>
                <a:lnTo>
                  <a:pt x="0" y="100"/>
                </a:lnTo>
                <a:close/>
              </a:path>
            </a:pathLst>
          </a:custGeom>
          <a:solidFill>
            <a:srgbClr val="A5578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6397" name="Freeform 221"/>
          <p:cNvSpPr>
            <a:spLocks/>
          </p:cNvSpPr>
          <p:nvPr/>
        </p:nvSpPr>
        <p:spPr bwMode="auto">
          <a:xfrm>
            <a:off x="4833938" y="5343525"/>
            <a:ext cx="96837" cy="158750"/>
          </a:xfrm>
          <a:custGeom>
            <a:avLst/>
            <a:gdLst/>
            <a:ahLst/>
            <a:cxnLst>
              <a:cxn ang="0">
                <a:pos x="0" y="100"/>
              </a:cxn>
              <a:cxn ang="0">
                <a:pos x="5" y="100"/>
              </a:cxn>
              <a:cxn ang="0">
                <a:pos x="11" y="98"/>
              </a:cxn>
              <a:cxn ang="0">
                <a:pos x="19" y="98"/>
              </a:cxn>
              <a:cxn ang="0">
                <a:pos x="25" y="98"/>
              </a:cxn>
              <a:cxn ang="0">
                <a:pos x="30" y="96"/>
              </a:cxn>
              <a:cxn ang="0">
                <a:pos x="38" y="96"/>
              </a:cxn>
              <a:cxn ang="0">
                <a:pos x="44" y="96"/>
              </a:cxn>
              <a:cxn ang="0">
                <a:pos x="49" y="96"/>
              </a:cxn>
              <a:cxn ang="0">
                <a:pos x="61" y="0"/>
              </a:cxn>
              <a:cxn ang="0">
                <a:pos x="57" y="0"/>
              </a:cxn>
              <a:cxn ang="0">
                <a:pos x="51" y="0"/>
              </a:cxn>
              <a:cxn ang="0">
                <a:pos x="46" y="2"/>
              </a:cxn>
              <a:cxn ang="0">
                <a:pos x="42" y="4"/>
              </a:cxn>
              <a:cxn ang="0">
                <a:pos x="36" y="4"/>
              </a:cxn>
              <a:cxn ang="0">
                <a:pos x="30" y="6"/>
              </a:cxn>
              <a:cxn ang="0">
                <a:pos x="25" y="6"/>
              </a:cxn>
              <a:cxn ang="0">
                <a:pos x="21" y="6"/>
              </a:cxn>
              <a:cxn ang="0">
                <a:pos x="21" y="6"/>
              </a:cxn>
              <a:cxn ang="0">
                <a:pos x="21" y="6"/>
              </a:cxn>
              <a:cxn ang="0">
                <a:pos x="19" y="6"/>
              </a:cxn>
              <a:cxn ang="0">
                <a:pos x="19" y="6"/>
              </a:cxn>
              <a:cxn ang="0">
                <a:pos x="19" y="6"/>
              </a:cxn>
              <a:cxn ang="0">
                <a:pos x="19" y="6"/>
              </a:cxn>
              <a:cxn ang="0">
                <a:pos x="17" y="6"/>
              </a:cxn>
              <a:cxn ang="0">
                <a:pos x="17" y="6"/>
              </a:cxn>
              <a:cxn ang="0">
                <a:pos x="17" y="8"/>
              </a:cxn>
              <a:cxn ang="0">
                <a:pos x="15" y="8"/>
              </a:cxn>
              <a:cxn ang="0">
                <a:pos x="15" y="10"/>
              </a:cxn>
              <a:cxn ang="0">
                <a:pos x="13" y="11"/>
              </a:cxn>
              <a:cxn ang="0">
                <a:pos x="11" y="13"/>
              </a:cxn>
              <a:cxn ang="0">
                <a:pos x="9" y="15"/>
              </a:cxn>
              <a:cxn ang="0">
                <a:pos x="7" y="17"/>
              </a:cxn>
              <a:cxn ang="0">
                <a:pos x="7" y="19"/>
              </a:cxn>
              <a:cxn ang="0">
                <a:pos x="5" y="19"/>
              </a:cxn>
              <a:cxn ang="0">
                <a:pos x="5" y="19"/>
              </a:cxn>
              <a:cxn ang="0">
                <a:pos x="5" y="19"/>
              </a:cxn>
              <a:cxn ang="0">
                <a:pos x="5" y="19"/>
              </a:cxn>
              <a:cxn ang="0">
                <a:pos x="5" y="19"/>
              </a:cxn>
              <a:cxn ang="0">
                <a:pos x="5" y="19"/>
              </a:cxn>
              <a:cxn ang="0">
                <a:pos x="5" y="19"/>
              </a:cxn>
              <a:cxn ang="0">
                <a:pos x="5" y="19"/>
              </a:cxn>
              <a:cxn ang="0">
                <a:pos x="5" y="19"/>
              </a:cxn>
              <a:cxn ang="0">
                <a:pos x="0" y="100"/>
              </a:cxn>
            </a:cxnLst>
            <a:rect l="0" t="0" r="r" b="b"/>
            <a:pathLst>
              <a:path w="61" h="100">
                <a:moveTo>
                  <a:pt x="0" y="100"/>
                </a:moveTo>
                <a:lnTo>
                  <a:pt x="5" y="100"/>
                </a:lnTo>
                <a:lnTo>
                  <a:pt x="11" y="98"/>
                </a:lnTo>
                <a:lnTo>
                  <a:pt x="19" y="98"/>
                </a:lnTo>
                <a:lnTo>
                  <a:pt x="25" y="98"/>
                </a:lnTo>
                <a:lnTo>
                  <a:pt x="30" y="96"/>
                </a:lnTo>
                <a:lnTo>
                  <a:pt x="38" y="96"/>
                </a:lnTo>
                <a:lnTo>
                  <a:pt x="44" y="96"/>
                </a:lnTo>
                <a:lnTo>
                  <a:pt x="49" y="96"/>
                </a:lnTo>
                <a:lnTo>
                  <a:pt x="61" y="0"/>
                </a:lnTo>
                <a:lnTo>
                  <a:pt x="57" y="0"/>
                </a:lnTo>
                <a:lnTo>
                  <a:pt x="51" y="0"/>
                </a:lnTo>
                <a:lnTo>
                  <a:pt x="46" y="2"/>
                </a:lnTo>
                <a:lnTo>
                  <a:pt x="42" y="4"/>
                </a:lnTo>
                <a:lnTo>
                  <a:pt x="36" y="4"/>
                </a:lnTo>
                <a:lnTo>
                  <a:pt x="30" y="6"/>
                </a:lnTo>
                <a:lnTo>
                  <a:pt x="25" y="6"/>
                </a:lnTo>
                <a:lnTo>
                  <a:pt x="21" y="6"/>
                </a:lnTo>
                <a:lnTo>
                  <a:pt x="21" y="6"/>
                </a:lnTo>
                <a:lnTo>
                  <a:pt x="21" y="6"/>
                </a:lnTo>
                <a:lnTo>
                  <a:pt x="19" y="6"/>
                </a:lnTo>
                <a:lnTo>
                  <a:pt x="19" y="6"/>
                </a:lnTo>
                <a:lnTo>
                  <a:pt x="19" y="6"/>
                </a:lnTo>
                <a:lnTo>
                  <a:pt x="19" y="6"/>
                </a:lnTo>
                <a:lnTo>
                  <a:pt x="17" y="6"/>
                </a:lnTo>
                <a:lnTo>
                  <a:pt x="17" y="6"/>
                </a:lnTo>
                <a:lnTo>
                  <a:pt x="17" y="8"/>
                </a:lnTo>
                <a:lnTo>
                  <a:pt x="15" y="8"/>
                </a:lnTo>
                <a:lnTo>
                  <a:pt x="15" y="10"/>
                </a:lnTo>
                <a:lnTo>
                  <a:pt x="13" y="11"/>
                </a:lnTo>
                <a:lnTo>
                  <a:pt x="11" y="13"/>
                </a:lnTo>
                <a:lnTo>
                  <a:pt x="9" y="15"/>
                </a:lnTo>
                <a:lnTo>
                  <a:pt x="7" y="17"/>
                </a:lnTo>
                <a:lnTo>
                  <a:pt x="7" y="19"/>
                </a:lnTo>
                <a:lnTo>
                  <a:pt x="5" y="19"/>
                </a:lnTo>
                <a:lnTo>
                  <a:pt x="5" y="19"/>
                </a:lnTo>
                <a:lnTo>
                  <a:pt x="5" y="19"/>
                </a:lnTo>
                <a:lnTo>
                  <a:pt x="5" y="19"/>
                </a:lnTo>
                <a:lnTo>
                  <a:pt x="5" y="19"/>
                </a:lnTo>
                <a:lnTo>
                  <a:pt x="5" y="19"/>
                </a:lnTo>
                <a:lnTo>
                  <a:pt x="5" y="19"/>
                </a:lnTo>
                <a:lnTo>
                  <a:pt x="5" y="19"/>
                </a:lnTo>
                <a:lnTo>
                  <a:pt x="5" y="19"/>
                </a:lnTo>
                <a:lnTo>
                  <a:pt x="0" y="100"/>
                </a:lnTo>
                <a:close/>
              </a:path>
            </a:pathLst>
          </a:custGeom>
          <a:solidFill>
            <a:srgbClr val="A2589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6398" name="Freeform 222"/>
          <p:cNvSpPr>
            <a:spLocks/>
          </p:cNvSpPr>
          <p:nvPr/>
        </p:nvSpPr>
        <p:spPr bwMode="auto">
          <a:xfrm>
            <a:off x="4827588" y="5343525"/>
            <a:ext cx="96837" cy="158750"/>
          </a:xfrm>
          <a:custGeom>
            <a:avLst/>
            <a:gdLst/>
            <a:ahLst/>
            <a:cxnLst>
              <a:cxn ang="0">
                <a:pos x="0" y="100"/>
              </a:cxn>
              <a:cxn ang="0">
                <a:pos x="6" y="100"/>
              </a:cxn>
              <a:cxn ang="0">
                <a:pos x="13" y="98"/>
              </a:cxn>
              <a:cxn ang="0">
                <a:pos x="19" y="98"/>
              </a:cxn>
              <a:cxn ang="0">
                <a:pos x="25" y="98"/>
              </a:cxn>
              <a:cxn ang="0">
                <a:pos x="30" y="98"/>
              </a:cxn>
              <a:cxn ang="0">
                <a:pos x="38" y="96"/>
              </a:cxn>
              <a:cxn ang="0">
                <a:pos x="44" y="96"/>
              </a:cxn>
              <a:cxn ang="0">
                <a:pos x="50" y="96"/>
              </a:cxn>
              <a:cxn ang="0">
                <a:pos x="61" y="0"/>
              </a:cxn>
              <a:cxn ang="0">
                <a:pos x="57" y="2"/>
              </a:cxn>
              <a:cxn ang="0">
                <a:pos x="52" y="2"/>
              </a:cxn>
              <a:cxn ang="0">
                <a:pos x="46" y="4"/>
              </a:cxn>
              <a:cxn ang="0">
                <a:pos x="42" y="4"/>
              </a:cxn>
              <a:cxn ang="0">
                <a:pos x="36" y="6"/>
              </a:cxn>
              <a:cxn ang="0">
                <a:pos x="30" y="6"/>
              </a:cxn>
              <a:cxn ang="0">
                <a:pos x="25" y="8"/>
              </a:cxn>
              <a:cxn ang="0">
                <a:pos x="19" y="6"/>
              </a:cxn>
              <a:cxn ang="0">
                <a:pos x="19" y="6"/>
              </a:cxn>
              <a:cxn ang="0">
                <a:pos x="19" y="6"/>
              </a:cxn>
              <a:cxn ang="0">
                <a:pos x="19" y="6"/>
              </a:cxn>
              <a:cxn ang="0">
                <a:pos x="17" y="6"/>
              </a:cxn>
              <a:cxn ang="0">
                <a:pos x="17" y="8"/>
              </a:cxn>
              <a:cxn ang="0">
                <a:pos x="17" y="8"/>
              </a:cxn>
              <a:cxn ang="0">
                <a:pos x="17" y="8"/>
              </a:cxn>
              <a:cxn ang="0">
                <a:pos x="17" y="8"/>
              </a:cxn>
              <a:cxn ang="0">
                <a:pos x="17" y="8"/>
              </a:cxn>
              <a:cxn ang="0">
                <a:pos x="15" y="10"/>
              </a:cxn>
              <a:cxn ang="0">
                <a:pos x="13" y="10"/>
              </a:cxn>
              <a:cxn ang="0">
                <a:pos x="11" y="11"/>
              </a:cxn>
              <a:cxn ang="0">
                <a:pos x="9" y="15"/>
              </a:cxn>
              <a:cxn ang="0">
                <a:pos x="9" y="17"/>
              </a:cxn>
              <a:cxn ang="0">
                <a:pos x="7" y="19"/>
              </a:cxn>
              <a:cxn ang="0">
                <a:pos x="6" y="19"/>
              </a:cxn>
              <a:cxn ang="0">
                <a:pos x="6" y="19"/>
              </a:cxn>
              <a:cxn ang="0">
                <a:pos x="6" y="19"/>
              </a:cxn>
              <a:cxn ang="0">
                <a:pos x="6" y="19"/>
              </a:cxn>
              <a:cxn ang="0">
                <a:pos x="6" y="21"/>
              </a:cxn>
              <a:cxn ang="0">
                <a:pos x="6" y="21"/>
              </a:cxn>
              <a:cxn ang="0">
                <a:pos x="6" y="21"/>
              </a:cxn>
              <a:cxn ang="0">
                <a:pos x="6" y="21"/>
              </a:cxn>
              <a:cxn ang="0">
                <a:pos x="4" y="21"/>
              </a:cxn>
              <a:cxn ang="0">
                <a:pos x="4" y="21"/>
              </a:cxn>
              <a:cxn ang="0">
                <a:pos x="0" y="100"/>
              </a:cxn>
            </a:cxnLst>
            <a:rect l="0" t="0" r="r" b="b"/>
            <a:pathLst>
              <a:path w="61" h="100">
                <a:moveTo>
                  <a:pt x="0" y="100"/>
                </a:moveTo>
                <a:lnTo>
                  <a:pt x="6" y="100"/>
                </a:lnTo>
                <a:lnTo>
                  <a:pt x="13" y="98"/>
                </a:lnTo>
                <a:lnTo>
                  <a:pt x="19" y="98"/>
                </a:lnTo>
                <a:lnTo>
                  <a:pt x="25" y="98"/>
                </a:lnTo>
                <a:lnTo>
                  <a:pt x="30" y="98"/>
                </a:lnTo>
                <a:lnTo>
                  <a:pt x="38" y="96"/>
                </a:lnTo>
                <a:lnTo>
                  <a:pt x="44" y="96"/>
                </a:lnTo>
                <a:lnTo>
                  <a:pt x="50" y="96"/>
                </a:lnTo>
                <a:lnTo>
                  <a:pt x="61" y="0"/>
                </a:lnTo>
                <a:lnTo>
                  <a:pt x="57" y="2"/>
                </a:lnTo>
                <a:lnTo>
                  <a:pt x="52" y="2"/>
                </a:lnTo>
                <a:lnTo>
                  <a:pt x="46" y="4"/>
                </a:lnTo>
                <a:lnTo>
                  <a:pt x="42" y="4"/>
                </a:lnTo>
                <a:lnTo>
                  <a:pt x="36" y="6"/>
                </a:lnTo>
                <a:lnTo>
                  <a:pt x="30" y="6"/>
                </a:lnTo>
                <a:lnTo>
                  <a:pt x="25" y="8"/>
                </a:lnTo>
                <a:lnTo>
                  <a:pt x="19" y="6"/>
                </a:lnTo>
                <a:lnTo>
                  <a:pt x="19" y="6"/>
                </a:lnTo>
                <a:lnTo>
                  <a:pt x="19" y="6"/>
                </a:lnTo>
                <a:lnTo>
                  <a:pt x="19" y="6"/>
                </a:lnTo>
                <a:lnTo>
                  <a:pt x="17" y="6"/>
                </a:lnTo>
                <a:lnTo>
                  <a:pt x="17" y="8"/>
                </a:lnTo>
                <a:lnTo>
                  <a:pt x="17" y="8"/>
                </a:lnTo>
                <a:lnTo>
                  <a:pt x="17" y="8"/>
                </a:lnTo>
                <a:lnTo>
                  <a:pt x="17" y="8"/>
                </a:lnTo>
                <a:lnTo>
                  <a:pt x="17" y="8"/>
                </a:lnTo>
                <a:lnTo>
                  <a:pt x="15" y="10"/>
                </a:lnTo>
                <a:lnTo>
                  <a:pt x="13" y="10"/>
                </a:lnTo>
                <a:lnTo>
                  <a:pt x="11" y="11"/>
                </a:lnTo>
                <a:lnTo>
                  <a:pt x="9" y="15"/>
                </a:lnTo>
                <a:lnTo>
                  <a:pt x="9" y="17"/>
                </a:lnTo>
                <a:lnTo>
                  <a:pt x="7" y="19"/>
                </a:lnTo>
                <a:lnTo>
                  <a:pt x="6" y="19"/>
                </a:lnTo>
                <a:lnTo>
                  <a:pt x="6" y="19"/>
                </a:lnTo>
                <a:lnTo>
                  <a:pt x="6" y="19"/>
                </a:lnTo>
                <a:lnTo>
                  <a:pt x="6" y="19"/>
                </a:lnTo>
                <a:lnTo>
                  <a:pt x="6" y="21"/>
                </a:lnTo>
                <a:lnTo>
                  <a:pt x="6" y="21"/>
                </a:lnTo>
                <a:lnTo>
                  <a:pt x="6" y="21"/>
                </a:lnTo>
                <a:lnTo>
                  <a:pt x="6" y="21"/>
                </a:lnTo>
                <a:lnTo>
                  <a:pt x="4" y="21"/>
                </a:lnTo>
                <a:lnTo>
                  <a:pt x="4" y="21"/>
                </a:lnTo>
                <a:lnTo>
                  <a:pt x="0" y="100"/>
                </a:lnTo>
                <a:close/>
              </a:path>
            </a:pathLst>
          </a:custGeom>
          <a:solidFill>
            <a:srgbClr val="9F599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6399" name="Freeform 223"/>
          <p:cNvSpPr>
            <a:spLocks/>
          </p:cNvSpPr>
          <p:nvPr/>
        </p:nvSpPr>
        <p:spPr bwMode="auto">
          <a:xfrm>
            <a:off x="4818063" y="5346700"/>
            <a:ext cx="100012" cy="158750"/>
          </a:xfrm>
          <a:custGeom>
            <a:avLst/>
            <a:gdLst/>
            <a:ahLst/>
            <a:cxnLst>
              <a:cxn ang="0">
                <a:pos x="0" y="100"/>
              </a:cxn>
              <a:cxn ang="0">
                <a:pos x="8" y="98"/>
              </a:cxn>
              <a:cxn ang="0">
                <a:pos x="13" y="98"/>
              </a:cxn>
              <a:cxn ang="0">
                <a:pos x="21" y="98"/>
              </a:cxn>
              <a:cxn ang="0">
                <a:pos x="27" y="96"/>
              </a:cxn>
              <a:cxn ang="0">
                <a:pos x="35" y="96"/>
              </a:cxn>
              <a:cxn ang="0">
                <a:pos x="40" y="96"/>
              </a:cxn>
              <a:cxn ang="0">
                <a:pos x="46" y="96"/>
              </a:cxn>
              <a:cxn ang="0">
                <a:pos x="54" y="96"/>
              </a:cxn>
              <a:cxn ang="0">
                <a:pos x="63" y="0"/>
              </a:cxn>
              <a:cxn ang="0">
                <a:pos x="59" y="0"/>
              </a:cxn>
              <a:cxn ang="0">
                <a:pos x="54" y="0"/>
              </a:cxn>
              <a:cxn ang="0">
                <a:pos x="48" y="2"/>
              </a:cxn>
              <a:cxn ang="0">
                <a:pos x="42" y="4"/>
              </a:cxn>
              <a:cxn ang="0">
                <a:pos x="36" y="4"/>
              </a:cxn>
              <a:cxn ang="0">
                <a:pos x="31" y="6"/>
              </a:cxn>
              <a:cxn ang="0">
                <a:pos x="25" y="6"/>
              </a:cxn>
              <a:cxn ang="0">
                <a:pos x="19" y="6"/>
              </a:cxn>
              <a:cxn ang="0">
                <a:pos x="19" y="6"/>
              </a:cxn>
              <a:cxn ang="0">
                <a:pos x="19" y="6"/>
              </a:cxn>
              <a:cxn ang="0">
                <a:pos x="19" y="6"/>
              </a:cxn>
              <a:cxn ang="0">
                <a:pos x="19" y="6"/>
              </a:cxn>
              <a:cxn ang="0">
                <a:pos x="19" y="6"/>
              </a:cxn>
              <a:cxn ang="0">
                <a:pos x="17" y="6"/>
              </a:cxn>
              <a:cxn ang="0">
                <a:pos x="17" y="6"/>
              </a:cxn>
              <a:cxn ang="0">
                <a:pos x="17" y="6"/>
              </a:cxn>
              <a:cxn ang="0">
                <a:pos x="17" y="8"/>
              </a:cxn>
              <a:cxn ang="0">
                <a:pos x="15" y="8"/>
              </a:cxn>
              <a:cxn ang="0">
                <a:pos x="13" y="9"/>
              </a:cxn>
              <a:cxn ang="0">
                <a:pos x="13" y="11"/>
              </a:cxn>
              <a:cxn ang="0">
                <a:pos x="12" y="13"/>
              </a:cxn>
              <a:cxn ang="0">
                <a:pos x="10" y="15"/>
              </a:cxn>
              <a:cxn ang="0">
                <a:pos x="10" y="17"/>
              </a:cxn>
              <a:cxn ang="0">
                <a:pos x="8" y="19"/>
              </a:cxn>
              <a:cxn ang="0">
                <a:pos x="8" y="19"/>
              </a:cxn>
              <a:cxn ang="0">
                <a:pos x="8" y="19"/>
              </a:cxn>
              <a:cxn ang="0">
                <a:pos x="8" y="19"/>
              </a:cxn>
              <a:cxn ang="0">
                <a:pos x="8" y="19"/>
              </a:cxn>
              <a:cxn ang="0">
                <a:pos x="6" y="19"/>
              </a:cxn>
              <a:cxn ang="0">
                <a:pos x="6" y="19"/>
              </a:cxn>
              <a:cxn ang="0">
                <a:pos x="6" y="21"/>
              </a:cxn>
              <a:cxn ang="0">
                <a:pos x="6" y="21"/>
              </a:cxn>
              <a:cxn ang="0">
                <a:pos x="6" y="21"/>
              </a:cxn>
              <a:cxn ang="0">
                <a:pos x="0" y="100"/>
              </a:cxn>
            </a:cxnLst>
            <a:rect l="0" t="0" r="r" b="b"/>
            <a:pathLst>
              <a:path w="63" h="100">
                <a:moveTo>
                  <a:pt x="0" y="100"/>
                </a:moveTo>
                <a:lnTo>
                  <a:pt x="8" y="98"/>
                </a:lnTo>
                <a:lnTo>
                  <a:pt x="13" y="98"/>
                </a:lnTo>
                <a:lnTo>
                  <a:pt x="21" y="98"/>
                </a:lnTo>
                <a:lnTo>
                  <a:pt x="27" y="96"/>
                </a:lnTo>
                <a:lnTo>
                  <a:pt x="35" y="96"/>
                </a:lnTo>
                <a:lnTo>
                  <a:pt x="40" y="96"/>
                </a:lnTo>
                <a:lnTo>
                  <a:pt x="46" y="96"/>
                </a:lnTo>
                <a:lnTo>
                  <a:pt x="54" y="96"/>
                </a:lnTo>
                <a:lnTo>
                  <a:pt x="63" y="0"/>
                </a:lnTo>
                <a:lnTo>
                  <a:pt x="59" y="0"/>
                </a:lnTo>
                <a:lnTo>
                  <a:pt x="54" y="0"/>
                </a:lnTo>
                <a:lnTo>
                  <a:pt x="48" y="2"/>
                </a:lnTo>
                <a:lnTo>
                  <a:pt x="42" y="4"/>
                </a:lnTo>
                <a:lnTo>
                  <a:pt x="36" y="4"/>
                </a:lnTo>
                <a:lnTo>
                  <a:pt x="31" y="6"/>
                </a:lnTo>
                <a:lnTo>
                  <a:pt x="25" y="6"/>
                </a:lnTo>
                <a:lnTo>
                  <a:pt x="19" y="6"/>
                </a:lnTo>
                <a:lnTo>
                  <a:pt x="19" y="6"/>
                </a:lnTo>
                <a:lnTo>
                  <a:pt x="19" y="6"/>
                </a:lnTo>
                <a:lnTo>
                  <a:pt x="19" y="6"/>
                </a:lnTo>
                <a:lnTo>
                  <a:pt x="19" y="6"/>
                </a:lnTo>
                <a:lnTo>
                  <a:pt x="19" y="6"/>
                </a:lnTo>
                <a:lnTo>
                  <a:pt x="17" y="6"/>
                </a:lnTo>
                <a:lnTo>
                  <a:pt x="17" y="6"/>
                </a:lnTo>
                <a:lnTo>
                  <a:pt x="17" y="6"/>
                </a:lnTo>
                <a:lnTo>
                  <a:pt x="17" y="8"/>
                </a:lnTo>
                <a:lnTo>
                  <a:pt x="15" y="8"/>
                </a:lnTo>
                <a:lnTo>
                  <a:pt x="13" y="9"/>
                </a:lnTo>
                <a:lnTo>
                  <a:pt x="13" y="11"/>
                </a:lnTo>
                <a:lnTo>
                  <a:pt x="12" y="13"/>
                </a:lnTo>
                <a:lnTo>
                  <a:pt x="10" y="15"/>
                </a:lnTo>
                <a:lnTo>
                  <a:pt x="10" y="17"/>
                </a:lnTo>
                <a:lnTo>
                  <a:pt x="8" y="19"/>
                </a:lnTo>
                <a:lnTo>
                  <a:pt x="8" y="19"/>
                </a:lnTo>
                <a:lnTo>
                  <a:pt x="8" y="19"/>
                </a:lnTo>
                <a:lnTo>
                  <a:pt x="8" y="19"/>
                </a:lnTo>
                <a:lnTo>
                  <a:pt x="8" y="19"/>
                </a:lnTo>
                <a:lnTo>
                  <a:pt x="6" y="19"/>
                </a:lnTo>
                <a:lnTo>
                  <a:pt x="6" y="19"/>
                </a:lnTo>
                <a:lnTo>
                  <a:pt x="6" y="21"/>
                </a:lnTo>
                <a:lnTo>
                  <a:pt x="6" y="21"/>
                </a:lnTo>
                <a:lnTo>
                  <a:pt x="6" y="21"/>
                </a:lnTo>
                <a:lnTo>
                  <a:pt x="0" y="100"/>
                </a:lnTo>
                <a:close/>
              </a:path>
            </a:pathLst>
          </a:custGeom>
          <a:solidFill>
            <a:srgbClr val="9B5B97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6400" name="Freeform 224"/>
          <p:cNvSpPr>
            <a:spLocks/>
          </p:cNvSpPr>
          <p:nvPr/>
        </p:nvSpPr>
        <p:spPr bwMode="auto">
          <a:xfrm>
            <a:off x="4811713" y="5346700"/>
            <a:ext cx="100012" cy="158750"/>
          </a:xfrm>
          <a:custGeom>
            <a:avLst/>
            <a:gdLst/>
            <a:ahLst/>
            <a:cxnLst>
              <a:cxn ang="0">
                <a:pos x="0" y="100"/>
              </a:cxn>
              <a:cxn ang="0">
                <a:pos x="8" y="100"/>
              </a:cxn>
              <a:cxn ang="0">
                <a:pos x="16" y="98"/>
              </a:cxn>
              <a:cxn ang="0">
                <a:pos x="21" y="98"/>
              </a:cxn>
              <a:cxn ang="0">
                <a:pos x="27" y="98"/>
              </a:cxn>
              <a:cxn ang="0">
                <a:pos x="35" y="98"/>
              </a:cxn>
              <a:cxn ang="0">
                <a:pos x="40" y="96"/>
              </a:cxn>
              <a:cxn ang="0">
                <a:pos x="48" y="96"/>
              </a:cxn>
              <a:cxn ang="0">
                <a:pos x="54" y="96"/>
              </a:cxn>
              <a:cxn ang="0">
                <a:pos x="63" y="0"/>
              </a:cxn>
              <a:cxn ang="0">
                <a:pos x="60" y="0"/>
              </a:cxn>
              <a:cxn ang="0">
                <a:pos x="54" y="2"/>
              </a:cxn>
              <a:cxn ang="0">
                <a:pos x="48" y="2"/>
              </a:cxn>
              <a:cxn ang="0">
                <a:pos x="42" y="4"/>
              </a:cxn>
              <a:cxn ang="0">
                <a:pos x="37" y="6"/>
              </a:cxn>
              <a:cxn ang="0">
                <a:pos x="31" y="6"/>
              </a:cxn>
              <a:cxn ang="0">
                <a:pos x="25" y="6"/>
              </a:cxn>
              <a:cxn ang="0">
                <a:pos x="19" y="6"/>
              </a:cxn>
              <a:cxn ang="0">
                <a:pos x="19" y="6"/>
              </a:cxn>
              <a:cxn ang="0">
                <a:pos x="19" y="6"/>
              </a:cxn>
              <a:cxn ang="0">
                <a:pos x="19" y="6"/>
              </a:cxn>
              <a:cxn ang="0">
                <a:pos x="17" y="6"/>
              </a:cxn>
              <a:cxn ang="0">
                <a:pos x="17" y="8"/>
              </a:cxn>
              <a:cxn ang="0">
                <a:pos x="17" y="8"/>
              </a:cxn>
              <a:cxn ang="0">
                <a:pos x="16" y="8"/>
              </a:cxn>
              <a:cxn ang="0">
                <a:pos x="16" y="8"/>
              </a:cxn>
              <a:cxn ang="0">
                <a:pos x="17" y="8"/>
              </a:cxn>
              <a:cxn ang="0">
                <a:pos x="16" y="8"/>
              </a:cxn>
              <a:cxn ang="0">
                <a:pos x="14" y="8"/>
              </a:cxn>
              <a:cxn ang="0">
                <a:pos x="14" y="9"/>
              </a:cxn>
              <a:cxn ang="0">
                <a:pos x="12" y="11"/>
              </a:cxn>
              <a:cxn ang="0">
                <a:pos x="12" y="15"/>
              </a:cxn>
              <a:cxn ang="0">
                <a:pos x="10" y="17"/>
              </a:cxn>
              <a:cxn ang="0">
                <a:pos x="8" y="19"/>
              </a:cxn>
              <a:cxn ang="0">
                <a:pos x="8" y="19"/>
              </a:cxn>
              <a:cxn ang="0">
                <a:pos x="8" y="19"/>
              </a:cxn>
              <a:cxn ang="0">
                <a:pos x="8" y="21"/>
              </a:cxn>
              <a:cxn ang="0">
                <a:pos x="8" y="21"/>
              </a:cxn>
              <a:cxn ang="0">
                <a:pos x="8" y="21"/>
              </a:cxn>
              <a:cxn ang="0">
                <a:pos x="6" y="21"/>
              </a:cxn>
              <a:cxn ang="0">
                <a:pos x="6" y="21"/>
              </a:cxn>
              <a:cxn ang="0">
                <a:pos x="6" y="21"/>
              </a:cxn>
              <a:cxn ang="0">
                <a:pos x="6" y="21"/>
              </a:cxn>
              <a:cxn ang="0">
                <a:pos x="6" y="23"/>
              </a:cxn>
              <a:cxn ang="0">
                <a:pos x="0" y="100"/>
              </a:cxn>
            </a:cxnLst>
            <a:rect l="0" t="0" r="r" b="b"/>
            <a:pathLst>
              <a:path w="63" h="100">
                <a:moveTo>
                  <a:pt x="0" y="100"/>
                </a:moveTo>
                <a:lnTo>
                  <a:pt x="8" y="100"/>
                </a:lnTo>
                <a:lnTo>
                  <a:pt x="16" y="98"/>
                </a:lnTo>
                <a:lnTo>
                  <a:pt x="21" y="98"/>
                </a:lnTo>
                <a:lnTo>
                  <a:pt x="27" y="98"/>
                </a:lnTo>
                <a:lnTo>
                  <a:pt x="35" y="98"/>
                </a:lnTo>
                <a:lnTo>
                  <a:pt x="40" y="96"/>
                </a:lnTo>
                <a:lnTo>
                  <a:pt x="48" y="96"/>
                </a:lnTo>
                <a:lnTo>
                  <a:pt x="54" y="96"/>
                </a:lnTo>
                <a:lnTo>
                  <a:pt x="63" y="0"/>
                </a:lnTo>
                <a:lnTo>
                  <a:pt x="60" y="0"/>
                </a:lnTo>
                <a:lnTo>
                  <a:pt x="54" y="2"/>
                </a:lnTo>
                <a:lnTo>
                  <a:pt x="48" y="2"/>
                </a:lnTo>
                <a:lnTo>
                  <a:pt x="42" y="4"/>
                </a:lnTo>
                <a:lnTo>
                  <a:pt x="37" y="6"/>
                </a:lnTo>
                <a:lnTo>
                  <a:pt x="31" y="6"/>
                </a:lnTo>
                <a:lnTo>
                  <a:pt x="25" y="6"/>
                </a:lnTo>
                <a:lnTo>
                  <a:pt x="19" y="6"/>
                </a:lnTo>
                <a:lnTo>
                  <a:pt x="19" y="6"/>
                </a:lnTo>
                <a:lnTo>
                  <a:pt x="19" y="6"/>
                </a:lnTo>
                <a:lnTo>
                  <a:pt x="19" y="6"/>
                </a:lnTo>
                <a:lnTo>
                  <a:pt x="17" y="6"/>
                </a:lnTo>
                <a:lnTo>
                  <a:pt x="17" y="8"/>
                </a:lnTo>
                <a:lnTo>
                  <a:pt x="17" y="8"/>
                </a:lnTo>
                <a:lnTo>
                  <a:pt x="16" y="8"/>
                </a:lnTo>
                <a:lnTo>
                  <a:pt x="16" y="8"/>
                </a:lnTo>
                <a:lnTo>
                  <a:pt x="17" y="8"/>
                </a:lnTo>
                <a:lnTo>
                  <a:pt x="16" y="8"/>
                </a:lnTo>
                <a:lnTo>
                  <a:pt x="14" y="8"/>
                </a:lnTo>
                <a:lnTo>
                  <a:pt x="14" y="9"/>
                </a:lnTo>
                <a:lnTo>
                  <a:pt x="12" y="11"/>
                </a:lnTo>
                <a:lnTo>
                  <a:pt x="12" y="15"/>
                </a:lnTo>
                <a:lnTo>
                  <a:pt x="10" y="17"/>
                </a:lnTo>
                <a:lnTo>
                  <a:pt x="8" y="19"/>
                </a:lnTo>
                <a:lnTo>
                  <a:pt x="8" y="19"/>
                </a:lnTo>
                <a:lnTo>
                  <a:pt x="8" y="19"/>
                </a:lnTo>
                <a:lnTo>
                  <a:pt x="8" y="21"/>
                </a:lnTo>
                <a:lnTo>
                  <a:pt x="8" y="21"/>
                </a:lnTo>
                <a:lnTo>
                  <a:pt x="8" y="21"/>
                </a:lnTo>
                <a:lnTo>
                  <a:pt x="6" y="21"/>
                </a:lnTo>
                <a:lnTo>
                  <a:pt x="6" y="21"/>
                </a:lnTo>
                <a:lnTo>
                  <a:pt x="6" y="21"/>
                </a:lnTo>
                <a:lnTo>
                  <a:pt x="6" y="21"/>
                </a:lnTo>
                <a:lnTo>
                  <a:pt x="6" y="23"/>
                </a:lnTo>
                <a:lnTo>
                  <a:pt x="0" y="100"/>
                </a:lnTo>
                <a:close/>
              </a:path>
            </a:pathLst>
          </a:custGeom>
          <a:solidFill>
            <a:srgbClr val="985C9A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6401" name="Freeform 225"/>
          <p:cNvSpPr>
            <a:spLocks/>
          </p:cNvSpPr>
          <p:nvPr/>
        </p:nvSpPr>
        <p:spPr bwMode="auto">
          <a:xfrm>
            <a:off x="4808538" y="5346700"/>
            <a:ext cx="101600" cy="158750"/>
          </a:xfrm>
          <a:custGeom>
            <a:avLst/>
            <a:gdLst/>
            <a:ahLst/>
            <a:cxnLst>
              <a:cxn ang="0">
                <a:pos x="0" y="100"/>
              </a:cxn>
              <a:cxn ang="0">
                <a:pos x="6" y="100"/>
              </a:cxn>
              <a:cxn ang="0">
                <a:pos x="14" y="100"/>
              </a:cxn>
              <a:cxn ang="0">
                <a:pos x="19" y="98"/>
              </a:cxn>
              <a:cxn ang="0">
                <a:pos x="25" y="98"/>
              </a:cxn>
              <a:cxn ang="0">
                <a:pos x="33" y="98"/>
              </a:cxn>
              <a:cxn ang="0">
                <a:pos x="39" y="98"/>
              </a:cxn>
              <a:cxn ang="0">
                <a:pos x="46" y="98"/>
              </a:cxn>
              <a:cxn ang="0">
                <a:pos x="52" y="96"/>
              </a:cxn>
              <a:cxn ang="0">
                <a:pos x="64" y="0"/>
              </a:cxn>
              <a:cxn ang="0">
                <a:pos x="58" y="2"/>
              </a:cxn>
              <a:cxn ang="0">
                <a:pos x="52" y="2"/>
              </a:cxn>
              <a:cxn ang="0">
                <a:pos x="46" y="4"/>
              </a:cxn>
              <a:cxn ang="0">
                <a:pos x="41" y="6"/>
              </a:cxn>
              <a:cxn ang="0">
                <a:pos x="35" y="6"/>
              </a:cxn>
              <a:cxn ang="0">
                <a:pos x="29" y="8"/>
              </a:cxn>
              <a:cxn ang="0">
                <a:pos x="23" y="8"/>
              </a:cxn>
              <a:cxn ang="0">
                <a:pos x="16" y="6"/>
              </a:cxn>
              <a:cxn ang="0">
                <a:pos x="16" y="6"/>
              </a:cxn>
              <a:cxn ang="0">
                <a:pos x="16" y="8"/>
              </a:cxn>
              <a:cxn ang="0">
                <a:pos x="16" y="8"/>
              </a:cxn>
              <a:cxn ang="0">
                <a:pos x="16" y="8"/>
              </a:cxn>
              <a:cxn ang="0">
                <a:pos x="14" y="8"/>
              </a:cxn>
              <a:cxn ang="0">
                <a:pos x="14" y="8"/>
              </a:cxn>
              <a:cxn ang="0">
                <a:pos x="14" y="8"/>
              </a:cxn>
              <a:cxn ang="0">
                <a:pos x="14" y="8"/>
              </a:cxn>
              <a:cxn ang="0">
                <a:pos x="12" y="9"/>
              </a:cxn>
              <a:cxn ang="0">
                <a:pos x="12" y="11"/>
              </a:cxn>
              <a:cxn ang="0">
                <a:pos x="10" y="13"/>
              </a:cxn>
              <a:cxn ang="0">
                <a:pos x="8" y="15"/>
              </a:cxn>
              <a:cxn ang="0">
                <a:pos x="8" y="19"/>
              </a:cxn>
              <a:cxn ang="0">
                <a:pos x="6" y="19"/>
              </a:cxn>
              <a:cxn ang="0">
                <a:pos x="6" y="21"/>
              </a:cxn>
              <a:cxn ang="0">
                <a:pos x="4" y="21"/>
              </a:cxn>
              <a:cxn ang="0">
                <a:pos x="4" y="21"/>
              </a:cxn>
              <a:cxn ang="0">
                <a:pos x="4" y="21"/>
              </a:cxn>
              <a:cxn ang="0">
                <a:pos x="4" y="21"/>
              </a:cxn>
              <a:cxn ang="0">
                <a:pos x="4" y="23"/>
              </a:cxn>
              <a:cxn ang="0">
                <a:pos x="4" y="23"/>
              </a:cxn>
              <a:cxn ang="0">
                <a:pos x="4" y="23"/>
              </a:cxn>
              <a:cxn ang="0">
                <a:pos x="4" y="23"/>
              </a:cxn>
              <a:cxn ang="0">
                <a:pos x="4" y="23"/>
              </a:cxn>
              <a:cxn ang="0">
                <a:pos x="0" y="100"/>
              </a:cxn>
            </a:cxnLst>
            <a:rect l="0" t="0" r="r" b="b"/>
            <a:pathLst>
              <a:path w="64" h="100">
                <a:moveTo>
                  <a:pt x="0" y="100"/>
                </a:moveTo>
                <a:lnTo>
                  <a:pt x="6" y="100"/>
                </a:lnTo>
                <a:lnTo>
                  <a:pt x="14" y="100"/>
                </a:lnTo>
                <a:lnTo>
                  <a:pt x="19" y="98"/>
                </a:lnTo>
                <a:lnTo>
                  <a:pt x="25" y="98"/>
                </a:lnTo>
                <a:lnTo>
                  <a:pt x="33" y="98"/>
                </a:lnTo>
                <a:lnTo>
                  <a:pt x="39" y="98"/>
                </a:lnTo>
                <a:lnTo>
                  <a:pt x="46" y="98"/>
                </a:lnTo>
                <a:lnTo>
                  <a:pt x="52" y="96"/>
                </a:lnTo>
                <a:lnTo>
                  <a:pt x="64" y="0"/>
                </a:lnTo>
                <a:lnTo>
                  <a:pt x="58" y="2"/>
                </a:lnTo>
                <a:lnTo>
                  <a:pt x="52" y="2"/>
                </a:lnTo>
                <a:lnTo>
                  <a:pt x="46" y="4"/>
                </a:lnTo>
                <a:lnTo>
                  <a:pt x="41" y="6"/>
                </a:lnTo>
                <a:lnTo>
                  <a:pt x="35" y="6"/>
                </a:lnTo>
                <a:lnTo>
                  <a:pt x="29" y="8"/>
                </a:lnTo>
                <a:lnTo>
                  <a:pt x="23" y="8"/>
                </a:lnTo>
                <a:lnTo>
                  <a:pt x="16" y="6"/>
                </a:lnTo>
                <a:lnTo>
                  <a:pt x="16" y="6"/>
                </a:lnTo>
                <a:lnTo>
                  <a:pt x="16" y="8"/>
                </a:lnTo>
                <a:lnTo>
                  <a:pt x="16" y="8"/>
                </a:lnTo>
                <a:lnTo>
                  <a:pt x="16" y="8"/>
                </a:lnTo>
                <a:lnTo>
                  <a:pt x="14" y="8"/>
                </a:lnTo>
                <a:lnTo>
                  <a:pt x="14" y="8"/>
                </a:lnTo>
                <a:lnTo>
                  <a:pt x="14" y="8"/>
                </a:lnTo>
                <a:lnTo>
                  <a:pt x="14" y="8"/>
                </a:lnTo>
                <a:lnTo>
                  <a:pt x="12" y="9"/>
                </a:lnTo>
                <a:lnTo>
                  <a:pt x="12" y="11"/>
                </a:lnTo>
                <a:lnTo>
                  <a:pt x="10" y="13"/>
                </a:lnTo>
                <a:lnTo>
                  <a:pt x="8" y="15"/>
                </a:lnTo>
                <a:lnTo>
                  <a:pt x="8" y="19"/>
                </a:lnTo>
                <a:lnTo>
                  <a:pt x="6" y="19"/>
                </a:lnTo>
                <a:lnTo>
                  <a:pt x="6" y="21"/>
                </a:lnTo>
                <a:lnTo>
                  <a:pt x="4" y="21"/>
                </a:lnTo>
                <a:lnTo>
                  <a:pt x="4" y="21"/>
                </a:lnTo>
                <a:lnTo>
                  <a:pt x="4" y="21"/>
                </a:lnTo>
                <a:lnTo>
                  <a:pt x="4" y="21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0" y="100"/>
                </a:lnTo>
                <a:close/>
              </a:path>
            </a:pathLst>
          </a:custGeom>
          <a:solidFill>
            <a:srgbClr val="955D9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6402" name="Freeform 226"/>
          <p:cNvSpPr>
            <a:spLocks/>
          </p:cNvSpPr>
          <p:nvPr/>
        </p:nvSpPr>
        <p:spPr bwMode="auto">
          <a:xfrm>
            <a:off x="4799013" y="5349875"/>
            <a:ext cx="104775" cy="158750"/>
          </a:xfrm>
          <a:custGeom>
            <a:avLst/>
            <a:gdLst/>
            <a:ahLst/>
            <a:cxnLst>
              <a:cxn ang="0">
                <a:pos x="0" y="100"/>
              </a:cxn>
              <a:cxn ang="0">
                <a:pos x="8" y="98"/>
              </a:cxn>
              <a:cxn ang="0">
                <a:pos x="16" y="98"/>
              </a:cxn>
              <a:cxn ang="0">
                <a:pos x="22" y="98"/>
              </a:cxn>
              <a:cxn ang="0">
                <a:pos x="29" y="98"/>
              </a:cxn>
              <a:cxn ang="0">
                <a:pos x="35" y="96"/>
              </a:cxn>
              <a:cxn ang="0">
                <a:pos x="41" y="96"/>
              </a:cxn>
              <a:cxn ang="0">
                <a:pos x="48" y="96"/>
              </a:cxn>
              <a:cxn ang="0">
                <a:pos x="54" y="96"/>
              </a:cxn>
              <a:cxn ang="0">
                <a:pos x="66" y="0"/>
              </a:cxn>
              <a:cxn ang="0">
                <a:pos x="60" y="0"/>
              </a:cxn>
              <a:cxn ang="0">
                <a:pos x="54" y="2"/>
              </a:cxn>
              <a:cxn ang="0">
                <a:pos x="48" y="2"/>
              </a:cxn>
              <a:cxn ang="0">
                <a:pos x="43" y="4"/>
              </a:cxn>
              <a:cxn ang="0">
                <a:pos x="37" y="6"/>
              </a:cxn>
              <a:cxn ang="0">
                <a:pos x="29" y="6"/>
              </a:cxn>
              <a:cxn ang="0">
                <a:pos x="24" y="6"/>
              </a:cxn>
              <a:cxn ang="0">
                <a:pos x="18" y="6"/>
              </a:cxn>
              <a:cxn ang="0">
                <a:pos x="18" y="6"/>
              </a:cxn>
              <a:cxn ang="0">
                <a:pos x="16" y="6"/>
              </a:cxn>
              <a:cxn ang="0">
                <a:pos x="16" y="6"/>
              </a:cxn>
              <a:cxn ang="0">
                <a:pos x="16" y="6"/>
              </a:cxn>
              <a:cxn ang="0">
                <a:pos x="16" y="6"/>
              </a:cxn>
              <a:cxn ang="0">
                <a:pos x="16" y="7"/>
              </a:cxn>
              <a:cxn ang="0">
                <a:pos x="14" y="7"/>
              </a:cxn>
              <a:cxn ang="0">
                <a:pos x="14" y="7"/>
              </a:cxn>
              <a:cxn ang="0">
                <a:pos x="14" y="7"/>
              </a:cxn>
              <a:cxn ang="0">
                <a:pos x="12" y="9"/>
              </a:cxn>
              <a:cxn ang="0">
                <a:pos x="12" y="11"/>
              </a:cxn>
              <a:cxn ang="0">
                <a:pos x="10" y="15"/>
              </a:cxn>
              <a:cxn ang="0">
                <a:pos x="10" y="17"/>
              </a:cxn>
              <a:cxn ang="0">
                <a:pos x="8" y="19"/>
              </a:cxn>
              <a:cxn ang="0">
                <a:pos x="8" y="21"/>
              </a:cxn>
              <a:cxn ang="0">
                <a:pos x="6" y="21"/>
              </a:cxn>
              <a:cxn ang="0">
                <a:pos x="6" y="21"/>
              </a:cxn>
              <a:cxn ang="0">
                <a:pos x="6" y="21"/>
              </a:cxn>
              <a:cxn ang="0">
                <a:pos x="6" y="21"/>
              </a:cxn>
              <a:cxn ang="0">
                <a:pos x="6" y="21"/>
              </a:cxn>
              <a:cxn ang="0">
                <a:pos x="6" y="21"/>
              </a:cxn>
              <a:cxn ang="0">
                <a:pos x="6" y="21"/>
              </a:cxn>
              <a:cxn ang="0">
                <a:pos x="6" y="21"/>
              </a:cxn>
              <a:cxn ang="0">
                <a:pos x="6" y="23"/>
              </a:cxn>
              <a:cxn ang="0">
                <a:pos x="0" y="100"/>
              </a:cxn>
            </a:cxnLst>
            <a:rect l="0" t="0" r="r" b="b"/>
            <a:pathLst>
              <a:path w="66" h="100">
                <a:moveTo>
                  <a:pt x="0" y="100"/>
                </a:moveTo>
                <a:lnTo>
                  <a:pt x="8" y="98"/>
                </a:lnTo>
                <a:lnTo>
                  <a:pt x="16" y="98"/>
                </a:lnTo>
                <a:lnTo>
                  <a:pt x="22" y="98"/>
                </a:lnTo>
                <a:lnTo>
                  <a:pt x="29" y="98"/>
                </a:lnTo>
                <a:lnTo>
                  <a:pt x="35" y="96"/>
                </a:lnTo>
                <a:lnTo>
                  <a:pt x="41" y="96"/>
                </a:lnTo>
                <a:lnTo>
                  <a:pt x="48" y="96"/>
                </a:lnTo>
                <a:lnTo>
                  <a:pt x="54" y="96"/>
                </a:lnTo>
                <a:lnTo>
                  <a:pt x="66" y="0"/>
                </a:lnTo>
                <a:lnTo>
                  <a:pt x="60" y="0"/>
                </a:lnTo>
                <a:lnTo>
                  <a:pt x="54" y="2"/>
                </a:lnTo>
                <a:lnTo>
                  <a:pt x="48" y="2"/>
                </a:lnTo>
                <a:lnTo>
                  <a:pt x="43" y="4"/>
                </a:lnTo>
                <a:lnTo>
                  <a:pt x="37" y="6"/>
                </a:lnTo>
                <a:lnTo>
                  <a:pt x="29" y="6"/>
                </a:lnTo>
                <a:lnTo>
                  <a:pt x="24" y="6"/>
                </a:lnTo>
                <a:lnTo>
                  <a:pt x="18" y="6"/>
                </a:lnTo>
                <a:lnTo>
                  <a:pt x="18" y="6"/>
                </a:lnTo>
                <a:lnTo>
                  <a:pt x="16" y="6"/>
                </a:lnTo>
                <a:lnTo>
                  <a:pt x="16" y="6"/>
                </a:lnTo>
                <a:lnTo>
                  <a:pt x="16" y="6"/>
                </a:lnTo>
                <a:lnTo>
                  <a:pt x="16" y="6"/>
                </a:lnTo>
                <a:lnTo>
                  <a:pt x="16" y="7"/>
                </a:lnTo>
                <a:lnTo>
                  <a:pt x="14" y="7"/>
                </a:lnTo>
                <a:lnTo>
                  <a:pt x="14" y="7"/>
                </a:lnTo>
                <a:lnTo>
                  <a:pt x="14" y="7"/>
                </a:lnTo>
                <a:lnTo>
                  <a:pt x="12" y="9"/>
                </a:lnTo>
                <a:lnTo>
                  <a:pt x="12" y="11"/>
                </a:lnTo>
                <a:lnTo>
                  <a:pt x="10" y="15"/>
                </a:lnTo>
                <a:lnTo>
                  <a:pt x="10" y="17"/>
                </a:lnTo>
                <a:lnTo>
                  <a:pt x="8" y="19"/>
                </a:lnTo>
                <a:lnTo>
                  <a:pt x="8" y="21"/>
                </a:lnTo>
                <a:lnTo>
                  <a:pt x="6" y="21"/>
                </a:lnTo>
                <a:lnTo>
                  <a:pt x="6" y="21"/>
                </a:lnTo>
                <a:lnTo>
                  <a:pt x="6" y="21"/>
                </a:lnTo>
                <a:lnTo>
                  <a:pt x="6" y="21"/>
                </a:lnTo>
                <a:lnTo>
                  <a:pt x="6" y="21"/>
                </a:lnTo>
                <a:lnTo>
                  <a:pt x="6" y="21"/>
                </a:lnTo>
                <a:lnTo>
                  <a:pt x="6" y="21"/>
                </a:lnTo>
                <a:lnTo>
                  <a:pt x="6" y="21"/>
                </a:lnTo>
                <a:lnTo>
                  <a:pt x="6" y="23"/>
                </a:lnTo>
                <a:lnTo>
                  <a:pt x="0" y="100"/>
                </a:lnTo>
                <a:close/>
              </a:path>
            </a:pathLst>
          </a:custGeom>
          <a:solidFill>
            <a:srgbClr val="925FA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6403" name="Freeform 227"/>
          <p:cNvSpPr>
            <a:spLocks/>
          </p:cNvSpPr>
          <p:nvPr/>
        </p:nvSpPr>
        <p:spPr bwMode="auto">
          <a:xfrm>
            <a:off x="4794250" y="5349875"/>
            <a:ext cx="103188" cy="160338"/>
          </a:xfrm>
          <a:custGeom>
            <a:avLst/>
            <a:gdLst/>
            <a:ahLst/>
            <a:cxnLst>
              <a:cxn ang="0">
                <a:pos x="0" y="101"/>
              </a:cxn>
              <a:cxn ang="0">
                <a:pos x="7" y="100"/>
              </a:cxn>
              <a:cxn ang="0">
                <a:pos x="15" y="98"/>
              </a:cxn>
              <a:cxn ang="0">
                <a:pos x="21" y="98"/>
              </a:cxn>
              <a:cxn ang="0">
                <a:pos x="28" y="98"/>
              </a:cxn>
              <a:cxn ang="0">
                <a:pos x="34" y="98"/>
              </a:cxn>
              <a:cxn ang="0">
                <a:pos x="42" y="98"/>
              </a:cxn>
              <a:cxn ang="0">
                <a:pos x="48" y="96"/>
              </a:cxn>
              <a:cxn ang="0">
                <a:pos x="53" y="96"/>
              </a:cxn>
              <a:cxn ang="0">
                <a:pos x="65" y="0"/>
              </a:cxn>
              <a:cxn ang="0">
                <a:pos x="59" y="0"/>
              </a:cxn>
              <a:cxn ang="0">
                <a:pos x="53" y="2"/>
              </a:cxn>
              <a:cxn ang="0">
                <a:pos x="48" y="4"/>
              </a:cxn>
              <a:cxn ang="0">
                <a:pos x="42" y="4"/>
              </a:cxn>
              <a:cxn ang="0">
                <a:pos x="34" y="6"/>
              </a:cxn>
              <a:cxn ang="0">
                <a:pos x="28" y="7"/>
              </a:cxn>
              <a:cxn ang="0">
                <a:pos x="23" y="7"/>
              </a:cxn>
              <a:cxn ang="0">
                <a:pos x="15" y="6"/>
              </a:cxn>
              <a:cxn ang="0">
                <a:pos x="15" y="7"/>
              </a:cxn>
              <a:cxn ang="0">
                <a:pos x="15" y="7"/>
              </a:cxn>
              <a:cxn ang="0">
                <a:pos x="15" y="7"/>
              </a:cxn>
              <a:cxn ang="0">
                <a:pos x="15" y="7"/>
              </a:cxn>
              <a:cxn ang="0">
                <a:pos x="13" y="7"/>
              </a:cxn>
              <a:cxn ang="0">
                <a:pos x="13" y="7"/>
              </a:cxn>
              <a:cxn ang="0">
                <a:pos x="13" y="7"/>
              </a:cxn>
              <a:cxn ang="0">
                <a:pos x="11" y="7"/>
              </a:cxn>
              <a:cxn ang="0">
                <a:pos x="11" y="7"/>
              </a:cxn>
              <a:cxn ang="0">
                <a:pos x="11" y="9"/>
              </a:cxn>
              <a:cxn ang="0">
                <a:pos x="9" y="11"/>
              </a:cxn>
              <a:cxn ang="0">
                <a:pos x="9" y="13"/>
              </a:cxn>
              <a:cxn ang="0">
                <a:pos x="9" y="15"/>
              </a:cxn>
              <a:cxn ang="0">
                <a:pos x="7" y="19"/>
              </a:cxn>
              <a:cxn ang="0">
                <a:pos x="7" y="21"/>
              </a:cxn>
              <a:cxn ang="0">
                <a:pos x="5" y="21"/>
              </a:cxn>
              <a:cxn ang="0">
                <a:pos x="5" y="23"/>
              </a:cxn>
              <a:cxn ang="0">
                <a:pos x="5" y="23"/>
              </a:cxn>
              <a:cxn ang="0">
                <a:pos x="5" y="23"/>
              </a:cxn>
              <a:cxn ang="0">
                <a:pos x="5" y="23"/>
              </a:cxn>
              <a:cxn ang="0">
                <a:pos x="5" y="23"/>
              </a:cxn>
              <a:cxn ang="0">
                <a:pos x="5" y="23"/>
              </a:cxn>
              <a:cxn ang="0">
                <a:pos x="5" y="23"/>
              </a:cxn>
              <a:cxn ang="0">
                <a:pos x="5" y="23"/>
              </a:cxn>
              <a:cxn ang="0">
                <a:pos x="5" y="23"/>
              </a:cxn>
              <a:cxn ang="0">
                <a:pos x="0" y="101"/>
              </a:cxn>
            </a:cxnLst>
            <a:rect l="0" t="0" r="r" b="b"/>
            <a:pathLst>
              <a:path w="65" h="101">
                <a:moveTo>
                  <a:pt x="0" y="101"/>
                </a:moveTo>
                <a:lnTo>
                  <a:pt x="7" y="100"/>
                </a:lnTo>
                <a:lnTo>
                  <a:pt x="15" y="98"/>
                </a:lnTo>
                <a:lnTo>
                  <a:pt x="21" y="98"/>
                </a:lnTo>
                <a:lnTo>
                  <a:pt x="28" y="98"/>
                </a:lnTo>
                <a:lnTo>
                  <a:pt x="34" y="98"/>
                </a:lnTo>
                <a:lnTo>
                  <a:pt x="42" y="98"/>
                </a:lnTo>
                <a:lnTo>
                  <a:pt x="48" y="96"/>
                </a:lnTo>
                <a:lnTo>
                  <a:pt x="53" y="96"/>
                </a:lnTo>
                <a:lnTo>
                  <a:pt x="65" y="0"/>
                </a:lnTo>
                <a:lnTo>
                  <a:pt x="59" y="0"/>
                </a:lnTo>
                <a:lnTo>
                  <a:pt x="53" y="2"/>
                </a:lnTo>
                <a:lnTo>
                  <a:pt x="48" y="4"/>
                </a:lnTo>
                <a:lnTo>
                  <a:pt x="42" y="4"/>
                </a:lnTo>
                <a:lnTo>
                  <a:pt x="34" y="6"/>
                </a:lnTo>
                <a:lnTo>
                  <a:pt x="28" y="7"/>
                </a:lnTo>
                <a:lnTo>
                  <a:pt x="23" y="7"/>
                </a:lnTo>
                <a:lnTo>
                  <a:pt x="15" y="6"/>
                </a:lnTo>
                <a:lnTo>
                  <a:pt x="15" y="7"/>
                </a:lnTo>
                <a:lnTo>
                  <a:pt x="15" y="7"/>
                </a:lnTo>
                <a:lnTo>
                  <a:pt x="15" y="7"/>
                </a:lnTo>
                <a:lnTo>
                  <a:pt x="15" y="7"/>
                </a:lnTo>
                <a:lnTo>
                  <a:pt x="13" y="7"/>
                </a:lnTo>
                <a:lnTo>
                  <a:pt x="13" y="7"/>
                </a:lnTo>
                <a:lnTo>
                  <a:pt x="13" y="7"/>
                </a:lnTo>
                <a:lnTo>
                  <a:pt x="11" y="7"/>
                </a:lnTo>
                <a:lnTo>
                  <a:pt x="11" y="7"/>
                </a:lnTo>
                <a:lnTo>
                  <a:pt x="11" y="9"/>
                </a:lnTo>
                <a:lnTo>
                  <a:pt x="9" y="11"/>
                </a:lnTo>
                <a:lnTo>
                  <a:pt x="9" y="13"/>
                </a:lnTo>
                <a:lnTo>
                  <a:pt x="9" y="15"/>
                </a:lnTo>
                <a:lnTo>
                  <a:pt x="7" y="19"/>
                </a:lnTo>
                <a:lnTo>
                  <a:pt x="7" y="21"/>
                </a:lnTo>
                <a:lnTo>
                  <a:pt x="5" y="21"/>
                </a:lnTo>
                <a:lnTo>
                  <a:pt x="5" y="23"/>
                </a:lnTo>
                <a:lnTo>
                  <a:pt x="5" y="23"/>
                </a:lnTo>
                <a:lnTo>
                  <a:pt x="5" y="23"/>
                </a:lnTo>
                <a:lnTo>
                  <a:pt x="5" y="23"/>
                </a:lnTo>
                <a:lnTo>
                  <a:pt x="5" y="23"/>
                </a:lnTo>
                <a:lnTo>
                  <a:pt x="5" y="23"/>
                </a:lnTo>
                <a:lnTo>
                  <a:pt x="5" y="23"/>
                </a:lnTo>
                <a:lnTo>
                  <a:pt x="5" y="23"/>
                </a:lnTo>
                <a:lnTo>
                  <a:pt x="5" y="23"/>
                </a:lnTo>
                <a:lnTo>
                  <a:pt x="0" y="101"/>
                </a:lnTo>
                <a:close/>
              </a:path>
            </a:pathLst>
          </a:custGeom>
          <a:solidFill>
            <a:srgbClr val="8E60A4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6404" name="Freeform 228"/>
          <p:cNvSpPr>
            <a:spLocks/>
          </p:cNvSpPr>
          <p:nvPr/>
        </p:nvSpPr>
        <p:spPr bwMode="auto">
          <a:xfrm>
            <a:off x="4787900" y="5353050"/>
            <a:ext cx="103188" cy="157163"/>
          </a:xfrm>
          <a:custGeom>
            <a:avLst/>
            <a:gdLst/>
            <a:ahLst/>
            <a:cxnLst>
              <a:cxn ang="0">
                <a:pos x="0" y="99"/>
              </a:cxn>
              <a:cxn ang="0">
                <a:pos x="7" y="98"/>
              </a:cxn>
              <a:cxn ang="0">
                <a:pos x="15" y="98"/>
              </a:cxn>
              <a:cxn ang="0">
                <a:pos x="21" y="98"/>
              </a:cxn>
              <a:cxn ang="0">
                <a:pos x="29" y="96"/>
              </a:cxn>
              <a:cxn ang="0">
                <a:pos x="34" y="96"/>
              </a:cxn>
              <a:cxn ang="0">
                <a:pos x="42" y="96"/>
              </a:cxn>
              <a:cxn ang="0">
                <a:pos x="48" y="96"/>
              </a:cxn>
              <a:cxn ang="0">
                <a:pos x="55" y="96"/>
              </a:cxn>
              <a:cxn ang="0">
                <a:pos x="65" y="0"/>
              </a:cxn>
              <a:cxn ang="0">
                <a:pos x="59" y="0"/>
              </a:cxn>
              <a:cxn ang="0">
                <a:pos x="54" y="0"/>
              </a:cxn>
              <a:cxn ang="0">
                <a:pos x="48" y="2"/>
              </a:cxn>
              <a:cxn ang="0">
                <a:pos x="42" y="4"/>
              </a:cxn>
              <a:cxn ang="0">
                <a:pos x="34" y="4"/>
              </a:cxn>
              <a:cxn ang="0">
                <a:pos x="29" y="5"/>
              </a:cxn>
              <a:cxn ang="0">
                <a:pos x="21" y="5"/>
              </a:cxn>
              <a:cxn ang="0">
                <a:pos x="15" y="5"/>
              </a:cxn>
              <a:cxn ang="0">
                <a:pos x="13" y="5"/>
              </a:cxn>
              <a:cxn ang="0">
                <a:pos x="13" y="5"/>
              </a:cxn>
              <a:cxn ang="0">
                <a:pos x="13" y="5"/>
              </a:cxn>
              <a:cxn ang="0">
                <a:pos x="13" y="5"/>
              </a:cxn>
              <a:cxn ang="0">
                <a:pos x="13" y="5"/>
              </a:cxn>
              <a:cxn ang="0">
                <a:pos x="11" y="5"/>
              </a:cxn>
              <a:cxn ang="0">
                <a:pos x="11" y="5"/>
              </a:cxn>
              <a:cxn ang="0">
                <a:pos x="11" y="5"/>
              </a:cxn>
              <a:cxn ang="0">
                <a:pos x="11" y="7"/>
              </a:cxn>
              <a:cxn ang="0">
                <a:pos x="11" y="7"/>
              </a:cxn>
              <a:cxn ang="0">
                <a:pos x="9" y="9"/>
              </a:cxn>
              <a:cxn ang="0">
                <a:pos x="9" y="11"/>
              </a:cxn>
              <a:cxn ang="0">
                <a:pos x="7" y="15"/>
              </a:cxn>
              <a:cxn ang="0">
                <a:pos x="7" y="17"/>
              </a:cxn>
              <a:cxn ang="0">
                <a:pos x="6" y="19"/>
              </a:cxn>
              <a:cxn ang="0">
                <a:pos x="6" y="21"/>
              </a:cxn>
              <a:cxn ang="0">
                <a:pos x="6" y="21"/>
              </a:cxn>
              <a:cxn ang="0">
                <a:pos x="6" y="21"/>
              </a:cxn>
              <a:cxn ang="0">
                <a:pos x="6" y="21"/>
              </a:cxn>
              <a:cxn ang="0">
                <a:pos x="6" y="21"/>
              </a:cxn>
              <a:cxn ang="0">
                <a:pos x="6" y="21"/>
              </a:cxn>
              <a:cxn ang="0">
                <a:pos x="6" y="23"/>
              </a:cxn>
              <a:cxn ang="0">
                <a:pos x="6" y="23"/>
              </a:cxn>
              <a:cxn ang="0">
                <a:pos x="6" y="23"/>
              </a:cxn>
              <a:cxn ang="0">
                <a:pos x="6" y="23"/>
              </a:cxn>
              <a:cxn ang="0">
                <a:pos x="0" y="99"/>
              </a:cxn>
            </a:cxnLst>
            <a:rect l="0" t="0" r="r" b="b"/>
            <a:pathLst>
              <a:path w="65" h="99">
                <a:moveTo>
                  <a:pt x="0" y="99"/>
                </a:moveTo>
                <a:lnTo>
                  <a:pt x="7" y="98"/>
                </a:lnTo>
                <a:lnTo>
                  <a:pt x="15" y="98"/>
                </a:lnTo>
                <a:lnTo>
                  <a:pt x="21" y="98"/>
                </a:lnTo>
                <a:lnTo>
                  <a:pt x="29" y="96"/>
                </a:lnTo>
                <a:lnTo>
                  <a:pt x="34" y="96"/>
                </a:lnTo>
                <a:lnTo>
                  <a:pt x="42" y="96"/>
                </a:lnTo>
                <a:lnTo>
                  <a:pt x="48" y="96"/>
                </a:lnTo>
                <a:lnTo>
                  <a:pt x="55" y="96"/>
                </a:lnTo>
                <a:lnTo>
                  <a:pt x="65" y="0"/>
                </a:lnTo>
                <a:lnTo>
                  <a:pt x="59" y="0"/>
                </a:lnTo>
                <a:lnTo>
                  <a:pt x="54" y="0"/>
                </a:lnTo>
                <a:lnTo>
                  <a:pt x="48" y="2"/>
                </a:lnTo>
                <a:lnTo>
                  <a:pt x="42" y="4"/>
                </a:lnTo>
                <a:lnTo>
                  <a:pt x="34" y="4"/>
                </a:lnTo>
                <a:lnTo>
                  <a:pt x="29" y="5"/>
                </a:lnTo>
                <a:lnTo>
                  <a:pt x="21" y="5"/>
                </a:lnTo>
                <a:lnTo>
                  <a:pt x="15" y="5"/>
                </a:lnTo>
                <a:lnTo>
                  <a:pt x="13" y="5"/>
                </a:lnTo>
                <a:lnTo>
                  <a:pt x="13" y="5"/>
                </a:lnTo>
                <a:lnTo>
                  <a:pt x="13" y="5"/>
                </a:lnTo>
                <a:lnTo>
                  <a:pt x="13" y="5"/>
                </a:lnTo>
                <a:lnTo>
                  <a:pt x="13" y="5"/>
                </a:lnTo>
                <a:lnTo>
                  <a:pt x="11" y="5"/>
                </a:lnTo>
                <a:lnTo>
                  <a:pt x="11" y="5"/>
                </a:lnTo>
                <a:lnTo>
                  <a:pt x="11" y="5"/>
                </a:lnTo>
                <a:lnTo>
                  <a:pt x="11" y="7"/>
                </a:lnTo>
                <a:lnTo>
                  <a:pt x="11" y="7"/>
                </a:lnTo>
                <a:lnTo>
                  <a:pt x="9" y="9"/>
                </a:lnTo>
                <a:lnTo>
                  <a:pt x="9" y="11"/>
                </a:lnTo>
                <a:lnTo>
                  <a:pt x="7" y="15"/>
                </a:lnTo>
                <a:lnTo>
                  <a:pt x="7" y="17"/>
                </a:lnTo>
                <a:lnTo>
                  <a:pt x="6" y="19"/>
                </a:lnTo>
                <a:lnTo>
                  <a:pt x="6" y="21"/>
                </a:lnTo>
                <a:lnTo>
                  <a:pt x="6" y="21"/>
                </a:lnTo>
                <a:lnTo>
                  <a:pt x="6" y="21"/>
                </a:lnTo>
                <a:lnTo>
                  <a:pt x="6" y="21"/>
                </a:lnTo>
                <a:lnTo>
                  <a:pt x="6" y="21"/>
                </a:lnTo>
                <a:lnTo>
                  <a:pt x="6" y="21"/>
                </a:lnTo>
                <a:lnTo>
                  <a:pt x="6" y="23"/>
                </a:lnTo>
                <a:lnTo>
                  <a:pt x="6" y="23"/>
                </a:lnTo>
                <a:lnTo>
                  <a:pt x="6" y="23"/>
                </a:lnTo>
                <a:lnTo>
                  <a:pt x="6" y="23"/>
                </a:lnTo>
                <a:lnTo>
                  <a:pt x="0" y="99"/>
                </a:lnTo>
                <a:close/>
              </a:path>
            </a:pathLst>
          </a:custGeom>
          <a:solidFill>
            <a:srgbClr val="8B61A7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6405" name="Freeform 229"/>
          <p:cNvSpPr>
            <a:spLocks/>
          </p:cNvSpPr>
          <p:nvPr/>
        </p:nvSpPr>
        <p:spPr bwMode="auto">
          <a:xfrm>
            <a:off x="4781550" y="5353050"/>
            <a:ext cx="106363" cy="157163"/>
          </a:xfrm>
          <a:custGeom>
            <a:avLst/>
            <a:gdLst/>
            <a:ahLst/>
            <a:cxnLst>
              <a:cxn ang="0">
                <a:pos x="0" y="99"/>
              </a:cxn>
              <a:cxn ang="0">
                <a:pos x="8" y="99"/>
              </a:cxn>
              <a:cxn ang="0">
                <a:pos x="15" y="98"/>
              </a:cxn>
              <a:cxn ang="0">
                <a:pos x="21" y="98"/>
              </a:cxn>
              <a:cxn ang="0">
                <a:pos x="29" y="98"/>
              </a:cxn>
              <a:cxn ang="0">
                <a:pos x="35" y="98"/>
              </a:cxn>
              <a:cxn ang="0">
                <a:pos x="42" y="98"/>
              </a:cxn>
              <a:cxn ang="0">
                <a:pos x="50" y="98"/>
              </a:cxn>
              <a:cxn ang="0">
                <a:pos x="56" y="96"/>
              </a:cxn>
              <a:cxn ang="0">
                <a:pos x="67" y="0"/>
              </a:cxn>
              <a:cxn ang="0">
                <a:pos x="61" y="0"/>
              </a:cxn>
              <a:cxn ang="0">
                <a:pos x="54" y="0"/>
              </a:cxn>
              <a:cxn ang="0">
                <a:pos x="48" y="2"/>
              </a:cxn>
              <a:cxn ang="0">
                <a:pos x="40" y="4"/>
              </a:cxn>
              <a:cxn ang="0">
                <a:pos x="35" y="5"/>
              </a:cxn>
              <a:cxn ang="0">
                <a:pos x="27" y="7"/>
              </a:cxn>
              <a:cxn ang="0">
                <a:pos x="21" y="7"/>
              </a:cxn>
              <a:cxn ang="0">
                <a:pos x="13" y="5"/>
              </a:cxn>
              <a:cxn ang="0">
                <a:pos x="13" y="5"/>
              </a:cxn>
              <a:cxn ang="0">
                <a:pos x="13" y="7"/>
              </a:cxn>
              <a:cxn ang="0">
                <a:pos x="13" y="7"/>
              </a:cxn>
              <a:cxn ang="0">
                <a:pos x="11" y="7"/>
              </a:cxn>
              <a:cxn ang="0">
                <a:pos x="11" y="7"/>
              </a:cxn>
              <a:cxn ang="0">
                <a:pos x="11" y="7"/>
              </a:cxn>
              <a:cxn ang="0">
                <a:pos x="11" y="7"/>
              </a:cxn>
              <a:cxn ang="0">
                <a:pos x="10" y="7"/>
              </a:cxn>
              <a:cxn ang="0">
                <a:pos x="10" y="9"/>
              </a:cxn>
              <a:cxn ang="0">
                <a:pos x="10" y="9"/>
              </a:cxn>
              <a:cxn ang="0">
                <a:pos x="8" y="11"/>
              </a:cxn>
              <a:cxn ang="0">
                <a:pos x="8" y="13"/>
              </a:cxn>
              <a:cxn ang="0">
                <a:pos x="8" y="15"/>
              </a:cxn>
              <a:cxn ang="0">
                <a:pos x="6" y="17"/>
              </a:cxn>
              <a:cxn ang="0">
                <a:pos x="6" y="21"/>
              </a:cxn>
              <a:cxn ang="0">
                <a:pos x="6" y="21"/>
              </a:cxn>
              <a:cxn ang="0">
                <a:pos x="6" y="23"/>
              </a:cxn>
              <a:cxn ang="0">
                <a:pos x="6" y="23"/>
              </a:cxn>
              <a:cxn ang="0">
                <a:pos x="6" y="23"/>
              </a:cxn>
              <a:cxn ang="0">
                <a:pos x="6" y="23"/>
              </a:cxn>
              <a:cxn ang="0">
                <a:pos x="6" y="23"/>
              </a:cxn>
              <a:cxn ang="0">
                <a:pos x="6" y="23"/>
              </a:cxn>
              <a:cxn ang="0">
                <a:pos x="6" y="23"/>
              </a:cxn>
              <a:cxn ang="0">
                <a:pos x="6" y="23"/>
              </a:cxn>
              <a:cxn ang="0">
                <a:pos x="6" y="23"/>
              </a:cxn>
              <a:cxn ang="0">
                <a:pos x="0" y="99"/>
              </a:cxn>
            </a:cxnLst>
            <a:rect l="0" t="0" r="r" b="b"/>
            <a:pathLst>
              <a:path w="67" h="99">
                <a:moveTo>
                  <a:pt x="0" y="99"/>
                </a:moveTo>
                <a:lnTo>
                  <a:pt x="8" y="99"/>
                </a:lnTo>
                <a:lnTo>
                  <a:pt x="15" y="98"/>
                </a:lnTo>
                <a:lnTo>
                  <a:pt x="21" y="98"/>
                </a:lnTo>
                <a:lnTo>
                  <a:pt x="29" y="98"/>
                </a:lnTo>
                <a:lnTo>
                  <a:pt x="35" y="98"/>
                </a:lnTo>
                <a:lnTo>
                  <a:pt x="42" y="98"/>
                </a:lnTo>
                <a:lnTo>
                  <a:pt x="50" y="98"/>
                </a:lnTo>
                <a:lnTo>
                  <a:pt x="56" y="96"/>
                </a:lnTo>
                <a:lnTo>
                  <a:pt x="67" y="0"/>
                </a:lnTo>
                <a:lnTo>
                  <a:pt x="61" y="0"/>
                </a:lnTo>
                <a:lnTo>
                  <a:pt x="54" y="0"/>
                </a:lnTo>
                <a:lnTo>
                  <a:pt x="48" y="2"/>
                </a:lnTo>
                <a:lnTo>
                  <a:pt x="40" y="4"/>
                </a:lnTo>
                <a:lnTo>
                  <a:pt x="35" y="5"/>
                </a:lnTo>
                <a:lnTo>
                  <a:pt x="27" y="7"/>
                </a:lnTo>
                <a:lnTo>
                  <a:pt x="21" y="7"/>
                </a:lnTo>
                <a:lnTo>
                  <a:pt x="13" y="5"/>
                </a:lnTo>
                <a:lnTo>
                  <a:pt x="13" y="5"/>
                </a:lnTo>
                <a:lnTo>
                  <a:pt x="13" y="7"/>
                </a:lnTo>
                <a:lnTo>
                  <a:pt x="13" y="7"/>
                </a:lnTo>
                <a:lnTo>
                  <a:pt x="11" y="7"/>
                </a:lnTo>
                <a:lnTo>
                  <a:pt x="11" y="7"/>
                </a:lnTo>
                <a:lnTo>
                  <a:pt x="11" y="7"/>
                </a:lnTo>
                <a:lnTo>
                  <a:pt x="11" y="7"/>
                </a:lnTo>
                <a:lnTo>
                  <a:pt x="10" y="7"/>
                </a:lnTo>
                <a:lnTo>
                  <a:pt x="10" y="9"/>
                </a:lnTo>
                <a:lnTo>
                  <a:pt x="10" y="9"/>
                </a:lnTo>
                <a:lnTo>
                  <a:pt x="8" y="11"/>
                </a:lnTo>
                <a:lnTo>
                  <a:pt x="8" y="13"/>
                </a:lnTo>
                <a:lnTo>
                  <a:pt x="8" y="15"/>
                </a:lnTo>
                <a:lnTo>
                  <a:pt x="6" y="17"/>
                </a:lnTo>
                <a:lnTo>
                  <a:pt x="6" y="21"/>
                </a:lnTo>
                <a:lnTo>
                  <a:pt x="6" y="21"/>
                </a:lnTo>
                <a:lnTo>
                  <a:pt x="6" y="23"/>
                </a:lnTo>
                <a:lnTo>
                  <a:pt x="6" y="23"/>
                </a:lnTo>
                <a:lnTo>
                  <a:pt x="6" y="23"/>
                </a:lnTo>
                <a:lnTo>
                  <a:pt x="6" y="23"/>
                </a:lnTo>
                <a:lnTo>
                  <a:pt x="6" y="23"/>
                </a:lnTo>
                <a:lnTo>
                  <a:pt x="6" y="23"/>
                </a:lnTo>
                <a:lnTo>
                  <a:pt x="6" y="23"/>
                </a:lnTo>
                <a:lnTo>
                  <a:pt x="6" y="23"/>
                </a:lnTo>
                <a:lnTo>
                  <a:pt x="6" y="23"/>
                </a:lnTo>
                <a:lnTo>
                  <a:pt x="0" y="99"/>
                </a:lnTo>
                <a:close/>
              </a:path>
            </a:pathLst>
          </a:custGeom>
          <a:solidFill>
            <a:srgbClr val="8863AA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6406" name="Freeform 230"/>
          <p:cNvSpPr>
            <a:spLocks/>
          </p:cNvSpPr>
          <p:nvPr/>
        </p:nvSpPr>
        <p:spPr bwMode="auto">
          <a:xfrm>
            <a:off x="4775200" y="5353050"/>
            <a:ext cx="103188" cy="160338"/>
          </a:xfrm>
          <a:custGeom>
            <a:avLst/>
            <a:gdLst/>
            <a:ahLst/>
            <a:cxnLst>
              <a:cxn ang="0">
                <a:pos x="0" y="101"/>
              </a:cxn>
              <a:cxn ang="0">
                <a:pos x="8" y="99"/>
              </a:cxn>
              <a:cxn ang="0">
                <a:pos x="15" y="99"/>
              </a:cxn>
              <a:cxn ang="0">
                <a:pos x="21" y="98"/>
              </a:cxn>
              <a:cxn ang="0">
                <a:pos x="29" y="98"/>
              </a:cxn>
              <a:cxn ang="0">
                <a:pos x="37" y="98"/>
              </a:cxn>
              <a:cxn ang="0">
                <a:pos x="42" y="98"/>
              </a:cxn>
              <a:cxn ang="0">
                <a:pos x="50" y="98"/>
              </a:cxn>
              <a:cxn ang="0">
                <a:pos x="56" y="96"/>
              </a:cxn>
              <a:cxn ang="0">
                <a:pos x="65" y="0"/>
              </a:cxn>
              <a:cxn ang="0">
                <a:pos x="60" y="0"/>
              </a:cxn>
              <a:cxn ang="0">
                <a:pos x="54" y="2"/>
              </a:cxn>
              <a:cxn ang="0">
                <a:pos x="48" y="4"/>
              </a:cxn>
              <a:cxn ang="0">
                <a:pos x="40" y="5"/>
              </a:cxn>
              <a:cxn ang="0">
                <a:pos x="35" y="7"/>
              </a:cxn>
              <a:cxn ang="0">
                <a:pos x="27" y="7"/>
              </a:cxn>
              <a:cxn ang="0">
                <a:pos x="19" y="7"/>
              </a:cxn>
              <a:cxn ang="0">
                <a:pos x="14" y="7"/>
              </a:cxn>
              <a:cxn ang="0">
                <a:pos x="14" y="7"/>
              </a:cxn>
              <a:cxn ang="0">
                <a:pos x="12" y="7"/>
              </a:cxn>
              <a:cxn ang="0">
                <a:pos x="12" y="7"/>
              </a:cxn>
              <a:cxn ang="0">
                <a:pos x="12" y="7"/>
              </a:cxn>
              <a:cxn ang="0">
                <a:pos x="12" y="7"/>
              </a:cxn>
              <a:cxn ang="0">
                <a:pos x="10" y="7"/>
              </a:cxn>
              <a:cxn ang="0">
                <a:pos x="10" y="9"/>
              </a:cxn>
              <a:cxn ang="0">
                <a:pos x="10" y="9"/>
              </a:cxn>
              <a:cxn ang="0">
                <a:pos x="8" y="9"/>
              </a:cxn>
              <a:cxn ang="0">
                <a:pos x="8" y="11"/>
              </a:cxn>
              <a:cxn ang="0">
                <a:pos x="8" y="13"/>
              </a:cxn>
              <a:cxn ang="0">
                <a:pos x="6" y="15"/>
              </a:cxn>
              <a:cxn ang="0">
                <a:pos x="6" y="19"/>
              </a:cxn>
              <a:cxn ang="0">
                <a:pos x="6" y="21"/>
              </a:cxn>
              <a:cxn ang="0">
                <a:pos x="6" y="23"/>
              </a:cxn>
              <a:cxn ang="0">
                <a:pos x="4" y="23"/>
              </a:cxn>
              <a:cxn ang="0">
                <a:pos x="4" y="23"/>
              </a:cxn>
              <a:cxn ang="0">
                <a:pos x="4" y="23"/>
              </a:cxn>
              <a:cxn ang="0">
                <a:pos x="4" y="23"/>
              </a:cxn>
              <a:cxn ang="0">
                <a:pos x="4" y="25"/>
              </a:cxn>
              <a:cxn ang="0">
                <a:pos x="4" y="25"/>
              </a:cxn>
              <a:cxn ang="0">
                <a:pos x="4" y="25"/>
              </a:cxn>
              <a:cxn ang="0">
                <a:pos x="4" y="25"/>
              </a:cxn>
              <a:cxn ang="0">
                <a:pos x="4" y="25"/>
              </a:cxn>
              <a:cxn ang="0">
                <a:pos x="0" y="101"/>
              </a:cxn>
            </a:cxnLst>
            <a:rect l="0" t="0" r="r" b="b"/>
            <a:pathLst>
              <a:path w="65" h="101">
                <a:moveTo>
                  <a:pt x="0" y="101"/>
                </a:moveTo>
                <a:lnTo>
                  <a:pt x="8" y="99"/>
                </a:lnTo>
                <a:lnTo>
                  <a:pt x="15" y="99"/>
                </a:lnTo>
                <a:lnTo>
                  <a:pt x="21" y="98"/>
                </a:lnTo>
                <a:lnTo>
                  <a:pt x="29" y="98"/>
                </a:lnTo>
                <a:lnTo>
                  <a:pt x="37" y="98"/>
                </a:lnTo>
                <a:lnTo>
                  <a:pt x="42" y="98"/>
                </a:lnTo>
                <a:lnTo>
                  <a:pt x="50" y="98"/>
                </a:lnTo>
                <a:lnTo>
                  <a:pt x="56" y="96"/>
                </a:lnTo>
                <a:lnTo>
                  <a:pt x="65" y="0"/>
                </a:lnTo>
                <a:lnTo>
                  <a:pt x="60" y="0"/>
                </a:lnTo>
                <a:lnTo>
                  <a:pt x="54" y="2"/>
                </a:lnTo>
                <a:lnTo>
                  <a:pt x="48" y="4"/>
                </a:lnTo>
                <a:lnTo>
                  <a:pt x="40" y="5"/>
                </a:lnTo>
                <a:lnTo>
                  <a:pt x="35" y="7"/>
                </a:lnTo>
                <a:lnTo>
                  <a:pt x="27" y="7"/>
                </a:lnTo>
                <a:lnTo>
                  <a:pt x="19" y="7"/>
                </a:lnTo>
                <a:lnTo>
                  <a:pt x="14" y="7"/>
                </a:lnTo>
                <a:lnTo>
                  <a:pt x="14" y="7"/>
                </a:lnTo>
                <a:lnTo>
                  <a:pt x="12" y="7"/>
                </a:lnTo>
                <a:lnTo>
                  <a:pt x="12" y="7"/>
                </a:lnTo>
                <a:lnTo>
                  <a:pt x="12" y="7"/>
                </a:lnTo>
                <a:lnTo>
                  <a:pt x="12" y="7"/>
                </a:lnTo>
                <a:lnTo>
                  <a:pt x="10" y="7"/>
                </a:lnTo>
                <a:lnTo>
                  <a:pt x="10" y="9"/>
                </a:lnTo>
                <a:lnTo>
                  <a:pt x="10" y="9"/>
                </a:lnTo>
                <a:lnTo>
                  <a:pt x="8" y="9"/>
                </a:lnTo>
                <a:lnTo>
                  <a:pt x="8" y="11"/>
                </a:lnTo>
                <a:lnTo>
                  <a:pt x="8" y="13"/>
                </a:lnTo>
                <a:lnTo>
                  <a:pt x="6" y="15"/>
                </a:lnTo>
                <a:lnTo>
                  <a:pt x="6" y="19"/>
                </a:lnTo>
                <a:lnTo>
                  <a:pt x="6" y="21"/>
                </a:lnTo>
                <a:lnTo>
                  <a:pt x="6" y="23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4" y="25"/>
                </a:lnTo>
                <a:lnTo>
                  <a:pt x="4" y="25"/>
                </a:lnTo>
                <a:lnTo>
                  <a:pt x="4" y="25"/>
                </a:lnTo>
                <a:lnTo>
                  <a:pt x="4" y="25"/>
                </a:lnTo>
                <a:lnTo>
                  <a:pt x="4" y="25"/>
                </a:lnTo>
                <a:lnTo>
                  <a:pt x="0" y="101"/>
                </a:lnTo>
                <a:close/>
              </a:path>
            </a:pathLst>
          </a:custGeom>
          <a:solidFill>
            <a:srgbClr val="8464AE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6407" name="Freeform 231"/>
          <p:cNvSpPr>
            <a:spLocks/>
          </p:cNvSpPr>
          <p:nvPr/>
        </p:nvSpPr>
        <p:spPr bwMode="auto">
          <a:xfrm>
            <a:off x="4768850" y="5356225"/>
            <a:ext cx="106363" cy="157163"/>
          </a:xfrm>
          <a:custGeom>
            <a:avLst/>
            <a:gdLst/>
            <a:ahLst/>
            <a:cxnLst>
              <a:cxn ang="0">
                <a:pos x="0" y="99"/>
              </a:cxn>
              <a:cxn ang="0">
                <a:pos x="8" y="97"/>
              </a:cxn>
              <a:cxn ang="0">
                <a:pos x="16" y="97"/>
              </a:cxn>
              <a:cxn ang="0">
                <a:pos x="21" y="97"/>
              </a:cxn>
              <a:cxn ang="0">
                <a:pos x="29" y="97"/>
              </a:cxn>
              <a:cxn ang="0">
                <a:pos x="37" y="97"/>
              </a:cxn>
              <a:cxn ang="0">
                <a:pos x="43" y="96"/>
              </a:cxn>
              <a:cxn ang="0">
                <a:pos x="50" y="96"/>
              </a:cxn>
              <a:cxn ang="0">
                <a:pos x="56" y="96"/>
              </a:cxn>
              <a:cxn ang="0">
                <a:pos x="67" y="0"/>
              </a:cxn>
              <a:cxn ang="0">
                <a:pos x="62" y="0"/>
              </a:cxn>
              <a:cxn ang="0">
                <a:pos x="54" y="0"/>
              </a:cxn>
              <a:cxn ang="0">
                <a:pos x="48" y="2"/>
              </a:cxn>
              <a:cxn ang="0">
                <a:pos x="41" y="3"/>
              </a:cxn>
              <a:cxn ang="0">
                <a:pos x="33" y="5"/>
              </a:cxn>
              <a:cxn ang="0">
                <a:pos x="27" y="5"/>
              </a:cxn>
              <a:cxn ang="0">
                <a:pos x="19" y="5"/>
              </a:cxn>
              <a:cxn ang="0">
                <a:pos x="12" y="5"/>
              </a:cxn>
              <a:cxn ang="0">
                <a:pos x="12" y="5"/>
              </a:cxn>
              <a:cxn ang="0">
                <a:pos x="12" y="5"/>
              </a:cxn>
              <a:cxn ang="0">
                <a:pos x="10" y="7"/>
              </a:cxn>
              <a:cxn ang="0">
                <a:pos x="10" y="7"/>
              </a:cxn>
              <a:cxn ang="0">
                <a:pos x="10" y="7"/>
              </a:cxn>
              <a:cxn ang="0">
                <a:pos x="8" y="7"/>
              </a:cxn>
              <a:cxn ang="0">
                <a:pos x="8" y="7"/>
              </a:cxn>
              <a:cxn ang="0">
                <a:pos x="8" y="7"/>
              </a:cxn>
              <a:cxn ang="0">
                <a:pos x="8" y="7"/>
              </a:cxn>
              <a:cxn ang="0">
                <a:pos x="8" y="7"/>
              </a:cxn>
              <a:cxn ang="0">
                <a:pos x="8" y="7"/>
              </a:cxn>
              <a:cxn ang="0">
                <a:pos x="8" y="9"/>
              </a:cxn>
              <a:cxn ang="0">
                <a:pos x="6" y="13"/>
              </a:cxn>
              <a:cxn ang="0">
                <a:pos x="6" y="15"/>
              </a:cxn>
              <a:cxn ang="0">
                <a:pos x="6" y="17"/>
              </a:cxn>
              <a:cxn ang="0">
                <a:pos x="6" y="21"/>
              </a:cxn>
              <a:cxn ang="0">
                <a:pos x="4" y="23"/>
              </a:cxn>
              <a:cxn ang="0">
                <a:pos x="4" y="23"/>
              </a:cxn>
              <a:cxn ang="0">
                <a:pos x="4" y="23"/>
              </a:cxn>
              <a:cxn ang="0">
                <a:pos x="4" y="23"/>
              </a:cxn>
              <a:cxn ang="0">
                <a:pos x="4" y="23"/>
              </a:cxn>
              <a:cxn ang="0">
                <a:pos x="4" y="23"/>
              </a:cxn>
              <a:cxn ang="0">
                <a:pos x="4" y="23"/>
              </a:cxn>
              <a:cxn ang="0">
                <a:pos x="4" y="23"/>
              </a:cxn>
              <a:cxn ang="0">
                <a:pos x="4" y="23"/>
              </a:cxn>
              <a:cxn ang="0">
                <a:pos x="4" y="23"/>
              </a:cxn>
              <a:cxn ang="0">
                <a:pos x="0" y="99"/>
              </a:cxn>
            </a:cxnLst>
            <a:rect l="0" t="0" r="r" b="b"/>
            <a:pathLst>
              <a:path w="67" h="99">
                <a:moveTo>
                  <a:pt x="0" y="99"/>
                </a:moveTo>
                <a:lnTo>
                  <a:pt x="8" y="97"/>
                </a:lnTo>
                <a:lnTo>
                  <a:pt x="16" y="97"/>
                </a:lnTo>
                <a:lnTo>
                  <a:pt x="21" y="97"/>
                </a:lnTo>
                <a:lnTo>
                  <a:pt x="29" y="97"/>
                </a:lnTo>
                <a:lnTo>
                  <a:pt x="37" y="97"/>
                </a:lnTo>
                <a:lnTo>
                  <a:pt x="43" y="96"/>
                </a:lnTo>
                <a:lnTo>
                  <a:pt x="50" y="96"/>
                </a:lnTo>
                <a:lnTo>
                  <a:pt x="56" y="96"/>
                </a:lnTo>
                <a:lnTo>
                  <a:pt x="67" y="0"/>
                </a:lnTo>
                <a:lnTo>
                  <a:pt x="62" y="0"/>
                </a:lnTo>
                <a:lnTo>
                  <a:pt x="54" y="0"/>
                </a:lnTo>
                <a:lnTo>
                  <a:pt x="48" y="2"/>
                </a:lnTo>
                <a:lnTo>
                  <a:pt x="41" y="3"/>
                </a:lnTo>
                <a:lnTo>
                  <a:pt x="33" y="5"/>
                </a:lnTo>
                <a:lnTo>
                  <a:pt x="27" y="5"/>
                </a:lnTo>
                <a:lnTo>
                  <a:pt x="19" y="5"/>
                </a:lnTo>
                <a:lnTo>
                  <a:pt x="12" y="5"/>
                </a:lnTo>
                <a:lnTo>
                  <a:pt x="12" y="5"/>
                </a:lnTo>
                <a:lnTo>
                  <a:pt x="12" y="5"/>
                </a:lnTo>
                <a:lnTo>
                  <a:pt x="10" y="7"/>
                </a:lnTo>
                <a:lnTo>
                  <a:pt x="10" y="7"/>
                </a:lnTo>
                <a:lnTo>
                  <a:pt x="10" y="7"/>
                </a:lnTo>
                <a:lnTo>
                  <a:pt x="8" y="7"/>
                </a:lnTo>
                <a:lnTo>
                  <a:pt x="8" y="7"/>
                </a:lnTo>
                <a:lnTo>
                  <a:pt x="8" y="7"/>
                </a:lnTo>
                <a:lnTo>
                  <a:pt x="8" y="7"/>
                </a:lnTo>
                <a:lnTo>
                  <a:pt x="8" y="7"/>
                </a:lnTo>
                <a:lnTo>
                  <a:pt x="8" y="7"/>
                </a:lnTo>
                <a:lnTo>
                  <a:pt x="8" y="9"/>
                </a:lnTo>
                <a:lnTo>
                  <a:pt x="6" y="13"/>
                </a:lnTo>
                <a:lnTo>
                  <a:pt x="6" y="15"/>
                </a:lnTo>
                <a:lnTo>
                  <a:pt x="6" y="17"/>
                </a:lnTo>
                <a:lnTo>
                  <a:pt x="6" y="21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0" y="99"/>
                </a:lnTo>
                <a:close/>
              </a:path>
            </a:pathLst>
          </a:custGeom>
          <a:solidFill>
            <a:srgbClr val="8165B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6408" name="Freeform 232"/>
          <p:cNvSpPr>
            <a:spLocks/>
          </p:cNvSpPr>
          <p:nvPr/>
        </p:nvSpPr>
        <p:spPr bwMode="auto">
          <a:xfrm>
            <a:off x="4762500" y="5356225"/>
            <a:ext cx="107950" cy="157163"/>
          </a:xfrm>
          <a:custGeom>
            <a:avLst/>
            <a:gdLst/>
            <a:ahLst/>
            <a:cxnLst>
              <a:cxn ang="0">
                <a:pos x="0" y="99"/>
              </a:cxn>
              <a:cxn ang="0">
                <a:pos x="8" y="99"/>
              </a:cxn>
              <a:cxn ang="0">
                <a:pos x="16" y="97"/>
              </a:cxn>
              <a:cxn ang="0">
                <a:pos x="22" y="97"/>
              </a:cxn>
              <a:cxn ang="0">
                <a:pos x="29" y="97"/>
              </a:cxn>
              <a:cxn ang="0">
                <a:pos x="37" y="97"/>
              </a:cxn>
              <a:cxn ang="0">
                <a:pos x="43" y="97"/>
              </a:cxn>
              <a:cxn ang="0">
                <a:pos x="50" y="97"/>
              </a:cxn>
              <a:cxn ang="0">
                <a:pos x="58" y="97"/>
              </a:cxn>
              <a:cxn ang="0">
                <a:pos x="68" y="0"/>
              </a:cxn>
              <a:cxn ang="0">
                <a:pos x="62" y="0"/>
              </a:cxn>
              <a:cxn ang="0">
                <a:pos x="54" y="2"/>
              </a:cxn>
              <a:cxn ang="0">
                <a:pos x="48" y="3"/>
              </a:cxn>
              <a:cxn ang="0">
                <a:pos x="41" y="3"/>
              </a:cxn>
              <a:cxn ang="0">
                <a:pos x="33" y="5"/>
              </a:cxn>
              <a:cxn ang="0">
                <a:pos x="25" y="7"/>
              </a:cxn>
              <a:cxn ang="0">
                <a:pos x="20" y="7"/>
              </a:cxn>
              <a:cxn ang="0">
                <a:pos x="12" y="7"/>
              </a:cxn>
              <a:cxn ang="0">
                <a:pos x="12" y="7"/>
              </a:cxn>
              <a:cxn ang="0">
                <a:pos x="10" y="7"/>
              </a:cxn>
              <a:cxn ang="0">
                <a:pos x="10" y="7"/>
              </a:cxn>
              <a:cxn ang="0">
                <a:pos x="10" y="7"/>
              </a:cxn>
              <a:cxn ang="0">
                <a:pos x="8" y="7"/>
              </a:cxn>
              <a:cxn ang="0">
                <a:pos x="8" y="7"/>
              </a:cxn>
              <a:cxn ang="0">
                <a:pos x="8" y="7"/>
              </a:cxn>
              <a:cxn ang="0">
                <a:pos x="8" y="9"/>
              </a:cxn>
              <a:cxn ang="0">
                <a:pos x="6" y="9"/>
              </a:cxn>
              <a:cxn ang="0">
                <a:pos x="6" y="11"/>
              </a:cxn>
              <a:cxn ang="0">
                <a:pos x="6" y="13"/>
              </a:cxn>
              <a:cxn ang="0">
                <a:pos x="6" y="17"/>
              </a:cxn>
              <a:cxn ang="0">
                <a:pos x="6" y="19"/>
              </a:cxn>
              <a:cxn ang="0">
                <a:pos x="6" y="21"/>
              </a:cxn>
              <a:cxn ang="0">
                <a:pos x="4" y="23"/>
              </a:cxn>
              <a:cxn ang="0">
                <a:pos x="4" y="23"/>
              </a:cxn>
              <a:cxn ang="0">
                <a:pos x="4" y="23"/>
              </a:cxn>
              <a:cxn ang="0">
                <a:pos x="4" y="23"/>
              </a:cxn>
              <a:cxn ang="0">
                <a:pos x="4" y="25"/>
              </a:cxn>
              <a:cxn ang="0">
                <a:pos x="4" y="25"/>
              </a:cxn>
              <a:cxn ang="0">
                <a:pos x="4" y="25"/>
              </a:cxn>
              <a:cxn ang="0">
                <a:pos x="4" y="25"/>
              </a:cxn>
              <a:cxn ang="0">
                <a:pos x="4" y="25"/>
              </a:cxn>
              <a:cxn ang="0">
                <a:pos x="4" y="25"/>
              </a:cxn>
              <a:cxn ang="0">
                <a:pos x="0" y="99"/>
              </a:cxn>
            </a:cxnLst>
            <a:rect l="0" t="0" r="r" b="b"/>
            <a:pathLst>
              <a:path w="68" h="99">
                <a:moveTo>
                  <a:pt x="0" y="99"/>
                </a:moveTo>
                <a:lnTo>
                  <a:pt x="8" y="99"/>
                </a:lnTo>
                <a:lnTo>
                  <a:pt x="16" y="97"/>
                </a:lnTo>
                <a:lnTo>
                  <a:pt x="22" y="97"/>
                </a:lnTo>
                <a:lnTo>
                  <a:pt x="29" y="97"/>
                </a:lnTo>
                <a:lnTo>
                  <a:pt x="37" y="97"/>
                </a:lnTo>
                <a:lnTo>
                  <a:pt x="43" y="97"/>
                </a:lnTo>
                <a:lnTo>
                  <a:pt x="50" y="97"/>
                </a:lnTo>
                <a:lnTo>
                  <a:pt x="58" y="97"/>
                </a:lnTo>
                <a:lnTo>
                  <a:pt x="68" y="0"/>
                </a:lnTo>
                <a:lnTo>
                  <a:pt x="62" y="0"/>
                </a:lnTo>
                <a:lnTo>
                  <a:pt x="54" y="2"/>
                </a:lnTo>
                <a:lnTo>
                  <a:pt x="48" y="3"/>
                </a:lnTo>
                <a:lnTo>
                  <a:pt x="41" y="3"/>
                </a:lnTo>
                <a:lnTo>
                  <a:pt x="33" y="5"/>
                </a:lnTo>
                <a:lnTo>
                  <a:pt x="25" y="7"/>
                </a:lnTo>
                <a:lnTo>
                  <a:pt x="20" y="7"/>
                </a:lnTo>
                <a:lnTo>
                  <a:pt x="12" y="7"/>
                </a:lnTo>
                <a:lnTo>
                  <a:pt x="12" y="7"/>
                </a:lnTo>
                <a:lnTo>
                  <a:pt x="10" y="7"/>
                </a:lnTo>
                <a:lnTo>
                  <a:pt x="10" y="7"/>
                </a:lnTo>
                <a:lnTo>
                  <a:pt x="10" y="7"/>
                </a:lnTo>
                <a:lnTo>
                  <a:pt x="8" y="7"/>
                </a:lnTo>
                <a:lnTo>
                  <a:pt x="8" y="7"/>
                </a:lnTo>
                <a:lnTo>
                  <a:pt x="8" y="7"/>
                </a:lnTo>
                <a:lnTo>
                  <a:pt x="8" y="9"/>
                </a:lnTo>
                <a:lnTo>
                  <a:pt x="6" y="9"/>
                </a:lnTo>
                <a:lnTo>
                  <a:pt x="6" y="11"/>
                </a:lnTo>
                <a:lnTo>
                  <a:pt x="6" y="13"/>
                </a:lnTo>
                <a:lnTo>
                  <a:pt x="6" y="17"/>
                </a:lnTo>
                <a:lnTo>
                  <a:pt x="6" y="19"/>
                </a:lnTo>
                <a:lnTo>
                  <a:pt x="6" y="21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4" y="25"/>
                </a:lnTo>
                <a:lnTo>
                  <a:pt x="4" y="25"/>
                </a:lnTo>
                <a:lnTo>
                  <a:pt x="4" y="25"/>
                </a:lnTo>
                <a:lnTo>
                  <a:pt x="4" y="25"/>
                </a:lnTo>
                <a:lnTo>
                  <a:pt x="4" y="25"/>
                </a:lnTo>
                <a:lnTo>
                  <a:pt x="4" y="25"/>
                </a:lnTo>
                <a:lnTo>
                  <a:pt x="0" y="99"/>
                </a:lnTo>
                <a:close/>
              </a:path>
            </a:pathLst>
          </a:custGeom>
          <a:solidFill>
            <a:srgbClr val="7E67B4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6409" name="Freeform 233"/>
          <p:cNvSpPr>
            <a:spLocks/>
          </p:cNvSpPr>
          <p:nvPr/>
        </p:nvSpPr>
        <p:spPr bwMode="auto">
          <a:xfrm>
            <a:off x="4757738" y="5356225"/>
            <a:ext cx="106362" cy="160338"/>
          </a:xfrm>
          <a:custGeom>
            <a:avLst/>
            <a:gdLst/>
            <a:ahLst/>
            <a:cxnLst>
              <a:cxn ang="0">
                <a:pos x="0" y="101"/>
              </a:cxn>
              <a:cxn ang="0">
                <a:pos x="7" y="99"/>
              </a:cxn>
              <a:cxn ang="0">
                <a:pos x="15" y="99"/>
              </a:cxn>
              <a:cxn ang="0">
                <a:pos x="21" y="99"/>
              </a:cxn>
              <a:cxn ang="0">
                <a:pos x="28" y="97"/>
              </a:cxn>
              <a:cxn ang="0">
                <a:pos x="36" y="97"/>
              </a:cxn>
              <a:cxn ang="0">
                <a:pos x="42" y="97"/>
              </a:cxn>
              <a:cxn ang="0">
                <a:pos x="50" y="97"/>
              </a:cxn>
              <a:cxn ang="0">
                <a:pos x="57" y="97"/>
              </a:cxn>
              <a:cxn ang="0">
                <a:pos x="67" y="0"/>
              </a:cxn>
              <a:cxn ang="0">
                <a:pos x="61" y="2"/>
              </a:cxn>
              <a:cxn ang="0">
                <a:pos x="53" y="2"/>
              </a:cxn>
              <a:cxn ang="0">
                <a:pos x="46" y="3"/>
              </a:cxn>
              <a:cxn ang="0">
                <a:pos x="40" y="5"/>
              </a:cxn>
              <a:cxn ang="0">
                <a:pos x="32" y="7"/>
              </a:cxn>
              <a:cxn ang="0">
                <a:pos x="25" y="7"/>
              </a:cxn>
              <a:cxn ang="0">
                <a:pos x="17" y="9"/>
              </a:cxn>
              <a:cxn ang="0">
                <a:pos x="9" y="7"/>
              </a:cxn>
              <a:cxn ang="0">
                <a:pos x="9" y="7"/>
              </a:cxn>
              <a:cxn ang="0">
                <a:pos x="9" y="7"/>
              </a:cxn>
              <a:cxn ang="0">
                <a:pos x="7" y="9"/>
              </a:cxn>
              <a:cxn ang="0">
                <a:pos x="7" y="9"/>
              </a:cxn>
              <a:cxn ang="0">
                <a:pos x="7" y="9"/>
              </a:cxn>
              <a:cxn ang="0">
                <a:pos x="7" y="9"/>
              </a:cxn>
              <a:cxn ang="0">
                <a:pos x="5" y="9"/>
              </a:cxn>
              <a:cxn ang="0">
                <a:pos x="5" y="9"/>
              </a:cxn>
              <a:cxn ang="0">
                <a:pos x="5" y="11"/>
              </a:cxn>
              <a:cxn ang="0">
                <a:pos x="5" y="11"/>
              </a:cxn>
              <a:cxn ang="0">
                <a:pos x="5" y="15"/>
              </a:cxn>
              <a:cxn ang="0">
                <a:pos x="5" y="17"/>
              </a:cxn>
              <a:cxn ang="0">
                <a:pos x="3" y="21"/>
              </a:cxn>
              <a:cxn ang="0">
                <a:pos x="3" y="23"/>
              </a:cxn>
              <a:cxn ang="0">
                <a:pos x="3" y="25"/>
              </a:cxn>
              <a:cxn ang="0">
                <a:pos x="3" y="25"/>
              </a:cxn>
              <a:cxn ang="0">
                <a:pos x="3" y="25"/>
              </a:cxn>
              <a:cxn ang="0">
                <a:pos x="3" y="25"/>
              </a:cxn>
              <a:cxn ang="0">
                <a:pos x="3" y="25"/>
              </a:cxn>
              <a:cxn ang="0">
                <a:pos x="3" y="25"/>
              </a:cxn>
              <a:cxn ang="0">
                <a:pos x="3" y="25"/>
              </a:cxn>
              <a:cxn ang="0">
                <a:pos x="3" y="25"/>
              </a:cxn>
              <a:cxn ang="0">
                <a:pos x="3" y="25"/>
              </a:cxn>
              <a:cxn ang="0">
                <a:pos x="3" y="26"/>
              </a:cxn>
              <a:cxn ang="0">
                <a:pos x="0" y="101"/>
              </a:cxn>
            </a:cxnLst>
            <a:rect l="0" t="0" r="r" b="b"/>
            <a:pathLst>
              <a:path w="67" h="101">
                <a:moveTo>
                  <a:pt x="0" y="101"/>
                </a:moveTo>
                <a:lnTo>
                  <a:pt x="7" y="99"/>
                </a:lnTo>
                <a:lnTo>
                  <a:pt x="15" y="99"/>
                </a:lnTo>
                <a:lnTo>
                  <a:pt x="21" y="99"/>
                </a:lnTo>
                <a:lnTo>
                  <a:pt x="28" y="97"/>
                </a:lnTo>
                <a:lnTo>
                  <a:pt x="36" y="97"/>
                </a:lnTo>
                <a:lnTo>
                  <a:pt x="42" y="97"/>
                </a:lnTo>
                <a:lnTo>
                  <a:pt x="50" y="97"/>
                </a:lnTo>
                <a:lnTo>
                  <a:pt x="57" y="97"/>
                </a:lnTo>
                <a:lnTo>
                  <a:pt x="67" y="0"/>
                </a:lnTo>
                <a:lnTo>
                  <a:pt x="61" y="2"/>
                </a:lnTo>
                <a:lnTo>
                  <a:pt x="53" y="2"/>
                </a:lnTo>
                <a:lnTo>
                  <a:pt x="46" y="3"/>
                </a:lnTo>
                <a:lnTo>
                  <a:pt x="40" y="5"/>
                </a:lnTo>
                <a:lnTo>
                  <a:pt x="32" y="7"/>
                </a:lnTo>
                <a:lnTo>
                  <a:pt x="25" y="7"/>
                </a:lnTo>
                <a:lnTo>
                  <a:pt x="17" y="9"/>
                </a:lnTo>
                <a:lnTo>
                  <a:pt x="9" y="7"/>
                </a:lnTo>
                <a:lnTo>
                  <a:pt x="9" y="7"/>
                </a:lnTo>
                <a:lnTo>
                  <a:pt x="9" y="7"/>
                </a:lnTo>
                <a:lnTo>
                  <a:pt x="7" y="9"/>
                </a:lnTo>
                <a:lnTo>
                  <a:pt x="7" y="9"/>
                </a:lnTo>
                <a:lnTo>
                  <a:pt x="7" y="9"/>
                </a:lnTo>
                <a:lnTo>
                  <a:pt x="7" y="9"/>
                </a:lnTo>
                <a:lnTo>
                  <a:pt x="5" y="9"/>
                </a:lnTo>
                <a:lnTo>
                  <a:pt x="5" y="9"/>
                </a:lnTo>
                <a:lnTo>
                  <a:pt x="5" y="11"/>
                </a:lnTo>
                <a:lnTo>
                  <a:pt x="5" y="11"/>
                </a:lnTo>
                <a:lnTo>
                  <a:pt x="5" y="15"/>
                </a:lnTo>
                <a:lnTo>
                  <a:pt x="5" y="17"/>
                </a:lnTo>
                <a:lnTo>
                  <a:pt x="3" y="21"/>
                </a:lnTo>
                <a:lnTo>
                  <a:pt x="3" y="23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6"/>
                </a:lnTo>
                <a:lnTo>
                  <a:pt x="0" y="101"/>
                </a:lnTo>
                <a:close/>
              </a:path>
            </a:pathLst>
          </a:custGeom>
          <a:solidFill>
            <a:srgbClr val="7A68B8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6410" name="Freeform 234"/>
          <p:cNvSpPr>
            <a:spLocks/>
          </p:cNvSpPr>
          <p:nvPr/>
        </p:nvSpPr>
        <p:spPr bwMode="auto">
          <a:xfrm>
            <a:off x="4751388" y="5356225"/>
            <a:ext cx="106362" cy="160338"/>
          </a:xfrm>
          <a:custGeom>
            <a:avLst/>
            <a:gdLst/>
            <a:ahLst/>
            <a:cxnLst>
              <a:cxn ang="0">
                <a:pos x="0" y="101"/>
              </a:cxn>
              <a:cxn ang="0">
                <a:pos x="7" y="101"/>
              </a:cxn>
              <a:cxn ang="0">
                <a:pos x="15" y="99"/>
              </a:cxn>
              <a:cxn ang="0">
                <a:pos x="23" y="99"/>
              </a:cxn>
              <a:cxn ang="0">
                <a:pos x="29" y="99"/>
              </a:cxn>
              <a:cxn ang="0">
                <a:pos x="36" y="99"/>
              </a:cxn>
              <a:cxn ang="0">
                <a:pos x="44" y="99"/>
              </a:cxn>
              <a:cxn ang="0">
                <a:pos x="50" y="99"/>
              </a:cxn>
              <a:cxn ang="0">
                <a:pos x="57" y="99"/>
              </a:cxn>
              <a:cxn ang="0">
                <a:pos x="67" y="0"/>
              </a:cxn>
              <a:cxn ang="0">
                <a:pos x="61" y="2"/>
              </a:cxn>
              <a:cxn ang="0">
                <a:pos x="54" y="2"/>
              </a:cxn>
              <a:cxn ang="0">
                <a:pos x="46" y="3"/>
              </a:cxn>
              <a:cxn ang="0">
                <a:pos x="40" y="5"/>
              </a:cxn>
              <a:cxn ang="0">
                <a:pos x="30" y="7"/>
              </a:cxn>
              <a:cxn ang="0">
                <a:pos x="23" y="9"/>
              </a:cxn>
              <a:cxn ang="0">
                <a:pos x="15" y="9"/>
              </a:cxn>
              <a:cxn ang="0">
                <a:pos x="7" y="9"/>
              </a:cxn>
              <a:cxn ang="0">
                <a:pos x="7" y="9"/>
              </a:cxn>
              <a:cxn ang="0">
                <a:pos x="7" y="9"/>
              </a:cxn>
              <a:cxn ang="0">
                <a:pos x="7" y="9"/>
              </a:cxn>
              <a:cxn ang="0">
                <a:pos x="6" y="9"/>
              </a:cxn>
              <a:cxn ang="0">
                <a:pos x="6" y="9"/>
              </a:cxn>
              <a:cxn ang="0">
                <a:pos x="6" y="9"/>
              </a:cxn>
              <a:cxn ang="0">
                <a:pos x="4" y="9"/>
              </a:cxn>
              <a:cxn ang="0">
                <a:pos x="4" y="9"/>
              </a:cxn>
              <a:cxn ang="0">
                <a:pos x="0" y="101"/>
              </a:cxn>
            </a:cxnLst>
            <a:rect l="0" t="0" r="r" b="b"/>
            <a:pathLst>
              <a:path w="67" h="101">
                <a:moveTo>
                  <a:pt x="0" y="101"/>
                </a:moveTo>
                <a:lnTo>
                  <a:pt x="7" y="101"/>
                </a:lnTo>
                <a:lnTo>
                  <a:pt x="15" y="99"/>
                </a:lnTo>
                <a:lnTo>
                  <a:pt x="23" y="99"/>
                </a:lnTo>
                <a:lnTo>
                  <a:pt x="29" y="99"/>
                </a:lnTo>
                <a:lnTo>
                  <a:pt x="36" y="99"/>
                </a:lnTo>
                <a:lnTo>
                  <a:pt x="44" y="99"/>
                </a:lnTo>
                <a:lnTo>
                  <a:pt x="50" y="99"/>
                </a:lnTo>
                <a:lnTo>
                  <a:pt x="57" y="99"/>
                </a:lnTo>
                <a:lnTo>
                  <a:pt x="67" y="0"/>
                </a:lnTo>
                <a:lnTo>
                  <a:pt x="61" y="2"/>
                </a:lnTo>
                <a:lnTo>
                  <a:pt x="54" y="2"/>
                </a:lnTo>
                <a:lnTo>
                  <a:pt x="46" y="3"/>
                </a:lnTo>
                <a:lnTo>
                  <a:pt x="40" y="5"/>
                </a:lnTo>
                <a:lnTo>
                  <a:pt x="30" y="7"/>
                </a:lnTo>
                <a:lnTo>
                  <a:pt x="23" y="9"/>
                </a:lnTo>
                <a:lnTo>
                  <a:pt x="15" y="9"/>
                </a:lnTo>
                <a:lnTo>
                  <a:pt x="7" y="9"/>
                </a:lnTo>
                <a:lnTo>
                  <a:pt x="7" y="9"/>
                </a:lnTo>
                <a:lnTo>
                  <a:pt x="7" y="9"/>
                </a:lnTo>
                <a:lnTo>
                  <a:pt x="7" y="9"/>
                </a:lnTo>
                <a:lnTo>
                  <a:pt x="6" y="9"/>
                </a:lnTo>
                <a:lnTo>
                  <a:pt x="6" y="9"/>
                </a:lnTo>
                <a:lnTo>
                  <a:pt x="6" y="9"/>
                </a:lnTo>
                <a:lnTo>
                  <a:pt x="4" y="9"/>
                </a:lnTo>
                <a:lnTo>
                  <a:pt x="4" y="9"/>
                </a:lnTo>
                <a:lnTo>
                  <a:pt x="0" y="101"/>
                </a:lnTo>
                <a:close/>
              </a:path>
            </a:pathLst>
          </a:custGeom>
          <a:solidFill>
            <a:srgbClr val="7769BB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6411" name="Freeform 235"/>
          <p:cNvSpPr>
            <a:spLocks/>
          </p:cNvSpPr>
          <p:nvPr/>
        </p:nvSpPr>
        <p:spPr bwMode="auto">
          <a:xfrm>
            <a:off x="4937125" y="5340350"/>
            <a:ext cx="1588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7769BB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6412" name="Freeform 236"/>
          <p:cNvSpPr>
            <a:spLocks/>
          </p:cNvSpPr>
          <p:nvPr/>
        </p:nvSpPr>
        <p:spPr bwMode="auto">
          <a:xfrm>
            <a:off x="4449763" y="5559425"/>
            <a:ext cx="401637" cy="100013"/>
          </a:xfrm>
          <a:custGeom>
            <a:avLst/>
            <a:gdLst/>
            <a:ahLst/>
            <a:cxnLst>
              <a:cxn ang="0">
                <a:pos x="86" y="54"/>
              </a:cxn>
              <a:cxn ang="0">
                <a:pos x="107" y="48"/>
              </a:cxn>
              <a:cxn ang="0">
                <a:pos x="128" y="44"/>
              </a:cxn>
              <a:cxn ang="0">
                <a:pos x="149" y="39"/>
              </a:cxn>
              <a:cxn ang="0">
                <a:pos x="171" y="33"/>
              </a:cxn>
              <a:cxn ang="0">
                <a:pos x="192" y="27"/>
              </a:cxn>
              <a:cxn ang="0">
                <a:pos x="213" y="21"/>
              </a:cxn>
              <a:cxn ang="0">
                <a:pos x="232" y="14"/>
              </a:cxn>
              <a:cxn ang="0">
                <a:pos x="253" y="6"/>
              </a:cxn>
              <a:cxn ang="0">
                <a:pos x="253" y="0"/>
              </a:cxn>
              <a:cxn ang="0">
                <a:pos x="234" y="0"/>
              </a:cxn>
              <a:cxn ang="0">
                <a:pos x="215" y="2"/>
              </a:cxn>
              <a:cxn ang="0">
                <a:pos x="196" y="6"/>
              </a:cxn>
              <a:cxn ang="0">
                <a:pos x="176" y="10"/>
              </a:cxn>
              <a:cxn ang="0">
                <a:pos x="157" y="15"/>
              </a:cxn>
              <a:cxn ang="0">
                <a:pos x="140" y="21"/>
              </a:cxn>
              <a:cxn ang="0">
                <a:pos x="121" y="27"/>
              </a:cxn>
              <a:cxn ang="0">
                <a:pos x="103" y="35"/>
              </a:cxn>
              <a:cxn ang="0">
                <a:pos x="90" y="40"/>
              </a:cxn>
              <a:cxn ang="0">
                <a:pos x="78" y="44"/>
              </a:cxn>
              <a:cxn ang="0">
                <a:pos x="65" y="46"/>
              </a:cxn>
              <a:cxn ang="0">
                <a:pos x="52" y="50"/>
              </a:cxn>
              <a:cxn ang="0">
                <a:pos x="40" y="54"/>
              </a:cxn>
              <a:cxn ang="0">
                <a:pos x="27" y="56"/>
              </a:cxn>
              <a:cxn ang="0">
                <a:pos x="13" y="60"/>
              </a:cxn>
              <a:cxn ang="0">
                <a:pos x="0" y="63"/>
              </a:cxn>
              <a:cxn ang="0">
                <a:pos x="86" y="54"/>
              </a:cxn>
            </a:cxnLst>
            <a:rect l="0" t="0" r="r" b="b"/>
            <a:pathLst>
              <a:path w="253" h="63">
                <a:moveTo>
                  <a:pt x="86" y="54"/>
                </a:moveTo>
                <a:lnTo>
                  <a:pt x="107" y="48"/>
                </a:lnTo>
                <a:lnTo>
                  <a:pt x="128" y="44"/>
                </a:lnTo>
                <a:lnTo>
                  <a:pt x="149" y="39"/>
                </a:lnTo>
                <a:lnTo>
                  <a:pt x="171" y="33"/>
                </a:lnTo>
                <a:lnTo>
                  <a:pt x="192" y="27"/>
                </a:lnTo>
                <a:lnTo>
                  <a:pt x="213" y="21"/>
                </a:lnTo>
                <a:lnTo>
                  <a:pt x="232" y="14"/>
                </a:lnTo>
                <a:lnTo>
                  <a:pt x="253" y="6"/>
                </a:lnTo>
                <a:lnTo>
                  <a:pt x="253" y="0"/>
                </a:lnTo>
                <a:lnTo>
                  <a:pt x="234" y="0"/>
                </a:lnTo>
                <a:lnTo>
                  <a:pt x="215" y="2"/>
                </a:lnTo>
                <a:lnTo>
                  <a:pt x="196" y="6"/>
                </a:lnTo>
                <a:lnTo>
                  <a:pt x="176" y="10"/>
                </a:lnTo>
                <a:lnTo>
                  <a:pt x="157" y="15"/>
                </a:lnTo>
                <a:lnTo>
                  <a:pt x="140" y="21"/>
                </a:lnTo>
                <a:lnTo>
                  <a:pt x="121" y="27"/>
                </a:lnTo>
                <a:lnTo>
                  <a:pt x="103" y="35"/>
                </a:lnTo>
                <a:lnTo>
                  <a:pt x="90" y="40"/>
                </a:lnTo>
                <a:lnTo>
                  <a:pt x="78" y="44"/>
                </a:lnTo>
                <a:lnTo>
                  <a:pt x="65" y="46"/>
                </a:lnTo>
                <a:lnTo>
                  <a:pt x="52" y="50"/>
                </a:lnTo>
                <a:lnTo>
                  <a:pt x="40" y="54"/>
                </a:lnTo>
                <a:lnTo>
                  <a:pt x="27" y="56"/>
                </a:lnTo>
                <a:lnTo>
                  <a:pt x="13" y="60"/>
                </a:lnTo>
                <a:lnTo>
                  <a:pt x="0" y="63"/>
                </a:lnTo>
                <a:lnTo>
                  <a:pt x="86" y="54"/>
                </a:lnTo>
                <a:close/>
              </a:path>
            </a:pathLst>
          </a:custGeom>
          <a:solidFill>
            <a:srgbClr val="FFABAB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6413" name="Freeform 237"/>
          <p:cNvSpPr>
            <a:spLocks/>
          </p:cNvSpPr>
          <p:nvPr/>
        </p:nvSpPr>
        <p:spPr bwMode="auto">
          <a:xfrm>
            <a:off x="2922588" y="3400425"/>
            <a:ext cx="101600" cy="139700"/>
          </a:xfrm>
          <a:custGeom>
            <a:avLst/>
            <a:gdLst/>
            <a:ahLst/>
            <a:cxnLst>
              <a:cxn ang="0">
                <a:pos x="56" y="86"/>
              </a:cxn>
              <a:cxn ang="0">
                <a:pos x="58" y="84"/>
              </a:cxn>
              <a:cxn ang="0">
                <a:pos x="60" y="82"/>
              </a:cxn>
              <a:cxn ang="0">
                <a:pos x="62" y="80"/>
              </a:cxn>
              <a:cxn ang="0">
                <a:pos x="64" y="77"/>
              </a:cxn>
              <a:cxn ang="0">
                <a:pos x="64" y="77"/>
              </a:cxn>
              <a:cxn ang="0">
                <a:pos x="64" y="75"/>
              </a:cxn>
              <a:cxn ang="0">
                <a:pos x="64" y="75"/>
              </a:cxn>
              <a:cxn ang="0">
                <a:pos x="64" y="75"/>
              </a:cxn>
              <a:cxn ang="0">
                <a:pos x="62" y="59"/>
              </a:cxn>
              <a:cxn ang="0">
                <a:pos x="52" y="38"/>
              </a:cxn>
              <a:cxn ang="0">
                <a:pos x="37" y="21"/>
              </a:cxn>
              <a:cxn ang="0">
                <a:pos x="20" y="7"/>
              </a:cxn>
              <a:cxn ang="0">
                <a:pos x="10" y="0"/>
              </a:cxn>
              <a:cxn ang="0">
                <a:pos x="6" y="0"/>
              </a:cxn>
              <a:cxn ang="0">
                <a:pos x="4" y="0"/>
              </a:cxn>
              <a:cxn ang="0">
                <a:pos x="2" y="0"/>
              </a:cxn>
              <a:cxn ang="0">
                <a:pos x="2" y="2"/>
              </a:cxn>
              <a:cxn ang="0">
                <a:pos x="0" y="4"/>
              </a:cxn>
              <a:cxn ang="0">
                <a:pos x="0" y="6"/>
              </a:cxn>
              <a:cxn ang="0">
                <a:pos x="2" y="7"/>
              </a:cxn>
              <a:cxn ang="0">
                <a:pos x="10" y="13"/>
              </a:cxn>
              <a:cxn ang="0">
                <a:pos x="25" y="25"/>
              </a:cxn>
              <a:cxn ang="0">
                <a:pos x="39" y="36"/>
              </a:cxn>
              <a:cxn ang="0">
                <a:pos x="48" y="52"/>
              </a:cxn>
              <a:cxn ang="0">
                <a:pos x="52" y="75"/>
              </a:cxn>
              <a:cxn ang="0">
                <a:pos x="52" y="78"/>
              </a:cxn>
              <a:cxn ang="0">
                <a:pos x="50" y="78"/>
              </a:cxn>
              <a:cxn ang="0">
                <a:pos x="50" y="78"/>
              </a:cxn>
              <a:cxn ang="0">
                <a:pos x="48" y="80"/>
              </a:cxn>
              <a:cxn ang="0">
                <a:pos x="48" y="80"/>
              </a:cxn>
              <a:cxn ang="0">
                <a:pos x="46" y="82"/>
              </a:cxn>
              <a:cxn ang="0">
                <a:pos x="46" y="84"/>
              </a:cxn>
              <a:cxn ang="0">
                <a:pos x="46" y="86"/>
              </a:cxn>
              <a:cxn ang="0">
                <a:pos x="48" y="88"/>
              </a:cxn>
              <a:cxn ang="0">
                <a:pos x="50" y="88"/>
              </a:cxn>
              <a:cxn ang="0">
                <a:pos x="52" y="88"/>
              </a:cxn>
              <a:cxn ang="0">
                <a:pos x="54" y="88"/>
              </a:cxn>
              <a:cxn ang="0">
                <a:pos x="56" y="86"/>
              </a:cxn>
            </a:cxnLst>
            <a:rect l="0" t="0" r="r" b="b"/>
            <a:pathLst>
              <a:path w="64" h="88">
                <a:moveTo>
                  <a:pt x="56" y="86"/>
                </a:moveTo>
                <a:lnTo>
                  <a:pt x="56" y="86"/>
                </a:lnTo>
                <a:lnTo>
                  <a:pt x="58" y="84"/>
                </a:lnTo>
                <a:lnTo>
                  <a:pt x="58" y="84"/>
                </a:lnTo>
                <a:lnTo>
                  <a:pt x="58" y="84"/>
                </a:lnTo>
                <a:lnTo>
                  <a:pt x="60" y="82"/>
                </a:lnTo>
                <a:lnTo>
                  <a:pt x="60" y="82"/>
                </a:lnTo>
                <a:lnTo>
                  <a:pt x="62" y="80"/>
                </a:lnTo>
                <a:lnTo>
                  <a:pt x="62" y="80"/>
                </a:lnTo>
                <a:lnTo>
                  <a:pt x="64" y="77"/>
                </a:lnTo>
                <a:lnTo>
                  <a:pt x="64" y="77"/>
                </a:lnTo>
                <a:lnTo>
                  <a:pt x="64" y="77"/>
                </a:lnTo>
                <a:lnTo>
                  <a:pt x="64" y="77"/>
                </a:lnTo>
                <a:lnTo>
                  <a:pt x="64" y="75"/>
                </a:lnTo>
                <a:lnTo>
                  <a:pt x="64" y="75"/>
                </a:lnTo>
                <a:lnTo>
                  <a:pt x="64" y="75"/>
                </a:lnTo>
                <a:lnTo>
                  <a:pt x="64" y="75"/>
                </a:lnTo>
                <a:lnTo>
                  <a:pt x="64" y="75"/>
                </a:lnTo>
                <a:lnTo>
                  <a:pt x="64" y="71"/>
                </a:lnTo>
                <a:lnTo>
                  <a:pt x="62" y="59"/>
                </a:lnTo>
                <a:lnTo>
                  <a:pt x="58" y="48"/>
                </a:lnTo>
                <a:lnTo>
                  <a:pt x="52" y="38"/>
                </a:lnTo>
                <a:lnTo>
                  <a:pt x="46" y="29"/>
                </a:lnTo>
                <a:lnTo>
                  <a:pt x="37" y="21"/>
                </a:lnTo>
                <a:lnTo>
                  <a:pt x="29" y="13"/>
                </a:lnTo>
                <a:lnTo>
                  <a:pt x="20" y="7"/>
                </a:lnTo>
                <a:lnTo>
                  <a:pt x="10" y="2"/>
                </a:lnTo>
                <a:lnTo>
                  <a:pt x="10" y="0"/>
                </a:lnTo>
                <a:lnTo>
                  <a:pt x="8" y="0"/>
                </a:lnTo>
                <a:lnTo>
                  <a:pt x="6" y="0"/>
                </a:lnTo>
                <a:lnTo>
                  <a:pt x="6" y="0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4"/>
                </a:lnTo>
                <a:lnTo>
                  <a:pt x="0" y="4"/>
                </a:lnTo>
                <a:lnTo>
                  <a:pt x="0" y="6"/>
                </a:lnTo>
                <a:lnTo>
                  <a:pt x="0" y="7"/>
                </a:lnTo>
                <a:lnTo>
                  <a:pt x="2" y="7"/>
                </a:lnTo>
                <a:lnTo>
                  <a:pt x="2" y="7"/>
                </a:lnTo>
                <a:lnTo>
                  <a:pt x="10" y="13"/>
                </a:lnTo>
                <a:lnTo>
                  <a:pt x="18" y="19"/>
                </a:lnTo>
                <a:lnTo>
                  <a:pt x="25" y="25"/>
                </a:lnTo>
                <a:lnTo>
                  <a:pt x="31" y="30"/>
                </a:lnTo>
                <a:lnTo>
                  <a:pt x="39" y="36"/>
                </a:lnTo>
                <a:lnTo>
                  <a:pt x="45" y="44"/>
                </a:lnTo>
                <a:lnTo>
                  <a:pt x="48" y="52"/>
                </a:lnTo>
                <a:lnTo>
                  <a:pt x="52" y="61"/>
                </a:lnTo>
                <a:lnTo>
                  <a:pt x="52" y="75"/>
                </a:lnTo>
                <a:lnTo>
                  <a:pt x="54" y="73"/>
                </a:lnTo>
                <a:lnTo>
                  <a:pt x="52" y="78"/>
                </a:lnTo>
                <a:lnTo>
                  <a:pt x="50" y="78"/>
                </a:lnTo>
                <a:lnTo>
                  <a:pt x="50" y="78"/>
                </a:lnTo>
                <a:lnTo>
                  <a:pt x="50" y="78"/>
                </a:lnTo>
                <a:lnTo>
                  <a:pt x="50" y="78"/>
                </a:lnTo>
                <a:lnTo>
                  <a:pt x="48" y="80"/>
                </a:lnTo>
                <a:lnTo>
                  <a:pt x="48" y="80"/>
                </a:lnTo>
                <a:lnTo>
                  <a:pt x="48" y="80"/>
                </a:lnTo>
                <a:lnTo>
                  <a:pt x="48" y="80"/>
                </a:lnTo>
                <a:lnTo>
                  <a:pt x="46" y="80"/>
                </a:lnTo>
                <a:lnTo>
                  <a:pt x="46" y="82"/>
                </a:lnTo>
                <a:lnTo>
                  <a:pt x="46" y="82"/>
                </a:lnTo>
                <a:lnTo>
                  <a:pt x="46" y="84"/>
                </a:lnTo>
                <a:lnTo>
                  <a:pt x="46" y="84"/>
                </a:lnTo>
                <a:lnTo>
                  <a:pt x="46" y="86"/>
                </a:lnTo>
                <a:lnTo>
                  <a:pt x="48" y="86"/>
                </a:lnTo>
                <a:lnTo>
                  <a:pt x="48" y="88"/>
                </a:lnTo>
                <a:lnTo>
                  <a:pt x="50" y="88"/>
                </a:lnTo>
                <a:lnTo>
                  <a:pt x="50" y="88"/>
                </a:lnTo>
                <a:lnTo>
                  <a:pt x="52" y="88"/>
                </a:lnTo>
                <a:lnTo>
                  <a:pt x="52" y="88"/>
                </a:lnTo>
                <a:lnTo>
                  <a:pt x="54" y="88"/>
                </a:lnTo>
                <a:lnTo>
                  <a:pt x="54" y="88"/>
                </a:lnTo>
                <a:lnTo>
                  <a:pt x="56" y="88"/>
                </a:lnTo>
                <a:lnTo>
                  <a:pt x="56" y="86"/>
                </a:lnTo>
                <a:close/>
              </a:path>
            </a:pathLst>
          </a:custGeom>
          <a:solidFill>
            <a:srgbClr val="87B7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6414" name="Freeform 238"/>
          <p:cNvSpPr>
            <a:spLocks/>
          </p:cNvSpPr>
          <p:nvPr/>
        </p:nvSpPr>
        <p:spPr bwMode="auto">
          <a:xfrm>
            <a:off x="2736850" y="4186238"/>
            <a:ext cx="82550" cy="176212"/>
          </a:xfrm>
          <a:custGeom>
            <a:avLst/>
            <a:gdLst/>
            <a:ahLst/>
            <a:cxnLst>
              <a:cxn ang="0">
                <a:pos x="39" y="105"/>
              </a:cxn>
              <a:cxn ang="0">
                <a:pos x="43" y="100"/>
              </a:cxn>
              <a:cxn ang="0">
                <a:pos x="44" y="94"/>
              </a:cxn>
              <a:cxn ang="0">
                <a:pos x="46" y="88"/>
              </a:cxn>
              <a:cxn ang="0">
                <a:pos x="50" y="80"/>
              </a:cxn>
              <a:cxn ang="0">
                <a:pos x="52" y="80"/>
              </a:cxn>
              <a:cxn ang="0">
                <a:pos x="52" y="80"/>
              </a:cxn>
              <a:cxn ang="0">
                <a:pos x="52" y="78"/>
              </a:cxn>
              <a:cxn ang="0">
                <a:pos x="52" y="78"/>
              </a:cxn>
              <a:cxn ang="0">
                <a:pos x="52" y="67"/>
              </a:cxn>
              <a:cxn ang="0">
                <a:pos x="50" y="55"/>
              </a:cxn>
              <a:cxn ang="0">
                <a:pos x="46" y="44"/>
              </a:cxn>
              <a:cxn ang="0">
                <a:pos x="41" y="34"/>
              </a:cxn>
              <a:cxn ang="0">
                <a:pos x="35" y="25"/>
              </a:cxn>
              <a:cxn ang="0">
                <a:pos x="35" y="23"/>
              </a:cxn>
              <a:cxn ang="0">
                <a:pos x="35" y="23"/>
              </a:cxn>
              <a:cxn ang="0">
                <a:pos x="35" y="23"/>
              </a:cxn>
              <a:cxn ang="0">
                <a:pos x="35" y="21"/>
              </a:cxn>
              <a:cxn ang="0">
                <a:pos x="29" y="15"/>
              </a:cxn>
              <a:cxn ang="0">
                <a:pos x="25" y="9"/>
              </a:cxn>
              <a:cxn ang="0">
                <a:pos x="20" y="6"/>
              </a:cxn>
              <a:cxn ang="0">
                <a:pos x="12" y="2"/>
              </a:cxn>
              <a:cxn ang="0">
                <a:pos x="8" y="0"/>
              </a:cxn>
              <a:cxn ang="0">
                <a:pos x="6" y="0"/>
              </a:cxn>
              <a:cxn ang="0">
                <a:pos x="4" y="0"/>
              </a:cxn>
              <a:cxn ang="0">
                <a:pos x="2" y="2"/>
              </a:cxn>
              <a:cxn ang="0">
                <a:pos x="0" y="4"/>
              </a:cxn>
              <a:cxn ang="0">
                <a:pos x="0" y="6"/>
              </a:cxn>
              <a:cxn ang="0">
                <a:pos x="2" y="7"/>
              </a:cxn>
              <a:cxn ang="0">
                <a:pos x="2" y="9"/>
              </a:cxn>
              <a:cxn ang="0">
                <a:pos x="6" y="9"/>
              </a:cxn>
              <a:cxn ang="0">
                <a:pos x="10" y="11"/>
              </a:cxn>
              <a:cxn ang="0">
                <a:pos x="14" y="13"/>
              </a:cxn>
              <a:cxn ang="0">
                <a:pos x="16" y="17"/>
              </a:cxn>
              <a:cxn ang="0">
                <a:pos x="27" y="29"/>
              </a:cxn>
              <a:cxn ang="0">
                <a:pos x="29" y="36"/>
              </a:cxn>
              <a:cxn ang="0">
                <a:pos x="29" y="36"/>
              </a:cxn>
              <a:cxn ang="0">
                <a:pos x="29" y="34"/>
              </a:cxn>
              <a:cxn ang="0">
                <a:pos x="27" y="34"/>
              </a:cxn>
              <a:cxn ang="0">
                <a:pos x="27" y="34"/>
              </a:cxn>
              <a:cxn ang="0">
                <a:pos x="33" y="42"/>
              </a:cxn>
              <a:cxn ang="0">
                <a:pos x="37" y="52"/>
              </a:cxn>
              <a:cxn ang="0">
                <a:pos x="41" y="59"/>
              </a:cxn>
              <a:cxn ang="0">
                <a:pos x="41" y="69"/>
              </a:cxn>
              <a:cxn ang="0">
                <a:pos x="43" y="75"/>
              </a:cxn>
              <a:cxn ang="0">
                <a:pos x="39" y="86"/>
              </a:cxn>
              <a:cxn ang="0">
                <a:pos x="37" y="90"/>
              </a:cxn>
              <a:cxn ang="0">
                <a:pos x="33" y="96"/>
              </a:cxn>
              <a:cxn ang="0">
                <a:pos x="29" y="100"/>
              </a:cxn>
              <a:cxn ang="0">
                <a:pos x="27" y="103"/>
              </a:cxn>
              <a:cxn ang="0">
                <a:pos x="27" y="105"/>
              </a:cxn>
              <a:cxn ang="0">
                <a:pos x="29" y="107"/>
              </a:cxn>
              <a:cxn ang="0">
                <a:pos x="29" y="109"/>
              </a:cxn>
              <a:cxn ang="0">
                <a:pos x="31" y="111"/>
              </a:cxn>
              <a:cxn ang="0">
                <a:pos x="35" y="111"/>
              </a:cxn>
              <a:cxn ang="0">
                <a:pos x="37" y="111"/>
              </a:cxn>
              <a:cxn ang="0">
                <a:pos x="37" y="109"/>
              </a:cxn>
            </a:cxnLst>
            <a:rect l="0" t="0" r="r" b="b"/>
            <a:pathLst>
              <a:path w="52" h="111">
                <a:moveTo>
                  <a:pt x="39" y="107"/>
                </a:moveTo>
                <a:lnTo>
                  <a:pt x="39" y="105"/>
                </a:lnTo>
                <a:lnTo>
                  <a:pt x="41" y="101"/>
                </a:lnTo>
                <a:lnTo>
                  <a:pt x="43" y="100"/>
                </a:lnTo>
                <a:lnTo>
                  <a:pt x="44" y="96"/>
                </a:lnTo>
                <a:lnTo>
                  <a:pt x="44" y="94"/>
                </a:lnTo>
                <a:lnTo>
                  <a:pt x="46" y="90"/>
                </a:lnTo>
                <a:lnTo>
                  <a:pt x="46" y="88"/>
                </a:lnTo>
                <a:lnTo>
                  <a:pt x="48" y="84"/>
                </a:lnTo>
                <a:lnTo>
                  <a:pt x="50" y="80"/>
                </a:lnTo>
                <a:lnTo>
                  <a:pt x="50" y="80"/>
                </a:lnTo>
                <a:lnTo>
                  <a:pt x="52" y="80"/>
                </a:lnTo>
                <a:lnTo>
                  <a:pt x="52" y="80"/>
                </a:lnTo>
                <a:lnTo>
                  <a:pt x="52" y="80"/>
                </a:lnTo>
                <a:lnTo>
                  <a:pt x="52" y="78"/>
                </a:lnTo>
                <a:lnTo>
                  <a:pt x="52" y="78"/>
                </a:lnTo>
                <a:lnTo>
                  <a:pt x="52" y="78"/>
                </a:lnTo>
                <a:lnTo>
                  <a:pt x="52" y="78"/>
                </a:lnTo>
                <a:lnTo>
                  <a:pt x="52" y="75"/>
                </a:lnTo>
                <a:lnTo>
                  <a:pt x="52" y="67"/>
                </a:lnTo>
                <a:lnTo>
                  <a:pt x="50" y="61"/>
                </a:lnTo>
                <a:lnTo>
                  <a:pt x="50" y="55"/>
                </a:lnTo>
                <a:lnTo>
                  <a:pt x="48" y="50"/>
                </a:lnTo>
                <a:lnTo>
                  <a:pt x="46" y="44"/>
                </a:lnTo>
                <a:lnTo>
                  <a:pt x="43" y="40"/>
                </a:lnTo>
                <a:lnTo>
                  <a:pt x="41" y="34"/>
                </a:lnTo>
                <a:lnTo>
                  <a:pt x="37" y="29"/>
                </a:lnTo>
                <a:lnTo>
                  <a:pt x="35" y="25"/>
                </a:lnTo>
                <a:lnTo>
                  <a:pt x="35" y="23"/>
                </a:lnTo>
                <a:lnTo>
                  <a:pt x="35" y="23"/>
                </a:lnTo>
                <a:lnTo>
                  <a:pt x="35" y="23"/>
                </a:lnTo>
                <a:lnTo>
                  <a:pt x="35" y="23"/>
                </a:lnTo>
                <a:lnTo>
                  <a:pt x="35" y="23"/>
                </a:lnTo>
                <a:lnTo>
                  <a:pt x="35" y="23"/>
                </a:lnTo>
                <a:lnTo>
                  <a:pt x="35" y="23"/>
                </a:lnTo>
                <a:lnTo>
                  <a:pt x="35" y="21"/>
                </a:lnTo>
                <a:lnTo>
                  <a:pt x="33" y="19"/>
                </a:lnTo>
                <a:lnTo>
                  <a:pt x="29" y="15"/>
                </a:lnTo>
                <a:lnTo>
                  <a:pt x="27" y="13"/>
                </a:lnTo>
                <a:lnTo>
                  <a:pt x="25" y="9"/>
                </a:lnTo>
                <a:lnTo>
                  <a:pt x="21" y="7"/>
                </a:lnTo>
                <a:lnTo>
                  <a:pt x="20" y="6"/>
                </a:lnTo>
                <a:lnTo>
                  <a:pt x="16" y="4"/>
                </a:lnTo>
                <a:lnTo>
                  <a:pt x="12" y="2"/>
                </a:lnTo>
                <a:lnTo>
                  <a:pt x="8" y="0"/>
                </a:lnTo>
                <a:lnTo>
                  <a:pt x="8" y="0"/>
                </a:lnTo>
                <a:lnTo>
                  <a:pt x="6" y="0"/>
                </a:lnTo>
                <a:lnTo>
                  <a:pt x="6" y="0"/>
                </a:lnTo>
                <a:lnTo>
                  <a:pt x="4" y="0"/>
                </a:lnTo>
                <a:lnTo>
                  <a:pt x="4" y="0"/>
                </a:lnTo>
                <a:lnTo>
                  <a:pt x="2" y="2"/>
                </a:lnTo>
                <a:lnTo>
                  <a:pt x="2" y="2"/>
                </a:lnTo>
                <a:lnTo>
                  <a:pt x="2" y="4"/>
                </a:lnTo>
                <a:lnTo>
                  <a:pt x="0" y="4"/>
                </a:lnTo>
                <a:lnTo>
                  <a:pt x="0" y="4"/>
                </a:lnTo>
                <a:lnTo>
                  <a:pt x="0" y="6"/>
                </a:lnTo>
                <a:lnTo>
                  <a:pt x="2" y="6"/>
                </a:lnTo>
                <a:lnTo>
                  <a:pt x="2" y="7"/>
                </a:lnTo>
                <a:lnTo>
                  <a:pt x="2" y="7"/>
                </a:lnTo>
                <a:lnTo>
                  <a:pt x="2" y="9"/>
                </a:lnTo>
                <a:lnTo>
                  <a:pt x="4" y="9"/>
                </a:lnTo>
                <a:lnTo>
                  <a:pt x="6" y="9"/>
                </a:lnTo>
                <a:lnTo>
                  <a:pt x="8" y="11"/>
                </a:lnTo>
                <a:lnTo>
                  <a:pt x="10" y="11"/>
                </a:lnTo>
                <a:lnTo>
                  <a:pt x="12" y="13"/>
                </a:lnTo>
                <a:lnTo>
                  <a:pt x="14" y="13"/>
                </a:lnTo>
                <a:lnTo>
                  <a:pt x="14" y="15"/>
                </a:lnTo>
                <a:lnTo>
                  <a:pt x="16" y="17"/>
                </a:lnTo>
                <a:lnTo>
                  <a:pt x="18" y="17"/>
                </a:lnTo>
                <a:lnTo>
                  <a:pt x="27" y="29"/>
                </a:lnTo>
                <a:lnTo>
                  <a:pt x="25" y="27"/>
                </a:lnTo>
                <a:lnTo>
                  <a:pt x="29" y="36"/>
                </a:lnTo>
                <a:lnTo>
                  <a:pt x="29" y="36"/>
                </a:lnTo>
                <a:lnTo>
                  <a:pt x="29" y="36"/>
                </a:lnTo>
                <a:lnTo>
                  <a:pt x="29" y="36"/>
                </a:lnTo>
                <a:lnTo>
                  <a:pt x="29" y="34"/>
                </a:lnTo>
                <a:lnTo>
                  <a:pt x="27" y="34"/>
                </a:lnTo>
                <a:lnTo>
                  <a:pt x="27" y="34"/>
                </a:lnTo>
                <a:lnTo>
                  <a:pt x="27" y="34"/>
                </a:lnTo>
                <a:lnTo>
                  <a:pt x="27" y="34"/>
                </a:lnTo>
                <a:lnTo>
                  <a:pt x="31" y="38"/>
                </a:lnTo>
                <a:lnTo>
                  <a:pt x="33" y="42"/>
                </a:lnTo>
                <a:lnTo>
                  <a:pt x="35" y="48"/>
                </a:lnTo>
                <a:lnTo>
                  <a:pt x="37" y="52"/>
                </a:lnTo>
                <a:lnTo>
                  <a:pt x="39" y="55"/>
                </a:lnTo>
                <a:lnTo>
                  <a:pt x="41" y="59"/>
                </a:lnTo>
                <a:lnTo>
                  <a:pt x="41" y="65"/>
                </a:lnTo>
                <a:lnTo>
                  <a:pt x="41" y="69"/>
                </a:lnTo>
                <a:lnTo>
                  <a:pt x="41" y="78"/>
                </a:lnTo>
                <a:lnTo>
                  <a:pt x="43" y="75"/>
                </a:lnTo>
                <a:lnTo>
                  <a:pt x="39" y="84"/>
                </a:lnTo>
                <a:lnTo>
                  <a:pt x="39" y="86"/>
                </a:lnTo>
                <a:lnTo>
                  <a:pt x="37" y="88"/>
                </a:lnTo>
                <a:lnTo>
                  <a:pt x="37" y="90"/>
                </a:lnTo>
                <a:lnTo>
                  <a:pt x="35" y="94"/>
                </a:lnTo>
                <a:lnTo>
                  <a:pt x="33" y="96"/>
                </a:lnTo>
                <a:lnTo>
                  <a:pt x="31" y="98"/>
                </a:lnTo>
                <a:lnTo>
                  <a:pt x="29" y="100"/>
                </a:lnTo>
                <a:lnTo>
                  <a:pt x="29" y="103"/>
                </a:lnTo>
                <a:lnTo>
                  <a:pt x="27" y="103"/>
                </a:lnTo>
                <a:lnTo>
                  <a:pt x="27" y="105"/>
                </a:lnTo>
                <a:lnTo>
                  <a:pt x="27" y="105"/>
                </a:lnTo>
                <a:lnTo>
                  <a:pt x="29" y="107"/>
                </a:lnTo>
                <a:lnTo>
                  <a:pt x="29" y="107"/>
                </a:lnTo>
                <a:lnTo>
                  <a:pt x="29" y="109"/>
                </a:lnTo>
                <a:lnTo>
                  <a:pt x="29" y="109"/>
                </a:lnTo>
                <a:lnTo>
                  <a:pt x="31" y="109"/>
                </a:lnTo>
                <a:lnTo>
                  <a:pt x="31" y="111"/>
                </a:lnTo>
                <a:lnTo>
                  <a:pt x="33" y="111"/>
                </a:lnTo>
                <a:lnTo>
                  <a:pt x="35" y="111"/>
                </a:lnTo>
                <a:lnTo>
                  <a:pt x="35" y="111"/>
                </a:lnTo>
                <a:lnTo>
                  <a:pt x="37" y="111"/>
                </a:lnTo>
                <a:lnTo>
                  <a:pt x="37" y="109"/>
                </a:lnTo>
                <a:lnTo>
                  <a:pt x="37" y="109"/>
                </a:lnTo>
                <a:lnTo>
                  <a:pt x="39" y="107"/>
                </a:lnTo>
                <a:close/>
              </a:path>
            </a:pathLst>
          </a:custGeom>
          <a:solidFill>
            <a:srgbClr val="87B7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6415" name="Freeform 239"/>
          <p:cNvSpPr>
            <a:spLocks/>
          </p:cNvSpPr>
          <p:nvPr/>
        </p:nvSpPr>
        <p:spPr bwMode="auto">
          <a:xfrm>
            <a:off x="4071938" y="5178425"/>
            <a:ext cx="152400" cy="131763"/>
          </a:xfrm>
          <a:custGeom>
            <a:avLst/>
            <a:gdLst/>
            <a:ahLst/>
            <a:cxnLst>
              <a:cxn ang="0">
                <a:pos x="13" y="12"/>
              </a:cxn>
              <a:cxn ang="0">
                <a:pos x="31" y="16"/>
              </a:cxn>
              <a:cxn ang="0">
                <a:pos x="46" y="19"/>
              </a:cxn>
              <a:cxn ang="0">
                <a:pos x="61" y="27"/>
              </a:cxn>
              <a:cxn ang="0">
                <a:pos x="71" y="35"/>
              </a:cxn>
              <a:cxn ang="0">
                <a:pos x="75" y="46"/>
              </a:cxn>
              <a:cxn ang="0">
                <a:pos x="80" y="54"/>
              </a:cxn>
              <a:cxn ang="0">
                <a:pos x="84" y="64"/>
              </a:cxn>
              <a:cxn ang="0">
                <a:pos x="84" y="73"/>
              </a:cxn>
              <a:cxn ang="0">
                <a:pos x="84" y="79"/>
              </a:cxn>
              <a:cxn ang="0">
                <a:pos x="86" y="81"/>
              </a:cxn>
              <a:cxn ang="0">
                <a:pos x="88" y="83"/>
              </a:cxn>
              <a:cxn ang="0">
                <a:pos x="90" y="83"/>
              </a:cxn>
              <a:cxn ang="0">
                <a:pos x="92" y="83"/>
              </a:cxn>
              <a:cxn ang="0">
                <a:pos x="94" y="81"/>
              </a:cxn>
              <a:cxn ang="0">
                <a:pos x="94" y="81"/>
              </a:cxn>
              <a:cxn ang="0">
                <a:pos x="96" y="79"/>
              </a:cxn>
              <a:cxn ang="0">
                <a:pos x="96" y="71"/>
              </a:cxn>
              <a:cxn ang="0">
                <a:pos x="94" y="62"/>
              </a:cxn>
              <a:cxn ang="0">
                <a:pos x="92" y="52"/>
              </a:cxn>
              <a:cxn ang="0">
                <a:pos x="86" y="44"/>
              </a:cxn>
              <a:cxn ang="0">
                <a:pos x="80" y="31"/>
              </a:cxn>
              <a:cxn ang="0">
                <a:pos x="79" y="31"/>
              </a:cxn>
              <a:cxn ang="0">
                <a:pos x="79" y="29"/>
              </a:cxn>
              <a:cxn ang="0">
                <a:pos x="77" y="29"/>
              </a:cxn>
              <a:cxn ang="0">
                <a:pos x="75" y="29"/>
              </a:cxn>
              <a:cxn ang="0">
                <a:pos x="63" y="18"/>
              </a:cxn>
              <a:cxn ang="0">
                <a:pos x="48" y="10"/>
              </a:cxn>
              <a:cxn ang="0">
                <a:pos x="32" y="4"/>
              </a:cxn>
              <a:cxn ang="0">
                <a:pos x="15" y="2"/>
              </a:cxn>
              <a:cxn ang="0">
                <a:pos x="6" y="0"/>
              </a:cxn>
              <a:cxn ang="0">
                <a:pos x="4" y="0"/>
              </a:cxn>
              <a:cxn ang="0">
                <a:pos x="2" y="0"/>
              </a:cxn>
              <a:cxn ang="0">
                <a:pos x="0" y="2"/>
              </a:cxn>
              <a:cxn ang="0">
                <a:pos x="0" y="4"/>
              </a:cxn>
              <a:cxn ang="0">
                <a:pos x="0" y="6"/>
              </a:cxn>
              <a:cxn ang="0">
                <a:pos x="2" y="8"/>
              </a:cxn>
              <a:cxn ang="0">
                <a:pos x="4" y="10"/>
              </a:cxn>
            </a:cxnLst>
            <a:rect l="0" t="0" r="r" b="b"/>
            <a:pathLst>
              <a:path w="96" h="83">
                <a:moveTo>
                  <a:pt x="4" y="10"/>
                </a:moveTo>
                <a:lnTo>
                  <a:pt x="13" y="12"/>
                </a:lnTo>
                <a:lnTo>
                  <a:pt x="21" y="14"/>
                </a:lnTo>
                <a:lnTo>
                  <a:pt x="31" y="16"/>
                </a:lnTo>
                <a:lnTo>
                  <a:pt x="38" y="18"/>
                </a:lnTo>
                <a:lnTo>
                  <a:pt x="46" y="19"/>
                </a:lnTo>
                <a:lnTo>
                  <a:pt x="54" y="23"/>
                </a:lnTo>
                <a:lnTo>
                  <a:pt x="61" y="27"/>
                </a:lnTo>
                <a:lnTo>
                  <a:pt x="67" y="33"/>
                </a:lnTo>
                <a:lnTo>
                  <a:pt x="71" y="35"/>
                </a:lnTo>
                <a:lnTo>
                  <a:pt x="73" y="41"/>
                </a:lnTo>
                <a:lnTo>
                  <a:pt x="75" y="46"/>
                </a:lnTo>
                <a:lnTo>
                  <a:pt x="79" y="50"/>
                </a:lnTo>
                <a:lnTo>
                  <a:pt x="80" y="54"/>
                </a:lnTo>
                <a:lnTo>
                  <a:pt x="82" y="60"/>
                </a:lnTo>
                <a:lnTo>
                  <a:pt x="84" y="64"/>
                </a:lnTo>
                <a:lnTo>
                  <a:pt x="84" y="67"/>
                </a:lnTo>
                <a:lnTo>
                  <a:pt x="84" y="73"/>
                </a:lnTo>
                <a:lnTo>
                  <a:pt x="84" y="79"/>
                </a:lnTo>
                <a:lnTo>
                  <a:pt x="84" y="79"/>
                </a:lnTo>
                <a:lnTo>
                  <a:pt x="86" y="81"/>
                </a:lnTo>
                <a:lnTo>
                  <a:pt x="86" y="81"/>
                </a:lnTo>
                <a:lnTo>
                  <a:pt x="86" y="83"/>
                </a:lnTo>
                <a:lnTo>
                  <a:pt x="88" y="83"/>
                </a:lnTo>
                <a:lnTo>
                  <a:pt x="88" y="83"/>
                </a:lnTo>
                <a:lnTo>
                  <a:pt x="90" y="83"/>
                </a:lnTo>
                <a:lnTo>
                  <a:pt x="90" y="83"/>
                </a:lnTo>
                <a:lnTo>
                  <a:pt x="92" y="83"/>
                </a:lnTo>
                <a:lnTo>
                  <a:pt x="92" y="83"/>
                </a:lnTo>
                <a:lnTo>
                  <a:pt x="94" y="81"/>
                </a:lnTo>
                <a:lnTo>
                  <a:pt x="94" y="81"/>
                </a:lnTo>
                <a:lnTo>
                  <a:pt x="94" y="81"/>
                </a:lnTo>
                <a:lnTo>
                  <a:pt x="96" y="79"/>
                </a:lnTo>
                <a:lnTo>
                  <a:pt x="96" y="79"/>
                </a:lnTo>
                <a:lnTo>
                  <a:pt x="96" y="77"/>
                </a:lnTo>
                <a:lnTo>
                  <a:pt x="96" y="71"/>
                </a:lnTo>
                <a:lnTo>
                  <a:pt x="94" y="67"/>
                </a:lnTo>
                <a:lnTo>
                  <a:pt x="94" y="62"/>
                </a:lnTo>
                <a:lnTo>
                  <a:pt x="92" y="58"/>
                </a:lnTo>
                <a:lnTo>
                  <a:pt x="92" y="52"/>
                </a:lnTo>
                <a:lnTo>
                  <a:pt x="90" y="48"/>
                </a:lnTo>
                <a:lnTo>
                  <a:pt x="86" y="44"/>
                </a:lnTo>
                <a:lnTo>
                  <a:pt x="84" y="41"/>
                </a:lnTo>
                <a:lnTo>
                  <a:pt x="80" y="31"/>
                </a:lnTo>
                <a:lnTo>
                  <a:pt x="80" y="31"/>
                </a:lnTo>
                <a:lnTo>
                  <a:pt x="79" y="31"/>
                </a:lnTo>
                <a:lnTo>
                  <a:pt x="79" y="31"/>
                </a:lnTo>
                <a:lnTo>
                  <a:pt x="79" y="29"/>
                </a:lnTo>
                <a:lnTo>
                  <a:pt x="79" y="29"/>
                </a:lnTo>
                <a:lnTo>
                  <a:pt x="77" y="29"/>
                </a:lnTo>
                <a:lnTo>
                  <a:pt x="77" y="29"/>
                </a:lnTo>
                <a:lnTo>
                  <a:pt x="75" y="29"/>
                </a:lnTo>
                <a:lnTo>
                  <a:pt x="69" y="23"/>
                </a:lnTo>
                <a:lnTo>
                  <a:pt x="63" y="18"/>
                </a:lnTo>
                <a:lnTo>
                  <a:pt x="56" y="14"/>
                </a:lnTo>
                <a:lnTo>
                  <a:pt x="48" y="10"/>
                </a:lnTo>
                <a:lnTo>
                  <a:pt x="40" y="8"/>
                </a:lnTo>
                <a:lnTo>
                  <a:pt x="32" y="4"/>
                </a:lnTo>
                <a:lnTo>
                  <a:pt x="25" y="2"/>
                </a:lnTo>
                <a:lnTo>
                  <a:pt x="15" y="2"/>
                </a:lnTo>
                <a:lnTo>
                  <a:pt x="8" y="0"/>
                </a:lnTo>
                <a:lnTo>
                  <a:pt x="6" y="0"/>
                </a:lnTo>
                <a:lnTo>
                  <a:pt x="6" y="0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0" y="4"/>
                </a:lnTo>
                <a:lnTo>
                  <a:pt x="0" y="4"/>
                </a:lnTo>
                <a:lnTo>
                  <a:pt x="0" y="6"/>
                </a:lnTo>
                <a:lnTo>
                  <a:pt x="0" y="6"/>
                </a:lnTo>
                <a:lnTo>
                  <a:pt x="2" y="8"/>
                </a:lnTo>
                <a:lnTo>
                  <a:pt x="2" y="8"/>
                </a:lnTo>
                <a:lnTo>
                  <a:pt x="2" y="10"/>
                </a:lnTo>
                <a:lnTo>
                  <a:pt x="4" y="10"/>
                </a:lnTo>
                <a:lnTo>
                  <a:pt x="4" y="10"/>
                </a:lnTo>
                <a:close/>
              </a:path>
            </a:pathLst>
          </a:custGeom>
          <a:solidFill>
            <a:srgbClr val="D9A6F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6416" name="Freeform 240"/>
          <p:cNvSpPr>
            <a:spLocks/>
          </p:cNvSpPr>
          <p:nvPr/>
        </p:nvSpPr>
        <p:spPr bwMode="auto">
          <a:xfrm>
            <a:off x="4351338" y="5184775"/>
            <a:ext cx="138112" cy="128588"/>
          </a:xfrm>
          <a:custGeom>
            <a:avLst/>
            <a:gdLst/>
            <a:ahLst/>
            <a:cxnLst>
              <a:cxn ang="0">
                <a:pos x="77" y="79"/>
              </a:cxn>
              <a:cxn ang="0">
                <a:pos x="79" y="75"/>
              </a:cxn>
              <a:cxn ang="0">
                <a:pos x="81" y="73"/>
              </a:cxn>
              <a:cxn ang="0">
                <a:pos x="83" y="71"/>
              </a:cxn>
              <a:cxn ang="0">
                <a:pos x="85" y="67"/>
              </a:cxn>
              <a:cxn ang="0">
                <a:pos x="85" y="65"/>
              </a:cxn>
              <a:cxn ang="0">
                <a:pos x="87" y="65"/>
              </a:cxn>
              <a:cxn ang="0">
                <a:pos x="87" y="63"/>
              </a:cxn>
              <a:cxn ang="0">
                <a:pos x="87" y="63"/>
              </a:cxn>
              <a:cxn ang="0">
                <a:pos x="83" y="46"/>
              </a:cxn>
              <a:cxn ang="0">
                <a:pos x="68" y="23"/>
              </a:cxn>
              <a:cxn ang="0">
                <a:pos x="45" y="8"/>
              </a:cxn>
              <a:cxn ang="0">
                <a:pos x="20" y="0"/>
              </a:cxn>
              <a:cxn ang="0">
                <a:pos x="4" y="0"/>
              </a:cxn>
              <a:cxn ang="0">
                <a:pos x="2" y="2"/>
              </a:cxn>
              <a:cxn ang="0">
                <a:pos x="0" y="4"/>
              </a:cxn>
              <a:cxn ang="0">
                <a:pos x="0" y="6"/>
              </a:cxn>
              <a:cxn ang="0">
                <a:pos x="2" y="8"/>
              </a:cxn>
              <a:cxn ang="0">
                <a:pos x="2" y="8"/>
              </a:cxn>
              <a:cxn ang="0">
                <a:pos x="4" y="10"/>
              </a:cxn>
              <a:cxn ang="0">
                <a:pos x="6" y="10"/>
              </a:cxn>
              <a:cxn ang="0">
                <a:pos x="18" y="10"/>
              </a:cxn>
              <a:cxn ang="0">
                <a:pos x="39" y="15"/>
              </a:cxn>
              <a:cxn ang="0">
                <a:pos x="58" y="27"/>
              </a:cxn>
              <a:cxn ang="0">
                <a:pos x="71" y="46"/>
              </a:cxn>
              <a:cxn ang="0">
                <a:pos x="77" y="63"/>
              </a:cxn>
              <a:cxn ang="0">
                <a:pos x="73" y="69"/>
              </a:cxn>
              <a:cxn ang="0">
                <a:pos x="73" y="71"/>
              </a:cxn>
              <a:cxn ang="0">
                <a:pos x="71" y="71"/>
              </a:cxn>
              <a:cxn ang="0">
                <a:pos x="69" y="73"/>
              </a:cxn>
              <a:cxn ang="0">
                <a:pos x="68" y="73"/>
              </a:cxn>
              <a:cxn ang="0">
                <a:pos x="68" y="75"/>
              </a:cxn>
              <a:cxn ang="0">
                <a:pos x="68" y="77"/>
              </a:cxn>
              <a:cxn ang="0">
                <a:pos x="68" y="79"/>
              </a:cxn>
              <a:cxn ang="0">
                <a:pos x="69" y="81"/>
              </a:cxn>
              <a:cxn ang="0">
                <a:pos x="71" y="81"/>
              </a:cxn>
              <a:cxn ang="0">
                <a:pos x="73" y="81"/>
              </a:cxn>
              <a:cxn ang="0">
                <a:pos x="75" y="81"/>
              </a:cxn>
              <a:cxn ang="0">
                <a:pos x="77" y="79"/>
              </a:cxn>
            </a:cxnLst>
            <a:rect l="0" t="0" r="r" b="b"/>
            <a:pathLst>
              <a:path w="87" h="81">
                <a:moveTo>
                  <a:pt x="77" y="79"/>
                </a:moveTo>
                <a:lnTo>
                  <a:pt x="77" y="79"/>
                </a:lnTo>
                <a:lnTo>
                  <a:pt x="79" y="77"/>
                </a:lnTo>
                <a:lnTo>
                  <a:pt x="79" y="75"/>
                </a:lnTo>
                <a:lnTo>
                  <a:pt x="79" y="75"/>
                </a:lnTo>
                <a:lnTo>
                  <a:pt x="81" y="73"/>
                </a:lnTo>
                <a:lnTo>
                  <a:pt x="81" y="71"/>
                </a:lnTo>
                <a:lnTo>
                  <a:pt x="83" y="71"/>
                </a:lnTo>
                <a:lnTo>
                  <a:pt x="83" y="69"/>
                </a:lnTo>
                <a:lnTo>
                  <a:pt x="85" y="67"/>
                </a:lnTo>
                <a:lnTo>
                  <a:pt x="85" y="67"/>
                </a:lnTo>
                <a:lnTo>
                  <a:pt x="85" y="65"/>
                </a:lnTo>
                <a:lnTo>
                  <a:pt x="87" y="65"/>
                </a:lnTo>
                <a:lnTo>
                  <a:pt x="87" y="65"/>
                </a:lnTo>
                <a:lnTo>
                  <a:pt x="87" y="65"/>
                </a:lnTo>
                <a:lnTo>
                  <a:pt x="87" y="63"/>
                </a:lnTo>
                <a:lnTo>
                  <a:pt x="87" y="63"/>
                </a:lnTo>
                <a:lnTo>
                  <a:pt x="87" y="63"/>
                </a:lnTo>
                <a:lnTo>
                  <a:pt x="87" y="60"/>
                </a:lnTo>
                <a:lnTo>
                  <a:pt x="83" y="46"/>
                </a:lnTo>
                <a:lnTo>
                  <a:pt x="75" y="35"/>
                </a:lnTo>
                <a:lnTo>
                  <a:pt x="68" y="23"/>
                </a:lnTo>
                <a:lnTo>
                  <a:pt x="56" y="14"/>
                </a:lnTo>
                <a:lnTo>
                  <a:pt x="45" y="8"/>
                </a:lnTo>
                <a:lnTo>
                  <a:pt x="33" y="2"/>
                </a:lnTo>
                <a:lnTo>
                  <a:pt x="20" y="0"/>
                </a:lnTo>
                <a:lnTo>
                  <a:pt x="6" y="0"/>
                </a:lnTo>
                <a:lnTo>
                  <a:pt x="4" y="0"/>
                </a:lnTo>
                <a:lnTo>
                  <a:pt x="4" y="0"/>
                </a:lnTo>
                <a:lnTo>
                  <a:pt x="2" y="2"/>
                </a:lnTo>
                <a:lnTo>
                  <a:pt x="2" y="2"/>
                </a:lnTo>
                <a:lnTo>
                  <a:pt x="0" y="4"/>
                </a:lnTo>
                <a:lnTo>
                  <a:pt x="0" y="4"/>
                </a:lnTo>
                <a:lnTo>
                  <a:pt x="0" y="6"/>
                </a:lnTo>
                <a:lnTo>
                  <a:pt x="0" y="6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2" y="10"/>
                </a:lnTo>
                <a:lnTo>
                  <a:pt x="4" y="10"/>
                </a:lnTo>
                <a:lnTo>
                  <a:pt x="4" y="10"/>
                </a:lnTo>
                <a:lnTo>
                  <a:pt x="6" y="10"/>
                </a:lnTo>
                <a:lnTo>
                  <a:pt x="6" y="10"/>
                </a:lnTo>
                <a:lnTo>
                  <a:pt x="18" y="10"/>
                </a:lnTo>
                <a:lnTo>
                  <a:pt x="29" y="12"/>
                </a:lnTo>
                <a:lnTo>
                  <a:pt x="39" y="15"/>
                </a:lnTo>
                <a:lnTo>
                  <a:pt x="48" y="21"/>
                </a:lnTo>
                <a:lnTo>
                  <a:pt x="58" y="27"/>
                </a:lnTo>
                <a:lnTo>
                  <a:pt x="66" y="37"/>
                </a:lnTo>
                <a:lnTo>
                  <a:pt x="71" y="46"/>
                </a:lnTo>
                <a:lnTo>
                  <a:pt x="75" y="56"/>
                </a:lnTo>
                <a:lnTo>
                  <a:pt x="77" y="63"/>
                </a:lnTo>
                <a:lnTo>
                  <a:pt x="77" y="60"/>
                </a:lnTo>
                <a:lnTo>
                  <a:pt x="73" y="69"/>
                </a:lnTo>
                <a:lnTo>
                  <a:pt x="73" y="69"/>
                </a:lnTo>
                <a:lnTo>
                  <a:pt x="73" y="71"/>
                </a:lnTo>
                <a:lnTo>
                  <a:pt x="71" y="71"/>
                </a:lnTo>
                <a:lnTo>
                  <a:pt x="71" y="71"/>
                </a:lnTo>
                <a:lnTo>
                  <a:pt x="69" y="71"/>
                </a:lnTo>
                <a:lnTo>
                  <a:pt x="69" y="73"/>
                </a:lnTo>
                <a:lnTo>
                  <a:pt x="69" y="73"/>
                </a:lnTo>
                <a:lnTo>
                  <a:pt x="68" y="73"/>
                </a:lnTo>
                <a:lnTo>
                  <a:pt x="68" y="75"/>
                </a:lnTo>
                <a:lnTo>
                  <a:pt x="68" y="75"/>
                </a:lnTo>
                <a:lnTo>
                  <a:pt x="68" y="77"/>
                </a:lnTo>
                <a:lnTo>
                  <a:pt x="68" y="77"/>
                </a:lnTo>
                <a:lnTo>
                  <a:pt x="68" y="79"/>
                </a:lnTo>
                <a:lnTo>
                  <a:pt x="68" y="79"/>
                </a:lnTo>
                <a:lnTo>
                  <a:pt x="68" y="81"/>
                </a:lnTo>
                <a:lnTo>
                  <a:pt x="69" y="81"/>
                </a:lnTo>
                <a:lnTo>
                  <a:pt x="69" y="81"/>
                </a:lnTo>
                <a:lnTo>
                  <a:pt x="71" y="81"/>
                </a:lnTo>
                <a:lnTo>
                  <a:pt x="73" y="81"/>
                </a:lnTo>
                <a:lnTo>
                  <a:pt x="73" y="81"/>
                </a:lnTo>
                <a:lnTo>
                  <a:pt x="75" y="81"/>
                </a:lnTo>
                <a:lnTo>
                  <a:pt x="75" y="81"/>
                </a:lnTo>
                <a:lnTo>
                  <a:pt x="75" y="81"/>
                </a:lnTo>
                <a:lnTo>
                  <a:pt x="77" y="79"/>
                </a:lnTo>
                <a:close/>
              </a:path>
            </a:pathLst>
          </a:custGeom>
          <a:solidFill>
            <a:srgbClr val="D9A6F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6417" name="Freeform 241"/>
          <p:cNvSpPr>
            <a:spLocks/>
          </p:cNvSpPr>
          <p:nvPr/>
        </p:nvSpPr>
        <p:spPr bwMode="auto">
          <a:xfrm>
            <a:off x="5570538" y="4783138"/>
            <a:ext cx="139700" cy="106362"/>
          </a:xfrm>
          <a:custGeom>
            <a:avLst/>
            <a:gdLst/>
            <a:ahLst/>
            <a:cxnLst>
              <a:cxn ang="0">
                <a:pos x="88" y="59"/>
              </a:cxn>
              <a:cxn ang="0">
                <a:pos x="88" y="52"/>
              </a:cxn>
              <a:cxn ang="0">
                <a:pos x="86" y="46"/>
              </a:cxn>
              <a:cxn ang="0">
                <a:pos x="84" y="40"/>
              </a:cxn>
              <a:cxn ang="0">
                <a:pos x="83" y="29"/>
              </a:cxn>
              <a:cxn ang="0">
                <a:pos x="83" y="29"/>
              </a:cxn>
              <a:cxn ang="0">
                <a:pos x="81" y="27"/>
              </a:cxn>
              <a:cxn ang="0">
                <a:pos x="81" y="27"/>
              </a:cxn>
              <a:cxn ang="0">
                <a:pos x="81" y="27"/>
              </a:cxn>
              <a:cxn ang="0">
                <a:pos x="69" y="15"/>
              </a:cxn>
              <a:cxn ang="0">
                <a:pos x="54" y="6"/>
              </a:cxn>
              <a:cxn ang="0">
                <a:pos x="35" y="2"/>
              </a:cxn>
              <a:cxn ang="0">
                <a:pos x="15" y="0"/>
              </a:cxn>
              <a:cxn ang="0">
                <a:pos x="4" y="2"/>
              </a:cxn>
              <a:cxn ang="0">
                <a:pos x="2" y="2"/>
              </a:cxn>
              <a:cxn ang="0">
                <a:pos x="0" y="4"/>
              </a:cxn>
              <a:cxn ang="0">
                <a:pos x="0" y="6"/>
              </a:cxn>
              <a:cxn ang="0">
                <a:pos x="0" y="8"/>
              </a:cxn>
              <a:cxn ang="0">
                <a:pos x="2" y="9"/>
              </a:cxn>
              <a:cxn ang="0">
                <a:pos x="4" y="11"/>
              </a:cxn>
              <a:cxn ang="0">
                <a:pos x="6" y="13"/>
              </a:cxn>
              <a:cxn ang="0">
                <a:pos x="13" y="11"/>
              </a:cxn>
              <a:cxn ang="0">
                <a:pos x="31" y="11"/>
              </a:cxn>
              <a:cxn ang="0">
                <a:pos x="46" y="13"/>
              </a:cxn>
              <a:cxn ang="0">
                <a:pos x="59" y="21"/>
              </a:cxn>
              <a:cxn ang="0">
                <a:pos x="73" y="34"/>
              </a:cxn>
              <a:cxn ang="0">
                <a:pos x="73" y="38"/>
              </a:cxn>
              <a:cxn ang="0">
                <a:pos x="73" y="38"/>
              </a:cxn>
              <a:cxn ang="0">
                <a:pos x="73" y="38"/>
              </a:cxn>
              <a:cxn ang="0">
                <a:pos x="73" y="38"/>
              </a:cxn>
              <a:cxn ang="0">
                <a:pos x="71" y="38"/>
              </a:cxn>
              <a:cxn ang="0">
                <a:pos x="75" y="44"/>
              </a:cxn>
              <a:cxn ang="0">
                <a:pos x="77" y="50"/>
              </a:cxn>
              <a:cxn ang="0">
                <a:pos x="77" y="57"/>
              </a:cxn>
              <a:cxn ang="0">
                <a:pos x="79" y="63"/>
              </a:cxn>
              <a:cxn ang="0">
                <a:pos x="79" y="65"/>
              </a:cxn>
              <a:cxn ang="0">
                <a:pos x="81" y="67"/>
              </a:cxn>
              <a:cxn ang="0">
                <a:pos x="83" y="67"/>
              </a:cxn>
              <a:cxn ang="0">
                <a:pos x="83" y="67"/>
              </a:cxn>
              <a:cxn ang="0">
                <a:pos x="86" y="67"/>
              </a:cxn>
              <a:cxn ang="0">
                <a:pos x="86" y="67"/>
              </a:cxn>
              <a:cxn ang="0">
                <a:pos x="88" y="65"/>
              </a:cxn>
              <a:cxn ang="0">
                <a:pos x="88" y="63"/>
              </a:cxn>
            </a:cxnLst>
            <a:rect l="0" t="0" r="r" b="b"/>
            <a:pathLst>
              <a:path w="88" h="67">
                <a:moveTo>
                  <a:pt x="88" y="63"/>
                </a:moveTo>
                <a:lnTo>
                  <a:pt x="88" y="59"/>
                </a:lnTo>
                <a:lnTo>
                  <a:pt x="88" y="56"/>
                </a:lnTo>
                <a:lnTo>
                  <a:pt x="88" y="52"/>
                </a:lnTo>
                <a:lnTo>
                  <a:pt x="88" y="50"/>
                </a:lnTo>
                <a:lnTo>
                  <a:pt x="86" y="46"/>
                </a:lnTo>
                <a:lnTo>
                  <a:pt x="86" y="42"/>
                </a:lnTo>
                <a:lnTo>
                  <a:pt x="84" y="40"/>
                </a:lnTo>
                <a:lnTo>
                  <a:pt x="83" y="36"/>
                </a:lnTo>
                <a:lnTo>
                  <a:pt x="83" y="29"/>
                </a:lnTo>
                <a:lnTo>
                  <a:pt x="83" y="29"/>
                </a:lnTo>
                <a:lnTo>
                  <a:pt x="83" y="29"/>
                </a:lnTo>
                <a:lnTo>
                  <a:pt x="81" y="27"/>
                </a:lnTo>
                <a:lnTo>
                  <a:pt x="81" y="27"/>
                </a:lnTo>
                <a:lnTo>
                  <a:pt x="81" y="27"/>
                </a:lnTo>
                <a:lnTo>
                  <a:pt x="81" y="27"/>
                </a:lnTo>
                <a:lnTo>
                  <a:pt x="81" y="27"/>
                </a:lnTo>
                <a:lnTo>
                  <a:pt x="81" y="27"/>
                </a:lnTo>
                <a:lnTo>
                  <a:pt x="77" y="23"/>
                </a:lnTo>
                <a:lnTo>
                  <a:pt x="69" y="15"/>
                </a:lnTo>
                <a:lnTo>
                  <a:pt x="61" y="9"/>
                </a:lnTo>
                <a:lnTo>
                  <a:pt x="54" y="6"/>
                </a:lnTo>
                <a:lnTo>
                  <a:pt x="44" y="4"/>
                </a:lnTo>
                <a:lnTo>
                  <a:pt x="35" y="2"/>
                </a:lnTo>
                <a:lnTo>
                  <a:pt x="25" y="0"/>
                </a:lnTo>
                <a:lnTo>
                  <a:pt x="15" y="0"/>
                </a:lnTo>
                <a:lnTo>
                  <a:pt x="6" y="2"/>
                </a:lnTo>
                <a:lnTo>
                  <a:pt x="4" y="2"/>
                </a:lnTo>
                <a:lnTo>
                  <a:pt x="2" y="2"/>
                </a:lnTo>
                <a:lnTo>
                  <a:pt x="2" y="2"/>
                </a:lnTo>
                <a:lnTo>
                  <a:pt x="2" y="4"/>
                </a:lnTo>
                <a:lnTo>
                  <a:pt x="0" y="4"/>
                </a:lnTo>
                <a:lnTo>
                  <a:pt x="0" y="6"/>
                </a:lnTo>
                <a:lnTo>
                  <a:pt x="0" y="6"/>
                </a:lnTo>
                <a:lnTo>
                  <a:pt x="0" y="8"/>
                </a:lnTo>
                <a:lnTo>
                  <a:pt x="0" y="8"/>
                </a:lnTo>
                <a:lnTo>
                  <a:pt x="2" y="9"/>
                </a:lnTo>
                <a:lnTo>
                  <a:pt x="2" y="9"/>
                </a:lnTo>
                <a:lnTo>
                  <a:pt x="2" y="11"/>
                </a:lnTo>
                <a:lnTo>
                  <a:pt x="4" y="11"/>
                </a:lnTo>
                <a:lnTo>
                  <a:pt x="4" y="11"/>
                </a:lnTo>
                <a:lnTo>
                  <a:pt x="6" y="13"/>
                </a:lnTo>
                <a:lnTo>
                  <a:pt x="6" y="13"/>
                </a:lnTo>
                <a:lnTo>
                  <a:pt x="13" y="11"/>
                </a:lnTo>
                <a:lnTo>
                  <a:pt x="23" y="11"/>
                </a:lnTo>
                <a:lnTo>
                  <a:pt x="31" y="11"/>
                </a:lnTo>
                <a:lnTo>
                  <a:pt x="38" y="11"/>
                </a:lnTo>
                <a:lnTo>
                  <a:pt x="46" y="13"/>
                </a:lnTo>
                <a:lnTo>
                  <a:pt x="54" y="17"/>
                </a:lnTo>
                <a:lnTo>
                  <a:pt x="59" y="21"/>
                </a:lnTo>
                <a:lnTo>
                  <a:pt x="67" y="27"/>
                </a:lnTo>
                <a:lnTo>
                  <a:pt x="73" y="34"/>
                </a:lnTo>
                <a:lnTo>
                  <a:pt x="71" y="31"/>
                </a:lnTo>
                <a:lnTo>
                  <a:pt x="73" y="38"/>
                </a:lnTo>
                <a:lnTo>
                  <a:pt x="73" y="38"/>
                </a:lnTo>
                <a:lnTo>
                  <a:pt x="73" y="38"/>
                </a:lnTo>
                <a:lnTo>
                  <a:pt x="73" y="38"/>
                </a:lnTo>
                <a:lnTo>
                  <a:pt x="73" y="38"/>
                </a:lnTo>
                <a:lnTo>
                  <a:pt x="73" y="38"/>
                </a:lnTo>
                <a:lnTo>
                  <a:pt x="73" y="38"/>
                </a:lnTo>
                <a:lnTo>
                  <a:pt x="73" y="38"/>
                </a:lnTo>
                <a:lnTo>
                  <a:pt x="71" y="38"/>
                </a:lnTo>
                <a:lnTo>
                  <a:pt x="73" y="40"/>
                </a:lnTo>
                <a:lnTo>
                  <a:pt x="75" y="44"/>
                </a:lnTo>
                <a:lnTo>
                  <a:pt x="77" y="48"/>
                </a:lnTo>
                <a:lnTo>
                  <a:pt x="77" y="50"/>
                </a:lnTo>
                <a:lnTo>
                  <a:pt x="77" y="54"/>
                </a:lnTo>
                <a:lnTo>
                  <a:pt x="77" y="57"/>
                </a:lnTo>
                <a:lnTo>
                  <a:pt x="77" y="59"/>
                </a:lnTo>
                <a:lnTo>
                  <a:pt x="79" y="63"/>
                </a:lnTo>
                <a:lnTo>
                  <a:pt x="79" y="65"/>
                </a:lnTo>
                <a:lnTo>
                  <a:pt x="79" y="65"/>
                </a:lnTo>
                <a:lnTo>
                  <a:pt x="79" y="67"/>
                </a:lnTo>
                <a:lnTo>
                  <a:pt x="81" y="67"/>
                </a:lnTo>
                <a:lnTo>
                  <a:pt x="81" y="67"/>
                </a:lnTo>
                <a:lnTo>
                  <a:pt x="83" y="67"/>
                </a:lnTo>
                <a:lnTo>
                  <a:pt x="83" y="67"/>
                </a:lnTo>
                <a:lnTo>
                  <a:pt x="83" y="67"/>
                </a:lnTo>
                <a:lnTo>
                  <a:pt x="84" y="67"/>
                </a:lnTo>
                <a:lnTo>
                  <a:pt x="86" y="67"/>
                </a:lnTo>
                <a:lnTo>
                  <a:pt x="86" y="67"/>
                </a:lnTo>
                <a:lnTo>
                  <a:pt x="86" y="67"/>
                </a:lnTo>
                <a:lnTo>
                  <a:pt x="88" y="65"/>
                </a:lnTo>
                <a:lnTo>
                  <a:pt x="88" y="65"/>
                </a:lnTo>
                <a:lnTo>
                  <a:pt x="88" y="63"/>
                </a:lnTo>
                <a:lnTo>
                  <a:pt x="88" y="63"/>
                </a:lnTo>
                <a:close/>
              </a:path>
            </a:pathLst>
          </a:custGeom>
          <a:solidFill>
            <a:srgbClr val="FF8E8E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6418" name="Freeform 242"/>
          <p:cNvSpPr>
            <a:spLocks/>
          </p:cNvSpPr>
          <p:nvPr/>
        </p:nvSpPr>
        <p:spPr bwMode="auto">
          <a:xfrm>
            <a:off x="5945188" y="4276725"/>
            <a:ext cx="122237" cy="69850"/>
          </a:xfrm>
          <a:custGeom>
            <a:avLst/>
            <a:gdLst/>
            <a:ahLst/>
            <a:cxnLst>
              <a:cxn ang="0">
                <a:pos x="10" y="43"/>
              </a:cxn>
              <a:cxn ang="0">
                <a:pos x="15" y="35"/>
              </a:cxn>
              <a:cxn ang="0">
                <a:pos x="21" y="27"/>
              </a:cxn>
              <a:cxn ang="0">
                <a:pos x="29" y="23"/>
              </a:cxn>
              <a:cxn ang="0">
                <a:pos x="35" y="18"/>
              </a:cxn>
              <a:cxn ang="0">
                <a:pos x="44" y="14"/>
              </a:cxn>
              <a:cxn ang="0">
                <a:pos x="52" y="12"/>
              </a:cxn>
              <a:cxn ang="0">
                <a:pos x="61" y="12"/>
              </a:cxn>
              <a:cxn ang="0">
                <a:pos x="71" y="12"/>
              </a:cxn>
              <a:cxn ang="0">
                <a:pos x="73" y="12"/>
              </a:cxn>
              <a:cxn ang="0">
                <a:pos x="73" y="10"/>
              </a:cxn>
              <a:cxn ang="0">
                <a:pos x="75" y="10"/>
              </a:cxn>
              <a:cxn ang="0">
                <a:pos x="75" y="10"/>
              </a:cxn>
              <a:cxn ang="0">
                <a:pos x="75" y="8"/>
              </a:cxn>
              <a:cxn ang="0">
                <a:pos x="77" y="8"/>
              </a:cxn>
              <a:cxn ang="0">
                <a:pos x="77" y="6"/>
              </a:cxn>
              <a:cxn ang="0">
                <a:pos x="77" y="4"/>
              </a:cxn>
              <a:cxn ang="0">
                <a:pos x="75" y="4"/>
              </a:cxn>
              <a:cxn ang="0">
                <a:pos x="75" y="4"/>
              </a:cxn>
              <a:cxn ang="0">
                <a:pos x="75" y="2"/>
              </a:cxn>
              <a:cxn ang="0">
                <a:pos x="73" y="2"/>
              </a:cxn>
              <a:cxn ang="0">
                <a:pos x="73" y="2"/>
              </a:cxn>
              <a:cxn ang="0">
                <a:pos x="73" y="0"/>
              </a:cxn>
              <a:cxn ang="0">
                <a:pos x="71" y="0"/>
              </a:cxn>
              <a:cxn ang="0">
                <a:pos x="69" y="0"/>
              </a:cxn>
              <a:cxn ang="0">
                <a:pos x="60" y="0"/>
              </a:cxn>
              <a:cxn ang="0">
                <a:pos x="50" y="2"/>
              </a:cxn>
              <a:cxn ang="0">
                <a:pos x="40" y="4"/>
              </a:cxn>
              <a:cxn ang="0">
                <a:pos x="31" y="8"/>
              </a:cxn>
              <a:cxn ang="0">
                <a:pos x="23" y="14"/>
              </a:cxn>
              <a:cxn ang="0">
                <a:pos x="15" y="20"/>
              </a:cxn>
              <a:cxn ang="0">
                <a:pos x="8" y="27"/>
              </a:cxn>
              <a:cxn ang="0">
                <a:pos x="2" y="35"/>
              </a:cxn>
              <a:cxn ang="0">
                <a:pos x="2" y="35"/>
              </a:cxn>
              <a:cxn ang="0">
                <a:pos x="0" y="37"/>
              </a:cxn>
              <a:cxn ang="0">
                <a:pos x="0" y="37"/>
              </a:cxn>
              <a:cxn ang="0">
                <a:pos x="0" y="39"/>
              </a:cxn>
              <a:cxn ang="0">
                <a:pos x="0" y="39"/>
              </a:cxn>
              <a:cxn ang="0">
                <a:pos x="0" y="41"/>
              </a:cxn>
              <a:cxn ang="0">
                <a:pos x="2" y="41"/>
              </a:cxn>
              <a:cxn ang="0">
                <a:pos x="2" y="43"/>
              </a:cxn>
              <a:cxn ang="0">
                <a:pos x="2" y="43"/>
              </a:cxn>
              <a:cxn ang="0">
                <a:pos x="4" y="43"/>
              </a:cxn>
              <a:cxn ang="0">
                <a:pos x="4" y="44"/>
              </a:cxn>
              <a:cxn ang="0">
                <a:pos x="6" y="44"/>
              </a:cxn>
              <a:cxn ang="0">
                <a:pos x="8" y="44"/>
              </a:cxn>
              <a:cxn ang="0">
                <a:pos x="8" y="43"/>
              </a:cxn>
              <a:cxn ang="0">
                <a:pos x="8" y="43"/>
              </a:cxn>
              <a:cxn ang="0">
                <a:pos x="10" y="43"/>
              </a:cxn>
            </a:cxnLst>
            <a:rect l="0" t="0" r="r" b="b"/>
            <a:pathLst>
              <a:path w="77" h="44">
                <a:moveTo>
                  <a:pt x="10" y="43"/>
                </a:moveTo>
                <a:lnTo>
                  <a:pt x="15" y="35"/>
                </a:lnTo>
                <a:lnTo>
                  <a:pt x="21" y="27"/>
                </a:lnTo>
                <a:lnTo>
                  <a:pt x="29" y="23"/>
                </a:lnTo>
                <a:lnTo>
                  <a:pt x="35" y="18"/>
                </a:lnTo>
                <a:lnTo>
                  <a:pt x="44" y="14"/>
                </a:lnTo>
                <a:lnTo>
                  <a:pt x="52" y="12"/>
                </a:lnTo>
                <a:lnTo>
                  <a:pt x="61" y="12"/>
                </a:lnTo>
                <a:lnTo>
                  <a:pt x="71" y="12"/>
                </a:lnTo>
                <a:lnTo>
                  <a:pt x="73" y="12"/>
                </a:lnTo>
                <a:lnTo>
                  <a:pt x="73" y="10"/>
                </a:lnTo>
                <a:lnTo>
                  <a:pt x="75" y="10"/>
                </a:lnTo>
                <a:lnTo>
                  <a:pt x="75" y="10"/>
                </a:lnTo>
                <a:lnTo>
                  <a:pt x="75" y="8"/>
                </a:lnTo>
                <a:lnTo>
                  <a:pt x="77" y="8"/>
                </a:lnTo>
                <a:lnTo>
                  <a:pt x="77" y="6"/>
                </a:lnTo>
                <a:lnTo>
                  <a:pt x="77" y="4"/>
                </a:lnTo>
                <a:lnTo>
                  <a:pt x="75" y="4"/>
                </a:lnTo>
                <a:lnTo>
                  <a:pt x="75" y="4"/>
                </a:lnTo>
                <a:lnTo>
                  <a:pt x="75" y="2"/>
                </a:lnTo>
                <a:lnTo>
                  <a:pt x="73" y="2"/>
                </a:lnTo>
                <a:lnTo>
                  <a:pt x="73" y="2"/>
                </a:lnTo>
                <a:lnTo>
                  <a:pt x="73" y="0"/>
                </a:lnTo>
                <a:lnTo>
                  <a:pt x="71" y="0"/>
                </a:lnTo>
                <a:lnTo>
                  <a:pt x="69" y="0"/>
                </a:lnTo>
                <a:lnTo>
                  <a:pt x="60" y="0"/>
                </a:lnTo>
                <a:lnTo>
                  <a:pt x="50" y="2"/>
                </a:lnTo>
                <a:lnTo>
                  <a:pt x="40" y="4"/>
                </a:lnTo>
                <a:lnTo>
                  <a:pt x="31" y="8"/>
                </a:lnTo>
                <a:lnTo>
                  <a:pt x="23" y="14"/>
                </a:lnTo>
                <a:lnTo>
                  <a:pt x="15" y="20"/>
                </a:lnTo>
                <a:lnTo>
                  <a:pt x="8" y="27"/>
                </a:lnTo>
                <a:lnTo>
                  <a:pt x="2" y="35"/>
                </a:lnTo>
                <a:lnTo>
                  <a:pt x="2" y="35"/>
                </a:lnTo>
                <a:lnTo>
                  <a:pt x="0" y="37"/>
                </a:lnTo>
                <a:lnTo>
                  <a:pt x="0" y="37"/>
                </a:lnTo>
                <a:lnTo>
                  <a:pt x="0" y="39"/>
                </a:lnTo>
                <a:lnTo>
                  <a:pt x="0" y="39"/>
                </a:lnTo>
                <a:lnTo>
                  <a:pt x="0" y="41"/>
                </a:lnTo>
                <a:lnTo>
                  <a:pt x="2" y="41"/>
                </a:lnTo>
                <a:lnTo>
                  <a:pt x="2" y="43"/>
                </a:lnTo>
                <a:lnTo>
                  <a:pt x="2" y="43"/>
                </a:lnTo>
                <a:lnTo>
                  <a:pt x="4" y="43"/>
                </a:lnTo>
                <a:lnTo>
                  <a:pt x="4" y="44"/>
                </a:lnTo>
                <a:lnTo>
                  <a:pt x="6" y="44"/>
                </a:lnTo>
                <a:lnTo>
                  <a:pt x="8" y="44"/>
                </a:lnTo>
                <a:lnTo>
                  <a:pt x="8" y="43"/>
                </a:lnTo>
                <a:lnTo>
                  <a:pt x="8" y="43"/>
                </a:lnTo>
                <a:lnTo>
                  <a:pt x="10" y="43"/>
                </a:lnTo>
                <a:close/>
              </a:path>
            </a:pathLst>
          </a:custGeom>
          <a:solidFill>
            <a:srgbClr val="FF8E8E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6419" name="Freeform 243"/>
          <p:cNvSpPr>
            <a:spLocks/>
          </p:cNvSpPr>
          <p:nvPr/>
        </p:nvSpPr>
        <p:spPr bwMode="auto">
          <a:xfrm>
            <a:off x="6554788" y="3890963"/>
            <a:ext cx="173037" cy="331787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75" y="7"/>
              </a:cxn>
              <a:cxn ang="0">
                <a:pos x="75" y="7"/>
              </a:cxn>
              <a:cxn ang="0">
                <a:pos x="75" y="7"/>
              </a:cxn>
              <a:cxn ang="0">
                <a:pos x="75" y="9"/>
              </a:cxn>
              <a:cxn ang="0">
                <a:pos x="75" y="9"/>
              </a:cxn>
              <a:cxn ang="0">
                <a:pos x="73" y="11"/>
              </a:cxn>
              <a:cxn ang="0">
                <a:pos x="73" y="11"/>
              </a:cxn>
              <a:cxn ang="0">
                <a:pos x="71" y="13"/>
              </a:cxn>
              <a:cxn ang="0">
                <a:pos x="69" y="15"/>
              </a:cxn>
              <a:cxn ang="0">
                <a:pos x="63" y="19"/>
              </a:cxn>
              <a:cxn ang="0">
                <a:pos x="54" y="28"/>
              </a:cxn>
              <a:cxn ang="0">
                <a:pos x="48" y="36"/>
              </a:cxn>
              <a:cxn ang="0">
                <a:pos x="40" y="44"/>
              </a:cxn>
              <a:cxn ang="0">
                <a:pos x="36" y="55"/>
              </a:cxn>
              <a:cxn ang="0">
                <a:pos x="31" y="65"/>
              </a:cxn>
              <a:cxn ang="0">
                <a:pos x="29" y="78"/>
              </a:cxn>
              <a:cxn ang="0">
                <a:pos x="27" y="92"/>
              </a:cxn>
              <a:cxn ang="0">
                <a:pos x="31" y="107"/>
              </a:cxn>
              <a:cxn ang="0">
                <a:pos x="34" y="122"/>
              </a:cxn>
              <a:cxn ang="0">
                <a:pos x="44" y="140"/>
              </a:cxn>
              <a:cxn ang="0">
                <a:pos x="57" y="159"/>
              </a:cxn>
              <a:cxn ang="0">
                <a:pos x="77" y="176"/>
              </a:cxn>
              <a:cxn ang="0">
                <a:pos x="100" y="195"/>
              </a:cxn>
              <a:cxn ang="0">
                <a:pos x="109" y="209"/>
              </a:cxn>
              <a:cxn ang="0">
                <a:pos x="25" y="186"/>
              </a:cxn>
              <a:cxn ang="0">
                <a:pos x="21" y="178"/>
              </a:cxn>
              <a:cxn ang="0">
                <a:pos x="15" y="161"/>
              </a:cxn>
              <a:cxn ang="0">
                <a:pos x="9" y="134"/>
              </a:cxn>
              <a:cxn ang="0">
                <a:pos x="2" y="103"/>
              </a:cxn>
              <a:cxn ang="0">
                <a:pos x="2" y="86"/>
              </a:cxn>
              <a:cxn ang="0">
                <a:pos x="0" y="71"/>
              </a:cxn>
              <a:cxn ang="0">
                <a:pos x="0" y="55"/>
              </a:cxn>
              <a:cxn ang="0">
                <a:pos x="4" y="40"/>
              </a:cxn>
              <a:cxn ang="0">
                <a:pos x="8" y="27"/>
              </a:cxn>
              <a:cxn ang="0">
                <a:pos x="13" y="15"/>
              </a:cxn>
              <a:cxn ang="0">
                <a:pos x="23" y="7"/>
              </a:cxn>
              <a:cxn ang="0">
                <a:pos x="34" y="0"/>
              </a:cxn>
            </a:cxnLst>
            <a:rect l="0" t="0" r="r" b="b"/>
            <a:pathLst>
              <a:path w="109" h="209">
                <a:moveTo>
                  <a:pt x="34" y="0"/>
                </a:moveTo>
                <a:lnTo>
                  <a:pt x="75" y="7"/>
                </a:lnTo>
                <a:lnTo>
                  <a:pt x="75" y="7"/>
                </a:lnTo>
                <a:lnTo>
                  <a:pt x="75" y="7"/>
                </a:lnTo>
                <a:lnTo>
                  <a:pt x="75" y="9"/>
                </a:lnTo>
                <a:lnTo>
                  <a:pt x="75" y="9"/>
                </a:lnTo>
                <a:lnTo>
                  <a:pt x="73" y="11"/>
                </a:lnTo>
                <a:lnTo>
                  <a:pt x="73" y="11"/>
                </a:lnTo>
                <a:lnTo>
                  <a:pt x="71" y="13"/>
                </a:lnTo>
                <a:lnTo>
                  <a:pt x="69" y="15"/>
                </a:lnTo>
                <a:lnTo>
                  <a:pt x="63" y="19"/>
                </a:lnTo>
                <a:lnTo>
                  <a:pt x="54" y="28"/>
                </a:lnTo>
                <a:lnTo>
                  <a:pt x="48" y="36"/>
                </a:lnTo>
                <a:lnTo>
                  <a:pt x="40" y="44"/>
                </a:lnTo>
                <a:lnTo>
                  <a:pt x="36" y="55"/>
                </a:lnTo>
                <a:lnTo>
                  <a:pt x="31" y="65"/>
                </a:lnTo>
                <a:lnTo>
                  <a:pt x="29" y="78"/>
                </a:lnTo>
                <a:lnTo>
                  <a:pt x="27" y="92"/>
                </a:lnTo>
                <a:lnTo>
                  <a:pt x="31" y="107"/>
                </a:lnTo>
                <a:lnTo>
                  <a:pt x="34" y="122"/>
                </a:lnTo>
                <a:lnTo>
                  <a:pt x="44" y="140"/>
                </a:lnTo>
                <a:lnTo>
                  <a:pt x="57" y="159"/>
                </a:lnTo>
                <a:lnTo>
                  <a:pt x="77" y="176"/>
                </a:lnTo>
                <a:lnTo>
                  <a:pt x="100" y="195"/>
                </a:lnTo>
                <a:lnTo>
                  <a:pt x="109" y="209"/>
                </a:lnTo>
                <a:lnTo>
                  <a:pt x="25" y="186"/>
                </a:lnTo>
                <a:lnTo>
                  <a:pt x="21" y="178"/>
                </a:lnTo>
                <a:lnTo>
                  <a:pt x="15" y="161"/>
                </a:lnTo>
                <a:lnTo>
                  <a:pt x="9" y="134"/>
                </a:lnTo>
                <a:lnTo>
                  <a:pt x="2" y="103"/>
                </a:lnTo>
                <a:lnTo>
                  <a:pt x="2" y="86"/>
                </a:lnTo>
                <a:lnTo>
                  <a:pt x="0" y="71"/>
                </a:lnTo>
                <a:lnTo>
                  <a:pt x="0" y="55"/>
                </a:lnTo>
                <a:lnTo>
                  <a:pt x="4" y="40"/>
                </a:lnTo>
                <a:lnTo>
                  <a:pt x="8" y="27"/>
                </a:lnTo>
                <a:lnTo>
                  <a:pt x="13" y="15"/>
                </a:lnTo>
                <a:lnTo>
                  <a:pt x="23" y="7"/>
                </a:lnTo>
                <a:lnTo>
                  <a:pt x="34" y="0"/>
                </a:lnTo>
                <a:close/>
              </a:path>
            </a:pathLst>
          </a:custGeom>
          <a:solidFill>
            <a:srgbClr val="FF4D4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6420" name="Freeform 244"/>
          <p:cNvSpPr>
            <a:spLocks/>
          </p:cNvSpPr>
          <p:nvPr/>
        </p:nvSpPr>
        <p:spPr bwMode="auto">
          <a:xfrm>
            <a:off x="1993900" y="3262313"/>
            <a:ext cx="642938" cy="165100"/>
          </a:xfrm>
          <a:custGeom>
            <a:avLst/>
            <a:gdLst/>
            <a:ahLst/>
            <a:cxnLst>
              <a:cxn ang="0">
                <a:pos x="405" y="73"/>
              </a:cxn>
              <a:cxn ang="0">
                <a:pos x="334" y="23"/>
              </a:cxn>
              <a:cxn ang="0">
                <a:pos x="315" y="48"/>
              </a:cxn>
              <a:cxn ang="0">
                <a:pos x="23" y="0"/>
              </a:cxn>
              <a:cxn ang="0">
                <a:pos x="0" y="33"/>
              </a:cxn>
              <a:cxn ang="0">
                <a:pos x="290" y="79"/>
              </a:cxn>
              <a:cxn ang="0">
                <a:pos x="273" y="104"/>
              </a:cxn>
              <a:cxn ang="0">
                <a:pos x="405" y="73"/>
              </a:cxn>
            </a:cxnLst>
            <a:rect l="0" t="0" r="r" b="b"/>
            <a:pathLst>
              <a:path w="405" h="104">
                <a:moveTo>
                  <a:pt x="405" y="73"/>
                </a:moveTo>
                <a:lnTo>
                  <a:pt x="334" y="23"/>
                </a:lnTo>
                <a:lnTo>
                  <a:pt x="315" y="48"/>
                </a:lnTo>
                <a:lnTo>
                  <a:pt x="23" y="0"/>
                </a:lnTo>
                <a:lnTo>
                  <a:pt x="0" y="33"/>
                </a:lnTo>
                <a:lnTo>
                  <a:pt x="290" y="79"/>
                </a:lnTo>
                <a:lnTo>
                  <a:pt x="273" y="104"/>
                </a:lnTo>
                <a:lnTo>
                  <a:pt x="405" y="73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6421" name="Freeform 245"/>
          <p:cNvSpPr>
            <a:spLocks/>
          </p:cNvSpPr>
          <p:nvPr/>
        </p:nvSpPr>
        <p:spPr bwMode="auto">
          <a:xfrm>
            <a:off x="6753225" y="3984625"/>
            <a:ext cx="179388" cy="149225"/>
          </a:xfrm>
          <a:custGeom>
            <a:avLst/>
            <a:gdLst/>
            <a:ahLst/>
            <a:cxnLst>
              <a:cxn ang="0">
                <a:pos x="15" y="63"/>
              </a:cxn>
              <a:cxn ang="0">
                <a:pos x="26" y="94"/>
              </a:cxn>
              <a:cxn ang="0">
                <a:pos x="113" y="71"/>
              </a:cxn>
              <a:cxn ang="0">
                <a:pos x="0" y="0"/>
              </a:cxn>
              <a:cxn ang="0">
                <a:pos x="7" y="33"/>
              </a:cxn>
              <a:cxn ang="0">
                <a:pos x="15" y="63"/>
              </a:cxn>
            </a:cxnLst>
            <a:rect l="0" t="0" r="r" b="b"/>
            <a:pathLst>
              <a:path w="113" h="94">
                <a:moveTo>
                  <a:pt x="15" y="63"/>
                </a:moveTo>
                <a:lnTo>
                  <a:pt x="26" y="94"/>
                </a:lnTo>
                <a:lnTo>
                  <a:pt x="113" y="71"/>
                </a:lnTo>
                <a:lnTo>
                  <a:pt x="0" y="0"/>
                </a:lnTo>
                <a:lnTo>
                  <a:pt x="7" y="33"/>
                </a:lnTo>
                <a:lnTo>
                  <a:pt x="15" y="63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6422" name="Freeform 246"/>
          <p:cNvSpPr>
            <a:spLocks/>
          </p:cNvSpPr>
          <p:nvPr/>
        </p:nvSpPr>
        <p:spPr bwMode="auto">
          <a:xfrm>
            <a:off x="3179763" y="4975225"/>
            <a:ext cx="212725" cy="109538"/>
          </a:xfrm>
          <a:custGeom>
            <a:avLst/>
            <a:gdLst/>
            <a:ahLst/>
            <a:cxnLst>
              <a:cxn ang="0">
                <a:pos x="21" y="30"/>
              </a:cxn>
              <a:cxn ang="0">
                <a:pos x="0" y="46"/>
              </a:cxn>
              <a:cxn ang="0">
                <a:pos x="134" y="69"/>
              </a:cxn>
              <a:cxn ang="0">
                <a:pos x="69" y="0"/>
              </a:cxn>
              <a:cxn ang="0">
                <a:pos x="48" y="13"/>
              </a:cxn>
              <a:cxn ang="0">
                <a:pos x="21" y="30"/>
              </a:cxn>
            </a:cxnLst>
            <a:rect l="0" t="0" r="r" b="b"/>
            <a:pathLst>
              <a:path w="134" h="69">
                <a:moveTo>
                  <a:pt x="21" y="30"/>
                </a:moveTo>
                <a:lnTo>
                  <a:pt x="0" y="46"/>
                </a:lnTo>
                <a:lnTo>
                  <a:pt x="134" y="69"/>
                </a:lnTo>
                <a:lnTo>
                  <a:pt x="69" y="0"/>
                </a:lnTo>
                <a:lnTo>
                  <a:pt x="48" y="13"/>
                </a:lnTo>
                <a:lnTo>
                  <a:pt x="21" y="3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6423" name="Freeform 247"/>
          <p:cNvSpPr>
            <a:spLocks/>
          </p:cNvSpPr>
          <p:nvPr/>
        </p:nvSpPr>
        <p:spPr bwMode="auto">
          <a:xfrm>
            <a:off x="5414963" y="5038725"/>
            <a:ext cx="447675" cy="520700"/>
          </a:xfrm>
          <a:custGeom>
            <a:avLst/>
            <a:gdLst/>
            <a:ahLst/>
            <a:cxnLst>
              <a:cxn ang="0">
                <a:pos x="278" y="317"/>
              </a:cxn>
              <a:cxn ang="0">
                <a:pos x="282" y="319"/>
              </a:cxn>
              <a:cxn ang="0">
                <a:pos x="10" y="0"/>
              </a:cxn>
              <a:cxn ang="0">
                <a:pos x="0" y="8"/>
              </a:cxn>
              <a:cxn ang="0">
                <a:pos x="273" y="326"/>
              </a:cxn>
              <a:cxn ang="0">
                <a:pos x="278" y="328"/>
              </a:cxn>
              <a:cxn ang="0">
                <a:pos x="273" y="326"/>
              </a:cxn>
              <a:cxn ang="0">
                <a:pos x="275" y="328"/>
              </a:cxn>
              <a:cxn ang="0">
                <a:pos x="278" y="328"/>
              </a:cxn>
              <a:cxn ang="0">
                <a:pos x="278" y="317"/>
              </a:cxn>
            </a:cxnLst>
            <a:rect l="0" t="0" r="r" b="b"/>
            <a:pathLst>
              <a:path w="282" h="328">
                <a:moveTo>
                  <a:pt x="278" y="317"/>
                </a:moveTo>
                <a:lnTo>
                  <a:pt x="282" y="319"/>
                </a:lnTo>
                <a:lnTo>
                  <a:pt x="10" y="0"/>
                </a:lnTo>
                <a:lnTo>
                  <a:pt x="0" y="8"/>
                </a:lnTo>
                <a:lnTo>
                  <a:pt x="273" y="326"/>
                </a:lnTo>
                <a:lnTo>
                  <a:pt x="278" y="328"/>
                </a:lnTo>
                <a:lnTo>
                  <a:pt x="273" y="326"/>
                </a:lnTo>
                <a:lnTo>
                  <a:pt x="275" y="328"/>
                </a:lnTo>
                <a:lnTo>
                  <a:pt x="278" y="328"/>
                </a:lnTo>
                <a:lnTo>
                  <a:pt x="278" y="31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6424" name="Freeform 248"/>
          <p:cNvSpPr>
            <a:spLocks/>
          </p:cNvSpPr>
          <p:nvPr/>
        </p:nvSpPr>
        <p:spPr bwMode="auto">
          <a:xfrm>
            <a:off x="5856288" y="5541963"/>
            <a:ext cx="225425" cy="17462"/>
          </a:xfrm>
          <a:custGeom>
            <a:avLst/>
            <a:gdLst/>
            <a:ahLst/>
            <a:cxnLst>
              <a:cxn ang="0">
                <a:pos x="142" y="5"/>
              </a:cxn>
              <a:cxn ang="0">
                <a:pos x="142" y="0"/>
              </a:cxn>
              <a:cxn ang="0">
                <a:pos x="0" y="0"/>
              </a:cxn>
              <a:cxn ang="0">
                <a:pos x="0" y="11"/>
              </a:cxn>
              <a:cxn ang="0">
                <a:pos x="142" y="11"/>
              </a:cxn>
              <a:cxn ang="0">
                <a:pos x="142" y="5"/>
              </a:cxn>
            </a:cxnLst>
            <a:rect l="0" t="0" r="r" b="b"/>
            <a:pathLst>
              <a:path w="142" h="11">
                <a:moveTo>
                  <a:pt x="142" y="5"/>
                </a:moveTo>
                <a:lnTo>
                  <a:pt x="142" y="0"/>
                </a:lnTo>
                <a:lnTo>
                  <a:pt x="0" y="0"/>
                </a:lnTo>
                <a:lnTo>
                  <a:pt x="0" y="11"/>
                </a:lnTo>
                <a:lnTo>
                  <a:pt x="142" y="11"/>
                </a:lnTo>
                <a:lnTo>
                  <a:pt x="142" y="5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6425" name="Freeform 249"/>
          <p:cNvSpPr>
            <a:spLocks/>
          </p:cNvSpPr>
          <p:nvPr/>
        </p:nvSpPr>
        <p:spPr bwMode="auto">
          <a:xfrm>
            <a:off x="5397500" y="5014913"/>
            <a:ext cx="57150" cy="60325"/>
          </a:xfrm>
          <a:custGeom>
            <a:avLst/>
            <a:gdLst/>
            <a:ahLst/>
            <a:cxnLst>
              <a:cxn ang="0">
                <a:pos x="19" y="38"/>
              </a:cxn>
              <a:cxn ang="0">
                <a:pos x="23" y="38"/>
              </a:cxn>
              <a:cxn ang="0">
                <a:pos x="26" y="36"/>
              </a:cxn>
              <a:cxn ang="0">
                <a:pos x="28" y="36"/>
              </a:cxn>
              <a:cxn ang="0">
                <a:pos x="32" y="32"/>
              </a:cxn>
              <a:cxn ang="0">
                <a:pos x="34" y="30"/>
              </a:cxn>
              <a:cxn ang="0">
                <a:pos x="36" y="27"/>
              </a:cxn>
              <a:cxn ang="0">
                <a:pos x="36" y="23"/>
              </a:cxn>
              <a:cxn ang="0">
                <a:pos x="36" y="19"/>
              </a:cxn>
              <a:cxn ang="0">
                <a:pos x="36" y="15"/>
              </a:cxn>
              <a:cxn ang="0">
                <a:pos x="36" y="11"/>
              </a:cxn>
              <a:cxn ang="0">
                <a:pos x="34" y="7"/>
              </a:cxn>
              <a:cxn ang="0">
                <a:pos x="32" y="5"/>
              </a:cxn>
              <a:cxn ang="0">
                <a:pos x="28" y="4"/>
              </a:cxn>
              <a:cxn ang="0">
                <a:pos x="26" y="2"/>
              </a:cxn>
              <a:cxn ang="0">
                <a:pos x="23" y="0"/>
              </a:cxn>
              <a:cxn ang="0">
                <a:pos x="19" y="0"/>
              </a:cxn>
              <a:cxn ang="0">
                <a:pos x="15" y="0"/>
              </a:cxn>
              <a:cxn ang="0">
                <a:pos x="11" y="2"/>
              </a:cxn>
              <a:cxn ang="0">
                <a:pos x="7" y="4"/>
              </a:cxn>
              <a:cxn ang="0">
                <a:pos x="5" y="5"/>
              </a:cxn>
              <a:cxn ang="0">
                <a:pos x="2" y="7"/>
              </a:cxn>
              <a:cxn ang="0">
                <a:pos x="2" y="11"/>
              </a:cxn>
              <a:cxn ang="0">
                <a:pos x="0" y="15"/>
              </a:cxn>
              <a:cxn ang="0">
                <a:pos x="0" y="19"/>
              </a:cxn>
              <a:cxn ang="0">
                <a:pos x="0" y="23"/>
              </a:cxn>
              <a:cxn ang="0">
                <a:pos x="2" y="27"/>
              </a:cxn>
              <a:cxn ang="0">
                <a:pos x="2" y="30"/>
              </a:cxn>
              <a:cxn ang="0">
                <a:pos x="5" y="32"/>
              </a:cxn>
              <a:cxn ang="0">
                <a:pos x="7" y="36"/>
              </a:cxn>
              <a:cxn ang="0">
                <a:pos x="11" y="36"/>
              </a:cxn>
              <a:cxn ang="0">
                <a:pos x="15" y="38"/>
              </a:cxn>
              <a:cxn ang="0">
                <a:pos x="19" y="38"/>
              </a:cxn>
            </a:cxnLst>
            <a:rect l="0" t="0" r="r" b="b"/>
            <a:pathLst>
              <a:path w="36" h="38">
                <a:moveTo>
                  <a:pt x="19" y="38"/>
                </a:moveTo>
                <a:lnTo>
                  <a:pt x="23" y="38"/>
                </a:lnTo>
                <a:lnTo>
                  <a:pt x="26" y="36"/>
                </a:lnTo>
                <a:lnTo>
                  <a:pt x="28" y="36"/>
                </a:lnTo>
                <a:lnTo>
                  <a:pt x="32" y="32"/>
                </a:lnTo>
                <a:lnTo>
                  <a:pt x="34" y="30"/>
                </a:lnTo>
                <a:lnTo>
                  <a:pt x="36" y="27"/>
                </a:lnTo>
                <a:lnTo>
                  <a:pt x="36" y="23"/>
                </a:lnTo>
                <a:lnTo>
                  <a:pt x="36" y="19"/>
                </a:lnTo>
                <a:lnTo>
                  <a:pt x="36" y="15"/>
                </a:lnTo>
                <a:lnTo>
                  <a:pt x="36" y="11"/>
                </a:lnTo>
                <a:lnTo>
                  <a:pt x="34" y="7"/>
                </a:lnTo>
                <a:lnTo>
                  <a:pt x="32" y="5"/>
                </a:lnTo>
                <a:lnTo>
                  <a:pt x="28" y="4"/>
                </a:lnTo>
                <a:lnTo>
                  <a:pt x="26" y="2"/>
                </a:lnTo>
                <a:lnTo>
                  <a:pt x="23" y="0"/>
                </a:lnTo>
                <a:lnTo>
                  <a:pt x="19" y="0"/>
                </a:lnTo>
                <a:lnTo>
                  <a:pt x="15" y="0"/>
                </a:lnTo>
                <a:lnTo>
                  <a:pt x="11" y="2"/>
                </a:lnTo>
                <a:lnTo>
                  <a:pt x="7" y="4"/>
                </a:lnTo>
                <a:lnTo>
                  <a:pt x="5" y="5"/>
                </a:lnTo>
                <a:lnTo>
                  <a:pt x="2" y="7"/>
                </a:lnTo>
                <a:lnTo>
                  <a:pt x="2" y="11"/>
                </a:lnTo>
                <a:lnTo>
                  <a:pt x="0" y="15"/>
                </a:lnTo>
                <a:lnTo>
                  <a:pt x="0" y="19"/>
                </a:lnTo>
                <a:lnTo>
                  <a:pt x="0" y="23"/>
                </a:lnTo>
                <a:lnTo>
                  <a:pt x="2" y="27"/>
                </a:lnTo>
                <a:lnTo>
                  <a:pt x="2" y="30"/>
                </a:lnTo>
                <a:lnTo>
                  <a:pt x="5" y="32"/>
                </a:lnTo>
                <a:lnTo>
                  <a:pt x="7" y="36"/>
                </a:lnTo>
                <a:lnTo>
                  <a:pt x="11" y="36"/>
                </a:lnTo>
                <a:lnTo>
                  <a:pt x="15" y="38"/>
                </a:lnTo>
                <a:lnTo>
                  <a:pt x="19" y="3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6426" name="Freeform 250"/>
          <p:cNvSpPr>
            <a:spLocks/>
          </p:cNvSpPr>
          <p:nvPr/>
        </p:nvSpPr>
        <p:spPr bwMode="auto">
          <a:xfrm>
            <a:off x="2813050" y="5200650"/>
            <a:ext cx="338138" cy="273050"/>
          </a:xfrm>
          <a:custGeom>
            <a:avLst/>
            <a:gdLst/>
            <a:ahLst/>
            <a:cxnLst>
              <a:cxn ang="0">
                <a:pos x="4" y="172"/>
              </a:cxn>
              <a:cxn ang="0">
                <a:pos x="8" y="172"/>
              </a:cxn>
              <a:cxn ang="0">
                <a:pos x="213" y="9"/>
              </a:cxn>
              <a:cxn ang="0">
                <a:pos x="206" y="0"/>
              </a:cxn>
              <a:cxn ang="0">
                <a:pos x="0" y="163"/>
              </a:cxn>
              <a:cxn ang="0">
                <a:pos x="4" y="161"/>
              </a:cxn>
              <a:cxn ang="0">
                <a:pos x="4" y="172"/>
              </a:cxn>
            </a:cxnLst>
            <a:rect l="0" t="0" r="r" b="b"/>
            <a:pathLst>
              <a:path w="213" h="172">
                <a:moveTo>
                  <a:pt x="4" y="172"/>
                </a:moveTo>
                <a:lnTo>
                  <a:pt x="8" y="172"/>
                </a:lnTo>
                <a:lnTo>
                  <a:pt x="213" y="9"/>
                </a:lnTo>
                <a:lnTo>
                  <a:pt x="206" y="0"/>
                </a:lnTo>
                <a:lnTo>
                  <a:pt x="0" y="163"/>
                </a:lnTo>
                <a:lnTo>
                  <a:pt x="4" y="161"/>
                </a:lnTo>
                <a:lnTo>
                  <a:pt x="4" y="1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6427" name="Freeform 251"/>
          <p:cNvSpPr>
            <a:spLocks/>
          </p:cNvSpPr>
          <p:nvPr/>
        </p:nvSpPr>
        <p:spPr bwMode="auto">
          <a:xfrm>
            <a:off x="2401888" y="5456238"/>
            <a:ext cx="417512" cy="17462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0" y="11"/>
              </a:cxn>
              <a:cxn ang="0">
                <a:pos x="263" y="11"/>
              </a:cxn>
              <a:cxn ang="0">
                <a:pos x="263" y="0"/>
              </a:cxn>
              <a:cxn ang="0">
                <a:pos x="0" y="0"/>
              </a:cxn>
              <a:cxn ang="0">
                <a:pos x="0" y="6"/>
              </a:cxn>
            </a:cxnLst>
            <a:rect l="0" t="0" r="r" b="b"/>
            <a:pathLst>
              <a:path w="263" h="11">
                <a:moveTo>
                  <a:pt x="0" y="6"/>
                </a:moveTo>
                <a:lnTo>
                  <a:pt x="0" y="11"/>
                </a:lnTo>
                <a:lnTo>
                  <a:pt x="263" y="11"/>
                </a:lnTo>
                <a:lnTo>
                  <a:pt x="263" y="0"/>
                </a:lnTo>
                <a:lnTo>
                  <a:pt x="0" y="0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6428" name="Freeform 252"/>
          <p:cNvSpPr>
            <a:spLocks/>
          </p:cNvSpPr>
          <p:nvPr/>
        </p:nvSpPr>
        <p:spPr bwMode="auto">
          <a:xfrm>
            <a:off x="3124200" y="5184775"/>
            <a:ext cx="46038" cy="46038"/>
          </a:xfrm>
          <a:custGeom>
            <a:avLst/>
            <a:gdLst/>
            <a:ahLst/>
            <a:cxnLst>
              <a:cxn ang="0">
                <a:pos x="13" y="29"/>
              </a:cxn>
              <a:cxn ang="0">
                <a:pos x="17" y="29"/>
              </a:cxn>
              <a:cxn ang="0">
                <a:pos x="21" y="29"/>
              </a:cxn>
              <a:cxn ang="0">
                <a:pos x="23" y="27"/>
              </a:cxn>
              <a:cxn ang="0">
                <a:pos x="25" y="25"/>
              </a:cxn>
              <a:cxn ang="0">
                <a:pos x="27" y="23"/>
              </a:cxn>
              <a:cxn ang="0">
                <a:pos x="29" y="21"/>
              </a:cxn>
              <a:cxn ang="0">
                <a:pos x="29" y="17"/>
              </a:cxn>
              <a:cxn ang="0">
                <a:pos x="29" y="15"/>
              </a:cxn>
              <a:cxn ang="0">
                <a:pos x="29" y="12"/>
              </a:cxn>
              <a:cxn ang="0">
                <a:pos x="29" y="10"/>
              </a:cxn>
              <a:cxn ang="0">
                <a:pos x="27" y="6"/>
              </a:cxn>
              <a:cxn ang="0">
                <a:pos x="25" y="4"/>
              </a:cxn>
              <a:cxn ang="0">
                <a:pos x="23" y="2"/>
              </a:cxn>
              <a:cxn ang="0">
                <a:pos x="21" y="2"/>
              </a:cxn>
              <a:cxn ang="0">
                <a:pos x="17" y="0"/>
              </a:cxn>
              <a:cxn ang="0">
                <a:pos x="13" y="0"/>
              </a:cxn>
              <a:cxn ang="0">
                <a:pos x="12" y="0"/>
              </a:cxn>
              <a:cxn ang="0">
                <a:pos x="10" y="2"/>
              </a:cxn>
              <a:cxn ang="0">
                <a:pos x="6" y="2"/>
              </a:cxn>
              <a:cxn ang="0">
                <a:pos x="4" y="4"/>
              </a:cxn>
              <a:cxn ang="0">
                <a:pos x="2" y="6"/>
              </a:cxn>
              <a:cxn ang="0">
                <a:pos x="0" y="10"/>
              </a:cxn>
              <a:cxn ang="0">
                <a:pos x="0" y="12"/>
              </a:cxn>
              <a:cxn ang="0">
                <a:pos x="0" y="15"/>
              </a:cxn>
              <a:cxn ang="0">
                <a:pos x="0" y="17"/>
              </a:cxn>
              <a:cxn ang="0">
                <a:pos x="0" y="21"/>
              </a:cxn>
              <a:cxn ang="0">
                <a:pos x="2" y="23"/>
              </a:cxn>
              <a:cxn ang="0">
                <a:pos x="4" y="25"/>
              </a:cxn>
              <a:cxn ang="0">
                <a:pos x="6" y="27"/>
              </a:cxn>
              <a:cxn ang="0">
                <a:pos x="10" y="29"/>
              </a:cxn>
              <a:cxn ang="0">
                <a:pos x="12" y="29"/>
              </a:cxn>
              <a:cxn ang="0">
                <a:pos x="13" y="29"/>
              </a:cxn>
            </a:cxnLst>
            <a:rect l="0" t="0" r="r" b="b"/>
            <a:pathLst>
              <a:path w="29" h="29">
                <a:moveTo>
                  <a:pt x="13" y="29"/>
                </a:moveTo>
                <a:lnTo>
                  <a:pt x="17" y="29"/>
                </a:lnTo>
                <a:lnTo>
                  <a:pt x="21" y="29"/>
                </a:lnTo>
                <a:lnTo>
                  <a:pt x="23" y="27"/>
                </a:lnTo>
                <a:lnTo>
                  <a:pt x="25" y="25"/>
                </a:lnTo>
                <a:lnTo>
                  <a:pt x="27" y="23"/>
                </a:lnTo>
                <a:lnTo>
                  <a:pt x="29" y="21"/>
                </a:lnTo>
                <a:lnTo>
                  <a:pt x="29" y="17"/>
                </a:lnTo>
                <a:lnTo>
                  <a:pt x="29" y="15"/>
                </a:lnTo>
                <a:lnTo>
                  <a:pt x="29" y="12"/>
                </a:lnTo>
                <a:lnTo>
                  <a:pt x="29" y="10"/>
                </a:lnTo>
                <a:lnTo>
                  <a:pt x="27" y="6"/>
                </a:lnTo>
                <a:lnTo>
                  <a:pt x="25" y="4"/>
                </a:lnTo>
                <a:lnTo>
                  <a:pt x="23" y="2"/>
                </a:lnTo>
                <a:lnTo>
                  <a:pt x="21" y="2"/>
                </a:lnTo>
                <a:lnTo>
                  <a:pt x="17" y="0"/>
                </a:lnTo>
                <a:lnTo>
                  <a:pt x="13" y="0"/>
                </a:lnTo>
                <a:lnTo>
                  <a:pt x="12" y="0"/>
                </a:lnTo>
                <a:lnTo>
                  <a:pt x="10" y="2"/>
                </a:lnTo>
                <a:lnTo>
                  <a:pt x="6" y="2"/>
                </a:lnTo>
                <a:lnTo>
                  <a:pt x="4" y="4"/>
                </a:lnTo>
                <a:lnTo>
                  <a:pt x="2" y="6"/>
                </a:lnTo>
                <a:lnTo>
                  <a:pt x="0" y="10"/>
                </a:lnTo>
                <a:lnTo>
                  <a:pt x="0" y="12"/>
                </a:lnTo>
                <a:lnTo>
                  <a:pt x="0" y="15"/>
                </a:lnTo>
                <a:lnTo>
                  <a:pt x="0" y="17"/>
                </a:lnTo>
                <a:lnTo>
                  <a:pt x="0" y="21"/>
                </a:lnTo>
                <a:lnTo>
                  <a:pt x="2" y="23"/>
                </a:lnTo>
                <a:lnTo>
                  <a:pt x="4" y="25"/>
                </a:lnTo>
                <a:lnTo>
                  <a:pt x="6" y="27"/>
                </a:lnTo>
                <a:lnTo>
                  <a:pt x="10" y="29"/>
                </a:lnTo>
                <a:lnTo>
                  <a:pt x="12" y="29"/>
                </a:lnTo>
                <a:lnTo>
                  <a:pt x="13" y="29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6429" name="Freeform 253"/>
          <p:cNvSpPr>
            <a:spLocks/>
          </p:cNvSpPr>
          <p:nvPr/>
        </p:nvSpPr>
        <p:spPr bwMode="auto">
          <a:xfrm>
            <a:off x="4114800" y="5343525"/>
            <a:ext cx="252413" cy="474663"/>
          </a:xfrm>
          <a:custGeom>
            <a:avLst/>
            <a:gdLst/>
            <a:ahLst/>
            <a:cxnLst>
              <a:cxn ang="0">
                <a:pos x="4" y="297"/>
              </a:cxn>
              <a:cxn ang="0">
                <a:pos x="9" y="299"/>
              </a:cxn>
              <a:cxn ang="0">
                <a:pos x="159" y="6"/>
              </a:cxn>
              <a:cxn ang="0">
                <a:pos x="149" y="0"/>
              </a:cxn>
              <a:cxn ang="0">
                <a:pos x="0" y="295"/>
              </a:cxn>
              <a:cxn ang="0">
                <a:pos x="4" y="297"/>
              </a:cxn>
            </a:cxnLst>
            <a:rect l="0" t="0" r="r" b="b"/>
            <a:pathLst>
              <a:path w="159" h="299">
                <a:moveTo>
                  <a:pt x="4" y="297"/>
                </a:moveTo>
                <a:lnTo>
                  <a:pt x="9" y="299"/>
                </a:lnTo>
                <a:lnTo>
                  <a:pt x="159" y="6"/>
                </a:lnTo>
                <a:lnTo>
                  <a:pt x="149" y="0"/>
                </a:lnTo>
                <a:lnTo>
                  <a:pt x="0" y="295"/>
                </a:lnTo>
                <a:lnTo>
                  <a:pt x="4" y="29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6430" name="Freeform 254"/>
          <p:cNvSpPr>
            <a:spLocks/>
          </p:cNvSpPr>
          <p:nvPr/>
        </p:nvSpPr>
        <p:spPr bwMode="auto">
          <a:xfrm>
            <a:off x="4340225" y="5324475"/>
            <a:ext cx="46038" cy="46038"/>
          </a:xfrm>
          <a:custGeom>
            <a:avLst/>
            <a:gdLst/>
            <a:ahLst/>
            <a:cxnLst>
              <a:cxn ang="0">
                <a:pos x="15" y="29"/>
              </a:cxn>
              <a:cxn ang="0">
                <a:pos x="17" y="29"/>
              </a:cxn>
              <a:cxn ang="0">
                <a:pos x="21" y="29"/>
              </a:cxn>
              <a:cxn ang="0">
                <a:pos x="23" y="27"/>
              </a:cxn>
              <a:cxn ang="0">
                <a:pos x="25" y="25"/>
              </a:cxn>
              <a:cxn ang="0">
                <a:pos x="27" y="23"/>
              </a:cxn>
              <a:cxn ang="0">
                <a:pos x="27" y="22"/>
              </a:cxn>
              <a:cxn ang="0">
                <a:pos x="29" y="18"/>
              </a:cxn>
              <a:cxn ang="0">
                <a:pos x="29" y="14"/>
              </a:cxn>
              <a:cxn ang="0">
                <a:pos x="29" y="12"/>
              </a:cxn>
              <a:cxn ang="0">
                <a:pos x="27" y="10"/>
              </a:cxn>
              <a:cxn ang="0">
                <a:pos x="27" y="8"/>
              </a:cxn>
              <a:cxn ang="0">
                <a:pos x="25" y="4"/>
              </a:cxn>
              <a:cxn ang="0">
                <a:pos x="23" y="4"/>
              </a:cxn>
              <a:cxn ang="0">
                <a:pos x="21" y="2"/>
              </a:cxn>
              <a:cxn ang="0">
                <a:pos x="17" y="0"/>
              </a:cxn>
              <a:cxn ang="0">
                <a:pos x="15" y="0"/>
              </a:cxn>
              <a:cxn ang="0">
                <a:pos x="11" y="0"/>
              </a:cxn>
              <a:cxn ang="0">
                <a:pos x="9" y="2"/>
              </a:cxn>
              <a:cxn ang="0">
                <a:pos x="5" y="4"/>
              </a:cxn>
              <a:cxn ang="0">
                <a:pos x="4" y="4"/>
              </a:cxn>
              <a:cxn ang="0">
                <a:pos x="2" y="8"/>
              </a:cxn>
              <a:cxn ang="0">
                <a:pos x="2" y="10"/>
              </a:cxn>
              <a:cxn ang="0">
                <a:pos x="0" y="12"/>
              </a:cxn>
              <a:cxn ang="0">
                <a:pos x="0" y="14"/>
              </a:cxn>
              <a:cxn ang="0">
                <a:pos x="0" y="18"/>
              </a:cxn>
              <a:cxn ang="0">
                <a:pos x="2" y="22"/>
              </a:cxn>
              <a:cxn ang="0">
                <a:pos x="2" y="23"/>
              </a:cxn>
              <a:cxn ang="0">
                <a:pos x="4" y="25"/>
              </a:cxn>
              <a:cxn ang="0">
                <a:pos x="5" y="27"/>
              </a:cxn>
              <a:cxn ang="0">
                <a:pos x="9" y="29"/>
              </a:cxn>
              <a:cxn ang="0">
                <a:pos x="11" y="29"/>
              </a:cxn>
              <a:cxn ang="0">
                <a:pos x="15" y="29"/>
              </a:cxn>
            </a:cxnLst>
            <a:rect l="0" t="0" r="r" b="b"/>
            <a:pathLst>
              <a:path w="29" h="29">
                <a:moveTo>
                  <a:pt x="15" y="29"/>
                </a:moveTo>
                <a:lnTo>
                  <a:pt x="17" y="29"/>
                </a:lnTo>
                <a:lnTo>
                  <a:pt x="21" y="29"/>
                </a:lnTo>
                <a:lnTo>
                  <a:pt x="23" y="27"/>
                </a:lnTo>
                <a:lnTo>
                  <a:pt x="25" y="25"/>
                </a:lnTo>
                <a:lnTo>
                  <a:pt x="27" y="23"/>
                </a:lnTo>
                <a:lnTo>
                  <a:pt x="27" y="22"/>
                </a:lnTo>
                <a:lnTo>
                  <a:pt x="29" y="18"/>
                </a:lnTo>
                <a:lnTo>
                  <a:pt x="29" y="14"/>
                </a:lnTo>
                <a:lnTo>
                  <a:pt x="29" y="12"/>
                </a:lnTo>
                <a:lnTo>
                  <a:pt x="27" y="10"/>
                </a:lnTo>
                <a:lnTo>
                  <a:pt x="27" y="8"/>
                </a:lnTo>
                <a:lnTo>
                  <a:pt x="25" y="4"/>
                </a:lnTo>
                <a:lnTo>
                  <a:pt x="23" y="4"/>
                </a:lnTo>
                <a:lnTo>
                  <a:pt x="21" y="2"/>
                </a:lnTo>
                <a:lnTo>
                  <a:pt x="17" y="0"/>
                </a:lnTo>
                <a:lnTo>
                  <a:pt x="15" y="0"/>
                </a:lnTo>
                <a:lnTo>
                  <a:pt x="11" y="0"/>
                </a:lnTo>
                <a:lnTo>
                  <a:pt x="9" y="2"/>
                </a:lnTo>
                <a:lnTo>
                  <a:pt x="5" y="4"/>
                </a:lnTo>
                <a:lnTo>
                  <a:pt x="4" y="4"/>
                </a:lnTo>
                <a:lnTo>
                  <a:pt x="2" y="8"/>
                </a:lnTo>
                <a:lnTo>
                  <a:pt x="2" y="10"/>
                </a:lnTo>
                <a:lnTo>
                  <a:pt x="0" y="12"/>
                </a:lnTo>
                <a:lnTo>
                  <a:pt x="0" y="14"/>
                </a:lnTo>
                <a:lnTo>
                  <a:pt x="0" y="18"/>
                </a:lnTo>
                <a:lnTo>
                  <a:pt x="2" y="22"/>
                </a:lnTo>
                <a:lnTo>
                  <a:pt x="2" y="23"/>
                </a:lnTo>
                <a:lnTo>
                  <a:pt x="4" y="25"/>
                </a:lnTo>
                <a:lnTo>
                  <a:pt x="5" y="27"/>
                </a:lnTo>
                <a:lnTo>
                  <a:pt x="9" y="29"/>
                </a:lnTo>
                <a:lnTo>
                  <a:pt x="11" y="29"/>
                </a:lnTo>
                <a:lnTo>
                  <a:pt x="15" y="29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6431" name="Freeform 255"/>
          <p:cNvSpPr>
            <a:spLocks/>
          </p:cNvSpPr>
          <p:nvPr/>
        </p:nvSpPr>
        <p:spPr bwMode="auto">
          <a:xfrm>
            <a:off x="4081463" y="5346700"/>
            <a:ext cx="47625" cy="477838"/>
          </a:xfrm>
          <a:custGeom>
            <a:avLst/>
            <a:gdLst/>
            <a:ahLst/>
            <a:cxnLst>
              <a:cxn ang="0">
                <a:pos x="25" y="301"/>
              </a:cxn>
              <a:cxn ang="0">
                <a:pos x="30" y="295"/>
              </a:cxn>
              <a:cxn ang="0">
                <a:pos x="11" y="0"/>
              </a:cxn>
              <a:cxn ang="0">
                <a:pos x="0" y="2"/>
              </a:cxn>
              <a:cxn ang="0">
                <a:pos x="19" y="295"/>
              </a:cxn>
              <a:cxn ang="0">
                <a:pos x="25" y="290"/>
              </a:cxn>
              <a:cxn ang="0">
                <a:pos x="25" y="301"/>
              </a:cxn>
              <a:cxn ang="0">
                <a:pos x="30" y="301"/>
              </a:cxn>
              <a:cxn ang="0">
                <a:pos x="30" y="295"/>
              </a:cxn>
              <a:cxn ang="0">
                <a:pos x="25" y="301"/>
              </a:cxn>
            </a:cxnLst>
            <a:rect l="0" t="0" r="r" b="b"/>
            <a:pathLst>
              <a:path w="30" h="301">
                <a:moveTo>
                  <a:pt x="25" y="301"/>
                </a:moveTo>
                <a:lnTo>
                  <a:pt x="30" y="295"/>
                </a:lnTo>
                <a:lnTo>
                  <a:pt x="11" y="0"/>
                </a:lnTo>
                <a:lnTo>
                  <a:pt x="0" y="2"/>
                </a:lnTo>
                <a:lnTo>
                  <a:pt x="19" y="295"/>
                </a:lnTo>
                <a:lnTo>
                  <a:pt x="25" y="290"/>
                </a:lnTo>
                <a:lnTo>
                  <a:pt x="25" y="301"/>
                </a:lnTo>
                <a:lnTo>
                  <a:pt x="30" y="301"/>
                </a:lnTo>
                <a:lnTo>
                  <a:pt x="30" y="295"/>
                </a:lnTo>
                <a:lnTo>
                  <a:pt x="25" y="301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6432" name="Freeform 256"/>
          <p:cNvSpPr>
            <a:spLocks/>
          </p:cNvSpPr>
          <p:nvPr/>
        </p:nvSpPr>
        <p:spPr bwMode="auto">
          <a:xfrm>
            <a:off x="3032125" y="5807075"/>
            <a:ext cx="1089025" cy="17463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0" y="11"/>
              </a:cxn>
              <a:cxn ang="0">
                <a:pos x="686" y="11"/>
              </a:cxn>
              <a:cxn ang="0">
                <a:pos x="686" y="0"/>
              </a:cxn>
              <a:cxn ang="0">
                <a:pos x="0" y="0"/>
              </a:cxn>
              <a:cxn ang="0">
                <a:pos x="0" y="5"/>
              </a:cxn>
            </a:cxnLst>
            <a:rect l="0" t="0" r="r" b="b"/>
            <a:pathLst>
              <a:path w="686" h="11">
                <a:moveTo>
                  <a:pt x="0" y="5"/>
                </a:moveTo>
                <a:lnTo>
                  <a:pt x="0" y="11"/>
                </a:lnTo>
                <a:lnTo>
                  <a:pt x="686" y="11"/>
                </a:lnTo>
                <a:lnTo>
                  <a:pt x="686" y="0"/>
                </a:lnTo>
                <a:lnTo>
                  <a:pt x="0" y="0"/>
                </a:lnTo>
                <a:lnTo>
                  <a:pt x="0" y="5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6433" name="Freeform 257"/>
          <p:cNvSpPr>
            <a:spLocks/>
          </p:cNvSpPr>
          <p:nvPr/>
        </p:nvSpPr>
        <p:spPr bwMode="auto">
          <a:xfrm>
            <a:off x="4071938" y="5324475"/>
            <a:ext cx="46037" cy="46038"/>
          </a:xfrm>
          <a:custGeom>
            <a:avLst/>
            <a:gdLst/>
            <a:ahLst/>
            <a:cxnLst>
              <a:cxn ang="0">
                <a:pos x="13" y="29"/>
              </a:cxn>
              <a:cxn ang="0">
                <a:pos x="17" y="29"/>
              </a:cxn>
              <a:cxn ang="0">
                <a:pos x="19" y="29"/>
              </a:cxn>
              <a:cxn ang="0">
                <a:pos x="23" y="27"/>
              </a:cxn>
              <a:cxn ang="0">
                <a:pos x="25" y="25"/>
              </a:cxn>
              <a:cxn ang="0">
                <a:pos x="27" y="23"/>
              </a:cxn>
              <a:cxn ang="0">
                <a:pos x="29" y="22"/>
              </a:cxn>
              <a:cxn ang="0">
                <a:pos x="29" y="18"/>
              </a:cxn>
              <a:cxn ang="0">
                <a:pos x="29" y="14"/>
              </a:cxn>
              <a:cxn ang="0">
                <a:pos x="29" y="12"/>
              </a:cxn>
              <a:cxn ang="0">
                <a:pos x="29" y="10"/>
              </a:cxn>
              <a:cxn ang="0">
                <a:pos x="27" y="8"/>
              </a:cxn>
              <a:cxn ang="0">
                <a:pos x="25" y="4"/>
              </a:cxn>
              <a:cxn ang="0">
                <a:pos x="23" y="4"/>
              </a:cxn>
              <a:cxn ang="0">
                <a:pos x="19" y="2"/>
              </a:cxn>
              <a:cxn ang="0">
                <a:pos x="17" y="0"/>
              </a:cxn>
              <a:cxn ang="0">
                <a:pos x="13" y="0"/>
              </a:cxn>
              <a:cxn ang="0">
                <a:pos x="11" y="0"/>
              </a:cxn>
              <a:cxn ang="0">
                <a:pos x="8" y="2"/>
              </a:cxn>
              <a:cxn ang="0">
                <a:pos x="6" y="4"/>
              </a:cxn>
              <a:cxn ang="0">
                <a:pos x="4" y="4"/>
              </a:cxn>
              <a:cxn ang="0">
                <a:pos x="2" y="8"/>
              </a:cxn>
              <a:cxn ang="0">
                <a:pos x="0" y="10"/>
              </a:cxn>
              <a:cxn ang="0">
                <a:pos x="0" y="12"/>
              </a:cxn>
              <a:cxn ang="0">
                <a:pos x="0" y="14"/>
              </a:cxn>
              <a:cxn ang="0">
                <a:pos x="0" y="18"/>
              </a:cxn>
              <a:cxn ang="0">
                <a:pos x="0" y="22"/>
              </a:cxn>
              <a:cxn ang="0">
                <a:pos x="2" y="23"/>
              </a:cxn>
              <a:cxn ang="0">
                <a:pos x="4" y="25"/>
              </a:cxn>
              <a:cxn ang="0">
                <a:pos x="6" y="27"/>
              </a:cxn>
              <a:cxn ang="0">
                <a:pos x="8" y="29"/>
              </a:cxn>
              <a:cxn ang="0">
                <a:pos x="11" y="29"/>
              </a:cxn>
              <a:cxn ang="0">
                <a:pos x="13" y="29"/>
              </a:cxn>
            </a:cxnLst>
            <a:rect l="0" t="0" r="r" b="b"/>
            <a:pathLst>
              <a:path w="29" h="29">
                <a:moveTo>
                  <a:pt x="13" y="29"/>
                </a:moveTo>
                <a:lnTo>
                  <a:pt x="17" y="29"/>
                </a:lnTo>
                <a:lnTo>
                  <a:pt x="19" y="29"/>
                </a:lnTo>
                <a:lnTo>
                  <a:pt x="23" y="27"/>
                </a:lnTo>
                <a:lnTo>
                  <a:pt x="25" y="25"/>
                </a:lnTo>
                <a:lnTo>
                  <a:pt x="27" y="23"/>
                </a:lnTo>
                <a:lnTo>
                  <a:pt x="29" y="22"/>
                </a:lnTo>
                <a:lnTo>
                  <a:pt x="29" y="18"/>
                </a:lnTo>
                <a:lnTo>
                  <a:pt x="29" y="14"/>
                </a:lnTo>
                <a:lnTo>
                  <a:pt x="29" y="12"/>
                </a:lnTo>
                <a:lnTo>
                  <a:pt x="29" y="10"/>
                </a:lnTo>
                <a:lnTo>
                  <a:pt x="27" y="8"/>
                </a:lnTo>
                <a:lnTo>
                  <a:pt x="25" y="4"/>
                </a:lnTo>
                <a:lnTo>
                  <a:pt x="23" y="4"/>
                </a:lnTo>
                <a:lnTo>
                  <a:pt x="19" y="2"/>
                </a:lnTo>
                <a:lnTo>
                  <a:pt x="17" y="0"/>
                </a:lnTo>
                <a:lnTo>
                  <a:pt x="13" y="0"/>
                </a:lnTo>
                <a:lnTo>
                  <a:pt x="11" y="0"/>
                </a:lnTo>
                <a:lnTo>
                  <a:pt x="8" y="2"/>
                </a:lnTo>
                <a:lnTo>
                  <a:pt x="6" y="4"/>
                </a:lnTo>
                <a:lnTo>
                  <a:pt x="4" y="4"/>
                </a:lnTo>
                <a:lnTo>
                  <a:pt x="2" y="8"/>
                </a:lnTo>
                <a:lnTo>
                  <a:pt x="0" y="10"/>
                </a:lnTo>
                <a:lnTo>
                  <a:pt x="0" y="12"/>
                </a:lnTo>
                <a:lnTo>
                  <a:pt x="0" y="14"/>
                </a:lnTo>
                <a:lnTo>
                  <a:pt x="0" y="18"/>
                </a:lnTo>
                <a:lnTo>
                  <a:pt x="0" y="22"/>
                </a:lnTo>
                <a:lnTo>
                  <a:pt x="2" y="23"/>
                </a:lnTo>
                <a:lnTo>
                  <a:pt x="4" y="25"/>
                </a:lnTo>
                <a:lnTo>
                  <a:pt x="6" y="27"/>
                </a:lnTo>
                <a:lnTo>
                  <a:pt x="8" y="29"/>
                </a:lnTo>
                <a:lnTo>
                  <a:pt x="11" y="29"/>
                </a:lnTo>
                <a:lnTo>
                  <a:pt x="13" y="29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6434" name="Freeform 258"/>
          <p:cNvSpPr>
            <a:spLocks/>
          </p:cNvSpPr>
          <p:nvPr/>
        </p:nvSpPr>
        <p:spPr bwMode="auto">
          <a:xfrm>
            <a:off x="2868613" y="4740275"/>
            <a:ext cx="411162" cy="288925"/>
          </a:xfrm>
          <a:custGeom>
            <a:avLst/>
            <a:gdLst/>
            <a:ahLst/>
            <a:cxnLst>
              <a:cxn ang="0">
                <a:pos x="42" y="0"/>
              </a:cxn>
              <a:cxn ang="0">
                <a:pos x="0" y="19"/>
              </a:cxn>
              <a:cxn ang="0">
                <a:pos x="4" y="25"/>
              </a:cxn>
              <a:cxn ang="0">
                <a:pos x="13" y="36"/>
              </a:cxn>
              <a:cxn ang="0">
                <a:pos x="31" y="56"/>
              </a:cxn>
              <a:cxn ang="0">
                <a:pos x="54" y="81"/>
              </a:cxn>
              <a:cxn ang="0">
                <a:pos x="69" y="94"/>
              </a:cxn>
              <a:cxn ang="0">
                <a:pos x="86" y="106"/>
              </a:cxn>
              <a:cxn ang="0">
                <a:pos x="105" y="119"/>
              </a:cxn>
              <a:cxn ang="0">
                <a:pos x="126" y="132"/>
              </a:cxn>
              <a:cxn ang="0">
                <a:pos x="150" y="146"/>
              </a:cxn>
              <a:cxn ang="0">
                <a:pos x="176" y="159"/>
              </a:cxn>
              <a:cxn ang="0">
                <a:pos x="203" y="171"/>
              </a:cxn>
              <a:cxn ang="0">
                <a:pos x="234" y="182"/>
              </a:cxn>
              <a:cxn ang="0">
                <a:pos x="259" y="167"/>
              </a:cxn>
              <a:cxn ang="0">
                <a:pos x="251" y="165"/>
              </a:cxn>
              <a:cxn ang="0">
                <a:pos x="236" y="157"/>
              </a:cxn>
              <a:cxn ang="0">
                <a:pos x="211" y="146"/>
              </a:cxn>
              <a:cxn ang="0">
                <a:pos x="180" y="127"/>
              </a:cxn>
              <a:cxn ang="0">
                <a:pos x="163" y="117"/>
              </a:cxn>
              <a:cxn ang="0">
                <a:pos x="146" y="106"/>
              </a:cxn>
              <a:cxn ang="0">
                <a:pos x="126" y="90"/>
              </a:cxn>
              <a:cxn ang="0">
                <a:pos x="109" y="77"/>
              </a:cxn>
              <a:cxn ang="0">
                <a:pos x="92" y="59"/>
              </a:cxn>
              <a:cxn ang="0">
                <a:pos x="75" y="40"/>
              </a:cxn>
              <a:cxn ang="0">
                <a:pos x="57" y="21"/>
              </a:cxn>
              <a:cxn ang="0">
                <a:pos x="42" y="0"/>
              </a:cxn>
            </a:cxnLst>
            <a:rect l="0" t="0" r="r" b="b"/>
            <a:pathLst>
              <a:path w="259" h="182">
                <a:moveTo>
                  <a:pt x="42" y="0"/>
                </a:moveTo>
                <a:lnTo>
                  <a:pt x="0" y="19"/>
                </a:lnTo>
                <a:lnTo>
                  <a:pt x="4" y="25"/>
                </a:lnTo>
                <a:lnTo>
                  <a:pt x="13" y="36"/>
                </a:lnTo>
                <a:lnTo>
                  <a:pt x="31" y="56"/>
                </a:lnTo>
                <a:lnTo>
                  <a:pt x="54" y="81"/>
                </a:lnTo>
                <a:lnTo>
                  <a:pt x="69" y="94"/>
                </a:lnTo>
                <a:lnTo>
                  <a:pt x="86" y="106"/>
                </a:lnTo>
                <a:lnTo>
                  <a:pt x="105" y="119"/>
                </a:lnTo>
                <a:lnTo>
                  <a:pt x="126" y="132"/>
                </a:lnTo>
                <a:lnTo>
                  <a:pt x="150" y="146"/>
                </a:lnTo>
                <a:lnTo>
                  <a:pt x="176" y="159"/>
                </a:lnTo>
                <a:lnTo>
                  <a:pt x="203" y="171"/>
                </a:lnTo>
                <a:lnTo>
                  <a:pt x="234" y="182"/>
                </a:lnTo>
                <a:lnTo>
                  <a:pt x="259" y="167"/>
                </a:lnTo>
                <a:lnTo>
                  <a:pt x="251" y="165"/>
                </a:lnTo>
                <a:lnTo>
                  <a:pt x="236" y="157"/>
                </a:lnTo>
                <a:lnTo>
                  <a:pt x="211" y="146"/>
                </a:lnTo>
                <a:lnTo>
                  <a:pt x="180" y="127"/>
                </a:lnTo>
                <a:lnTo>
                  <a:pt x="163" y="117"/>
                </a:lnTo>
                <a:lnTo>
                  <a:pt x="146" y="106"/>
                </a:lnTo>
                <a:lnTo>
                  <a:pt x="126" y="90"/>
                </a:lnTo>
                <a:lnTo>
                  <a:pt x="109" y="77"/>
                </a:lnTo>
                <a:lnTo>
                  <a:pt x="92" y="59"/>
                </a:lnTo>
                <a:lnTo>
                  <a:pt x="75" y="40"/>
                </a:lnTo>
                <a:lnTo>
                  <a:pt x="57" y="21"/>
                </a:lnTo>
                <a:lnTo>
                  <a:pt x="42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6435" name="Freeform 259"/>
          <p:cNvSpPr>
            <a:spLocks/>
          </p:cNvSpPr>
          <p:nvPr/>
        </p:nvSpPr>
        <p:spPr bwMode="auto">
          <a:xfrm>
            <a:off x="4632325" y="5072063"/>
            <a:ext cx="663575" cy="212725"/>
          </a:xfrm>
          <a:custGeom>
            <a:avLst/>
            <a:gdLst/>
            <a:ahLst/>
            <a:cxnLst>
              <a:cxn ang="0">
                <a:pos x="338" y="60"/>
              </a:cxn>
              <a:cxn ang="0">
                <a:pos x="376" y="73"/>
              </a:cxn>
              <a:cxn ang="0">
                <a:pos x="418" y="0"/>
              </a:cxn>
              <a:cxn ang="0">
                <a:pos x="276" y="23"/>
              </a:cxn>
              <a:cxn ang="0">
                <a:pos x="309" y="39"/>
              </a:cxn>
              <a:cxn ang="0">
                <a:pos x="303" y="42"/>
              </a:cxn>
              <a:cxn ang="0">
                <a:pos x="286" y="48"/>
              </a:cxn>
              <a:cxn ang="0">
                <a:pos x="259" y="58"/>
              </a:cxn>
              <a:cxn ang="0">
                <a:pos x="221" y="69"/>
              </a:cxn>
              <a:cxn ang="0">
                <a:pos x="176" y="81"/>
              </a:cxn>
              <a:cxn ang="0">
                <a:pos x="123" y="90"/>
              </a:cxn>
              <a:cxn ang="0">
                <a:pos x="94" y="94"/>
              </a:cxn>
              <a:cxn ang="0">
                <a:pos x="65" y="96"/>
              </a:cxn>
              <a:cxn ang="0">
                <a:pos x="33" y="98"/>
              </a:cxn>
              <a:cxn ang="0">
                <a:pos x="0" y="98"/>
              </a:cxn>
              <a:cxn ang="0">
                <a:pos x="42" y="134"/>
              </a:cxn>
              <a:cxn ang="0">
                <a:pos x="46" y="134"/>
              </a:cxn>
              <a:cxn ang="0">
                <a:pos x="58" y="134"/>
              </a:cxn>
              <a:cxn ang="0">
                <a:pos x="81" y="134"/>
              </a:cxn>
              <a:cxn ang="0">
                <a:pos x="111" y="131"/>
              </a:cxn>
              <a:cxn ang="0">
                <a:pos x="152" y="123"/>
              </a:cxn>
              <a:cxn ang="0">
                <a:pos x="203" y="110"/>
              </a:cxn>
              <a:cxn ang="0">
                <a:pos x="232" y="100"/>
              </a:cxn>
              <a:cxn ang="0">
                <a:pos x="265" y="88"/>
              </a:cxn>
              <a:cxn ang="0">
                <a:pos x="301" y="75"/>
              </a:cxn>
              <a:cxn ang="0">
                <a:pos x="338" y="60"/>
              </a:cxn>
            </a:cxnLst>
            <a:rect l="0" t="0" r="r" b="b"/>
            <a:pathLst>
              <a:path w="418" h="134">
                <a:moveTo>
                  <a:pt x="338" y="60"/>
                </a:moveTo>
                <a:lnTo>
                  <a:pt x="376" y="73"/>
                </a:lnTo>
                <a:lnTo>
                  <a:pt x="418" y="0"/>
                </a:lnTo>
                <a:lnTo>
                  <a:pt x="276" y="23"/>
                </a:lnTo>
                <a:lnTo>
                  <a:pt x="309" y="39"/>
                </a:lnTo>
                <a:lnTo>
                  <a:pt x="303" y="42"/>
                </a:lnTo>
                <a:lnTo>
                  <a:pt x="286" y="48"/>
                </a:lnTo>
                <a:lnTo>
                  <a:pt x="259" y="58"/>
                </a:lnTo>
                <a:lnTo>
                  <a:pt x="221" y="69"/>
                </a:lnTo>
                <a:lnTo>
                  <a:pt x="176" y="81"/>
                </a:lnTo>
                <a:lnTo>
                  <a:pt x="123" y="90"/>
                </a:lnTo>
                <a:lnTo>
                  <a:pt x="94" y="94"/>
                </a:lnTo>
                <a:lnTo>
                  <a:pt x="65" y="96"/>
                </a:lnTo>
                <a:lnTo>
                  <a:pt x="33" y="98"/>
                </a:lnTo>
                <a:lnTo>
                  <a:pt x="0" y="98"/>
                </a:lnTo>
                <a:lnTo>
                  <a:pt x="42" y="134"/>
                </a:lnTo>
                <a:lnTo>
                  <a:pt x="46" y="134"/>
                </a:lnTo>
                <a:lnTo>
                  <a:pt x="58" y="134"/>
                </a:lnTo>
                <a:lnTo>
                  <a:pt x="81" y="134"/>
                </a:lnTo>
                <a:lnTo>
                  <a:pt x="111" y="131"/>
                </a:lnTo>
                <a:lnTo>
                  <a:pt x="152" y="123"/>
                </a:lnTo>
                <a:lnTo>
                  <a:pt x="203" y="110"/>
                </a:lnTo>
                <a:lnTo>
                  <a:pt x="232" y="100"/>
                </a:lnTo>
                <a:lnTo>
                  <a:pt x="265" y="88"/>
                </a:lnTo>
                <a:lnTo>
                  <a:pt x="301" y="75"/>
                </a:lnTo>
                <a:lnTo>
                  <a:pt x="338" y="6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6436" name="Freeform 260"/>
          <p:cNvSpPr>
            <a:spLocks/>
          </p:cNvSpPr>
          <p:nvPr/>
        </p:nvSpPr>
        <p:spPr bwMode="auto">
          <a:xfrm>
            <a:off x="6310313" y="3984625"/>
            <a:ext cx="473075" cy="98425"/>
          </a:xfrm>
          <a:custGeom>
            <a:avLst/>
            <a:gdLst/>
            <a:ahLst/>
            <a:cxnLst>
              <a:cxn ang="0">
                <a:pos x="0" y="29"/>
              </a:cxn>
              <a:cxn ang="0">
                <a:pos x="4" y="25"/>
              </a:cxn>
              <a:cxn ang="0">
                <a:pos x="14" y="19"/>
              </a:cxn>
              <a:cxn ang="0">
                <a:pos x="33" y="12"/>
              </a:cxn>
              <a:cxn ang="0">
                <a:pos x="62" y="4"/>
              </a:cxn>
              <a:cxn ang="0">
                <a:pos x="81" y="2"/>
              </a:cxn>
              <a:cxn ang="0">
                <a:pos x="102" y="0"/>
              </a:cxn>
              <a:cxn ang="0">
                <a:pos x="125" y="0"/>
              </a:cxn>
              <a:cxn ang="0">
                <a:pos x="154" y="2"/>
              </a:cxn>
              <a:cxn ang="0">
                <a:pos x="185" y="6"/>
              </a:cxn>
              <a:cxn ang="0">
                <a:pos x="219" y="12"/>
              </a:cxn>
              <a:cxn ang="0">
                <a:pos x="256" y="21"/>
              </a:cxn>
              <a:cxn ang="0">
                <a:pos x="298" y="33"/>
              </a:cxn>
              <a:cxn ang="0">
                <a:pos x="298" y="62"/>
              </a:cxn>
              <a:cxn ang="0">
                <a:pos x="290" y="58"/>
              </a:cxn>
              <a:cxn ang="0">
                <a:pos x="269" y="54"/>
              </a:cxn>
              <a:cxn ang="0">
                <a:pos x="236" y="46"/>
              </a:cxn>
              <a:cxn ang="0">
                <a:pos x="198" y="40"/>
              </a:cxn>
              <a:cxn ang="0">
                <a:pos x="177" y="37"/>
              </a:cxn>
              <a:cxn ang="0">
                <a:pos x="156" y="37"/>
              </a:cxn>
              <a:cxn ang="0">
                <a:pos x="135" y="35"/>
              </a:cxn>
              <a:cxn ang="0">
                <a:pos x="114" y="37"/>
              </a:cxn>
              <a:cxn ang="0">
                <a:pos x="92" y="39"/>
              </a:cxn>
              <a:cxn ang="0">
                <a:pos x="73" y="42"/>
              </a:cxn>
              <a:cxn ang="0">
                <a:pos x="56" y="50"/>
              </a:cxn>
              <a:cxn ang="0">
                <a:pos x="41" y="58"/>
              </a:cxn>
              <a:cxn ang="0">
                <a:pos x="0" y="29"/>
              </a:cxn>
            </a:cxnLst>
            <a:rect l="0" t="0" r="r" b="b"/>
            <a:pathLst>
              <a:path w="298" h="62">
                <a:moveTo>
                  <a:pt x="0" y="29"/>
                </a:moveTo>
                <a:lnTo>
                  <a:pt x="4" y="25"/>
                </a:lnTo>
                <a:lnTo>
                  <a:pt x="14" y="19"/>
                </a:lnTo>
                <a:lnTo>
                  <a:pt x="33" y="12"/>
                </a:lnTo>
                <a:lnTo>
                  <a:pt x="62" y="4"/>
                </a:lnTo>
                <a:lnTo>
                  <a:pt x="81" y="2"/>
                </a:lnTo>
                <a:lnTo>
                  <a:pt x="102" y="0"/>
                </a:lnTo>
                <a:lnTo>
                  <a:pt x="125" y="0"/>
                </a:lnTo>
                <a:lnTo>
                  <a:pt x="154" y="2"/>
                </a:lnTo>
                <a:lnTo>
                  <a:pt x="185" y="6"/>
                </a:lnTo>
                <a:lnTo>
                  <a:pt x="219" y="12"/>
                </a:lnTo>
                <a:lnTo>
                  <a:pt x="256" y="21"/>
                </a:lnTo>
                <a:lnTo>
                  <a:pt x="298" y="33"/>
                </a:lnTo>
                <a:lnTo>
                  <a:pt x="298" y="62"/>
                </a:lnTo>
                <a:lnTo>
                  <a:pt x="290" y="58"/>
                </a:lnTo>
                <a:lnTo>
                  <a:pt x="269" y="54"/>
                </a:lnTo>
                <a:lnTo>
                  <a:pt x="236" y="46"/>
                </a:lnTo>
                <a:lnTo>
                  <a:pt x="198" y="40"/>
                </a:lnTo>
                <a:lnTo>
                  <a:pt x="177" y="37"/>
                </a:lnTo>
                <a:lnTo>
                  <a:pt x="156" y="37"/>
                </a:lnTo>
                <a:lnTo>
                  <a:pt x="135" y="35"/>
                </a:lnTo>
                <a:lnTo>
                  <a:pt x="114" y="37"/>
                </a:lnTo>
                <a:lnTo>
                  <a:pt x="92" y="39"/>
                </a:lnTo>
                <a:lnTo>
                  <a:pt x="73" y="42"/>
                </a:lnTo>
                <a:lnTo>
                  <a:pt x="56" y="50"/>
                </a:lnTo>
                <a:lnTo>
                  <a:pt x="41" y="58"/>
                </a:lnTo>
                <a:lnTo>
                  <a:pt x="0" y="2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6437" name="Freeform 261"/>
          <p:cNvSpPr>
            <a:spLocks/>
          </p:cNvSpPr>
          <p:nvPr/>
        </p:nvSpPr>
        <p:spPr bwMode="auto">
          <a:xfrm>
            <a:off x="3989388" y="5054600"/>
            <a:ext cx="79375" cy="93663"/>
          </a:xfrm>
          <a:custGeom>
            <a:avLst/>
            <a:gdLst/>
            <a:ahLst/>
            <a:cxnLst>
              <a:cxn ang="0">
                <a:pos x="50" y="59"/>
              </a:cxn>
              <a:cxn ang="0">
                <a:pos x="48" y="0"/>
              </a:cxn>
              <a:cxn ang="0">
                <a:pos x="0" y="25"/>
              </a:cxn>
              <a:cxn ang="0">
                <a:pos x="50" y="59"/>
              </a:cxn>
            </a:cxnLst>
            <a:rect l="0" t="0" r="r" b="b"/>
            <a:pathLst>
              <a:path w="50" h="59">
                <a:moveTo>
                  <a:pt x="50" y="59"/>
                </a:moveTo>
                <a:lnTo>
                  <a:pt x="48" y="0"/>
                </a:lnTo>
                <a:lnTo>
                  <a:pt x="0" y="25"/>
                </a:lnTo>
                <a:lnTo>
                  <a:pt x="50" y="59"/>
                </a:lnTo>
                <a:close/>
              </a:path>
            </a:pathLst>
          </a:custGeom>
          <a:solidFill>
            <a:srgbClr val="99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6438" name="Freeform 262"/>
          <p:cNvSpPr>
            <a:spLocks/>
          </p:cNvSpPr>
          <p:nvPr/>
        </p:nvSpPr>
        <p:spPr bwMode="auto">
          <a:xfrm>
            <a:off x="4360863" y="5099050"/>
            <a:ext cx="85725" cy="92075"/>
          </a:xfrm>
          <a:custGeom>
            <a:avLst/>
            <a:gdLst/>
            <a:ahLst/>
            <a:cxnLst>
              <a:cxn ang="0">
                <a:pos x="31" y="58"/>
              </a:cxn>
              <a:cxn ang="0">
                <a:pos x="54" y="0"/>
              </a:cxn>
              <a:cxn ang="0">
                <a:pos x="0" y="6"/>
              </a:cxn>
              <a:cxn ang="0">
                <a:pos x="31" y="58"/>
              </a:cxn>
            </a:cxnLst>
            <a:rect l="0" t="0" r="r" b="b"/>
            <a:pathLst>
              <a:path w="54" h="58">
                <a:moveTo>
                  <a:pt x="31" y="58"/>
                </a:moveTo>
                <a:lnTo>
                  <a:pt x="54" y="0"/>
                </a:lnTo>
                <a:lnTo>
                  <a:pt x="0" y="6"/>
                </a:lnTo>
                <a:lnTo>
                  <a:pt x="31" y="58"/>
                </a:lnTo>
                <a:close/>
              </a:path>
            </a:pathLst>
          </a:custGeom>
          <a:solidFill>
            <a:srgbClr val="99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6439" name="Freeform 263"/>
          <p:cNvSpPr>
            <a:spLocks/>
          </p:cNvSpPr>
          <p:nvPr/>
        </p:nvSpPr>
        <p:spPr bwMode="auto">
          <a:xfrm>
            <a:off x="3481388" y="4273550"/>
            <a:ext cx="84137" cy="88900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0" y="52"/>
              </a:cxn>
              <a:cxn ang="0">
                <a:pos x="53" y="56"/>
              </a:cxn>
              <a:cxn ang="0">
                <a:pos x="30" y="0"/>
              </a:cxn>
            </a:cxnLst>
            <a:rect l="0" t="0" r="r" b="b"/>
            <a:pathLst>
              <a:path w="53" h="56">
                <a:moveTo>
                  <a:pt x="30" y="0"/>
                </a:moveTo>
                <a:lnTo>
                  <a:pt x="0" y="52"/>
                </a:lnTo>
                <a:lnTo>
                  <a:pt x="53" y="56"/>
                </a:lnTo>
                <a:lnTo>
                  <a:pt x="30" y="0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6440" name="Freeform 264"/>
          <p:cNvSpPr>
            <a:spLocks/>
          </p:cNvSpPr>
          <p:nvPr/>
        </p:nvSpPr>
        <p:spPr bwMode="auto">
          <a:xfrm>
            <a:off x="4125913" y="4344988"/>
            <a:ext cx="85725" cy="87312"/>
          </a:xfrm>
          <a:custGeom>
            <a:avLst/>
            <a:gdLst/>
            <a:ahLst/>
            <a:cxnLst>
              <a:cxn ang="0">
                <a:pos x="31" y="0"/>
              </a:cxn>
              <a:cxn ang="0">
                <a:pos x="0" y="51"/>
              </a:cxn>
              <a:cxn ang="0">
                <a:pos x="54" y="55"/>
              </a:cxn>
              <a:cxn ang="0">
                <a:pos x="31" y="0"/>
              </a:cxn>
            </a:cxnLst>
            <a:rect l="0" t="0" r="r" b="b"/>
            <a:pathLst>
              <a:path w="54" h="55">
                <a:moveTo>
                  <a:pt x="31" y="0"/>
                </a:moveTo>
                <a:lnTo>
                  <a:pt x="0" y="51"/>
                </a:lnTo>
                <a:lnTo>
                  <a:pt x="54" y="55"/>
                </a:lnTo>
                <a:lnTo>
                  <a:pt x="31" y="0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6441" name="Freeform 265"/>
          <p:cNvSpPr>
            <a:spLocks/>
          </p:cNvSpPr>
          <p:nvPr/>
        </p:nvSpPr>
        <p:spPr bwMode="auto">
          <a:xfrm>
            <a:off x="5238750" y="1344613"/>
            <a:ext cx="85725" cy="84137"/>
          </a:xfrm>
          <a:custGeom>
            <a:avLst/>
            <a:gdLst/>
            <a:ahLst/>
            <a:cxnLst>
              <a:cxn ang="0">
                <a:pos x="27" y="0"/>
              </a:cxn>
              <a:cxn ang="0">
                <a:pos x="0" y="53"/>
              </a:cxn>
              <a:cxn ang="0">
                <a:pos x="54" y="53"/>
              </a:cxn>
              <a:cxn ang="0">
                <a:pos x="27" y="0"/>
              </a:cxn>
            </a:cxnLst>
            <a:rect l="0" t="0" r="r" b="b"/>
            <a:pathLst>
              <a:path w="54" h="53">
                <a:moveTo>
                  <a:pt x="27" y="0"/>
                </a:moveTo>
                <a:lnTo>
                  <a:pt x="0" y="53"/>
                </a:lnTo>
                <a:lnTo>
                  <a:pt x="54" y="53"/>
                </a:lnTo>
                <a:lnTo>
                  <a:pt x="27" y="0"/>
                </a:lnTo>
                <a:close/>
              </a:path>
            </a:pathLst>
          </a:custGeom>
          <a:solidFill>
            <a:srgbClr val="99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6442" name="Freeform 266"/>
          <p:cNvSpPr>
            <a:spLocks/>
          </p:cNvSpPr>
          <p:nvPr/>
        </p:nvSpPr>
        <p:spPr bwMode="auto">
          <a:xfrm>
            <a:off x="4891088" y="1958975"/>
            <a:ext cx="100012" cy="73025"/>
          </a:xfrm>
          <a:custGeom>
            <a:avLst/>
            <a:gdLst/>
            <a:ahLst/>
            <a:cxnLst>
              <a:cxn ang="0">
                <a:pos x="61" y="0"/>
              </a:cxn>
              <a:cxn ang="0">
                <a:pos x="0" y="40"/>
              </a:cxn>
              <a:cxn ang="0">
                <a:pos x="63" y="46"/>
              </a:cxn>
              <a:cxn ang="0">
                <a:pos x="61" y="0"/>
              </a:cxn>
            </a:cxnLst>
            <a:rect l="0" t="0" r="r" b="b"/>
            <a:pathLst>
              <a:path w="63" h="46">
                <a:moveTo>
                  <a:pt x="61" y="0"/>
                </a:moveTo>
                <a:lnTo>
                  <a:pt x="0" y="40"/>
                </a:lnTo>
                <a:lnTo>
                  <a:pt x="63" y="46"/>
                </a:lnTo>
                <a:lnTo>
                  <a:pt x="61" y="0"/>
                </a:lnTo>
                <a:close/>
              </a:path>
            </a:pathLst>
          </a:custGeom>
          <a:solidFill>
            <a:srgbClr val="99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6443" name="Freeform 267"/>
          <p:cNvSpPr>
            <a:spLocks/>
          </p:cNvSpPr>
          <p:nvPr/>
        </p:nvSpPr>
        <p:spPr bwMode="auto">
          <a:xfrm>
            <a:off x="4376738" y="3025775"/>
            <a:ext cx="100012" cy="73025"/>
          </a:xfrm>
          <a:custGeom>
            <a:avLst/>
            <a:gdLst/>
            <a:ahLst/>
            <a:cxnLst>
              <a:cxn ang="0">
                <a:pos x="61" y="0"/>
              </a:cxn>
              <a:cxn ang="0">
                <a:pos x="0" y="40"/>
              </a:cxn>
              <a:cxn ang="0">
                <a:pos x="63" y="46"/>
              </a:cxn>
              <a:cxn ang="0">
                <a:pos x="61" y="0"/>
              </a:cxn>
            </a:cxnLst>
            <a:rect l="0" t="0" r="r" b="b"/>
            <a:pathLst>
              <a:path w="63" h="46">
                <a:moveTo>
                  <a:pt x="61" y="0"/>
                </a:moveTo>
                <a:lnTo>
                  <a:pt x="0" y="40"/>
                </a:lnTo>
                <a:lnTo>
                  <a:pt x="63" y="46"/>
                </a:lnTo>
                <a:lnTo>
                  <a:pt x="61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6444" name="Freeform 268"/>
          <p:cNvSpPr>
            <a:spLocks/>
          </p:cNvSpPr>
          <p:nvPr/>
        </p:nvSpPr>
        <p:spPr bwMode="auto">
          <a:xfrm>
            <a:off x="4559300" y="1985963"/>
            <a:ext cx="417513" cy="566737"/>
          </a:xfrm>
          <a:custGeom>
            <a:avLst/>
            <a:gdLst/>
            <a:ahLst/>
            <a:cxnLst>
              <a:cxn ang="0">
                <a:pos x="257" y="4"/>
              </a:cxn>
              <a:cxn ang="0">
                <a:pos x="249" y="0"/>
              </a:cxn>
              <a:cxn ang="0">
                <a:pos x="0" y="350"/>
              </a:cxn>
              <a:cxn ang="0">
                <a:pos x="11" y="357"/>
              </a:cxn>
              <a:cxn ang="0">
                <a:pos x="263" y="10"/>
              </a:cxn>
              <a:cxn ang="0">
                <a:pos x="257" y="4"/>
              </a:cxn>
            </a:cxnLst>
            <a:rect l="0" t="0" r="r" b="b"/>
            <a:pathLst>
              <a:path w="263" h="357">
                <a:moveTo>
                  <a:pt x="257" y="4"/>
                </a:moveTo>
                <a:lnTo>
                  <a:pt x="249" y="0"/>
                </a:lnTo>
                <a:lnTo>
                  <a:pt x="0" y="350"/>
                </a:lnTo>
                <a:lnTo>
                  <a:pt x="11" y="357"/>
                </a:lnTo>
                <a:lnTo>
                  <a:pt x="263" y="10"/>
                </a:lnTo>
                <a:lnTo>
                  <a:pt x="257" y="4"/>
                </a:lnTo>
                <a:close/>
              </a:path>
            </a:pathLst>
          </a:custGeom>
          <a:solidFill>
            <a:srgbClr val="99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6445" name="Freeform 269"/>
          <p:cNvSpPr>
            <a:spLocks/>
          </p:cNvSpPr>
          <p:nvPr/>
        </p:nvSpPr>
        <p:spPr bwMode="auto">
          <a:xfrm>
            <a:off x="5494338" y="1855788"/>
            <a:ext cx="100012" cy="73025"/>
          </a:xfrm>
          <a:custGeom>
            <a:avLst/>
            <a:gdLst/>
            <a:ahLst/>
            <a:cxnLst>
              <a:cxn ang="0">
                <a:pos x="58" y="0"/>
              </a:cxn>
              <a:cxn ang="0">
                <a:pos x="0" y="46"/>
              </a:cxn>
              <a:cxn ang="0">
                <a:pos x="63" y="46"/>
              </a:cxn>
              <a:cxn ang="0">
                <a:pos x="58" y="0"/>
              </a:cxn>
            </a:cxnLst>
            <a:rect l="0" t="0" r="r" b="b"/>
            <a:pathLst>
              <a:path w="63" h="46">
                <a:moveTo>
                  <a:pt x="58" y="0"/>
                </a:moveTo>
                <a:lnTo>
                  <a:pt x="0" y="46"/>
                </a:lnTo>
                <a:lnTo>
                  <a:pt x="63" y="46"/>
                </a:lnTo>
                <a:lnTo>
                  <a:pt x="58" y="0"/>
                </a:lnTo>
                <a:close/>
              </a:path>
            </a:pathLst>
          </a:custGeom>
          <a:solidFill>
            <a:srgbClr val="99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6446" name="Freeform 270"/>
          <p:cNvSpPr>
            <a:spLocks/>
          </p:cNvSpPr>
          <p:nvPr/>
        </p:nvSpPr>
        <p:spPr bwMode="auto">
          <a:xfrm>
            <a:off x="4924425" y="3000375"/>
            <a:ext cx="100013" cy="73025"/>
          </a:xfrm>
          <a:custGeom>
            <a:avLst/>
            <a:gdLst/>
            <a:ahLst/>
            <a:cxnLst>
              <a:cxn ang="0">
                <a:pos x="58" y="0"/>
              </a:cxn>
              <a:cxn ang="0">
                <a:pos x="0" y="46"/>
              </a:cxn>
              <a:cxn ang="0">
                <a:pos x="63" y="46"/>
              </a:cxn>
              <a:cxn ang="0">
                <a:pos x="58" y="0"/>
              </a:cxn>
            </a:cxnLst>
            <a:rect l="0" t="0" r="r" b="b"/>
            <a:pathLst>
              <a:path w="63" h="46">
                <a:moveTo>
                  <a:pt x="58" y="0"/>
                </a:moveTo>
                <a:lnTo>
                  <a:pt x="0" y="46"/>
                </a:lnTo>
                <a:lnTo>
                  <a:pt x="63" y="46"/>
                </a:lnTo>
                <a:lnTo>
                  <a:pt x="5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6447" name="Freeform 271"/>
          <p:cNvSpPr>
            <a:spLocks/>
          </p:cNvSpPr>
          <p:nvPr/>
        </p:nvSpPr>
        <p:spPr bwMode="auto">
          <a:xfrm>
            <a:off x="5175250" y="1885950"/>
            <a:ext cx="398463" cy="679450"/>
          </a:xfrm>
          <a:custGeom>
            <a:avLst/>
            <a:gdLst/>
            <a:ahLst/>
            <a:cxnLst>
              <a:cxn ang="0">
                <a:pos x="245" y="4"/>
              </a:cxn>
              <a:cxn ang="0">
                <a:pos x="239" y="0"/>
              </a:cxn>
              <a:cxn ang="0">
                <a:pos x="0" y="420"/>
              </a:cxn>
              <a:cxn ang="0">
                <a:pos x="13" y="428"/>
              </a:cxn>
              <a:cxn ang="0">
                <a:pos x="251" y="8"/>
              </a:cxn>
              <a:cxn ang="0">
                <a:pos x="245" y="4"/>
              </a:cxn>
            </a:cxnLst>
            <a:rect l="0" t="0" r="r" b="b"/>
            <a:pathLst>
              <a:path w="251" h="428">
                <a:moveTo>
                  <a:pt x="245" y="4"/>
                </a:moveTo>
                <a:lnTo>
                  <a:pt x="239" y="0"/>
                </a:lnTo>
                <a:lnTo>
                  <a:pt x="0" y="420"/>
                </a:lnTo>
                <a:lnTo>
                  <a:pt x="13" y="428"/>
                </a:lnTo>
                <a:lnTo>
                  <a:pt x="251" y="8"/>
                </a:lnTo>
                <a:lnTo>
                  <a:pt x="245" y="4"/>
                </a:lnTo>
                <a:close/>
              </a:path>
            </a:pathLst>
          </a:custGeom>
          <a:solidFill>
            <a:srgbClr val="99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6448" name="Freeform 272"/>
          <p:cNvSpPr>
            <a:spLocks/>
          </p:cNvSpPr>
          <p:nvPr/>
        </p:nvSpPr>
        <p:spPr bwMode="auto">
          <a:xfrm>
            <a:off x="4802188" y="2544763"/>
            <a:ext cx="104775" cy="73025"/>
          </a:xfrm>
          <a:custGeom>
            <a:avLst/>
            <a:gdLst/>
            <a:ahLst/>
            <a:cxnLst>
              <a:cxn ang="0">
                <a:pos x="4" y="46"/>
              </a:cxn>
              <a:cxn ang="0">
                <a:pos x="66" y="3"/>
              </a:cxn>
              <a:cxn ang="0">
                <a:pos x="0" y="0"/>
              </a:cxn>
              <a:cxn ang="0">
                <a:pos x="4" y="46"/>
              </a:cxn>
            </a:cxnLst>
            <a:rect l="0" t="0" r="r" b="b"/>
            <a:pathLst>
              <a:path w="66" h="46">
                <a:moveTo>
                  <a:pt x="4" y="46"/>
                </a:moveTo>
                <a:lnTo>
                  <a:pt x="66" y="3"/>
                </a:lnTo>
                <a:lnTo>
                  <a:pt x="0" y="0"/>
                </a:lnTo>
                <a:lnTo>
                  <a:pt x="4" y="46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6449" name="Freeform 273"/>
          <p:cNvSpPr>
            <a:spLocks/>
          </p:cNvSpPr>
          <p:nvPr/>
        </p:nvSpPr>
        <p:spPr bwMode="auto">
          <a:xfrm>
            <a:off x="4424363" y="3354388"/>
            <a:ext cx="98425" cy="73025"/>
          </a:xfrm>
          <a:custGeom>
            <a:avLst/>
            <a:gdLst/>
            <a:ahLst/>
            <a:cxnLst>
              <a:cxn ang="0">
                <a:pos x="2" y="46"/>
              </a:cxn>
              <a:cxn ang="0">
                <a:pos x="62" y="2"/>
              </a:cxn>
              <a:cxn ang="0">
                <a:pos x="0" y="0"/>
              </a:cxn>
              <a:cxn ang="0">
                <a:pos x="2" y="46"/>
              </a:cxn>
            </a:cxnLst>
            <a:rect l="0" t="0" r="r" b="b"/>
            <a:pathLst>
              <a:path w="62" h="46">
                <a:moveTo>
                  <a:pt x="2" y="46"/>
                </a:moveTo>
                <a:lnTo>
                  <a:pt x="62" y="2"/>
                </a:lnTo>
                <a:lnTo>
                  <a:pt x="0" y="0"/>
                </a:lnTo>
                <a:lnTo>
                  <a:pt x="2" y="46"/>
                </a:lnTo>
                <a:close/>
              </a:path>
            </a:pathLst>
          </a:custGeom>
          <a:solidFill>
            <a:srgbClr val="99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6450" name="Freeform 274"/>
          <p:cNvSpPr>
            <a:spLocks/>
          </p:cNvSpPr>
          <p:nvPr/>
        </p:nvSpPr>
        <p:spPr bwMode="auto">
          <a:xfrm>
            <a:off x="3810000" y="4060825"/>
            <a:ext cx="100013" cy="73025"/>
          </a:xfrm>
          <a:custGeom>
            <a:avLst/>
            <a:gdLst/>
            <a:ahLst/>
            <a:cxnLst>
              <a:cxn ang="0">
                <a:pos x="2" y="46"/>
              </a:cxn>
              <a:cxn ang="0">
                <a:pos x="63" y="4"/>
              </a:cxn>
              <a:cxn ang="0">
                <a:pos x="0" y="0"/>
              </a:cxn>
              <a:cxn ang="0">
                <a:pos x="2" y="46"/>
              </a:cxn>
            </a:cxnLst>
            <a:rect l="0" t="0" r="r" b="b"/>
            <a:pathLst>
              <a:path w="63" h="46">
                <a:moveTo>
                  <a:pt x="2" y="46"/>
                </a:moveTo>
                <a:lnTo>
                  <a:pt x="63" y="4"/>
                </a:lnTo>
                <a:lnTo>
                  <a:pt x="0" y="0"/>
                </a:lnTo>
                <a:lnTo>
                  <a:pt x="2" y="46"/>
                </a:lnTo>
                <a:close/>
              </a:path>
            </a:pathLst>
          </a:custGeom>
          <a:solidFill>
            <a:srgbClr val="99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6451" name="Freeform 275"/>
          <p:cNvSpPr>
            <a:spLocks/>
          </p:cNvSpPr>
          <p:nvPr/>
        </p:nvSpPr>
        <p:spPr bwMode="auto">
          <a:xfrm>
            <a:off x="4824413" y="2047875"/>
            <a:ext cx="377825" cy="538163"/>
          </a:xfrm>
          <a:custGeom>
            <a:avLst/>
            <a:gdLst/>
            <a:ahLst/>
            <a:cxnLst>
              <a:cxn ang="0">
                <a:pos x="6" y="336"/>
              </a:cxn>
              <a:cxn ang="0">
                <a:pos x="11" y="339"/>
              </a:cxn>
              <a:cxn ang="0">
                <a:pos x="238" y="8"/>
              </a:cxn>
              <a:cxn ang="0">
                <a:pos x="224" y="0"/>
              </a:cxn>
              <a:cxn ang="0">
                <a:pos x="0" y="332"/>
              </a:cxn>
              <a:cxn ang="0">
                <a:pos x="6" y="336"/>
              </a:cxn>
            </a:cxnLst>
            <a:rect l="0" t="0" r="r" b="b"/>
            <a:pathLst>
              <a:path w="238" h="339">
                <a:moveTo>
                  <a:pt x="6" y="336"/>
                </a:moveTo>
                <a:lnTo>
                  <a:pt x="11" y="339"/>
                </a:lnTo>
                <a:lnTo>
                  <a:pt x="238" y="8"/>
                </a:lnTo>
                <a:lnTo>
                  <a:pt x="224" y="0"/>
                </a:lnTo>
                <a:lnTo>
                  <a:pt x="0" y="332"/>
                </a:lnTo>
                <a:lnTo>
                  <a:pt x="6" y="336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6452" name="Freeform 276"/>
          <p:cNvSpPr>
            <a:spLocks/>
          </p:cNvSpPr>
          <p:nvPr/>
        </p:nvSpPr>
        <p:spPr bwMode="auto">
          <a:xfrm>
            <a:off x="5357813" y="2625725"/>
            <a:ext cx="90487" cy="98425"/>
          </a:xfrm>
          <a:custGeom>
            <a:avLst/>
            <a:gdLst/>
            <a:ahLst/>
            <a:cxnLst>
              <a:cxn ang="0">
                <a:pos x="0" y="62"/>
              </a:cxn>
              <a:cxn ang="0">
                <a:pos x="57" y="16"/>
              </a:cxn>
              <a:cxn ang="0">
                <a:pos x="0" y="0"/>
              </a:cxn>
              <a:cxn ang="0">
                <a:pos x="0" y="62"/>
              </a:cxn>
            </a:cxnLst>
            <a:rect l="0" t="0" r="r" b="b"/>
            <a:pathLst>
              <a:path w="57" h="62">
                <a:moveTo>
                  <a:pt x="0" y="62"/>
                </a:moveTo>
                <a:lnTo>
                  <a:pt x="57" y="16"/>
                </a:lnTo>
                <a:lnTo>
                  <a:pt x="0" y="0"/>
                </a:lnTo>
                <a:lnTo>
                  <a:pt x="0" y="62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6453" name="Freeform 277"/>
          <p:cNvSpPr>
            <a:spLocks/>
          </p:cNvSpPr>
          <p:nvPr/>
        </p:nvSpPr>
        <p:spPr bwMode="auto">
          <a:xfrm>
            <a:off x="5000625" y="3436938"/>
            <a:ext cx="95250" cy="96837"/>
          </a:xfrm>
          <a:custGeom>
            <a:avLst/>
            <a:gdLst/>
            <a:ahLst/>
            <a:cxnLst>
              <a:cxn ang="0">
                <a:pos x="2" y="61"/>
              </a:cxn>
              <a:cxn ang="0">
                <a:pos x="60" y="13"/>
              </a:cxn>
              <a:cxn ang="0">
                <a:pos x="0" y="0"/>
              </a:cxn>
              <a:cxn ang="0">
                <a:pos x="2" y="61"/>
              </a:cxn>
            </a:cxnLst>
            <a:rect l="0" t="0" r="r" b="b"/>
            <a:pathLst>
              <a:path w="60" h="61">
                <a:moveTo>
                  <a:pt x="2" y="61"/>
                </a:moveTo>
                <a:lnTo>
                  <a:pt x="60" y="13"/>
                </a:lnTo>
                <a:lnTo>
                  <a:pt x="0" y="0"/>
                </a:lnTo>
                <a:lnTo>
                  <a:pt x="2" y="61"/>
                </a:lnTo>
                <a:close/>
              </a:path>
            </a:pathLst>
          </a:custGeom>
          <a:solidFill>
            <a:srgbClr val="99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6454" name="Freeform 278"/>
          <p:cNvSpPr>
            <a:spLocks/>
          </p:cNvSpPr>
          <p:nvPr/>
        </p:nvSpPr>
        <p:spPr bwMode="auto">
          <a:xfrm>
            <a:off x="4525963" y="4097338"/>
            <a:ext cx="93662" cy="98425"/>
          </a:xfrm>
          <a:custGeom>
            <a:avLst/>
            <a:gdLst/>
            <a:ahLst/>
            <a:cxnLst>
              <a:cxn ang="0">
                <a:pos x="2" y="62"/>
              </a:cxn>
              <a:cxn ang="0">
                <a:pos x="59" y="15"/>
              </a:cxn>
              <a:cxn ang="0">
                <a:pos x="0" y="0"/>
              </a:cxn>
              <a:cxn ang="0">
                <a:pos x="2" y="62"/>
              </a:cxn>
            </a:cxnLst>
            <a:rect l="0" t="0" r="r" b="b"/>
            <a:pathLst>
              <a:path w="59" h="62">
                <a:moveTo>
                  <a:pt x="2" y="62"/>
                </a:moveTo>
                <a:lnTo>
                  <a:pt x="59" y="15"/>
                </a:lnTo>
                <a:lnTo>
                  <a:pt x="0" y="0"/>
                </a:lnTo>
                <a:lnTo>
                  <a:pt x="2" y="62"/>
                </a:lnTo>
                <a:close/>
              </a:path>
            </a:pathLst>
          </a:custGeom>
          <a:solidFill>
            <a:srgbClr val="99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6455" name="Freeform 279"/>
          <p:cNvSpPr>
            <a:spLocks/>
          </p:cNvSpPr>
          <p:nvPr/>
        </p:nvSpPr>
        <p:spPr bwMode="auto">
          <a:xfrm>
            <a:off x="5368925" y="2127250"/>
            <a:ext cx="338138" cy="566738"/>
          </a:xfrm>
          <a:custGeom>
            <a:avLst/>
            <a:gdLst/>
            <a:ahLst/>
            <a:cxnLst>
              <a:cxn ang="0">
                <a:pos x="6" y="353"/>
              </a:cxn>
              <a:cxn ang="0">
                <a:pos x="12" y="357"/>
              </a:cxn>
              <a:cxn ang="0">
                <a:pos x="213" y="7"/>
              </a:cxn>
              <a:cxn ang="0">
                <a:pos x="200" y="0"/>
              </a:cxn>
              <a:cxn ang="0">
                <a:pos x="0" y="349"/>
              </a:cxn>
              <a:cxn ang="0">
                <a:pos x="6" y="353"/>
              </a:cxn>
            </a:cxnLst>
            <a:rect l="0" t="0" r="r" b="b"/>
            <a:pathLst>
              <a:path w="213" h="357">
                <a:moveTo>
                  <a:pt x="6" y="353"/>
                </a:moveTo>
                <a:lnTo>
                  <a:pt x="12" y="357"/>
                </a:lnTo>
                <a:lnTo>
                  <a:pt x="213" y="7"/>
                </a:lnTo>
                <a:lnTo>
                  <a:pt x="200" y="0"/>
                </a:lnTo>
                <a:lnTo>
                  <a:pt x="0" y="349"/>
                </a:lnTo>
                <a:lnTo>
                  <a:pt x="6" y="353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6456" name="Freeform 280"/>
          <p:cNvSpPr>
            <a:spLocks/>
          </p:cNvSpPr>
          <p:nvPr/>
        </p:nvSpPr>
        <p:spPr bwMode="auto">
          <a:xfrm>
            <a:off x="5732463" y="1974850"/>
            <a:ext cx="93662" cy="93663"/>
          </a:xfrm>
          <a:custGeom>
            <a:avLst/>
            <a:gdLst/>
            <a:ahLst/>
            <a:cxnLst>
              <a:cxn ang="0">
                <a:pos x="2" y="59"/>
              </a:cxn>
              <a:cxn ang="0">
                <a:pos x="59" y="13"/>
              </a:cxn>
              <a:cxn ang="0">
                <a:pos x="0" y="0"/>
              </a:cxn>
              <a:cxn ang="0">
                <a:pos x="2" y="59"/>
              </a:cxn>
            </a:cxnLst>
            <a:rect l="0" t="0" r="r" b="b"/>
            <a:pathLst>
              <a:path w="59" h="59">
                <a:moveTo>
                  <a:pt x="2" y="59"/>
                </a:moveTo>
                <a:lnTo>
                  <a:pt x="59" y="13"/>
                </a:lnTo>
                <a:lnTo>
                  <a:pt x="0" y="0"/>
                </a:lnTo>
                <a:lnTo>
                  <a:pt x="2" y="59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6457" name="Freeform 281"/>
          <p:cNvSpPr>
            <a:spLocks/>
          </p:cNvSpPr>
          <p:nvPr/>
        </p:nvSpPr>
        <p:spPr bwMode="auto">
          <a:xfrm>
            <a:off x="5746750" y="1727200"/>
            <a:ext cx="185738" cy="311150"/>
          </a:xfrm>
          <a:custGeom>
            <a:avLst/>
            <a:gdLst/>
            <a:ahLst/>
            <a:cxnLst>
              <a:cxn ang="0">
                <a:pos x="6" y="192"/>
              </a:cxn>
              <a:cxn ang="0">
                <a:pos x="12" y="196"/>
              </a:cxn>
              <a:cxn ang="0">
                <a:pos x="117" y="8"/>
              </a:cxn>
              <a:cxn ang="0">
                <a:pos x="104" y="0"/>
              </a:cxn>
              <a:cxn ang="0">
                <a:pos x="0" y="188"/>
              </a:cxn>
              <a:cxn ang="0">
                <a:pos x="6" y="192"/>
              </a:cxn>
            </a:cxnLst>
            <a:rect l="0" t="0" r="r" b="b"/>
            <a:pathLst>
              <a:path w="117" h="196">
                <a:moveTo>
                  <a:pt x="6" y="192"/>
                </a:moveTo>
                <a:lnTo>
                  <a:pt x="12" y="196"/>
                </a:lnTo>
                <a:lnTo>
                  <a:pt x="117" y="8"/>
                </a:lnTo>
                <a:lnTo>
                  <a:pt x="104" y="0"/>
                </a:lnTo>
                <a:lnTo>
                  <a:pt x="0" y="188"/>
                </a:lnTo>
                <a:lnTo>
                  <a:pt x="6" y="192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6458" name="Freeform 282"/>
          <p:cNvSpPr>
            <a:spLocks/>
          </p:cNvSpPr>
          <p:nvPr/>
        </p:nvSpPr>
        <p:spPr bwMode="auto">
          <a:xfrm>
            <a:off x="5232400" y="1905000"/>
            <a:ext cx="100013" cy="69850"/>
          </a:xfrm>
          <a:custGeom>
            <a:avLst/>
            <a:gdLst/>
            <a:ahLst/>
            <a:cxnLst>
              <a:cxn ang="0">
                <a:pos x="4" y="44"/>
              </a:cxn>
              <a:cxn ang="0">
                <a:pos x="63" y="2"/>
              </a:cxn>
              <a:cxn ang="0">
                <a:pos x="0" y="0"/>
              </a:cxn>
              <a:cxn ang="0">
                <a:pos x="4" y="44"/>
              </a:cxn>
            </a:cxnLst>
            <a:rect l="0" t="0" r="r" b="b"/>
            <a:pathLst>
              <a:path w="63" h="44">
                <a:moveTo>
                  <a:pt x="4" y="44"/>
                </a:moveTo>
                <a:lnTo>
                  <a:pt x="63" y="2"/>
                </a:lnTo>
                <a:lnTo>
                  <a:pt x="0" y="0"/>
                </a:lnTo>
                <a:lnTo>
                  <a:pt x="4" y="44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6459" name="Freeform 283"/>
          <p:cNvSpPr>
            <a:spLocks/>
          </p:cNvSpPr>
          <p:nvPr/>
        </p:nvSpPr>
        <p:spPr bwMode="auto">
          <a:xfrm>
            <a:off x="5251450" y="1514475"/>
            <a:ext cx="288925" cy="433388"/>
          </a:xfrm>
          <a:custGeom>
            <a:avLst/>
            <a:gdLst/>
            <a:ahLst/>
            <a:cxnLst>
              <a:cxn ang="0">
                <a:pos x="5" y="269"/>
              </a:cxn>
              <a:cxn ang="0">
                <a:pos x="11" y="273"/>
              </a:cxn>
              <a:cxn ang="0">
                <a:pos x="182" y="8"/>
              </a:cxn>
              <a:cxn ang="0">
                <a:pos x="170" y="0"/>
              </a:cxn>
              <a:cxn ang="0">
                <a:pos x="0" y="265"/>
              </a:cxn>
              <a:cxn ang="0">
                <a:pos x="5" y="269"/>
              </a:cxn>
            </a:cxnLst>
            <a:rect l="0" t="0" r="r" b="b"/>
            <a:pathLst>
              <a:path w="182" h="273">
                <a:moveTo>
                  <a:pt x="5" y="269"/>
                </a:moveTo>
                <a:lnTo>
                  <a:pt x="11" y="273"/>
                </a:lnTo>
                <a:lnTo>
                  <a:pt x="182" y="8"/>
                </a:lnTo>
                <a:lnTo>
                  <a:pt x="170" y="0"/>
                </a:lnTo>
                <a:lnTo>
                  <a:pt x="0" y="265"/>
                </a:lnTo>
                <a:lnTo>
                  <a:pt x="5" y="269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6460" name="Freeform 284"/>
          <p:cNvSpPr>
            <a:spLocks/>
          </p:cNvSpPr>
          <p:nvPr/>
        </p:nvSpPr>
        <p:spPr bwMode="auto">
          <a:xfrm>
            <a:off x="5619750" y="1395413"/>
            <a:ext cx="276225" cy="371475"/>
          </a:xfrm>
          <a:custGeom>
            <a:avLst/>
            <a:gdLst/>
            <a:ahLst/>
            <a:cxnLst>
              <a:cxn ang="0">
                <a:pos x="165" y="0"/>
              </a:cxn>
              <a:cxn ang="0">
                <a:pos x="147" y="14"/>
              </a:cxn>
              <a:cxn ang="0">
                <a:pos x="132" y="29"/>
              </a:cxn>
              <a:cxn ang="0">
                <a:pos x="117" y="46"/>
              </a:cxn>
              <a:cxn ang="0">
                <a:pos x="103" y="65"/>
              </a:cxn>
              <a:cxn ang="0">
                <a:pos x="75" y="102"/>
              </a:cxn>
              <a:cxn ang="0">
                <a:pos x="50" y="140"/>
              </a:cxn>
              <a:cxn ang="0">
                <a:pos x="30" y="173"/>
              </a:cxn>
              <a:cxn ang="0">
                <a:pos x="13" y="202"/>
              </a:cxn>
              <a:cxn ang="0">
                <a:pos x="4" y="221"/>
              </a:cxn>
              <a:cxn ang="0">
                <a:pos x="0" y="227"/>
              </a:cxn>
              <a:cxn ang="0">
                <a:pos x="13" y="234"/>
              </a:cxn>
              <a:cxn ang="0">
                <a:pos x="17" y="227"/>
              </a:cxn>
              <a:cxn ang="0">
                <a:pos x="27" y="209"/>
              </a:cxn>
              <a:cxn ang="0">
                <a:pos x="42" y="181"/>
              </a:cxn>
              <a:cxn ang="0">
                <a:pos x="63" y="148"/>
              </a:cxn>
              <a:cxn ang="0">
                <a:pos x="86" y="112"/>
              </a:cxn>
              <a:cxn ang="0">
                <a:pos x="115" y="73"/>
              </a:cxn>
              <a:cxn ang="0">
                <a:pos x="128" y="56"/>
              </a:cxn>
              <a:cxn ang="0">
                <a:pos x="144" y="39"/>
              </a:cxn>
              <a:cxn ang="0">
                <a:pos x="159" y="25"/>
              </a:cxn>
              <a:cxn ang="0">
                <a:pos x="174" y="10"/>
              </a:cxn>
              <a:cxn ang="0">
                <a:pos x="165" y="0"/>
              </a:cxn>
            </a:cxnLst>
            <a:rect l="0" t="0" r="r" b="b"/>
            <a:pathLst>
              <a:path w="174" h="234">
                <a:moveTo>
                  <a:pt x="165" y="0"/>
                </a:moveTo>
                <a:lnTo>
                  <a:pt x="147" y="14"/>
                </a:lnTo>
                <a:lnTo>
                  <a:pt x="132" y="29"/>
                </a:lnTo>
                <a:lnTo>
                  <a:pt x="117" y="46"/>
                </a:lnTo>
                <a:lnTo>
                  <a:pt x="103" y="65"/>
                </a:lnTo>
                <a:lnTo>
                  <a:pt x="75" y="102"/>
                </a:lnTo>
                <a:lnTo>
                  <a:pt x="50" y="140"/>
                </a:lnTo>
                <a:lnTo>
                  <a:pt x="30" y="173"/>
                </a:lnTo>
                <a:lnTo>
                  <a:pt x="13" y="202"/>
                </a:lnTo>
                <a:lnTo>
                  <a:pt x="4" y="221"/>
                </a:lnTo>
                <a:lnTo>
                  <a:pt x="0" y="227"/>
                </a:lnTo>
                <a:lnTo>
                  <a:pt x="13" y="234"/>
                </a:lnTo>
                <a:lnTo>
                  <a:pt x="17" y="227"/>
                </a:lnTo>
                <a:lnTo>
                  <a:pt x="27" y="209"/>
                </a:lnTo>
                <a:lnTo>
                  <a:pt x="42" y="181"/>
                </a:lnTo>
                <a:lnTo>
                  <a:pt x="63" y="148"/>
                </a:lnTo>
                <a:lnTo>
                  <a:pt x="86" y="112"/>
                </a:lnTo>
                <a:lnTo>
                  <a:pt x="115" y="73"/>
                </a:lnTo>
                <a:lnTo>
                  <a:pt x="128" y="56"/>
                </a:lnTo>
                <a:lnTo>
                  <a:pt x="144" y="39"/>
                </a:lnTo>
                <a:lnTo>
                  <a:pt x="159" y="25"/>
                </a:lnTo>
                <a:lnTo>
                  <a:pt x="174" y="10"/>
                </a:lnTo>
                <a:lnTo>
                  <a:pt x="165" y="0"/>
                </a:lnTo>
                <a:close/>
              </a:path>
            </a:pathLst>
          </a:custGeom>
          <a:solidFill>
            <a:srgbClr val="99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6461" name="Freeform 285"/>
          <p:cNvSpPr>
            <a:spLocks/>
          </p:cNvSpPr>
          <p:nvPr/>
        </p:nvSpPr>
        <p:spPr bwMode="auto">
          <a:xfrm>
            <a:off x="5053013" y="1425575"/>
            <a:ext cx="239712" cy="446088"/>
          </a:xfrm>
          <a:custGeom>
            <a:avLst/>
            <a:gdLst/>
            <a:ahLst/>
            <a:cxnLst>
              <a:cxn ang="0">
                <a:pos x="136" y="0"/>
              </a:cxn>
              <a:cxn ang="0">
                <a:pos x="136" y="18"/>
              </a:cxn>
              <a:cxn ang="0">
                <a:pos x="132" y="37"/>
              </a:cxn>
              <a:cxn ang="0">
                <a:pos x="125" y="56"/>
              </a:cxn>
              <a:cxn ang="0">
                <a:pos x="117" y="77"/>
              </a:cxn>
              <a:cxn ang="0">
                <a:pos x="96" y="123"/>
              </a:cxn>
              <a:cxn ang="0">
                <a:pos x="69" y="167"/>
              </a:cxn>
              <a:cxn ang="0">
                <a:pos x="44" y="208"/>
              </a:cxn>
              <a:cxn ang="0">
                <a:pos x="21" y="240"/>
              </a:cxn>
              <a:cxn ang="0">
                <a:pos x="6" y="263"/>
              </a:cxn>
              <a:cxn ang="0">
                <a:pos x="0" y="271"/>
              </a:cxn>
              <a:cxn ang="0">
                <a:pos x="11" y="281"/>
              </a:cxn>
              <a:cxn ang="0">
                <a:pos x="17" y="271"/>
              </a:cxn>
              <a:cxn ang="0">
                <a:pos x="34" y="250"/>
              </a:cxn>
              <a:cxn ang="0">
                <a:pos x="55" y="215"/>
              </a:cxn>
              <a:cxn ang="0">
                <a:pos x="82" y="175"/>
              </a:cxn>
              <a:cxn ang="0">
                <a:pos x="107" y="129"/>
              </a:cxn>
              <a:cxn ang="0">
                <a:pos x="130" y="83"/>
              </a:cxn>
              <a:cxn ang="0">
                <a:pos x="140" y="62"/>
              </a:cxn>
              <a:cxn ang="0">
                <a:pos x="146" y="39"/>
              </a:cxn>
              <a:cxn ang="0">
                <a:pos x="149" y="20"/>
              </a:cxn>
              <a:cxn ang="0">
                <a:pos x="151" y="0"/>
              </a:cxn>
              <a:cxn ang="0">
                <a:pos x="136" y="0"/>
              </a:cxn>
            </a:cxnLst>
            <a:rect l="0" t="0" r="r" b="b"/>
            <a:pathLst>
              <a:path w="151" h="281">
                <a:moveTo>
                  <a:pt x="136" y="0"/>
                </a:moveTo>
                <a:lnTo>
                  <a:pt x="136" y="18"/>
                </a:lnTo>
                <a:lnTo>
                  <a:pt x="132" y="37"/>
                </a:lnTo>
                <a:lnTo>
                  <a:pt x="125" y="56"/>
                </a:lnTo>
                <a:lnTo>
                  <a:pt x="117" y="77"/>
                </a:lnTo>
                <a:lnTo>
                  <a:pt x="96" y="123"/>
                </a:lnTo>
                <a:lnTo>
                  <a:pt x="69" y="167"/>
                </a:lnTo>
                <a:lnTo>
                  <a:pt x="44" y="208"/>
                </a:lnTo>
                <a:lnTo>
                  <a:pt x="21" y="240"/>
                </a:lnTo>
                <a:lnTo>
                  <a:pt x="6" y="263"/>
                </a:lnTo>
                <a:lnTo>
                  <a:pt x="0" y="271"/>
                </a:lnTo>
                <a:lnTo>
                  <a:pt x="11" y="281"/>
                </a:lnTo>
                <a:lnTo>
                  <a:pt x="17" y="271"/>
                </a:lnTo>
                <a:lnTo>
                  <a:pt x="34" y="250"/>
                </a:lnTo>
                <a:lnTo>
                  <a:pt x="55" y="215"/>
                </a:lnTo>
                <a:lnTo>
                  <a:pt x="82" y="175"/>
                </a:lnTo>
                <a:lnTo>
                  <a:pt x="107" y="129"/>
                </a:lnTo>
                <a:lnTo>
                  <a:pt x="130" y="83"/>
                </a:lnTo>
                <a:lnTo>
                  <a:pt x="140" y="62"/>
                </a:lnTo>
                <a:lnTo>
                  <a:pt x="146" y="39"/>
                </a:lnTo>
                <a:lnTo>
                  <a:pt x="149" y="20"/>
                </a:lnTo>
                <a:lnTo>
                  <a:pt x="151" y="0"/>
                </a:lnTo>
                <a:lnTo>
                  <a:pt x="136" y="0"/>
                </a:lnTo>
                <a:close/>
              </a:path>
            </a:pathLst>
          </a:custGeom>
          <a:solidFill>
            <a:srgbClr val="99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6462" name="Freeform 286"/>
          <p:cNvSpPr>
            <a:spLocks/>
          </p:cNvSpPr>
          <p:nvPr/>
        </p:nvSpPr>
        <p:spPr bwMode="auto">
          <a:xfrm>
            <a:off x="5848350" y="1355725"/>
            <a:ext cx="90488" cy="88900"/>
          </a:xfrm>
          <a:custGeom>
            <a:avLst/>
            <a:gdLst/>
            <a:ahLst/>
            <a:cxnLst>
              <a:cxn ang="0">
                <a:pos x="57" y="0"/>
              </a:cxn>
              <a:cxn ang="0">
                <a:pos x="0" y="16"/>
              </a:cxn>
              <a:cxn ang="0">
                <a:pos x="36" y="56"/>
              </a:cxn>
              <a:cxn ang="0">
                <a:pos x="57" y="0"/>
              </a:cxn>
            </a:cxnLst>
            <a:rect l="0" t="0" r="r" b="b"/>
            <a:pathLst>
              <a:path w="57" h="56">
                <a:moveTo>
                  <a:pt x="57" y="0"/>
                </a:moveTo>
                <a:lnTo>
                  <a:pt x="0" y="16"/>
                </a:lnTo>
                <a:lnTo>
                  <a:pt x="36" y="56"/>
                </a:lnTo>
                <a:lnTo>
                  <a:pt x="57" y="0"/>
                </a:lnTo>
                <a:close/>
              </a:path>
            </a:pathLst>
          </a:custGeom>
          <a:solidFill>
            <a:srgbClr val="99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6463" name="Freeform 287"/>
          <p:cNvSpPr>
            <a:spLocks/>
          </p:cNvSpPr>
          <p:nvPr/>
        </p:nvSpPr>
        <p:spPr bwMode="auto">
          <a:xfrm>
            <a:off x="3508375" y="4346575"/>
            <a:ext cx="484188" cy="8413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1"/>
              </a:cxn>
              <a:cxn ang="0">
                <a:pos x="2" y="60"/>
              </a:cxn>
              <a:cxn ang="0">
                <a:pos x="8" y="89"/>
              </a:cxn>
              <a:cxn ang="0">
                <a:pos x="11" y="116"/>
              </a:cxn>
              <a:cxn ang="0">
                <a:pos x="19" y="142"/>
              </a:cxn>
              <a:cxn ang="0">
                <a:pos x="27" y="169"/>
              </a:cxn>
              <a:cxn ang="0">
                <a:pos x="36" y="194"/>
              </a:cxn>
              <a:cxn ang="0">
                <a:pos x="46" y="219"/>
              </a:cxn>
              <a:cxn ang="0">
                <a:pos x="57" y="244"/>
              </a:cxn>
              <a:cxn ang="0">
                <a:pos x="69" y="267"/>
              </a:cxn>
              <a:cxn ang="0">
                <a:pos x="80" y="288"/>
              </a:cxn>
              <a:cxn ang="0">
                <a:pos x="94" y="311"/>
              </a:cxn>
              <a:cxn ang="0">
                <a:pos x="121" y="350"/>
              </a:cxn>
              <a:cxn ang="0">
                <a:pos x="148" y="386"/>
              </a:cxn>
              <a:cxn ang="0">
                <a:pos x="176" y="419"/>
              </a:cxn>
              <a:cxn ang="0">
                <a:pos x="203" y="448"/>
              </a:cxn>
              <a:cxn ang="0">
                <a:pos x="228" y="472"/>
              </a:cxn>
              <a:cxn ang="0">
                <a:pos x="251" y="494"/>
              </a:cxn>
              <a:cxn ang="0">
                <a:pos x="284" y="520"/>
              </a:cxn>
              <a:cxn ang="0">
                <a:pos x="297" y="530"/>
              </a:cxn>
              <a:cxn ang="0">
                <a:pos x="305" y="519"/>
              </a:cxn>
              <a:cxn ang="0">
                <a:pos x="293" y="509"/>
              </a:cxn>
              <a:cxn ang="0">
                <a:pos x="261" y="482"/>
              </a:cxn>
              <a:cxn ang="0">
                <a:pos x="238" y="463"/>
              </a:cxn>
              <a:cxn ang="0">
                <a:pos x="213" y="438"/>
              </a:cxn>
              <a:cxn ang="0">
                <a:pos x="186" y="409"/>
              </a:cxn>
              <a:cxn ang="0">
                <a:pos x="159" y="378"/>
              </a:cxn>
              <a:cxn ang="0">
                <a:pos x="132" y="342"/>
              </a:cxn>
              <a:cxn ang="0">
                <a:pos x="105" y="302"/>
              </a:cxn>
              <a:cxn ang="0">
                <a:pos x="94" y="283"/>
              </a:cxn>
              <a:cxn ang="0">
                <a:pos x="82" y="260"/>
              </a:cxn>
              <a:cxn ang="0">
                <a:pos x="71" y="236"/>
              </a:cxn>
              <a:cxn ang="0">
                <a:pos x="59" y="213"/>
              </a:cxn>
              <a:cxn ang="0">
                <a:pos x="50" y="190"/>
              </a:cxn>
              <a:cxn ang="0">
                <a:pos x="40" y="165"/>
              </a:cxn>
              <a:cxn ang="0">
                <a:pos x="32" y="139"/>
              </a:cxn>
              <a:cxn ang="0">
                <a:pos x="27" y="114"/>
              </a:cxn>
              <a:cxn ang="0">
                <a:pos x="21" y="85"/>
              </a:cxn>
              <a:cxn ang="0">
                <a:pos x="17" y="58"/>
              </a:cxn>
              <a:cxn ang="0">
                <a:pos x="15" y="29"/>
              </a:cxn>
              <a:cxn ang="0">
                <a:pos x="13" y="0"/>
              </a:cxn>
              <a:cxn ang="0">
                <a:pos x="0" y="0"/>
              </a:cxn>
            </a:cxnLst>
            <a:rect l="0" t="0" r="r" b="b"/>
            <a:pathLst>
              <a:path w="305" h="530">
                <a:moveTo>
                  <a:pt x="0" y="0"/>
                </a:moveTo>
                <a:lnTo>
                  <a:pt x="0" y="31"/>
                </a:lnTo>
                <a:lnTo>
                  <a:pt x="2" y="60"/>
                </a:lnTo>
                <a:lnTo>
                  <a:pt x="8" y="89"/>
                </a:lnTo>
                <a:lnTo>
                  <a:pt x="11" y="116"/>
                </a:lnTo>
                <a:lnTo>
                  <a:pt x="19" y="142"/>
                </a:lnTo>
                <a:lnTo>
                  <a:pt x="27" y="169"/>
                </a:lnTo>
                <a:lnTo>
                  <a:pt x="36" y="194"/>
                </a:lnTo>
                <a:lnTo>
                  <a:pt x="46" y="219"/>
                </a:lnTo>
                <a:lnTo>
                  <a:pt x="57" y="244"/>
                </a:lnTo>
                <a:lnTo>
                  <a:pt x="69" y="267"/>
                </a:lnTo>
                <a:lnTo>
                  <a:pt x="80" y="288"/>
                </a:lnTo>
                <a:lnTo>
                  <a:pt x="94" y="311"/>
                </a:lnTo>
                <a:lnTo>
                  <a:pt x="121" y="350"/>
                </a:lnTo>
                <a:lnTo>
                  <a:pt x="148" y="386"/>
                </a:lnTo>
                <a:lnTo>
                  <a:pt x="176" y="419"/>
                </a:lnTo>
                <a:lnTo>
                  <a:pt x="203" y="448"/>
                </a:lnTo>
                <a:lnTo>
                  <a:pt x="228" y="472"/>
                </a:lnTo>
                <a:lnTo>
                  <a:pt x="251" y="494"/>
                </a:lnTo>
                <a:lnTo>
                  <a:pt x="284" y="520"/>
                </a:lnTo>
                <a:lnTo>
                  <a:pt x="297" y="530"/>
                </a:lnTo>
                <a:lnTo>
                  <a:pt x="305" y="519"/>
                </a:lnTo>
                <a:lnTo>
                  <a:pt x="293" y="509"/>
                </a:lnTo>
                <a:lnTo>
                  <a:pt x="261" y="482"/>
                </a:lnTo>
                <a:lnTo>
                  <a:pt x="238" y="463"/>
                </a:lnTo>
                <a:lnTo>
                  <a:pt x="213" y="438"/>
                </a:lnTo>
                <a:lnTo>
                  <a:pt x="186" y="409"/>
                </a:lnTo>
                <a:lnTo>
                  <a:pt x="159" y="378"/>
                </a:lnTo>
                <a:lnTo>
                  <a:pt x="132" y="342"/>
                </a:lnTo>
                <a:lnTo>
                  <a:pt x="105" y="302"/>
                </a:lnTo>
                <a:lnTo>
                  <a:pt x="94" y="283"/>
                </a:lnTo>
                <a:lnTo>
                  <a:pt x="82" y="260"/>
                </a:lnTo>
                <a:lnTo>
                  <a:pt x="71" y="236"/>
                </a:lnTo>
                <a:lnTo>
                  <a:pt x="59" y="213"/>
                </a:lnTo>
                <a:lnTo>
                  <a:pt x="50" y="190"/>
                </a:lnTo>
                <a:lnTo>
                  <a:pt x="40" y="165"/>
                </a:lnTo>
                <a:lnTo>
                  <a:pt x="32" y="139"/>
                </a:lnTo>
                <a:lnTo>
                  <a:pt x="27" y="114"/>
                </a:lnTo>
                <a:lnTo>
                  <a:pt x="21" y="85"/>
                </a:lnTo>
                <a:lnTo>
                  <a:pt x="17" y="58"/>
                </a:lnTo>
                <a:lnTo>
                  <a:pt x="15" y="29"/>
                </a:lnTo>
                <a:lnTo>
                  <a:pt x="1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6464" name="Freeform 288"/>
          <p:cNvSpPr>
            <a:spLocks/>
          </p:cNvSpPr>
          <p:nvPr/>
        </p:nvSpPr>
        <p:spPr bwMode="auto">
          <a:xfrm>
            <a:off x="3568700" y="3582988"/>
            <a:ext cx="363538" cy="401637"/>
          </a:xfrm>
          <a:custGeom>
            <a:avLst/>
            <a:gdLst/>
            <a:ahLst/>
            <a:cxnLst>
              <a:cxn ang="0">
                <a:pos x="221" y="0"/>
              </a:cxn>
              <a:cxn ang="0">
                <a:pos x="219" y="0"/>
              </a:cxn>
              <a:cxn ang="0">
                <a:pos x="175" y="32"/>
              </a:cxn>
              <a:cxn ang="0">
                <a:pos x="135" y="67"/>
              </a:cxn>
              <a:cxn ang="0">
                <a:pos x="98" y="100"/>
              </a:cxn>
              <a:cxn ang="0">
                <a:pos x="69" y="132"/>
              </a:cxn>
              <a:cxn ang="0">
                <a:pos x="44" y="163"/>
              </a:cxn>
              <a:cxn ang="0">
                <a:pos x="25" y="194"/>
              </a:cxn>
              <a:cxn ang="0">
                <a:pos x="10" y="222"/>
              </a:cxn>
              <a:cxn ang="0">
                <a:pos x="0" y="247"/>
              </a:cxn>
              <a:cxn ang="0">
                <a:pos x="14" y="253"/>
              </a:cxn>
              <a:cxn ang="0">
                <a:pos x="23" y="228"/>
              </a:cxn>
              <a:cxn ang="0">
                <a:pos x="39" y="201"/>
              </a:cxn>
              <a:cxn ang="0">
                <a:pos x="56" y="173"/>
              </a:cxn>
              <a:cxn ang="0">
                <a:pos x="81" y="142"/>
              </a:cxn>
              <a:cxn ang="0">
                <a:pos x="110" y="109"/>
              </a:cxn>
              <a:cxn ang="0">
                <a:pos x="144" y="77"/>
              </a:cxn>
              <a:cxn ang="0">
                <a:pos x="183" y="44"/>
              </a:cxn>
              <a:cxn ang="0">
                <a:pos x="229" y="11"/>
              </a:cxn>
              <a:cxn ang="0">
                <a:pos x="229" y="11"/>
              </a:cxn>
              <a:cxn ang="0">
                <a:pos x="221" y="0"/>
              </a:cxn>
            </a:cxnLst>
            <a:rect l="0" t="0" r="r" b="b"/>
            <a:pathLst>
              <a:path w="229" h="253">
                <a:moveTo>
                  <a:pt x="221" y="0"/>
                </a:moveTo>
                <a:lnTo>
                  <a:pt x="219" y="0"/>
                </a:lnTo>
                <a:lnTo>
                  <a:pt x="175" y="32"/>
                </a:lnTo>
                <a:lnTo>
                  <a:pt x="135" y="67"/>
                </a:lnTo>
                <a:lnTo>
                  <a:pt x="98" y="100"/>
                </a:lnTo>
                <a:lnTo>
                  <a:pt x="69" y="132"/>
                </a:lnTo>
                <a:lnTo>
                  <a:pt x="44" y="163"/>
                </a:lnTo>
                <a:lnTo>
                  <a:pt x="25" y="194"/>
                </a:lnTo>
                <a:lnTo>
                  <a:pt x="10" y="222"/>
                </a:lnTo>
                <a:lnTo>
                  <a:pt x="0" y="247"/>
                </a:lnTo>
                <a:lnTo>
                  <a:pt x="14" y="253"/>
                </a:lnTo>
                <a:lnTo>
                  <a:pt x="23" y="228"/>
                </a:lnTo>
                <a:lnTo>
                  <a:pt x="39" y="201"/>
                </a:lnTo>
                <a:lnTo>
                  <a:pt x="56" y="173"/>
                </a:lnTo>
                <a:lnTo>
                  <a:pt x="81" y="142"/>
                </a:lnTo>
                <a:lnTo>
                  <a:pt x="110" y="109"/>
                </a:lnTo>
                <a:lnTo>
                  <a:pt x="144" y="77"/>
                </a:lnTo>
                <a:lnTo>
                  <a:pt x="183" y="44"/>
                </a:lnTo>
                <a:lnTo>
                  <a:pt x="229" y="11"/>
                </a:lnTo>
                <a:lnTo>
                  <a:pt x="229" y="11"/>
                </a:lnTo>
                <a:lnTo>
                  <a:pt x="221" y="0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6465" name="Freeform 289"/>
          <p:cNvSpPr>
            <a:spLocks/>
          </p:cNvSpPr>
          <p:nvPr/>
        </p:nvSpPr>
        <p:spPr bwMode="auto">
          <a:xfrm>
            <a:off x="3919538" y="3071813"/>
            <a:ext cx="530225" cy="528637"/>
          </a:xfrm>
          <a:custGeom>
            <a:avLst/>
            <a:gdLst/>
            <a:ahLst/>
            <a:cxnLst>
              <a:cxn ang="0">
                <a:pos x="320" y="0"/>
              </a:cxn>
              <a:cxn ang="0">
                <a:pos x="294" y="36"/>
              </a:cxn>
              <a:cxn ang="0">
                <a:pos x="267" y="72"/>
              </a:cxn>
              <a:cxn ang="0">
                <a:pos x="238" y="105"/>
              </a:cxn>
              <a:cxn ang="0">
                <a:pos x="211" y="136"/>
              </a:cxn>
              <a:cxn ang="0">
                <a:pos x="157" y="191"/>
              </a:cxn>
              <a:cxn ang="0">
                <a:pos x="107" y="237"/>
              </a:cxn>
              <a:cxn ang="0">
                <a:pos x="63" y="274"/>
              </a:cxn>
              <a:cxn ang="0">
                <a:pos x="29" y="301"/>
              </a:cxn>
              <a:cxn ang="0">
                <a:pos x="8" y="316"/>
              </a:cxn>
              <a:cxn ang="0">
                <a:pos x="0" y="322"/>
              </a:cxn>
              <a:cxn ang="0">
                <a:pos x="8" y="333"/>
              </a:cxn>
              <a:cxn ang="0">
                <a:pos x="15" y="328"/>
              </a:cxn>
              <a:cxn ang="0">
                <a:pos x="38" y="312"/>
              </a:cxn>
              <a:cxn ang="0">
                <a:pos x="73" y="285"/>
              </a:cxn>
              <a:cxn ang="0">
                <a:pos x="117" y="249"/>
              </a:cxn>
              <a:cxn ang="0">
                <a:pos x="167" y="203"/>
              </a:cxn>
              <a:cxn ang="0">
                <a:pos x="223" y="145"/>
              </a:cxn>
              <a:cxn ang="0">
                <a:pos x="249" y="115"/>
              </a:cxn>
              <a:cxn ang="0">
                <a:pos x="278" y="82"/>
              </a:cxn>
              <a:cxn ang="0">
                <a:pos x="307" y="46"/>
              </a:cxn>
              <a:cxn ang="0">
                <a:pos x="334" y="7"/>
              </a:cxn>
              <a:cxn ang="0">
                <a:pos x="320" y="0"/>
              </a:cxn>
            </a:cxnLst>
            <a:rect l="0" t="0" r="r" b="b"/>
            <a:pathLst>
              <a:path w="334" h="333">
                <a:moveTo>
                  <a:pt x="320" y="0"/>
                </a:moveTo>
                <a:lnTo>
                  <a:pt x="294" y="36"/>
                </a:lnTo>
                <a:lnTo>
                  <a:pt x="267" y="72"/>
                </a:lnTo>
                <a:lnTo>
                  <a:pt x="238" y="105"/>
                </a:lnTo>
                <a:lnTo>
                  <a:pt x="211" y="136"/>
                </a:lnTo>
                <a:lnTo>
                  <a:pt x="157" y="191"/>
                </a:lnTo>
                <a:lnTo>
                  <a:pt x="107" y="237"/>
                </a:lnTo>
                <a:lnTo>
                  <a:pt x="63" y="274"/>
                </a:lnTo>
                <a:lnTo>
                  <a:pt x="29" y="301"/>
                </a:lnTo>
                <a:lnTo>
                  <a:pt x="8" y="316"/>
                </a:lnTo>
                <a:lnTo>
                  <a:pt x="0" y="322"/>
                </a:lnTo>
                <a:lnTo>
                  <a:pt x="8" y="333"/>
                </a:lnTo>
                <a:lnTo>
                  <a:pt x="15" y="328"/>
                </a:lnTo>
                <a:lnTo>
                  <a:pt x="38" y="312"/>
                </a:lnTo>
                <a:lnTo>
                  <a:pt x="73" y="285"/>
                </a:lnTo>
                <a:lnTo>
                  <a:pt x="117" y="249"/>
                </a:lnTo>
                <a:lnTo>
                  <a:pt x="167" y="203"/>
                </a:lnTo>
                <a:lnTo>
                  <a:pt x="223" y="145"/>
                </a:lnTo>
                <a:lnTo>
                  <a:pt x="249" y="115"/>
                </a:lnTo>
                <a:lnTo>
                  <a:pt x="278" y="82"/>
                </a:lnTo>
                <a:lnTo>
                  <a:pt x="307" y="46"/>
                </a:lnTo>
                <a:lnTo>
                  <a:pt x="334" y="7"/>
                </a:lnTo>
                <a:lnTo>
                  <a:pt x="320" y="0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6466" name="Freeform 290"/>
          <p:cNvSpPr>
            <a:spLocks/>
          </p:cNvSpPr>
          <p:nvPr/>
        </p:nvSpPr>
        <p:spPr bwMode="auto">
          <a:xfrm>
            <a:off x="4446588" y="2986088"/>
            <a:ext cx="282575" cy="401637"/>
          </a:xfrm>
          <a:custGeom>
            <a:avLst/>
            <a:gdLst/>
            <a:ahLst/>
            <a:cxnLst>
              <a:cxn ang="0">
                <a:pos x="11" y="253"/>
              </a:cxn>
              <a:cxn ang="0">
                <a:pos x="44" y="207"/>
              </a:cxn>
              <a:cxn ang="0">
                <a:pos x="77" y="163"/>
              </a:cxn>
              <a:cxn ang="0">
                <a:pos x="104" y="121"/>
              </a:cxn>
              <a:cxn ang="0">
                <a:pos x="128" y="84"/>
              </a:cxn>
              <a:cxn ang="0">
                <a:pos x="150" y="52"/>
              </a:cxn>
              <a:cxn ang="0">
                <a:pos x="165" y="29"/>
              </a:cxn>
              <a:cxn ang="0">
                <a:pos x="175" y="13"/>
              </a:cxn>
              <a:cxn ang="0">
                <a:pos x="178" y="7"/>
              </a:cxn>
              <a:cxn ang="0">
                <a:pos x="165" y="0"/>
              </a:cxn>
              <a:cxn ang="0">
                <a:pos x="161" y="6"/>
              </a:cxn>
              <a:cxn ang="0">
                <a:pos x="151" y="21"/>
              </a:cxn>
              <a:cxn ang="0">
                <a:pos x="136" y="44"/>
              </a:cxn>
              <a:cxn ang="0">
                <a:pos x="117" y="77"/>
              </a:cxn>
              <a:cxn ang="0">
                <a:pos x="92" y="113"/>
              </a:cxn>
              <a:cxn ang="0">
                <a:pos x="63" y="153"/>
              </a:cxn>
              <a:cxn ang="0">
                <a:pos x="33" y="199"/>
              </a:cxn>
              <a:cxn ang="0">
                <a:pos x="0" y="245"/>
              </a:cxn>
              <a:cxn ang="0">
                <a:pos x="11" y="253"/>
              </a:cxn>
            </a:cxnLst>
            <a:rect l="0" t="0" r="r" b="b"/>
            <a:pathLst>
              <a:path w="178" h="253">
                <a:moveTo>
                  <a:pt x="11" y="253"/>
                </a:moveTo>
                <a:lnTo>
                  <a:pt x="44" y="207"/>
                </a:lnTo>
                <a:lnTo>
                  <a:pt x="77" y="163"/>
                </a:lnTo>
                <a:lnTo>
                  <a:pt x="104" y="121"/>
                </a:lnTo>
                <a:lnTo>
                  <a:pt x="128" y="84"/>
                </a:lnTo>
                <a:lnTo>
                  <a:pt x="150" y="52"/>
                </a:lnTo>
                <a:lnTo>
                  <a:pt x="165" y="29"/>
                </a:lnTo>
                <a:lnTo>
                  <a:pt x="175" y="13"/>
                </a:lnTo>
                <a:lnTo>
                  <a:pt x="178" y="7"/>
                </a:lnTo>
                <a:lnTo>
                  <a:pt x="165" y="0"/>
                </a:lnTo>
                <a:lnTo>
                  <a:pt x="161" y="6"/>
                </a:lnTo>
                <a:lnTo>
                  <a:pt x="151" y="21"/>
                </a:lnTo>
                <a:lnTo>
                  <a:pt x="136" y="44"/>
                </a:lnTo>
                <a:lnTo>
                  <a:pt x="117" y="77"/>
                </a:lnTo>
                <a:lnTo>
                  <a:pt x="92" y="113"/>
                </a:lnTo>
                <a:lnTo>
                  <a:pt x="63" y="153"/>
                </a:lnTo>
                <a:lnTo>
                  <a:pt x="33" y="199"/>
                </a:lnTo>
                <a:lnTo>
                  <a:pt x="0" y="245"/>
                </a:lnTo>
                <a:lnTo>
                  <a:pt x="11" y="253"/>
                </a:lnTo>
                <a:close/>
              </a:path>
            </a:pathLst>
          </a:custGeom>
          <a:solidFill>
            <a:srgbClr val="99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6467" name="Freeform 291"/>
          <p:cNvSpPr>
            <a:spLocks/>
          </p:cNvSpPr>
          <p:nvPr/>
        </p:nvSpPr>
        <p:spPr bwMode="auto">
          <a:xfrm>
            <a:off x="4165600" y="3592513"/>
            <a:ext cx="119063" cy="117475"/>
          </a:xfrm>
          <a:custGeom>
            <a:avLst/>
            <a:gdLst/>
            <a:ahLst/>
            <a:cxnLst>
              <a:cxn ang="0">
                <a:pos x="8" y="74"/>
              </a:cxn>
              <a:cxn ang="0">
                <a:pos x="10" y="74"/>
              </a:cxn>
              <a:cxn ang="0">
                <a:pos x="18" y="67"/>
              </a:cxn>
              <a:cxn ang="0">
                <a:pos x="25" y="59"/>
              </a:cxn>
              <a:cxn ang="0">
                <a:pos x="33" y="51"/>
              </a:cxn>
              <a:cxn ang="0">
                <a:pos x="43" y="44"/>
              </a:cxn>
              <a:cxn ang="0">
                <a:pos x="50" y="36"/>
              </a:cxn>
              <a:cxn ang="0">
                <a:pos x="58" y="26"/>
              </a:cxn>
              <a:cxn ang="0">
                <a:pos x="66" y="19"/>
              </a:cxn>
              <a:cxn ang="0">
                <a:pos x="75" y="9"/>
              </a:cxn>
              <a:cxn ang="0">
                <a:pos x="64" y="0"/>
              </a:cxn>
              <a:cxn ang="0">
                <a:pos x="56" y="9"/>
              </a:cxn>
              <a:cxn ang="0">
                <a:pos x="48" y="17"/>
              </a:cxn>
              <a:cxn ang="0">
                <a:pos x="41" y="25"/>
              </a:cxn>
              <a:cxn ang="0">
                <a:pos x="31" y="32"/>
              </a:cxn>
              <a:cxn ang="0">
                <a:pos x="23" y="40"/>
              </a:cxn>
              <a:cxn ang="0">
                <a:pos x="16" y="48"/>
              </a:cxn>
              <a:cxn ang="0">
                <a:pos x="8" y="55"/>
              </a:cxn>
              <a:cxn ang="0">
                <a:pos x="0" y="63"/>
              </a:cxn>
              <a:cxn ang="0">
                <a:pos x="0" y="63"/>
              </a:cxn>
              <a:cxn ang="0">
                <a:pos x="8" y="74"/>
              </a:cxn>
            </a:cxnLst>
            <a:rect l="0" t="0" r="r" b="b"/>
            <a:pathLst>
              <a:path w="75" h="74">
                <a:moveTo>
                  <a:pt x="8" y="74"/>
                </a:moveTo>
                <a:lnTo>
                  <a:pt x="10" y="74"/>
                </a:lnTo>
                <a:lnTo>
                  <a:pt x="18" y="67"/>
                </a:lnTo>
                <a:lnTo>
                  <a:pt x="25" y="59"/>
                </a:lnTo>
                <a:lnTo>
                  <a:pt x="33" y="51"/>
                </a:lnTo>
                <a:lnTo>
                  <a:pt x="43" y="44"/>
                </a:lnTo>
                <a:lnTo>
                  <a:pt x="50" y="36"/>
                </a:lnTo>
                <a:lnTo>
                  <a:pt x="58" y="26"/>
                </a:lnTo>
                <a:lnTo>
                  <a:pt x="66" y="19"/>
                </a:lnTo>
                <a:lnTo>
                  <a:pt x="75" y="9"/>
                </a:lnTo>
                <a:lnTo>
                  <a:pt x="64" y="0"/>
                </a:lnTo>
                <a:lnTo>
                  <a:pt x="56" y="9"/>
                </a:lnTo>
                <a:lnTo>
                  <a:pt x="48" y="17"/>
                </a:lnTo>
                <a:lnTo>
                  <a:pt x="41" y="25"/>
                </a:lnTo>
                <a:lnTo>
                  <a:pt x="31" y="32"/>
                </a:lnTo>
                <a:lnTo>
                  <a:pt x="23" y="40"/>
                </a:lnTo>
                <a:lnTo>
                  <a:pt x="16" y="48"/>
                </a:lnTo>
                <a:lnTo>
                  <a:pt x="8" y="55"/>
                </a:lnTo>
                <a:lnTo>
                  <a:pt x="0" y="63"/>
                </a:lnTo>
                <a:lnTo>
                  <a:pt x="0" y="63"/>
                </a:lnTo>
                <a:lnTo>
                  <a:pt x="8" y="74"/>
                </a:lnTo>
                <a:close/>
              </a:path>
            </a:pathLst>
          </a:custGeom>
          <a:solidFill>
            <a:srgbClr val="99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6468" name="Freeform 292"/>
          <p:cNvSpPr>
            <a:spLocks/>
          </p:cNvSpPr>
          <p:nvPr/>
        </p:nvSpPr>
        <p:spPr bwMode="auto">
          <a:xfrm>
            <a:off x="3824288" y="3692525"/>
            <a:ext cx="354012" cy="398463"/>
          </a:xfrm>
          <a:custGeom>
            <a:avLst/>
            <a:gdLst/>
            <a:ahLst/>
            <a:cxnLst>
              <a:cxn ang="0">
                <a:pos x="14" y="251"/>
              </a:cxn>
              <a:cxn ang="0">
                <a:pos x="27" y="226"/>
              </a:cxn>
              <a:cxn ang="0">
                <a:pos x="43" y="200"/>
              </a:cxn>
              <a:cxn ang="0">
                <a:pos x="58" y="176"/>
              </a:cxn>
              <a:cxn ang="0">
                <a:pos x="75" y="153"/>
              </a:cxn>
              <a:cxn ang="0">
                <a:pos x="93" y="132"/>
              </a:cxn>
              <a:cxn ang="0">
                <a:pos x="110" y="111"/>
              </a:cxn>
              <a:cxn ang="0">
                <a:pos x="127" y="94"/>
              </a:cxn>
              <a:cxn ang="0">
                <a:pos x="144" y="77"/>
              </a:cxn>
              <a:cxn ang="0">
                <a:pos x="175" y="50"/>
              </a:cxn>
              <a:cxn ang="0">
                <a:pos x="200" y="29"/>
              </a:cxn>
              <a:cxn ang="0">
                <a:pos x="217" y="15"/>
              </a:cxn>
              <a:cxn ang="0">
                <a:pos x="223" y="11"/>
              </a:cxn>
              <a:cxn ang="0">
                <a:pos x="215" y="0"/>
              </a:cxn>
              <a:cxn ang="0">
                <a:pos x="210" y="4"/>
              </a:cxn>
              <a:cxn ang="0">
                <a:pos x="192" y="17"/>
              </a:cxn>
              <a:cxn ang="0">
                <a:pos x="165" y="38"/>
              </a:cxn>
              <a:cxn ang="0">
                <a:pos x="135" y="67"/>
              </a:cxn>
              <a:cxn ang="0">
                <a:pos x="117" y="82"/>
              </a:cxn>
              <a:cxn ang="0">
                <a:pos x="100" y="102"/>
              </a:cxn>
              <a:cxn ang="0">
                <a:pos x="81" y="123"/>
              </a:cxn>
              <a:cxn ang="0">
                <a:pos x="64" y="144"/>
              </a:cxn>
              <a:cxn ang="0">
                <a:pos x="46" y="167"/>
              </a:cxn>
              <a:cxn ang="0">
                <a:pos x="31" y="192"/>
              </a:cxn>
              <a:cxn ang="0">
                <a:pos x="16" y="219"/>
              </a:cxn>
              <a:cxn ang="0">
                <a:pos x="0" y="246"/>
              </a:cxn>
              <a:cxn ang="0">
                <a:pos x="14" y="251"/>
              </a:cxn>
            </a:cxnLst>
            <a:rect l="0" t="0" r="r" b="b"/>
            <a:pathLst>
              <a:path w="223" h="251">
                <a:moveTo>
                  <a:pt x="14" y="251"/>
                </a:moveTo>
                <a:lnTo>
                  <a:pt x="27" y="226"/>
                </a:lnTo>
                <a:lnTo>
                  <a:pt x="43" y="200"/>
                </a:lnTo>
                <a:lnTo>
                  <a:pt x="58" y="176"/>
                </a:lnTo>
                <a:lnTo>
                  <a:pt x="75" y="153"/>
                </a:lnTo>
                <a:lnTo>
                  <a:pt x="93" y="132"/>
                </a:lnTo>
                <a:lnTo>
                  <a:pt x="110" y="111"/>
                </a:lnTo>
                <a:lnTo>
                  <a:pt x="127" y="94"/>
                </a:lnTo>
                <a:lnTo>
                  <a:pt x="144" y="77"/>
                </a:lnTo>
                <a:lnTo>
                  <a:pt x="175" y="50"/>
                </a:lnTo>
                <a:lnTo>
                  <a:pt x="200" y="29"/>
                </a:lnTo>
                <a:lnTo>
                  <a:pt x="217" y="15"/>
                </a:lnTo>
                <a:lnTo>
                  <a:pt x="223" y="11"/>
                </a:lnTo>
                <a:lnTo>
                  <a:pt x="215" y="0"/>
                </a:lnTo>
                <a:lnTo>
                  <a:pt x="210" y="4"/>
                </a:lnTo>
                <a:lnTo>
                  <a:pt x="192" y="17"/>
                </a:lnTo>
                <a:lnTo>
                  <a:pt x="165" y="38"/>
                </a:lnTo>
                <a:lnTo>
                  <a:pt x="135" y="67"/>
                </a:lnTo>
                <a:lnTo>
                  <a:pt x="117" y="82"/>
                </a:lnTo>
                <a:lnTo>
                  <a:pt x="100" y="102"/>
                </a:lnTo>
                <a:lnTo>
                  <a:pt x="81" y="123"/>
                </a:lnTo>
                <a:lnTo>
                  <a:pt x="64" y="144"/>
                </a:lnTo>
                <a:lnTo>
                  <a:pt x="46" y="167"/>
                </a:lnTo>
                <a:lnTo>
                  <a:pt x="31" y="192"/>
                </a:lnTo>
                <a:lnTo>
                  <a:pt x="16" y="219"/>
                </a:lnTo>
                <a:lnTo>
                  <a:pt x="0" y="246"/>
                </a:lnTo>
                <a:lnTo>
                  <a:pt x="14" y="251"/>
                </a:lnTo>
                <a:close/>
              </a:path>
            </a:pathLst>
          </a:custGeom>
          <a:solidFill>
            <a:srgbClr val="99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6469" name="Freeform 293"/>
          <p:cNvSpPr>
            <a:spLocks/>
          </p:cNvSpPr>
          <p:nvPr/>
        </p:nvSpPr>
        <p:spPr bwMode="auto">
          <a:xfrm>
            <a:off x="3773488" y="4398963"/>
            <a:ext cx="279400" cy="709612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0"/>
              </a:cxn>
              <a:cxn ang="0">
                <a:pos x="0" y="8"/>
              </a:cxn>
              <a:cxn ang="0">
                <a:pos x="2" y="29"/>
              </a:cxn>
              <a:cxn ang="0">
                <a:pos x="7" y="63"/>
              </a:cxn>
              <a:cxn ang="0">
                <a:pos x="19" y="111"/>
              </a:cxn>
              <a:cxn ang="0">
                <a:pos x="27" y="140"/>
              </a:cxn>
              <a:cxn ang="0">
                <a:pos x="38" y="173"/>
              </a:cxn>
              <a:cxn ang="0">
                <a:pos x="50" y="209"/>
              </a:cxn>
              <a:cxn ang="0">
                <a:pos x="67" y="250"/>
              </a:cxn>
              <a:cxn ang="0">
                <a:pos x="86" y="294"/>
              </a:cxn>
              <a:cxn ang="0">
                <a:pos x="107" y="340"/>
              </a:cxn>
              <a:cxn ang="0">
                <a:pos x="134" y="392"/>
              </a:cxn>
              <a:cxn ang="0">
                <a:pos x="163" y="447"/>
              </a:cxn>
              <a:cxn ang="0">
                <a:pos x="176" y="439"/>
              </a:cxn>
              <a:cxn ang="0">
                <a:pos x="146" y="386"/>
              </a:cxn>
              <a:cxn ang="0">
                <a:pos x="121" y="334"/>
              </a:cxn>
              <a:cxn ang="0">
                <a:pos x="100" y="288"/>
              </a:cxn>
              <a:cxn ang="0">
                <a:pos x="80" y="244"/>
              </a:cxn>
              <a:cxn ang="0">
                <a:pos x="65" y="203"/>
              </a:cxn>
              <a:cxn ang="0">
                <a:pos x="52" y="169"/>
              </a:cxn>
              <a:cxn ang="0">
                <a:pos x="40" y="136"/>
              </a:cxn>
              <a:cxn ang="0">
                <a:pos x="32" y="108"/>
              </a:cxn>
              <a:cxn ang="0">
                <a:pos x="21" y="60"/>
              </a:cxn>
              <a:cxn ang="0">
                <a:pos x="17" y="27"/>
              </a:cxn>
              <a:cxn ang="0">
                <a:pos x="15" y="8"/>
              </a:cxn>
              <a:cxn ang="0">
                <a:pos x="15" y="2"/>
              </a:cxn>
              <a:cxn ang="0">
                <a:pos x="15" y="0"/>
              </a:cxn>
              <a:cxn ang="0">
                <a:pos x="0" y="2"/>
              </a:cxn>
            </a:cxnLst>
            <a:rect l="0" t="0" r="r" b="b"/>
            <a:pathLst>
              <a:path w="176" h="447">
                <a:moveTo>
                  <a:pt x="0" y="2"/>
                </a:moveTo>
                <a:lnTo>
                  <a:pt x="0" y="0"/>
                </a:lnTo>
                <a:lnTo>
                  <a:pt x="0" y="8"/>
                </a:lnTo>
                <a:lnTo>
                  <a:pt x="2" y="29"/>
                </a:lnTo>
                <a:lnTo>
                  <a:pt x="7" y="63"/>
                </a:lnTo>
                <a:lnTo>
                  <a:pt x="19" y="111"/>
                </a:lnTo>
                <a:lnTo>
                  <a:pt x="27" y="140"/>
                </a:lnTo>
                <a:lnTo>
                  <a:pt x="38" y="173"/>
                </a:lnTo>
                <a:lnTo>
                  <a:pt x="50" y="209"/>
                </a:lnTo>
                <a:lnTo>
                  <a:pt x="67" y="250"/>
                </a:lnTo>
                <a:lnTo>
                  <a:pt x="86" y="294"/>
                </a:lnTo>
                <a:lnTo>
                  <a:pt x="107" y="340"/>
                </a:lnTo>
                <a:lnTo>
                  <a:pt x="134" y="392"/>
                </a:lnTo>
                <a:lnTo>
                  <a:pt x="163" y="447"/>
                </a:lnTo>
                <a:lnTo>
                  <a:pt x="176" y="439"/>
                </a:lnTo>
                <a:lnTo>
                  <a:pt x="146" y="386"/>
                </a:lnTo>
                <a:lnTo>
                  <a:pt x="121" y="334"/>
                </a:lnTo>
                <a:lnTo>
                  <a:pt x="100" y="288"/>
                </a:lnTo>
                <a:lnTo>
                  <a:pt x="80" y="244"/>
                </a:lnTo>
                <a:lnTo>
                  <a:pt x="65" y="203"/>
                </a:lnTo>
                <a:lnTo>
                  <a:pt x="52" y="169"/>
                </a:lnTo>
                <a:lnTo>
                  <a:pt x="40" y="136"/>
                </a:lnTo>
                <a:lnTo>
                  <a:pt x="32" y="108"/>
                </a:lnTo>
                <a:lnTo>
                  <a:pt x="21" y="60"/>
                </a:lnTo>
                <a:lnTo>
                  <a:pt x="17" y="27"/>
                </a:lnTo>
                <a:lnTo>
                  <a:pt x="15" y="8"/>
                </a:lnTo>
                <a:lnTo>
                  <a:pt x="15" y="2"/>
                </a:lnTo>
                <a:lnTo>
                  <a:pt x="15" y="0"/>
                </a:lnTo>
                <a:lnTo>
                  <a:pt x="0" y="2"/>
                </a:lnTo>
                <a:close/>
              </a:path>
            </a:pathLst>
          </a:custGeom>
          <a:solidFill>
            <a:srgbClr val="99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6470" name="Freeform 294"/>
          <p:cNvSpPr>
            <a:spLocks/>
          </p:cNvSpPr>
          <p:nvPr/>
        </p:nvSpPr>
        <p:spPr bwMode="auto">
          <a:xfrm>
            <a:off x="3767138" y="4249738"/>
            <a:ext cx="30162" cy="152400"/>
          </a:xfrm>
          <a:custGeom>
            <a:avLst/>
            <a:gdLst/>
            <a:ahLst/>
            <a:cxnLst>
              <a:cxn ang="0">
                <a:pos x="4" y="2"/>
              </a:cxn>
              <a:cxn ang="0">
                <a:pos x="6" y="0"/>
              </a:cxn>
              <a:cxn ang="0">
                <a:pos x="4" y="12"/>
              </a:cxn>
              <a:cxn ang="0">
                <a:pos x="2" y="25"/>
              </a:cxn>
              <a:cxn ang="0">
                <a:pos x="2" y="37"/>
              </a:cxn>
              <a:cxn ang="0">
                <a:pos x="0" y="48"/>
              </a:cxn>
              <a:cxn ang="0">
                <a:pos x="0" y="60"/>
              </a:cxn>
              <a:cxn ang="0">
                <a:pos x="2" y="71"/>
              </a:cxn>
              <a:cxn ang="0">
                <a:pos x="2" y="85"/>
              </a:cxn>
              <a:cxn ang="0">
                <a:pos x="4" y="96"/>
              </a:cxn>
              <a:cxn ang="0">
                <a:pos x="19" y="94"/>
              </a:cxn>
              <a:cxn ang="0">
                <a:pos x="17" y="83"/>
              </a:cxn>
              <a:cxn ang="0">
                <a:pos x="15" y="71"/>
              </a:cxn>
              <a:cxn ang="0">
                <a:pos x="15" y="60"/>
              </a:cxn>
              <a:cxn ang="0">
                <a:pos x="15" y="48"/>
              </a:cxn>
              <a:cxn ang="0">
                <a:pos x="15" y="37"/>
              </a:cxn>
              <a:cxn ang="0">
                <a:pos x="17" y="25"/>
              </a:cxn>
              <a:cxn ang="0">
                <a:pos x="17" y="14"/>
              </a:cxn>
              <a:cxn ang="0">
                <a:pos x="19" y="4"/>
              </a:cxn>
              <a:cxn ang="0">
                <a:pos x="19" y="2"/>
              </a:cxn>
              <a:cxn ang="0">
                <a:pos x="4" y="2"/>
              </a:cxn>
            </a:cxnLst>
            <a:rect l="0" t="0" r="r" b="b"/>
            <a:pathLst>
              <a:path w="19" h="96">
                <a:moveTo>
                  <a:pt x="4" y="2"/>
                </a:moveTo>
                <a:lnTo>
                  <a:pt x="6" y="0"/>
                </a:lnTo>
                <a:lnTo>
                  <a:pt x="4" y="12"/>
                </a:lnTo>
                <a:lnTo>
                  <a:pt x="2" y="25"/>
                </a:lnTo>
                <a:lnTo>
                  <a:pt x="2" y="37"/>
                </a:lnTo>
                <a:lnTo>
                  <a:pt x="0" y="48"/>
                </a:lnTo>
                <a:lnTo>
                  <a:pt x="0" y="60"/>
                </a:lnTo>
                <a:lnTo>
                  <a:pt x="2" y="71"/>
                </a:lnTo>
                <a:lnTo>
                  <a:pt x="2" y="85"/>
                </a:lnTo>
                <a:lnTo>
                  <a:pt x="4" y="96"/>
                </a:lnTo>
                <a:lnTo>
                  <a:pt x="19" y="94"/>
                </a:lnTo>
                <a:lnTo>
                  <a:pt x="17" y="83"/>
                </a:lnTo>
                <a:lnTo>
                  <a:pt x="15" y="71"/>
                </a:lnTo>
                <a:lnTo>
                  <a:pt x="15" y="60"/>
                </a:lnTo>
                <a:lnTo>
                  <a:pt x="15" y="48"/>
                </a:lnTo>
                <a:lnTo>
                  <a:pt x="15" y="37"/>
                </a:lnTo>
                <a:lnTo>
                  <a:pt x="17" y="25"/>
                </a:lnTo>
                <a:lnTo>
                  <a:pt x="17" y="14"/>
                </a:lnTo>
                <a:lnTo>
                  <a:pt x="19" y="4"/>
                </a:lnTo>
                <a:lnTo>
                  <a:pt x="19" y="2"/>
                </a:lnTo>
                <a:lnTo>
                  <a:pt x="4" y="2"/>
                </a:lnTo>
                <a:close/>
              </a:path>
            </a:pathLst>
          </a:custGeom>
          <a:solidFill>
            <a:srgbClr val="99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6471" name="Freeform 295"/>
          <p:cNvSpPr>
            <a:spLocks/>
          </p:cNvSpPr>
          <p:nvPr/>
        </p:nvSpPr>
        <p:spPr bwMode="auto">
          <a:xfrm>
            <a:off x="3773488" y="4170363"/>
            <a:ext cx="36512" cy="82550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6" y="12"/>
              </a:cxn>
              <a:cxn ang="0">
                <a:pos x="4" y="21"/>
              </a:cxn>
              <a:cxn ang="0">
                <a:pos x="2" y="31"/>
              </a:cxn>
              <a:cxn ang="0">
                <a:pos x="2" y="39"/>
              </a:cxn>
              <a:cxn ang="0">
                <a:pos x="2" y="44"/>
              </a:cxn>
              <a:cxn ang="0">
                <a:pos x="0" y="48"/>
              </a:cxn>
              <a:cxn ang="0">
                <a:pos x="0" y="52"/>
              </a:cxn>
              <a:cxn ang="0">
                <a:pos x="0" y="52"/>
              </a:cxn>
              <a:cxn ang="0">
                <a:pos x="15" y="52"/>
              </a:cxn>
              <a:cxn ang="0">
                <a:pos x="15" y="52"/>
              </a:cxn>
              <a:cxn ang="0">
                <a:pos x="15" y="48"/>
              </a:cxn>
              <a:cxn ang="0">
                <a:pos x="15" y="44"/>
              </a:cxn>
              <a:cxn ang="0">
                <a:pos x="15" y="40"/>
              </a:cxn>
              <a:cxn ang="0">
                <a:pos x="17" y="33"/>
              </a:cxn>
              <a:cxn ang="0">
                <a:pos x="19" y="25"/>
              </a:cxn>
              <a:cxn ang="0">
                <a:pos x="21" y="16"/>
              </a:cxn>
              <a:cxn ang="0">
                <a:pos x="23" y="6"/>
              </a:cxn>
              <a:cxn ang="0">
                <a:pos x="9" y="0"/>
              </a:cxn>
            </a:cxnLst>
            <a:rect l="0" t="0" r="r" b="b"/>
            <a:pathLst>
              <a:path w="23" h="52">
                <a:moveTo>
                  <a:pt x="9" y="0"/>
                </a:moveTo>
                <a:lnTo>
                  <a:pt x="6" y="12"/>
                </a:lnTo>
                <a:lnTo>
                  <a:pt x="4" y="21"/>
                </a:lnTo>
                <a:lnTo>
                  <a:pt x="2" y="31"/>
                </a:lnTo>
                <a:lnTo>
                  <a:pt x="2" y="39"/>
                </a:lnTo>
                <a:lnTo>
                  <a:pt x="2" y="44"/>
                </a:lnTo>
                <a:lnTo>
                  <a:pt x="0" y="48"/>
                </a:lnTo>
                <a:lnTo>
                  <a:pt x="0" y="52"/>
                </a:lnTo>
                <a:lnTo>
                  <a:pt x="0" y="52"/>
                </a:lnTo>
                <a:lnTo>
                  <a:pt x="15" y="52"/>
                </a:lnTo>
                <a:lnTo>
                  <a:pt x="15" y="52"/>
                </a:lnTo>
                <a:lnTo>
                  <a:pt x="15" y="48"/>
                </a:lnTo>
                <a:lnTo>
                  <a:pt x="15" y="44"/>
                </a:lnTo>
                <a:lnTo>
                  <a:pt x="15" y="40"/>
                </a:lnTo>
                <a:lnTo>
                  <a:pt x="17" y="33"/>
                </a:lnTo>
                <a:lnTo>
                  <a:pt x="19" y="25"/>
                </a:lnTo>
                <a:lnTo>
                  <a:pt x="21" y="16"/>
                </a:lnTo>
                <a:lnTo>
                  <a:pt x="23" y="6"/>
                </a:lnTo>
                <a:lnTo>
                  <a:pt x="9" y="0"/>
                </a:lnTo>
                <a:close/>
              </a:path>
            </a:pathLst>
          </a:custGeom>
          <a:solidFill>
            <a:srgbClr val="99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6472" name="Freeform 296"/>
          <p:cNvSpPr>
            <a:spLocks/>
          </p:cNvSpPr>
          <p:nvPr/>
        </p:nvSpPr>
        <p:spPr bwMode="auto">
          <a:xfrm>
            <a:off x="4154488" y="4398963"/>
            <a:ext cx="169862" cy="779462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0" y="48"/>
              </a:cxn>
              <a:cxn ang="0">
                <a:pos x="0" y="96"/>
              </a:cxn>
              <a:cxn ang="0">
                <a:pos x="2" y="142"/>
              </a:cxn>
              <a:cxn ang="0">
                <a:pos x="7" y="186"/>
              </a:cxn>
              <a:cxn ang="0">
                <a:pos x="13" y="228"/>
              </a:cxn>
              <a:cxn ang="0">
                <a:pos x="21" y="271"/>
              </a:cxn>
              <a:cxn ang="0">
                <a:pos x="30" y="307"/>
              </a:cxn>
              <a:cxn ang="0">
                <a:pos x="40" y="344"/>
              </a:cxn>
              <a:cxn ang="0">
                <a:pos x="59" y="403"/>
              </a:cxn>
              <a:cxn ang="0">
                <a:pos x="76" y="451"/>
              </a:cxn>
              <a:cxn ang="0">
                <a:pos x="90" y="480"/>
              </a:cxn>
              <a:cxn ang="0">
                <a:pos x="94" y="491"/>
              </a:cxn>
              <a:cxn ang="0">
                <a:pos x="107" y="484"/>
              </a:cxn>
              <a:cxn ang="0">
                <a:pos x="103" y="474"/>
              </a:cxn>
              <a:cxn ang="0">
                <a:pos x="90" y="445"/>
              </a:cxn>
              <a:cxn ang="0">
                <a:pos x="73" y="399"/>
              </a:cxn>
              <a:cxn ang="0">
                <a:pos x="53" y="340"/>
              </a:cxn>
              <a:cxn ang="0">
                <a:pos x="44" y="303"/>
              </a:cxn>
              <a:cxn ang="0">
                <a:pos x="36" y="267"/>
              </a:cxn>
              <a:cxn ang="0">
                <a:pos x="28" y="227"/>
              </a:cxn>
              <a:cxn ang="0">
                <a:pos x="21" y="184"/>
              </a:cxn>
              <a:cxn ang="0">
                <a:pos x="17" y="142"/>
              </a:cxn>
              <a:cxn ang="0">
                <a:pos x="15" y="96"/>
              </a:cxn>
              <a:cxn ang="0">
                <a:pos x="15" y="50"/>
              </a:cxn>
              <a:cxn ang="0">
                <a:pos x="19" y="2"/>
              </a:cxn>
              <a:cxn ang="0">
                <a:pos x="4" y="0"/>
              </a:cxn>
            </a:cxnLst>
            <a:rect l="0" t="0" r="r" b="b"/>
            <a:pathLst>
              <a:path w="107" h="491">
                <a:moveTo>
                  <a:pt x="4" y="0"/>
                </a:moveTo>
                <a:lnTo>
                  <a:pt x="0" y="48"/>
                </a:lnTo>
                <a:lnTo>
                  <a:pt x="0" y="96"/>
                </a:lnTo>
                <a:lnTo>
                  <a:pt x="2" y="142"/>
                </a:lnTo>
                <a:lnTo>
                  <a:pt x="7" y="186"/>
                </a:lnTo>
                <a:lnTo>
                  <a:pt x="13" y="228"/>
                </a:lnTo>
                <a:lnTo>
                  <a:pt x="21" y="271"/>
                </a:lnTo>
                <a:lnTo>
                  <a:pt x="30" y="307"/>
                </a:lnTo>
                <a:lnTo>
                  <a:pt x="40" y="344"/>
                </a:lnTo>
                <a:lnTo>
                  <a:pt x="59" y="403"/>
                </a:lnTo>
                <a:lnTo>
                  <a:pt x="76" y="451"/>
                </a:lnTo>
                <a:lnTo>
                  <a:pt x="90" y="480"/>
                </a:lnTo>
                <a:lnTo>
                  <a:pt x="94" y="491"/>
                </a:lnTo>
                <a:lnTo>
                  <a:pt x="107" y="484"/>
                </a:lnTo>
                <a:lnTo>
                  <a:pt x="103" y="474"/>
                </a:lnTo>
                <a:lnTo>
                  <a:pt x="90" y="445"/>
                </a:lnTo>
                <a:lnTo>
                  <a:pt x="73" y="399"/>
                </a:lnTo>
                <a:lnTo>
                  <a:pt x="53" y="340"/>
                </a:lnTo>
                <a:lnTo>
                  <a:pt x="44" y="303"/>
                </a:lnTo>
                <a:lnTo>
                  <a:pt x="36" y="267"/>
                </a:lnTo>
                <a:lnTo>
                  <a:pt x="28" y="227"/>
                </a:lnTo>
                <a:lnTo>
                  <a:pt x="21" y="184"/>
                </a:lnTo>
                <a:lnTo>
                  <a:pt x="17" y="142"/>
                </a:lnTo>
                <a:lnTo>
                  <a:pt x="15" y="96"/>
                </a:lnTo>
                <a:lnTo>
                  <a:pt x="15" y="50"/>
                </a:lnTo>
                <a:lnTo>
                  <a:pt x="19" y="2"/>
                </a:lnTo>
                <a:lnTo>
                  <a:pt x="4" y="0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6473" name="Freeform 297"/>
          <p:cNvSpPr>
            <a:spLocks/>
          </p:cNvSpPr>
          <p:nvPr/>
        </p:nvSpPr>
        <p:spPr bwMode="auto">
          <a:xfrm>
            <a:off x="4244975" y="3848100"/>
            <a:ext cx="155575" cy="228600"/>
          </a:xfrm>
          <a:custGeom>
            <a:avLst/>
            <a:gdLst/>
            <a:ahLst/>
            <a:cxnLst>
              <a:cxn ang="0">
                <a:pos x="89" y="0"/>
              </a:cxn>
              <a:cxn ang="0">
                <a:pos x="87" y="0"/>
              </a:cxn>
              <a:cxn ang="0">
                <a:pos x="73" y="17"/>
              </a:cxn>
              <a:cxn ang="0">
                <a:pos x="62" y="34"/>
              </a:cxn>
              <a:cxn ang="0">
                <a:pos x="50" y="52"/>
              </a:cxn>
              <a:cxn ang="0">
                <a:pos x="39" y="69"/>
              </a:cxn>
              <a:cxn ang="0">
                <a:pos x="29" y="86"/>
              </a:cxn>
              <a:cxn ang="0">
                <a:pos x="19" y="103"/>
              </a:cxn>
              <a:cxn ang="0">
                <a:pos x="10" y="121"/>
              </a:cxn>
              <a:cxn ang="0">
                <a:pos x="0" y="138"/>
              </a:cxn>
              <a:cxn ang="0">
                <a:pos x="14" y="144"/>
              </a:cxn>
              <a:cxn ang="0">
                <a:pos x="23" y="128"/>
              </a:cxn>
              <a:cxn ang="0">
                <a:pos x="31" y="111"/>
              </a:cxn>
              <a:cxn ang="0">
                <a:pos x="41" y="94"/>
              </a:cxn>
              <a:cxn ang="0">
                <a:pos x="50" y="77"/>
              </a:cxn>
              <a:cxn ang="0">
                <a:pos x="62" y="59"/>
              </a:cxn>
              <a:cxn ang="0">
                <a:pos x="73" y="42"/>
              </a:cxn>
              <a:cxn ang="0">
                <a:pos x="85" y="27"/>
              </a:cxn>
              <a:cxn ang="0">
                <a:pos x="98" y="9"/>
              </a:cxn>
              <a:cxn ang="0">
                <a:pos x="98" y="9"/>
              </a:cxn>
              <a:cxn ang="0">
                <a:pos x="89" y="0"/>
              </a:cxn>
            </a:cxnLst>
            <a:rect l="0" t="0" r="r" b="b"/>
            <a:pathLst>
              <a:path w="98" h="144">
                <a:moveTo>
                  <a:pt x="89" y="0"/>
                </a:moveTo>
                <a:lnTo>
                  <a:pt x="87" y="0"/>
                </a:lnTo>
                <a:lnTo>
                  <a:pt x="73" y="17"/>
                </a:lnTo>
                <a:lnTo>
                  <a:pt x="62" y="34"/>
                </a:lnTo>
                <a:lnTo>
                  <a:pt x="50" y="52"/>
                </a:lnTo>
                <a:lnTo>
                  <a:pt x="39" y="69"/>
                </a:lnTo>
                <a:lnTo>
                  <a:pt x="29" y="86"/>
                </a:lnTo>
                <a:lnTo>
                  <a:pt x="19" y="103"/>
                </a:lnTo>
                <a:lnTo>
                  <a:pt x="10" y="121"/>
                </a:lnTo>
                <a:lnTo>
                  <a:pt x="0" y="138"/>
                </a:lnTo>
                <a:lnTo>
                  <a:pt x="14" y="144"/>
                </a:lnTo>
                <a:lnTo>
                  <a:pt x="23" y="128"/>
                </a:lnTo>
                <a:lnTo>
                  <a:pt x="31" y="111"/>
                </a:lnTo>
                <a:lnTo>
                  <a:pt x="41" y="94"/>
                </a:lnTo>
                <a:lnTo>
                  <a:pt x="50" y="77"/>
                </a:lnTo>
                <a:lnTo>
                  <a:pt x="62" y="59"/>
                </a:lnTo>
                <a:lnTo>
                  <a:pt x="73" y="42"/>
                </a:lnTo>
                <a:lnTo>
                  <a:pt x="85" y="27"/>
                </a:lnTo>
                <a:lnTo>
                  <a:pt x="98" y="9"/>
                </a:lnTo>
                <a:lnTo>
                  <a:pt x="98" y="9"/>
                </a:lnTo>
                <a:lnTo>
                  <a:pt x="89" y="0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6474" name="Freeform 298"/>
          <p:cNvSpPr>
            <a:spLocks/>
          </p:cNvSpPr>
          <p:nvPr/>
        </p:nvSpPr>
        <p:spPr bwMode="auto">
          <a:xfrm>
            <a:off x="4386263" y="3046413"/>
            <a:ext cx="614362" cy="815975"/>
          </a:xfrm>
          <a:custGeom>
            <a:avLst/>
            <a:gdLst/>
            <a:ahLst/>
            <a:cxnLst>
              <a:cxn ang="0">
                <a:pos x="374" y="0"/>
              </a:cxn>
              <a:cxn ang="0">
                <a:pos x="335" y="65"/>
              </a:cxn>
              <a:cxn ang="0">
                <a:pos x="299" y="123"/>
              </a:cxn>
              <a:cxn ang="0">
                <a:pos x="262" y="179"/>
              </a:cxn>
              <a:cxn ang="0">
                <a:pos x="228" y="229"/>
              </a:cxn>
              <a:cxn ang="0">
                <a:pos x="163" y="315"/>
              </a:cxn>
              <a:cxn ang="0">
                <a:pos x="107" y="386"/>
              </a:cxn>
              <a:cxn ang="0">
                <a:pos x="63" y="438"/>
              </a:cxn>
              <a:cxn ang="0">
                <a:pos x="28" y="476"/>
              </a:cxn>
              <a:cxn ang="0">
                <a:pos x="5" y="497"/>
              </a:cxn>
              <a:cxn ang="0">
                <a:pos x="0" y="505"/>
              </a:cxn>
              <a:cxn ang="0">
                <a:pos x="9" y="514"/>
              </a:cxn>
              <a:cxn ang="0">
                <a:pos x="17" y="509"/>
              </a:cxn>
              <a:cxn ang="0">
                <a:pos x="38" y="486"/>
              </a:cxn>
              <a:cxn ang="0">
                <a:pos x="72" y="447"/>
              </a:cxn>
              <a:cxn ang="0">
                <a:pos x="118" y="395"/>
              </a:cxn>
              <a:cxn ang="0">
                <a:pos x="174" y="324"/>
              </a:cxn>
              <a:cxn ang="0">
                <a:pos x="239" y="236"/>
              </a:cxn>
              <a:cxn ang="0">
                <a:pos x="274" y="186"/>
              </a:cxn>
              <a:cxn ang="0">
                <a:pos x="310" y="133"/>
              </a:cxn>
              <a:cxn ang="0">
                <a:pos x="349" y="73"/>
              </a:cxn>
              <a:cxn ang="0">
                <a:pos x="387" y="8"/>
              </a:cxn>
              <a:cxn ang="0">
                <a:pos x="374" y="0"/>
              </a:cxn>
            </a:cxnLst>
            <a:rect l="0" t="0" r="r" b="b"/>
            <a:pathLst>
              <a:path w="387" h="514">
                <a:moveTo>
                  <a:pt x="374" y="0"/>
                </a:moveTo>
                <a:lnTo>
                  <a:pt x="335" y="65"/>
                </a:lnTo>
                <a:lnTo>
                  <a:pt x="299" y="123"/>
                </a:lnTo>
                <a:lnTo>
                  <a:pt x="262" y="179"/>
                </a:lnTo>
                <a:lnTo>
                  <a:pt x="228" y="229"/>
                </a:lnTo>
                <a:lnTo>
                  <a:pt x="163" y="315"/>
                </a:lnTo>
                <a:lnTo>
                  <a:pt x="107" y="386"/>
                </a:lnTo>
                <a:lnTo>
                  <a:pt x="63" y="438"/>
                </a:lnTo>
                <a:lnTo>
                  <a:pt x="28" y="476"/>
                </a:lnTo>
                <a:lnTo>
                  <a:pt x="5" y="497"/>
                </a:lnTo>
                <a:lnTo>
                  <a:pt x="0" y="505"/>
                </a:lnTo>
                <a:lnTo>
                  <a:pt x="9" y="514"/>
                </a:lnTo>
                <a:lnTo>
                  <a:pt x="17" y="509"/>
                </a:lnTo>
                <a:lnTo>
                  <a:pt x="38" y="486"/>
                </a:lnTo>
                <a:lnTo>
                  <a:pt x="72" y="447"/>
                </a:lnTo>
                <a:lnTo>
                  <a:pt x="118" y="395"/>
                </a:lnTo>
                <a:lnTo>
                  <a:pt x="174" y="324"/>
                </a:lnTo>
                <a:lnTo>
                  <a:pt x="239" y="236"/>
                </a:lnTo>
                <a:lnTo>
                  <a:pt x="274" y="186"/>
                </a:lnTo>
                <a:lnTo>
                  <a:pt x="310" y="133"/>
                </a:lnTo>
                <a:lnTo>
                  <a:pt x="349" y="73"/>
                </a:lnTo>
                <a:lnTo>
                  <a:pt x="387" y="8"/>
                </a:lnTo>
                <a:lnTo>
                  <a:pt x="374" y="0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6475" name="Freeform 299"/>
          <p:cNvSpPr>
            <a:spLocks/>
          </p:cNvSpPr>
          <p:nvPr/>
        </p:nvSpPr>
        <p:spPr bwMode="auto">
          <a:xfrm>
            <a:off x="5022850" y="3155950"/>
            <a:ext cx="188913" cy="328613"/>
          </a:xfrm>
          <a:custGeom>
            <a:avLst/>
            <a:gdLst/>
            <a:ahLst/>
            <a:cxnLst>
              <a:cxn ang="0">
                <a:pos x="7" y="204"/>
              </a:cxn>
              <a:cxn ang="0">
                <a:pos x="13" y="207"/>
              </a:cxn>
              <a:cxn ang="0">
                <a:pos x="119" y="8"/>
              </a:cxn>
              <a:cxn ang="0">
                <a:pos x="105" y="0"/>
              </a:cxn>
              <a:cxn ang="0">
                <a:pos x="0" y="200"/>
              </a:cxn>
              <a:cxn ang="0">
                <a:pos x="7" y="204"/>
              </a:cxn>
            </a:cxnLst>
            <a:rect l="0" t="0" r="r" b="b"/>
            <a:pathLst>
              <a:path w="119" h="207">
                <a:moveTo>
                  <a:pt x="7" y="204"/>
                </a:moveTo>
                <a:lnTo>
                  <a:pt x="13" y="207"/>
                </a:lnTo>
                <a:lnTo>
                  <a:pt x="119" y="8"/>
                </a:lnTo>
                <a:lnTo>
                  <a:pt x="105" y="0"/>
                </a:lnTo>
                <a:lnTo>
                  <a:pt x="0" y="200"/>
                </a:lnTo>
                <a:lnTo>
                  <a:pt x="7" y="204"/>
                </a:lnTo>
                <a:close/>
              </a:path>
            </a:pathLst>
          </a:custGeom>
          <a:solidFill>
            <a:srgbClr val="99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6476" name="Freeform 300"/>
          <p:cNvSpPr>
            <a:spLocks/>
          </p:cNvSpPr>
          <p:nvPr/>
        </p:nvSpPr>
        <p:spPr bwMode="auto">
          <a:xfrm>
            <a:off x="4686300" y="3732213"/>
            <a:ext cx="198438" cy="225425"/>
          </a:xfrm>
          <a:custGeom>
            <a:avLst/>
            <a:gdLst/>
            <a:ahLst/>
            <a:cxnLst>
              <a:cxn ang="0">
                <a:pos x="10" y="142"/>
              </a:cxn>
              <a:cxn ang="0">
                <a:pos x="10" y="142"/>
              </a:cxn>
              <a:cxn ang="0">
                <a:pos x="27" y="125"/>
              </a:cxn>
              <a:cxn ang="0">
                <a:pos x="45" y="107"/>
              </a:cxn>
              <a:cxn ang="0">
                <a:pos x="60" y="90"/>
              </a:cxn>
              <a:cxn ang="0">
                <a:pos x="75" y="73"/>
              </a:cxn>
              <a:cxn ang="0">
                <a:pos x="89" y="56"/>
              </a:cxn>
              <a:cxn ang="0">
                <a:pos x="102" y="40"/>
              </a:cxn>
              <a:cxn ang="0">
                <a:pos x="114" y="25"/>
              </a:cxn>
              <a:cxn ang="0">
                <a:pos x="125" y="9"/>
              </a:cxn>
              <a:cxn ang="0">
                <a:pos x="114" y="0"/>
              </a:cxn>
              <a:cxn ang="0">
                <a:pos x="102" y="15"/>
              </a:cxn>
              <a:cxn ang="0">
                <a:pos x="91" y="31"/>
              </a:cxn>
              <a:cxn ang="0">
                <a:pos x="77" y="46"/>
              </a:cxn>
              <a:cxn ang="0">
                <a:pos x="64" y="63"/>
              </a:cxn>
              <a:cxn ang="0">
                <a:pos x="48" y="79"/>
              </a:cxn>
              <a:cxn ang="0">
                <a:pos x="33" y="96"/>
              </a:cxn>
              <a:cxn ang="0">
                <a:pos x="18" y="115"/>
              </a:cxn>
              <a:cxn ang="0">
                <a:pos x="0" y="132"/>
              </a:cxn>
              <a:cxn ang="0">
                <a:pos x="0" y="132"/>
              </a:cxn>
              <a:cxn ang="0">
                <a:pos x="10" y="142"/>
              </a:cxn>
            </a:cxnLst>
            <a:rect l="0" t="0" r="r" b="b"/>
            <a:pathLst>
              <a:path w="125" h="142">
                <a:moveTo>
                  <a:pt x="10" y="142"/>
                </a:moveTo>
                <a:lnTo>
                  <a:pt x="10" y="142"/>
                </a:lnTo>
                <a:lnTo>
                  <a:pt x="27" y="125"/>
                </a:lnTo>
                <a:lnTo>
                  <a:pt x="45" y="107"/>
                </a:lnTo>
                <a:lnTo>
                  <a:pt x="60" y="90"/>
                </a:lnTo>
                <a:lnTo>
                  <a:pt x="75" y="73"/>
                </a:lnTo>
                <a:lnTo>
                  <a:pt x="89" y="56"/>
                </a:lnTo>
                <a:lnTo>
                  <a:pt x="102" y="40"/>
                </a:lnTo>
                <a:lnTo>
                  <a:pt x="114" y="25"/>
                </a:lnTo>
                <a:lnTo>
                  <a:pt x="125" y="9"/>
                </a:lnTo>
                <a:lnTo>
                  <a:pt x="114" y="0"/>
                </a:lnTo>
                <a:lnTo>
                  <a:pt x="102" y="15"/>
                </a:lnTo>
                <a:lnTo>
                  <a:pt x="91" y="31"/>
                </a:lnTo>
                <a:lnTo>
                  <a:pt x="77" y="46"/>
                </a:lnTo>
                <a:lnTo>
                  <a:pt x="64" y="63"/>
                </a:lnTo>
                <a:lnTo>
                  <a:pt x="48" y="79"/>
                </a:lnTo>
                <a:lnTo>
                  <a:pt x="33" y="96"/>
                </a:lnTo>
                <a:lnTo>
                  <a:pt x="18" y="115"/>
                </a:lnTo>
                <a:lnTo>
                  <a:pt x="0" y="132"/>
                </a:lnTo>
                <a:lnTo>
                  <a:pt x="0" y="132"/>
                </a:lnTo>
                <a:lnTo>
                  <a:pt x="10" y="142"/>
                </a:lnTo>
                <a:close/>
              </a:path>
            </a:pathLst>
          </a:custGeom>
          <a:solidFill>
            <a:srgbClr val="99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6477" name="Freeform 301"/>
          <p:cNvSpPr>
            <a:spLocks/>
          </p:cNvSpPr>
          <p:nvPr/>
        </p:nvSpPr>
        <p:spPr bwMode="auto">
          <a:xfrm>
            <a:off x="4383088" y="3941763"/>
            <a:ext cx="319087" cy="1185862"/>
          </a:xfrm>
          <a:custGeom>
            <a:avLst/>
            <a:gdLst/>
            <a:ahLst/>
            <a:cxnLst>
              <a:cxn ang="0">
                <a:pos x="21" y="745"/>
              </a:cxn>
              <a:cxn ang="0">
                <a:pos x="17" y="697"/>
              </a:cxn>
              <a:cxn ang="0">
                <a:pos x="15" y="651"/>
              </a:cxn>
              <a:cxn ang="0">
                <a:pos x="15" y="605"/>
              </a:cxn>
              <a:cxn ang="0">
                <a:pos x="15" y="562"/>
              </a:cxn>
              <a:cxn ang="0">
                <a:pos x="17" y="520"/>
              </a:cxn>
              <a:cxn ang="0">
                <a:pos x="21" y="482"/>
              </a:cxn>
              <a:cxn ang="0">
                <a:pos x="25" y="444"/>
              </a:cxn>
              <a:cxn ang="0">
                <a:pos x="30" y="407"/>
              </a:cxn>
              <a:cxn ang="0">
                <a:pos x="36" y="373"/>
              </a:cxn>
              <a:cxn ang="0">
                <a:pos x="42" y="340"/>
              </a:cxn>
              <a:cxn ang="0">
                <a:pos x="49" y="309"/>
              </a:cxn>
              <a:cxn ang="0">
                <a:pos x="57" y="280"/>
              </a:cxn>
              <a:cxn ang="0">
                <a:pos x="76" y="227"/>
              </a:cxn>
              <a:cxn ang="0">
                <a:pos x="94" y="179"/>
              </a:cxn>
              <a:cxn ang="0">
                <a:pos x="113" y="138"/>
              </a:cxn>
              <a:cxn ang="0">
                <a:pos x="132" y="104"/>
              </a:cxn>
              <a:cxn ang="0">
                <a:pos x="151" y="73"/>
              </a:cxn>
              <a:cxn ang="0">
                <a:pos x="167" y="50"/>
              </a:cxn>
              <a:cxn ang="0">
                <a:pos x="191" y="19"/>
              </a:cxn>
              <a:cxn ang="0">
                <a:pos x="201" y="10"/>
              </a:cxn>
              <a:cxn ang="0">
                <a:pos x="191" y="0"/>
              </a:cxn>
              <a:cxn ang="0">
                <a:pos x="182" y="10"/>
              </a:cxn>
              <a:cxn ang="0">
                <a:pos x="155" y="43"/>
              </a:cxn>
              <a:cxn ang="0">
                <a:pos x="138" y="66"/>
              </a:cxn>
              <a:cxn ang="0">
                <a:pos x="120" y="96"/>
              </a:cxn>
              <a:cxn ang="0">
                <a:pos x="101" y="133"/>
              </a:cxn>
              <a:cxn ang="0">
                <a:pos x="80" y="173"/>
              </a:cxn>
              <a:cxn ang="0">
                <a:pos x="61" y="221"/>
              </a:cxn>
              <a:cxn ang="0">
                <a:pos x="44" y="277"/>
              </a:cxn>
              <a:cxn ang="0">
                <a:pos x="36" y="305"/>
              </a:cxn>
              <a:cxn ang="0">
                <a:pos x="28" y="338"/>
              </a:cxn>
              <a:cxn ang="0">
                <a:pos x="21" y="371"/>
              </a:cxn>
              <a:cxn ang="0">
                <a:pos x="15" y="405"/>
              </a:cxn>
              <a:cxn ang="0">
                <a:pos x="9" y="442"/>
              </a:cxn>
              <a:cxn ang="0">
                <a:pos x="5" y="480"/>
              </a:cxn>
              <a:cxn ang="0">
                <a:pos x="3" y="520"/>
              </a:cxn>
              <a:cxn ang="0">
                <a:pos x="0" y="561"/>
              </a:cxn>
              <a:cxn ang="0">
                <a:pos x="0" y="605"/>
              </a:cxn>
              <a:cxn ang="0">
                <a:pos x="0" y="651"/>
              </a:cxn>
              <a:cxn ang="0">
                <a:pos x="2" y="697"/>
              </a:cxn>
              <a:cxn ang="0">
                <a:pos x="5" y="747"/>
              </a:cxn>
              <a:cxn ang="0">
                <a:pos x="21" y="745"/>
              </a:cxn>
            </a:cxnLst>
            <a:rect l="0" t="0" r="r" b="b"/>
            <a:pathLst>
              <a:path w="201" h="747">
                <a:moveTo>
                  <a:pt x="21" y="745"/>
                </a:moveTo>
                <a:lnTo>
                  <a:pt x="17" y="697"/>
                </a:lnTo>
                <a:lnTo>
                  <a:pt x="15" y="651"/>
                </a:lnTo>
                <a:lnTo>
                  <a:pt x="15" y="605"/>
                </a:lnTo>
                <a:lnTo>
                  <a:pt x="15" y="562"/>
                </a:lnTo>
                <a:lnTo>
                  <a:pt x="17" y="520"/>
                </a:lnTo>
                <a:lnTo>
                  <a:pt x="21" y="482"/>
                </a:lnTo>
                <a:lnTo>
                  <a:pt x="25" y="444"/>
                </a:lnTo>
                <a:lnTo>
                  <a:pt x="30" y="407"/>
                </a:lnTo>
                <a:lnTo>
                  <a:pt x="36" y="373"/>
                </a:lnTo>
                <a:lnTo>
                  <a:pt x="42" y="340"/>
                </a:lnTo>
                <a:lnTo>
                  <a:pt x="49" y="309"/>
                </a:lnTo>
                <a:lnTo>
                  <a:pt x="57" y="280"/>
                </a:lnTo>
                <a:lnTo>
                  <a:pt x="76" y="227"/>
                </a:lnTo>
                <a:lnTo>
                  <a:pt x="94" y="179"/>
                </a:lnTo>
                <a:lnTo>
                  <a:pt x="113" y="138"/>
                </a:lnTo>
                <a:lnTo>
                  <a:pt x="132" y="104"/>
                </a:lnTo>
                <a:lnTo>
                  <a:pt x="151" y="73"/>
                </a:lnTo>
                <a:lnTo>
                  <a:pt x="167" y="50"/>
                </a:lnTo>
                <a:lnTo>
                  <a:pt x="191" y="19"/>
                </a:lnTo>
                <a:lnTo>
                  <a:pt x="201" y="10"/>
                </a:lnTo>
                <a:lnTo>
                  <a:pt x="191" y="0"/>
                </a:lnTo>
                <a:lnTo>
                  <a:pt x="182" y="10"/>
                </a:lnTo>
                <a:lnTo>
                  <a:pt x="155" y="43"/>
                </a:lnTo>
                <a:lnTo>
                  <a:pt x="138" y="66"/>
                </a:lnTo>
                <a:lnTo>
                  <a:pt x="120" y="96"/>
                </a:lnTo>
                <a:lnTo>
                  <a:pt x="101" y="133"/>
                </a:lnTo>
                <a:lnTo>
                  <a:pt x="80" y="173"/>
                </a:lnTo>
                <a:lnTo>
                  <a:pt x="61" y="221"/>
                </a:lnTo>
                <a:lnTo>
                  <a:pt x="44" y="277"/>
                </a:lnTo>
                <a:lnTo>
                  <a:pt x="36" y="305"/>
                </a:lnTo>
                <a:lnTo>
                  <a:pt x="28" y="338"/>
                </a:lnTo>
                <a:lnTo>
                  <a:pt x="21" y="371"/>
                </a:lnTo>
                <a:lnTo>
                  <a:pt x="15" y="405"/>
                </a:lnTo>
                <a:lnTo>
                  <a:pt x="9" y="442"/>
                </a:lnTo>
                <a:lnTo>
                  <a:pt x="5" y="480"/>
                </a:lnTo>
                <a:lnTo>
                  <a:pt x="3" y="520"/>
                </a:lnTo>
                <a:lnTo>
                  <a:pt x="0" y="561"/>
                </a:lnTo>
                <a:lnTo>
                  <a:pt x="0" y="605"/>
                </a:lnTo>
                <a:lnTo>
                  <a:pt x="0" y="651"/>
                </a:lnTo>
                <a:lnTo>
                  <a:pt x="2" y="697"/>
                </a:lnTo>
                <a:lnTo>
                  <a:pt x="5" y="747"/>
                </a:lnTo>
                <a:lnTo>
                  <a:pt x="21" y="745"/>
                </a:lnTo>
                <a:close/>
              </a:path>
            </a:pathLst>
          </a:custGeom>
          <a:solidFill>
            <a:srgbClr val="99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6478" name="Rectangle 302"/>
          <p:cNvSpPr>
            <a:spLocks noChangeArrowheads="1"/>
          </p:cNvSpPr>
          <p:nvPr/>
        </p:nvSpPr>
        <p:spPr bwMode="auto">
          <a:xfrm>
            <a:off x="427038" y="2209800"/>
            <a:ext cx="24685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b="1"/>
              <a:t>Blood from right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866479" name="Rectangle 303"/>
          <p:cNvSpPr>
            <a:spLocks noChangeArrowheads="1"/>
          </p:cNvSpPr>
          <p:nvPr/>
        </p:nvSpPr>
        <p:spPr bwMode="auto">
          <a:xfrm>
            <a:off x="427038" y="2551113"/>
            <a:ext cx="18113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b="1"/>
              <a:t>side of heart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866480" name="Rectangle 304"/>
          <p:cNvSpPr>
            <a:spLocks noChangeArrowheads="1"/>
          </p:cNvSpPr>
          <p:nvPr/>
        </p:nvSpPr>
        <p:spPr bwMode="auto">
          <a:xfrm>
            <a:off x="5715000" y="4800600"/>
            <a:ext cx="29956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b="1"/>
              <a:t>Reoxygenated blood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866481" name="Rectangle 305"/>
          <p:cNvSpPr>
            <a:spLocks noChangeArrowheads="1"/>
          </p:cNvSpPr>
          <p:nvPr/>
        </p:nvSpPr>
        <p:spPr bwMode="auto">
          <a:xfrm>
            <a:off x="6989763" y="3940175"/>
            <a:ext cx="18589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b="1"/>
              <a:t>Blood to left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866482" name="Rectangle 306"/>
          <p:cNvSpPr>
            <a:spLocks noChangeArrowheads="1"/>
          </p:cNvSpPr>
          <p:nvPr/>
        </p:nvSpPr>
        <p:spPr bwMode="auto">
          <a:xfrm>
            <a:off x="6989763" y="4281488"/>
            <a:ext cx="18113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b="1"/>
              <a:t>side of heart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866483" name="Rectangle 307"/>
          <p:cNvSpPr>
            <a:spLocks noChangeArrowheads="1"/>
          </p:cNvSpPr>
          <p:nvPr/>
        </p:nvSpPr>
        <p:spPr bwMode="auto">
          <a:xfrm>
            <a:off x="714375" y="5634038"/>
            <a:ext cx="22494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b="1"/>
              <a:t>Red blood cells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866484" name="Rectangle 308"/>
          <p:cNvSpPr>
            <a:spLocks noChangeArrowheads="1"/>
          </p:cNvSpPr>
          <p:nvPr/>
        </p:nvSpPr>
        <p:spPr bwMode="auto">
          <a:xfrm>
            <a:off x="1065213" y="5264150"/>
            <a:ext cx="12874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b="1"/>
              <a:t>Capillary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866485" name="Rectangle 309"/>
          <p:cNvSpPr>
            <a:spLocks noChangeArrowheads="1"/>
          </p:cNvSpPr>
          <p:nvPr/>
        </p:nvSpPr>
        <p:spPr bwMode="auto">
          <a:xfrm>
            <a:off x="542925" y="2927350"/>
            <a:ext cx="18256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i="1">
                <a:latin typeface="Courier New" pitchFamily="49" charset="0"/>
              </a:rPr>
              <a:t>(low in O,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866486" name="Rectangle 310"/>
          <p:cNvSpPr>
            <a:spLocks noChangeArrowheads="1"/>
          </p:cNvSpPr>
          <p:nvPr/>
        </p:nvSpPr>
        <p:spPr bwMode="auto">
          <a:xfrm>
            <a:off x="542925" y="3300413"/>
            <a:ext cx="21907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i="1">
                <a:latin typeface="Courier New" pitchFamily="49" charset="0"/>
              </a:rPr>
              <a:t> high in CO)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866487" name="Rectangle 311"/>
          <p:cNvSpPr>
            <a:spLocks noChangeArrowheads="1"/>
          </p:cNvSpPr>
          <p:nvPr/>
        </p:nvSpPr>
        <p:spPr bwMode="auto">
          <a:xfrm>
            <a:off x="1525588" y="3128963"/>
            <a:ext cx="101600" cy="1920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i="1">
                <a:latin typeface="Courier New" pitchFamily="49" charset="0"/>
              </a:rPr>
              <a:t>2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866488" name="Rectangle 312"/>
          <p:cNvSpPr>
            <a:spLocks noChangeArrowheads="1"/>
          </p:cNvSpPr>
          <p:nvPr/>
        </p:nvSpPr>
        <p:spPr bwMode="auto">
          <a:xfrm>
            <a:off x="1790700" y="3500438"/>
            <a:ext cx="101600" cy="1920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i="1">
                <a:latin typeface="Courier New" pitchFamily="49" charset="0"/>
              </a:rPr>
              <a:t>2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866489" name="Rectangle 313"/>
          <p:cNvSpPr>
            <a:spLocks noChangeArrowheads="1"/>
          </p:cNvSpPr>
          <p:nvPr/>
        </p:nvSpPr>
        <p:spPr bwMode="auto">
          <a:xfrm>
            <a:off x="5807075" y="5141913"/>
            <a:ext cx="40163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i="1">
                <a:latin typeface="Courier New" pitchFamily="49" charset="0"/>
              </a:rPr>
              <a:t>(high in O, low in CO)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866490" name="Rectangle 314"/>
          <p:cNvSpPr>
            <a:spLocks noChangeArrowheads="1"/>
          </p:cNvSpPr>
          <p:nvPr/>
        </p:nvSpPr>
        <p:spPr bwMode="auto">
          <a:xfrm>
            <a:off x="6896100" y="5354638"/>
            <a:ext cx="101600" cy="1920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i="1">
                <a:latin typeface="Courier New" pitchFamily="49" charset="0"/>
              </a:rPr>
              <a:t>2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866491" name="Rectangle 315"/>
          <p:cNvSpPr>
            <a:spLocks noChangeArrowheads="1"/>
          </p:cNvSpPr>
          <p:nvPr/>
        </p:nvSpPr>
        <p:spPr bwMode="auto">
          <a:xfrm>
            <a:off x="8188325" y="5354638"/>
            <a:ext cx="101600" cy="1920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i="1">
                <a:latin typeface="Courier New" pitchFamily="49" charset="0"/>
              </a:rPr>
              <a:t>2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866492" name="Rectangle 316"/>
          <p:cNvSpPr>
            <a:spLocks noChangeArrowheads="1"/>
          </p:cNvSpPr>
          <p:nvPr/>
        </p:nvSpPr>
        <p:spPr bwMode="auto">
          <a:xfrm>
            <a:off x="4227513" y="3294063"/>
            <a:ext cx="192087" cy="3746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b="1">
                <a:latin typeface="Courier New" pitchFamily="49" charset="0"/>
              </a:rPr>
              <a:t>O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866493" name="Rectangle 317"/>
          <p:cNvSpPr>
            <a:spLocks noChangeArrowheads="1"/>
          </p:cNvSpPr>
          <p:nvPr/>
        </p:nvSpPr>
        <p:spPr bwMode="auto">
          <a:xfrm>
            <a:off x="4422775" y="3494088"/>
            <a:ext cx="101600" cy="1920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latin typeface="Courier New" pitchFamily="49" charset="0"/>
              </a:rPr>
              <a:t>2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866494" name="Rectangle 318"/>
          <p:cNvSpPr>
            <a:spLocks noChangeArrowheads="1"/>
          </p:cNvSpPr>
          <p:nvPr/>
        </p:nvSpPr>
        <p:spPr bwMode="auto">
          <a:xfrm>
            <a:off x="3260725" y="3949700"/>
            <a:ext cx="374650" cy="3746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b="1">
                <a:latin typeface="Courier New" pitchFamily="49" charset="0"/>
              </a:rPr>
              <a:t>CO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866495" name="Rectangle 319"/>
          <p:cNvSpPr>
            <a:spLocks noChangeArrowheads="1"/>
          </p:cNvSpPr>
          <p:nvPr/>
        </p:nvSpPr>
        <p:spPr bwMode="auto">
          <a:xfrm>
            <a:off x="3635375" y="4149725"/>
            <a:ext cx="101600" cy="1920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latin typeface="Courier New" pitchFamily="49" charset="0"/>
              </a:rPr>
              <a:t>2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866496" name="Rectangle 320"/>
          <p:cNvSpPr>
            <a:spLocks noChangeArrowheads="1"/>
          </p:cNvSpPr>
          <p:nvPr/>
        </p:nvSpPr>
        <p:spPr bwMode="auto">
          <a:xfrm>
            <a:off x="3962400" y="4046538"/>
            <a:ext cx="374650" cy="3746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b="1">
                <a:latin typeface="Courier New" pitchFamily="49" charset="0"/>
              </a:rPr>
              <a:t>CO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866497" name="Rectangle 321"/>
          <p:cNvSpPr>
            <a:spLocks noChangeArrowheads="1"/>
          </p:cNvSpPr>
          <p:nvPr/>
        </p:nvSpPr>
        <p:spPr bwMode="auto">
          <a:xfrm>
            <a:off x="4337050" y="4246563"/>
            <a:ext cx="101600" cy="1920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latin typeface="Courier New" pitchFamily="49" charset="0"/>
              </a:rPr>
              <a:t>2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866498" name="Rectangle 322"/>
          <p:cNvSpPr>
            <a:spLocks noChangeArrowheads="1"/>
          </p:cNvSpPr>
          <p:nvPr/>
        </p:nvSpPr>
        <p:spPr bwMode="auto">
          <a:xfrm>
            <a:off x="5368925" y="1112838"/>
            <a:ext cx="374650" cy="3746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b="1">
                <a:latin typeface="Courier New" pitchFamily="49" charset="0"/>
              </a:rPr>
              <a:t>CO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866499" name="Rectangle 323"/>
          <p:cNvSpPr>
            <a:spLocks noChangeArrowheads="1"/>
          </p:cNvSpPr>
          <p:nvPr/>
        </p:nvSpPr>
        <p:spPr bwMode="auto">
          <a:xfrm>
            <a:off x="5743575" y="1314450"/>
            <a:ext cx="101600" cy="1920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latin typeface="Courier New" pitchFamily="49" charset="0"/>
              </a:rPr>
              <a:t>2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866500" name="Rectangle 324"/>
          <p:cNvSpPr>
            <a:spLocks noChangeArrowheads="1"/>
          </p:cNvSpPr>
          <p:nvPr/>
        </p:nvSpPr>
        <p:spPr bwMode="auto">
          <a:xfrm>
            <a:off x="5964238" y="1441450"/>
            <a:ext cx="374650" cy="3746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b="1">
                <a:latin typeface="Courier New" pitchFamily="49" charset="0"/>
              </a:rPr>
              <a:t>CO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866501" name="Rectangle 325"/>
          <p:cNvSpPr>
            <a:spLocks noChangeArrowheads="1"/>
          </p:cNvSpPr>
          <p:nvPr/>
        </p:nvSpPr>
        <p:spPr bwMode="auto">
          <a:xfrm>
            <a:off x="6338888" y="1643063"/>
            <a:ext cx="101600" cy="1920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latin typeface="Courier New" pitchFamily="49" charset="0"/>
              </a:rPr>
              <a:t>2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866502" name="Rectangle 326"/>
          <p:cNvSpPr>
            <a:spLocks noChangeArrowheads="1"/>
          </p:cNvSpPr>
          <p:nvPr/>
        </p:nvSpPr>
        <p:spPr bwMode="auto">
          <a:xfrm>
            <a:off x="4787900" y="3419475"/>
            <a:ext cx="192088" cy="3746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b="1">
                <a:latin typeface="Courier New" pitchFamily="49" charset="0"/>
              </a:rPr>
              <a:t>O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866503" name="Rectangle 327"/>
          <p:cNvSpPr>
            <a:spLocks noChangeArrowheads="1"/>
          </p:cNvSpPr>
          <p:nvPr/>
        </p:nvSpPr>
        <p:spPr bwMode="auto">
          <a:xfrm>
            <a:off x="4983163" y="3619500"/>
            <a:ext cx="101600" cy="1920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latin typeface="Courier New" pitchFamily="49" charset="0"/>
              </a:rPr>
              <a:t>2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866504" name="Rectangle 328"/>
          <p:cNvSpPr>
            <a:spLocks noChangeArrowheads="1"/>
          </p:cNvSpPr>
          <p:nvPr/>
        </p:nvSpPr>
        <p:spPr bwMode="auto">
          <a:xfrm>
            <a:off x="5978525" y="1046163"/>
            <a:ext cx="192088" cy="3746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b="1">
                <a:latin typeface="Courier New" pitchFamily="49" charset="0"/>
              </a:rPr>
              <a:t>O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866505" name="Rectangle 329"/>
          <p:cNvSpPr>
            <a:spLocks noChangeArrowheads="1"/>
          </p:cNvSpPr>
          <p:nvPr/>
        </p:nvSpPr>
        <p:spPr bwMode="auto">
          <a:xfrm>
            <a:off x="6173788" y="1246188"/>
            <a:ext cx="101600" cy="1920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latin typeface="Courier New" pitchFamily="49" charset="0"/>
              </a:rPr>
              <a:t>2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866506" name="Rectangle 330"/>
          <p:cNvSpPr>
            <a:spLocks noChangeArrowheads="1"/>
          </p:cNvSpPr>
          <p:nvPr/>
        </p:nvSpPr>
        <p:spPr bwMode="auto">
          <a:xfrm>
            <a:off x="4991100" y="1019175"/>
            <a:ext cx="192088" cy="3746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b="1">
                <a:latin typeface="Courier New" pitchFamily="49" charset="0"/>
              </a:rPr>
              <a:t>O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866507" name="Rectangle 331"/>
          <p:cNvSpPr>
            <a:spLocks noChangeArrowheads="1"/>
          </p:cNvSpPr>
          <p:nvPr/>
        </p:nvSpPr>
        <p:spPr bwMode="auto">
          <a:xfrm>
            <a:off x="5186363" y="1219200"/>
            <a:ext cx="101600" cy="1920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latin typeface="Courier New" pitchFamily="49" charset="0"/>
              </a:rPr>
              <a:t>2</a:t>
            </a:r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226" name="Rectangle 2"/>
          <p:cNvSpPr>
            <a:spLocks noChangeArrowheads="1"/>
          </p:cNvSpPr>
          <p:nvPr/>
        </p:nvSpPr>
        <p:spPr bwMode="auto">
          <a:xfrm>
            <a:off x="579438" y="1295400"/>
            <a:ext cx="5246687" cy="704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44905" tIns="16840" rIns="44905" bIns="16840">
            <a:spAutoFit/>
          </a:bodyPr>
          <a:lstStyle/>
          <a:p>
            <a:pPr algn="ctr"/>
            <a:r>
              <a:rPr lang="en-US" sz="4400"/>
              <a:t>Absorpsi Pulmonary </a:t>
            </a:r>
          </a:p>
        </p:txBody>
      </p:sp>
      <p:sp>
        <p:nvSpPr>
          <p:cNvPr id="2868227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3200"/>
              <a:t>Systemic (e.g. insulin, anesthetics)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3200"/>
              <a:t>	 dan local delivery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3200"/>
              <a:t>Area absorpsi sangat luas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3200"/>
              <a:t>Suplai darah sangat baik 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3200"/>
              <a:t>Tidak mengalami first pass effect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3200"/>
              <a:t>Bentuk sediaan mahal  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3200"/>
              <a:t>Ukuran partikel :  2-5 </a:t>
            </a:r>
            <a:r>
              <a:rPr lang="en-US" sz="3200">
                <a:sym typeface="Monotype Sorts" pitchFamily="2" charset="2"/>
              </a:rPr>
              <a:t>m</a:t>
            </a:r>
            <a:endParaRPr lang="en-US" sz="3200"/>
          </a:p>
        </p:txBody>
      </p:sp>
      <p:graphicFrame>
        <p:nvGraphicFramePr>
          <p:cNvPr id="2868228" name="Object 4"/>
          <p:cNvGraphicFramePr>
            <a:graphicFrameLocks/>
          </p:cNvGraphicFramePr>
          <p:nvPr/>
        </p:nvGraphicFramePr>
        <p:xfrm>
          <a:off x="5943600" y="2743200"/>
          <a:ext cx="2214563" cy="164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230" name="Clip" r:id="rId3" imgW="3657600" imgH="2720880" progId="">
                  <p:embed/>
                </p:oleObj>
              </mc:Choice>
              <mc:Fallback>
                <p:oleObj name="Clip" r:id="rId3" imgW="3657600" imgH="2720880" progId="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743200"/>
                        <a:ext cx="2214563" cy="164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9250" name="Rectangle 2"/>
          <p:cNvSpPr>
            <a:spLocks noChangeArrowheads="1"/>
          </p:cNvSpPr>
          <p:nvPr/>
        </p:nvSpPr>
        <p:spPr bwMode="auto">
          <a:xfrm>
            <a:off x="4572000" y="2514600"/>
            <a:ext cx="4267200" cy="33528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533400" indent="-533400" algn="l">
              <a:spcBef>
                <a:spcPct val="20000"/>
              </a:spcBef>
            </a:pPr>
            <a:r>
              <a:rPr lang="en-US" sz="1800" b="1">
                <a:solidFill>
                  <a:srgbClr val="FFFF00"/>
                </a:solidFill>
                <a:latin typeface="Times New Roman" pitchFamily="18" charset="0"/>
                <a:cs typeface="Times New Roman (Arabic)" charset="-78"/>
              </a:rPr>
              <a:t>	</a:t>
            </a:r>
            <a:r>
              <a:rPr lang="en-US" sz="2400" b="1">
                <a:solidFill>
                  <a:srgbClr val="FFFF00"/>
                </a:solidFill>
                <a:latin typeface="Times New Roman" pitchFamily="18" charset="0"/>
                <a:cs typeface="Times New Roman (Arabic)" charset="-78"/>
              </a:rPr>
              <a:t>Absorption of Aerosols and Particles</a:t>
            </a:r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 (Arabic)" charset="-78"/>
              </a:rPr>
              <a:t>:</a:t>
            </a:r>
          </a:p>
          <a:p>
            <a:pPr marL="533400" indent="-533400" algn="l">
              <a:spcBef>
                <a:spcPct val="20000"/>
              </a:spcBef>
            </a:pPr>
            <a:endParaRPr lang="en-US" sz="2000" b="1">
              <a:solidFill>
                <a:srgbClr val="FFFF00"/>
              </a:solidFill>
              <a:latin typeface="Times New Roman" pitchFamily="18" charset="0"/>
              <a:cs typeface="Times New Roman (Arabic)" charset="-78"/>
            </a:endParaRPr>
          </a:p>
          <a:p>
            <a:pPr marL="533400" indent="-533400" algn="l">
              <a:spcBef>
                <a:spcPct val="20000"/>
              </a:spcBef>
            </a:pPr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 (Arabic)" charset="-78"/>
              </a:rPr>
              <a:t>	</a:t>
            </a:r>
            <a:r>
              <a:rPr lang="en-US" sz="2400" b="1">
                <a:solidFill>
                  <a:srgbClr val="FFFF00"/>
                </a:solidFill>
                <a:latin typeface="Times New Roman" pitchFamily="18" charset="0"/>
                <a:cs typeface="Times New Roman (Arabic)" charset="-78"/>
              </a:rPr>
              <a:t>1- Particle Size</a:t>
            </a:r>
          </a:p>
          <a:p>
            <a:pPr marL="533400" indent="-533400" algn="l">
              <a:spcBef>
                <a:spcPct val="20000"/>
              </a:spcBef>
            </a:pPr>
            <a:endParaRPr lang="en-US" sz="2400" b="1">
              <a:solidFill>
                <a:srgbClr val="FFFF00"/>
              </a:solidFill>
              <a:latin typeface="Times New Roman" pitchFamily="18" charset="0"/>
              <a:cs typeface="Times New Roman (Arabic)" charset="-78"/>
            </a:endParaRPr>
          </a:p>
          <a:p>
            <a:pPr marL="533400" indent="-533400" algn="l">
              <a:spcBef>
                <a:spcPct val="20000"/>
              </a:spcBef>
            </a:pPr>
            <a:r>
              <a:rPr lang="en-US" sz="2400" b="1">
                <a:solidFill>
                  <a:srgbClr val="FFFF00"/>
                </a:solidFill>
                <a:latin typeface="Times New Roman" pitchFamily="18" charset="0"/>
                <a:cs typeface="Times New Roman (Arabic)" charset="-78"/>
              </a:rPr>
              <a:t>	2- Water solubility of the chemical present in the aerosol or particle</a:t>
            </a:r>
          </a:p>
        </p:txBody>
      </p:sp>
      <p:sp>
        <p:nvSpPr>
          <p:cNvPr id="2869251" name="Text Box 3"/>
          <p:cNvSpPr txBox="1">
            <a:spLocks noChangeArrowheads="1"/>
          </p:cNvSpPr>
          <p:nvPr/>
        </p:nvSpPr>
        <p:spPr bwMode="auto">
          <a:xfrm>
            <a:off x="1671638" y="2209800"/>
            <a:ext cx="1938337" cy="7112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 (Arabic)" charset="-78"/>
              </a:rPr>
              <a:t>REMOVAL OF</a:t>
            </a:r>
          </a:p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 (Arabic)" charset="-78"/>
              </a:rPr>
              <a:t>PARTICLES</a:t>
            </a:r>
          </a:p>
        </p:txBody>
      </p:sp>
      <p:sp>
        <p:nvSpPr>
          <p:cNvPr id="2869252" name="Line 4"/>
          <p:cNvSpPr>
            <a:spLocks noChangeShapeType="1"/>
          </p:cNvSpPr>
          <p:nvPr/>
        </p:nvSpPr>
        <p:spPr bwMode="auto">
          <a:xfrm flipH="1">
            <a:off x="1377950" y="2895600"/>
            <a:ext cx="1219200" cy="9906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9253" name="Line 5"/>
          <p:cNvSpPr>
            <a:spLocks noChangeShapeType="1"/>
          </p:cNvSpPr>
          <p:nvPr/>
        </p:nvSpPr>
        <p:spPr bwMode="auto">
          <a:xfrm flipH="1">
            <a:off x="2216150" y="2895600"/>
            <a:ext cx="381000" cy="2362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9254" name="Line 6"/>
          <p:cNvSpPr>
            <a:spLocks noChangeShapeType="1"/>
          </p:cNvSpPr>
          <p:nvPr/>
        </p:nvSpPr>
        <p:spPr bwMode="auto">
          <a:xfrm>
            <a:off x="2597150" y="2895600"/>
            <a:ext cx="1066800" cy="914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9255" name="Text Box 7"/>
          <p:cNvSpPr txBox="1">
            <a:spLocks noChangeArrowheads="1"/>
          </p:cNvSpPr>
          <p:nvPr/>
        </p:nvSpPr>
        <p:spPr bwMode="auto">
          <a:xfrm>
            <a:off x="784225" y="3962400"/>
            <a:ext cx="1276350" cy="466725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>
                <a:solidFill>
                  <a:srgbClr val="FFFF00"/>
                </a:solidFill>
                <a:latin typeface="Times New Roman" pitchFamily="18" charset="0"/>
                <a:cs typeface="Times New Roman (Arabic)" charset="-78"/>
              </a:rPr>
              <a:t>Physical</a:t>
            </a:r>
          </a:p>
        </p:txBody>
      </p:sp>
      <p:sp>
        <p:nvSpPr>
          <p:cNvPr id="2869256" name="Text Box 8"/>
          <p:cNvSpPr txBox="1">
            <a:spLocks noChangeArrowheads="1"/>
          </p:cNvSpPr>
          <p:nvPr/>
        </p:nvSpPr>
        <p:spPr bwMode="auto">
          <a:xfrm>
            <a:off x="1530350" y="5257800"/>
            <a:ext cx="1870075" cy="466725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>
                <a:solidFill>
                  <a:srgbClr val="FFFF00"/>
                </a:solidFill>
                <a:latin typeface="Times New Roman" pitchFamily="18" charset="0"/>
                <a:cs typeface="Times New Roman (Arabic)" charset="-78"/>
              </a:rPr>
              <a:t>Phagocytosis</a:t>
            </a:r>
          </a:p>
        </p:txBody>
      </p:sp>
      <p:sp>
        <p:nvSpPr>
          <p:cNvPr id="2869257" name="Text Box 9"/>
          <p:cNvSpPr txBox="1">
            <a:spLocks noChangeArrowheads="1"/>
          </p:cNvSpPr>
          <p:nvPr/>
        </p:nvSpPr>
        <p:spPr bwMode="auto">
          <a:xfrm>
            <a:off x="3054350" y="3886200"/>
            <a:ext cx="1143000" cy="466725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>
                <a:solidFill>
                  <a:srgbClr val="FFFF00"/>
                </a:solidFill>
                <a:latin typeface="Times New Roman" pitchFamily="18" charset="0"/>
                <a:cs typeface="Times New Roman (Arabic)" charset="-78"/>
              </a:rPr>
              <a:t>Lymph</a:t>
            </a:r>
          </a:p>
        </p:txBody>
      </p:sp>
      <p:sp>
        <p:nvSpPr>
          <p:cNvPr id="2869258" name="Line 10"/>
          <p:cNvSpPr>
            <a:spLocks noChangeShapeType="1"/>
          </p:cNvSpPr>
          <p:nvPr/>
        </p:nvSpPr>
        <p:spPr bwMode="auto">
          <a:xfrm>
            <a:off x="615950" y="1981200"/>
            <a:ext cx="36576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9259" name="Line 11"/>
          <p:cNvSpPr>
            <a:spLocks noChangeShapeType="1"/>
          </p:cNvSpPr>
          <p:nvPr/>
        </p:nvSpPr>
        <p:spPr bwMode="auto">
          <a:xfrm>
            <a:off x="615950" y="6324600"/>
            <a:ext cx="36576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9260" name="Line 12"/>
          <p:cNvSpPr>
            <a:spLocks noChangeShapeType="1"/>
          </p:cNvSpPr>
          <p:nvPr/>
        </p:nvSpPr>
        <p:spPr bwMode="auto">
          <a:xfrm flipV="1">
            <a:off x="4273550" y="1981200"/>
            <a:ext cx="0" cy="43434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9261" name="Line 13"/>
          <p:cNvSpPr>
            <a:spLocks noChangeShapeType="1"/>
          </p:cNvSpPr>
          <p:nvPr/>
        </p:nvSpPr>
        <p:spPr bwMode="auto">
          <a:xfrm flipV="1">
            <a:off x="615950" y="1981200"/>
            <a:ext cx="0" cy="43434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9262" name="Rectangle 14"/>
          <p:cNvSpPr>
            <a:spLocks noChangeArrowheads="1"/>
          </p:cNvSpPr>
          <p:nvPr/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Times New Roman" pitchFamily="18" charset="0"/>
                <a:cs typeface="Times New Roman (Arabic)" charset="-78"/>
              </a:rPr>
              <a:t>Absorption from the Lungs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0274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/>
            <a:r>
              <a:rPr lang="en-US" sz="2400"/>
              <a:t>Pemberian per inhalasi</a:t>
            </a:r>
          </a:p>
        </p:txBody>
      </p:sp>
      <p:sp>
        <p:nvSpPr>
          <p:cNvPr id="2870275" name="Rectangle 3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400"/>
              <a:t>Patikel &gt; 10 um : diendapkan, dihembuskan dan   berbangkis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400"/>
              <a:t>Partikel &lt; 0.01 um : terbuang pada saat inspirasi dan ekspirasi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400"/>
              <a:t>Partikel 0.01 – 10 um :diendapkan pada alveoli, nasopharyng sampai bronchioli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400"/>
              <a:t>25% dikeluarkan bersama udara nafas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400"/>
              <a:t>50% diendapkan disalurannafas bagian atas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400"/>
              <a:t>25% diendapkan disaluran nafas bagian bawah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solidFill>
                  <a:schemeClr val="bg1"/>
                </a:solidFill>
              </a:rPr>
              <a:t>Absorpsi dari Paru</a:t>
            </a:r>
          </a:p>
        </p:txBody>
      </p:sp>
      <p:sp>
        <p:nvSpPr>
          <p:cNvPr id="287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Gas, vapors,volatile liquids, aerosols and particles</a:t>
            </a:r>
          </a:p>
          <a:p>
            <a:r>
              <a:rPr lang="en-US">
                <a:solidFill>
                  <a:schemeClr val="bg1"/>
                </a:solidFill>
              </a:rPr>
              <a:t>Large surface area, thin barrier, high blood flow             rapid absorption</a:t>
            </a:r>
          </a:p>
          <a:p>
            <a:r>
              <a:rPr lang="en-US">
                <a:solidFill>
                  <a:schemeClr val="bg1"/>
                </a:solidFill>
              </a:rPr>
              <a:t>Blood:air partition coefficient – </a:t>
            </a:r>
          </a:p>
          <a:p>
            <a:pPr>
              <a:buFontTx/>
              <a:buNone/>
            </a:pPr>
            <a:r>
              <a:rPr lang="en-US">
                <a:solidFill>
                  <a:schemeClr val="bg1"/>
                </a:solidFill>
              </a:rPr>
              <a:t>	dipengaruhi respiratory rate dan blood flow </a:t>
            </a:r>
          </a:p>
          <a:p>
            <a:r>
              <a:rPr lang="en-US">
                <a:solidFill>
                  <a:schemeClr val="bg1"/>
                </a:solidFill>
              </a:rPr>
              <a:t>Blood:tissue partition coefficient</a:t>
            </a:r>
          </a:p>
        </p:txBody>
      </p:sp>
      <p:sp>
        <p:nvSpPr>
          <p:cNvPr id="2871300" name="Line 4"/>
          <p:cNvSpPr>
            <a:spLocks noChangeShapeType="1"/>
          </p:cNvSpPr>
          <p:nvPr/>
        </p:nvSpPr>
        <p:spPr bwMode="auto">
          <a:xfrm>
            <a:off x="3962400" y="38862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428" name="Rectangle 4"/>
          <p:cNvSpPr>
            <a:spLocks noChangeArrowheads="1"/>
          </p:cNvSpPr>
          <p:nvPr/>
        </p:nvSpPr>
        <p:spPr bwMode="auto">
          <a:xfrm>
            <a:off x="609600" y="2286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4400"/>
          </a:p>
        </p:txBody>
      </p:sp>
      <p:sp>
        <p:nvSpPr>
          <p:cNvPr id="2663429" name="Rectangle 5"/>
          <p:cNvSpPr>
            <a:spLocks noChangeArrowheads="1"/>
          </p:cNvSpPr>
          <p:nvPr/>
        </p:nvSpPr>
        <p:spPr bwMode="auto">
          <a:xfrm>
            <a:off x="3657600" y="1066800"/>
            <a:ext cx="845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/>
              <a:t>The </a:t>
            </a:r>
            <a:r>
              <a:rPr lang="en-US" sz="2000" b="1" dirty="0" err="1"/>
              <a:t>Ebers</a:t>
            </a:r>
            <a:r>
              <a:rPr lang="en-US" sz="2000" b="1" dirty="0"/>
              <a:t> papyrus, written in Egypt in the 16</a:t>
            </a:r>
            <a:r>
              <a:rPr lang="en-US" sz="2000" b="1" baseline="30000" dirty="0"/>
              <a:t>th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/>
              <a:t>century B.C., lists the extensive </a:t>
            </a:r>
            <a:r>
              <a:rPr lang="en-US" sz="2000" b="1" dirty="0" err="1"/>
              <a:t>pharmacopia</a:t>
            </a:r>
            <a:r>
              <a:rPr lang="en-US" sz="2000" b="1" dirty="0"/>
              <a:t>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/>
              <a:t>of that civilization. Included in this are: </a:t>
            </a:r>
            <a:r>
              <a:rPr lang="en-US" sz="2000" b="1" u="sng" dirty="0"/>
              <a:t>beer,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sz="2000" b="1" u="sng" dirty="0"/>
              <a:t>turpentine, myrrh, , </a:t>
            </a:r>
            <a:r>
              <a:rPr lang="en-US" sz="2000" b="1" u="sng" noProof="1" smtClean="0"/>
              <a:t>juniperberries.</a:t>
            </a:r>
            <a:r>
              <a:rPr lang="en-US" sz="2000" b="1" u="sng" dirty="0" smtClean="0"/>
              <a:t>, </a:t>
            </a:r>
            <a:r>
              <a:rPr lang="en-US" sz="2000" b="1" u="sng" dirty="0"/>
              <a:t>poppy,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sz="2000" b="1" u="sng" dirty="0"/>
              <a:t>lead, salt and crushed precious stones.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/>
              <a:t>Also included were products derived from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/>
              <a:t>animals, including </a:t>
            </a:r>
            <a:r>
              <a:rPr lang="en-US" sz="2000" b="1" u="sng" dirty="0"/>
              <a:t>lizard's blood, swine teeth,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sz="2000" b="1" u="sng" dirty="0"/>
              <a:t> goose grease, ass hooves and the excreta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sz="2000" b="1" u="sng" dirty="0"/>
              <a:t> from various animals.</a:t>
            </a:r>
            <a:r>
              <a:rPr lang="en-US" sz="2000" b="1" dirty="0"/>
              <a:t> The effects of many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/>
              <a:t>of these drugs on patients of antiquity can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/>
              <a:t>only be imagined.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endParaRPr lang="en-US" sz="2000" dirty="0"/>
          </a:p>
        </p:txBody>
      </p:sp>
      <p:pic>
        <p:nvPicPr>
          <p:cNvPr id="26634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3635669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3432" name="Rectangle 8"/>
          <p:cNvSpPr>
            <a:spLocks noChangeArrowheads="1"/>
          </p:cNvSpPr>
          <p:nvPr/>
        </p:nvSpPr>
        <p:spPr bwMode="auto">
          <a:xfrm>
            <a:off x="152400" y="0"/>
            <a:ext cx="830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400">
                <a:latin typeface="Arial Rounded MT Bold" pitchFamily="34" charset="0"/>
              </a:rPr>
              <a:t>Ancient Beginnings</a:t>
            </a:r>
          </a:p>
          <a:p>
            <a:pPr algn="l"/>
            <a:r>
              <a:rPr lang="en-US" sz="2400">
                <a:latin typeface="Arial Rounded MT Bold" pitchFamily="34" charset="0"/>
              </a:rPr>
              <a:t>    - Religious /magical</a:t>
            </a:r>
          </a:p>
        </p:txBody>
      </p:sp>
      <p:sp>
        <p:nvSpPr>
          <p:cNvPr id="2663433" name="Line 9"/>
          <p:cNvSpPr>
            <a:spLocks noChangeShapeType="1"/>
          </p:cNvSpPr>
          <p:nvPr/>
        </p:nvSpPr>
        <p:spPr bwMode="auto">
          <a:xfrm>
            <a:off x="0" y="838200"/>
            <a:ext cx="8839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2322" name="AutoShape 2"/>
          <p:cNvSpPr>
            <a:spLocks noChangeArrowheads="1"/>
          </p:cNvSpPr>
          <p:nvPr/>
        </p:nvSpPr>
        <p:spPr bwMode="auto">
          <a:xfrm>
            <a:off x="3124200" y="1905000"/>
            <a:ext cx="2895600" cy="2667000"/>
          </a:xfrm>
          <a:prstGeom prst="triangle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72323" name="AutoShape 3"/>
          <p:cNvSpPr>
            <a:spLocks noChangeArrowheads="1"/>
          </p:cNvSpPr>
          <p:nvPr/>
        </p:nvSpPr>
        <p:spPr bwMode="auto">
          <a:xfrm flipV="1">
            <a:off x="3581400" y="2286000"/>
            <a:ext cx="2057400" cy="24384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72324" name="Rectangle 4"/>
          <p:cNvSpPr>
            <a:spLocks noChangeArrowheads="1"/>
          </p:cNvSpPr>
          <p:nvPr/>
        </p:nvSpPr>
        <p:spPr bwMode="auto">
          <a:xfrm>
            <a:off x="3200400" y="1143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72325" name="AutoShape 5"/>
          <p:cNvSpPr>
            <a:spLocks noChangeArrowheads="1"/>
          </p:cNvSpPr>
          <p:nvPr/>
        </p:nvSpPr>
        <p:spPr bwMode="auto">
          <a:xfrm rot="5400000">
            <a:off x="3619500" y="3848100"/>
            <a:ext cx="1905000" cy="3657600"/>
          </a:xfrm>
          <a:prstGeom prst="flowChartDelay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 rtl="1"/>
            <a:endParaRPr lang="en-US" sz="2400">
              <a:solidFill>
                <a:schemeClr val="tx1"/>
              </a:solidFill>
              <a:latin typeface="Times New Roman" pitchFamily="18" charset="0"/>
              <a:cs typeface="Times New Roman (Arabic)" charset="-78"/>
            </a:endParaRPr>
          </a:p>
        </p:txBody>
      </p:sp>
      <p:sp>
        <p:nvSpPr>
          <p:cNvPr id="2872326" name="Rectangle 6"/>
          <p:cNvSpPr>
            <a:spLocks noChangeArrowheads="1"/>
          </p:cNvSpPr>
          <p:nvPr/>
        </p:nvSpPr>
        <p:spPr bwMode="auto">
          <a:xfrm>
            <a:off x="3581400" y="1143000"/>
            <a:ext cx="20574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tx1"/>
                </a:solidFill>
                <a:latin typeface="Times New Roman" pitchFamily="18" charset="0"/>
                <a:cs typeface="Times New Roman (Arabic)" charset="-78"/>
              </a:rPr>
              <a:t>NasopharyngealRegion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tx1"/>
                </a:solidFill>
                <a:latin typeface="Times New Roman" pitchFamily="18" charset="0"/>
                <a:cs typeface="Times New Roman (Arabic)" charset="-78"/>
              </a:rPr>
              <a:t>5-30 µm</a:t>
            </a:r>
          </a:p>
        </p:txBody>
      </p:sp>
      <p:sp>
        <p:nvSpPr>
          <p:cNvPr id="2872327" name="Rectangle 7"/>
          <p:cNvSpPr>
            <a:spLocks noChangeArrowheads="1"/>
          </p:cNvSpPr>
          <p:nvPr/>
        </p:nvSpPr>
        <p:spPr bwMode="auto">
          <a:xfrm>
            <a:off x="3810000" y="2590800"/>
            <a:ext cx="16764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tx1"/>
                </a:solidFill>
                <a:latin typeface="Times New Roman" pitchFamily="18" charset="0"/>
                <a:cs typeface="Times New Roman (Arabic)" charset="-78"/>
              </a:rPr>
              <a:t>Trachea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tx1"/>
                </a:solidFill>
                <a:latin typeface="Times New Roman" pitchFamily="18" charset="0"/>
                <a:cs typeface="Times New Roman (Arabic)" charset="-78"/>
              </a:rPr>
              <a:t>Bronchi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tx1"/>
                </a:solidFill>
                <a:latin typeface="Times New Roman" pitchFamily="18" charset="0"/>
                <a:cs typeface="Times New Roman (Arabic)" charset="-78"/>
              </a:rPr>
              <a:t>Bronchioles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tx1"/>
                </a:solidFill>
                <a:latin typeface="Times New Roman" pitchFamily="18" charset="0"/>
                <a:cs typeface="Times New Roman (Arabic)" charset="-78"/>
              </a:rPr>
              <a:t>1-5 µm</a:t>
            </a:r>
          </a:p>
        </p:txBody>
      </p:sp>
      <p:sp>
        <p:nvSpPr>
          <p:cNvPr id="2872328" name="Text Box 8"/>
          <p:cNvSpPr txBox="1">
            <a:spLocks noChangeArrowheads="1"/>
          </p:cNvSpPr>
          <p:nvPr/>
        </p:nvSpPr>
        <p:spPr bwMode="auto">
          <a:xfrm>
            <a:off x="3463925" y="5029200"/>
            <a:ext cx="22907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itchFamily="18" charset="0"/>
                <a:cs typeface="Times New Roman (Arabic)" charset="-78"/>
              </a:rPr>
              <a:t>Alveolar Region</a:t>
            </a:r>
          </a:p>
          <a:p>
            <a:pPr algn="ctr"/>
            <a:endParaRPr lang="en-US" sz="2400" b="1">
              <a:solidFill>
                <a:schemeClr val="tx1"/>
              </a:solidFill>
              <a:latin typeface="Times New Roman" pitchFamily="18" charset="0"/>
              <a:cs typeface="Times New Roman (Arabic)" charset="-78"/>
            </a:endParaRPr>
          </a:p>
          <a:p>
            <a:pPr algn="ctr"/>
            <a:r>
              <a:rPr lang="en-US" sz="2400" b="1">
                <a:solidFill>
                  <a:schemeClr val="tx1"/>
                </a:solidFill>
                <a:latin typeface="Times New Roman" pitchFamily="18" charset="0"/>
                <a:cs typeface="Times New Roman (Arabic)" charset="-78"/>
              </a:rPr>
              <a:t>1 µm</a:t>
            </a:r>
          </a:p>
        </p:txBody>
      </p:sp>
      <p:sp>
        <p:nvSpPr>
          <p:cNvPr id="2872329" name="Text Box 9"/>
          <p:cNvSpPr txBox="1">
            <a:spLocks noChangeArrowheads="1"/>
          </p:cNvSpPr>
          <p:nvPr/>
        </p:nvSpPr>
        <p:spPr bwMode="auto">
          <a:xfrm>
            <a:off x="1219200" y="0"/>
            <a:ext cx="65690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>
                <a:latin typeface="Times New Roman" pitchFamily="18" charset="0"/>
                <a:cs typeface="Times New Roman (Arabic)" charset="-78"/>
              </a:rPr>
              <a:t>DEPOSISI PARTIKEL TOKSIKAN DI DLM SALURAN RESPIRASI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73347" name="Picture 2" descr="routeadmin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63663" y="0"/>
            <a:ext cx="5695950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382000" cy="11430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Absorpsi dari kulit</a:t>
            </a:r>
          </a:p>
        </p:txBody>
      </p:sp>
      <p:sp>
        <p:nvSpPr>
          <p:cNvPr id="287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Melewati bbg lapisan sel (stratum corneum, epidermis, dermis) menuju  pembuluh darah .</a:t>
            </a:r>
          </a:p>
          <a:p>
            <a:r>
              <a:rPr lang="en-US">
                <a:solidFill>
                  <a:schemeClr val="bg1"/>
                </a:solidFill>
              </a:rPr>
              <a:t>Faktor yang mempengaruhi :</a:t>
            </a:r>
          </a:p>
          <a:p>
            <a:pPr>
              <a:buFontTx/>
              <a:buNone/>
            </a:pPr>
            <a:r>
              <a:rPr lang="en-US">
                <a:solidFill>
                  <a:schemeClr val="bg1"/>
                </a:solidFill>
              </a:rPr>
              <a:t>		lipid solubility, hydrasi kulit</a:t>
            </a:r>
          </a:p>
          <a:p>
            <a:pPr>
              <a:buFontTx/>
              <a:buNone/>
            </a:pPr>
            <a:r>
              <a:rPr lang="en-US">
                <a:solidFill>
                  <a:schemeClr val="bg1"/>
                </a:solidFill>
              </a:rPr>
              <a:t>		(sole of feet vs. scrotum)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5394" name="Picture 2" descr="slide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-9525"/>
            <a:ext cx="71628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6418" name="Rectangle 2"/>
          <p:cNvSpPr>
            <a:spLocks noChangeArrowheads="1"/>
          </p:cNvSpPr>
          <p:nvPr/>
        </p:nvSpPr>
        <p:spPr bwMode="auto">
          <a:xfrm>
            <a:off x="457200" y="-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 b="1"/>
              <a:t>Absorption by the Skin</a:t>
            </a:r>
          </a:p>
        </p:txBody>
      </p:sp>
      <p:pic>
        <p:nvPicPr>
          <p:cNvPr id="2876419" name="Picture 3"/>
          <p:cNvPicPr>
            <a:picLocks noChangeAspect="1" noChangeArrowheads="1"/>
          </p:cNvPicPr>
          <p:nvPr/>
        </p:nvPicPr>
        <p:blipFill>
          <a:blip r:embed="rId2">
            <a:lum bright="-24000" contrast="42000"/>
          </a:blip>
          <a:srcRect/>
          <a:stretch>
            <a:fillRect/>
          </a:stretch>
        </p:blipFill>
        <p:spPr bwMode="auto">
          <a:xfrm>
            <a:off x="990600" y="568325"/>
            <a:ext cx="6477000" cy="636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76420" name="AutoShape 4"/>
          <p:cNvSpPr>
            <a:spLocks noChangeArrowheads="1"/>
          </p:cNvSpPr>
          <p:nvPr/>
        </p:nvSpPr>
        <p:spPr bwMode="auto">
          <a:xfrm>
            <a:off x="4267200" y="1524000"/>
            <a:ext cx="381000" cy="4495800"/>
          </a:xfrm>
          <a:prstGeom prst="downArrow">
            <a:avLst>
              <a:gd name="adj1" fmla="val 50000"/>
              <a:gd name="adj2" fmla="val 29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876421" name="AutoShape 5"/>
          <p:cNvSpPr>
            <a:spLocks noChangeArrowheads="1"/>
          </p:cNvSpPr>
          <p:nvPr/>
        </p:nvSpPr>
        <p:spPr bwMode="auto">
          <a:xfrm>
            <a:off x="6324600" y="1600200"/>
            <a:ext cx="381000" cy="2971800"/>
          </a:xfrm>
          <a:prstGeom prst="downArrow">
            <a:avLst>
              <a:gd name="adj1" fmla="val 50000"/>
              <a:gd name="adj2" fmla="val 19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42" name="Rectangle 2"/>
          <p:cNvSpPr>
            <a:spLocks noChangeArrowheads="1"/>
          </p:cNvSpPr>
          <p:nvPr/>
        </p:nvSpPr>
        <p:spPr bwMode="auto">
          <a:xfrm>
            <a:off x="609600" y="-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 b="1"/>
              <a:t>Absorpsi melalui kulit</a:t>
            </a:r>
          </a:p>
        </p:txBody>
      </p:sp>
      <p:sp>
        <p:nvSpPr>
          <p:cNvPr id="2877443" name="Rectangle 3"/>
          <p:cNvSpPr>
            <a:spLocks noChangeArrowheads="1"/>
          </p:cNvSpPr>
          <p:nvPr/>
        </p:nvSpPr>
        <p:spPr bwMode="auto">
          <a:xfrm>
            <a:off x="533400" y="457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400"/>
              <a:t>Permeability depends on the diffusivity and thickness (depends on the area of the body) of the stratum corneum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400"/>
              <a:t>Polar </a:t>
            </a:r>
            <a:r>
              <a:rPr lang="en-US" sz="2400">
                <a:sym typeface="Wingdings" pitchFamily="2" charset="2"/>
              </a:rPr>
              <a:t> outer surface of protein filaments of the hydrated stratum corneum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400">
                <a:sym typeface="Wingdings" pitchFamily="2" charset="2"/>
              </a:rPr>
              <a:t>Nonpolar  lipid matrix between protein filaments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400"/>
              <a:t>Percutaneous absorption </a:t>
            </a:r>
            <a:r>
              <a:rPr lang="en-US" sz="2400">
                <a:sym typeface="Wingdings" pitchFamily="2" charset="2"/>
              </a:rPr>
              <a:t> lower layers of the epidermis and dermis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400"/>
              <a:t>Below the s.corneum </a:t>
            </a:r>
            <a:r>
              <a:rPr lang="en-US" sz="2400">
                <a:sym typeface="Wingdings" pitchFamily="2" charset="2"/>
              </a:rPr>
              <a:t> porous, nonselective aqueous medium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400"/>
              <a:t>Compromised stratum corneum integrity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400"/>
              <a:t>Increased stratum corneum  hydration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400"/>
              <a:t>Increased temperature </a:t>
            </a:r>
            <a:r>
              <a:rPr lang="en-US" sz="2400">
                <a:sym typeface="Wingdings" pitchFamily="2" charset="2"/>
              </a:rPr>
              <a:t> increased blood flow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400">
                <a:sym typeface="Wingdings" pitchFamily="2" charset="2"/>
              </a:rPr>
              <a:t>Low solubility of toxicant in the vehicle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>
                <a:sym typeface="Wingdings" pitchFamily="2" charset="2"/>
              </a:rPr>
              <a:t>Small size  Increased Absorption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b="1"/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2400"/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2400" b="1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solidFill>
                  <a:schemeClr val="bg1"/>
                </a:solidFill>
              </a:rPr>
              <a:t>Distribution:  </a:t>
            </a:r>
            <a:br>
              <a:rPr lang="en-US" sz="3200">
                <a:solidFill>
                  <a:schemeClr val="bg1"/>
                </a:solidFill>
              </a:rPr>
            </a:br>
            <a:r>
              <a:rPr lang="en-US" sz="3200">
                <a:solidFill>
                  <a:schemeClr val="bg1"/>
                </a:solidFill>
              </a:rPr>
              <a:t>proses translokasi dari Toxicant menuju seluruh bagian tubuh</a:t>
            </a:r>
          </a:p>
        </p:txBody>
      </p:sp>
      <p:sp>
        <p:nvSpPr>
          <p:cNvPr id="287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09800"/>
            <a:ext cx="9144000" cy="41148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Darah membawa Toxicant menuju site of action, storage depots, organ  transformasi, dan organ eliminasi</a:t>
            </a:r>
          </a:p>
          <a:p>
            <a:r>
              <a:rPr lang="en-US">
                <a:solidFill>
                  <a:schemeClr val="bg1"/>
                </a:solidFill>
              </a:rPr>
              <a:t>Kecepatan distribusi Toxicant tergantung :</a:t>
            </a:r>
          </a:p>
          <a:p>
            <a:pPr>
              <a:buFontTx/>
              <a:buNone/>
            </a:pPr>
            <a:r>
              <a:rPr lang="en-US">
                <a:solidFill>
                  <a:schemeClr val="bg1"/>
                </a:solidFill>
              </a:rPr>
              <a:t>    -- aliran darah 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 karakteristik toxicant (afinitas thd jaringan dan  partition coefficient)</a:t>
            </a:r>
          </a:p>
          <a:p>
            <a:r>
              <a:rPr lang="en-US">
                <a:solidFill>
                  <a:schemeClr val="bg1"/>
                </a:solidFill>
              </a:rPr>
              <a:t>Distribusi mungkin berubah setiap waktu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9490" name="Rectangle 2"/>
          <p:cNvSpPr>
            <a:spLocks noChangeArrowheads="1"/>
          </p:cNvSpPr>
          <p:nvPr/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/>
              <a:t>Distribusi:</a:t>
            </a:r>
            <a:br>
              <a:rPr lang="en-US" sz="4400"/>
            </a:br>
            <a:r>
              <a:rPr lang="en-US" sz="4400"/>
              <a:t>Storage / Binding</a:t>
            </a:r>
          </a:p>
        </p:txBody>
      </p:sp>
      <p:sp>
        <p:nvSpPr>
          <p:cNvPr id="2879491" name="Rectangle 3"/>
          <p:cNvSpPr>
            <a:spLocks noChangeArrowheads="1"/>
          </p:cNvSpPr>
          <p:nvPr/>
        </p:nvSpPr>
        <p:spPr bwMode="auto">
          <a:xfrm>
            <a:off x="685800" y="1676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/>
              <a:t>Storage di dlm Adipose tissue </a:t>
            </a:r>
            <a:r>
              <a:rPr lang="en-US" sz="2800">
                <a:sym typeface="Wingdings" pitchFamily="2" charset="2"/>
              </a:rPr>
              <a:t> sangat </a:t>
            </a:r>
            <a:r>
              <a:rPr lang="en-US" sz="2800"/>
              <a:t> lipophylic (DDT).  Cepat dimobilisasi dari fat (starvation) , cepat meningkat dalam darah cepat meningkat dalam darah 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/>
              <a:t>Storage dalam tulang (Bone) </a:t>
            </a:r>
            <a:r>
              <a:rPr lang="en-US" sz="2800">
                <a:sym typeface="Wingdings" pitchFamily="2" charset="2"/>
              </a:rPr>
              <a:t> </a:t>
            </a:r>
            <a:r>
              <a:rPr lang="en-US" sz="2800"/>
              <a:t>Chemicals analog dgn Calcium--Fluoride, Lead, Strontium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/>
              <a:t>Ikatan dgn Plasma proteins </a:t>
            </a:r>
            <a:r>
              <a:rPr lang="en-US" sz="2800">
                <a:sym typeface="Wingdings" pitchFamily="2" charset="2"/>
              </a:rPr>
              <a:t> mendesak </a:t>
            </a:r>
            <a:r>
              <a:rPr lang="en-US" sz="2800"/>
              <a:t> senyawa endogenous . Hanya fraksi bebas </a:t>
            </a:r>
            <a:r>
              <a:rPr lang="en-US" sz="2800">
                <a:sym typeface="Wingdings" pitchFamily="2" charset="2"/>
              </a:rPr>
              <a:t> </a:t>
            </a:r>
            <a:r>
              <a:rPr lang="en-US" sz="2800"/>
              <a:t>adverse effects dan  excretion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0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7772400" cy="11430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Metabolism: </a:t>
            </a:r>
            <a:br>
              <a:rPr lang="en-US">
                <a:solidFill>
                  <a:schemeClr val="bg1"/>
                </a:solidFill>
              </a:rPr>
            </a:br>
            <a:endParaRPr lang="en-US">
              <a:solidFill>
                <a:schemeClr val="bg1"/>
              </a:solidFill>
            </a:endParaRPr>
          </a:p>
        </p:txBody>
      </p:sp>
      <p:sp>
        <p:nvSpPr>
          <p:cNvPr id="2880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sz="2800">
                <a:solidFill>
                  <a:schemeClr val="bg1"/>
                </a:solidFill>
              </a:rPr>
              <a:t>Toxicant lebih  water soluble (Polar) </a:t>
            </a:r>
            <a:r>
              <a:rPr lang="en-US" sz="280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n-US" sz="2800">
                <a:solidFill>
                  <a:schemeClr val="bg1"/>
                </a:solidFill>
              </a:rPr>
              <a:t> ekskresi </a:t>
            </a:r>
            <a:endParaRPr lang="en-US">
              <a:solidFill>
                <a:schemeClr val="bg1"/>
              </a:solidFill>
            </a:endParaRPr>
          </a:p>
          <a:p>
            <a:pPr lvl="1"/>
            <a:r>
              <a:rPr lang="en-US">
                <a:solidFill>
                  <a:schemeClr val="bg1"/>
                </a:solidFill>
              </a:rPr>
              <a:t>Menurunkan lipid solubility                                       </a:t>
            </a:r>
            <a:r>
              <a:rPr lang="en-US">
                <a:solidFill>
                  <a:schemeClr val="bg1"/>
                </a:solidFill>
                <a:sym typeface="Wingdings" pitchFamily="2" charset="2"/>
              </a:rPr>
              <a:t> menurunkan jumlah toxicant pada </a:t>
            </a:r>
            <a:r>
              <a:rPr lang="en-US">
                <a:solidFill>
                  <a:schemeClr val="bg1"/>
                </a:solidFill>
              </a:rPr>
              <a:t> target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Meningkatkan ionisasi                                              </a:t>
            </a:r>
            <a:r>
              <a:rPr lang="en-US">
                <a:solidFill>
                  <a:schemeClr val="bg1"/>
                </a:solidFill>
                <a:sym typeface="Wingdings" pitchFamily="2" charset="2"/>
              </a:rPr>
              <a:t> meningkatkan </a:t>
            </a:r>
            <a:r>
              <a:rPr lang="en-US">
                <a:solidFill>
                  <a:schemeClr val="bg1"/>
                </a:solidFill>
              </a:rPr>
              <a:t>excretion rate --&gt; menurunkan toxicity</a:t>
            </a:r>
          </a:p>
          <a:p>
            <a:r>
              <a:rPr lang="en-US" sz="2800">
                <a:solidFill>
                  <a:schemeClr val="bg1"/>
                </a:solidFill>
              </a:rPr>
              <a:t>Bioactivasi </a:t>
            </a:r>
            <a:r>
              <a:rPr lang="en-US" sz="280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n-US" sz="2800">
                <a:solidFill>
                  <a:schemeClr val="bg1"/>
                </a:solidFill>
              </a:rPr>
              <a:t>Biotransformasi </a:t>
            </a:r>
            <a:r>
              <a:rPr lang="en-US" sz="2800">
                <a:solidFill>
                  <a:schemeClr val="bg1"/>
                </a:solidFill>
                <a:sym typeface="Wingdings" pitchFamily="2" charset="2"/>
              </a:rPr>
              <a:t> pembentukan </a:t>
            </a:r>
            <a:r>
              <a:rPr lang="en-US" sz="2800">
                <a:solidFill>
                  <a:schemeClr val="bg1"/>
                </a:solidFill>
              </a:rPr>
              <a:t>reactive metabolites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1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Biotransformation (Metabolism)</a:t>
            </a:r>
          </a:p>
        </p:txBody>
      </p:sp>
      <p:sp>
        <p:nvSpPr>
          <p:cNvPr id="28815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81200"/>
            <a:ext cx="2819400" cy="4114800"/>
          </a:xfrm>
        </p:spPr>
        <p:txBody>
          <a:bodyPr/>
          <a:lstStyle/>
          <a:p>
            <a:r>
              <a:rPr lang="en-US" sz="2400">
                <a:solidFill>
                  <a:schemeClr val="bg1"/>
                </a:solidFill>
              </a:rPr>
              <a:t>Meningkatkan kec clearance  dari toxicant </a:t>
            </a:r>
          </a:p>
          <a:p>
            <a:endParaRPr lang="en-US" sz="2400">
              <a:solidFill>
                <a:schemeClr val="bg1"/>
              </a:solidFill>
            </a:endParaRPr>
          </a:p>
          <a:p>
            <a:r>
              <a:rPr lang="en-US" sz="2400">
                <a:solidFill>
                  <a:schemeClr val="bg1"/>
                </a:solidFill>
              </a:rPr>
              <a:t>Dapat terjadi mulai absorpsi </a:t>
            </a:r>
            <a:r>
              <a:rPr lang="en-US" sz="2400">
                <a:solidFill>
                  <a:schemeClr val="bg1"/>
                </a:solidFill>
                <a:sym typeface="Wingdings" pitchFamily="2" charset="2"/>
              </a:rPr>
              <a:t> ekskreri </a:t>
            </a:r>
            <a:endParaRPr lang="en-US" sz="2400">
              <a:solidFill>
                <a:schemeClr val="bg1"/>
              </a:solidFill>
            </a:endParaRPr>
          </a:p>
          <a:p>
            <a:endParaRPr lang="en-US" sz="2800">
              <a:solidFill>
                <a:schemeClr val="bg1"/>
              </a:solidFill>
            </a:endParaRPr>
          </a:p>
        </p:txBody>
      </p:sp>
      <p:graphicFrame>
        <p:nvGraphicFramePr>
          <p:cNvPr id="2881540" name="Object 4"/>
          <p:cNvGraphicFramePr>
            <a:graphicFrameLocks noGrp="1" noChangeAspect="1"/>
          </p:cNvGraphicFramePr>
          <p:nvPr>
            <p:ph type="chart" sz="half" idx="4294967295"/>
          </p:nvPr>
        </p:nvGraphicFramePr>
        <p:xfrm>
          <a:off x="5335588" y="1981200"/>
          <a:ext cx="3808412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544" name="Chart" r:id="rId3" imgW="3810000" imgH="4114800" progId="MSGraph.Chart.8">
                  <p:embed followColorScheme="full"/>
                </p:oleObj>
              </mc:Choice>
              <mc:Fallback>
                <p:oleObj name="Chart" r:id="rId3" imgW="3810000" imgH="4114800" progId="MSGraph.Chart.8">
                  <p:embed followColorScheme="full"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5588" y="1981200"/>
                        <a:ext cx="3808412" cy="411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81541" name="Object 5"/>
          <p:cNvGraphicFramePr>
            <a:graphicFrameLocks noGrp="1" noChangeAspect="1"/>
          </p:cNvGraphicFramePr>
          <p:nvPr>
            <p:ph type="tbl" idx="1"/>
          </p:nvPr>
        </p:nvGraphicFramePr>
        <p:xfrm>
          <a:off x="3060700" y="2667000"/>
          <a:ext cx="5715000" cy="295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545" name="Document" r:id="rId5" imgW="7945460" imgH="4133116" progId="Word.Document.8">
                  <p:embed/>
                </p:oleObj>
              </mc:Choice>
              <mc:Fallback>
                <p:oleObj name="Document" r:id="rId5" imgW="7945460" imgH="4133116" progId="Word.Document.8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0700" y="2667000"/>
                        <a:ext cx="5715000" cy="295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452" name="Rectangle 4"/>
          <p:cNvSpPr>
            <a:spLocks noChangeArrowheads="1"/>
          </p:cNvSpPr>
          <p:nvPr/>
        </p:nvSpPr>
        <p:spPr bwMode="auto">
          <a:xfrm>
            <a:off x="0" y="0"/>
            <a:ext cx="8991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latin typeface="Arial" pitchFamily="34" charset="0"/>
                <a:cs typeface="Arial" pitchFamily="34" charset="0"/>
              </a:rPr>
              <a:t>Hippocrates ( ~ 460 BC)</a:t>
            </a:r>
          </a:p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     -  Observation /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experience (</a:t>
            </a:r>
            <a:r>
              <a:rPr lang="en-US" sz="2800" b="1" u="sng" dirty="0" smtClean="0">
                <a:latin typeface="Arial Rounded MT Bold" pitchFamily="34" charset="0"/>
              </a:rPr>
              <a:t>empiric- primitive)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4456" name="Picture 8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0" y="1006475"/>
            <a:ext cx="4535488" cy="5851525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Biotransformation</a:t>
            </a:r>
          </a:p>
        </p:txBody>
      </p:sp>
      <p:sp>
        <p:nvSpPr>
          <p:cNvPr id="288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Key organs in biotransformation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LIVER (high)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Lung, Kidney, Intestine (medium)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Others (low)</a:t>
            </a:r>
          </a:p>
          <a:p>
            <a:r>
              <a:rPr lang="en-US">
                <a:solidFill>
                  <a:schemeClr val="bg1"/>
                </a:solidFill>
              </a:rPr>
              <a:t>Biotransformation Pathways</a:t>
            </a:r>
          </a:p>
          <a:p>
            <a:pPr lvl="1">
              <a:buFontTx/>
              <a:buChar char="*"/>
            </a:pPr>
            <a:r>
              <a:rPr lang="en-US">
                <a:solidFill>
                  <a:schemeClr val="bg1"/>
                </a:solidFill>
              </a:rPr>
              <a:t>Phase I--make the toxicant more water soluble</a:t>
            </a:r>
          </a:p>
          <a:p>
            <a:pPr lvl="1">
              <a:buFontTx/>
              <a:buChar char="*"/>
            </a:pPr>
            <a:r>
              <a:rPr lang="en-US">
                <a:solidFill>
                  <a:schemeClr val="bg1"/>
                </a:solidFill>
              </a:rPr>
              <a:t>Phase II--Links with a soluble endogenous agent (conjugation)</a:t>
            </a:r>
          </a:p>
          <a:p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358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4138" y="0"/>
            <a:ext cx="4060825" cy="6858000"/>
          </a:xfrm>
          <a:noFill/>
          <a:ln w="28575">
            <a:solidFill>
              <a:srgbClr val="000000"/>
            </a:solidFill>
          </a:ln>
        </p:spPr>
      </p:pic>
      <p:pic>
        <p:nvPicPr>
          <p:cNvPr id="288358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6831" t="-372" r="18681" b="24463"/>
          <a:stretch>
            <a:fillRect/>
          </a:stretch>
        </p:blipFill>
        <p:spPr>
          <a:xfrm>
            <a:off x="4191000" y="990600"/>
            <a:ext cx="4572000" cy="2906713"/>
          </a:xfrm>
          <a:noFill/>
          <a:ln/>
        </p:spPr>
      </p:pic>
      <p:sp>
        <p:nvSpPr>
          <p:cNvPr id="2883588" name="Text Box 4"/>
          <p:cNvSpPr txBox="1">
            <a:spLocks noChangeArrowheads="1"/>
          </p:cNvSpPr>
          <p:nvPr/>
        </p:nvSpPr>
        <p:spPr bwMode="auto">
          <a:xfrm>
            <a:off x="4648200" y="228600"/>
            <a:ext cx="13160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/>
              <a:t>FPE</a:t>
            </a:r>
          </a:p>
        </p:txBody>
      </p:sp>
      <p:sp>
        <p:nvSpPr>
          <p:cNvPr id="2883589" name="Text Box 5"/>
          <p:cNvSpPr txBox="1">
            <a:spLocks noChangeArrowheads="1"/>
          </p:cNvSpPr>
          <p:nvPr/>
        </p:nvSpPr>
        <p:spPr bwMode="auto">
          <a:xfrm>
            <a:off x="6080125" y="1435100"/>
            <a:ext cx="1841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883590" name="Rectangle 6"/>
          <p:cNvSpPr>
            <a:spLocks noChangeArrowheads="1"/>
          </p:cNvSpPr>
          <p:nvPr/>
        </p:nvSpPr>
        <p:spPr bwMode="auto">
          <a:xfrm>
            <a:off x="4114800" y="4343400"/>
            <a:ext cx="4572000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800" b="1"/>
              <a:t>Beberapa toxin tidak efektif bila digunakan peroral  (snake venome)</a:t>
            </a:r>
          </a:p>
          <a:p>
            <a:pPr algn="l"/>
            <a:endParaRPr lang="en-US" sz="1800" b="1"/>
          </a:p>
          <a:p>
            <a:pPr algn="l"/>
            <a:r>
              <a:rPr lang="en-US" sz="1800" b="1"/>
              <a:t>Bila toxicant dimetabolisme menjadi bentuk aktif (ultimate toxicant) </a:t>
            </a:r>
            <a:r>
              <a:rPr lang="en-US" sz="1800" b="1">
                <a:sym typeface="Wingdings" pitchFamily="2" charset="2"/>
              </a:rPr>
              <a:t> k</a:t>
            </a:r>
            <a:r>
              <a:rPr lang="en-US" sz="1800" b="1"/>
              <a:t>umulatif dari metabolit  toxic</a:t>
            </a:r>
          </a:p>
          <a:p>
            <a:pPr algn="l"/>
            <a:endParaRPr lang="en-US" sz="1800" b="1"/>
          </a:p>
          <a:p>
            <a:pPr algn="l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endParaRPr lang="en-US" sz="1800" b="1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846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47800" y="0"/>
            <a:ext cx="5562600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856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25525" y="0"/>
            <a:ext cx="6294438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8706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/>
              <a:t>Distribution:  </a:t>
            </a:r>
            <a:br>
              <a:rPr lang="en-US" sz="2400"/>
            </a:br>
            <a:r>
              <a:rPr lang="en-US" sz="2400"/>
              <a:t>the process in which a chemical agent translocates throughout the body</a:t>
            </a:r>
          </a:p>
        </p:txBody>
      </p:sp>
      <p:sp>
        <p:nvSpPr>
          <p:cNvPr id="2888707" name="Rectangle 3"/>
          <p:cNvSpPr>
            <a:spLocks noChangeArrowheads="1"/>
          </p:cNvSpPr>
          <p:nvPr/>
        </p:nvSpPr>
        <p:spPr bwMode="auto">
          <a:xfrm>
            <a:off x="762000" y="2209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000"/>
              <a:t>Blood carries the agent to and from its site of action, storage depots, organs of transformation, and organs of elimination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000"/>
              <a:t>Rate of distribution (rapid) dependent upon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000"/>
              <a:t>blood flow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000"/>
              <a:t>characteristics of toxicant (affinity for the tissue, and the partition coefficient)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000"/>
              <a:t>Distribution may change over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z="2400"/>
          </a:p>
        </p:txBody>
      </p:sp>
      <p:sp>
        <p:nvSpPr>
          <p:cNvPr id="288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2400"/>
          </a:p>
        </p:txBody>
      </p:sp>
      <p:sp>
        <p:nvSpPr>
          <p:cNvPr id="2889732" name="Rectangle 4"/>
          <p:cNvSpPr>
            <a:spLocks noChangeArrowheads="1"/>
          </p:cNvSpPr>
          <p:nvPr/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/>
              <a:t>Distribution:</a:t>
            </a:r>
            <a:br>
              <a:rPr lang="en-US" sz="2400"/>
            </a:br>
            <a:r>
              <a:rPr lang="en-US" sz="2400"/>
              <a:t>Storage and Binding</a:t>
            </a:r>
          </a:p>
        </p:txBody>
      </p:sp>
      <p:sp>
        <p:nvSpPr>
          <p:cNvPr id="2889733" name="Rectangle 5"/>
          <p:cNvSpPr>
            <a:spLocks noChangeArrowheads="1"/>
          </p:cNvSpPr>
          <p:nvPr/>
        </p:nvSpPr>
        <p:spPr bwMode="auto">
          <a:xfrm>
            <a:off x="685800" y="1676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400"/>
              <a:t>Storage in Adipose tissue--Very lipophylic compounds (DDT) will store in fat.  Rapid mobilization of the fat (starvation) can rapidly increase blood concentration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400"/>
              <a:t>Storage in Bone--Chemicals analogous to Calcium--Fluoride, Lead, Strontium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400"/>
              <a:t>Binding to Plasma proteins--can displace endogenous compounds. Only free is available for adverse effects or excretion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0754" name="Rectangle 2"/>
          <p:cNvSpPr>
            <a:spLocks noChangeArrowheads="1"/>
          </p:cNvSpPr>
          <p:nvPr/>
        </p:nvSpPr>
        <p:spPr bwMode="auto">
          <a:xfrm>
            <a:off x="762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2400"/>
              <a:t>Target Organs: adverse effect is dependent upon the concentration of active compound at the target site for enough time</a:t>
            </a:r>
          </a:p>
        </p:txBody>
      </p:sp>
      <p:sp>
        <p:nvSpPr>
          <p:cNvPr id="2890755" name="Rectangle 3"/>
          <p:cNvSpPr>
            <a:spLocks noChangeArrowheads="1"/>
          </p:cNvSpPr>
          <p:nvPr/>
        </p:nvSpPr>
        <p:spPr bwMode="auto">
          <a:xfrm>
            <a:off x="762000" y="2057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400"/>
              <a:t>Not all organs are affected equally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400"/>
              <a:t>greater susceptibility  of the target organ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400"/>
              <a:t>higher concentration of active compound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400"/>
              <a:t>Liver--high blood flow, oxidative reactions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400"/>
              <a:t>Kidney--high blood flow, concentrates chemicals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400"/>
              <a:t>Lung--high blood flow, site of exposure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400"/>
              <a:t>Neurons--oxygen dependent, irreversible damage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400"/>
              <a:t>Myocardium--oxygen dependent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400"/>
              <a:t>Bone marrow, intestinal mucosa--rapid divide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1778" name="Rectangle 2"/>
          <p:cNvSpPr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4400"/>
          </a:p>
        </p:txBody>
      </p:sp>
      <p:sp>
        <p:nvSpPr>
          <p:cNvPr id="2891779" name="Rectangle 3"/>
          <p:cNvSpPr>
            <a:spLocks noChangeArrowheads="1"/>
          </p:cNvSpPr>
          <p:nvPr/>
        </p:nvSpPr>
        <p:spPr bwMode="auto">
          <a:xfrm>
            <a:off x="457200" y="838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3200"/>
              <a:t>Target organ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3200"/>
              <a:t>Carbon tetrachloride – liver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3200"/>
              <a:t>Mercury &amp; lead – CNS, kidneys &amp; hematopoietic system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3200"/>
              <a:t>Benzene – hematopoietic system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3200"/>
              <a:t>Storage sites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3200"/>
              <a:t>Dichlorodiphenyltrichloroethane (DDT) – fat depots </a:t>
            </a:r>
            <a:r>
              <a:rPr lang="en-US" sz="3200">
                <a:sym typeface="Wingdings" pitchFamily="2" charset="2"/>
              </a:rPr>
              <a:t></a:t>
            </a:r>
            <a:r>
              <a:rPr lang="en-US" sz="3200"/>
              <a:t> no toxic effect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9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>
                <a:solidFill>
                  <a:schemeClr val="bg1"/>
                </a:solidFill>
              </a:rPr>
              <a:t>Nose is a “scrubber” for water-soluble and highly reactive gases</a:t>
            </a:r>
          </a:p>
          <a:p>
            <a:pPr>
              <a:lnSpc>
                <a:spcPct val="90000"/>
              </a:lnSpc>
            </a:pPr>
            <a:r>
              <a:rPr lang="en-US" sz="1800">
                <a:solidFill>
                  <a:schemeClr val="bg1"/>
                </a:solidFill>
              </a:rPr>
              <a:t>Solubility ratio (blood-to-gas partition coefficient) – conc. in blood/conc. in gas phase before or at saturation</a:t>
            </a:r>
          </a:p>
          <a:p>
            <a:pPr>
              <a:lnSpc>
                <a:spcPct val="90000"/>
              </a:lnSpc>
            </a:pPr>
            <a:r>
              <a:rPr lang="en-US" sz="2000">
                <a:solidFill>
                  <a:schemeClr val="bg1"/>
                </a:solidFill>
              </a:rPr>
              <a:t>Low solubility ratio – blood flow through the lungs (perfusion-limited)</a:t>
            </a:r>
          </a:p>
          <a:p>
            <a:pPr>
              <a:lnSpc>
                <a:spcPct val="90000"/>
              </a:lnSpc>
            </a:pPr>
            <a:r>
              <a:rPr lang="en-US" sz="2000">
                <a:solidFill>
                  <a:schemeClr val="bg1"/>
                </a:solidFill>
              </a:rPr>
              <a:t>Highs solubility ratio – rate and depth of respiration (ventilation-limited)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</a:rPr>
              <a:t>Lungs are capable of biotransformation &amp; elimination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</a:rPr>
              <a:t>Steady state concentration can be reached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</a:rPr>
              <a:t>Aerosols </a:t>
            </a:r>
            <a:r>
              <a:rPr lang="en-US" sz="2400">
                <a:solidFill>
                  <a:schemeClr val="bg1"/>
                </a:solidFill>
                <a:sym typeface="Wingdings" pitchFamily="2" charset="2"/>
              </a:rPr>
              <a:t> dependent on aerosol size &amp; water solubility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  <a:sym typeface="Wingdings" pitchFamily="2" charset="2"/>
              </a:rPr>
              <a:t>5um or more – lodged in nasopharyngeal region</a:t>
            </a:r>
            <a:endParaRPr lang="en-US" sz="2400" i="1">
              <a:solidFill>
                <a:schemeClr val="bg1"/>
              </a:solidFill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  <a:sym typeface="Wingdings" pitchFamily="2" charset="2"/>
              </a:rPr>
              <a:t>2.5 um – tracheobronchial region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  <a:sym typeface="Wingdings" pitchFamily="2" charset="2"/>
              </a:rPr>
              <a:t>1 um or less – alveolar sacs of blood </a:t>
            </a:r>
            <a:endParaRPr lang="en-US" sz="24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4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20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0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20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18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1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4578" name="Rectangle 2"/>
          <p:cNvSpPr>
            <a:spLocks noChangeArrowheads="1"/>
          </p:cNvSpPr>
          <p:nvPr/>
        </p:nvSpPr>
        <p:spPr bwMode="auto">
          <a:xfrm>
            <a:off x="533400" y="781050"/>
            <a:ext cx="8382000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84188" indent="-484188" algn="l">
              <a:spcBef>
                <a:spcPct val="50000"/>
              </a:spcBef>
              <a:buSzPct val="90000"/>
              <a:buFontTx/>
              <a:buBlip>
                <a:blip r:embed="rId3"/>
              </a:buBlip>
            </a:pPr>
            <a:r>
              <a:rPr lang="en-US" sz="2400" b="1">
                <a:latin typeface="Tahoma" pitchFamily="34" charset="0"/>
              </a:rPr>
              <a:t>Allergic (hypersensitivity,Antigen)</a:t>
            </a:r>
          </a:p>
          <a:p>
            <a:pPr marL="484188" indent="-484188" algn="l">
              <a:spcBef>
                <a:spcPct val="50000"/>
              </a:spcBef>
              <a:buSzPct val="90000"/>
              <a:buFontTx/>
              <a:buBlip>
                <a:blip r:embed="rId3"/>
              </a:buBlip>
            </a:pPr>
            <a:r>
              <a:rPr lang="en-US" sz="2400" b="1">
                <a:latin typeface="Tahoma" pitchFamily="34" charset="0"/>
              </a:rPr>
              <a:t>Idiosyncratic (e.g. G6PD def., Drugs)</a:t>
            </a:r>
          </a:p>
          <a:p>
            <a:pPr marL="484188" indent="-484188" algn="l">
              <a:spcBef>
                <a:spcPct val="50000"/>
              </a:spcBef>
              <a:buSzPct val="90000"/>
              <a:buFontTx/>
              <a:buBlip>
                <a:blip r:embed="rId3"/>
              </a:buBlip>
            </a:pPr>
            <a:r>
              <a:rPr lang="en-US" sz="2400" b="1">
                <a:latin typeface="Tahoma" pitchFamily="34" charset="0"/>
              </a:rPr>
              <a:t>Local vs. Systemic (Corrosive agent)</a:t>
            </a:r>
          </a:p>
          <a:p>
            <a:pPr marL="484188" indent="-484188" algn="l">
              <a:spcBef>
                <a:spcPct val="50000"/>
              </a:spcBef>
              <a:buSzPct val="90000"/>
              <a:buFontTx/>
              <a:buBlip>
                <a:blip r:embed="rId3"/>
              </a:buBlip>
            </a:pPr>
            <a:r>
              <a:rPr lang="en-US" sz="2400" b="1">
                <a:latin typeface="Tahoma" pitchFamily="34" charset="0"/>
              </a:rPr>
              <a:t>Reversible vs. Irreversible</a:t>
            </a:r>
          </a:p>
          <a:p>
            <a:pPr marL="484188" indent="-484188" algn="l">
              <a:spcBef>
                <a:spcPct val="50000"/>
              </a:spcBef>
              <a:buSzPct val="90000"/>
              <a:buFontTx/>
              <a:buBlip>
                <a:blip r:embed="rId3"/>
              </a:buBlip>
            </a:pPr>
            <a:r>
              <a:rPr lang="en-US" sz="2400" b="1">
                <a:latin typeface="Tahoma" pitchFamily="34" charset="0"/>
              </a:rPr>
              <a:t>Necrosis /organ damage (Ozone, Lead, Cd, Sr)</a:t>
            </a:r>
          </a:p>
          <a:p>
            <a:pPr marL="484188" indent="-484188" algn="l">
              <a:spcBef>
                <a:spcPct val="50000"/>
              </a:spcBef>
              <a:buSzPct val="90000"/>
              <a:buFontTx/>
              <a:buBlip>
                <a:blip r:embed="rId3"/>
              </a:buBlip>
            </a:pPr>
            <a:r>
              <a:rPr lang="en-US" sz="2400" b="1">
                <a:latin typeface="Tahoma" pitchFamily="34" charset="0"/>
              </a:rPr>
              <a:t>Carcinogenecity (Benzene, Rokok, Asbestos, Coloring Agent)</a:t>
            </a:r>
          </a:p>
          <a:p>
            <a:pPr marL="484188" indent="-484188" algn="l">
              <a:spcBef>
                <a:spcPct val="50000"/>
              </a:spcBef>
              <a:buSzPct val="90000"/>
              <a:buFontTx/>
              <a:buBlip>
                <a:blip r:embed="rId3"/>
              </a:buBlip>
            </a:pPr>
            <a:r>
              <a:rPr lang="en-US" sz="2400" b="1">
                <a:latin typeface="Tahoma" pitchFamily="34" charset="0"/>
              </a:rPr>
              <a:t>Mutagenicity (uv light, Coloring Agent)</a:t>
            </a:r>
          </a:p>
          <a:p>
            <a:pPr marL="484188" indent="-484188" algn="l">
              <a:spcBef>
                <a:spcPct val="50000"/>
              </a:spcBef>
              <a:buSzPct val="90000"/>
              <a:buFontTx/>
              <a:buBlip>
                <a:blip r:embed="rId3"/>
              </a:buBlip>
            </a:pPr>
            <a:r>
              <a:rPr lang="en-US" sz="2400" b="1">
                <a:latin typeface="Tahoma" pitchFamily="34" charset="0"/>
              </a:rPr>
              <a:t>Teratogenicity (Drugs:Thalidomide, Valproic acid, Herbal)</a:t>
            </a:r>
          </a:p>
          <a:p>
            <a:pPr marL="484188" indent="-484188" algn="l">
              <a:spcBef>
                <a:spcPct val="50000"/>
              </a:spcBef>
              <a:buSzPct val="90000"/>
              <a:buFontTx/>
              <a:buBlip>
                <a:blip r:embed="rId3"/>
              </a:buBlip>
            </a:pPr>
            <a:r>
              <a:rPr lang="en-US" sz="2400" b="1">
                <a:latin typeface="Tahoma" pitchFamily="34" charset="0"/>
              </a:rPr>
              <a:t>Death (Arsen, Cyanide)</a:t>
            </a:r>
          </a:p>
        </p:txBody>
      </p:sp>
      <p:sp>
        <p:nvSpPr>
          <p:cNvPr id="2897923" name="Rectangle 3"/>
          <p:cNvSpPr>
            <a:spLocks noChangeArrowheads="1"/>
          </p:cNvSpPr>
          <p:nvPr/>
        </p:nvSpPr>
        <p:spPr bwMode="auto">
          <a:xfrm>
            <a:off x="0" y="0"/>
            <a:ext cx="891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600" b="1">
                <a:latin typeface="Albertus Extra Bold" pitchFamily="34" charset="0"/>
                <a:cs typeface="Times New Roman" pitchFamily="18" charset="0"/>
              </a:rPr>
              <a:t>Efek Toxic  Berdasarkan Mekanisme </a:t>
            </a:r>
          </a:p>
        </p:txBody>
      </p:sp>
      <p:sp>
        <p:nvSpPr>
          <p:cNvPr id="2897924" name="Line 4"/>
          <p:cNvSpPr>
            <a:spLocks noChangeShapeType="1"/>
          </p:cNvSpPr>
          <p:nvPr/>
        </p:nvSpPr>
        <p:spPr bwMode="auto">
          <a:xfrm>
            <a:off x="381000" y="762000"/>
            <a:ext cx="8305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8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8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8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8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8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8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8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8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4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84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4578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0596" name="Picture 4" descr="01 - Medicine in Ancient Egypt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78618" y="1066800"/>
            <a:ext cx="8308182" cy="5538788"/>
          </a:xfrm>
          <a:noFill/>
          <a:ln/>
        </p:spPr>
      </p:pic>
      <p:sp>
        <p:nvSpPr>
          <p:cNvPr id="2670599" name="Rectangle 7"/>
          <p:cNvSpPr>
            <a:spLocks noChangeArrowheads="1"/>
          </p:cNvSpPr>
          <p:nvPr/>
        </p:nvSpPr>
        <p:spPr bwMode="auto">
          <a:xfrm>
            <a:off x="0" y="0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800" b="1" dirty="0" err="1">
                <a:latin typeface="Arial" pitchFamily="34" charset="0"/>
                <a:cs typeface="Arial" pitchFamily="34" charset="0"/>
              </a:rPr>
              <a:t>Paracelcus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( 1439 – 1541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8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Pharmacon</a:t>
            </a:r>
            <a:r>
              <a:rPr lang="en-US" sz="28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or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Toxicon</a:t>
            </a:r>
            <a:r>
              <a:rPr lang="en-US" sz="28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?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Applyng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chemistry to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medicine(</a:t>
            </a:r>
            <a:r>
              <a:rPr lang="en-US" sz="2800" b="1" u="sng" dirty="0" smtClean="0">
                <a:latin typeface="Arial Rounded MT Bold" pitchFamily="34" charset="0"/>
              </a:rPr>
              <a:t>empiric analytic</a:t>
            </a:r>
            <a:r>
              <a:rPr lang="en-US" sz="2800" b="1" dirty="0" smtClean="0">
                <a:latin typeface="Arial Rounded MT Bold" pitchFamily="34" charset="0"/>
              </a:rPr>
              <a:t>)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9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z="4000" dirty="0" err="1">
                <a:solidFill>
                  <a:schemeClr val="bg1"/>
                </a:solidFill>
              </a:rPr>
              <a:t>Efek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Toksik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Berdasarkan</a:t>
            </a:r>
            <a:r>
              <a:rPr lang="en-US" sz="4000" dirty="0">
                <a:solidFill>
                  <a:schemeClr val="bg1"/>
                </a:solidFill>
              </a:rPr>
              <a:t>  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Lama </a:t>
            </a:r>
            <a:r>
              <a:rPr lang="en-US" sz="4000" dirty="0" err="1">
                <a:solidFill>
                  <a:schemeClr val="bg1"/>
                </a:solidFill>
              </a:rPr>
              <a:t>Pemaparan</a:t>
            </a:r>
            <a:r>
              <a:rPr lang="en-US" sz="4000" dirty="0">
                <a:solidFill>
                  <a:schemeClr val="bg1"/>
                </a:solidFill>
              </a:rPr>
              <a:t> (Exposure)</a:t>
            </a:r>
          </a:p>
        </p:txBody>
      </p:sp>
      <p:sp>
        <p:nvSpPr>
          <p:cNvPr id="28999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133600"/>
            <a:ext cx="9144000" cy="5334000"/>
          </a:xfrm>
        </p:spPr>
        <p:txBody>
          <a:bodyPr/>
          <a:lstStyle/>
          <a:p>
            <a:pPr>
              <a:buClr>
                <a:schemeClr val="tx1"/>
              </a:buClr>
              <a:buFontTx/>
              <a:buNone/>
            </a:pPr>
            <a:r>
              <a:rPr lang="en-US" sz="2800" b="1">
                <a:solidFill>
                  <a:schemeClr val="bg1"/>
                </a:solidFill>
                <a:latin typeface="Calibri" pitchFamily="34" charset="0"/>
              </a:rPr>
              <a:t>Acute toxicity	        &lt; 24hr     umumnya 1 x paparan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en-US" sz="2800" b="1">
                <a:solidFill>
                  <a:schemeClr val="bg1"/>
                </a:solidFill>
                <a:latin typeface="Calibri" pitchFamily="34" charset="0"/>
              </a:rPr>
              <a:t>Subacute toxicity      1 bulan        dosis berulang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en-US" sz="2800" b="1">
                <a:solidFill>
                  <a:schemeClr val="bg1"/>
                </a:solidFill>
                <a:latin typeface="Calibri" pitchFamily="34" charset="0"/>
              </a:rPr>
              <a:t>Subchronic  toxicity 1-3 bulan	dosis berulang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en-US" sz="2800" b="1">
                <a:solidFill>
                  <a:schemeClr val="bg1"/>
                </a:solidFill>
                <a:latin typeface="Calibri" pitchFamily="34" charset="0"/>
              </a:rPr>
              <a:t>Chronic toxicity		&gt; 3 bulan	dosis berulang</a:t>
            </a:r>
          </a:p>
          <a:p>
            <a:endParaRPr lang="en-US" sz="2800" b="1">
              <a:solidFill>
                <a:schemeClr val="bg1"/>
              </a:solidFill>
              <a:latin typeface="Calibri" pitchFamily="34" charset="0"/>
            </a:endParaRPr>
          </a:p>
          <a:p>
            <a:pPr>
              <a:buClr>
                <a:schemeClr val="tx1"/>
              </a:buClr>
              <a:buFontTx/>
              <a:buNone/>
            </a:pPr>
            <a:endParaRPr lang="en-US" sz="28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899972" name="Rectangle 4"/>
          <p:cNvSpPr>
            <a:spLocks noChangeArrowheads="1"/>
          </p:cNvSpPr>
          <p:nvPr/>
        </p:nvSpPr>
        <p:spPr bwMode="auto">
          <a:xfrm>
            <a:off x="0" y="5105400"/>
            <a:ext cx="86566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en-US" b="1"/>
              <a:t>Pada pemakaian berulang </a:t>
            </a:r>
            <a:r>
              <a:rPr lang="en-US" b="1">
                <a:sym typeface="Wingdings" pitchFamily="2" charset="2"/>
              </a:rPr>
              <a:t> akumulasi Toxicant didalam tubuh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0994" name="Rectangle 2"/>
          <p:cNvSpPr>
            <a:spLocks noChangeArrowheads="1"/>
          </p:cNvSpPr>
          <p:nvPr/>
        </p:nvSpPr>
        <p:spPr bwMode="auto">
          <a:xfrm>
            <a:off x="2746375" y="6446838"/>
            <a:ext cx="184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1200">
                <a:solidFill>
                  <a:srgbClr val="FFFF00"/>
                </a:solidFill>
                <a:cs typeface="Arial" pitchFamily="34" charset="0"/>
              </a:rPr>
              <a:t/>
            </a:r>
            <a:br>
              <a:rPr lang="en-US" sz="1200">
                <a:solidFill>
                  <a:srgbClr val="FFFF00"/>
                </a:solidFill>
                <a:cs typeface="Arial" pitchFamily="34" charset="0"/>
              </a:rPr>
            </a:br>
            <a:endParaRPr lang="en-US" sz="1800">
              <a:solidFill>
                <a:srgbClr val="FFFF00"/>
              </a:solidFill>
            </a:endParaRPr>
          </a:p>
        </p:txBody>
      </p:sp>
      <p:pic>
        <p:nvPicPr>
          <p:cNvPr id="2900995" name="Picture 3" descr="1x1cle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1950" y="458788"/>
            <a:ext cx="76200" cy="76200"/>
          </a:xfrm>
          <a:prstGeom prst="rect">
            <a:avLst/>
          </a:prstGeom>
          <a:noFill/>
        </p:spPr>
      </p:pic>
      <p:pic>
        <p:nvPicPr>
          <p:cNvPr id="2900996" name="Picture 4" descr="1x1cle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1950" y="1555750"/>
            <a:ext cx="76200" cy="76200"/>
          </a:xfrm>
          <a:prstGeom prst="rect">
            <a:avLst/>
          </a:prstGeom>
          <a:noFill/>
        </p:spPr>
      </p:pic>
      <p:pic>
        <p:nvPicPr>
          <p:cNvPr id="2900997" name="Picture 5" descr="1x1cle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1950" y="2652713"/>
            <a:ext cx="76200" cy="76200"/>
          </a:xfrm>
          <a:prstGeom prst="rect">
            <a:avLst/>
          </a:prstGeom>
          <a:noFill/>
        </p:spPr>
      </p:pic>
      <p:pic>
        <p:nvPicPr>
          <p:cNvPr id="2900998" name="Picture 6" descr="1x1cle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1950" y="3749675"/>
            <a:ext cx="76200" cy="76200"/>
          </a:xfrm>
          <a:prstGeom prst="rect">
            <a:avLst/>
          </a:prstGeom>
          <a:noFill/>
        </p:spPr>
      </p:pic>
      <p:pic>
        <p:nvPicPr>
          <p:cNvPr id="2900999" name="Picture 7" descr="1x1cle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1950" y="4846638"/>
            <a:ext cx="76200" cy="76200"/>
          </a:xfrm>
          <a:prstGeom prst="rect">
            <a:avLst/>
          </a:prstGeom>
          <a:noFill/>
        </p:spPr>
      </p:pic>
      <p:pic>
        <p:nvPicPr>
          <p:cNvPr id="2901000" name="Picture 8" descr="1x1cle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1950" y="6126163"/>
            <a:ext cx="76200" cy="76200"/>
          </a:xfrm>
          <a:prstGeom prst="rect">
            <a:avLst/>
          </a:prstGeom>
          <a:noFill/>
        </p:spPr>
      </p:pic>
      <p:sp>
        <p:nvSpPr>
          <p:cNvPr id="2901001" name="Rectangle 9"/>
          <p:cNvSpPr>
            <a:spLocks noChangeArrowheads="1"/>
          </p:cNvSpPr>
          <p:nvPr/>
        </p:nvSpPr>
        <p:spPr bwMode="auto">
          <a:xfrm>
            <a:off x="609600" y="365125"/>
            <a:ext cx="8534400" cy="64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 b="1">
                <a:solidFill>
                  <a:srgbClr val="FFFF00"/>
                </a:solidFill>
                <a:latin typeface="Calibri" pitchFamily="34" charset="0"/>
              </a:rPr>
              <a:t>Acute Toxicity</a:t>
            </a:r>
          </a:p>
          <a:p>
            <a:pPr algn="l">
              <a:buFontTx/>
              <a:buChar char="-"/>
            </a:pPr>
            <a:r>
              <a:rPr lang="en-US" sz="2000">
                <a:latin typeface="Calibri" pitchFamily="34" charset="0"/>
              </a:rPr>
              <a:t>Biasanya menyebabkan kematian</a:t>
            </a:r>
            <a:br>
              <a:rPr lang="en-US" sz="2000">
                <a:latin typeface="Calibri" pitchFamily="34" charset="0"/>
              </a:rPr>
            </a:br>
            <a:r>
              <a:rPr lang="en-US" sz="2000">
                <a:latin typeface="Calibri" pitchFamily="34" charset="0"/>
              </a:rPr>
              <a:t> Th 1989, 5,000 orang meninggal dan 30,000 cacat   </a:t>
            </a:r>
          </a:p>
          <a:p>
            <a:pPr algn="l"/>
            <a:r>
              <a:rPr lang="en-US" sz="2000">
                <a:latin typeface="Calibri" pitchFamily="34" charset="0"/>
              </a:rPr>
              <a:t> permanen akibat terpapar methyl isocyanate akibat kebocoran  </a:t>
            </a:r>
          </a:p>
          <a:p>
            <a:pPr algn="l"/>
            <a:r>
              <a:rPr lang="en-US" sz="2000">
                <a:latin typeface="Calibri" pitchFamily="34" charset="0"/>
              </a:rPr>
              <a:t> industri di India. </a:t>
            </a:r>
            <a:br>
              <a:rPr lang="en-US" sz="2000">
                <a:latin typeface="Calibri" pitchFamily="34" charset="0"/>
              </a:rPr>
            </a:br>
            <a:endParaRPr lang="en-US" sz="2000">
              <a:latin typeface="Calibri" pitchFamily="34" charset="0"/>
            </a:endParaRPr>
          </a:p>
          <a:p>
            <a:pPr algn="l"/>
            <a:r>
              <a:rPr lang="en-US" sz="2000">
                <a:latin typeface="Calibri" pitchFamily="34" charset="0"/>
              </a:rPr>
              <a:t> </a:t>
            </a:r>
            <a:r>
              <a:rPr lang="en-US" sz="2000" b="1">
                <a:solidFill>
                  <a:srgbClr val="FFFF00"/>
                </a:solidFill>
                <a:latin typeface="Calibri" pitchFamily="34" charset="0"/>
              </a:rPr>
              <a:t>Subchronic Toxicity</a:t>
            </a:r>
            <a:br>
              <a:rPr lang="en-US" sz="2000" b="1">
                <a:solidFill>
                  <a:srgbClr val="FFFF00"/>
                </a:solidFill>
                <a:latin typeface="Calibri" pitchFamily="34" charset="0"/>
              </a:rPr>
            </a:br>
            <a:r>
              <a:rPr lang="en-US" sz="2000">
                <a:solidFill>
                  <a:srgbClr val="FFFF00"/>
                </a:solidFill>
                <a:latin typeface="Calibri" pitchFamily="34" charset="0"/>
              </a:rPr>
              <a:t> - </a:t>
            </a:r>
            <a:r>
              <a:rPr lang="en-US" sz="2000">
                <a:latin typeface="Calibri" pitchFamily="34" charset="0"/>
              </a:rPr>
              <a:t>Minum</a:t>
            </a:r>
            <a:r>
              <a:rPr lang="en-US" sz="200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sz="2000">
                <a:latin typeface="Calibri" pitchFamily="34" charset="0"/>
              </a:rPr>
              <a:t>coumadin tablets </a:t>
            </a:r>
            <a:r>
              <a:rPr lang="en-US" sz="2000" i="1">
                <a:latin typeface="Calibri" pitchFamily="34" charset="0"/>
              </a:rPr>
              <a:t>(blood thinners)</a:t>
            </a:r>
            <a:r>
              <a:rPr lang="en-US" sz="2000">
                <a:latin typeface="Calibri" pitchFamily="34" charset="0"/>
              </a:rPr>
              <a:t> beberapa </a:t>
            </a:r>
          </a:p>
          <a:p>
            <a:pPr algn="l"/>
            <a:r>
              <a:rPr lang="en-US" sz="2000">
                <a:latin typeface="Calibri" pitchFamily="34" charset="0"/>
              </a:rPr>
              <a:t>   minggu pada pengobatan venous thrombosis menyebabkan</a:t>
            </a:r>
          </a:p>
          <a:p>
            <a:pPr algn="l"/>
            <a:r>
              <a:rPr lang="en-US" sz="2000">
                <a:latin typeface="Calibri" pitchFamily="34" charset="0"/>
              </a:rPr>
              <a:t>   perdarahan internal . </a:t>
            </a:r>
          </a:p>
          <a:p>
            <a:pPr algn="l"/>
            <a:endParaRPr lang="en-US" sz="2000">
              <a:solidFill>
                <a:srgbClr val="FFFF00"/>
              </a:solidFill>
              <a:latin typeface="Calibri" pitchFamily="34" charset="0"/>
            </a:endParaRPr>
          </a:p>
          <a:p>
            <a:pPr algn="l"/>
            <a:r>
              <a:rPr lang="en-US" sz="2000" b="1">
                <a:solidFill>
                  <a:srgbClr val="FFFF00"/>
                </a:solidFill>
                <a:latin typeface="Calibri" pitchFamily="34" charset="0"/>
              </a:rPr>
              <a:t>Chronic Toxicity</a:t>
            </a:r>
            <a:r>
              <a:rPr lang="en-US" sz="2000">
                <a:solidFill>
                  <a:srgbClr val="FFFF00"/>
                </a:solidFill>
                <a:latin typeface="Calibri" pitchFamily="34" charset="0"/>
              </a:rPr>
              <a:t/>
            </a:r>
            <a:br>
              <a:rPr lang="en-US" sz="2000">
                <a:solidFill>
                  <a:srgbClr val="FFFF00"/>
                </a:solidFill>
                <a:latin typeface="Calibri" pitchFamily="34" charset="0"/>
              </a:rPr>
            </a:br>
            <a:r>
              <a:rPr lang="en-US" sz="2000">
                <a:solidFill>
                  <a:srgbClr val="FFFF00"/>
                </a:solidFill>
                <a:latin typeface="Calibri" pitchFamily="34" charset="0"/>
              </a:rPr>
              <a:t>  - </a:t>
            </a:r>
            <a:r>
              <a:rPr lang="en-US" sz="2000">
                <a:latin typeface="Calibri" pitchFamily="34" charset="0"/>
              </a:rPr>
              <a:t>cirrhosis pada alcoholics (beberapa tahun) </a:t>
            </a:r>
            <a:br>
              <a:rPr lang="en-US" sz="2000">
                <a:latin typeface="Calibri" pitchFamily="34" charset="0"/>
              </a:rPr>
            </a:br>
            <a:r>
              <a:rPr lang="en-US" sz="2000">
                <a:latin typeface="Calibri" pitchFamily="34" charset="0"/>
              </a:rPr>
              <a:t>  - chronic kidney disease pada pekerja terpapar Pb beberapa tahun </a:t>
            </a:r>
            <a:br>
              <a:rPr lang="en-US" sz="2000">
                <a:latin typeface="Calibri" pitchFamily="34" charset="0"/>
              </a:rPr>
            </a:br>
            <a:r>
              <a:rPr lang="en-US" sz="2000">
                <a:latin typeface="Calibri" pitchFamily="34" charset="0"/>
              </a:rPr>
              <a:t>  - chronic bronchitis pada cigarette smokers </a:t>
            </a:r>
            <a:br>
              <a:rPr lang="en-US" sz="2000">
                <a:latin typeface="Calibri" pitchFamily="34" charset="0"/>
              </a:rPr>
            </a:br>
            <a:r>
              <a:rPr lang="en-US" sz="2000">
                <a:latin typeface="Calibri" pitchFamily="34" charset="0"/>
              </a:rPr>
              <a:t>  - pulmonary fibrosis pada pekerja tambang </a:t>
            </a:r>
            <a:r>
              <a:rPr lang="en-US" sz="2000" i="1">
                <a:latin typeface="Calibri" pitchFamily="34" charset="0"/>
              </a:rPr>
              <a:t>(black lung disease)</a:t>
            </a:r>
            <a:endParaRPr lang="en-US" sz="2000">
              <a:solidFill>
                <a:srgbClr val="FFFF00"/>
              </a:solidFill>
              <a:latin typeface="Calibri" pitchFamily="34" charset="0"/>
            </a:endParaRPr>
          </a:p>
          <a:p>
            <a:pPr algn="l"/>
            <a:r>
              <a:rPr lang="en-US" sz="2000" b="1">
                <a:solidFill>
                  <a:srgbClr val="FFFF00"/>
                </a:solidFill>
                <a:latin typeface="Calibri" pitchFamily="34" charset="0"/>
              </a:rPr>
              <a:t>  - </a:t>
            </a:r>
            <a:r>
              <a:rPr lang="en-US" sz="2000"/>
              <a:t>Carcinogenicity, Mutagenicity  </a:t>
            </a:r>
          </a:p>
          <a:p>
            <a:pPr algn="l"/>
            <a:r>
              <a:rPr lang="en-US" sz="2000"/>
              <a:t>  - Developmental Toxicity, Teratogenicity</a:t>
            </a:r>
            <a:br>
              <a:rPr lang="en-US" sz="2000"/>
            </a:br>
            <a:r>
              <a:rPr lang="en-US" sz="2000"/>
              <a:t>    Embryolethality,embryotoxic,teratogenic</a:t>
            </a:r>
          </a:p>
          <a:p>
            <a:pPr algn="l"/>
            <a:r>
              <a:rPr lang="en-US" sz="2000" b="1"/>
              <a:t>  - </a:t>
            </a:r>
            <a:r>
              <a:rPr lang="en-US" sz="2000"/>
              <a:t>Genetic Toxicity </a:t>
            </a:r>
            <a:r>
              <a:rPr lang="en-US" sz="2000" i="1"/>
              <a:t>(somatic cells)</a:t>
            </a:r>
            <a:r>
              <a:rPr lang="en-US" sz="2000"/>
              <a:t/>
            </a:r>
            <a:br>
              <a:rPr lang="en-US" sz="2000"/>
            </a:br>
            <a:r>
              <a:rPr lang="en-US" sz="2000"/>
              <a:t>    Gene mutation,chromosome aberration,aneuploidy,polyploidy</a:t>
            </a:r>
          </a:p>
        </p:txBody>
      </p:sp>
      <p:sp>
        <p:nvSpPr>
          <p:cNvPr id="2901002" name="Text Box 10"/>
          <p:cNvSpPr txBox="1">
            <a:spLocks noChangeArrowheads="1"/>
          </p:cNvSpPr>
          <p:nvPr/>
        </p:nvSpPr>
        <p:spPr bwMode="auto">
          <a:xfrm>
            <a:off x="2971800" y="0"/>
            <a:ext cx="25431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latin typeface="Arial Rounded MT Bold" pitchFamily="34" charset="0"/>
              </a:rPr>
              <a:t>Sifat Toxicant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0201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677988"/>
            <a:ext cx="9144000" cy="27559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2800">
                <a:solidFill>
                  <a:schemeClr val="bg1"/>
                </a:solidFill>
              </a:rPr>
              <a:t>Target Organs: adverse effect tergantung pada kadar senyawa aktif dlm target site untuk waktu yang cukup</a:t>
            </a:r>
          </a:p>
        </p:txBody>
      </p:sp>
      <p:sp>
        <p:nvSpPr>
          <p:cNvPr id="290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sz="2400">
                <a:solidFill>
                  <a:schemeClr val="bg1"/>
                </a:solidFill>
              </a:rPr>
              <a:t>Tidak semua organ dipengaruhi sama ,tetapi tergantung</a:t>
            </a:r>
          </a:p>
          <a:p>
            <a:pPr lvl="1"/>
            <a:r>
              <a:rPr lang="en-US" sz="2400">
                <a:solidFill>
                  <a:schemeClr val="bg1"/>
                </a:solidFill>
              </a:rPr>
              <a:t>Kepekaan target organ</a:t>
            </a:r>
          </a:p>
          <a:p>
            <a:pPr lvl="1"/>
            <a:r>
              <a:rPr lang="en-US" sz="2400">
                <a:solidFill>
                  <a:schemeClr val="bg1"/>
                </a:solidFill>
              </a:rPr>
              <a:t>Kadar toxicant yg tinggi dalam target organ</a:t>
            </a:r>
          </a:p>
          <a:p>
            <a:r>
              <a:rPr lang="en-US" sz="2400">
                <a:solidFill>
                  <a:schemeClr val="bg1"/>
                </a:solidFill>
              </a:rPr>
              <a:t>Liver—aliran drh sangat tinggi,oxidative reactions</a:t>
            </a:r>
          </a:p>
          <a:p>
            <a:r>
              <a:rPr lang="en-US" sz="2400">
                <a:solidFill>
                  <a:schemeClr val="bg1"/>
                </a:solidFill>
              </a:rPr>
              <a:t>Kidney—aliran drh sangat tinggi, bhn kimia terkonsentrat </a:t>
            </a:r>
          </a:p>
          <a:p>
            <a:r>
              <a:rPr lang="en-US" sz="2400">
                <a:solidFill>
                  <a:schemeClr val="bg1"/>
                </a:solidFill>
              </a:rPr>
              <a:t>Lung--high blood flow, tempat pemaparan</a:t>
            </a:r>
          </a:p>
          <a:p>
            <a:r>
              <a:rPr lang="en-US" sz="2400">
                <a:solidFill>
                  <a:schemeClr val="bg1"/>
                </a:solidFill>
              </a:rPr>
              <a:t>Neurons--oxygen dependent, kerusakan irreversible </a:t>
            </a:r>
          </a:p>
          <a:p>
            <a:r>
              <a:rPr lang="en-US" sz="2400">
                <a:solidFill>
                  <a:schemeClr val="bg1"/>
                </a:solidFill>
              </a:rPr>
              <a:t>Myocardium--oxygen dependent</a:t>
            </a:r>
          </a:p>
          <a:p>
            <a:r>
              <a:rPr lang="en-US" sz="2400">
                <a:solidFill>
                  <a:schemeClr val="bg1"/>
                </a:solidFill>
              </a:rPr>
              <a:t>Bone marrow, intestinal mucosa -- rapid divide cell</a:t>
            </a:r>
          </a:p>
          <a:p>
            <a:endParaRPr 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Target Sites: 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Mechanisms of Action</a:t>
            </a:r>
          </a:p>
        </p:txBody>
      </p:sp>
      <p:sp>
        <p:nvSpPr>
          <p:cNvPr id="290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Adverse effects can occur at the level of the molecule, cell, organ,  or organism</a:t>
            </a:r>
          </a:p>
          <a:p>
            <a:r>
              <a:rPr lang="en-US">
                <a:solidFill>
                  <a:schemeClr val="bg1"/>
                </a:solidFill>
              </a:rPr>
              <a:t>Molecularly, chemical can interact with </a:t>
            </a:r>
          </a:p>
          <a:p>
            <a:pPr lvl="1">
              <a:buFontTx/>
              <a:buNone/>
            </a:pPr>
            <a:r>
              <a:rPr lang="en-US" sz="3200">
                <a:solidFill>
                  <a:schemeClr val="bg1"/>
                </a:solidFill>
              </a:rPr>
              <a:t>Proteins		 Lipids	 DNA</a:t>
            </a:r>
          </a:p>
          <a:p>
            <a:r>
              <a:rPr lang="en-US">
                <a:solidFill>
                  <a:schemeClr val="bg1"/>
                </a:solidFill>
              </a:rPr>
              <a:t>Cellularly, chemical can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interfere with receptor-ligand binding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interfere with membrane function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interfere with cellular energy production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bind to biomolecules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perturb homeostasis (Ca)</a:t>
            </a:r>
            <a:endParaRPr lang="en-US" sz="3200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Excretion: </a:t>
            </a:r>
            <a:br>
              <a:rPr lang="en-US"/>
            </a:br>
            <a:r>
              <a:rPr lang="en-US" sz="3600"/>
              <a:t>Toxicants are eliminated from the body by several routes</a:t>
            </a:r>
            <a:endParaRPr lang="en-US"/>
          </a:p>
        </p:txBody>
      </p:sp>
      <p:sp>
        <p:nvSpPr>
          <p:cNvPr id="290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"/>
            <a:ext cx="7772400" cy="41148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Urinary excretion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water soluble products are filtered out of the blood by the kidney and excreted into the urine</a:t>
            </a:r>
          </a:p>
          <a:p>
            <a:r>
              <a:rPr lang="en-US">
                <a:solidFill>
                  <a:schemeClr val="bg1"/>
                </a:solidFill>
              </a:rPr>
              <a:t>Exhalation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Volatile compounds are exhaled by breathing</a:t>
            </a:r>
          </a:p>
          <a:p>
            <a:r>
              <a:rPr lang="en-US">
                <a:solidFill>
                  <a:schemeClr val="bg1"/>
                </a:solidFill>
              </a:rPr>
              <a:t>Biliary Excretion via Fecal Excretion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Compounds can be extracted by the liver and excreted into the bile.  The bile drains into the small intestine and is eliminated in the feces.</a:t>
            </a:r>
          </a:p>
          <a:p>
            <a:r>
              <a:rPr lang="en-US">
                <a:solidFill>
                  <a:schemeClr val="bg1"/>
                </a:solidFill>
              </a:rPr>
              <a:t>Milk	  Sweat	 Saliva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6114" name="Rectangle 2"/>
          <p:cNvSpPr>
            <a:spLocks noChangeArrowheads="1"/>
          </p:cNvSpPr>
          <p:nvPr/>
        </p:nvSpPr>
        <p:spPr bwMode="auto">
          <a:xfrm>
            <a:off x="6096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sz="3200" b="1">
                <a:latin typeface="Calibri" pitchFamily="34" charset="0"/>
              </a:rPr>
              <a:t>Mekanisme kerusakan sel (cellular injury)</a:t>
            </a:r>
          </a:p>
        </p:txBody>
      </p:sp>
      <p:sp>
        <p:nvSpPr>
          <p:cNvPr id="2906115" name="Rectangle 3"/>
          <p:cNvSpPr>
            <a:spLocks noChangeArrowheads="1"/>
          </p:cNvSpPr>
          <p:nvPr/>
        </p:nvSpPr>
        <p:spPr bwMode="auto">
          <a:xfrm>
            <a:off x="381000" y="12192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l">
              <a:spcBef>
                <a:spcPct val="20000"/>
              </a:spcBef>
              <a:buFontTx/>
              <a:buAutoNum type="arabicPeriod"/>
            </a:pPr>
            <a:r>
              <a:rPr lang="en-US" sz="2400" b="1"/>
              <a:t>Perubahan permeabilitas cell membrane  </a:t>
            </a:r>
          </a:p>
          <a:p>
            <a:pPr marL="609600" indent="-609600" algn="l">
              <a:spcBef>
                <a:spcPct val="20000"/>
              </a:spcBef>
              <a:buFontTx/>
              <a:buAutoNum type="arabicPeriod"/>
            </a:pPr>
            <a:r>
              <a:rPr lang="en-US" sz="2400" b="1"/>
              <a:t>Perubahan enzymes activity. </a:t>
            </a:r>
          </a:p>
          <a:p>
            <a:pPr marL="609600" indent="-609600" algn="l">
              <a:spcBef>
                <a:spcPct val="20000"/>
              </a:spcBef>
              <a:buFontTx/>
              <a:buAutoNum type="arabicPeriod"/>
            </a:pPr>
            <a:r>
              <a:rPr lang="en-US" sz="2400" b="1"/>
              <a:t>Modifikasi carriers. 	</a:t>
            </a:r>
          </a:p>
          <a:p>
            <a:pPr marL="609600" indent="-609600" algn="l">
              <a:spcBef>
                <a:spcPct val="20000"/>
              </a:spcBef>
              <a:buFontTx/>
              <a:buAutoNum type="arabicPeriod"/>
            </a:pPr>
            <a:r>
              <a:rPr lang="en-US" sz="2400" b="1"/>
              <a:t>Reaksi yg menyebabkan deplesi GSH.</a:t>
            </a:r>
          </a:p>
          <a:p>
            <a:pPr marL="609600" indent="-609600" algn="l">
              <a:spcBef>
                <a:spcPct val="20000"/>
              </a:spcBef>
              <a:buFontTx/>
              <a:buAutoNum type="arabicPeriod"/>
            </a:pPr>
            <a:r>
              <a:rPr lang="en-US" sz="2400" b="1"/>
              <a:t>Interaksi dgn co-enzyme.</a:t>
            </a:r>
          </a:p>
          <a:p>
            <a:pPr marL="609600" indent="-609600" algn="l">
              <a:spcBef>
                <a:spcPct val="20000"/>
              </a:spcBef>
              <a:buFontTx/>
              <a:buAutoNum type="arabicPeriod"/>
            </a:pPr>
            <a:r>
              <a:rPr lang="en-US" sz="2400" b="1"/>
              <a:t>Interaksi dgn nucleic acid.</a:t>
            </a:r>
          </a:p>
          <a:p>
            <a:pPr marL="609600" indent="-609600" algn="l">
              <a:spcBef>
                <a:spcPct val="20000"/>
              </a:spcBef>
              <a:buFontTx/>
              <a:buAutoNum type="arabicPeriod"/>
            </a:pPr>
            <a:r>
              <a:rPr lang="en-US" sz="2400" b="1"/>
              <a:t>Pembentukan reactive metabolite.</a:t>
            </a:r>
          </a:p>
          <a:p>
            <a:pPr marL="609600" indent="-609600" algn="l">
              <a:spcBef>
                <a:spcPct val="20000"/>
              </a:spcBef>
              <a:buFontTx/>
              <a:buAutoNum type="arabicPeriod"/>
            </a:pPr>
            <a:r>
              <a:rPr lang="en-US" sz="2400" b="1"/>
              <a:t>Perubahan protein synthesis.</a:t>
            </a:r>
          </a:p>
          <a:p>
            <a:pPr marL="609600" indent="-609600" algn="l">
              <a:spcBef>
                <a:spcPct val="20000"/>
              </a:spcBef>
              <a:buFontTx/>
              <a:buAutoNum type="arabicPeriod"/>
            </a:pPr>
            <a:r>
              <a:rPr lang="en-US" sz="2400" b="1"/>
              <a:t>Immunotoxicity.</a:t>
            </a:r>
          </a:p>
          <a:p>
            <a:pPr marL="609600" indent="-609600" algn="l">
              <a:spcBef>
                <a:spcPct val="20000"/>
              </a:spcBef>
              <a:buFontTx/>
              <a:buAutoNum type="arabicPeriod"/>
            </a:pPr>
            <a:r>
              <a:rPr lang="en-US" sz="2400" b="1"/>
              <a:t>Perubahan Lysosomal </a:t>
            </a:r>
          </a:p>
          <a:p>
            <a:pPr marL="609600" indent="-609600" algn="l">
              <a:spcBef>
                <a:spcPct val="20000"/>
              </a:spcBef>
              <a:buFontTx/>
              <a:buAutoNum type="arabicPeriod"/>
            </a:pPr>
            <a:r>
              <a:rPr lang="en-US" sz="2400" b="1"/>
              <a:t>Inhibisi cellular respiration.</a:t>
            </a:r>
            <a:r>
              <a:rPr lang="en-US" sz="3200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2738" name="Rectangle 2"/>
          <p:cNvSpPr>
            <a:spLocks noChangeArrowheads="1"/>
          </p:cNvSpPr>
          <p:nvPr/>
        </p:nvSpPr>
        <p:spPr bwMode="auto">
          <a:xfrm>
            <a:off x="492125" y="838200"/>
            <a:ext cx="7473950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4400">
                <a:solidFill>
                  <a:srgbClr val="FFFF00"/>
                </a:solidFill>
              </a:rPr>
              <a:t>Occupancy Theory </a:t>
            </a:r>
          </a:p>
        </p:txBody>
      </p:sp>
      <p:sp>
        <p:nvSpPr>
          <p:cNvPr id="2562051" name="Rectangle 3"/>
          <p:cNvSpPr>
            <a:spLocks noChangeArrowheads="1"/>
          </p:cNvSpPr>
          <p:nvPr/>
        </p:nvSpPr>
        <p:spPr bwMode="auto">
          <a:xfrm>
            <a:off x="968375" y="2647950"/>
            <a:ext cx="16922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neva" charset="0"/>
              </a:rPr>
              <a:t>T + R</a:t>
            </a:r>
          </a:p>
        </p:txBody>
      </p:sp>
      <p:sp>
        <p:nvSpPr>
          <p:cNvPr id="2562052" name="Rectangle 4"/>
          <p:cNvSpPr>
            <a:spLocks noChangeArrowheads="1"/>
          </p:cNvSpPr>
          <p:nvPr/>
        </p:nvSpPr>
        <p:spPr bwMode="auto">
          <a:xfrm>
            <a:off x="4068763" y="2647950"/>
            <a:ext cx="39465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neva" charset="0"/>
              </a:rPr>
              <a:t>T-R Complex</a:t>
            </a:r>
          </a:p>
        </p:txBody>
      </p:sp>
      <p:sp>
        <p:nvSpPr>
          <p:cNvPr id="2562053" name="Rectangle 5"/>
          <p:cNvSpPr>
            <a:spLocks noChangeArrowheads="1"/>
          </p:cNvSpPr>
          <p:nvPr/>
        </p:nvSpPr>
        <p:spPr bwMode="auto">
          <a:xfrm>
            <a:off x="4865688" y="4532313"/>
            <a:ext cx="310197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neva" charset="0"/>
              </a:rPr>
              <a:t>Response</a:t>
            </a:r>
          </a:p>
        </p:txBody>
      </p:sp>
      <p:sp>
        <p:nvSpPr>
          <p:cNvPr id="2932742" name="Line 6"/>
          <p:cNvSpPr>
            <a:spLocks noChangeShapeType="1"/>
          </p:cNvSpPr>
          <p:nvPr/>
        </p:nvSpPr>
        <p:spPr bwMode="auto">
          <a:xfrm>
            <a:off x="2741613" y="2992438"/>
            <a:ext cx="1231900" cy="0"/>
          </a:xfrm>
          <a:prstGeom prst="line">
            <a:avLst/>
          </a:prstGeom>
          <a:noFill/>
          <a:ln w="47625">
            <a:solidFill>
              <a:srgbClr val="FF9218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32743" name="Line 7"/>
          <p:cNvSpPr>
            <a:spLocks noChangeShapeType="1"/>
          </p:cNvSpPr>
          <p:nvPr/>
        </p:nvSpPr>
        <p:spPr bwMode="auto">
          <a:xfrm flipH="1">
            <a:off x="2657475" y="3167063"/>
            <a:ext cx="1231900" cy="0"/>
          </a:xfrm>
          <a:prstGeom prst="line">
            <a:avLst/>
          </a:prstGeom>
          <a:noFill/>
          <a:ln w="47625">
            <a:solidFill>
              <a:srgbClr val="FF9218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32744" name="Line 8"/>
          <p:cNvSpPr>
            <a:spLocks noChangeShapeType="1"/>
          </p:cNvSpPr>
          <p:nvPr/>
        </p:nvSpPr>
        <p:spPr bwMode="auto">
          <a:xfrm>
            <a:off x="6161088" y="3530600"/>
            <a:ext cx="0" cy="1139825"/>
          </a:xfrm>
          <a:prstGeom prst="line">
            <a:avLst/>
          </a:prstGeom>
          <a:noFill/>
          <a:ln w="53975">
            <a:solidFill>
              <a:srgbClr val="FF9218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3762" name="Text Box 4"/>
          <p:cNvSpPr txBox="1">
            <a:spLocks noChangeArrowheads="1"/>
          </p:cNvSpPr>
          <p:nvPr/>
        </p:nvSpPr>
        <p:spPr bwMode="auto">
          <a:xfrm>
            <a:off x="1447800" y="228600"/>
            <a:ext cx="2911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2400">
                <a:solidFill>
                  <a:srgbClr val="FFFF00"/>
                </a:solidFill>
              </a:rPr>
              <a:t>Law of Mass Action </a:t>
            </a:r>
          </a:p>
        </p:txBody>
      </p:sp>
      <p:grpSp>
        <p:nvGrpSpPr>
          <p:cNvPr id="2933763" name="Group 5"/>
          <p:cNvGrpSpPr>
            <a:grpSpLocks/>
          </p:cNvGrpSpPr>
          <p:nvPr/>
        </p:nvGrpSpPr>
        <p:grpSpPr bwMode="auto">
          <a:xfrm>
            <a:off x="2895600" y="1065213"/>
            <a:ext cx="3333750" cy="1552575"/>
            <a:chOff x="998" y="1007"/>
            <a:chExt cx="2100" cy="978"/>
          </a:xfrm>
        </p:grpSpPr>
        <p:sp>
          <p:nvSpPr>
            <p:cNvPr id="2933764" name="Text Box 6"/>
            <p:cNvSpPr txBox="1">
              <a:spLocks noChangeArrowheads="1"/>
            </p:cNvSpPr>
            <p:nvPr/>
          </p:nvSpPr>
          <p:spPr bwMode="auto">
            <a:xfrm>
              <a:off x="998" y="1343"/>
              <a:ext cx="21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400">
                  <a:solidFill>
                    <a:srgbClr val="FFFF00"/>
                  </a:solidFill>
                </a:rPr>
                <a:t>R + T			RT</a:t>
              </a:r>
            </a:p>
          </p:txBody>
        </p:sp>
        <p:grpSp>
          <p:nvGrpSpPr>
            <p:cNvPr id="2933765" name="Group 7"/>
            <p:cNvGrpSpPr>
              <a:grpSpLocks/>
            </p:cNvGrpSpPr>
            <p:nvPr/>
          </p:nvGrpSpPr>
          <p:grpSpPr bwMode="auto">
            <a:xfrm>
              <a:off x="1632" y="1440"/>
              <a:ext cx="816" cy="96"/>
              <a:chOff x="1632" y="1392"/>
              <a:chExt cx="816" cy="96"/>
            </a:xfrm>
          </p:grpSpPr>
          <p:sp>
            <p:nvSpPr>
              <p:cNvPr id="2933766" name="Line 8"/>
              <p:cNvSpPr>
                <a:spLocks noChangeShapeType="1"/>
              </p:cNvSpPr>
              <p:nvPr/>
            </p:nvSpPr>
            <p:spPr bwMode="auto">
              <a:xfrm>
                <a:off x="1632" y="1392"/>
                <a:ext cx="816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33767" name="Line 9"/>
              <p:cNvSpPr>
                <a:spLocks noChangeShapeType="1"/>
              </p:cNvSpPr>
              <p:nvPr/>
            </p:nvSpPr>
            <p:spPr bwMode="auto">
              <a:xfrm flipH="1">
                <a:off x="1632" y="1488"/>
                <a:ext cx="816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933768" name="Text Box 10"/>
            <p:cNvSpPr txBox="1">
              <a:spLocks noChangeArrowheads="1"/>
            </p:cNvSpPr>
            <p:nvPr/>
          </p:nvSpPr>
          <p:spPr bwMode="auto">
            <a:xfrm>
              <a:off x="1610" y="1007"/>
              <a:ext cx="822" cy="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rgbClr val="FFFF00"/>
                  </a:solidFill>
                </a:rPr>
                <a:t>[R].[T].k</a:t>
              </a:r>
              <a:r>
                <a:rPr lang="en-US" sz="2400" baseline="-25000">
                  <a:solidFill>
                    <a:srgbClr val="FFFF00"/>
                  </a:solidFill>
                </a:rPr>
                <a:t>f</a:t>
              </a:r>
              <a:endParaRPr lang="en-US" sz="2400">
                <a:solidFill>
                  <a:srgbClr val="FFFF00"/>
                </a:solidFill>
              </a:endParaRPr>
            </a:p>
            <a:p>
              <a:pPr algn="ctr" eaLnBrk="0" hangingPunct="0"/>
              <a:endParaRPr lang="en-US" sz="2400">
                <a:solidFill>
                  <a:srgbClr val="FFFF00"/>
                </a:solidFill>
              </a:endParaRPr>
            </a:p>
            <a:p>
              <a:pPr algn="ctr" eaLnBrk="0" hangingPunct="0"/>
              <a:endParaRPr lang="en-US" sz="2400">
                <a:solidFill>
                  <a:srgbClr val="FFFF00"/>
                </a:solidFill>
              </a:endParaRPr>
            </a:p>
            <a:p>
              <a:pPr algn="ctr" eaLnBrk="0" hangingPunct="0"/>
              <a:r>
                <a:rPr lang="en-US" sz="2400">
                  <a:solidFill>
                    <a:srgbClr val="FFFF00"/>
                  </a:solidFill>
                </a:rPr>
                <a:t>[RT].k</a:t>
              </a:r>
              <a:r>
                <a:rPr lang="en-US" sz="2400" baseline="-25000">
                  <a:solidFill>
                    <a:srgbClr val="FFFF00"/>
                  </a:solidFill>
                </a:rPr>
                <a:t>b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2563083" name="Text Box 11"/>
          <p:cNvSpPr txBox="1">
            <a:spLocks noChangeArrowheads="1"/>
          </p:cNvSpPr>
          <p:nvPr/>
        </p:nvSpPr>
        <p:spPr bwMode="auto">
          <a:xfrm>
            <a:off x="762000" y="3200400"/>
            <a:ext cx="8153400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buClr>
                <a:srgbClr val="FF5050"/>
              </a:buClr>
              <a:buFont typeface="Monotype Sorts" pitchFamily="2" charset="2"/>
              <a:buChar char="u"/>
            </a:pPr>
            <a:r>
              <a:rPr lang="en-US" sz="2400">
                <a:solidFill>
                  <a:srgbClr val="FFFF00"/>
                </a:solidFill>
              </a:rPr>
              <a:t> Kec. asosiasi 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400">
                <a:solidFill>
                  <a:srgbClr val="FFFF00"/>
                </a:solidFill>
              </a:rPr>
              <a:t>= [R].[T].k</a:t>
            </a:r>
            <a:r>
              <a:rPr lang="en-US" sz="2400" baseline="-25000">
                <a:solidFill>
                  <a:srgbClr val="FFFF00"/>
                </a:solidFill>
              </a:rPr>
              <a:t>f   </a:t>
            </a:r>
          </a:p>
          <a:p>
            <a:pPr algn="l" eaLnBrk="0" hangingPunct="0">
              <a:buClr>
                <a:srgbClr val="FF5050"/>
              </a:buClr>
              <a:buFont typeface="Monotype Sorts" pitchFamily="2" charset="2"/>
              <a:buChar char="u"/>
            </a:pPr>
            <a:r>
              <a:rPr lang="en-US" sz="2400" baseline="-25000">
                <a:solidFill>
                  <a:srgbClr val="FFFF00"/>
                </a:solidFill>
              </a:rPr>
              <a:t>  </a:t>
            </a:r>
            <a:r>
              <a:rPr lang="en-US" sz="2400">
                <a:solidFill>
                  <a:srgbClr val="FFFF00"/>
                </a:solidFill>
              </a:rPr>
              <a:t>Kec. </a:t>
            </a:r>
            <a:r>
              <a:rPr lang="en-US" sz="2000" b="1">
                <a:solidFill>
                  <a:srgbClr val="FAFD00"/>
                </a:solidFill>
              </a:rPr>
              <a:t>disosiasi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400">
                <a:solidFill>
                  <a:srgbClr val="FFFF00"/>
                </a:solidFill>
              </a:rPr>
              <a:t>= [RT].k</a:t>
            </a:r>
            <a:r>
              <a:rPr lang="en-US" sz="2400" baseline="-25000">
                <a:solidFill>
                  <a:srgbClr val="FFFF00"/>
                </a:solidFill>
              </a:rPr>
              <a:t>b</a:t>
            </a:r>
            <a:r>
              <a:rPr lang="en-US" sz="2400">
                <a:solidFill>
                  <a:srgbClr val="FFFF00"/>
                </a:solidFill>
              </a:rPr>
              <a:t> </a:t>
            </a:r>
          </a:p>
          <a:p>
            <a:pPr algn="l" eaLnBrk="0" hangingPunct="0">
              <a:buClr>
                <a:srgbClr val="FF5050"/>
              </a:buClr>
              <a:buFont typeface="Monotype Sorts" pitchFamily="2" charset="2"/>
              <a:buChar char="u"/>
            </a:pPr>
            <a:endParaRPr lang="en-US" sz="2400" baseline="-25000">
              <a:solidFill>
                <a:srgbClr val="FFFF00"/>
              </a:solidFill>
            </a:endParaRPr>
          </a:p>
          <a:p>
            <a:pPr algn="l" eaLnBrk="0" hangingPunct="0">
              <a:buClr>
                <a:srgbClr val="FF5050"/>
              </a:buClr>
              <a:buFont typeface="Monotype Sorts" pitchFamily="2" charset="2"/>
              <a:buChar char="u"/>
            </a:pPr>
            <a:endParaRPr lang="en-US" sz="2400">
              <a:solidFill>
                <a:srgbClr val="FFFF00"/>
              </a:solidFill>
            </a:endParaRPr>
          </a:p>
          <a:p>
            <a:pPr algn="l" eaLnBrk="0" hangingPunct="0">
              <a:buClr>
                <a:srgbClr val="FF5050"/>
              </a:buClr>
              <a:buFont typeface="Monotype Sorts" pitchFamily="2" charset="2"/>
              <a:buChar char="u"/>
            </a:pPr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2563084" name="Text Box 12"/>
          <p:cNvSpPr txBox="1">
            <a:spLocks noChangeArrowheads="1"/>
          </p:cNvSpPr>
          <p:nvPr/>
        </p:nvSpPr>
        <p:spPr bwMode="auto">
          <a:xfrm>
            <a:off x="685800" y="4419600"/>
            <a:ext cx="815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buClr>
                <a:srgbClr val="FF5050"/>
              </a:buClr>
              <a:buFont typeface="Monotype Sorts" pitchFamily="2" charset="2"/>
              <a:buChar char="u"/>
            </a:pPr>
            <a:r>
              <a:rPr lang="en-US" sz="2400">
                <a:solidFill>
                  <a:srgbClr val="FFFF00"/>
                </a:solidFill>
              </a:rPr>
              <a:t> Pada keseimbangan  </a:t>
            </a:r>
            <a:r>
              <a:rPr lang="en-US" sz="2400">
                <a:solidFill>
                  <a:srgbClr val="FFFF00"/>
                </a:solidFill>
                <a:sym typeface="Wingdings" pitchFamily="2" charset="2"/>
              </a:rPr>
              <a:t></a:t>
            </a:r>
            <a:r>
              <a:rPr lang="en-US" sz="2400">
                <a:solidFill>
                  <a:srgbClr val="FFFF00"/>
                </a:solidFill>
              </a:rPr>
              <a:t> [R].[T].k</a:t>
            </a:r>
            <a:r>
              <a:rPr lang="en-US" sz="2400" baseline="-25000">
                <a:solidFill>
                  <a:srgbClr val="FFFF00"/>
                </a:solidFill>
              </a:rPr>
              <a:t>f</a:t>
            </a:r>
            <a:r>
              <a:rPr lang="en-US" sz="2400">
                <a:solidFill>
                  <a:srgbClr val="FFFF00"/>
                </a:solidFill>
              </a:rPr>
              <a:t> = [RT].k</a:t>
            </a:r>
            <a:r>
              <a:rPr lang="en-US" sz="2400" baseline="-25000">
                <a:solidFill>
                  <a:srgbClr val="FFFF00"/>
                </a:solidFill>
              </a:rPr>
              <a:t>b</a:t>
            </a:r>
            <a:r>
              <a:rPr lang="en-US" sz="2400">
                <a:solidFill>
                  <a:srgbClr val="FFFF00"/>
                </a:solidFill>
              </a:rPr>
              <a:t> </a:t>
            </a:r>
          </a:p>
          <a:p>
            <a:pPr algn="l" eaLnBrk="0" hangingPunct="0">
              <a:buClr>
                <a:srgbClr val="FF5050"/>
              </a:buClr>
              <a:buFont typeface="Monotype Sorts" pitchFamily="2" charset="2"/>
              <a:buChar char="u"/>
            </a:pPr>
            <a:endParaRPr lang="en-US" sz="2400" baseline="-25000">
              <a:solidFill>
                <a:srgbClr val="FFFF00"/>
              </a:solidFill>
            </a:endParaRPr>
          </a:p>
          <a:p>
            <a:pPr algn="l" eaLnBrk="0" hangingPunct="0">
              <a:buClr>
                <a:srgbClr val="FF5050"/>
              </a:buClr>
              <a:buFont typeface="Monotype Sorts" pitchFamily="2" charset="2"/>
              <a:buChar char="u"/>
            </a:pPr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2563085" name="Text Box 13"/>
          <p:cNvSpPr txBox="1">
            <a:spLocks noChangeArrowheads="1"/>
          </p:cNvSpPr>
          <p:nvPr/>
        </p:nvSpPr>
        <p:spPr bwMode="auto">
          <a:xfrm>
            <a:off x="685800" y="5029200"/>
            <a:ext cx="8153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buClr>
                <a:srgbClr val="FF5050"/>
              </a:buClr>
              <a:buFont typeface="Monotype Sorts" pitchFamily="2" charset="2"/>
              <a:buChar char="u"/>
            </a:pPr>
            <a:endParaRPr lang="en-US" sz="2400">
              <a:solidFill>
                <a:srgbClr val="FFFF00"/>
              </a:solidFill>
            </a:endParaRPr>
          </a:p>
          <a:p>
            <a:pPr algn="l" eaLnBrk="0" hangingPunct="0">
              <a:buClr>
                <a:srgbClr val="FF5050"/>
              </a:buClr>
              <a:buFont typeface="Monotype Sorts" pitchFamily="2" charset="2"/>
              <a:buChar char="u"/>
            </a:pPr>
            <a:r>
              <a:rPr lang="en-US" sz="2400">
                <a:solidFill>
                  <a:srgbClr val="FFFF00"/>
                </a:solidFill>
              </a:rPr>
              <a:t> Keduanya dibagi dengan   k</a:t>
            </a:r>
            <a:r>
              <a:rPr lang="en-US" sz="2400" baseline="-25000">
                <a:solidFill>
                  <a:srgbClr val="FFFF00"/>
                </a:solidFill>
              </a:rPr>
              <a:t>f  </a:t>
            </a:r>
            <a:r>
              <a:rPr lang="en-US" sz="2400">
                <a:solidFill>
                  <a:srgbClr val="FFFF00"/>
                </a:solidFill>
              </a:rPr>
              <a:t>[R].[T]=[RT].k</a:t>
            </a:r>
            <a:r>
              <a:rPr lang="en-US" sz="2400" baseline="-25000">
                <a:solidFill>
                  <a:srgbClr val="FFFF00"/>
                </a:solidFill>
              </a:rPr>
              <a:t>b</a:t>
            </a:r>
            <a:r>
              <a:rPr lang="en-US" sz="2400">
                <a:solidFill>
                  <a:srgbClr val="FFFF00"/>
                </a:solidFill>
              </a:rPr>
              <a:t>/k</a:t>
            </a:r>
            <a:r>
              <a:rPr lang="en-US" sz="2400" baseline="-25000">
                <a:solidFill>
                  <a:srgbClr val="FFFF00"/>
                </a:solidFill>
              </a:rPr>
              <a:t>f  	</a:t>
            </a:r>
            <a:r>
              <a:rPr lang="en-US" sz="2400">
                <a:solidFill>
                  <a:srgbClr val="FFFF00"/>
                </a:solidFill>
              </a:rPr>
              <a:t>(1)</a:t>
            </a:r>
            <a:endParaRPr lang="en-US" sz="2400" baseline="-25000">
              <a:solidFill>
                <a:srgbClr val="FFFF00"/>
              </a:solidFill>
            </a:endParaRPr>
          </a:p>
          <a:p>
            <a:pPr algn="l" eaLnBrk="0" hangingPunct="0">
              <a:buClr>
                <a:srgbClr val="FF5050"/>
              </a:buClr>
              <a:buFont typeface="Monotype Sorts" pitchFamily="2" charset="2"/>
              <a:buChar char="u"/>
            </a:pPr>
            <a:endParaRPr lang="en-US" sz="2400">
              <a:solidFill>
                <a:srgbClr val="FFFF00"/>
              </a:solidFill>
            </a:endParaRPr>
          </a:p>
          <a:p>
            <a:pPr algn="l" eaLnBrk="0" hangingPunct="0">
              <a:buClr>
                <a:srgbClr val="FF5050"/>
              </a:buClr>
              <a:buFont typeface="Monotype Sorts" pitchFamily="2" charset="2"/>
              <a:buChar char="u"/>
            </a:pPr>
            <a:endParaRPr lang="en-US" sz="24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3083" grpId="0" autoUpdateAnimBg="0"/>
      <p:bldP spid="2563084" grpId="0" autoUpdateAnimBg="0"/>
      <p:bldP spid="2563085" grpId="0" autoUpdateAnimBg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4786" name="Text Box 2"/>
          <p:cNvSpPr txBox="1">
            <a:spLocks noChangeArrowheads="1"/>
          </p:cNvSpPr>
          <p:nvPr/>
        </p:nvSpPr>
        <p:spPr bwMode="auto">
          <a:xfrm>
            <a:off x="422275" y="1143000"/>
            <a:ext cx="7596188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Aft>
                <a:spcPct val="50000"/>
              </a:spcAft>
            </a:pPr>
            <a:r>
              <a:rPr lang="en-US" sz="2400">
                <a:solidFill>
                  <a:srgbClr val="FFFF00"/>
                </a:solidFill>
                <a:latin typeface="Times New Roman" pitchFamily="18" charset="0"/>
              </a:rPr>
              <a:t>Let K</a:t>
            </a:r>
            <a:r>
              <a:rPr lang="en-US" sz="2400" baseline="-25000">
                <a:solidFill>
                  <a:srgbClr val="FFFF00"/>
                </a:solidFill>
                <a:latin typeface="Times New Roman" pitchFamily="18" charset="0"/>
              </a:rPr>
              <a:t>d</a:t>
            </a:r>
            <a:r>
              <a:rPr lang="en-US" sz="2400">
                <a:solidFill>
                  <a:srgbClr val="FFFF00"/>
                </a:solidFill>
                <a:latin typeface="Times New Roman" pitchFamily="18" charset="0"/>
              </a:rPr>
              <a:t> = k</a:t>
            </a:r>
            <a:r>
              <a:rPr lang="en-US" sz="2400" baseline="-25000">
                <a:solidFill>
                  <a:srgbClr val="FFFF00"/>
                </a:solidFill>
                <a:latin typeface="Times New Roman" pitchFamily="18" charset="0"/>
              </a:rPr>
              <a:t>b</a:t>
            </a:r>
            <a:r>
              <a:rPr lang="en-US" sz="2400">
                <a:solidFill>
                  <a:srgbClr val="FFFF00"/>
                </a:solidFill>
                <a:latin typeface="Times New Roman" pitchFamily="18" charset="0"/>
              </a:rPr>
              <a:t>/k</a:t>
            </a:r>
            <a:r>
              <a:rPr lang="en-US" sz="2400" baseline="-25000">
                <a:solidFill>
                  <a:srgbClr val="FFFF00"/>
                </a:solidFill>
                <a:latin typeface="Times New Roman" pitchFamily="18" charset="0"/>
              </a:rPr>
              <a:t>f			 	</a:t>
            </a:r>
            <a:r>
              <a:rPr lang="en-US" sz="2400">
                <a:solidFill>
                  <a:srgbClr val="FFFF00"/>
                </a:solidFill>
                <a:latin typeface="Times New Roman" pitchFamily="18" charset="0"/>
              </a:rPr>
              <a:t>[R].[T]=[RT].K</a:t>
            </a:r>
            <a:r>
              <a:rPr lang="en-US" sz="2400" baseline="-25000">
                <a:solidFill>
                  <a:srgbClr val="FFFF00"/>
                </a:solidFill>
                <a:latin typeface="Times New Roman" pitchFamily="18" charset="0"/>
              </a:rPr>
              <a:t>d	</a:t>
            </a:r>
            <a:r>
              <a:rPr lang="en-US" sz="2400">
                <a:solidFill>
                  <a:srgbClr val="FFFF00"/>
                </a:solidFill>
                <a:latin typeface="Times New Roman" pitchFamily="18" charset="0"/>
              </a:rPr>
              <a:t>(2)</a:t>
            </a:r>
          </a:p>
          <a:p>
            <a:pPr algn="l" eaLnBrk="0" hangingPunct="0">
              <a:spcAft>
                <a:spcPct val="50000"/>
              </a:spcAft>
            </a:pPr>
            <a:r>
              <a:rPr lang="en-US" sz="2400">
                <a:solidFill>
                  <a:srgbClr val="FFFF00"/>
                </a:solidFill>
                <a:latin typeface="Times New Roman" pitchFamily="18" charset="0"/>
              </a:rPr>
              <a:t>		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61975" y="4267200"/>
            <a:ext cx="2493963" cy="831850"/>
            <a:chOff x="1898" y="3552"/>
            <a:chExt cx="1701" cy="524"/>
          </a:xfrm>
        </p:grpSpPr>
        <p:sp>
          <p:nvSpPr>
            <p:cNvPr id="2934788" name="Line 4"/>
            <p:cNvSpPr>
              <a:spLocks noChangeShapeType="1"/>
            </p:cNvSpPr>
            <p:nvPr/>
          </p:nvSpPr>
          <p:spPr bwMode="auto">
            <a:xfrm>
              <a:off x="1956" y="3814"/>
              <a:ext cx="33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4789" name="Line 5"/>
            <p:cNvSpPr>
              <a:spLocks noChangeShapeType="1"/>
            </p:cNvSpPr>
            <p:nvPr/>
          </p:nvSpPr>
          <p:spPr bwMode="auto">
            <a:xfrm>
              <a:off x="2676" y="3814"/>
              <a:ext cx="67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4790" name="Text Box 6"/>
            <p:cNvSpPr txBox="1">
              <a:spLocks noChangeArrowheads="1"/>
            </p:cNvSpPr>
            <p:nvPr/>
          </p:nvSpPr>
          <p:spPr bwMode="auto">
            <a:xfrm>
              <a:off x="1898" y="3552"/>
              <a:ext cx="1701" cy="52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400" b="1">
                  <a:solidFill>
                    <a:srgbClr val="FF0000"/>
                  </a:solidFill>
                  <a:latin typeface="Times New Roman" pitchFamily="18" charset="0"/>
                </a:rPr>
                <a:t>[RT]   =      [T] </a:t>
              </a:r>
            </a:p>
            <a:p>
              <a:pPr algn="l" eaLnBrk="0" hangingPunct="0"/>
              <a:r>
                <a:rPr lang="en-US" sz="2400" b="1">
                  <a:solidFill>
                    <a:srgbClr val="FF0000"/>
                  </a:solidFill>
                  <a:latin typeface="Times New Roman" pitchFamily="18" charset="0"/>
                </a:rPr>
                <a:t> [R</a:t>
              </a:r>
              <a:r>
                <a:rPr lang="en-US" sz="2400" b="1" baseline="-25000">
                  <a:solidFill>
                    <a:srgbClr val="FF0000"/>
                  </a:solidFill>
                  <a:latin typeface="Times New Roman" pitchFamily="18" charset="0"/>
                </a:rPr>
                <a:t>t</a:t>
              </a:r>
              <a:r>
                <a:rPr lang="en-US" sz="2400" b="1">
                  <a:solidFill>
                    <a:srgbClr val="FF0000"/>
                  </a:solidFill>
                  <a:latin typeface="Times New Roman" pitchFamily="18" charset="0"/>
                </a:rPr>
                <a:t>]	    [T] + K</a:t>
              </a:r>
              <a:r>
                <a:rPr lang="en-US" sz="2400" b="1" baseline="-25000">
                  <a:solidFill>
                    <a:srgbClr val="FF0000"/>
                  </a:solidFill>
                  <a:latin typeface="Times New Roman" pitchFamily="18" charset="0"/>
                </a:rPr>
                <a:t>d</a:t>
              </a:r>
            </a:p>
          </p:txBody>
        </p:sp>
      </p:grpSp>
      <p:sp>
        <p:nvSpPr>
          <p:cNvPr id="2565127" name="Text Box 7"/>
          <p:cNvSpPr txBox="1">
            <a:spLocks noChangeArrowheads="1"/>
          </p:cNvSpPr>
          <p:nvPr/>
        </p:nvSpPr>
        <p:spPr bwMode="auto">
          <a:xfrm>
            <a:off x="422275" y="1849438"/>
            <a:ext cx="7018338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Aft>
                <a:spcPct val="50000"/>
              </a:spcAft>
            </a:pPr>
            <a:r>
              <a:rPr lang="en-US" sz="2400">
                <a:solidFill>
                  <a:srgbClr val="FFFF00"/>
                </a:solidFill>
                <a:latin typeface="Times New Roman" pitchFamily="18" charset="0"/>
              </a:rPr>
              <a:t>[R</a:t>
            </a:r>
            <a:r>
              <a:rPr lang="en-US" sz="2400" baseline="-25000">
                <a:solidFill>
                  <a:srgbClr val="FFFF00"/>
                </a:solidFill>
                <a:latin typeface="Times New Roman" pitchFamily="18" charset="0"/>
              </a:rPr>
              <a:t>t</a:t>
            </a:r>
            <a:r>
              <a:rPr lang="en-US" sz="2400">
                <a:solidFill>
                  <a:srgbClr val="FFFF00"/>
                </a:solidFill>
                <a:latin typeface="Times New Roman" pitchFamily="18" charset="0"/>
              </a:rPr>
              <a:t>] = total no. receptors	 	[R</a:t>
            </a:r>
            <a:r>
              <a:rPr lang="en-US" sz="2400" baseline="-25000">
                <a:solidFill>
                  <a:srgbClr val="FFFF00"/>
                </a:solidFill>
                <a:latin typeface="Times New Roman" pitchFamily="18" charset="0"/>
              </a:rPr>
              <a:t>t</a:t>
            </a:r>
            <a:r>
              <a:rPr lang="en-US" sz="2400">
                <a:solidFill>
                  <a:srgbClr val="FFFF00"/>
                </a:solidFill>
                <a:latin typeface="Times New Roman" pitchFamily="18" charset="0"/>
              </a:rPr>
              <a:t>] = [R] + [RT]  </a:t>
            </a:r>
          </a:p>
          <a:p>
            <a:pPr algn="l" eaLnBrk="0" hangingPunct="0"/>
            <a:endParaRPr lang="en-US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565128" name="Text Box 8"/>
          <p:cNvSpPr txBox="1">
            <a:spLocks noChangeArrowheads="1"/>
          </p:cNvSpPr>
          <p:nvPr/>
        </p:nvSpPr>
        <p:spPr bwMode="auto">
          <a:xfrm>
            <a:off x="422275" y="2362200"/>
            <a:ext cx="7820025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Aft>
                <a:spcPct val="50000"/>
              </a:spcAft>
            </a:pPr>
            <a:r>
              <a:rPr lang="en-US" sz="2400">
                <a:solidFill>
                  <a:srgbClr val="FFFF00"/>
                </a:solidFill>
                <a:latin typeface="Times New Roman" pitchFamily="18" charset="0"/>
              </a:rPr>
              <a:t>Subst [R] = [R</a:t>
            </a:r>
            <a:r>
              <a:rPr lang="en-US" sz="2400" baseline="-25000">
                <a:solidFill>
                  <a:srgbClr val="FFFF00"/>
                </a:solidFill>
                <a:latin typeface="Times New Roman" pitchFamily="18" charset="0"/>
              </a:rPr>
              <a:t>t</a:t>
            </a:r>
            <a:r>
              <a:rPr lang="en-US" sz="2400">
                <a:solidFill>
                  <a:srgbClr val="FFFF00"/>
                </a:solidFill>
                <a:latin typeface="Times New Roman" pitchFamily="18" charset="0"/>
              </a:rPr>
              <a:t>]-[RT]  ke (2)		[T]([R</a:t>
            </a:r>
            <a:r>
              <a:rPr lang="en-US" sz="2400" baseline="-25000">
                <a:solidFill>
                  <a:srgbClr val="FFFF00"/>
                </a:solidFill>
                <a:latin typeface="Times New Roman" pitchFamily="18" charset="0"/>
              </a:rPr>
              <a:t>t</a:t>
            </a:r>
            <a:r>
              <a:rPr lang="en-US" sz="2400">
                <a:solidFill>
                  <a:srgbClr val="FFFF00"/>
                </a:solidFill>
                <a:latin typeface="Times New Roman" pitchFamily="18" charset="0"/>
              </a:rPr>
              <a:t>]-[RT]) = [RT].K</a:t>
            </a:r>
            <a:r>
              <a:rPr lang="en-US" sz="2400" baseline="-25000">
                <a:solidFill>
                  <a:srgbClr val="FFFF00"/>
                </a:solidFill>
                <a:latin typeface="Times New Roman" pitchFamily="18" charset="0"/>
              </a:rPr>
              <a:t>d</a:t>
            </a:r>
            <a:endParaRPr lang="en-US" sz="2400">
              <a:solidFill>
                <a:srgbClr val="FFFF00"/>
              </a:solidFill>
              <a:latin typeface="Times New Roman" pitchFamily="18" charset="0"/>
            </a:endParaRPr>
          </a:p>
          <a:p>
            <a:pPr algn="l" eaLnBrk="0" hangingPunct="0"/>
            <a:endParaRPr lang="en-US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565129" name="Text Box 9"/>
          <p:cNvSpPr txBox="1">
            <a:spLocks noChangeArrowheads="1"/>
          </p:cNvSpPr>
          <p:nvPr/>
        </p:nvSpPr>
        <p:spPr bwMode="auto">
          <a:xfrm>
            <a:off x="422275" y="2895600"/>
            <a:ext cx="7686675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Aft>
                <a:spcPct val="50000"/>
              </a:spcAft>
            </a:pPr>
            <a:r>
              <a:rPr lang="en-US" sz="2400">
                <a:solidFill>
                  <a:srgbClr val="FFFF00"/>
                </a:solidFill>
                <a:latin typeface="Times New Roman" pitchFamily="18" charset="0"/>
              </a:rPr>
              <a:t>Selanjutnya    		 	            [RT](K</a:t>
            </a:r>
            <a:r>
              <a:rPr lang="en-US" sz="2400" baseline="-25000">
                <a:solidFill>
                  <a:srgbClr val="FFFF00"/>
                </a:solidFill>
                <a:latin typeface="Times New Roman" pitchFamily="18" charset="0"/>
              </a:rPr>
              <a:t>d</a:t>
            </a:r>
            <a:r>
              <a:rPr lang="en-US" sz="2400">
                <a:solidFill>
                  <a:srgbClr val="FFFF00"/>
                </a:solidFill>
                <a:latin typeface="Times New Roman" pitchFamily="18" charset="0"/>
              </a:rPr>
              <a:t>+[T]) = [T].[R</a:t>
            </a:r>
            <a:r>
              <a:rPr lang="en-US" sz="2400" baseline="-25000">
                <a:solidFill>
                  <a:srgbClr val="FFFF00"/>
                </a:solidFill>
                <a:latin typeface="Times New Roman" pitchFamily="18" charset="0"/>
              </a:rPr>
              <a:t>t</a:t>
            </a:r>
            <a:r>
              <a:rPr lang="en-US" sz="2400">
                <a:solidFill>
                  <a:srgbClr val="FFFF00"/>
                </a:solidFill>
                <a:latin typeface="Times New Roman" pitchFamily="18" charset="0"/>
              </a:rPr>
              <a:t>]</a:t>
            </a:r>
          </a:p>
          <a:p>
            <a:pPr algn="l" eaLnBrk="0" hangingPunct="0"/>
            <a:endParaRPr lang="en-US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565130" name="Text Box 10"/>
          <p:cNvSpPr txBox="1">
            <a:spLocks noChangeArrowheads="1"/>
          </p:cNvSpPr>
          <p:nvPr/>
        </p:nvSpPr>
        <p:spPr bwMode="auto">
          <a:xfrm>
            <a:off x="422275" y="3581400"/>
            <a:ext cx="6815138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Aft>
                <a:spcPct val="50000"/>
              </a:spcAft>
            </a:pPr>
            <a:r>
              <a:rPr lang="en-US" sz="2400">
                <a:solidFill>
                  <a:srgbClr val="FFFF00"/>
                </a:solidFill>
                <a:latin typeface="Times New Roman" pitchFamily="18" charset="0"/>
              </a:rPr>
              <a:t>Dibagi dengan [R</a:t>
            </a:r>
            <a:r>
              <a:rPr lang="en-US" sz="2400" baseline="-25000">
                <a:solidFill>
                  <a:srgbClr val="FFFF00"/>
                </a:solidFill>
                <a:latin typeface="Times New Roman" pitchFamily="18" charset="0"/>
              </a:rPr>
              <a:t>t</a:t>
            </a:r>
            <a:r>
              <a:rPr lang="en-US" sz="2400">
                <a:solidFill>
                  <a:srgbClr val="FFFF00"/>
                </a:solidFill>
                <a:latin typeface="Times New Roman" pitchFamily="18" charset="0"/>
              </a:rPr>
              <a:t>]	 	[RD](K</a:t>
            </a:r>
            <a:r>
              <a:rPr lang="en-US" sz="2400" baseline="-25000">
                <a:solidFill>
                  <a:srgbClr val="FFFF00"/>
                </a:solidFill>
                <a:latin typeface="Times New Roman" pitchFamily="18" charset="0"/>
              </a:rPr>
              <a:t>d</a:t>
            </a:r>
            <a:r>
              <a:rPr lang="en-US" sz="2400">
                <a:solidFill>
                  <a:srgbClr val="FFFF00"/>
                </a:solidFill>
                <a:latin typeface="Times New Roman" pitchFamily="18" charset="0"/>
              </a:rPr>
              <a:t>+[T])/[R</a:t>
            </a:r>
            <a:r>
              <a:rPr lang="en-US" sz="2400" baseline="-25000">
                <a:solidFill>
                  <a:srgbClr val="FFFF00"/>
                </a:solidFill>
                <a:latin typeface="Times New Roman" pitchFamily="18" charset="0"/>
              </a:rPr>
              <a:t>t</a:t>
            </a:r>
            <a:r>
              <a:rPr lang="en-US" sz="2400">
                <a:solidFill>
                  <a:srgbClr val="FFFF00"/>
                </a:solidFill>
                <a:latin typeface="Times New Roman" pitchFamily="18" charset="0"/>
              </a:rPr>
              <a:t>] = [T]</a:t>
            </a:r>
          </a:p>
          <a:p>
            <a:pPr algn="l" eaLnBrk="0" hangingPunct="0"/>
            <a:endParaRPr lang="en-US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565131" name="Text Box 11"/>
          <p:cNvSpPr txBox="1">
            <a:spLocks noChangeArrowheads="1"/>
          </p:cNvSpPr>
          <p:nvPr/>
        </p:nvSpPr>
        <p:spPr bwMode="auto">
          <a:xfrm>
            <a:off x="3798888" y="3962400"/>
            <a:ext cx="3735387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Aft>
                <a:spcPct val="50000"/>
              </a:spcAft>
            </a:pPr>
            <a:r>
              <a:rPr lang="en-US" sz="2400">
                <a:solidFill>
                  <a:srgbClr val="FFFF00"/>
                </a:solidFill>
                <a:latin typeface="Times New Roman" pitchFamily="18" charset="0"/>
              </a:rPr>
              <a:t>Dibagi oleh  (K</a:t>
            </a:r>
            <a:r>
              <a:rPr lang="en-US" sz="2400" baseline="-25000">
                <a:solidFill>
                  <a:srgbClr val="FFFF00"/>
                </a:solidFill>
                <a:latin typeface="Times New Roman" pitchFamily="18" charset="0"/>
              </a:rPr>
              <a:t>d</a:t>
            </a:r>
            <a:r>
              <a:rPr lang="en-US" sz="2400">
                <a:solidFill>
                  <a:srgbClr val="FFFF00"/>
                </a:solidFill>
                <a:latin typeface="Times New Roman" pitchFamily="18" charset="0"/>
              </a:rPr>
              <a:t> + [T])</a:t>
            </a:r>
          </a:p>
          <a:p>
            <a:pPr algn="l" eaLnBrk="0" hangingPunct="0"/>
            <a:endParaRPr lang="en-US" sz="2400">
              <a:solidFill>
                <a:srgbClr val="FFFF00"/>
              </a:solidFill>
              <a:latin typeface="Times New Roman" pitchFamily="18" charset="0"/>
            </a:endParaRPr>
          </a:p>
          <a:p>
            <a:pPr algn="l" eaLnBrk="0" hangingPunct="0"/>
            <a:r>
              <a:rPr lang="en-US" sz="2400">
                <a:solidFill>
                  <a:srgbClr val="FFFF00"/>
                </a:solidFill>
                <a:latin typeface="Times New Roman" pitchFamily="18" charset="0"/>
              </a:rPr>
              <a:t> </a:t>
            </a:r>
          </a:p>
          <a:p>
            <a:pPr algn="l" eaLnBrk="0" hangingPunct="0"/>
            <a:endParaRPr lang="en-US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934796" name="Rectangle 12"/>
          <p:cNvSpPr>
            <a:spLocks noChangeArrowheads="1"/>
          </p:cNvSpPr>
          <p:nvPr/>
        </p:nvSpPr>
        <p:spPr bwMode="auto">
          <a:xfrm>
            <a:off x="211138" y="5257800"/>
            <a:ext cx="8932862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en-AU" sz="1800">
                <a:solidFill>
                  <a:srgbClr val="FFFF00"/>
                </a:solidFill>
                <a:latin typeface="Comic Sans MS" pitchFamily="66" charset="0"/>
              </a:rPr>
              <a:t>Besarnya efek toksik sebanding dengan komplek TR yaitu  E  ~ [TR]</a:t>
            </a:r>
          </a:p>
          <a:p>
            <a:pPr algn="l"/>
            <a:r>
              <a:rPr lang="en-US" altLang="en-AU" sz="1800">
                <a:solidFill>
                  <a:srgbClr val="FFFF00"/>
                </a:solidFill>
                <a:latin typeface="Comic Sans MS" pitchFamily="66" charset="0"/>
              </a:rPr>
              <a:t>Respon maximum terjadi bila semua reseptor diduduki toksikan, yaitu  Emax  ~ [Rt]</a:t>
            </a:r>
          </a:p>
          <a:p>
            <a:pPr algn="l"/>
            <a:r>
              <a:rPr lang="en-US" altLang="en-AU" sz="1800">
                <a:solidFill>
                  <a:srgbClr val="FFFF00"/>
                </a:solidFill>
                <a:latin typeface="Comic Sans MS" pitchFamily="66" charset="0"/>
              </a:rPr>
              <a:t>Fraksi reseptor yang diduduki toxicant = efek = respon = RT</a:t>
            </a:r>
            <a:r>
              <a:rPr lang="en-AU" altLang="en-AU" sz="1800">
                <a:solidFill>
                  <a:srgbClr val="FFFF00"/>
                </a:solidFill>
                <a:latin typeface="Comic Sans MS" pitchFamily="66" charset="0"/>
              </a:rPr>
              <a:t> / Rt</a:t>
            </a:r>
            <a:endParaRPr lang="en-US" altLang="en-AU" sz="1800">
              <a:solidFill>
                <a:srgbClr val="FFFF00"/>
              </a:solidFill>
              <a:latin typeface="Comic Sans MS" pitchFamily="66" charset="0"/>
            </a:endParaRPr>
          </a:p>
          <a:p>
            <a:pPr lvl="1" algn="l">
              <a:lnSpc>
                <a:spcPct val="90000"/>
              </a:lnSpc>
              <a:spcBef>
                <a:spcPct val="50000"/>
              </a:spcBef>
              <a:buFontTx/>
              <a:buChar char="–"/>
            </a:pPr>
            <a:endParaRPr lang="en-US" altLang="en-AU" sz="18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5127" grpId="0" autoUpdateAnimBg="0"/>
      <p:bldP spid="2565128" grpId="0" autoUpdateAnimBg="0"/>
      <p:bldP spid="2565129" grpId="0" autoUpdateAnimBg="0"/>
      <p:bldP spid="2565130" grpId="0" autoUpdateAnimBg="0"/>
      <p:bldP spid="2565131" grpId="0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15525</TotalTime>
  <Words>4139</Words>
  <Application>Microsoft Office PowerPoint</Application>
  <PresentationFormat>On-screen Show (4:3)</PresentationFormat>
  <Paragraphs>1040</Paragraphs>
  <Slides>128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128</vt:i4>
      </vt:variant>
    </vt:vector>
  </HeadingPairs>
  <TitlesOfParts>
    <vt:vector size="132" baseType="lpstr">
      <vt:lpstr>Default Design</vt:lpstr>
      <vt:lpstr>Clip</vt:lpstr>
      <vt:lpstr>Chart</vt:lpstr>
      <vt:lpstr>Document</vt:lpstr>
      <vt:lpstr>PENGANTAR  TOKSIKOLOGI  </vt:lpstr>
      <vt:lpstr>PowerPoint Presentation</vt:lpstr>
      <vt:lpstr>PowerPoint Presentation</vt:lpstr>
      <vt:lpstr>PowerPoint Presentation</vt:lpstr>
      <vt:lpstr>PowerPoint Presentation</vt:lpstr>
      <vt:lpstr>Pharmacology : Dogma and Reason</vt:lpstr>
      <vt:lpstr>PowerPoint Presentation</vt:lpstr>
      <vt:lpstr>PowerPoint Presentation</vt:lpstr>
      <vt:lpstr>PowerPoint Presentation</vt:lpstr>
      <vt:lpstr>PowerPoint Presentation</vt:lpstr>
      <vt:lpstr>OBAT = PISAU BERMUKA DUA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Perkembangan Ilmu Toksikologi</vt:lpstr>
      <vt:lpstr>  </vt:lpstr>
      <vt:lpstr>PowerPoint Presentation</vt:lpstr>
      <vt:lpstr>PowerPoint Presentation</vt:lpstr>
      <vt:lpstr>Toxicon</vt:lpstr>
      <vt:lpstr>Xenobiotics ( Xenos, Foreign Chemical)</vt:lpstr>
      <vt:lpstr>History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  <vt:lpstr>Klasifikasi Toxicant / Poison</vt:lpstr>
      <vt:lpstr>Toxicant ( Poison = Xenobiotics)</vt:lpstr>
      <vt:lpstr>PowerPoint Presentation</vt:lpstr>
      <vt:lpstr>PowerPoint Presentation</vt:lpstr>
      <vt:lpstr>PowerPoint Presentation</vt:lpstr>
      <vt:lpstr>PowerPoint Presentation</vt:lpstr>
      <vt:lpstr>Ukrainian president Viktor Yushchenko, after alleged poisoning with dioxin, and, possibly endotoxin, prior to the 2004 elections.  </vt:lpstr>
      <vt:lpstr>MOLECULES OF DEATH</vt:lpstr>
      <vt:lpstr>Keracunan bahan kimia di IRD RSUD Dr. Soetomo Surabaya dalam 5 tahun terakhir  (Hernomo, 2001)</vt:lpstr>
      <vt:lpstr>PowerPoint Presentation</vt:lpstr>
      <vt:lpstr>TOXICOKINETICS  AND  TOXICODYNAMIC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Food Web Bioaccumulation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Karakteristik  Rute Pemaparan Toksikan (Exposure)</vt:lpstr>
      <vt:lpstr>Dosis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Absorption: Kemampuan bhn kimia memasuki darah  (darah berkesimbangan dgn jaringan)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Absorpsi dari Paru</vt:lpstr>
      <vt:lpstr>PowerPoint Presentation</vt:lpstr>
      <vt:lpstr>PowerPoint Presentation</vt:lpstr>
      <vt:lpstr>Absorpsi dari kulit</vt:lpstr>
      <vt:lpstr>PowerPoint Presentation</vt:lpstr>
      <vt:lpstr>PowerPoint Presentation</vt:lpstr>
      <vt:lpstr>PowerPoint Presentation</vt:lpstr>
      <vt:lpstr>Distribution:   proses translokasi dari Toxicant menuju seluruh bagian tubuh</vt:lpstr>
      <vt:lpstr>PowerPoint Presentation</vt:lpstr>
      <vt:lpstr>Metabolism:  </vt:lpstr>
      <vt:lpstr>Biotransformation (Metabolism)</vt:lpstr>
      <vt:lpstr>Biotransformation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Efek Toksik Berdasarkan   Lama Pemaparan (Exposure)</vt:lpstr>
      <vt:lpstr>PowerPoint Presentation</vt:lpstr>
      <vt:lpstr>PowerPoint Presentation</vt:lpstr>
      <vt:lpstr>Target Organs: adverse effect tergantung pada kadar senyawa aktif dlm target site untuk waktu yang cukup</vt:lpstr>
      <vt:lpstr>Target Sites:  Mechanisms of Action</vt:lpstr>
      <vt:lpstr>Excretion:  Toxicants are eliminated from the body by several routes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Qualitative Observation</vt:lpstr>
      <vt:lpstr>Quantitative Observation</vt:lpstr>
      <vt:lpstr>Acute Toxicity - Acute toxicity  dilakukan pertama   kalinya     (biasanya oral dan IV) -  Menentuklan harga LD-50 -  Binatang coba mati dlm waktu 7-14 hari     period after a single dose is tabulated. - Tanda tanda intoksikasi, lethargy,     perubahan perilaku, studi biokimia     harus dilakukan  </vt:lpstr>
      <vt:lpstr>Acute Toxicity:</vt:lpstr>
      <vt:lpstr>LD50</vt:lpstr>
      <vt:lpstr>LD50 berbagai bahan kimia </vt:lpstr>
      <vt:lpstr>Subchronic toxicity tests</vt:lpstr>
      <vt:lpstr>Long term / chronic exposure studies</vt:lpstr>
      <vt:lpstr>Chronic Toxicity:</vt:lpstr>
      <vt:lpstr>PowerPoint Presentation</vt:lpstr>
      <vt:lpstr>PowerPoint Presentation</vt:lpstr>
      <vt:lpstr>PowerPoint Presentation</vt:lpstr>
      <vt:lpstr>Toxicity Rating Chart (Casarett &amp; Doulls)</vt:lpstr>
      <vt:lpstr>Uji Dermal dan Ocular </vt:lpstr>
      <vt:lpstr>PowerPoint Presentation</vt:lpstr>
      <vt:lpstr>Qualitative Observation</vt:lpstr>
      <vt:lpstr>PowerPoint Presentation</vt:lpstr>
      <vt:lpstr>PowerPoint Presentation</vt:lpstr>
    </vt:vector>
  </TitlesOfParts>
  <Company>Jaeger &amp;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Toxicology</dc:title>
  <dc:creator>Rudolph Jaeger</dc:creator>
  <cp:lastModifiedBy>Wahyu Fahrul Ridho</cp:lastModifiedBy>
  <cp:revision>658</cp:revision>
  <dcterms:created xsi:type="dcterms:W3CDTF">2002-08-31T11:47:29Z</dcterms:created>
  <dcterms:modified xsi:type="dcterms:W3CDTF">2012-12-26T03:25:40Z</dcterms:modified>
</cp:coreProperties>
</file>